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jpg" ContentType="image/jpeg"/>
  <Default Extension="png" ContentType="image/png"/>
  <Default Extension="rels" ContentType="application/vnd.openxmlformats-package.relationships+xml"/>
  <Default Extension="wdp" ContentType="image/vnd.ms-photo"/>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tags/tag1.xml" ContentType="application/vnd.openxmlformats-officedocument.presentationml.tags+xml"/>
  <Override PartName="/ppt/theme/theme2.xml" ContentType="application/vnd.openxmlformats-officedocument.theme+xml"/>
  <Override PartName="/ppt/tags/tag2.xml" ContentType="application/vnd.openxmlformats-officedocument.presentationml.tags+xml"/>
  <Override PartName="/ppt/slideLayouts/slideLayout42.xml" ContentType="application/vnd.openxmlformats-officedocument.presentationml.slideLayout+xml"/>
  <Override PartName="/ppt/theme/theme3.xml" ContentType="application/vnd.openxmlformats-officedocument.theme+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theme/theme4.xml" ContentType="application/vnd.openxmlformats-officedocument.theme+xml"/>
  <Override PartName="/ppt/tags/tag92.xml" ContentType="application/vnd.openxmlformats-officedocument.presentationml.tags+xml"/>
  <Override PartName="/ppt/theme/theme5.xml" ContentType="application/vnd.openxmlformats-officedocument.theme+xml"/>
  <Override PartName="/ppt/notesSlides/notesSlide1.xml" ContentType="application/vnd.openxmlformats-officedocument.presentationml.notesSlide+xml"/>
  <Override PartName="/ppt/tags/tag93.xml" ContentType="application/vnd.openxmlformats-officedocument.presentationml.tags+xml"/>
  <Override PartName="/ppt/theme/themeOverride1.xml" ContentType="application/vnd.openxmlformats-officedocument.themeOverr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charts/chart7.xml" ContentType="application/vnd.openxmlformats-officedocument.drawingml.chart+xml"/>
  <Override PartName="/ppt/charts/style7.xml" ContentType="application/vnd.ms-office.chartstyle+xml"/>
  <Override PartName="/ppt/charts/colors7.xml" ContentType="application/vnd.ms-office.chartcolorstyle+xml"/>
  <Override PartName="/ppt/charts/chart8.xml" ContentType="application/vnd.openxmlformats-officedocument.drawingml.chart+xml"/>
  <Override PartName="/ppt/charts/style8.xml" ContentType="application/vnd.ms-office.chartstyle+xml"/>
  <Override PartName="/ppt/charts/colors8.xml" ContentType="application/vnd.ms-office.chartcolorstyle+xml"/>
  <Override PartName="/ppt/comments/modernComment_7FFE5573_CA5314E8.xml" ContentType="application/vnd.ms-powerpoint.comments+xml"/>
  <Override PartName="/ppt/charts/chart9.xml" ContentType="application/vnd.openxmlformats-officedocument.drawingml.chart+xml"/>
  <Override PartName="/ppt/charts/style9.xml" ContentType="application/vnd.ms-office.chartstyle+xml"/>
  <Override PartName="/ppt/charts/colors9.xml" ContentType="application/vnd.ms-office.chartcolorstyle+xml"/>
  <Override PartName="/ppt/charts/chart10.xml" ContentType="application/vnd.openxmlformats-officedocument.drawingml.chart+xml"/>
  <Override PartName="/ppt/charts/style10.xml" ContentType="application/vnd.ms-office.chartstyle+xml"/>
  <Override PartName="/ppt/charts/colors10.xml" ContentType="application/vnd.ms-office.chartcolorstyle+xml"/>
  <Override PartName="/ppt/charts/chart11.xml" ContentType="application/vnd.openxmlformats-officedocument.drawingml.chart+xml"/>
  <Override PartName="/ppt/charts/style11.xml" ContentType="application/vnd.ms-office.chartstyle+xml"/>
  <Override PartName="/ppt/charts/colors11.xml" ContentType="application/vnd.ms-office.chartcolorstyle+xml"/>
  <Override PartName="/ppt/charts/chart12.xml" ContentType="application/vnd.openxmlformats-officedocument.drawingml.chart+xml"/>
  <Override PartName="/ppt/charts/style12.xml" ContentType="application/vnd.ms-office.chartstyle+xml"/>
  <Override PartName="/ppt/charts/colors12.xml" ContentType="application/vnd.ms-office.chartcolorstyle+xml"/>
  <Override PartName="/ppt/notesSlides/notesSlide2.xml" ContentType="application/vnd.openxmlformats-officedocument.presentationml.notesSlide+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charts/chart13.xml" ContentType="application/vnd.openxmlformats-officedocument.drawingml.chart+xml"/>
  <Override PartName="/ppt/charts/style13.xml" ContentType="application/vnd.ms-office.chartstyle+xml"/>
  <Override PartName="/ppt/charts/colors13.xml" ContentType="application/vnd.ms-office.chartcolorstyle+xml"/>
  <Override PartName="/ppt/theme/themeOverride2.xml" ContentType="application/vnd.openxmlformats-officedocument.themeOverride+xml"/>
  <Override PartName="/ppt/charts/chart14.xml" ContentType="application/vnd.openxmlformats-officedocument.drawingml.chart+xml"/>
  <Override PartName="/ppt/charts/style14.xml" ContentType="application/vnd.ms-office.chartstyle+xml"/>
  <Override PartName="/ppt/charts/colors14.xml" ContentType="application/vnd.ms-office.chartcolorstyle+xml"/>
  <Override PartName="/ppt/theme/themeOverride3.xml" ContentType="application/vnd.openxmlformats-officedocument.themeOverride+xml"/>
  <Override PartName="/ppt/charts/chart15.xml" ContentType="application/vnd.openxmlformats-officedocument.drawingml.chart+xml"/>
  <Override PartName="/ppt/charts/style15.xml" ContentType="application/vnd.ms-office.chartstyle+xml"/>
  <Override PartName="/ppt/charts/colors15.xml" ContentType="application/vnd.ms-office.chartcolorstyle+xml"/>
  <Override PartName="/ppt/theme/themeOverride4.xml" ContentType="application/vnd.openxmlformats-officedocument.themeOverride+xml"/>
  <Override PartName="/ppt/charts/chart16.xml" ContentType="application/vnd.openxmlformats-officedocument.drawingml.chart+xml"/>
  <Override PartName="/ppt/charts/style16.xml" ContentType="application/vnd.ms-office.chartstyle+xml"/>
  <Override PartName="/ppt/charts/colors16.xml" ContentType="application/vnd.ms-office.chartcolorstyle+xml"/>
  <Override PartName="/ppt/charts/chart17.xml" ContentType="application/vnd.openxmlformats-officedocument.drawingml.chart+xml"/>
  <Override PartName="/ppt/charts/style17.xml" ContentType="application/vnd.ms-office.chartstyle+xml"/>
  <Override PartName="/ppt/charts/colors17.xml" ContentType="application/vnd.ms-office.chartcolorstyle+xml"/>
  <Override PartName="/ppt/charts/chart18.xml" ContentType="application/vnd.openxmlformats-officedocument.drawingml.chart+xml"/>
  <Override PartName="/ppt/charts/style18.xml" ContentType="application/vnd.ms-office.chartstyle+xml"/>
  <Override PartName="/ppt/charts/colors18.xml" ContentType="application/vnd.ms-office.chartcolorstyle+xml"/>
  <Override PartName="/ppt/charts/chart19.xml" ContentType="application/vnd.openxmlformats-officedocument.drawingml.chart+xml"/>
  <Override PartName="/ppt/charts/style19.xml" ContentType="application/vnd.ms-office.chartstyle+xml"/>
  <Override PartName="/ppt/charts/colors19.xml" ContentType="application/vnd.ms-office.chartcolorstyle+xml"/>
  <Override PartName="/ppt/charts/chart20.xml" ContentType="application/vnd.openxmlformats-officedocument.drawingml.chart+xml"/>
  <Override PartName="/ppt/charts/style20.xml" ContentType="application/vnd.ms-office.chartstyle+xml"/>
  <Override PartName="/ppt/charts/colors20.xml" ContentType="application/vnd.ms-office.chartcolorstyle+xml"/>
  <Override PartName="/ppt/charts/chart21.xml" ContentType="application/vnd.openxmlformats-officedocument.drawingml.chart+xml"/>
  <Override PartName="/ppt/charts/style21.xml" ContentType="application/vnd.ms-office.chartstyle+xml"/>
  <Override PartName="/ppt/charts/colors21.xml" ContentType="application/vnd.ms-office.chartcolorstyle+xml"/>
  <Override PartName="/ppt/charts/chart22.xml" ContentType="application/vnd.openxmlformats-officedocument.drawingml.chart+xml"/>
  <Override PartName="/ppt/charts/style22.xml" ContentType="application/vnd.ms-office.chartstyle+xml"/>
  <Override PartName="/ppt/charts/colors22.xml" ContentType="application/vnd.ms-office.chartcolorstyle+xml"/>
  <Override PartName="/ppt/charts/chart23.xml" ContentType="application/vnd.openxmlformats-officedocument.drawingml.chart+xml"/>
  <Override PartName="/ppt/charts/style23.xml" ContentType="application/vnd.ms-office.chartstyle+xml"/>
  <Override PartName="/ppt/charts/colors23.xml" ContentType="application/vnd.ms-office.chartcolorstyle+xml"/>
  <Override PartName="/ppt/charts/chart24.xml" ContentType="application/vnd.openxmlformats-officedocument.drawingml.chart+xml"/>
  <Override PartName="/ppt/charts/style24.xml" ContentType="application/vnd.ms-office.chartstyle+xml"/>
  <Override PartName="/ppt/charts/colors24.xml" ContentType="application/vnd.ms-office.chartcolorstyle+xml"/>
  <Override PartName="/ppt/notesSlides/notesSlide3.xml" ContentType="application/vnd.openxmlformats-officedocument.presentationml.notesSlide+xml"/>
  <Override PartName="/ppt/notesSlides/notesSlide4.xml" ContentType="application/vnd.openxmlformats-officedocument.presentationml.notesSlide+xml"/>
  <Override PartName="/ppt/tags/tag116.xml" ContentType="application/vnd.openxmlformats-officedocument.presentationml.tags+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700" r:id="rId2"/>
    <p:sldMasterId id="2147483702" r:id="rId3"/>
    <p:sldMasterId id="2147483706" r:id="rId4"/>
  </p:sldMasterIdLst>
  <p:notesMasterIdLst>
    <p:notesMasterId r:id="rId45"/>
  </p:notesMasterIdLst>
  <p:sldIdLst>
    <p:sldId id="4252916" r:id="rId5"/>
    <p:sldId id="4253084" r:id="rId6"/>
    <p:sldId id="2147374485" r:id="rId7"/>
    <p:sldId id="2147374487" r:id="rId8"/>
    <p:sldId id="2147374444" r:id="rId9"/>
    <p:sldId id="2147374443" r:id="rId10"/>
    <p:sldId id="2147374488" r:id="rId11"/>
    <p:sldId id="2147374448" r:id="rId12"/>
    <p:sldId id="2147374449" r:id="rId13"/>
    <p:sldId id="2147374479" r:id="rId14"/>
    <p:sldId id="2147374450" r:id="rId15"/>
    <p:sldId id="2147374475" r:id="rId16"/>
    <p:sldId id="2147374474" r:id="rId17"/>
    <p:sldId id="2147374451" r:id="rId18"/>
    <p:sldId id="2147374490" r:id="rId19"/>
    <p:sldId id="2147374481" r:id="rId20"/>
    <p:sldId id="2147374489" r:id="rId21"/>
    <p:sldId id="2147374457" r:id="rId22"/>
    <p:sldId id="1187" r:id="rId23"/>
    <p:sldId id="2147374491" r:id="rId24"/>
    <p:sldId id="2147374497" r:id="rId25"/>
    <p:sldId id="2147374492" r:id="rId26"/>
    <p:sldId id="2147374494" r:id="rId27"/>
    <p:sldId id="2147374500" r:id="rId28"/>
    <p:sldId id="2147374501" r:id="rId29"/>
    <p:sldId id="2147374493" r:id="rId30"/>
    <p:sldId id="2147374495" r:id="rId31"/>
    <p:sldId id="2147374463" r:id="rId32"/>
    <p:sldId id="2147374496" r:id="rId33"/>
    <p:sldId id="2147374499" r:id="rId34"/>
    <p:sldId id="2147374484" r:id="rId35"/>
    <p:sldId id="2147374459" r:id="rId36"/>
    <p:sldId id="2147374461" r:id="rId37"/>
    <p:sldId id="2147374502" r:id="rId38"/>
    <p:sldId id="2147374503" r:id="rId39"/>
    <p:sldId id="2147374456" r:id="rId40"/>
    <p:sldId id="1095" r:id="rId41"/>
    <p:sldId id="1096" r:id="rId42"/>
    <p:sldId id="2147374468" r:id="rId43"/>
    <p:sldId id="4252983" r:id="rId44"/>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BCB4C22-C6E5-31F8-CF3A-C2720DD4A256}" name="S S" initials="SS" userId="84c299975bbded05" providerId="Windows Live"/>
  <p188:author id="{0C7DB725-9A9B-C396-C736-75AC1EA997BD}" name="Leah Liu" initials="倩刘" userId="S::leah.liu@synthasiachina.com::aae0a9ef-2a37-4241-a10b-5f1a1a13caae"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FFB466"/>
    <a:srgbClr val="B85100"/>
    <a:srgbClr val="FFF7EF"/>
    <a:srgbClr val="BFBFBF"/>
    <a:srgbClr val="B35609"/>
    <a:srgbClr val="F0894A"/>
    <a:srgbClr val="F16B2F"/>
    <a:srgbClr val="8ABC1F"/>
    <a:srgbClr val="33AD64"/>
    <a:srgbClr val="02856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C083E6E3-FA7D-4D7B-A595-EF9225AFEA82}" styleName="浅色样式 1 - 强调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SorterView">
  <p:normalViewPr horzBarState="maximized">
    <p:restoredLeft sz="12121" autoAdjust="0"/>
    <p:restoredTop sz="96349" autoAdjust="0"/>
  </p:normalViewPr>
  <p:slideViewPr>
    <p:cSldViewPr snapToGrid="0">
      <p:cViewPr>
        <p:scale>
          <a:sx n="66" d="100"/>
          <a:sy n="66" d="100"/>
        </p:scale>
        <p:origin x="780" y="-80"/>
      </p:cViewPr>
      <p:guideLst/>
    </p:cSldViewPr>
  </p:slideViewPr>
  <p:notesTextViewPr>
    <p:cViewPr>
      <p:scale>
        <a:sx n="1" d="1"/>
        <a:sy n="1" d="1"/>
      </p:scale>
      <p:origin x="0" y="0"/>
    </p:cViewPr>
  </p:notesTextViewPr>
  <p:sorterViewPr>
    <p:cViewPr>
      <p:scale>
        <a:sx n="100" d="100"/>
        <a:sy n="100" d="100"/>
      </p:scale>
      <p:origin x="0" y="-16776"/>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viewProps" Target="viewProps.xml"/><Relationship Id="rId50" Type="http://schemas.microsoft.com/office/2018/10/relationships/authors" Target="authors.xml"/><Relationship Id="rId7" Type="http://schemas.openxmlformats.org/officeDocument/2006/relationships/slide" Target="slides/slide3.xml"/><Relationship Id="rId2" Type="http://schemas.openxmlformats.org/officeDocument/2006/relationships/slideMaster" Target="slideMasters/slideMaster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notesMaster" Target="notesMasters/notesMaster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theme" Target="theme/theme1.xml"/><Relationship Id="rId8" Type="http://schemas.openxmlformats.org/officeDocument/2006/relationships/slide" Target="slides/slide4.xml"/><Relationship Id="rId3" Type="http://schemas.openxmlformats.org/officeDocument/2006/relationships/slideMaster" Target="slideMasters/slideMaster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presProps" Target="presProps.xml"/><Relationship Id="rId20" Type="http://schemas.openxmlformats.org/officeDocument/2006/relationships/slide" Target="slides/slide16.xml"/><Relationship Id="rId41" Type="http://schemas.openxmlformats.org/officeDocument/2006/relationships/slide" Target="slides/slide37.xml"/><Relationship Id="rId1" Type="http://schemas.openxmlformats.org/officeDocument/2006/relationships/slideMaster" Target="slideMasters/slideMaster1.xml"/><Relationship Id="rId6" Type="http://schemas.openxmlformats.org/officeDocument/2006/relationships/slide" Target="slides/slide2.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10.xml.rels><?xml version="1.0" encoding="UTF-8" standalone="yes"?>
<Relationships xmlns="http://schemas.openxmlformats.org/package/2006/relationships"><Relationship Id="rId3" Type="http://schemas.openxmlformats.org/officeDocument/2006/relationships/package" Target="../embeddings/Microsoft_Excel_Worksheet9.xlsx"/><Relationship Id="rId2" Type="http://schemas.microsoft.com/office/2011/relationships/chartColorStyle" Target="colors10.xml"/><Relationship Id="rId1" Type="http://schemas.microsoft.com/office/2011/relationships/chartStyle" Target="style10.xml"/></Relationships>
</file>

<file path=ppt/charts/_rels/chart11.xml.rels><?xml version="1.0" encoding="UTF-8" standalone="yes"?>
<Relationships xmlns="http://schemas.openxmlformats.org/package/2006/relationships"><Relationship Id="rId3" Type="http://schemas.openxmlformats.org/officeDocument/2006/relationships/package" Target="../embeddings/Microsoft_Excel_Worksheet10.xlsx"/><Relationship Id="rId2" Type="http://schemas.microsoft.com/office/2011/relationships/chartColorStyle" Target="colors11.xml"/><Relationship Id="rId1" Type="http://schemas.microsoft.com/office/2011/relationships/chartStyle" Target="style11.xml"/></Relationships>
</file>

<file path=ppt/charts/_rels/chart12.xml.rels><?xml version="1.0" encoding="UTF-8" standalone="yes"?>
<Relationships xmlns="http://schemas.openxmlformats.org/package/2006/relationships"><Relationship Id="rId3" Type="http://schemas.openxmlformats.org/officeDocument/2006/relationships/package" Target="../embeddings/Microsoft_Excel_Worksheet11.xlsx"/><Relationship Id="rId2" Type="http://schemas.microsoft.com/office/2011/relationships/chartColorStyle" Target="colors12.xml"/><Relationship Id="rId1" Type="http://schemas.microsoft.com/office/2011/relationships/chartStyle" Target="style12.xml"/></Relationships>
</file>

<file path=ppt/charts/_rels/chart13.xml.rels><?xml version="1.0" encoding="UTF-8" standalone="yes"?>
<Relationships xmlns="http://schemas.openxmlformats.org/package/2006/relationships"><Relationship Id="rId3" Type="http://schemas.openxmlformats.org/officeDocument/2006/relationships/themeOverride" Target="../theme/themeOverride2.xml"/><Relationship Id="rId2" Type="http://schemas.microsoft.com/office/2011/relationships/chartColorStyle" Target="colors13.xml"/><Relationship Id="rId1" Type="http://schemas.microsoft.com/office/2011/relationships/chartStyle" Target="style13.xml"/><Relationship Id="rId4" Type="http://schemas.openxmlformats.org/officeDocument/2006/relationships/package" Target="../embeddings/Microsoft_Excel_Worksheet12.xlsx"/></Relationships>
</file>

<file path=ppt/charts/_rels/chart14.xml.rels><?xml version="1.0" encoding="UTF-8" standalone="yes"?>
<Relationships xmlns="http://schemas.openxmlformats.org/package/2006/relationships"><Relationship Id="rId3" Type="http://schemas.openxmlformats.org/officeDocument/2006/relationships/themeOverride" Target="../theme/themeOverride3.xml"/><Relationship Id="rId2" Type="http://schemas.microsoft.com/office/2011/relationships/chartColorStyle" Target="colors14.xml"/><Relationship Id="rId1" Type="http://schemas.microsoft.com/office/2011/relationships/chartStyle" Target="style14.xml"/><Relationship Id="rId4" Type="http://schemas.openxmlformats.org/officeDocument/2006/relationships/package" Target="../embeddings/Microsoft_Excel_Worksheet13.xlsx"/></Relationships>
</file>

<file path=ppt/charts/_rels/chart15.xml.rels><?xml version="1.0" encoding="UTF-8" standalone="yes"?>
<Relationships xmlns="http://schemas.openxmlformats.org/package/2006/relationships"><Relationship Id="rId3" Type="http://schemas.openxmlformats.org/officeDocument/2006/relationships/themeOverride" Target="../theme/themeOverride4.xml"/><Relationship Id="rId2" Type="http://schemas.microsoft.com/office/2011/relationships/chartColorStyle" Target="colors15.xml"/><Relationship Id="rId1" Type="http://schemas.microsoft.com/office/2011/relationships/chartStyle" Target="style15.xml"/><Relationship Id="rId4" Type="http://schemas.openxmlformats.org/officeDocument/2006/relationships/package" Target="../embeddings/Microsoft_Excel_Worksheet14.xlsx"/></Relationships>
</file>

<file path=ppt/charts/_rels/chart16.xml.rels><?xml version="1.0" encoding="UTF-8" standalone="yes"?>
<Relationships xmlns="http://schemas.openxmlformats.org/package/2006/relationships"><Relationship Id="rId3" Type="http://schemas.openxmlformats.org/officeDocument/2006/relationships/package" Target="../embeddings/Microsoft_Excel_Worksheet15.xlsx"/><Relationship Id="rId2" Type="http://schemas.microsoft.com/office/2011/relationships/chartColorStyle" Target="colors16.xml"/><Relationship Id="rId1" Type="http://schemas.microsoft.com/office/2011/relationships/chartStyle" Target="style16.xml"/></Relationships>
</file>

<file path=ppt/charts/_rels/chart17.xml.rels><?xml version="1.0" encoding="UTF-8" standalone="yes"?>
<Relationships xmlns="http://schemas.openxmlformats.org/package/2006/relationships"><Relationship Id="rId3" Type="http://schemas.openxmlformats.org/officeDocument/2006/relationships/package" Target="../embeddings/Microsoft_Excel_Worksheet16.xlsx"/><Relationship Id="rId2" Type="http://schemas.microsoft.com/office/2011/relationships/chartColorStyle" Target="colors17.xml"/><Relationship Id="rId1" Type="http://schemas.microsoft.com/office/2011/relationships/chartStyle" Target="style17.xml"/></Relationships>
</file>

<file path=ppt/charts/_rels/chart18.xml.rels><?xml version="1.0" encoding="UTF-8" standalone="yes"?>
<Relationships xmlns="http://schemas.openxmlformats.org/package/2006/relationships"><Relationship Id="rId3" Type="http://schemas.openxmlformats.org/officeDocument/2006/relationships/package" Target="../embeddings/Microsoft_Excel_Worksheet17.xlsx"/><Relationship Id="rId2" Type="http://schemas.microsoft.com/office/2011/relationships/chartColorStyle" Target="colors18.xml"/><Relationship Id="rId1" Type="http://schemas.microsoft.com/office/2011/relationships/chartStyle" Target="style18.xml"/></Relationships>
</file>

<file path=ppt/charts/_rels/chart19.xml.rels><?xml version="1.0" encoding="UTF-8" standalone="yes"?>
<Relationships xmlns="http://schemas.openxmlformats.org/package/2006/relationships"><Relationship Id="rId3" Type="http://schemas.openxmlformats.org/officeDocument/2006/relationships/package" Target="../embeddings/Microsoft_Excel_Worksheet18.xlsx"/><Relationship Id="rId2" Type="http://schemas.microsoft.com/office/2011/relationships/chartColorStyle" Target="colors19.xml"/><Relationship Id="rId1" Type="http://schemas.microsoft.com/office/2011/relationships/chartStyle" Target="style19.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20.xml.rels><?xml version="1.0" encoding="UTF-8" standalone="yes"?>
<Relationships xmlns="http://schemas.openxmlformats.org/package/2006/relationships"><Relationship Id="rId3" Type="http://schemas.openxmlformats.org/officeDocument/2006/relationships/package" Target="../embeddings/Microsoft_Excel_Worksheet19.xlsx"/><Relationship Id="rId2" Type="http://schemas.microsoft.com/office/2011/relationships/chartColorStyle" Target="colors20.xml"/><Relationship Id="rId1" Type="http://schemas.microsoft.com/office/2011/relationships/chartStyle" Target="style20.xml"/></Relationships>
</file>

<file path=ppt/charts/_rels/chart21.xml.rels><?xml version="1.0" encoding="UTF-8" standalone="yes"?>
<Relationships xmlns="http://schemas.openxmlformats.org/package/2006/relationships"><Relationship Id="rId3" Type="http://schemas.openxmlformats.org/officeDocument/2006/relationships/package" Target="../embeddings/Microsoft_Excel_Worksheet20.xlsx"/><Relationship Id="rId2" Type="http://schemas.microsoft.com/office/2011/relationships/chartColorStyle" Target="colors21.xml"/><Relationship Id="rId1" Type="http://schemas.microsoft.com/office/2011/relationships/chartStyle" Target="style21.xml"/></Relationships>
</file>

<file path=ppt/charts/_rels/chart22.xml.rels><?xml version="1.0" encoding="UTF-8" standalone="yes"?>
<Relationships xmlns="http://schemas.openxmlformats.org/package/2006/relationships"><Relationship Id="rId3" Type="http://schemas.openxmlformats.org/officeDocument/2006/relationships/package" Target="../embeddings/Microsoft_Excel_Worksheet21.xlsx"/><Relationship Id="rId2" Type="http://schemas.microsoft.com/office/2011/relationships/chartColorStyle" Target="colors22.xml"/><Relationship Id="rId1" Type="http://schemas.microsoft.com/office/2011/relationships/chartStyle" Target="style22.xml"/></Relationships>
</file>

<file path=ppt/charts/_rels/chart23.xml.rels><?xml version="1.0" encoding="UTF-8" standalone="yes"?>
<Relationships xmlns="http://schemas.openxmlformats.org/package/2006/relationships"><Relationship Id="rId3" Type="http://schemas.openxmlformats.org/officeDocument/2006/relationships/package" Target="../embeddings/Microsoft_Excel_Worksheet22.xlsx"/><Relationship Id="rId2" Type="http://schemas.microsoft.com/office/2011/relationships/chartColorStyle" Target="colors23.xml"/><Relationship Id="rId1" Type="http://schemas.microsoft.com/office/2011/relationships/chartStyle" Target="style23.xml"/></Relationships>
</file>

<file path=ppt/charts/_rels/chart24.xml.rels><?xml version="1.0" encoding="UTF-8" standalone="yes"?>
<Relationships xmlns="http://schemas.openxmlformats.org/package/2006/relationships"><Relationship Id="rId3" Type="http://schemas.openxmlformats.org/officeDocument/2006/relationships/package" Target="../embeddings/Microsoft_Excel_Worksheet23.xlsx"/><Relationship Id="rId2" Type="http://schemas.microsoft.com/office/2011/relationships/chartColorStyle" Target="colors24.xml"/><Relationship Id="rId1" Type="http://schemas.microsoft.com/office/2011/relationships/chartStyle" Target="style24.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_Worksheet4.xlsx"/><Relationship Id="rId2" Type="http://schemas.microsoft.com/office/2011/relationships/chartColorStyle" Target="colors5.xml"/><Relationship Id="rId1" Type="http://schemas.microsoft.com/office/2011/relationships/chartStyle" Target="style5.xml"/></Relationships>
</file>

<file path=ppt/charts/_rels/chart6.xml.rels><?xml version="1.0" encoding="UTF-8" standalone="yes"?>
<Relationships xmlns="http://schemas.openxmlformats.org/package/2006/relationships"><Relationship Id="rId3" Type="http://schemas.openxmlformats.org/officeDocument/2006/relationships/package" Target="../embeddings/Microsoft_Excel_Worksheet5.xlsx"/><Relationship Id="rId2" Type="http://schemas.microsoft.com/office/2011/relationships/chartColorStyle" Target="colors6.xml"/><Relationship Id="rId1" Type="http://schemas.microsoft.com/office/2011/relationships/chartStyle" Target="style6.xml"/></Relationships>
</file>

<file path=ppt/charts/_rels/chart7.xml.rels><?xml version="1.0" encoding="UTF-8" standalone="yes"?>
<Relationships xmlns="http://schemas.openxmlformats.org/package/2006/relationships"><Relationship Id="rId3" Type="http://schemas.openxmlformats.org/officeDocument/2006/relationships/package" Target="../embeddings/Microsoft_Excel_Worksheet6.xlsx"/><Relationship Id="rId2" Type="http://schemas.microsoft.com/office/2011/relationships/chartColorStyle" Target="colors7.xml"/><Relationship Id="rId1" Type="http://schemas.microsoft.com/office/2011/relationships/chartStyle" Target="style7.xml"/></Relationships>
</file>

<file path=ppt/charts/_rels/chart8.xml.rels><?xml version="1.0" encoding="UTF-8" standalone="yes"?>
<Relationships xmlns="http://schemas.openxmlformats.org/package/2006/relationships"><Relationship Id="rId3" Type="http://schemas.openxmlformats.org/officeDocument/2006/relationships/package" Target="../embeddings/Microsoft_Excel_Worksheet7.xlsx"/><Relationship Id="rId2" Type="http://schemas.microsoft.com/office/2011/relationships/chartColorStyle" Target="colors8.xml"/><Relationship Id="rId1" Type="http://schemas.microsoft.com/office/2011/relationships/chartStyle" Target="style8.xml"/></Relationships>
</file>

<file path=ppt/charts/_rels/chart9.xml.rels><?xml version="1.0" encoding="UTF-8" standalone="yes"?>
<Relationships xmlns="http://schemas.openxmlformats.org/package/2006/relationships"><Relationship Id="rId3" Type="http://schemas.openxmlformats.org/officeDocument/2006/relationships/package" Target="../embeddings/Microsoft_Excel_Worksheet8.xlsx"/><Relationship Id="rId2" Type="http://schemas.microsoft.com/office/2011/relationships/chartColorStyle" Target="colors9.xml"/><Relationship Id="rId1" Type="http://schemas.microsoft.com/office/2011/relationships/chartStyle" Target="style9.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clustered"/>
        <c:varyColors val="0"/>
        <c:ser>
          <c:idx val="0"/>
          <c:order val="0"/>
          <c:tx>
            <c:strRef>
              <c:f>Sheet1!$B$1</c:f>
              <c:strCache>
                <c:ptCount val="1"/>
                <c:pt idx="0">
                  <c:v>系列 1</c:v>
                </c:pt>
              </c:strCache>
            </c:strRef>
          </c:tx>
          <c:spPr>
            <a:solidFill>
              <a:schemeClr val="bg1">
                <a:lumMod val="50000"/>
              </a:schemeClr>
            </a:solidFill>
            <a:ln>
              <a:noFill/>
            </a:ln>
            <a:effectLst/>
          </c:spPr>
          <c:invertIfNegative val="0"/>
          <c:dPt>
            <c:idx val="5"/>
            <c:invertIfNegative val="0"/>
            <c:bubble3D val="0"/>
            <c:spPr>
              <a:solidFill>
                <a:srgbClr val="B35609"/>
              </a:solidFill>
              <a:ln>
                <a:noFill/>
              </a:ln>
              <a:effectLst/>
            </c:spPr>
            <c:extLst>
              <c:ext xmlns:c16="http://schemas.microsoft.com/office/drawing/2014/chart" uri="{C3380CC4-5D6E-409C-BE32-E72D297353CC}">
                <c16:uniqueId val="{00000003-3100-4F78-A17E-C399BCE297F0}"/>
              </c:ext>
            </c:extLst>
          </c:dPt>
          <c:dPt>
            <c:idx val="6"/>
            <c:invertIfNegative val="0"/>
            <c:bubble3D val="0"/>
            <c:spPr>
              <a:solidFill>
                <a:srgbClr val="B35609"/>
              </a:solidFill>
              <a:ln>
                <a:noFill/>
              </a:ln>
              <a:effectLst/>
            </c:spPr>
            <c:extLst>
              <c:ext xmlns:c16="http://schemas.microsoft.com/office/drawing/2014/chart" uri="{C3380CC4-5D6E-409C-BE32-E72D297353CC}">
                <c16:uniqueId val="{00000004-3100-4F78-A17E-C399BCE297F0}"/>
              </c:ext>
            </c:extLst>
          </c:dPt>
          <c:dPt>
            <c:idx val="7"/>
            <c:invertIfNegative val="0"/>
            <c:bubble3D val="0"/>
            <c:spPr>
              <a:solidFill>
                <a:srgbClr val="B35609"/>
              </a:solidFill>
              <a:ln>
                <a:noFill/>
              </a:ln>
              <a:effectLst/>
            </c:spPr>
            <c:extLst>
              <c:ext xmlns:c16="http://schemas.microsoft.com/office/drawing/2014/chart" uri="{C3380CC4-5D6E-409C-BE32-E72D297353CC}">
                <c16:uniqueId val="{00000005-3100-4F78-A17E-C399BCE297F0}"/>
              </c:ext>
            </c:extLst>
          </c:dPt>
          <c:dLbls>
            <c:spPr>
              <a:noFill/>
              <a:ln>
                <a:noFill/>
              </a:ln>
              <a:effectLst/>
            </c:spPr>
            <c:txPr>
              <a:bodyPr rot="0" spcFirstLastPara="1" vertOverflow="ellipsis" vert="horz" wrap="square" anchor="ctr" anchorCtr="1"/>
              <a:lstStyle/>
              <a:p>
                <a:pPr>
                  <a:defRPr sz="1197" b="0" i="0" u="none" strike="noStrike" kern="1200" baseline="0">
                    <a:solidFill>
                      <a:schemeClr val="tx1">
                        <a:lumMod val="75000"/>
                        <a:lumOff val="25000"/>
                      </a:schemeClr>
                    </a:solidFill>
                    <a:latin typeface="+mn-lt"/>
                    <a:ea typeface="+mn-ea"/>
                    <a:cs typeface="+mn-ea"/>
                    <a:sym typeface="+mn-lt"/>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Sheet1!$A$2:$A$9</c:f>
              <c:strCache>
                <c:ptCount val="8"/>
                <c:pt idx="0">
                  <c:v>伴神经发育障碍</c:v>
                </c:pt>
                <c:pt idx="1">
                  <c:v>伴进食障碍</c:v>
                </c:pt>
                <c:pt idx="2">
                  <c:v>伴应激相伴障碍</c:v>
                </c:pt>
                <c:pt idx="3">
                  <c:v>伴精神分裂谱系障碍</c:v>
                </c:pt>
                <c:pt idx="4">
                  <c:v>伴人格障碍</c:v>
                </c:pt>
                <c:pt idx="5">
                  <c:v>伴强迫症</c:v>
                </c:pt>
                <c:pt idx="6">
                  <c:v>伴睡眠障碍</c:v>
                </c:pt>
                <c:pt idx="7">
                  <c:v>伴焦虑障碍</c:v>
                </c:pt>
              </c:strCache>
            </c:strRef>
          </c:cat>
          <c:val>
            <c:numRef>
              <c:f>Sheet1!$B$2:$B$9</c:f>
              <c:numCache>
                <c:formatCode>0.0%</c:formatCode>
                <c:ptCount val="8"/>
                <c:pt idx="0">
                  <c:v>5.7000000000000002E-2</c:v>
                </c:pt>
                <c:pt idx="1">
                  <c:v>8.7999999999999995E-2</c:v>
                </c:pt>
                <c:pt idx="2">
                  <c:v>9.0999999999999998E-2</c:v>
                </c:pt>
                <c:pt idx="3">
                  <c:v>9.1999999999999998E-2</c:v>
                </c:pt>
                <c:pt idx="4">
                  <c:v>0.1</c:v>
                </c:pt>
                <c:pt idx="5">
                  <c:v>0.20899999999999999</c:v>
                </c:pt>
                <c:pt idx="6">
                  <c:v>0.39200000000000002</c:v>
                </c:pt>
                <c:pt idx="7">
                  <c:v>0.439</c:v>
                </c:pt>
              </c:numCache>
            </c:numRef>
          </c:val>
          <c:extLst>
            <c:ext xmlns:c16="http://schemas.microsoft.com/office/drawing/2014/chart" uri="{C3380CC4-5D6E-409C-BE32-E72D297353CC}">
              <c16:uniqueId val="{00000000-3100-4F78-A17E-C399BCE297F0}"/>
            </c:ext>
          </c:extLst>
        </c:ser>
        <c:dLbls>
          <c:dLblPos val="outEnd"/>
          <c:showLegendKey val="0"/>
          <c:showVal val="1"/>
          <c:showCatName val="0"/>
          <c:showSerName val="0"/>
          <c:showPercent val="0"/>
          <c:showBubbleSize val="0"/>
        </c:dLbls>
        <c:gapWidth val="134"/>
        <c:axId val="331951551"/>
        <c:axId val="357796335"/>
      </c:barChart>
      <c:catAx>
        <c:axId val="331951551"/>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ea"/>
                <a:sym typeface="+mn-lt"/>
              </a:defRPr>
            </a:pPr>
            <a:endParaRPr lang="zh-CN"/>
          </a:p>
        </c:txPr>
        <c:crossAx val="357796335"/>
        <c:crosses val="autoZero"/>
        <c:auto val="1"/>
        <c:lblAlgn val="ctr"/>
        <c:lblOffset val="100"/>
        <c:noMultiLvlLbl val="0"/>
      </c:catAx>
      <c:valAx>
        <c:axId val="357796335"/>
        <c:scaling>
          <c:orientation val="minMax"/>
        </c:scaling>
        <c:delete val="0"/>
        <c:axPos val="b"/>
        <c:numFmt formatCode="0.0%"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ea"/>
                <a:sym typeface="+mn-lt"/>
              </a:defRPr>
            </a:pPr>
            <a:endParaRPr lang="zh-CN"/>
          </a:p>
        </c:txPr>
        <c:crossAx val="331951551"/>
        <c:crosses val="autoZero"/>
        <c:crossBetween val="between"/>
      </c:valAx>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latin typeface="+mn-lt"/>
          <a:ea typeface="+mn-ea"/>
          <a:cs typeface="+mn-ea"/>
          <a:sym typeface="+mn-lt"/>
        </a:defRPr>
      </a:pPr>
      <a:endParaRPr lang="zh-CN"/>
    </a:p>
  </c:txPr>
  <c:externalData r:id="rId3">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200" b="0" i="0" u="none" strike="noStrike" kern="1200" spc="0" baseline="0">
                <a:solidFill>
                  <a:schemeClr val="tx1">
                    <a:lumMod val="65000"/>
                    <a:lumOff val="35000"/>
                  </a:schemeClr>
                </a:solidFill>
                <a:latin typeface="+mn-lt"/>
                <a:ea typeface="+mn-ea"/>
                <a:cs typeface="+mn-ea"/>
                <a:sym typeface="+mn-lt"/>
              </a:defRPr>
            </a:pPr>
            <a:r>
              <a:rPr lang="zh-CN" sz="1200" dirty="0"/>
              <a:t>德国青少年抗抑郁药处方药物占比</a:t>
            </a:r>
          </a:p>
        </c:rich>
      </c:tx>
      <c:overlay val="0"/>
      <c:spPr>
        <a:noFill/>
        <a:ln>
          <a:noFill/>
        </a:ln>
        <a:effectLst/>
      </c:spPr>
      <c:txPr>
        <a:bodyPr rot="0" spcFirstLastPara="1" vertOverflow="ellipsis" vert="horz" wrap="square" anchor="ctr" anchorCtr="1"/>
        <a:lstStyle/>
        <a:p>
          <a:pPr>
            <a:defRPr sz="1200" b="0" i="0" u="none" strike="noStrike" kern="1200" spc="0" baseline="0">
              <a:solidFill>
                <a:schemeClr val="tx1">
                  <a:lumMod val="65000"/>
                  <a:lumOff val="35000"/>
                </a:schemeClr>
              </a:solidFill>
              <a:latin typeface="+mn-lt"/>
              <a:ea typeface="+mn-ea"/>
              <a:cs typeface="+mn-ea"/>
              <a:sym typeface="+mn-lt"/>
            </a:defRPr>
          </a:pPr>
          <a:endParaRPr lang="zh-CN" altLang="en-US"/>
        </a:p>
      </c:txPr>
    </c:title>
    <c:autoTitleDeleted val="0"/>
    <c:plotArea>
      <c:layout/>
      <c:barChart>
        <c:barDir val="bar"/>
        <c:grouping val="clustered"/>
        <c:varyColors val="0"/>
        <c:ser>
          <c:idx val="0"/>
          <c:order val="0"/>
          <c:tx>
            <c:strRef>
              <c:f>Sheet1!$B$1</c:f>
              <c:strCache>
                <c:ptCount val="1"/>
                <c:pt idx="0">
                  <c:v>医生评估</c:v>
                </c:pt>
              </c:strCache>
            </c:strRef>
          </c:tx>
          <c:spPr>
            <a:solidFill>
              <a:schemeClr val="accent3">
                <a:lumMod val="20000"/>
                <a:lumOff val="80000"/>
              </a:schemeClr>
            </a:solidFill>
            <a:ln>
              <a:noFill/>
            </a:ln>
            <a:effectLst/>
          </c:spPr>
          <c:invertIfNegative val="0"/>
          <c:dPt>
            <c:idx val="2"/>
            <c:invertIfNegative val="0"/>
            <c:bubble3D val="0"/>
            <c:spPr>
              <a:solidFill>
                <a:srgbClr val="B85100"/>
              </a:solidFill>
              <a:ln>
                <a:noFill/>
              </a:ln>
              <a:effectLst/>
            </c:spPr>
            <c:extLst>
              <c:ext xmlns:c16="http://schemas.microsoft.com/office/drawing/2014/chart" uri="{C3380CC4-5D6E-409C-BE32-E72D297353CC}">
                <c16:uniqueId val="{00000001-FC06-4CA2-9B28-7E3340D6BF5F}"/>
              </c:ext>
            </c:extLst>
          </c:dPt>
          <c:dLbls>
            <c:spPr>
              <a:noFill/>
              <a:ln>
                <a:noFill/>
              </a:ln>
              <a:effectLst/>
            </c:spPr>
            <c:txPr>
              <a:bodyPr rot="0" spcFirstLastPara="1" vertOverflow="ellipsis" vert="horz" wrap="square" anchor="ctr" anchorCtr="1"/>
              <a:lstStyle/>
              <a:p>
                <a:pPr>
                  <a:defRPr sz="1197" b="0" i="0" u="none" strike="noStrike" kern="1200" baseline="0">
                    <a:solidFill>
                      <a:schemeClr val="tx1">
                        <a:lumMod val="75000"/>
                        <a:lumOff val="25000"/>
                      </a:schemeClr>
                    </a:solidFill>
                    <a:latin typeface="+mn-lt"/>
                    <a:ea typeface="+mn-ea"/>
                    <a:cs typeface="+mn-ea"/>
                    <a:sym typeface="+mn-lt"/>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SSRI</c:v>
                </c:pt>
                <c:pt idx="1">
                  <c:v>TCA</c:v>
                </c:pt>
                <c:pt idx="2">
                  <c:v>圣·约翰草提取物</c:v>
                </c:pt>
              </c:strCache>
            </c:strRef>
          </c:cat>
          <c:val>
            <c:numRef>
              <c:f>Sheet1!$B$2:$B$4</c:f>
              <c:numCache>
                <c:formatCode>0%</c:formatCode>
                <c:ptCount val="3"/>
                <c:pt idx="0">
                  <c:v>0.19</c:v>
                </c:pt>
                <c:pt idx="1">
                  <c:v>0.35</c:v>
                </c:pt>
                <c:pt idx="2">
                  <c:v>0.4</c:v>
                </c:pt>
              </c:numCache>
            </c:numRef>
          </c:val>
          <c:extLst>
            <c:ext xmlns:c16="http://schemas.microsoft.com/office/drawing/2014/chart" uri="{C3380CC4-5D6E-409C-BE32-E72D297353CC}">
              <c16:uniqueId val="{00000000-FC06-4CA2-9B28-7E3340D6BF5F}"/>
            </c:ext>
          </c:extLst>
        </c:ser>
        <c:dLbls>
          <c:dLblPos val="outEnd"/>
          <c:showLegendKey val="0"/>
          <c:showVal val="1"/>
          <c:showCatName val="0"/>
          <c:showSerName val="0"/>
          <c:showPercent val="0"/>
          <c:showBubbleSize val="0"/>
        </c:dLbls>
        <c:gapWidth val="154"/>
        <c:overlap val="-4"/>
        <c:axId val="1482777344"/>
        <c:axId val="1482771104"/>
      </c:barChart>
      <c:catAx>
        <c:axId val="1482777344"/>
        <c:scaling>
          <c:orientation val="minMax"/>
        </c:scaling>
        <c:delete val="0"/>
        <c:axPos val="l"/>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ea"/>
                <a:sym typeface="+mn-lt"/>
              </a:defRPr>
            </a:pPr>
            <a:endParaRPr lang="zh-CN"/>
          </a:p>
        </c:txPr>
        <c:crossAx val="1482771104"/>
        <c:crosses val="autoZero"/>
        <c:auto val="1"/>
        <c:lblAlgn val="ctr"/>
        <c:lblOffset val="100"/>
        <c:noMultiLvlLbl val="0"/>
      </c:catAx>
      <c:valAx>
        <c:axId val="1482771104"/>
        <c:scaling>
          <c:orientation val="minMax"/>
        </c:scaling>
        <c:delete val="0"/>
        <c:axPos val="b"/>
        <c:numFmt formatCode="0%" sourceLinked="1"/>
        <c:majorTickMark val="none"/>
        <c:minorTickMark val="none"/>
        <c:tickLblPos val="nextTo"/>
        <c:spPr>
          <a:noFill/>
          <a:ln>
            <a:solidFill>
              <a:schemeClr val="tx1"/>
            </a:solid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ea"/>
                <a:sym typeface="+mn-lt"/>
              </a:defRPr>
            </a:pPr>
            <a:endParaRPr lang="zh-CN"/>
          </a:p>
        </c:txPr>
        <c:crossAx val="1482777344"/>
        <c:crosses val="autoZero"/>
        <c:crossBetween val="between"/>
      </c:valAx>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latin typeface="+mn-lt"/>
          <a:ea typeface="+mn-ea"/>
          <a:cs typeface="+mn-ea"/>
          <a:sym typeface="+mn-lt"/>
        </a:defRPr>
      </a:pPr>
      <a:endParaRPr lang="zh-CN"/>
    </a:p>
  </c:txPr>
  <c:externalData r:id="rId3">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200" b="0" i="0" u="none" strike="noStrike" kern="1200" spc="0" baseline="0">
                <a:solidFill>
                  <a:schemeClr val="tx1">
                    <a:lumMod val="65000"/>
                    <a:lumOff val="35000"/>
                  </a:schemeClr>
                </a:solidFill>
                <a:latin typeface="+mn-lt"/>
                <a:ea typeface="+mn-ea"/>
                <a:cs typeface="+mn-ea"/>
                <a:sym typeface="+mn-lt"/>
              </a:defRPr>
            </a:pPr>
            <a:r>
              <a:rPr lang="zh-CN" sz="1200"/>
              <a:t>德国门诊环境中青少年抗抑郁药处方药物占比</a:t>
            </a:r>
          </a:p>
        </c:rich>
      </c:tx>
      <c:overlay val="0"/>
      <c:spPr>
        <a:noFill/>
        <a:ln>
          <a:noFill/>
        </a:ln>
        <a:effectLst/>
      </c:spPr>
      <c:txPr>
        <a:bodyPr rot="0" spcFirstLastPara="1" vertOverflow="ellipsis" vert="horz" wrap="square" anchor="ctr" anchorCtr="1"/>
        <a:lstStyle/>
        <a:p>
          <a:pPr>
            <a:defRPr sz="1200" b="0" i="0" u="none" strike="noStrike" kern="1200" spc="0" baseline="0">
              <a:solidFill>
                <a:schemeClr val="tx1">
                  <a:lumMod val="65000"/>
                  <a:lumOff val="35000"/>
                </a:schemeClr>
              </a:solidFill>
              <a:latin typeface="+mn-lt"/>
              <a:ea typeface="+mn-ea"/>
              <a:cs typeface="+mn-ea"/>
              <a:sym typeface="+mn-lt"/>
            </a:defRPr>
          </a:pPr>
          <a:endParaRPr lang="zh-CN" altLang="en-US"/>
        </a:p>
      </c:txPr>
    </c:title>
    <c:autoTitleDeleted val="0"/>
    <c:plotArea>
      <c:layout/>
      <c:barChart>
        <c:barDir val="bar"/>
        <c:grouping val="clustered"/>
        <c:varyColors val="0"/>
        <c:ser>
          <c:idx val="0"/>
          <c:order val="0"/>
          <c:tx>
            <c:strRef>
              <c:f>Sheet1!$B$1</c:f>
              <c:strCache>
                <c:ptCount val="1"/>
                <c:pt idx="0">
                  <c:v>医生评估</c:v>
                </c:pt>
              </c:strCache>
            </c:strRef>
          </c:tx>
          <c:spPr>
            <a:solidFill>
              <a:schemeClr val="accent3">
                <a:lumMod val="20000"/>
                <a:lumOff val="80000"/>
              </a:schemeClr>
            </a:solidFill>
            <a:ln>
              <a:noFill/>
            </a:ln>
            <a:effectLst/>
          </c:spPr>
          <c:invertIfNegative val="0"/>
          <c:dPt>
            <c:idx val="2"/>
            <c:invertIfNegative val="0"/>
            <c:bubble3D val="0"/>
            <c:spPr>
              <a:solidFill>
                <a:srgbClr val="B85100"/>
              </a:solidFill>
              <a:ln>
                <a:noFill/>
              </a:ln>
              <a:effectLst/>
            </c:spPr>
            <c:extLst>
              <c:ext xmlns:c16="http://schemas.microsoft.com/office/drawing/2014/chart" uri="{C3380CC4-5D6E-409C-BE32-E72D297353CC}">
                <c16:uniqueId val="{00000001-FC06-4CA2-9B28-7E3340D6BF5F}"/>
              </c:ext>
            </c:extLst>
          </c:dPt>
          <c:dLbls>
            <c:spPr>
              <a:noFill/>
              <a:ln>
                <a:noFill/>
              </a:ln>
              <a:effectLst/>
            </c:spPr>
            <c:txPr>
              <a:bodyPr rot="0" spcFirstLastPara="1" vertOverflow="ellipsis" vert="horz" wrap="square" anchor="ctr" anchorCtr="1"/>
              <a:lstStyle/>
              <a:p>
                <a:pPr>
                  <a:defRPr sz="1197" b="0" i="0" u="none" strike="noStrike" kern="1200" baseline="0">
                    <a:solidFill>
                      <a:schemeClr val="tx1">
                        <a:lumMod val="75000"/>
                        <a:lumOff val="25000"/>
                      </a:schemeClr>
                    </a:solidFill>
                    <a:latin typeface="+mn-lt"/>
                    <a:ea typeface="+mn-ea"/>
                    <a:cs typeface="+mn-ea"/>
                    <a:sym typeface="+mn-lt"/>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SSRI</c:v>
                </c:pt>
                <c:pt idx="1">
                  <c:v>TCA</c:v>
                </c:pt>
                <c:pt idx="2">
                  <c:v>圣·约翰草提取物</c:v>
                </c:pt>
              </c:strCache>
            </c:strRef>
          </c:cat>
          <c:val>
            <c:numRef>
              <c:f>Sheet1!$B$2:$B$4</c:f>
              <c:numCache>
                <c:formatCode>0.0%</c:formatCode>
                <c:ptCount val="3"/>
                <c:pt idx="0">
                  <c:v>0.55600000000000005</c:v>
                </c:pt>
                <c:pt idx="1">
                  <c:v>0.17899999999999999</c:v>
                </c:pt>
                <c:pt idx="2">
                  <c:v>8.5000000000000006E-2</c:v>
                </c:pt>
              </c:numCache>
            </c:numRef>
          </c:val>
          <c:extLst>
            <c:ext xmlns:c16="http://schemas.microsoft.com/office/drawing/2014/chart" uri="{C3380CC4-5D6E-409C-BE32-E72D297353CC}">
              <c16:uniqueId val="{00000000-FC06-4CA2-9B28-7E3340D6BF5F}"/>
            </c:ext>
          </c:extLst>
        </c:ser>
        <c:dLbls>
          <c:dLblPos val="outEnd"/>
          <c:showLegendKey val="0"/>
          <c:showVal val="1"/>
          <c:showCatName val="0"/>
          <c:showSerName val="0"/>
          <c:showPercent val="0"/>
          <c:showBubbleSize val="0"/>
        </c:dLbls>
        <c:gapWidth val="154"/>
        <c:overlap val="-4"/>
        <c:axId val="1482777344"/>
        <c:axId val="1482771104"/>
      </c:barChart>
      <c:catAx>
        <c:axId val="1482777344"/>
        <c:scaling>
          <c:orientation val="minMax"/>
        </c:scaling>
        <c:delete val="0"/>
        <c:axPos val="l"/>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ea"/>
                <a:sym typeface="+mn-lt"/>
              </a:defRPr>
            </a:pPr>
            <a:endParaRPr lang="zh-CN"/>
          </a:p>
        </c:txPr>
        <c:crossAx val="1482771104"/>
        <c:crosses val="autoZero"/>
        <c:auto val="1"/>
        <c:lblAlgn val="ctr"/>
        <c:lblOffset val="100"/>
        <c:noMultiLvlLbl val="0"/>
      </c:catAx>
      <c:valAx>
        <c:axId val="1482771104"/>
        <c:scaling>
          <c:orientation val="minMax"/>
        </c:scaling>
        <c:delete val="0"/>
        <c:axPos val="b"/>
        <c:numFmt formatCode="0.0%" sourceLinked="1"/>
        <c:majorTickMark val="none"/>
        <c:minorTickMark val="none"/>
        <c:tickLblPos val="nextTo"/>
        <c:spPr>
          <a:noFill/>
          <a:ln>
            <a:solidFill>
              <a:schemeClr val="tx1"/>
            </a:solid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ea"/>
                <a:sym typeface="+mn-lt"/>
              </a:defRPr>
            </a:pPr>
            <a:endParaRPr lang="zh-CN"/>
          </a:p>
        </c:txPr>
        <c:crossAx val="1482777344"/>
        <c:crosses val="autoZero"/>
        <c:crossBetween val="between"/>
      </c:valAx>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latin typeface="+mn-lt"/>
          <a:ea typeface="+mn-ea"/>
          <a:cs typeface="+mn-ea"/>
          <a:sym typeface="+mn-lt"/>
        </a:defRPr>
      </a:pPr>
      <a:endParaRPr lang="zh-CN"/>
    </a:p>
  </c:txPr>
  <c:externalData r:id="rId3">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200" b="0" i="0" u="none" strike="noStrike" kern="1200" spc="0" baseline="0">
                <a:solidFill>
                  <a:schemeClr val="tx1">
                    <a:lumMod val="65000"/>
                    <a:lumOff val="35000"/>
                  </a:schemeClr>
                </a:solidFill>
                <a:latin typeface="+mn-lt"/>
                <a:ea typeface="+mn-ea"/>
                <a:cs typeface="+mn-ea"/>
                <a:sym typeface="+mn-lt"/>
              </a:defRPr>
            </a:pPr>
            <a:r>
              <a:rPr lang="zh-CN" sz="1200"/>
              <a:t>德国青少年抗抑郁药处方药物占比</a:t>
            </a:r>
          </a:p>
        </c:rich>
      </c:tx>
      <c:overlay val="0"/>
      <c:spPr>
        <a:noFill/>
        <a:ln>
          <a:noFill/>
        </a:ln>
        <a:effectLst/>
      </c:spPr>
      <c:txPr>
        <a:bodyPr rot="0" spcFirstLastPara="1" vertOverflow="ellipsis" vert="horz" wrap="square" anchor="ctr" anchorCtr="1"/>
        <a:lstStyle/>
        <a:p>
          <a:pPr>
            <a:defRPr sz="1200" b="0" i="0" u="none" strike="noStrike" kern="1200" spc="0" baseline="0">
              <a:solidFill>
                <a:schemeClr val="tx1">
                  <a:lumMod val="65000"/>
                  <a:lumOff val="35000"/>
                </a:schemeClr>
              </a:solidFill>
              <a:latin typeface="+mn-lt"/>
              <a:ea typeface="+mn-ea"/>
              <a:cs typeface="+mn-ea"/>
              <a:sym typeface="+mn-lt"/>
            </a:defRPr>
          </a:pPr>
          <a:endParaRPr lang="zh-CN" altLang="en-US"/>
        </a:p>
      </c:txPr>
    </c:title>
    <c:autoTitleDeleted val="0"/>
    <c:plotArea>
      <c:layout/>
      <c:barChart>
        <c:barDir val="bar"/>
        <c:grouping val="clustered"/>
        <c:varyColors val="0"/>
        <c:ser>
          <c:idx val="0"/>
          <c:order val="0"/>
          <c:tx>
            <c:strRef>
              <c:f>Sheet1!$B$1</c:f>
              <c:strCache>
                <c:ptCount val="1"/>
                <c:pt idx="0">
                  <c:v>医生评估</c:v>
                </c:pt>
              </c:strCache>
            </c:strRef>
          </c:tx>
          <c:spPr>
            <a:solidFill>
              <a:schemeClr val="accent3">
                <a:lumMod val="20000"/>
                <a:lumOff val="80000"/>
              </a:schemeClr>
            </a:solidFill>
            <a:ln>
              <a:noFill/>
            </a:ln>
            <a:effectLst/>
          </c:spPr>
          <c:invertIfNegative val="0"/>
          <c:dPt>
            <c:idx val="2"/>
            <c:invertIfNegative val="0"/>
            <c:bubble3D val="0"/>
            <c:spPr>
              <a:solidFill>
                <a:srgbClr val="B85100"/>
              </a:solidFill>
              <a:ln>
                <a:noFill/>
              </a:ln>
              <a:effectLst/>
            </c:spPr>
            <c:extLst>
              <c:ext xmlns:c16="http://schemas.microsoft.com/office/drawing/2014/chart" uri="{C3380CC4-5D6E-409C-BE32-E72D297353CC}">
                <c16:uniqueId val="{00000001-FC06-4CA2-9B28-7E3340D6BF5F}"/>
              </c:ext>
            </c:extLst>
          </c:dPt>
          <c:dLbls>
            <c:spPr>
              <a:noFill/>
              <a:ln>
                <a:noFill/>
              </a:ln>
              <a:effectLst/>
            </c:spPr>
            <c:txPr>
              <a:bodyPr rot="0" spcFirstLastPara="1" vertOverflow="ellipsis" vert="horz" wrap="square" anchor="ctr" anchorCtr="1"/>
              <a:lstStyle/>
              <a:p>
                <a:pPr>
                  <a:defRPr sz="1197" b="0" i="0" u="none" strike="noStrike" kern="1200" baseline="0">
                    <a:solidFill>
                      <a:schemeClr val="tx1">
                        <a:lumMod val="75000"/>
                        <a:lumOff val="25000"/>
                      </a:schemeClr>
                    </a:solidFill>
                    <a:latin typeface="+mn-lt"/>
                    <a:ea typeface="+mn-ea"/>
                    <a:cs typeface="+mn-ea"/>
                    <a:sym typeface="+mn-lt"/>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SSRI</c:v>
                </c:pt>
                <c:pt idx="1">
                  <c:v>TCA</c:v>
                </c:pt>
                <c:pt idx="2">
                  <c:v>圣·约翰草提取物</c:v>
                </c:pt>
              </c:strCache>
            </c:strRef>
          </c:cat>
          <c:val>
            <c:numRef>
              <c:f>Sheet1!$B$2:$B$4</c:f>
              <c:numCache>
                <c:formatCode>0.0%</c:formatCode>
                <c:ptCount val="3"/>
                <c:pt idx="0">
                  <c:v>0.16500000000000001</c:v>
                </c:pt>
                <c:pt idx="1">
                  <c:v>0.34599999999999997</c:v>
                </c:pt>
                <c:pt idx="2">
                  <c:v>0.42099999999999999</c:v>
                </c:pt>
              </c:numCache>
            </c:numRef>
          </c:val>
          <c:extLst>
            <c:ext xmlns:c16="http://schemas.microsoft.com/office/drawing/2014/chart" uri="{C3380CC4-5D6E-409C-BE32-E72D297353CC}">
              <c16:uniqueId val="{00000000-FC06-4CA2-9B28-7E3340D6BF5F}"/>
            </c:ext>
          </c:extLst>
        </c:ser>
        <c:dLbls>
          <c:dLblPos val="outEnd"/>
          <c:showLegendKey val="0"/>
          <c:showVal val="1"/>
          <c:showCatName val="0"/>
          <c:showSerName val="0"/>
          <c:showPercent val="0"/>
          <c:showBubbleSize val="0"/>
        </c:dLbls>
        <c:gapWidth val="154"/>
        <c:overlap val="-4"/>
        <c:axId val="1482777344"/>
        <c:axId val="1482771104"/>
      </c:barChart>
      <c:catAx>
        <c:axId val="1482777344"/>
        <c:scaling>
          <c:orientation val="minMax"/>
        </c:scaling>
        <c:delete val="0"/>
        <c:axPos val="l"/>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ea"/>
                <a:sym typeface="+mn-lt"/>
              </a:defRPr>
            </a:pPr>
            <a:endParaRPr lang="zh-CN"/>
          </a:p>
        </c:txPr>
        <c:crossAx val="1482771104"/>
        <c:crosses val="autoZero"/>
        <c:auto val="1"/>
        <c:lblAlgn val="ctr"/>
        <c:lblOffset val="100"/>
        <c:noMultiLvlLbl val="0"/>
      </c:catAx>
      <c:valAx>
        <c:axId val="1482771104"/>
        <c:scaling>
          <c:orientation val="minMax"/>
        </c:scaling>
        <c:delete val="0"/>
        <c:axPos val="b"/>
        <c:numFmt formatCode="0.0%" sourceLinked="1"/>
        <c:majorTickMark val="none"/>
        <c:minorTickMark val="none"/>
        <c:tickLblPos val="nextTo"/>
        <c:spPr>
          <a:noFill/>
          <a:ln>
            <a:solidFill>
              <a:schemeClr val="tx1"/>
            </a:solid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ea"/>
                <a:sym typeface="+mn-lt"/>
              </a:defRPr>
            </a:pPr>
            <a:endParaRPr lang="zh-CN"/>
          </a:p>
        </c:txPr>
        <c:crossAx val="1482777344"/>
        <c:crosses val="autoZero"/>
        <c:crossBetween val="between"/>
      </c:valAx>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latin typeface="+mn-lt"/>
          <a:ea typeface="+mn-ea"/>
          <a:cs typeface="+mn-ea"/>
          <a:sym typeface="+mn-lt"/>
        </a:defRPr>
      </a:pPr>
      <a:endParaRPr lang="zh-CN"/>
    </a:p>
  </c:txPr>
  <c:externalData r:id="rId3">
    <c:autoUpdate val="0"/>
  </c:externalData>
</c:chartSpace>
</file>

<file path=ppt/charts/chart1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18814351331083601"/>
          <c:y val="5.9050632648887602E-2"/>
          <c:w val="0.810247293307087"/>
          <c:h val="0.83566404321582999"/>
        </c:manualLayout>
      </c:layout>
      <c:barChart>
        <c:barDir val="col"/>
        <c:grouping val="clustered"/>
        <c:varyColors val="0"/>
        <c:ser>
          <c:idx val="0"/>
          <c:order val="0"/>
          <c:tx>
            <c:strRef>
              <c:f>Sheet1!$B$1</c:f>
              <c:strCache>
                <c:ptCount val="1"/>
                <c:pt idx="0">
                  <c:v>圣约翰草提取物</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lang="zh-CN" sz="1000" b="0" i="0" u="none" strike="noStrike" kern="1200" baseline="0">
                    <a:solidFill>
                      <a:schemeClr val="tx1">
                        <a:lumMod val="75000"/>
                        <a:lumOff val="25000"/>
                      </a:schemeClr>
                    </a:solidFill>
                    <a:latin typeface="+mn-lt"/>
                    <a:ea typeface="+mn-ea"/>
                    <a:cs typeface="+mn-cs"/>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2"/>
                <c:pt idx="0">
                  <c:v>应答率</c:v>
                </c:pt>
                <c:pt idx="1">
                  <c:v>缓解率</c:v>
                </c:pt>
              </c:strCache>
            </c:strRef>
          </c:cat>
          <c:val>
            <c:numRef>
              <c:f>Sheet1!$B$2:$B$5</c:f>
              <c:numCache>
                <c:formatCode>0.00%</c:formatCode>
                <c:ptCount val="2"/>
                <c:pt idx="0">
                  <c:v>0.871</c:v>
                </c:pt>
                <c:pt idx="1">
                  <c:v>0.64500000000000002</c:v>
                </c:pt>
              </c:numCache>
            </c:numRef>
          </c:val>
          <c:extLst>
            <c:ext xmlns:c16="http://schemas.microsoft.com/office/drawing/2014/chart" uri="{C3380CC4-5D6E-409C-BE32-E72D297353CC}">
              <c16:uniqueId val="{00000000-CB85-4CF2-8F0D-12347246079F}"/>
            </c:ext>
          </c:extLst>
        </c:ser>
        <c:ser>
          <c:idx val="1"/>
          <c:order val="1"/>
          <c:tx>
            <c:strRef>
              <c:f>Sheet1!$C$1</c:f>
              <c:strCache>
                <c:ptCount val="1"/>
                <c:pt idx="0">
                  <c:v>帕罗西汀</c:v>
                </c:pt>
              </c:strCache>
            </c:strRef>
          </c:tx>
          <c:spPr>
            <a:solidFill>
              <a:schemeClr val="accent2"/>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lang="zh-CN" sz="1000" b="0" i="0" u="none" strike="noStrike" kern="1200" baseline="0">
                    <a:solidFill>
                      <a:schemeClr val="tx1">
                        <a:lumMod val="75000"/>
                        <a:lumOff val="25000"/>
                      </a:schemeClr>
                    </a:solidFill>
                    <a:latin typeface="+mn-lt"/>
                    <a:ea typeface="+mn-ea"/>
                    <a:cs typeface="+mn-cs"/>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2"/>
                <c:pt idx="0">
                  <c:v>应答率</c:v>
                </c:pt>
                <c:pt idx="1">
                  <c:v>缓解率</c:v>
                </c:pt>
              </c:strCache>
            </c:strRef>
          </c:cat>
          <c:val>
            <c:numRef>
              <c:f>Sheet1!$C$2:$C$5</c:f>
              <c:numCache>
                <c:formatCode>0.00%</c:formatCode>
                <c:ptCount val="2"/>
                <c:pt idx="0">
                  <c:v>0.60599999999999998</c:v>
                </c:pt>
                <c:pt idx="1">
                  <c:v>0.24199999999999999</c:v>
                </c:pt>
              </c:numCache>
            </c:numRef>
          </c:val>
          <c:extLst>
            <c:ext xmlns:c16="http://schemas.microsoft.com/office/drawing/2014/chart" uri="{C3380CC4-5D6E-409C-BE32-E72D297353CC}">
              <c16:uniqueId val="{00000001-CB85-4CF2-8F0D-12347246079F}"/>
            </c:ext>
          </c:extLst>
        </c:ser>
        <c:dLbls>
          <c:showLegendKey val="0"/>
          <c:showVal val="0"/>
          <c:showCatName val="0"/>
          <c:showSerName val="0"/>
          <c:showPercent val="0"/>
          <c:showBubbleSize val="0"/>
        </c:dLbls>
        <c:gapWidth val="219"/>
        <c:overlap val="-27"/>
        <c:axId val="1190164896"/>
        <c:axId val="1190171616"/>
      </c:barChart>
      <c:catAx>
        <c:axId val="1190164896"/>
        <c:scaling>
          <c:orientation val="minMax"/>
        </c:scaling>
        <c:delete val="0"/>
        <c:axPos val="b"/>
        <c:numFmt formatCode="General" sourceLinked="1"/>
        <c:majorTickMark val="out"/>
        <c:minorTickMark val="none"/>
        <c:tickLblPos val="nextTo"/>
        <c:spPr>
          <a:noFill/>
          <a:ln w="9525" cap="flat" cmpd="sng" algn="ctr">
            <a:solidFill>
              <a:schemeClr val="bg1">
                <a:lumMod val="65000"/>
              </a:schemeClr>
            </a:solidFill>
            <a:round/>
          </a:ln>
          <a:effectLst/>
        </c:spPr>
        <c:txPr>
          <a:bodyPr rot="-60000000" spcFirstLastPara="1" vertOverflow="ellipsis" vert="horz" wrap="square" anchor="ctr" anchorCtr="1"/>
          <a:lstStyle/>
          <a:p>
            <a:pPr>
              <a:defRPr lang="zh-CN" sz="1000" b="0" i="0" u="none" strike="noStrike" kern="1200" baseline="0">
                <a:solidFill>
                  <a:schemeClr val="tx1">
                    <a:lumMod val="65000"/>
                    <a:lumOff val="35000"/>
                  </a:schemeClr>
                </a:solidFill>
                <a:latin typeface="+mn-lt"/>
                <a:ea typeface="+mn-ea"/>
                <a:cs typeface="+mn-cs"/>
              </a:defRPr>
            </a:pPr>
            <a:endParaRPr lang="zh-CN"/>
          </a:p>
        </c:txPr>
        <c:crossAx val="1190171616"/>
        <c:crosses val="autoZero"/>
        <c:auto val="1"/>
        <c:lblAlgn val="ctr"/>
        <c:lblOffset val="100"/>
        <c:noMultiLvlLbl val="0"/>
      </c:catAx>
      <c:valAx>
        <c:axId val="1190171616"/>
        <c:scaling>
          <c:orientation val="minMax"/>
        </c:scaling>
        <c:delete val="0"/>
        <c:axPos val="l"/>
        <c:numFmt formatCode="0.00%" sourceLinked="1"/>
        <c:majorTickMark val="out"/>
        <c:minorTickMark val="none"/>
        <c:tickLblPos val="nextTo"/>
        <c:spPr>
          <a:noFill/>
          <a:ln>
            <a:solidFill>
              <a:schemeClr val="bg1">
                <a:lumMod val="65000"/>
              </a:schemeClr>
            </a:solidFill>
          </a:ln>
          <a:effectLst/>
        </c:spPr>
        <c:txPr>
          <a:bodyPr rot="-60000000" spcFirstLastPara="1" vertOverflow="ellipsis" vert="horz" wrap="square" anchor="ctr" anchorCtr="1"/>
          <a:lstStyle/>
          <a:p>
            <a:pPr>
              <a:defRPr lang="zh-CN" sz="800" b="0" i="0" u="none" strike="noStrike" kern="1200" baseline="0">
                <a:solidFill>
                  <a:schemeClr val="tx1">
                    <a:lumMod val="65000"/>
                    <a:lumOff val="35000"/>
                  </a:schemeClr>
                </a:solidFill>
                <a:latin typeface="+mn-lt"/>
                <a:ea typeface="+mn-ea"/>
                <a:cs typeface="+mn-cs"/>
              </a:defRPr>
            </a:pPr>
            <a:endParaRPr lang="zh-CN"/>
          </a:p>
        </c:txPr>
        <c:crossAx val="1190164896"/>
        <c:crosses val="autoZero"/>
        <c:crossBetween val="between"/>
        <c:majorUnit val="0.2"/>
        <c:minorUnit val="0.1"/>
      </c:valAx>
      <c:spPr>
        <a:noFill/>
        <a:ln>
          <a:noFill/>
        </a:ln>
        <a:effectLst/>
      </c:spPr>
    </c:plotArea>
    <c:plotVisOnly val="1"/>
    <c:dispBlanksAs val="gap"/>
    <c:showDLblsOverMax val="0"/>
    <c:extLst>
      <c:ext uri="{0b15fc19-7d7d-44ad-8c2d-2c3a37ce22c3}">
        <chartProps xmlns="https://web.wps.cn/et/2018/main" chartId="{41021a10-d877-4a6e-b4b0-52e7a9bc1db1}"/>
      </c:ext>
    </c:extLst>
  </c:chart>
  <c:spPr>
    <a:noFill/>
    <a:ln>
      <a:noFill/>
    </a:ln>
    <a:effectLst/>
  </c:spPr>
  <c:txPr>
    <a:bodyPr/>
    <a:lstStyle/>
    <a:p>
      <a:pPr>
        <a:defRPr lang="zh-CN"/>
      </a:pPr>
      <a:endParaRPr lang="zh-CN"/>
    </a:p>
  </c:txPr>
  <c:externalData r:id="rId4">
    <c:autoUpdate val="0"/>
  </c:externalData>
</c:chartSpace>
</file>

<file path=ppt/charts/chart1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143133686158083"/>
          <c:y val="2.28314124738037E-2"/>
          <c:w val="0.81315046684738201"/>
          <c:h val="0.84307262943918404"/>
        </c:manualLayout>
      </c:layout>
      <c:barChart>
        <c:barDir val="col"/>
        <c:grouping val="clustered"/>
        <c:varyColors val="0"/>
        <c:ser>
          <c:idx val="0"/>
          <c:order val="0"/>
          <c:tx>
            <c:strRef>
              <c:f>Sheet1!$B$1</c:f>
              <c:strCache>
                <c:ptCount val="1"/>
                <c:pt idx="0">
                  <c:v>复发率</c:v>
                </c:pt>
              </c:strCache>
            </c:strRef>
          </c:tx>
          <c:spPr>
            <a:solidFill>
              <a:schemeClr val="accent1"/>
            </a:solidFill>
            <a:ln>
              <a:noFill/>
            </a:ln>
            <a:effectLst/>
          </c:spPr>
          <c:invertIfNegative val="0"/>
          <c:dPt>
            <c:idx val="0"/>
            <c:invertIfNegative val="0"/>
            <c:bubble3D val="0"/>
            <c:spPr>
              <a:solidFill>
                <a:schemeClr val="bg1">
                  <a:lumMod val="50000"/>
                </a:schemeClr>
              </a:solidFill>
              <a:ln>
                <a:noFill/>
              </a:ln>
              <a:effectLst/>
            </c:spPr>
            <c:extLst>
              <c:ext xmlns:c16="http://schemas.microsoft.com/office/drawing/2014/chart" uri="{C3380CC4-5D6E-409C-BE32-E72D297353CC}">
                <c16:uniqueId val="{00000001-1079-4CC5-ACED-5969731F89D5}"/>
              </c:ext>
            </c:extLst>
          </c:dPt>
          <c:dLbls>
            <c:spPr>
              <a:noFill/>
              <a:ln>
                <a:noFill/>
              </a:ln>
              <a:effectLst/>
            </c:spPr>
            <c:txPr>
              <a:bodyPr rot="0" spcFirstLastPara="1" vertOverflow="ellipsis" vert="horz" wrap="square" anchor="ctr" anchorCtr="1"/>
              <a:lstStyle/>
              <a:p>
                <a:pPr>
                  <a:defRPr lang="zh-CN" sz="1100" b="0" i="0" u="none" strike="noStrike" kern="1200" baseline="0">
                    <a:solidFill>
                      <a:schemeClr val="tx1">
                        <a:lumMod val="75000"/>
                        <a:lumOff val="25000"/>
                      </a:schemeClr>
                    </a:solidFill>
                    <a:latin typeface="+mn-lt"/>
                    <a:ea typeface="+mn-ea"/>
                    <a:cs typeface="+mn-ea"/>
                    <a:sym typeface="+mn-lt"/>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安慰剂治疗组</c:v>
                </c:pt>
                <c:pt idx="1">
                  <c:v>圣约翰草提取物治疗组</c:v>
                </c:pt>
              </c:strCache>
            </c:strRef>
          </c:cat>
          <c:val>
            <c:numRef>
              <c:f>Sheet1!$B$2:$B$3</c:f>
              <c:numCache>
                <c:formatCode>0.00%</c:formatCode>
                <c:ptCount val="2"/>
                <c:pt idx="0">
                  <c:v>0.29399999999999998</c:v>
                </c:pt>
                <c:pt idx="1">
                  <c:v>0.111</c:v>
                </c:pt>
              </c:numCache>
            </c:numRef>
          </c:val>
          <c:extLst>
            <c:ext xmlns:c16="http://schemas.microsoft.com/office/drawing/2014/chart" uri="{C3380CC4-5D6E-409C-BE32-E72D297353CC}">
              <c16:uniqueId val="{00000002-1079-4CC5-ACED-5969731F89D5}"/>
            </c:ext>
          </c:extLst>
        </c:ser>
        <c:dLbls>
          <c:showLegendKey val="0"/>
          <c:showVal val="1"/>
          <c:showCatName val="0"/>
          <c:showSerName val="0"/>
          <c:showPercent val="0"/>
          <c:showBubbleSize val="0"/>
        </c:dLbls>
        <c:gapWidth val="219"/>
        <c:overlap val="-27"/>
        <c:axId val="99174704"/>
        <c:axId val="99177584"/>
      </c:barChart>
      <c:catAx>
        <c:axId val="99174704"/>
        <c:scaling>
          <c:orientation val="minMax"/>
        </c:scaling>
        <c:delete val="0"/>
        <c:axPos val="b"/>
        <c:numFmt formatCode="General" sourceLinked="1"/>
        <c:majorTickMark val="out"/>
        <c:minorTickMark val="none"/>
        <c:tickLblPos val="nextTo"/>
        <c:spPr>
          <a:noFill/>
          <a:ln w="9525" cap="flat" cmpd="sng" algn="ctr">
            <a:solidFill>
              <a:schemeClr val="bg1">
                <a:lumMod val="65000"/>
              </a:schemeClr>
            </a:solidFill>
            <a:round/>
          </a:ln>
          <a:effectLst/>
        </c:spPr>
        <c:txPr>
          <a:bodyPr rot="-60000000" spcFirstLastPara="1" vertOverflow="ellipsis" vert="horz" wrap="square" anchor="ctr" anchorCtr="1"/>
          <a:lstStyle/>
          <a:p>
            <a:pPr>
              <a:defRPr lang="zh-CN" sz="1100" b="0" i="0" u="none" strike="noStrike" kern="1200" baseline="0">
                <a:solidFill>
                  <a:schemeClr val="tx1">
                    <a:lumMod val="65000"/>
                    <a:lumOff val="35000"/>
                  </a:schemeClr>
                </a:solidFill>
                <a:latin typeface="+mn-lt"/>
                <a:ea typeface="+mn-ea"/>
                <a:cs typeface="+mn-ea"/>
                <a:sym typeface="+mn-lt"/>
              </a:defRPr>
            </a:pPr>
            <a:endParaRPr lang="zh-CN"/>
          </a:p>
        </c:txPr>
        <c:crossAx val="99177584"/>
        <c:crosses val="autoZero"/>
        <c:auto val="1"/>
        <c:lblAlgn val="ctr"/>
        <c:lblOffset val="100"/>
        <c:noMultiLvlLbl val="0"/>
      </c:catAx>
      <c:valAx>
        <c:axId val="99177584"/>
        <c:scaling>
          <c:orientation val="minMax"/>
        </c:scaling>
        <c:delete val="0"/>
        <c:axPos val="l"/>
        <c:numFmt formatCode="0.00%" sourceLinked="1"/>
        <c:majorTickMark val="out"/>
        <c:minorTickMark val="none"/>
        <c:tickLblPos val="nextTo"/>
        <c:spPr>
          <a:solidFill>
            <a:schemeClr val="bg1"/>
          </a:solidFill>
          <a:ln>
            <a:solidFill>
              <a:schemeClr val="bg1">
                <a:lumMod val="65000"/>
              </a:schemeClr>
            </a:solidFill>
          </a:ln>
          <a:effectLst/>
        </c:spPr>
        <c:txPr>
          <a:bodyPr rot="-60000000" spcFirstLastPara="1" vertOverflow="ellipsis" vert="horz" wrap="square" anchor="ctr" anchorCtr="1"/>
          <a:lstStyle/>
          <a:p>
            <a:pPr>
              <a:defRPr lang="zh-CN" sz="1100" b="0" i="0" u="none" strike="noStrike" kern="1200" baseline="0">
                <a:solidFill>
                  <a:schemeClr val="tx1">
                    <a:lumMod val="65000"/>
                    <a:lumOff val="35000"/>
                  </a:schemeClr>
                </a:solidFill>
                <a:latin typeface="+mn-lt"/>
                <a:ea typeface="+mn-ea"/>
                <a:cs typeface="+mn-ea"/>
                <a:sym typeface="+mn-lt"/>
              </a:defRPr>
            </a:pPr>
            <a:endParaRPr lang="zh-CN"/>
          </a:p>
        </c:txPr>
        <c:crossAx val="99174704"/>
        <c:crosses val="autoZero"/>
        <c:crossBetween val="between"/>
        <c:majorUnit val="0.1"/>
      </c:valAx>
      <c:spPr>
        <a:noFill/>
        <a:ln>
          <a:noFill/>
        </a:ln>
        <a:effectLst/>
      </c:spPr>
    </c:plotArea>
    <c:plotVisOnly val="1"/>
    <c:dispBlanksAs val="gap"/>
    <c:showDLblsOverMax val="0"/>
    <c:extLst>
      <c:ext uri="{0b15fc19-7d7d-44ad-8c2d-2c3a37ce22c3}">
        <chartProps xmlns="https://web.wps.cn/et/2018/main" chartId="{f235c9da-48e7-40ac-b128-ee13016b0dcb}"/>
      </c:ext>
    </c:extLst>
  </c:chart>
  <c:spPr>
    <a:solidFill>
      <a:schemeClr val="bg1"/>
    </a:solidFill>
    <a:ln>
      <a:noFill/>
    </a:ln>
    <a:effectLst/>
  </c:spPr>
  <c:txPr>
    <a:bodyPr/>
    <a:lstStyle/>
    <a:p>
      <a:pPr>
        <a:defRPr lang="zh-CN" sz="1100">
          <a:latin typeface="+mn-lt"/>
          <a:ea typeface="+mn-ea"/>
          <a:cs typeface="+mn-ea"/>
          <a:sym typeface="+mn-lt"/>
        </a:defRPr>
      </a:pPr>
      <a:endParaRPr lang="zh-CN"/>
    </a:p>
  </c:txPr>
  <c:externalData r:id="rId4">
    <c:autoUpdate val="0"/>
  </c:externalData>
</c:chartSpace>
</file>

<file path=ppt/charts/chart1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143133686158083"/>
          <c:y val="2.28314124738037E-2"/>
          <c:w val="0.81315046684738201"/>
          <c:h val="0.84307262943918404"/>
        </c:manualLayout>
      </c:layout>
      <c:barChart>
        <c:barDir val="col"/>
        <c:grouping val="clustered"/>
        <c:varyColors val="0"/>
        <c:ser>
          <c:idx val="0"/>
          <c:order val="0"/>
          <c:tx>
            <c:strRef>
              <c:f>Sheet1!$B$1</c:f>
              <c:strCache>
                <c:ptCount val="1"/>
                <c:pt idx="0">
                  <c:v>不良反应发生率</c:v>
                </c:pt>
              </c:strCache>
            </c:strRef>
          </c:tx>
          <c:spPr>
            <a:solidFill>
              <a:schemeClr val="accent1"/>
            </a:solidFill>
            <a:ln>
              <a:noFill/>
            </a:ln>
            <a:effectLst/>
          </c:spPr>
          <c:invertIfNegative val="0"/>
          <c:dPt>
            <c:idx val="0"/>
            <c:invertIfNegative val="0"/>
            <c:bubble3D val="0"/>
            <c:spPr>
              <a:solidFill>
                <a:schemeClr val="bg1">
                  <a:lumMod val="50000"/>
                </a:schemeClr>
              </a:solidFill>
              <a:ln>
                <a:noFill/>
              </a:ln>
              <a:effectLst/>
            </c:spPr>
            <c:extLst>
              <c:ext xmlns:c16="http://schemas.microsoft.com/office/drawing/2014/chart" uri="{C3380CC4-5D6E-409C-BE32-E72D297353CC}">
                <c16:uniqueId val="{00000001-5925-4AFC-8062-BAE2CB5FEF7C}"/>
              </c:ext>
            </c:extLst>
          </c:dPt>
          <c:dLbls>
            <c:spPr>
              <a:noFill/>
              <a:ln>
                <a:noFill/>
              </a:ln>
              <a:effectLst/>
            </c:spPr>
            <c:txPr>
              <a:bodyPr rot="0" spcFirstLastPara="1" vertOverflow="ellipsis" vert="horz" wrap="square" anchor="ctr" anchorCtr="1"/>
              <a:lstStyle/>
              <a:p>
                <a:pPr>
                  <a:defRPr lang="zh-CN" sz="1195" b="0" i="0" u="none" strike="noStrike" kern="1200" baseline="0">
                    <a:solidFill>
                      <a:schemeClr val="tx1">
                        <a:lumMod val="75000"/>
                        <a:lumOff val="25000"/>
                      </a:schemeClr>
                    </a:solidFill>
                    <a:latin typeface="+mn-lt"/>
                    <a:ea typeface="+mn-ea"/>
                    <a:cs typeface="+mn-ea"/>
                    <a:sym typeface="+mn-lt"/>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安慰剂治疗组</c:v>
                </c:pt>
                <c:pt idx="1">
                  <c:v>圣约翰草提取物治疗组</c:v>
                </c:pt>
              </c:strCache>
            </c:strRef>
          </c:cat>
          <c:val>
            <c:numRef>
              <c:f>Sheet1!$B$2:$B$3</c:f>
              <c:numCache>
                <c:formatCode>0.00%</c:formatCode>
                <c:ptCount val="2"/>
                <c:pt idx="0">
                  <c:v>0.55200000000000005</c:v>
                </c:pt>
                <c:pt idx="1">
                  <c:v>0.49299999999999999</c:v>
                </c:pt>
              </c:numCache>
            </c:numRef>
          </c:val>
          <c:extLst>
            <c:ext xmlns:c16="http://schemas.microsoft.com/office/drawing/2014/chart" uri="{C3380CC4-5D6E-409C-BE32-E72D297353CC}">
              <c16:uniqueId val="{00000002-5925-4AFC-8062-BAE2CB5FEF7C}"/>
            </c:ext>
          </c:extLst>
        </c:ser>
        <c:dLbls>
          <c:showLegendKey val="0"/>
          <c:showVal val="1"/>
          <c:showCatName val="0"/>
          <c:showSerName val="0"/>
          <c:showPercent val="0"/>
          <c:showBubbleSize val="0"/>
        </c:dLbls>
        <c:gapWidth val="219"/>
        <c:overlap val="-27"/>
        <c:axId val="99174704"/>
        <c:axId val="99177584"/>
      </c:barChart>
      <c:catAx>
        <c:axId val="99174704"/>
        <c:scaling>
          <c:orientation val="minMax"/>
        </c:scaling>
        <c:delete val="0"/>
        <c:axPos val="b"/>
        <c:numFmt formatCode="General" sourceLinked="1"/>
        <c:majorTickMark val="out"/>
        <c:minorTickMark val="none"/>
        <c:tickLblPos val="nextTo"/>
        <c:spPr>
          <a:noFill/>
          <a:ln w="9525" cap="flat" cmpd="sng" algn="ctr">
            <a:solidFill>
              <a:schemeClr val="bg1">
                <a:lumMod val="65000"/>
              </a:schemeClr>
            </a:solidFill>
            <a:round/>
          </a:ln>
          <a:effectLst/>
        </c:spPr>
        <c:txPr>
          <a:bodyPr rot="-60000000" spcFirstLastPara="1" vertOverflow="ellipsis" vert="horz" wrap="square" anchor="ctr" anchorCtr="1"/>
          <a:lstStyle/>
          <a:p>
            <a:pPr>
              <a:defRPr lang="zh-CN" sz="1195" b="0" i="0" u="none" strike="noStrike" kern="1200" baseline="0">
                <a:solidFill>
                  <a:schemeClr val="tx1">
                    <a:lumMod val="65000"/>
                    <a:lumOff val="35000"/>
                  </a:schemeClr>
                </a:solidFill>
                <a:latin typeface="+mn-lt"/>
                <a:ea typeface="+mn-ea"/>
                <a:cs typeface="+mn-ea"/>
                <a:sym typeface="+mn-lt"/>
              </a:defRPr>
            </a:pPr>
            <a:endParaRPr lang="zh-CN"/>
          </a:p>
        </c:txPr>
        <c:crossAx val="99177584"/>
        <c:crosses val="autoZero"/>
        <c:auto val="1"/>
        <c:lblAlgn val="ctr"/>
        <c:lblOffset val="100"/>
        <c:noMultiLvlLbl val="0"/>
      </c:catAx>
      <c:valAx>
        <c:axId val="99177584"/>
        <c:scaling>
          <c:orientation val="minMax"/>
        </c:scaling>
        <c:delete val="0"/>
        <c:axPos val="l"/>
        <c:numFmt formatCode="0.00%" sourceLinked="1"/>
        <c:majorTickMark val="out"/>
        <c:minorTickMark val="none"/>
        <c:tickLblPos val="nextTo"/>
        <c:spPr>
          <a:solidFill>
            <a:schemeClr val="bg1"/>
          </a:solidFill>
          <a:ln>
            <a:solidFill>
              <a:schemeClr val="bg1">
                <a:lumMod val="65000"/>
              </a:schemeClr>
            </a:solidFill>
          </a:ln>
          <a:effectLst/>
        </c:spPr>
        <c:txPr>
          <a:bodyPr rot="-60000000" spcFirstLastPara="1" vertOverflow="ellipsis" vert="horz" wrap="square" anchor="ctr" anchorCtr="1"/>
          <a:lstStyle/>
          <a:p>
            <a:pPr>
              <a:defRPr lang="zh-CN" sz="1195" b="0" i="0" u="none" strike="noStrike" kern="1200" baseline="0">
                <a:solidFill>
                  <a:schemeClr val="tx1">
                    <a:lumMod val="65000"/>
                    <a:lumOff val="35000"/>
                  </a:schemeClr>
                </a:solidFill>
                <a:latin typeface="+mn-lt"/>
                <a:ea typeface="+mn-ea"/>
                <a:cs typeface="+mn-ea"/>
                <a:sym typeface="+mn-lt"/>
              </a:defRPr>
            </a:pPr>
            <a:endParaRPr lang="zh-CN"/>
          </a:p>
        </c:txPr>
        <c:crossAx val="99174704"/>
        <c:crosses val="autoZero"/>
        <c:crossBetween val="between"/>
        <c:majorUnit val="0.1"/>
        <c:minorUnit val="0.05"/>
      </c:valAx>
      <c:spPr>
        <a:noFill/>
        <a:ln>
          <a:noFill/>
        </a:ln>
        <a:effectLst/>
      </c:spPr>
    </c:plotArea>
    <c:plotVisOnly val="1"/>
    <c:dispBlanksAs val="gap"/>
    <c:showDLblsOverMax val="0"/>
    <c:extLst>
      <c:ext uri="{0b15fc19-7d7d-44ad-8c2d-2c3a37ce22c3}">
        <chartProps xmlns="https://web.wps.cn/et/2018/main" chartId="{6d5cdcbf-91e3-4aa1-bd36-fdd96269030a}"/>
      </c:ext>
    </c:extLst>
  </c:chart>
  <c:spPr>
    <a:solidFill>
      <a:schemeClr val="bg1"/>
    </a:solidFill>
    <a:ln>
      <a:noFill/>
    </a:ln>
    <a:effectLst/>
  </c:spPr>
  <c:txPr>
    <a:bodyPr/>
    <a:lstStyle/>
    <a:p>
      <a:pPr>
        <a:defRPr lang="zh-CN">
          <a:latin typeface="+mn-lt"/>
          <a:ea typeface="+mn-ea"/>
          <a:cs typeface="+mn-ea"/>
          <a:sym typeface="+mn-lt"/>
        </a:defRPr>
      </a:pPr>
      <a:endParaRPr lang="zh-CN"/>
    </a:p>
  </c:txPr>
  <c:externalData r:id="rId4">
    <c:autoUpdate val="0"/>
  </c:externalData>
</c:chartSpace>
</file>

<file path=ppt/charts/chart1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ea"/>
                <a:sym typeface="+mn-lt"/>
              </a:defRPr>
            </a:pPr>
            <a:r>
              <a:rPr lang="zh-CN" sz="1400"/>
              <a:t>将疗效评为“良好”或“优秀”的医生比例</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ea"/>
              <a:sym typeface="+mn-lt"/>
            </a:defRPr>
          </a:pPr>
          <a:endParaRPr lang="zh-CN" altLang="en-US"/>
        </a:p>
      </c:txPr>
    </c:title>
    <c:autoTitleDeleted val="0"/>
    <c:plotArea>
      <c:layout/>
      <c:barChart>
        <c:barDir val="bar"/>
        <c:grouping val="clustered"/>
        <c:varyColors val="0"/>
        <c:ser>
          <c:idx val="0"/>
          <c:order val="0"/>
          <c:tx>
            <c:strRef>
              <c:f>Sheet1!$B$1</c:f>
              <c:strCache>
                <c:ptCount val="1"/>
                <c:pt idx="0">
                  <c:v>医生评估</c:v>
                </c:pt>
              </c:strCache>
            </c:strRef>
          </c:tx>
          <c:spPr>
            <a:solidFill>
              <a:srgbClr val="B85100"/>
            </a:solidFill>
            <a:ln>
              <a:noFill/>
            </a:ln>
            <a:effectLst/>
          </c:spPr>
          <c:invertIfNegative val="0"/>
          <c:dLbls>
            <c:spPr>
              <a:noFill/>
              <a:ln>
                <a:noFill/>
              </a:ln>
              <a:effectLst/>
            </c:spPr>
            <c:txPr>
              <a:bodyPr rot="0" spcFirstLastPara="1" vertOverflow="ellipsis" vert="horz" wrap="square" anchor="ctr" anchorCtr="1"/>
              <a:lstStyle/>
              <a:p>
                <a:pPr>
                  <a:defRPr sz="1197" b="0" i="0" u="none" strike="noStrike" kern="1200" baseline="0">
                    <a:solidFill>
                      <a:schemeClr val="tx1">
                        <a:lumMod val="75000"/>
                        <a:lumOff val="25000"/>
                      </a:schemeClr>
                    </a:solidFill>
                    <a:latin typeface="+mn-lt"/>
                    <a:ea typeface="+mn-ea"/>
                    <a:cs typeface="+mn-ea"/>
                    <a:sym typeface="+mn-lt"/>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6周后</c:v>
                </c:pt>
                <c:pt idx="1">
                  <c:v>4周后</c:v>
                </c:pt>
                <c:pt idx="2">
                  <c:v>2周后</c:v>
                </c:pt>
              </c:strCache>
            </c:strRef>
          </c:cat>
          <c:val>
            <c:numRef>
              <c:f>Sheet1!$B$2:$B$4</c:f>
              <c:numCache>
                <c:formatCode>0%</c:formatCode>
                <c:ptCount val="3"/>
                <c:pt idx="0">
                  <c:v>1</c:v>
                </c:pt>
                <c:pt idx="1">
                  <c:v>0.97</c:v>
                </c:pt>
                <c:pt idx="2">
                  <c:v>0.72</c:v>
                </c:pt>
              </c:numCache>
            </c:numRef>
          </c:val>
          <c:extLst>
            <c:ext xmlns:c16="http://schemas.microsoft.com/office/drawing/2014/chart" uri="{C3380CC4-5D6E-409C-BE32-E72D297353CC}">
              <c16:uniqueId val="{00000000-CCF8-4932-9255-BDD732BD28C2}"/>
            </c:ext>
          </c:extLst>
        </c:ser>
        <c:dLbls>
          <c:dLblPos val="outEnd"/>
          <c:showLegendKey val="0"/>
          <c:showVal val="1"/>
          <c:showCatName val="0"/>
          <c:showSerName val="0"/>
          <c:showPercent val="0"/>
          <c:showBubbleSize val="0"/>
        </c:dLbls>
        <c:gapWidth val="154"/>
        <c:overlap val="-4"/>
        <c:axId val="1482777344"/>
        <c:axId val="1482771104"/>
      </c:barChart>
      <c:catAx>
        <c:axId val="1482777344"/>
        <c:scaling>
          <c:orientation val="minMax"/>
        </c:scaling>
        <c:delete val="0"/>
        <c:axPos val="l"/>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ea"/>
                <a:sym typeface="+mn-lt"/>
              </a:defRPr>
            </a:pPr>
            <a:endParaRPr lang="zh-CN"/>
          </a:p>
        </c:txPr>
        <c:crossAx val="1482771104"/>
        <c:crosses val="autoZero"/>
        <c:auto val="1"/>
        <c:lblAlgn val="ctr"/>
        <c:lblOffset val="100"/>
        <c:noMultiLvlLbl val="0"/>
      </c:catAx>
      <c:valAx>
        <c:axId val="1482771104"/>
        <c:scaling>
          <c:orientation val="minMax"/>
        </c:scaling>
        <c:delete val="0"/>
        <c:axPos val="b"/>
        <c:numFmt formatCode="0%" sourceLinked="1"/>
        <c:majorTickMark val="none"/>
        <c:minorTickMark val="none"/>
        <c:tickLblPos val="nextTo"/>
        <c:spPr>
          <a:noFill/>
          <a:ln>
            <a:solidFill>
              <a:schemeClr val="tx1"/>
            </a:solid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ea"/>
                <a:sym typeface="+mn-lt"/>
              </a:defRPr>
            </a:pPr>
            <a:endParaRPr lang="zh-CN"/>
          </a:p>
        </c:txPr>
        <c:crossAx val="1482777344"/>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ea"/>
              <a:sym typeface="+mn-lt"/>
            </a:defRPr>
          </a:pPr>
          <a:endParaRPr lang="zh-CN"/>
        </a:p>
      </c:txPr>
    </c:legend>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latin typeface="+mn-lt"/>
          <a:ea typeface="+mn-ea"/>
          <a:cs typeface="+mn-ea"/>
          <a:sym typeface="+mn-lt"/>
        </a:defRPr>
      </a:pPr>
      <a:endParaRPr lang="zh-CN"/>
    </a:p>
  </c:txPr>
  <c:externalData r:id="rId3">
    <c:autoUpdate val="0"/>
  </c:externalData>
</c:chartSpace>
</file>

<file path=ppt/charts/chart1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痊愈</c:v>
                </c:pt>
              </c:strCache>
            </c:strRef>
          </c:tx>
          <c:spPr>
            <a:solidFill>
              <a:srgbClr val="B85100"/>
            </a:solidFill>
            <a:ln>
              <a:noFill/>
            </a:ln>
            <a:effectLst/>
          </c:spPr>
          <c:invertIfNegative val="0"/>
          <c:dLbls>
            <c:spPr>
              <a:noFill/>
              <a:ln>
                <a:noFill/>
              </a:ln>
              <a:effectLst/>
            </c:spPr>
            <c:txPr>
              <a:bodyPr rot="0" spcFirstLastPara="1" vertOverflow="ellipsis" vert="horz" wrap="square" anchor="ctr" anchorCtr="1"/>
              <a:lstStyle/>
              <a:p>
                <a:pPr>
                  <a:defRPr sz="1197" b="0" i="0" u="none" strike="noStrike" kern="1200" baseline="0">
                    <a:solidFill>
                      <a:schemeClr val="tx1">
                        <a:lumMod val="75000"/>
                        <a:lumOff val="25000"/>
                      </a:schemeClr>
                    </a:solidFill>
                    <a:latin typeface="+mn-lt"/>
                    <a:ea typeface="+mn-ea"/>
                    <a:cs typeface="+mn-ea"/>
                    <a:sym typeface="+mn-lt"/>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Sheet1!$A$2:$A$9</c:f>
              <c:strCache>
                <c:ptCount val="8"/>
                <c:pt idx="0">
                  <c:v>睡眠障碍</c:v>
                </c:pt>
                <c:pt idx="1">
                  <c:v>缺乏动力</c:v>
                </c:pt>
                <c:pt idx="2">
                  <c:v>疲惫</c:v>
                </c:pt>
                <c:pt idx="3">
                  <c:v>沮丧</c:v>
                </c:pt>
                <c:pt idx="4">
                  <c:v>倦怠</c:v>
                </c:pt>
                <c:pt idx="5">
                  <c:v>易怒</c:v>
                </c:pt>
                <c:pt idx="6">
                  <c:v>紧张</c:v>
                </c:pt>
                <c:pt idx="7">
                  <c:v>注意力不集中</c:v>
                </c:pt>
              </c:strCache>
            </c:strRef>
          </c:cat>
          <c:val>
            <c:numRef>
              <c:f>Sheet1!$B$2:$B$9</c:f>
              <c:numCache>
                <c:formatCode>0.0%</c:formatCode>
                <c:ptCount val="8"/>
                <c:pt idx="0">
                  <c:v>0.90900000000000003</c:v>
                </c:pt>
                <c:pt idx="1">
                  <c:v>0.91200000000000003</c:v>
                </c:pt>
                <c:pt idx="2">
                  <c:v>0.88700000000000001</c:v>
                </c:pt>
                <c:pt idx="3">
                  <c:v>0.871</c:v>
                </c:pt>
                <c:pt idx="4">
                  <c:v>0.86199999999999999</c:v>
                </c:pt>
                <c:pt idx="5">
                  <c:v>0.65900000000000003</c:v>
                </c:pt>
                <c:pt idx="6">
                  <c:v>0.52</c:v>
                </c:pt>
                <c:pt idx="7">
                  <c:v>0.51</c:v>
                </c:pt>
              </c:numCache>
            </c:numRef>
          </c:val>
          <c:extLst>
            <c:ext xmlns:c16="http://schemas.microsoft.com/office/drawing/2014/chart" uri="{C3380CC4-5D6E-409C-BE32-E72D297353CC}">
              <c16:uniqueId val="{00000000-0CC6-42C1-A447-E0A261D88A30}"/>
            </c:ext>
          </c:extLst>
        </c:ser>
        <c:ser>
          <c:idx val="1"/>
          <c:order val="1"/>
          <c:tx>
            <c:strRef>
              <c:f>Sheet1!$C$1</c:f>
              <c:strCache>
                <c:ptCount val="1"/>
                <c:pt idx="0">
                  <c:v>改善</c:v>
                </c:pt>
              </c:strCache>
            </c:strRef>
          </c:tx>
          <c:spPr>
            <a:solidFill>
              <a:schemeClr val="accent3">
                <a:lumMod val="20000"/>
                <a:lumOff val="80000"/>
              </a:schemeClr>
            </a:solidFill>
            <a:ln>
              <a:noFill/>
            </a:ln>
            <a:effectLst/>
          </c:spPr>
          <c:invertIfNegative val="0"/>
          <c:dLbls>
            <c:dLbl>
              <c:idx val="0"/>
              <c:layout>
                <c:manualLayout>
                  <c:x val="7.0159027128157154E-3"/>
                  <c:y val="-1.0895884815912454E-2"/>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0CC6-42C1-A447-E0A261D88A30}"/>
                </c:ext>
              </c:extLst>
            </c:dLbl>
            <c:dLbl>
              <c:idx val="1"/>
              <c:layout>
                <c:manualLayout>
                  <c:x val="5.8465855940130962E-3"/>
                  <c:y val="-1.8159808026520754E-2"/>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0CC6-42C1-A447-E0A261D88A30}"/>
                </c:ext>
              </c:extLst>
            </c:dLbl>
            <c:dLbl>
              <c:idx val="2"/>
              <c:layout>
                <c:manualLayout>
                  <c:x val="3.5079513564078148E-3"/>
                  <c:y val="-1.8159808026520754E-2"/>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0CC6-42C1-A447-E0A261D88A30}"/>
                </c:ext>
              </c:extLst>
            </c:dLbl>
            <c:dLbl>
              <c:idx val="3"/>
              <c:layout>
                <c:manualLayout>
                  <c:x val="2.3386342376052385E-3"/>
                  <c:y val="-3.6319616053041509E-3"/>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6-0CC6-42C1-A447-E0A261D88A30}"/>
                </c:ext>
              </c:extLst>
            </c:dLbl>
            <c:dLbl>
              <c:idx val="4"/>
              <c:layout>
                <c:manualLayout>
                  <c:x val="2.3386342376051526E-3"/>
                  <c:y val="-7.2639232106083019E-3"/>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7-0CC6-42C1-A447-E0A261D88A30}"/>
                </c:ext>
              </c:extLst>
            </c:dLbl>
            <c:dLbl>
              <c:idx val="5"/>
              <c:layout>
                <c:manualLayout>
                  <c:x val="1.0523854069223574E-2"/>
                  <c:y val="0"/>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8-0CC6-42C1-A447-E0A261D88A30}"/>
                </c:ext>
              </c:extLst>
            </c:dLbl>
            <c:dLbl>
              <c:idx val="6"/>
              <c:layout>
                <c:manualLayout>
                  <c:x val="8.1852198316181637E-3"/>
                  <c:y val="0"/>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9-0CC6-42C1-A447-E0A261D88A30}"/>
                </c:ext>
              </c:extLst>
            </c:dLbl>
            <c:dLbl>
              <c:idx val="7"/>
              <c:layout>
                <c:manualLayout>
                  <c:x val="1.4031805425631431E-2"/>
                  <c:y val="-6.6585193566071426E-17"/>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A-0CC6-42C1-A447-E0A261D88A30}"/>
                </c:ext>
              </c:extLst>
            </c:dLbl>
            <c:spPr>
              <a:noFill/>
              <a:ln>
                <a:noFill/>
              </a:ln>
              <a:effectLst/>
            </c:spPr>
            <c:txPr>
              <a:bodyPr rot="0" spcFirstLastPara="1" vertOverflow="ellipsis" vert="horz" wrap="square" anchor="ctr" anchorCtr="1"/>
              <a:lstStyle/>
              <a:p>
                <a:pPr>
                  <a:defRPr sz="1197" b="0" i="0" u="none" strike="noStrike" kern="1200" baseline="0">
                    <a:solidFill>
                      <a:schemeClr val="tx1">
                        <a:lumMod val="75000"/>
                        <a:lumOff val="25000"/>
                      </a:schemeClr>
                    </a:solidFill>
                    <a:latin typeface="+mn-lt"/>
                    <a:ea typeface="+mn-ea"/>
                    <a:cs typeface="+mn-ea"/>
                    <a:sym typeface="+mn-lt"/>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Sheet1!$A$2:$A$9</c:f>
              <c:strCache>
                <c:ptCount val="8"/>
                <c:pt idx="0">
                  <c:v>睡眠障碍</c:v>
                </c:pt>
                <c:pt idx="1">
                  <c:v>缺乏动力</c:v>
                </c:pt>
                <c:pt idx="2">
                  <c:v>疲惫</c:v>
                </c:pt>
                <c:pt idx="3">
                  <c:v>沮丧</c:v>
                </c:pt>
                <c:pt idx="4">
                  <c:v>倦怠</c:v>
                </c:pt>
                <c:pt idx="5">
                  <c:v>易怒</c:v>
                </c:pt>
                <c:pt idx="6">
                  <c:v>紧张</c:v>
                </c:pt>
                <c:pt idx="7">
                  <c:v>注意力不集中</c:v>
                </c:pt>
              </c:strCache>
            </c:strRef>
          </c:cat>
          <c:val>
            <c:numRef>
              <c:f>Sheet1!$C$2:$C$9</c:f>
              <c:numCache>
                <c:formatCode>0.0%</c:formatCode>
                <c:ptCount val="8"/>
                <c:pt idx="0">
                  <c:v>9.0999999999999998E-2</c:v>
                </c:pt>
                <c:pt idx="1">
                  <c:v>6.8000000000000005E-2</c:v>
                </c:pt>
                <c:pt idx="2">
                  <c:v>8.3000000000000004E-2</c:v>
                </c:pt>
                <c:pt idx="3">
                  <c:v>0.129</c:v>
                </c:pt>
                <c:pt idx="4">
                  <c:v>0.108</c:v>
                </c:pt>
                <c:pt idx="5">
                  <c:v>0.34100000000000003</c:v>
                </c:pt>
                <c:pt idx="6">
                  <c:v>0.47</c:v>
                </c:pt>
                <c:pt idx="7">
                  <c:v>0.44</c:v>
                </c:pt>
              </c:numCache>
            </c:numRef>
          </c:val>
          <c:extLst>
            <c:ext xmlns:c16="http://schemas.microsoft.com/office/drawing/2014/chart" uri="{C3380CC4-5D6E-409C-BE32-E72D297353CC}">
              <c16:uniqueId val="{00000001-0CC6-42C1-A447-E0A261D88A30}"/>
            </c:ext>
          </c:extLst>
        </c:ser>
        <c:ser>
          <c:idx val="2"/>
          <c:order val="2"/>
          <c:tx>
            <c:strRef>
              <c:f>Sheet1!$D$1</c:f>
              <c:strCache>
                <c:ptCount val="1"/>
                <c:pt idx="0">
                  <c:v>无变化</c:v>
                </c:pt>
              </c:strCache>
            </c:strRef>
          </c:tx>
          <c:spPr>
            <a:solidFill>
              <a:schemeClr val="bg1">
                <a:lumMod val="50000"/>
              </a:schemeClr>
            </a:solidFill>
            <a:ln>
              <a:noFill/>
            </a:ln>
            <a:effectLst/>
          </c:spPr>
          <c:invertIfNegative val="0"/>
          <c:dLbls>
            <c:spPr>
              <a:noFill/>
              <a:ln>
                <a:noFill/>
              </a:ln>
              <a:effectLst/>
            </c:spPr>
            <c:txPr>
              <a:bodyPr rot="0" spcFirstLastPara="1" vertOverflow="ellipsis" vert="horz" wrap="square" anchor="ctr" anchorCtr="1"/>
              <a:lstStyle/>
              <a:p>
                <a:pPr>
                  <a:defRPr sz="1197" b="0" i="0" u="none" strike="noStrike" kern="1200" baseline="0">
                    <a:solidFill>
                      <a:schemeClr val="tx1">
                        <a:lumMod val="75000"/>
                        <a:lumOff val="25000"/>
                      </a:schemeClr>
                    </a:solidFill>
                    <a:latin typeface="+mn-lt"/>
                    <a:ea typeface="+mn-ea"/>
                    <a:cs typeface="+mn-ea"/>
                    <a:sym typeface="+mn-lt"/>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Sheet1!$A$2:$A$9</c:f>
              <c:strCache>
                <c:ptCount val="8"/>
                <c:pt idx="0">
                  <c:v>睡眠障碍</c:v>
                </c:pt>
                <c:pt idx="1">
                  <c:v>缺乏动力</c:v>
                </c:pt>
                <c:pt idx="2">
                  <c:v>疲惫</c:v>
                </c:pt>
                <c:pt idx="3">
                  <c:v>沮丧</c:v>
                </c:pt>
                <c:pt idx="4">
                  <c:v>倦怠</c:v>
                </c:pt>
                <c:pt idx="5">
                  <c:v>易怒</c:v>
                </c:pt>
                <c:pt idx="6">
                  <c:v>紧张</c:v>
                </c:pt>
                <c:pt idx="7">
                  <c:v>注意力不集中</c:v>
                </c:pt>
              </c:strCache>
            </c:strRef>
          </c:cat>
          <c:val>
            <c:numRef>
              <c:f>Sheet1!$D$2:$D$9</c:f>
              <c:numCache>
                <c:formatCode>0.0%</c:formatCode>
                <c:ptCount val="8"/>
                <c:pt idx="0">
                  <c:v>0</c:v>
                </c:pt>
                <c:pt idx="1">
                  <c:v>0.02</c:v>
                </c:pt>
                <c:pt idx="2">
                  <c:v>0.03</c:v>
                </c:pt>
                <c:pt idx="3">
                  <c:v>0</c:v>
                </c:pt>
                <c:pt idx="4">
                  <c:v>0.03</c:v>
                </c:pt>
                <c:pt idx="5">
                  <c:v>0</c:v>
                </c:pt>
                <c:pt idx="6">
                  <c:v>0.01</c:v>
                </c:pt>
                <c:pt idx="7">
                  <c:v>0.05</c:v>
                </c:pt>
              </c:numCache>
            </c:numRef>
          </c:val>
          <c:extLst>
            <c:ext xmlns:c16="http://schemas.microsoft.com/office/drawing/2014/chart" uri="{C3380CC4-5D6E-409C-BE32-E72D297353CC}">
              <c16:uniqueId val="{00000002-0CC6-42C1-A447-E0A261D88A30}"/>
            </c:ext>
          </c:extLst>
        </c:ser>
        <c:dLbls>
          <c:dLblPos val="outEnd"/>
          <c:showLegendKey val="0"/>
          <c:showVal val="1"/>
          <c:showCatName val="0"/>
          <c:showSerName val="0"/>
          <c:showPercent val="0"/>
          <c:showBubbleSize val="0"/>
        </c:dLbls>
        <c:gapWidth val="219"/>
        <c:overlap val="-27"/>
        <c:axId val="1893004720"/>
        <c:axId val="1893005200"/>
      </c:barChart>
      <c:catAx>
        <c:axId val="1893004720"/>
        <c:scaling>
          <c:orientation val="minMax"/>
        </c:scaling>
        <c:delete val="0"/>
        <c:axPos val="b"/>
        <c:numFmt formatCode="General" sourceLinked="1"/>
        <c:majorTickMark val="none"/>
        <c:minorTickMark val="none"/>
        <c:tickLblPos val="nextTo"/>
        <c:spPr>
          <a:noFill/>
          <a:ln w="9525" cap="flat" cmpd="sng" algn="ctr">
            <a:solidFill>
              <a:schemeClr val="tx1">
                <a:lumMod val="90000"/>
                <a:lumOff val="10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ea"/>
                <a:sym typeface="+mn-lt"/>
              </a:defRPr>
            </a:pPr>
            <a:endParaRPr lang="zh-CN"/>
          </a:p>
        </c:txPr>
        <c:crossAx val="1893005200"/>
        <c:crosses val="autoZero"/>
        <c:auto val="1"/>
        <c:lblAlgn val="ctr"/>
        <c:lblOffset val="100"/>
        <c:noMultiLvlLbl val="0"/>
      </c:catAx>
      <c:valAx>
        <c:axId val="1893005200"/>
        <c:scaling>
          <c:orientation val="minMax"/>
        </c:scaling>
        <c:delete val="0"/>
        <c:axPos val="l"/>
        <c:numFmt formatCode="0.0%" sourceLinked="1"/>
        <c:majorTickMark val="out"/>
        <c:minorTickMark val="none"/>
        <c:tickLblPos val="nextTo"/>
        <c:spPr>
          <a:noFill/>
          <a:ln>
            <a:solidFill>
              <a:schemeClr val="tx1">
                <a:lumMod val="90000"/>
                <a:lumOff val="10000"/>
              </a:schemeClr>
            </a:solid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ea"/>
                <a:sym typeface="+mn-lt"/>
              </a:defRPr>
            </a:pPr>
            <a:endParaRPr lang="zh-CN"/>
          </a:p>
        </c:txPr>
        <c:crossAx val="1893004720"/>
        <c:crosses val="autoZero"/>
        <c:crossBetween val="between"/>
        <c:majorUnit val="0.2"/>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ea"/>
              <a:sym typeface="+mn-lt"/>
            </a:defRPr>
          </a:pPr>
          <a:endParaRPr lang="zh-CN"/>
        </a:p>
      </c:txPr>
    </c:legend>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latin typeface="+mn-lt"/>
          <a:ea typeface="+mn-ea"/>
          <a:cs typeface="+mn-ea"/>
          <a:sym typeface="+mn-lt"/>
        </a:defRPr>
      </a:pPr>
      <a:endParaRPr lang="zh-CN"/>
    </a:p>
  </c:txPr>
  <c:externalData r:id="rId3">
    <c:autoUpdate val="0"/>
  </c:externalData>
</c:chartSpace>
</file>

<file path=ppt/charts/chart1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圣·约翰草提取物组</c:v>
                </c:pt>
              </c:strCache>
            </c:strRef>
          </c:tx>
          <c:spPr>
            <a:solidFill>
              <a:srgbClr val="B85100"/>
            </a:solidFill>
            <a:ln>
              <a:noFill/>
            </a:ln>
            <a:effectLst/>
          </c:spPr>
          <c:invertIfNegative val="0"/>
          <c:dPt>
            <c:idx val="1"/>
            <c:invertIfNegative val="0"/>
            <c:bubble3D val="0"/>
            <c:spPr>
              <a:solidFill>
                <a:schemeClr val="bg1">
                  <a:lumMod val="85000"/>
                </a:schemeClr>
              </a:solidFill>
              <a:ln>
                <a:noFill/>
              </a:ln>
              <a:effectLst/>
            </c:spPr>
            <c:extLst>
              <c:ext xmlns:c16="http://schemas.microsoft.com/office/drawing/2014/chart" uri="{C3380CC4-5D6E-409C-BE32-E72D297353CC}">
                <c16:uniqueId val="{00000001-CB22-415D-9FFB-6A6DB8B8A80E}"/>
              </c:ext>
            </c:extLst>
          </c:dPt>
          <c:dLbls>
            <c:spPr>
              <a:noFill/>
              <a:ln>
                <a:noFill/>
              </a:ln>
              <a:effectLst/>
            </c:spPr>
            <c:txPr>
              <a:bodyPr rot="0" spcFirstLastPara="1" vertOverflow="ellipsis" vert="horz" wrap="square" anchor="ctr" anchorCtr="1"/>
              <a:lstStyle/>
              <a:p>
                <a:pPr>
                  <a:defRPr sz="1197" b="0" i="0" u="none" strike="noStrike" kern="1200" baseline="0">
                    <a:solidFill>
                      <a:schemeClr val="tx1">
                        <a:lumMod val="75000"/>
                        <a:lumOff val="25000"/>
                      </a:schemeClr>
                    </a:solidFill>
                    <a:latin typeface="+mn-lt"/>
                    <a:ea typeface="+mn-ea"/>
                    <a:cs typeface="+mn-ea"/>
                    <a:sym typeface="+mn-lt"/>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基线</c:v>
                </c:pt>
                <c:pt idx="1">
                  <c:v>治疗结束</c:v>
                </c:pt>
              </c:strCache>
            </c:strRef>
          </c:cat>
          <c:val>
            <c:numRef>
              <c:f>Sheet1!$B$2:$B$3</c:f>
              <c:numCache>
                <c:formatCode>0.0_ </c:formatCode>
                <c:ptCount val="2"/>
                <c:pt idx="0">
                  <c:v>4.2</c:v>
                </c:pt>
                <c:pt idx="1">
                  <c:v>1.9</c:v>
                </c:pt>
              </c:numCache>
            </c:numRef>
          </c:val>
          <c:extLst>
            <c:ext xmlns:c16="http://schemas.microsoft.com/office/drawing/2014/chart" uri="{C3380CC4-5D6E-409C-BE32-E72D297353CC}">
              <c16:uniqueId val="{00000002-CB22-415D-9FFB-6A6DB8B8A80E}"/>
            </c:ext>
          </c:extLst>
        </c:ser>
        <c:dLbls>
          <c:dLblPos val="outEnd"/>
          <c:showLegendKey val="0"/>
          <c:showVal val="1"/>
          <c:showCatName val="0"/>
          <c:showSerName val="0"/>
          <c:showPercent val="0"/>
          <c:showBubbleSize val="0"/>
        </c:dLbls>
        <c:gapWidth val="179"/>
        <c:overlap val="-24"/>
        <c:axId val="234169664"/>
        <c:axId val="234171584"/>
      </c:barChart>
      <c:catAx>
        <c:axId val="23416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ea"/>
                <a:sym typeface="+mn-lt"/>
              </a:defRPr>
            </a:pPr>
            <a:endParaRPr lang="zh-CN"/>
          </a:p>
        </c:txPr>
        <c:crossAx val="234171584"/>
        <c:crosses val="autoZero"/>
        <c:auto val="1"/>
        <c:lblAlgn val="ctr"/>
        <c:lblOffset val="100"/>
        <c:noMultiLvlLbl val="0"/>
      </c:catAx>
      <c:valAx>
        <c:axId val="234171584"/>
        <c:scaling>
          <c:orientation val="minMax"/>
        </c:scaling>
        <c:delete val="0"/>
        <c:axPos val="l"/>
        <c:title>
          <c:tx>
            <c:rich>
              <a:bodyPr rot="-5400000" spcFirstLastPara="1" vertOverflow="ellipsis" vert="horz" wrap="square" anchor="ctr" anchorCtr="1"/>
              <a:lstStyle/>
              <a:p>
                <a:pPr>
                  <a:defRPr sz="1330" b="0" i="0" u="none" strike="noStrike" kern="1200" baseline="0">
                    <a:solidFill>
                      <a:schemeClr val="tx1">
                        <a:lumMod val="65000"/>
                        <a:lumOff val="35000"/>
                      </a:schemeClr>
                    </a:solidFill>
                    <a:latin typeface="+mn-lt"/>
                    <a:ea typeface="+mn-ea"/>
                    <a:cs typeface="+mn-ea"/>
                    <a:sym typeface="+mn-lt"/>
                  </a:defRPr>
                </a:pPr>
                <a:r>
                  <a:rPr lang="en-US"/>
                  <a:t>HAMD</a:t>
                </a:r>
                <a:r>
                  <a:rPr lang="zh-CN"/>
                  <a:t>评分（分）</a:t>
                </a:r>
              </a:p>
            </c:rich>
          </c:tx>
          <c:overlay val="0"/>
          <c:spPr>
            <a:noFill/>
            <a:ln>
              <a:noFill/>
            </a:ln>
            <a:effectLst/>
          </c:spPr>
          <c:txPr>
            <a:bodyPr rot="-5400000" spcFirstLastPara="1" vertOverflow="ellipsis" vert="horz" wrap="square" anchor="ctr" anchorCtr="1"/>
            <a:lstStyle/>
            <a:p>
              <a:pPr>
                <a:defRPr sz="1330" b="0" i="0" u="none" strike="noStrike" kern="1200" baseline="0">
                  <a:solidFill>
                    <a:schemeClr val="tx1">
                      <a:lumMod val="65000"/>
                      <a:lumOff val="35000"/>
                    </a:schemeClr>
                  </a:solidFill>
                  <a:latin typeface="+mn-lt"/>
                  <a:ea typeface="+mn-ea"/>
                  <a:cs typeface="+mn-ea"/>
                  <a:sym typeface="+mn-lt"/>
                </a:defRPr>
              </a:pPr>
              <a:endParaRPr lang="zh-CN" altLang="en-US"/>
            </a:p>
          </c:txPr>
        </c:title>
        <c:numFmt formatCode="0.0_ " sourceLinked="1"/>
        <c:majorTickMark val="out"/>
        <c:minorTickMark val="none"/>
        <c:tickLblPos val="nextTo"/>
        <c:spPr>
          <a:noFill/>
          <a:ln>
            <a:solidFill>
              <a:schemeClr val="tx1"/>
            </a:solid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ea"/>
                <a:sym typeface="+mn-lt"/>
              </a:defRPr>
            </a:pPr>
            <a:endParaRPr lang="zh-CN"/>
          </a:p>
        </c:txPr>
        <c:crossAx val="234169664"/>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ea"/>
              <a:sym typeface="+mn-lt"/>
            </a:defRPr>
          </a:pPr>
          <a:endParaRPr lang="zh-CN"/>
        </a:p>
      </c:txPr>
    </c:legend>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latin typeface="+mn-lt"/>
          <a:ea typeface="+mn-ea"/>
          <a:cs typeface="+mn-ea"/>
          <a:sym typeface="+mn-lt"/>
        </a:defRPr>
      </a:pPr>
      <a:endParaRPr lang="zh-CN"/>
    </a:p>
  </c:txPr>
  <c:externalData r:id="rId3">
    <c:autoUpdate val="0"/>
  </c:externalData>
</c:chartSpace>
</file>

<file path=ppt/charts/chart1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圣·约翰草提取物组</c:v>
                </c:pt>
              </c:strCache>
            </c:strRef>
          </c:tx>
          <c:spPr>
            <a:solidFill>
              <a:srgbClr val="B85100"/>
            </a:solidFill>
            <a:ln>
              <a:noFill/>
            </a:ln>
            <a:effectLst/>
          </c:spPr>
          <c:invertIfNegative val="0"/>
          <c:dLbls>
            <c:spPr>
              <a:noFill/>
              <a:ln>
                <a:noFill/>
              </a:ln>
              <a:effectLst/>
            </c:spPr>
            <c:txPr>
              <a:bodyPr rot="0" spcFirstLastPara="1" vertOverflow="ellipsis" vert="horz" wrap="square" anchor="ctr" anchorCtr="1"/>
              <a:lstStyle/>
              <a:p>
                <a:pPr>
                  <a:defRPr sz="1197" b="0" i="0" u="none" strike="noStrike" kern="1200" baseline="0">
                    <a:solidFill>
                      <a:schemeClr val="tx1">
                        <a:lumMod val="75000"/>
                        <a:lumOff val="25000"/>
                      </a:schemeClr>
                    </a:solidFill>
                    <a:latin typeface="+mn-lt"/>
                    <a:ea typeface="+mn-ea"/>
                    <a:cs typeface="+mn-ea"/>
                    <a:sym typeface="+mn-lt"/>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治疗前</c:v>
                </c:pt>
                <c:pt idx="1">
                  <c:v>治疗8周后</c:v>
                </c:pt>
              </c:strCache>
            </c:strRef>
          </c:cat>
          <c:val>
            <c:numRef>
              <c:f>Sheet1!$B$2:$B$3</c:f>
              <c:numCache>
                <c:formatCode>0.00_ </c:formatCode>
                <c:ptCount val="2"/>
                <c:pt idx="0">
                  <c:v>21.05</c:v>
                </c:pt>
                <c:pt idx="1">
                  <c:v>5.3</c:v>
                </c:pt>
              </c:numCache>
            </c:numRef>
          </c:val>
          <c:extLst>
            <c:ext xmlns:c16="http://schemas.microsoft.com/office/drawing/2014/chart" uri="{C3380CC4-5D6E-409C-BE32-E72D297353CC}">
              <c16:uniqueId val="{00000000-D322-4468-8C89-307415129740}"/>
            </c:ext>
          </c:extLst>
        </c:ser>
        <c:ser>
          <c:idx val="1"/>
          <c:order val="1"/>
          <c:tx>
            <c:strRef>
              <c:f>Sheet1!$C$1</c:f>
              <c:strCache>
                <c:ptCount val="1"/>
                <c:pt idx="0">
                  <c:v>对照组</c:v>
                </c:pt>
              </c:strCache>
            </c:strRef>
          </c:tx>
          <c:spPr>
            <a:solidFill>
              <a:schemeClr val="bg1">
                <a:lumMod val="85000"/>
              </a:schemeClr>
            </a:solidFill>
            <a:ln>
              <a:noFill/>
            </a:ln>
            <a:effectLst/>
          </c:spPr>
          <c:invertIfNegative val="0"/>
          <c:dLbls>
            <c:spPr>
              <a:noFill/>
              <a:ln>
                <a:noFill/>
              </a:ln>
              <a:effectLst/>
            </c:spPr>
            <c:txPr>
              <a:bodyPr rot="0" spcFirstLastPara="1" vertOverflow="ellipsis" vert="horz" wrap="square" anchor="ctr" anchorCtr="1"/>
              <a:lstStyle/>
              <a:p>
                <a:pPr>
                  <a:defRPr sz="1197" b="0" i="0" u="none" strike="noStrike" kern="1200" baseline="0">
                    <a:solidFill>
                      <a:schemeClr val="tx1">
                        <a:lumMod val="75000"/>
                        <a:lumOff val="25000"/>
                      </a:schemeClr>
                    </a:solidFill>
                    <a:latin typeface="+mn-lt"/>
                    <a:ea typeface="+mn-ea"/>
                    <a:cs typeface="+mn-ea"/>
                    <a:sym typeface="+mn-lt"/>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治疗前</c:v>
                </c:pt>
                <c:pt idx="1">
                  <c:v>治疗8周后</c:v>
                </c:pt>
              </c:strCache>
            </c:strRef>
          </c:cat>
          <c:val>
            <c:numRef>
              <c:f>Sheet1!$C$2:$C$3</c:f>
              <c:numCache>
                <c:formatCode>0.00_ </c:formatCode>
                <c:ptCount val="2"/>
                <c:pt idx="0">
                  <c:v>20.73</c:v>
                </c:pt>
                <c:pt idx="1">
                  <c:v>13.6</c:v>
                </c:pt>
              </c:numCache>
            </c:numRef>
          </c:val>
          <c:extLst>
            <c:ext xmlns:c16="http://schemas.microsoft.com/office/drawing/2014/chart" uri="{C3380CC4-5D6E-409C-BE32-E72D297353CC}">
              <c16:uniqueId val="{00000001-D322-4468-8C89-307415129740}"/>
            </c:ext>
          </c:extLst>
        </c:ser>
        <c:dLbls>
          <c:dLblPos val="outEnd"/>
          <c:showLegendKey val="0"/>
          <c:showVal val="1"/>
          <c:showCatName val="0"/>
          <c:showSerName val="0"/>
          <c:showPercent val="0"/>
          <c:showBubbleSize val="0"/>
        </c:dLbls>
        <c:gapWidth val="179"/>
        <c:overlap val="-24"/>
        <c:axId val="234169664"/>
        <c:axId val="234171584"/>
      </c:barChart>
      <c:catAx>
        <c:axId val="23416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ea"/>
                <a:sym typeface="+mn-lt"/>
              </a:defRPr>
            </a:pPr>
            <a:endParaRPr lang="zh-CN"/>
          </a:p>
        </c:txPr>
        <c:crossAx val="234171584"/>
        <c:crosses val="autoZero"/>
        <c:auto val="1"/>
        <c:lblAlgn val="ctr"/>
        <c:lblOffset val="100"/>
        <c:noMultiLvlLbl val="0"/>
      </c:catAx>
      <c:valAx>
        <c:axId val="234171584"/>
        <c:scaling>
          <c:orientation val="minMax"/>
        </c:scaling>
        <c:delete val="0"/>
        <c:axPos val="l"/>
        <c:title>
          <c:tx>
            <c:rich>
              <a:bodyPr rot="-5400000" spcFirstLastPara="1" vertOverflow="ellipsis" vert="horz" wrap="square" anchor="ctr" anchorCtr="1"/>
              <a:lstStyle/>
              <a:p>
                <a:pPr>
                  <a:defRPr sz="1330" b="0" i="0" u="none" strike="noStrike" kern="1200" baseline="0">
                    <a:solidFill>
                      <a:schemeClr val="tx1">
                        <a:lumMod val="65000"/>
                        <a:lumOff val="35000"/>
                      </a:schemeClr>
                    </a:solidFill>
                    <a:latin typeface="+mn-lt"/>
                    <a:ea typeface="+mn-ea"/>
                    <a:cs typeface="+mn-ea"/>
                    <a:sym typeface="+mn-lt"/>
                  </a:defRPr>
                </a:pPr>
                <a:r>
                  <a:rPr lang="en-US"/>
                  <a:t>HAMD</a:t>
                </a:r>
                <a:r>
                  <a:rPr lang="zh-CN"/>
                  <a:t>评分（分）</a:t>
                </a:r>
              </a:p>
            </c:rich>
          </c:tx>
          <c:overlay val="0"/>
          <c:spPr>
            <a:noFill/>
            <a:ln>
              <a:noFill/>
            </a:ln>
            <a:effectLst/>
          </c:spPr>
          <c:txPr>
            <a:bodyPr rot="-5400000" spcFirstLastPara="1" vertOverflow="ellipsis" vert="horz" wrap="square" anchor="ctr" anchorCtr="1"/>
            <a:lstStyle/>
            <a:p>
              <a:pPr>
                <a:defRPr sz="1330" b="0" i="0" u="none" strike="noStrike" kern="1200" baseline="0">
                  <a:solidFill>
                    <a:schemeClr val="tx1">
                      <a:lumMod val="65000"/>
                      <a:lumOff val="35000"/>
                    </a:schemeClr>
                  </a:solidFill>
                  <a:latin typeface="+mn-lt"/>
                  <a:ea typeface="+mn-ea"/>
                  <a:cs typeface="+mn-ea"/>
                  <a:sym typeface="+mn-lt"/>
                </a:defRPr>
              </a:pPr>
              <a:endParaRPr lang="zh-CN"/>
            </a:p>
          </c:txPr>
        </c:title>
        <c:numFmt formatCode="0.00_ " sourceLinked="1"/>
        <c:majorTickMark val="out"/>
        <c:minorTickMark val="none"/>
        <c:tickLblPos val="nextTo"/>
        <c:spPr>
          <a:noFill/>
          <a:ln>
            <a:solidFill>
              <a:schemeClr val="tx1"/>
            </a:solid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ea"/>
                <a:sym typeface="+mn-lt"/>
              </a:defRPr>
            </a:pPr>
            <a:endParaRPr lang="zh-CN"/>
          </a:p>
        </c:txPr>
        <c:crossAx val="234169664"/>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ea"/>
              <a:sym typeface="+mn-lt"/>
            </a:defRPr>
          </a:pPr>
          <a:endParaRPr lang="zh-CN"/>
        </a:p>
      </c:txPr>
    </c:legend>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latin typeface="+mn-lt"/>
          <a:ea typeface="+mn-ea"/>
          <a:cs typeface="+mn-ea"/>
          <a:sym typeface="+mn-lt"/>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销售额</c:v>
                </c:pt>
              </c:strCache>
            </c:strRef>
          </c:tx>
          <c:spPr>
            <a:ln>
              <a:noFill/>
            </a:ln>
          </c:spPr>
          <c:dPt>
            <c:idx val="0"/>
            <c:bubble3D val="0"/>
            <c:spPr>
              <a:solidFill>
                <a:srgbClr val="F0894A">
                  <a:alpha val="46000"/>
                </a:srgbClr>
              </a:solidFill>
              <a:ln w="19050">
                <a:noFill/>
              </a:ln>
              <a:effectLst/>
            </c:spPr>
            <c:extLst>
              <c:ext xmlns:c16="http://schemas.microsoft.com/office/drawing/2014/chart" uri="{C3380CC4-5D6E-409C-BE32-E72D297353CC}">
                <c16:uniqueId val="{00000001-3AD5-4234-AEC6-5AB456CC0553}"/>
              </c:ext>
            </c:extLst>
          </c:dPt>
          <c:dPt>
            <c:idx val="1"/>
            <c:bubble3D val="0"/>
            <c:spPr>
              <a:solidFill>
                <a:srgbClr val="F16B2F">
                  <a:alpha val="54000"/>
                </a:srgbClr>
              </a:solidFill>
              <a:ln w="19050">
                <a:noFill/>
              </a:ln>
              <a:effectLst/>
            </c:spPr>
            <c:extLst>
              <c:ext xmlns:c16="http://schemas.microsoft.com/office/drawing/2014/chart" uri="{C3380CC4-5D6E-409C-BE32-E72D297353CC}">
                <c16:uniqueId val="{00000002-3AD5-4234-AEC6-5AB456CC0553}"/>
              </c:ext>
            </c:extLst>
          </c:dPt>
          <c:dPt>
            <c:idx val="2"/>
            <c:bubble3D val="0"/>
            <c:spPr>
              <a:solidFill>
                <a:srgbClr val="B35609"/>
              </a:solidFill>
              <a:ln w="19050">
                <a:noFill/>
              </a:ln>
              <a:effectLst/>
            </c:spPr>
            <c:extLst>
              <c:ext xmlns:c16="http://schemas.microsoft.com/office/drawing/2014/chart" uri="{C3380CC4-5D6E-409C-BE32-E72D297353CC}">
                <c16:uniqueId val="{00000003-3AD5-4234-AEC6-5AB456CC0553}"/>
              </c:ext>
            </c:extLst>
          </c:dPt>
          <c:dLbls>
            <c:spPr>
              <a:noFill/>
              <a:ln>
                <a:noFill/>
              </a:ln>
              <a:effectLst/>
            </c:spPr>
            <c:txPr>
              <a:bodyPr rot="0" spcFirstLastPara="1" vertOverflow="ellipsis" vert="horz" wrap="square" anchor="ctr" anchorCtr="1"/>
              <a:lstStyle/>
              <a:p>
                <a:pPr>
                  <a:defRPr sz="1197" b="0" i="0" u="none" strike="noStrike" kern="1200" baseline="0">
                    <a:solidFill>
                      <a:schemeClr val="tx1">
                        <a:lumMod val="75000"/>
                        <a:lumOff val="25000"/>
                      </a:schemeClr>
                    </a:solidFill>
                    <a:latin typeface="+mn-lt"/>
                    <a:ea typeface="+mn-ea"/>
                    <a:cs typeface="+mn-ea"/>
                    <a:sym typeface="+mn-lt"/>
                  </a:defRPr>
                </a:pPr>
                <a:endParaRPr lang="zh-CN"/>
              </a:p>
            </c:txPr>
            <c:dLblPos val="bestFit"/>
            <c:showLegendKey val="0"/>
            <c:showVal val="1"/>
            <c:showCatName val="0"/>
            <c:showSerName val="0"/>
            <c:showPercent val="0"/>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Sheet1!$A$2:$A$4</c:f>
              <c:strCache>
                <c:ptCount val="3"/>
                <c:pt idx="0">
                  <c:v>轻度</c:v>
                </c:pt>
                <c:pt idx="1">
                  <c:v>中度</c:v>
                </c:pt>
                <c:pt idx="2">
                  <c:v>重度</c:v>
                </c:pt>
              </c:strCache>
            </c:strRef>
          </c:cat>
          <c:val>
            <c:numRef>
              <c:f>Sheet1!$B$2:$B$4</c:f>
              <c:numCache>
                <c:formatCode>0.0%</c:formatCode>
                <c:ptCount val="3"/>
                <c:pt idx="0">
                  <c:v>9.6000000000000002E-2</c:v>
                </c:pt>
                <c:pt idx="1">
                  <c:v>0.47399999999999998</c:v>
                </c:pt>
                <c:pt idx="2">
                  <c:v>0.43</c:v>
                </c:pt>
              </c:numCache>
            </c:numRef>
          </c:val>
          <c:extLst>
            <c:ext xmlns:c16="http://schemas.microsoft.com/office/drawing/2014/chart" uri="{C3380CC4-5D6E-409C-BE32-E72D297353CC}">
              <c16:uniqueId val="{00000000-3AD5-4234-AEC6-5AB456CC0553}"/>
            </c:ext>
          </c:extLst>
        </c:ser>
        <c:dLbls>
          <c:showLegendKey val="0"/>
          <c:showVal val="0"/>
          <c:showCatName val="0"/>
          <c:showSerName val="0"/>
          <c:showPercent val="0"/>
          <c:showBubbleSize val="0"/>
          <c:showLeaderLines val="1"/>
        </c:dLbls>
        <c:firstSliceAng val="0"/>
      </c:pieChart>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ea"/>
              <a:sym typeface="+mn-lt"/>
            </a:defRPr>
          </a:pPr>
          <a:endParaRPr lang="zh-CN"/>
        </a:p>
      </c:txPr>
    </c:legend>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latin typeface="+mn-lt"/>
          <a:ea typeface="+mn-ea"/>
          <a:cs typeface="+mn-ea"/>
          <a:sym typeface="+mn-lt"/>
        </a:defRPr>
      </a:pPr>
      <a:endParaRPr lang="zh-CN"/>
    </a:p>
  </c:txPr>
  <c:externalData r:id="rId3">
    <c:autoUpdate val="0"/>
  </c:externalData>
</c:chartSpace>
</file>

<file path=ppt/charts/chart2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圣·约翰草提取物组</c:v>
                </c:pt>
              </c:strCache>
            </c:strRef>
          </c:tx>
          <c:spPr>
            <a:solidFill>
              <a:srgbClr val="B85100"/>
            </a:solidFill>
            <a:ln>
              <a:noFill/>
            </a:ln>
            <a:effectLst/>
          </c:spPr>
          <c:invertIfNegative val="0"/>
          <c:dPt>
            <c:idx val="1"/>
            <c:invertIfNegative val="0"/>
            <c:bubble3D val="0"/>
            <c:spPr>
              <a:solidFill>
                <a:schemeClr val="bg1">
                  <a:lumMod val="85000"/>
                </a:schemeClr>
              </a:solidFill>
              <a:ln>
                <a:noFill/>
              </a:ln>
              <a:effectLst/>
            </c:spPr>
            <c:extLst>
              <c:ext xmlns:c16="http://schemas.microsoft.com/office/drawing/2014/chart" uri="{C3380CC4-5D6E-409C-BE32-E72D297353CC}">
                <c16:uniqueId val="{00000000-6A08-45C5-B565-42174ABE168D}"/>
              </c:ext>
            </c:extLst>
          </c:dPt>
          <c:dLbls>
            <c:spPr>
              <a:noFill/>
              <a:ln>
                <a:noFill/>
              </a:ln>
              <a:effectLst/>
            </c:spPr>
            <c:txPr>
              <a:bodyPr rot="0" spcFirstLastPara="1" vertOverflow="ellipsis" vert="horz" wrap="square" anchor="ctr" anchorCtr="1"/>
              <a:lstStyle/>
              <a:p>
                <a:pPr>
                  <a:defRPr sz="1197" b="0" i="0" u="none" strike="noStrike" kern="1200" baseline="0">
                    <a:solidFill>
                      <a:schemeClr val="tx1">
                        <a:lumMod val="75000"/>
                        <a:lumOff val="25000"/>
                      </a:schemeClr>
                    </a:solidFill>
                    <a:latin typeface="+mn-lt"/>
                    <a:ea typeface="+mn-ea"/>
                    <a:cs typeface="+mn-ea"/>
                    <a:sym typeface="+mn-lt"/>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圣·约翰草提取物组</c:v>
                </c:pt>
                <c:pt idx="1">
                  <c:v>对照组</c:v>
                </c:pt>
              </c:strCache>
            </c:strRef>
          </c:cat>
          <c:val>
            <c:numRef>
              <c:f>Sheet1!$B$2:$B$3</c:f>
              <c:numCache>
                <c:formatCode>0%</c:formatCode>
                <c:ptCount val="2"/>
                <c:pt idx="0">
                  <c:v>0.83</c:v>
                </c:pt>
                <c:pt idx="1">
                  <c:v>0.7</c:v>
                </c:pt>
              </c:numCache>
            </c:numRef>
          </c:val>
          <c:extLst>
            <c:ext xmlns:c16="http://schemas.microsoft.com/office/drawing/2014/chart" uri="{C3380CC4-5D6E-409C-BE32-E72D297353CC}">
              <c16:uniqueId val="{00000000-D322-4468-8C89-307415129740}"/>
            </c:ext>
          </c:extLst>
        </c:ser>
        <c:dLbls>
          <c:dLblPos val="outEnd"/>
          <c:showLegendKey val="0"/>
          <c:showVal val="1"/>
          <c:showCatName val="0"/>
          <c:showSerName val="0"/>
          <c:showPercent val="0"/>
          <c:showBubbleSize val="0"/>
        </c:dLbls>
        <c:gapWidth val="179"/>
        <c:overlap val="-24"/>
        <c:axId val="234169664"/>
        <c:axId val="234171584"/>
      </c:barChart>
      <c:catAx>
        <c:axId val="23416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ea"/>
                <a:sym typeface="+mn-lt"/>
              </a:defRPr>
            </a:pPr>
            <a:endParaRPr lang="zh-CN"/>
          </a:p>
        </c:txPr>
        <c:crossAx val="234171584"/>
        <c:crosses val="autoZero"/>
        <c:auto val="1"/>
        <c:lblAlgn val="ctr"/>
        <c:lblOffset val="100"/>
        <c:noMultiLvlLbl val="0"/>
      </c:catAx>
      <c:valAx>
        <c:axId val="234171584"/>
        <c:scaling>
          <c:orientation val="minMax"/>
        </c:scaling>
        <c:delete val="0"/>
        <c:axPos val="l"/>
        <c:title>
          <c:tx>
            <c:rich>
              <a:bodyPr rot="-5400000" spcFirstLastPara="1" vertOverflow="ellipsis" vert="horz" wrap="square" anchor="ctr" anchorCtr="1"/>
              <a:lstStyle/>
              <a:p>
                <a:pPr>
                  <a:defRPr sz="1330" b="0" i="0" u="none" strike="noStrike" kern="1200" baseline="0">
                    <a:solidFill>
                      <a:schemeClr val="tx1">
                        <a:lumMod val="65000"/>
                        <a:lumOff val="35000"/>
                      </a:schemeClr>
                    </a:solidFill>
                    <a:latin typeface="+mn-lt"/>
                    <a:ea typeface="+mn-ea"/>
                    <a:cs typeface="+mn-ea"/>
                    <a:sym typeface="+mn-lt"/>
                  </a:defRPr>
                </a:pPr>
                <a:r>
                  <a:rPr lang="en-US"/>
                  <a:t>HAMD</a:t>
                </a:r>
                <a:r>
                  <a:rPr lang="zh-CN"/>
                  <a:t>评分（分）</a:t>
                </a:r>
              </a:p>
            </c:rich>
          </c:tx>
          <c:overlay val="0"/>
          <c:spPr>
            <a:noFill/>
            <a:ln>
              <a:noFill/>
            </a:ln>
            <a:effectLst/>
          </c:spPr>
          <c:txPr>
            <a:bodyPr rot="-5400000" spcFirstLastPara="1" vertOverflow="ellipsis" vert="horz" wrap="square" anchor="ctr" anchorCtr="1"/>
            <a:lstStyle/>
            <a:p>
              <a:pPr>
                <a:defRPr sz="1330" b="0" i="0" u="none" strike="noStrike" kern="1200" baseline="0">
                  <a:solidFill>
                    <a:schemeClr val="tx1">
                      <a:lumMod val="65000"/>
                      <a:lumOff val="35000"/>
                    </a:schemeClr>
                  </a:solidFill>
                  <a:latin typeface="+mn-lt"/>
                  <a:ea typeface="+mn-ea"/>
                  <a:cs typeface="+mn-ea"/>
                  <a:sym typeface="+mn-lt"/>
                </a:defRPr>
              </a:pPr>
              <a:endParaRPr lang="zh-CN" altLang="en-US"/>
            </a:p>
          </c:txPr>
        </c:title>
        <c:numFmt formatCode="0%" sourceLinked="1"/>
        <c:majorTickMark val="out"/>
        <c:minorTickMark val="none"/>
        <c:tickLblPos val="nextTo"/>
        <c:spPr>
          <a:noFill/>
          <a:ln>
            <a:solidFill>
              <a:schemeClr val="tx1"/>
            </a:solid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ea"/>
                <a:sym typeface="+mn-lt"/>
              </a:defRPr>
            </a:pPr>
            <a:endParaRPr lang="zh-CN"/>
          </a:p>
        </c:txPr>
        <c:crossAx val="234169664"/>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ea"/>
              <a:sym typeface="+mn-lt"/>
            </a:defRPr>
          </a:pPr>
          <a:endParaRPr lang="zh-CN"/>
        </a:p>
      </c:txPr>
    </c:legend>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latin typeface="+mn-lt"/>
          <a:ea typeface="+mn-ea"/>
          <a:cs typeface="+mn-ea"/>
          <a:sym typeface="+mn-lt"/>
        </a:defRPr>
      </a:pPr>
      <a:endParaRPr lang="zh-CN"/>
    </a:p>
  </c:txPr>
  <c:externalData r:id="rId3">
    <c:autoUpdate val="0"/>
  </c:externalData>
</c:chartSpace>
</file>

<file path=ppt/charts/chart2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圣·约翰草提取物组</c:v>
                </c:pt>
              </c:strCache>
            </c:strRef>
          </c:tx>
          <c:spPr>
            <a:solidFill>
              <a:srgbClr val="B85100"/>
            </a:solidFill>
            <a:ln>
              <a:noFill/>
            </a:ln>
            <a:effectLst/>
          </c:spPr>
          <c:invertIfNegative val="0"/>
          <c:dPt>
            <c:idx val="0"/>
            <c:invertIfNegative val="0"/>
            <c:bubble3D val="0"/>
            <c:spPr>
              <a:solidFill>
                <a:schemeClr val="accent3">
                  <a:lumMod val="20000"/>
                  <a:lumOff val="80000"/>
                </a:schemeClr>
              </a:solidFill>
              <a:ln>
                <a:noFill/>
              </a:ln>
              <a:effectLst/>
            </c:spPr>
            <c:extLst>
              <c:ext xmlns:c16="http://schemas.microsoft.com/office/drawing/2014/chart" uri="{C3380CC4-5D6E-409C-BE32-E72D297353CC}">
                <c16:uniqueId val="{00000002-AB59-435F-B951-C52D5A24C33A}"/>
              </c:ext>
            </c:extLst>
          </c:dPt>
          <c:dLbls>
            <c:spPr>
              <a:noFill/>
              <a:ln>
                <a:noFill/>
              </a:ln>
              <a:effectLst/>
            </c:spPr>
            <c:txPr>
              <a:bodyPr rot="0" spcFirstLastPara="1" vertOverflow="ellipsis" vert="horz" wrap="square" anchor="ctr" anchorCtr="1"/>
              <a:lstStyle/>
              <a:p>
                <a:pPr>
                  <a:defRPr sz="1197" b="0" i="0" u="none" strike="noStrike" kern="1200" baseline="0">
                    <a:solidFill>
                      <a:schemeClr val="tx1">
                        <a:lumMod val="75000"/>
                        <a:lumOff val="25000"/>
                      </a:schemeClr>
                    </a:solidFill>
                    <a:latin typeface="+mn-lt"/>
                    <a:ea typeface="+mn-ea"/>
                    <a:cs typeface="+mn-ea"/>
                    <a:sym typeface="+mn-lt"/>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治疗前</c:v>
                </c:pt>
                <c:pt idx="1">
                  <c:v>治疗8周后</c:v>
                </c:pt>
              </c:strCache>
            </c:strRef>
          </c:cat>
          <c:val>
            <c:numRef>
              <c:f>Sheet1!$B$2:$B$3</c:f>
              <c:numCache>
                <c:formatCode>0.00_ </c:formatCode>
                <c:ptCount val="2"/>
                <c:pt idx="0">
                  <c:v>25.01</c:v>
                </c:pt>
                <c:pt idx="1">
                  <c:v>4.99</c:v>
                </c:pt>
              </c:numCache>
            </c:numRef>
          </c:val>
          <c:extLst>
            <c:ext xmlns:c16="http://schemas.microsoft.com/office/drawing/2014/chart" uri="{C3380CC4-5D6E-409C-BE32-E72D297353CC}">
              <c16:uniqueId val="{00000000-AB59-435F-B951-C52D5A24C33A}"/>
            </c:ext>
          </c:extLst>
        </c:ser>
        <c:dLbls>
          <c:dLblPos val="outEnd"/>
          <c:showLegendKey val="0"/>
          <c:showVal val="1"/>
          <c:showCatName val="0"/>
          <c:showSerName val="0"/>
          <c:showPercent val="0"/>
          <c:showBubbleSize val="0"/>
        </c:dLbls>
        <c:gapWidth val="179"/>
        <c:overlap val="-24"/>
        <c:axId val="234169664"/>
        <c:axId val="234171584"/>
      </c:barChart>
      <c:catAx>
        <c:axId val="23416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ea"/>
                <a:sym typeface="+mn-lt"/>
              </a:defRPr>
            </a:pPr>
            <a:endParaRPr lang="zh-CN"/>
          </a:p>
        </c:txPr>
        <c:crossAx val="234171584"/>
        <c:crosses val="autoZero"/>
        <c:auto val="1"/>
        <c:lblAlgn val="ctr"/>
        <c:lblOffset val="100"/>
        <c:noMultiLvlLbl val="0"/>
      </c:catAx>
      <c:valAx>
        <c:axId val="234171584"/>
        <c:scaling>
          <c:orientation val="minMax"/>
        </c:scaling>
        <c:delete val="0"/>
        <c:axPos val="l"/>
        <c:title>
          <c:tx>
            <c:rich>
              <a:bodyPr rot="-5400000" spcFirstLastPara="1" vertOverflow="ellipsis" vert="horz" wrap="square" anchor="ctr" anchorCtr="1"/>
              <a:lstStyle/>
              <a:p>
                <a:pPr>
                  <a:defRPr sz="1330" b="0" i="0" u="none" strike="noStrike" kern="1200" baseline="0">
                    <a:solidFill>
                      <a:schemeClr val="tx1">
                        <a:lumMod val="65000"/>
                        <a:lumOff val="35000"/>
                      </a:schemeClr>
                    </a:solidFill>
                    <a:latin typeface="+mn-lt"/>
                    <a:ea typeface="+mn-ea"/>
                    <a:cs typeface="+mn-ea"/>
                    <a:sym typeface="+mn-lt"/>
                  </a:defRPr>
                </a:pPr>
                <a:r>
                  <a:rPr lang="en-US"/>
                  <a:t>HAMD</a:t>
                </a:r>
                <a:r>
                  <a:rPr lang="zh-CN"/>
                  <a:t>评分（分）</a:t>
                </a:r>
              </a:p>
            </c:rich>
          </c:tx>
          <c:overlay val="0"/>
          <c:spPr>
            <a:noFill/>
            <a:ln>
              <a:noFill/>
            </a:ln>
            <a:effectLst/>
          </c:spPr>
          <c:txPr>
            <a:bodyPr rot="-5400000" spcFirstLastPara="1" vertOverflow="ellipsis" vert="horz" wrap="square" anchor="ctr" anchorCtr="1"/>
            <a:lstStyle/>
            <a:p>
              <a:pPr>
                <a:defRPr sz="1330" b="0" i="0" u="none" strike="noStrike" kern="1200" baseline="0">
                  <a:solidFill>
                    <a:schemeClr val="tx1">
                      <a:lumMod val="65000"/>
                      <a:lumOff val="35000"/>
                    </a:schemeClr>
                  </a:solidFill>
                  <a:latin typeface="+mn-lt"/>
                  <a:ea typeface="+mn-ea"/>
                  <a:cs typeface="+mn-ea"/>
                  <a:sym typeface="+mn-lt"/>
                </a:defRPr>
              </a:pPr>
              <a:endParaRPr lang="zh-CN" altLang="en-US"/>
            </a:p>
          </c:txPr>
        </c:title>
        <c:numFmt formatCode="0.00_ " sourceLinked="1"/>
        <c:majorTickMark val="out"/>
        <c:minorTickMark val="none"/>
        <c:tickLblPos val="nextTo"/>
        <c:spPr>
          <a:noFill/>
          <a:ln>
            <a:solidFill>
              <a:schemeClr val="tx1"/>
            </a:solid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ea"/>
                <a:sym typeface="+mn-lt"/>
              </a:defRPr>
            </a:pPr>
            <a:endParaRPr lang="zh-CN"/>
          </a:p>
        </c:txPr>
        <c:crossAx val="234169664"/>
        <c:crosses val="autoZero"/>
        <c:crossBetween val="between"/>
      </c:valAx>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latin typeface="+mn-lt"/>
          <a:ea typeface="+mn-ea"/>
          <a:cs typeface="+mn-ea"/>
          <a:sym typeface="+mn-lt"/>
        </a:defRPr>
      </a:pPr>
      <a:endParaRPr lang="zh-CN"/>
    </a:p>
  </c:txPr>
  <c:externalData r:id="rId3">
    <c:autoUpdate val="0"/>
  </c:externalData>
</c:chartSpace>
</file>

<file path=ppt/charts/chart2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圣·约翰草提取物组</c:v>
                </c:pt>
              </c:strCache>
            </c:strRef>
          </c:tx>
          <c:spPr>
            <a:solidFill>
              <a:srgbClr val="B85100"/>
            </a:solidFill>
            <a:ln>
              <a:noFill/>
            </a:ln>
            <a:effectLst/>
          </c:spPr>
          <c:invertIfNegative val="0"/>
          <c:dPt>
            <c:idx val="0"/>
            <c:invertIfNegative val="0"/>
            <c:bubble3D val="0"/>
            <c:spPr>
              <a:solidFill>
                <a:schemeClr val="accent3">
                  <a:lumMod val="20000"/>
                  <a:lumOff val="80000"/>
                </a:schemeClr>
              </a:solidFill>
              <a:ln>
                <a:noFill/>
              </a:ln>
              <a:effectLst/>
            </c:spPr>
            <c:extLst>
              <c:ext xmlns:c16="http://schemas.microsoft.com/office/drawing/2014/chart" uri="{C3380CC4-5D6E-409C-BE32-E72D297353CC}">
                <c16:uniqueId val="{00000002-AB59-435F-B951-C52D5A24C33A}"/>
              </c:ext>
            </c:extLst>
          </c:dPt>
          <c:dLbls>
            <c:spPr>
              <a:noFill/>
              <a:ln>
                <a:noFill/>
              </a:ln>
              <a:effectLst/>
            </c:spPr>
            <c:txPr>
              <a:bodyPr rot="0" spcFirstLastPara="1" vertOverflow="ellipsis" vert="horz" wrap="square" anchor="ctr" anchorCtr="1"/>
              <a:lstStyle/>
              <a:p>
                <a:pPr>
                  <a:defRPr sz="1197" b="0" i="0" u="none" strike="noStrike" kern="1200" baseline="0">
                    <a:solidFill>
                      <a:schemeClr val="tx1">
                        <a:lumMod val="75000"/>
                        <a:lumOff val="25000"/>
                      </a:schemeClr>
                    </a:solidFill>
                    <a:latin typeface="+mn-lt"/>
                    <a:ea typeface="+mn-ea"/>
                    <a:cs typeface="+mn-ea"/>
                    <a:sym typeface="+mn-lt"/>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治疗前</c:v>
                </c:pt>
                <c:pt idx="1">
                  <c:v>治疗8周后</c:v>
                </c:pt>
              </c:strCache>
            </c:strRef>
          </c:cat>
          <c:val>
            <c:numRef>
              <c:f>Sheet1!$B$2:$B$3</c:f>
              <c:numCache>
                <c:formatCode>0.00_ </c:formatCode>
                <c:ptCount val="2"/>
                <c:pt idx="0">
                  <c:v>23.94</c:v>
                </c:pt>
                <c:pt idx="1">
                  <c:v>4.3600000000000003</c:v>
                </c:pt>
              </c:numCache>
            </c:numRef>
          </c:val>
          <c:extLst>
            <c:ext xmlns:c16="http://schemas.microsoft.com/office/drawing/2014/chart" uri="{C3380CC4-5D6E-409C-BE32-E72D297353CC}">
              <c16:uniqueId val="{00000000-AB59-435F-B951-C52D5A24C33A}"/>
            </c:ext>
          </c:extLst>
        </c:ser>
        <c:dLbls>
          <c:dLblPos val="outEnd"/>
          <c:showLegendKey val="0"/>
          <c:showVal val="1"/>
          <c:showCatName val="0"/>
          <c:showSerName val="0"/>
          <c:showPercent val="0"/>
          <c:showBubbleSize val="0"/>
        </c:dLbls>
        <c:gapWidth val="179"/>
        <c:overlap val="-24"/>
        <c:axId val="234169664"/>
        <c:axId val="234171584"/>
      </c:barChart>
      <c:catAx>
        <c:axId val="23416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ea"/>
                <a:sym typeface="+mn-lt"/>
              </a:defRPr>
            </a:pPr>
            <a:endParaRPr lang="zh-CN"/>
          </a:p>
        </c:txPr>
        <c:crossAx val="234171584"/>
        <c:crosses val="autoZero"/>
        <c:auto val="1"/>
        <c:lblAlgn val="ctr"/>
        <c:lblOffset val="100"/>
        <c:noMultiLvlLbl val="0"/>
      </c:catAx>
      <c:valAx>
        <c:axId val="234171584"/>
        <c:scaling>
          <c:orientation val="minMax"/>
        </c:scaling>
        <c:delete val="0"/>
        <c:axPos val="l"/>
        <c:title>
          <c:tx>
            <c:rich>
              <a:bodyPr rot="-5400000" spcFirstLastPara="1" vertOverflow="ellipsis" vert="horz" wrap="square" anchor="ctr" anchorCtr="1"/>
              <a:lstStyle/>
              <a:p>
                <a:pPr>
                  <a:defRPr sz="1330" b="0" i="0" u="none" strike="noStrike" kern="1200" baseline="0">
                    <a:solidFill>
                      <a:schemeClr val="tx1">
                        <a:lumMod val="65000"/>
                        <a:lumOff val="35000"/>
                      </a:schemeClr>
                    </a:solidFill>
                    <a:latin typeface="+mn-lt"/>
                    <a:ea typeface="+mn-ea"/>
                    <a:cs typeface="+mn-ea"/>
                    <a:sym typeface="+mn-lt"/>
                  </a:defRPr>
                </a:pPr>
                <a:r>
                  <a:rPr lang="en-US"/>
                  <a:t>HAMA</a:t>
                </a:r>
                <a:r>
                  <a:rPr lang="zh-CN"/>
                  <a:t>评分（分）</a:t>
                </a:r>
              </a:p>
            </c:rich>
          </c:tx>
          <c:overlay val="0"/>
          <c:spPr>
            <a:noFill/>
            <a:ln>
              <a:noFill/>
            </a:ln>
            <a:effectLst/>
          </c:spPr>
          <c:txPr>
            <a:bodyPr rot="-5400000" spcFirstLastPara="1" vertOverflow="ellipsis" vert="horz" wrap="square" anchor="ctr" anchorCtr="1"/>
            <a:lstStyle/>
            <a:p>
              <a:pPr>
                <a:defRPr sz="1330" b="0" i="0" u="none" strike="noStrike" kern="1200" baseline="0">
                  <a:solidFill>
                    <a:schemeClr val="tx1">
                      <a:lumMod val="65000"/>
                      <a:lumOff val="35000"/>
                    </a:schemeClr>
                  </a:solidFill>
                  <a:latin typeface="+mn-lt"/>
                  <a:ea typeface="+mn-ea"/>
                  <a:cs typeface="+mn-ea"/>
                  <a:sym typeface="+mn-lt"/>
                </a:defRPr>
              </a:pPr>
              <a:endParaRPr lang="zh-CN" altLang="en-US"/>
            </a:p>
          </c:txPr>
        </c:title>
        <c:numFmt formatCode="0.00_ " sourceLinked="1"/>
        <c:majorTickMark val="out"/>
        <c:minorTickMark val="none"/>
        <c:tickLblPos val="nextTo"/>
        <c:spPr>
          <a:noFill/>
          <a:ln>
            <a:solidFill>
              <a:schemeClr val="tx1"/>
            </a:solid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ea"/>
                <a:sym typeface="+mn-lt"/>
              </a:defRPr>
            </a:pPr>
            <a:endParaRPr lang="zh-CN"/>
          </a:p>
        </c:txPr>
        <c:crossAx val="234169664"/>
        <c:crosses val="autoZero"/>
        <c:crossBetween val="between"/>
      </c:valAx>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latin typeface="+mn-lt"/>
          <a:ea typeface="+mn-ea"/>
          <a:cs typeface="+mn-ea"/>
          <a:sym typeface="+mn-lt"/>
        </a:defRPr>
      </a:pPr>
      <a:endParaRPr lang="zh-CN"/>
    </a:p>
  </c:txPr>
  <c:externalData r:id="rId3">
    <c:autoUpdate val="0"/>
  </c:externalData>
</c:chartSpace>
</file>

<file path=ppt/charts/chart2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圣·约翰草提取物组</c:v>
                </c:pt>
              </c:strCache>
            </c:strRef>
          </c:tx>
          <c:spPr>
            <a:solidFill>
              <a:srgbClr val="B85100"/>
            </a:solidFill>
            <a:ln>
              <a:noFill/>
            </a:ln>
            <a:effectLst/>
          </c:spPr>
          <c:invertIfNegative val="0"/>
          <c:dLbls>
            <c:spPr>
              <a:noFill/>
              <a:ln>
                <a:noFill/>
              </a:ln>
              <a:effectLst/>
            </c:spPr>
            <c:txPr>
              <a:bodyPr rot="0" spcFirstLastPara="1" vertOverflow="ellipsis" vert="horz" wrap="square" anchor="ctr" anchorCtr="1"/>
              <a:lstStyle/>
              <a:p>
                <a:pPr>
                  <a:defRPr sz="1197" b="0" i="0" u="none" strike="noStrike" kern="1200" baseline="0">
                    <a:solidFill>
                      <a:schemeClr val="tx1">
                        <a:lumMod val="75000"/>
                        <a:lumOff val="25000"/>
                      </a:schemeClr>
                    </a:solidFill>
                    <a:latin typeface="+mn-lt"/>
                    <a:ea typeface="+mn-ea"/>
                    <a:cs typeface="+mn-ea"/>
                    <a:sym typeface="+mn-lt"/>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治疗前</c:v>
                </c:pt>
                <c:pt idx="1">
                  <c:v>治疗6周后</c:v>
                </c:pt>
              </c:strCache>
            </c:strRef>
          </c:cat>
          <c:val>
            <c:numRef>
              <c:f>Sheet1!$B$2:$B$3</c:f>
              <c:numCache>
                <c:formatCode>0.0_ </c:formatCode>
                <c:ptCount val="2"/>
                <c:pt idx="0">
                  <c:v>22.6</c:v>
                </c:pt>
                <c:pt idx="1">
                  <c:v>5.8</c:v>
                </c:pt>
              </c:numCache>
            </c:numRef>
          </c:val>
          <c:extLst>
            <c:ext xmlns:c16="http://schemas.microsoft.com/office/drawing/2014/chart" uri="{C3380CC4-5D6E-409C-BE32-E72D297353CC}">
              <c16:uniqueId val="{00000000-578A-4B75-A358-CDD501E21F4C}"/>
            </c:ext>
          </c:extLst>
        </c:ser>
        <c:ser>
          <c:idx val="1"/>
          <c:order val="1"/>
          <c:tx>
            <c:strRef>
              <c:f>Sheet1!$C$1</c:f>
              <c:strCache>
                <c:ptCount val="1"/>
                <c:pt idx="0">
                  <c:v>多塞平组</c:v>
                </c:pt>
              </c:strCache>
            </c:strRef>
          </c:tx>
          <c:spPr>
            <a:solidFill>
              <a:schemeClr val="bg1">
                <a:lumMod val="85000"/>
              </a:schemeClr>
            </a:solidFill>
            <a:ln>
              <a:noFill/>
            </a:ln>
            <a:effectLst/>
          </c:spPr>
          <c:invertIfNegative val="0"/>
          <c:dLbls>
            <c:spPr>
              <a:noFill/>
              <a:ln>
                <a:noFill/>
              </a:ln>
              <a:effectLst/>
            </c:spPr>
            <c:txPr>
              <a:bodyPr rot="0" spcFirstLastPara="1" vertOverflow="ellipsis" vert="horz" wrap="square" anchor="ctr" anchorCtr="1"/>
              <a:lstStyle/>
              <a:p>
                <a:pPr>
                  <a:defRPr sz="1197" b="0" i="0" u="none" strike="noStrike" kern="1200" baseline="0">
                    <a:solidFill>
                      <a:schemeClr val="tx1">
                        <a:lumMod val="75000"/>
                        <a:lumOff val="25000"/>
                      </a:schemeClr>
                    </a:solidFill>
                    <a:latin typeface="+mn-lt"/>
                    <a:ea typeface="+mn-ea"/>
                    <a:cs typeface="+mn-ea"/>
                    <a:sym typeface="+mn-lt"/>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治疗前</c:v>
                </c:pt>
                <c:pt idx="1">
                  <c:v>治疗6周后</c:v>
                </c:pt>
              </c:strCache>
            </c:strRef>
          </c:cat>
          <c:val>
            <c:numRef>
              <c:f>Sheet1!$C$2:$C$3</c:f>
              <c:numCache>
                <c:formatCode>0.0_ </c:formatCode>
                <c:ptCount val="2"/>
                <c:pt idx="0">
                  <c:v>21.8</c:v>
                </c:pt>
                <c:pt idx="1">
                  <c:v>9.6</c:v>
                </c:pt>
              </c:numCache>
            </c:numRef>
          </c:val>
          <c:extLst>
            <c:ext xmlns:c16="http://schemas.microsoft.com/office/drawing/2014/chart" uri="{C3380CC4-5D6E-409C-BE32-E72D297353CC}">
              <c16:uniqueId val="{00000001-578A-4B75-A358-CDD501E21F4C}"/>
            </c:ext>
          </c:extLst>
        </c:ser>
        <c:dLbls>
          <c:dLblPos val="outEnd"/>
          <c:showLegendKey val="0"/>
          <c:showVal val="1"/>
          <c:showCatName val="0"/>
          <c:showSerName val="0"/>
          <c:showPercent val="0"/>
          <c:showBubbleSize val="0"/>
        </c:dLbls>
        <c:gapWidth val="179"/>
        <c:overlap val="-24"/>
        <c:axId val="234169664"/>
        <c:axId val="234171584"/>
      </c:barChart>
      <c:catAx>
        <c:axId val="23416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ea"/>
                <a:sym typeface="+mn-lt"/>
              </a:defRPr>
            </a:pPr>
            <a:endParaRPr lang="zh-CN"/>
          </a:p>
        </c:txPr>
        <c:crossAx val="234171584"/>
        <c:crosses val="autoZero"/>
        <c:auto val="1"/>
        <c:lblAlgn val="ctr"/>
        <c:lblOffset val="100"/>
        <c:noMultiLvlLbl val="0"/>
      </c:catAx>
      <c:valAx>
        <c:axId val="234171584"/>
        <c:scaling>
          <c:orientation val="minMax"/>
        </c:scaling>
        <c:delete val="0"/>
        <c:axPos val="l"/>
        <c:title>
          <c:tx>
            <c:rich>
              <a:bodyPr rot="-5400000" spcFirstLastPara="1" vertOverflow="ellipsis" vert="horz" wrap="square" anchor="ctr" anchorCtr="1"/>
              <a:lstStyle/>
              <a:p>
                <a:pPr>
                  <a:defRPr sz="1330" b="0" i="0" u="none" strike="noStrike" kern="1200" baseline="0">
                    <a:solidFill>
                      <a:schemeClr val="tx1">
                        <a:lumMod val="65000"/>
                        <a:lumOff val="35000"/>
                      </a:schemeClr>
                    </a:solidFill>
                    <a:latin typeface="+mn-lt"/>
                    <a:ea typeface="+mn-ea"/>
                    <a:cs typeface="+mn-ea"/>
                    <a:sym typeface="+mn-lt"/>
                  </a:defRPr>
                </a:pPr>
                <a:r>
                  <a:rPr lang="en-US"/>
                  <a:t>HAMD</a:t>
                </a:r>
                <a:r>
                  <a:rPr lang="zh-CN"/>
                  <a:t>评分（分）</a:t>
                </a:r>
              </a:p>
            </c:rich>
          </c:tx>
          <c:overlay val="0"/>
          <c:spPr>
            <a:noFill/>
            <a:ln>
              <a:noFill/>
            </a:ln>
            <a:effectLst/>
          </c:spPr>
          <c:txPr>
            <a:bodyPr rot="-5400000" spcFirstLastPara="1" vertOverflow="ellipsis" vert="horz" wrap="square" anchor="ctr" anchorCtr="1"/>
            <a:lstStyle/>
            <a:p>
              <a:pPr>
                <a:defRPr sz="1330" b="0" i="0" u="none" strike="noStrike" kern="1200" baseline="0">
                  <a:solidFill>
                    <a:schemeClr val="tx1">
                      <a:lumMod val="65000"/>
                      <a:lumOff val="35000"/>
                    </a:schemeClr>
                  </a:solidFill>
                  <a:latin typeface="+mn-lt"/>
                  <a:ea typeface="+mn-ea"/>
                  <a:cs typeface="+mn-ea"/>
                  <a:sym typeface="+mn-lt"/>
                </a:defRPr>
              </a:pPr>
              <a:endParaRPr lang="zh-CN" altLang="en-US"/>
            </a:p>
          </c:txPr>
        </c:title>
        <c:numFmt formatCode="0.0_ " sourceLinked="1"/>
        <c:majorTickMark val="out"/>
        <c:minorTickMark val="none"/>
        <c:tickLblPos val="nextTo"/>
        <c:spPr>
          <a:noFill/>
          <a:ln>
            <a:solidFill>
              <a:schemeClr val="tx1"/>
            </a:solid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ea"/>
                <a:sym typeface="+mn-lt"/>
              </a:defRPr>
            </a:pPr>
            <a:endParaRPr lang="zh-CN"/>
          </a:p>
        </c:txPr>
        <c:crossAx val="234169664"/>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ea"/>
              <a:sym typeface="+mn-lt"/>
            </a:defRPr>
          </a:pPr>
          <a:endParaRPr lang="zh-CN"/>
        </a:p>
      </c:txPr>
    </c:legend>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latin typeface="+mn-lt"/>
          <a:ea typeface="+mn-ea"/>
          <a:cs typeface="+mn-ea"/>
          <a:sym typeface="+mn-lt"/>
        </a:defRPr>
      </a:pPr>
      <a:endParaRPr lang="zh-CN"/>
    </a:p>
  </c:txPr>
  <c:externalData r:id="rId3">
    <c:autoUpdate val="0"/>
  </c:externalData>
</c:chartSpace>
</file>

<file path=ppt/charts/chart2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圣·约翰草提取物组</c:v>
                </c:pt>
              </c:strCache>
            </c:strRef>
          </c:tx>
          <c:spPr>
            <a:solidFill>
              <a:srgbClr val="B85100"/>
            </a:solidFill>
            <a:ln>
              <a:noFill/>
            </a:ln>
            <a:effectLst/>
          </c:spPr>
          <c:invertIfNegative val="0"/>
          <c:dPt>
            <c:idx val="1"/>
            <c:invertIfNegative val="0"/>
            <c:bubble3D val="0"/>
            <c:spPr>
              <a:solidFill>
                <a:schemeClr val="bg1">
                  <a:lumMod val="85000"/>
                </a:schemeClr>
              </a:solidFill>
              <a:ln>
                <a:noFill/>
              </a:ln>
              <a:effectLst/>
            </c:spPr>
            <c:extLst>
              <c:ext xmlns:c16="http://schemas.microsoft.com/office/drawing/2014/chart" uri="{C3380CC4-5D6E-409C-BE32-E72D297353CC}">
                <c16:uniqueId val="{00000001-3FA0-4E2E-8E83-3225925FE5FC}"/>
              </c:ext>
            </c:extLst>
          </c:dPt>
          <c:dLbls>
            <c:spPr>
              <a:noFill/>
              <a:ln>
                <a:noFill/>
              </a:ln>
              <a:effectLst/>
            </c:spPr>
            <c:txPr>
              <a:bodyPr rot="0" spcFirstLastPara="1" vertOverflow="ellipsis" vert="horz" wrap="square" anchor="ctr" anchorCtr="1"/>
              <a:lstStyle/>
              <a:p>
                <a:pPr>
                  <a:defRPr sz="1197" b="0" i="0" u="none" strike="noStrike" kern="1200" baseline="0">
                    <a:solidFill>
                      <a:schemeClr val="tx1">
                        <a:lumMod val="75000"/>
                        <a:lumOff val="25000"/>
                      </a:schemeClr>
                    </a:solidFill>
                    <a:latin typeface="+mn-lt"/>
                    <a:ea typeface="+mn-ea"/>
                    <a:cs typeface="+mn-ea"/>
                    <a:sym typeface="+mn-lt"/>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圣·约翰草提取物组</c:v>
                </c:pt>
                <c:pt idx="1">
                  <c:v>多塞平组</c:v>
                </c:pt>
              </c:strCache>
            </c:strRef>
          </c:cat>
          <c:val>
            <c:numRef>
              <c:f>Sheet1!$B$2:$B$3</c:f>
              <c:numCache>
                <c:formatCode>0.0_ </c:formatCode>
                <c:ptCount val="2"/>
                <c:pt idx="0">
                  <c:v>1.8</c:v>
                </c:pt>
                <c:pt idx="1">
                  <c:v>4.4000000000000004</c:v>
                </c:pt>
              </c:numCache>
            </c:numRef>
          </c:val>
          <c:extLst>
            <c:ext xmlns:c16="http://schemas.microsoft.com/office/drawing/2014/chart" uri="{C3380CC4-5D6E-409C-BE32-E72D297353CC}">
              <c16:uniqueId val="{00000002-3FA0-4E2E-8E83-3225925FE5FC}"/>
            </c:ext>
          </c:extLst>
        </c:ser>
        <c:dLbls>
          <c:dLblPos val="outEnd"/>
          <c:showLegendKey val="0"/>
          <c:showVal val="1"/>
          <c:showCatName val="0"/>
          <c:showSerName val="0"/>
          <c:showPercent val="0"/>
          <c:showBubbleSize val="0"/>
        </c:dLbls>
        <c:gapWidth val="179"/>
        <c:overlap val="-24"/>
        <c:axId val="234169664"/>
        <c:axId val="234171584"/>
      </c:barChart>
      <c:catAx>
        <c:axId val="23416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ea"/>
                <a:sym typeface="+mn-lt"/>
              </a:defRPr>
            </a:pPr>
            <a:endParaRPr lang="zh-CN"/>
          </a:p>
        </c:txPr>
        <c:crossAx val="234171584"/>
        <c:crosses val="autoZero"/>
        <c:auto val="1"/>
        <c:lblAlgn val="ctr"/>
        <c:lblOffset val="100"/>
        <c:noMultiLvlLbl val="0"/>
      </c:catAx>
      <c:valAx>
        <c:axId val="234171584"/>
        <c:scaling>
          <c:orientation val="minMax"/>
        </c:scaling>
        <c:delete val="0"/>
        <c:axPos val="l"/>
        <c:title>
          <c:tx>
            <c:rich>
              <a:bodyPr rot="-5400000" spcFirstLastPara="1" vertOverflow="ellipsis" vert="horz" wrap="square" anchor="ctr" anchorCtr="1"/>
              <a:lstStyle/>
              <a:p>
                <a:pPr>
                  <a:defRPr sz="1330" b="0" i="0" u="none" strike="noStrike" kern="1200" baseline="0">
                    <a:solidFill>
                      <a:schemeClr val="tx1">
                        <a:lumMod val="65000"/>
                        <a:lumOff val="35000"/>
                      </a:schemeClr>
                    </a:solidFill>
                    <a:latin typeface="+mn-lt"/>
                    <a:ea typeface="+mn-ea"/>
                    <a:cs typeface="+mn-ea"/>
                    <a:sym typeface="+mn-lt"/>
                  </a:defRPr>
                </a:pPr>
                <a:r>
                  <a:rPr lang="en-US"/>
                  <a:t>TESS</a:t>
                </a:r>
                <a:r>
                  <a:rPr lang="zh-CN"/>
                  <a:t>评分（分）</a:t>
                </a:r>
              </a:p>
            </c:rich>
          </c:tx>
          <c:overlay val="0"/>
          <c:spPr>
            <a:noFill/>
            <a:ln>
              <a:noFill/>
            </a:ln>
            <a:effectLst/>
          </c:spPr>
          <c:txPr>
            <a:bodyPr rot="-5400000" spcFirstLastPara="1" vertOverflow="ellipsis" vert="horz" wrap="square" anchor="ctr" anchorCtr="1"/>
            <a:lstStyle/>
            <a:p>
              <a:pPr>
                <a:defRPr sz="1330" b="0" i="0" u="none" strike="noStrike" kern="1200" baseline="0">
                  <a:solidFill>
                    <a:schemeClr val="tx1">
                      <a:lumMod val="65000"/>
                      <a:lumOff val="35000"/>
                    </a:schemeClr>
                  </a:solidFill>
                  <a:latin typeface="+mn-lt"/>
                  <a:ea typeface="+mn-ea"/>
                  <a:cs typeface="+mn-ea"/>
                  <a:sym typeface="+mn-lt"/>
                </a:defRPr>
              </a:pPr>
              <a:endParaRPr lang="zh-CN" altLang="en-US"/>
            </a:p>
          </c:txPr>
        </c:title>
        <c:numFmt formatCode="0.0_ " sourceLinked="1"/>
        <c:majorTickMark val="out"/>
        <c:minorTickMark val="none"/>
        <c:tickLblPos val="nextTo"/>
        <c:spPr>
          <a:noFill/>
          <a:ln>
            <a:solidFill>
              <a:schemeClr val="tx1"/>
            </a:solid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ea"/>
                <a:sym typeface="+mn-lt"/>
              </a:defRPr>
            </a:pPr>
            <a:endParaRPr lang="zh-CN"/>
          </a:p>
        </c:txPr>
        <c:crossAx val="234169664"/>
        <c:crosses val="autoZero"/>
        <c:crossBetween val="between"/>
      </c:valAx>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latin typeface="+mn-lt"/>
          <a:ea typeface="+mn-ea"/>
          <a:cs typeface="+mn-ea"/>
          <a:sym typeface="+mn-lt"/>
        </a:defRPr>
      </a:pPr>
      <a:endParaRPr lang="zh-CN"/>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销售额</c:v>
                </c:pt>
              </c:strCache>
            </c:strRef>
          </c:tx>
          <c:spPr>
            <a:ln>
              <a:noFill/>
            </a:ln>
          </c:spPr>
          <c:dPt>
            <c:idx val="0"/>
            <c:bubble3D val="0"/>
            <c:spPr>
              <a:solidFill>
                <a:srgbClr val="B85100"/>
              </a:solidFill>
              <a:ln w="19050">
                <a:noFill/>
              </a:ln>
              <a:effectLst/>
            </c:spPr>
            <c:extLst>
              <c:ext xmlns:c16="http://schemas.microsoft.com/office/drawing/2014/chart" uri="{C3380CC4-5D6E-409C-BE32-E72D297353CC}">
                <c16:uniqueId val="{00000001-06FB-4353-BA3F-5C644A50345A}"/>
              </c:ext>
            </c:extLst>
          </c:dPt>
          <c:dPt>
            <c:idx val="1"/>
            <c:bubble3D val="0"/>
            <c:spPr>
              <a:solidFill>
                <a:schemeClr val="bg1">
                  <a:lumMod val="65000"/>
                  <a:alpha val="54000"/>
                </a:schemeClr>
              </a:solidFill>
              <a:ln w="19050">
                <a:noFill/>
              </a:ln>
              <a:effectLst/>
            </c:spPr>
            <c:extLst>
              <c:ext xmlns:c16="http://schemas.microsoft.com/office/drawing/2014/chart" uri="{C3380CC4-5D6E-409C-BE32-E72D297353CC}">
                <c16:uniqueId val="{00000003-06FB-4353-BA3F-5C644A50345A}"/>
              </c:ext>
            </c:extLst>
          </c:dPt>
          <c:dLbls>
            <c:spPr>
              <a:noFill/>
              <a:ln>
                <a:noFill/>
              </a:ln>
              <a:effectLst/>
            </c:spPr>
            <c:txPr>
              <a:bodyPr rot="0" spcFirstLastPara="1" vertOverflow="ellipsis" vert="horz" wrap="square" anchor="ctr" anchorCtr="1"/>
              <a:lstStyle/>
              <a:p>
                <a:pPr>
                  <a:defRPr sz="2000" b="0" i="0" u="none" strike="noStrike" kern="1200" baseline="0">
                    <a:solidFill>
                      <a:schemeClr val="bg1"/>
                    </a:solidFill>
                    <a:latin typeface="+mn-lt"/>
                    <a:ea typeface="+mn-ea"/>
                    <a:cs typeface="+mn-ea"/>
                    <a:sym typeface="+mn-lt"/>
                  </a:defRPr>
                </a:pPr>
                <a:endParaRPr lang="zh-CN"/>
              </a:p>
            </c:txPr>
            <c:dLblPos val="bestFit"/>
            <c:showLegendKey val="0"/>
            <c:showVal val="1"/>
            <c:showCatName val="0"/>
            <c:showSerName val="0"/>
            <c:showPercent val="0"/>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Sheet1!$A$2:$A$3</c:f>
              <c:strCache>
                <c:ptCount val="2"/>
                <c:pt idx="0">
                  <c:v>有反应</c:v>
                </c:pt>
                <c:pt idx="1">
                  <c:v>无反应</c:v>
                </c:pt>
              </c:strCache>
            </c:strRef>
          </c:cat>
          <c:val>
            <c:numRef>
              <c:f>Sheet1!$B$2:$B$3</c:f>
              <c:numCache>
                <c:formatCode>0%</c:formatCode>
                <c:ptCount val="2"/>
                <c:pt idx="0">
                  <c:v>0.39</c:v>
                </c:pt>
                <c:pt idx="1">
                  <c:v>0.61</c:v>
                </c:pt>
              </c:numCache>
            </c:numRef>
          </c:val>
          <c:extLst>
            <c:ext xmlns:c16="http://schemas.microsoft.com/office/drawing/2014/chart" uri="{C3380CC4-5D6E-409C-BE32-E72D297353CC}">
              <c16:uniqueId val="{00000006-06FB-4353-BA3F-5C644A50345A}"/>
            </c:ext>
          </c:extLst>
        </c:ser>
        <c:dLbls>
          <c:showLegendKey val="0"/>
          <c:showVal val="0"/>
          <c:showCatName val="0"/>
          <c:showSerName val="0"/>
          <c:showPercent val="0"/>
          <c:showBubbleSize val="0"/>
          <c:showLeaderLines val="1"/>
        </c:dLbls>
        <c:firstSliceAng val="0"/>
      </c:pieChart>
      <c:spPr>
        <a:noFill/>
        <a:ln>
          <a:noFill/>
        </a:ln>
        <a:effectLst/>
      </c:spPr>
    </c:plotArea>
    <c:legend>
      <c:legendPos val="r"/>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ea"/>
              <a:sym typeface="+mn-lt"/>
            </a:defRPr>
          </a:pPr>
          <a:endParaRPr lang="zh-CN"/>
        </a:p>
      </c:txPr>
    </c:legend>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latin typeface="+mn-lt"/>
          <a:ea typeface="+mn-ea"/>
          <a:cs typeface="+mn-ea"/>
          <a:sym typeface="+mn-lt"/>
        </a:defRPr>
      </a:pPr>
      <a:endParaRPr lang="zh-CN"/>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系列 1</c:v>
                </c:pt>
              </c:strCache>
            </c:strRef>
          </c:tx>
          <c:spPr>
            <a:solidFill>
              <a:schemeClr val="accent3">
                <a:lumMod val="20000"/>
                <a:lumOff val="80000"/>
              </a:schemeClr>
            </a:solidFill>
            <a:ln>
              <a:noFill/>
            </a:ln>
            <a:effectLst/>
          </c:spPr>
          <c:invertIfNegative val="0"/>
          <c:dPt>
            <c:idx val="0"/>
            <c:invertIfNegative val="0"/>
            <c:bubble3D val="0"/>
            <c:spPr>
              <a:solidFill>
                <a:srgbClr val="B85100"/>
              </a:solidFill>
              <a:ln>
                <a:noFill/>
              </a:ln>
              <a:effectLst/>
            </c:spPr>
            <c:extLst>
              <c:ext xmlns:c16="http://schemas.microsoft.com/office/drawing/2014/chart" uri="{C3380CC4-5D6E-409C-BE32-E72D297353CC}">
                <c16:uniqueId val="{00000003-42DB-49A9-B65F-07BA8B62AEC2}"/>
              </c:ext>
            </c:extLst>
          </c:dPt>
          <c:dLbls>
            <c:spPr>
              <a:noFill/>
              <a:ln>
                <a:noFill/>
              </a:ln>
              <a:effectLst/>
            </c:spPr>
            <c:txPr>
              <a:bodyPr rot="0" spcFirstLastPara="1" vertOverflow="ellipsis" vert="horz" wrap="square" anchor="ctr" anchorCtr="1"/>
              <a:lstStyle/>
              <a:p>
                <a:pPr>
                  <a:defRPr sz="1197" b="0" i="0" u="none" strike="noStrike" kern="1200" baseline="0">
                    <a:solidFill>
                      <a:schemeClr val="tx1">
                        <a:lumMod val="75000"/>
                        <a:lumOff val="25000"/>
                      </a:schemeClr>
                    </a:solidFill>
                    <a:latin typeface="+mn-lt"/>
                    <a:ea typeface="+mn-ea"/>
                    <a:cs typeface="+mn-ea"/>
                    <a:sym typeface="+mn-lt"/>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费用高</c:v>
                </c:pt>
                <c:pt idx="1">
                  <c:v>认为用处不大</c:v>
                </c:pt>
                <c:pt idx="2">
                  <c:v>疗程长</c:v>
                </c:pt>
                <c:pt idx="3">
                  <c:v>往返费时间</c:v>
                </c:pt>
                <c:pt idx="4">
                  <c:v>其他</c:v>
                </c:pt>
              </c:strCache>
            </c:strRef>
          </c:cat>
          <c:val>
            <c:numRef>
              <c:f>Sheet1!$B$2:$B$6</c:f>
              <c:numCache>
                <c:formatCode>0.0%</c:formatCode>
                <c:ptCount val="5"/>
                <c:pt idx="0">
                  <c:v>0.52900000000000003</c:v>
                </c:pt>
                <c:pt idx="1">
                  <c:v>0.22</c:v>
                </c:pt>
                <c:pt idx="2">
                  <c:v>7.0999999999999994E-2</c:v>
                </c:pt>
                <c:pt idx="3">
                  <c:v>0.05</c:v>
                </c:pt>
                <c:pt idx="4">
                  <c:v>0.13</c:v>
                </c:pt>
              </c:numCache>
            </c:numRef>
          </c:val>
          <c:extLst>
            <c:ext xmlns:c16="http://schemas.microsoft.com/office/drawing/2014/chart" uri="{C3380CC4-5D6E-409C-BE32-E72D297353CC}">
              <c16:uniqueId val="{00000000-42DB-49A9-B65F-07BA8B62AEC2}"/>
            </c:ext>
          </c:extLst>
        </c:ser>
        <c:dLbls>
          <c:showLegendKey val="0"/>
          <c:showVal val="0"/>
          <c:showCatName val="0"/>
          <c:showSerName val="0"/>
          <c:showPercent val="0"/>
          <c:showBubbleSize val="0"/>
        </c:dLbls>
        <c:gapWidth val="219"/>
        <c:overlap val="-27"/>
        <c:axId val="700091504"/>
        <c:axId val="700093904"/>
      </c:barChart>
      <c:catAx>
        <c:axId val="700091504"/>
        <c:scaling>
          <c:orientation val="minMax"/>
        </c:scaling>
        <c:delete val="0"/>
        <c:axPos val="b"/>
        <c:numFmt formatCode="General" sourceLinked="1"/>
        <c:majorTickMark val="none"/>
        <c:minorTickMark val="none"/>
        <c:tickLblPos val="nextTo"/>
        <c:spPr>
          <a:noFill/>
          <a:ln w="9525" cap="flat" cmpd="sng" algn="ctr">
            <a:solidFill>
              <a:schemeClr val="tx1">
                <a:lumMod val="90000"/>
                <a:lumOff val="10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ea"/>
                <a:sym typeface="+mn-lt"/>
              </a:defRPr>
            </a:pPr>
            <a:endParaRPr lang="zh-CN"/>
          </a:p>
        </c:txPr>
        <c:crossAx val="700093904"/>
        <c:crosses val="autoZero"/>
        <c:auto val="1"/>
        <c:lblAlgn val="ctr"/>
        <c:lblOffset val="100"/>
        <c:noMultiLvlLbl val="0"/>
      </c:catAx>
      <c:valAx>
        <c:axId val="700093904"/>
        <c:scaling>
          <c:orientation val="minMax"/>
        </c:scaling>
        <c:delete val="0"/>
        <c:axPos val="l"/>
        <c:numFmt formatCode="0.0%" sourceLinked="1"/>
        <c:majorTickMark val="out"/>
        <c:minorTickMark val="none"/>
        <c:tickLblPos val="nextTo"/>
        <c:spPr>
          <a:noFill/>
          <a:ln>
            <a:solidFill>
              <a:schemeClr val="tx1">
                <a:lumMod val="90000"/>
                <a:lumOff val="10000"/>
              </a:schemeClr>
            </a:solid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ea"/>
                <a:sym typeface="+mn-lt"/>
              </a:defRPr>
            </a:pPr>
            <a:endParaRPr lang="zh-CN"/>
          </a:p>
        </c:txPr>
        <c:crossAx val="700091504"/>
        <c:crosses val="autoZero"/>
        <c:crossBetween val="between"/>
      </c:valAx>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latin typeface="+mn-lt"/>
          <a:ea typeface="+mn-ea"/>
          <a:cs typeface="+mn-ea"/>
          <a:sym typeface="+mn-lt"/>
        </a:defRPr>
      </a:pPr>
      <a:endParaRPr lang="zh-CN"/>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系列 1</c:v>
                </c:pt>
              </c:strCache>
            </c:strRef>
          </c:tx>
          <c:spPr>
            <a:noFill/>
            <a:ln>
              <a:noFill/>
            </a:ln>
            <a:effectLst/>
          </c:spPr>
          <c:invertIfNegative val="0"/>
          <c:dPt>
            <c:idx val="0"/>
            <c:invertIfNegative val="0"/>
            <c:bubble3D val="0"/>
            <c:spPr>
              <a:noFill/>
              <a:ln>
                <a:noFill/>
              </a:ln>
              <a:effectLst/>
            </c:spPr>
            <c:extLst>
              <c:ext xmlns:c16="http://schemas.microsoft.com/office/drawing/2014/chart" uri="{C3380CC4-5D6E-409C-BE32-E72D297353CC}">
                <c16:uniqueId val="{00000001-4AF2-490D-8FE7-4CDF98BDE319}"/>
              </c:ext>
            </c:extLst>
          </c:dPt>
          <c:dLbls>
            <c:dLbl>
              <c:idx val="0"/>
              <c:delete val="1"/>
              <c:extLst>
                <c:ext xmlns:c15="http://schemas.microsoft.com/office/drawing/2012/chart" uri="{CE6537A1-D6FC-4f65-9D91-7224C49458BB}"/>
                <c:ext xmlns:c16="http://schemas.microsoft.com/office/drawing/2014/chart" uri="{C3380CC4-5D6E-409C-BE32-E72D297353CC}">
                  <c16:uniqueId val="{00000001-4AF2-490D-8FE7-4CDF98BDE319}"/>
                </c:ext>
              </c:extLst>
            </c:dLbl>
            <c:spPr>
              <a:noFill/>
              <a:ln>
                <a:noFill/>
              </a:ln>
              <a:effectLst/>
            </c:spPr>
            <c:txPr>
              <a:bodyPr rot="0" spcFirstLastPara="1" vertOverflow="ellipsis" vert="horz" wrap="square" anchor="ctr" anchorCtr="1"/>
              <a:lstStyle/>
              <a:p>
                <a:pPr>
                  <a:defRPr sz="1197" b="0" i="0" u="none" strike="noStrike" kern="1200" baseline="0">
                    <a:solidFill>
                      <a:schemeClr val="tx1">
                        <a:lumMod val="75000"/>
                        <a:lumOff val="25000"/>
                      </a:schemeClr>
                    </a:solidFill>
                    <a:latin typeface="+mn-lt"/>
                    <a:ea typeface="+mn-ea"/>
                    <a:cs typeface="+mn-ea"/>
                    <a:sym typeface="+mn-lt"/>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药物治疗</c:v>
                </c:pt>
                <c:pt idx="1">
                  <c:v>心理治疗</c:v>
                </c:pt>
                <c:pt idx="2">
                  <c:v>社会治疗</c:v>
                </c:pt>
                <c:pt idx="3">
                  <c:v>辅助治疗</c:v>
                </c:pt>
                <c:pt idx="4">
                  <c:v>物理治疗</c:v>
                </c:pt>
              </c:strCache>
            </c:strRef>
          </c:cat>
          <c:val>
            <c:numRef>
              <c:f>Sheet1!$B$2:$B$6</c:f>
              <c:numCache>
                <c:formatCode>0.0%</c:formatCode>
                <c:ptCount val="5"/>
                <c:pt idx="0">
                  <c:v>0.92</c:v>
                </c:pt>
                <c:pt idx="1">
                  <c:v>0.78</c:v>
                </c:pt>
                <c:pt idx="2">
                  <c:v>0.501</c:v>
                </c:pt>
                <c:pt idx="3">
                  <c:v>0.49</c:v>
                </c:pt>
                <c:pt idx="4">
                  <c:v>0.30099999999999999</c:v>
                </c:pt>
              </c:numCache>
            </c:numRef>
          </c:val>
          <c:extLst>
            <c:ext xmlns:c16="http://schemas.microsoft.com/office/drawing/2014/chart" uri="{C3380CC4-5D6E-409C-BE32-E72D297353CC}">
              <c16:uniqueId val="{00000002-4AF2-490D-8FE7-4CDF98BDE319}"/>
            </c:ext>
          </c:extLst>
        </c:ser>
        <c:dLbls>
          <c:showLegendKey val="0"/>
          <c:showVal val="0"/>
          <c:showCatName val="0"/>
          <c:showSerName val="0"/>
          <c:showPercent val="0"/>
          <c:showBubbleSize val="0"/>
        </c:dLbls>
        <c:gapWidth val="219"/>
        <c:overlap val="-27"/>
        <c:axId val="700091504"/>
        <c:axId val="700093904"/>
      </c:barChart>
      <c:catAx>
        <c:axId val="700091504"/>
        <c:scaling>
          <c:orientation val="minMax"/>
        </c:scaling>
        <c:delete val="0"/>
        <c:axPos val="b"/>
        <c:numFmt formatCode="General" sourceLinked="1"/>
        <c:majorTickMark val="none"/>
        <c:minorTickMark val="none"/>
        <c:tickLblPos val="nextTo"/>
        <c:spPr>
          <a:noFill/>
          <a:ln w="9525" cap="flat" cmpd="sng" algn="ctr">
            <a:solidFill>
              <a:schemeClr val="tx1">
                <a:lumMod val="90000"/>
                <a:lumOff val="10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ea"/>
                <a:sym typeface="+mn-lt"/>
              </a:defRPr>
            </a:pPr>
            <a:endParaRPr lang="zh-CN"/>
          </a:p>
        </c:txPr>
        <c:crossAx val="700093904"/>
        <c:crosses val="autoZero"/>
        <c:auto val="1"/>
        <c:lblAlgn val="ctr"/>
        <c:lblOffset val="100"/>
        <c:noMultiLvlLbl val="0"/>
      </c:catAx>
      <c:valAx>
        <c:axId val="700093904"/>
        <c:scaling>
          <c:orientation val="minMax"/>
        </c:scaling>
        <c:delete val="0"/>
        <c:axPos val="l"/>
        <c:numFmt formatCode="0.0%" sourceLinked="1"/>
        <c:majorTickMark val="out"/>
        <c:minorTickMark val="none"/>
        <c:tickLblPos val="nextTo"/>
        <c:spPr>
          <a:noFill/>
          <a:ln>
            <a:solidFill>
              <a:schemeClr val="tx1">
                <a:lumMod val="90000"/>
                <a:lumOff val="10000"/>
              </a:schemeClr>
            </a:solid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ea"/>
                <a:sym typeface="+mn-lt"/>
              </a:defRPr>
            </a:pPr>
            <a:endParaRPr lang="zh-CN"/>
          </a:p>
        </c:txPr>
        <c:crossAx val="700091504"/>
        <c:crosses val="autoZero"/>
        <c:crossBetween val="between"/>
      </c:valAx>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latin typeface="+mn-lt"/>
          <a:ea typeface="+mn-ea"/>
          <a:cs typeface="+mn-ea"/>
          <a:sym typeface="+mn-lt"/>
        </a:defRPr>
      </a:pPr>
      <a:endParaRPr lang="zh-CN"/>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text here1</c:v>
                </c:pt>
              </c:strCache>
            </c:strRef>
          </c:tx>
          <c:spPr>
            <a:ln w="63500">
              <a:solidFill>
                <a:schemeClr val="bg1"/>
              </a:solidFill>
            </a:ln>
          </c:spPr>
          <c:dPt>
            <c:idx val="0"/>
            <c:bubble3D val="0"/>
            <c:spPr>
              <a:solidFill>
                <a:srgbClr val="B85100"/>
              </a:solidFill>
              <a:ln w="63500">
                <a:solidFill>
                  <a:schemeClr val="bg1"/>
                </a:solidFill>
              </a:ln>
              <a:effectLst/>
            </c:spPr>
            <c:extLst>
              <c:ext xmlns:c16="http://schemas.microsoft.com/office/drawing/2014/chart" uri="{C3380CC4-5D6E-409C-BE32-E72D297353CC}">
                <c16:uniqueId val="{00000001-DEF8-46A5-AD4C-768B15C06DAC}"/>
              </c:ext>
            </c:extLst>
          </c:dPt>
          <c:dPt>
            <c:idx val="1"/>
            <c:bubble3D val="0"/>
            <c:spPr>
              <a:solidFill>
                <a:schemeClr val="bg1">
                  <a:lumMod val="95000"/>
                </a:schemeClr>
              </a:solidFill>
              <a:ln w="63500">
                <a:solidFill>
                  <a:schemeClr val="bg1"/>
                </a:solidFill>
              </a:ln>
              <a:effectLst/>
            </c:spPr>
            <c:extLst>
              <c:ext xmlns:c16="http://schemas.microsoft.com/office/drawing/2014/chart" uri="{C3380CC4-5D6E-409C-BE32-E72D297353CC}">
                <c16:uniqueId val="{00000003-DEF8-46A5-AD4C-768B15C06DAC}"/>
              </c:ext>
            </c:extLst>
          </c:dPt>
          <c:cat>
            <c:strRef>
              <c:f>Sheet1!$A$2:$A$3</c:f>
              <c:strCache>
                <c:ptCount val="2"/>
                <c:pt idx="0">
                  <c:v>Q1</c:v>
                </c:pt>
                <c:pt idx="1">
                  <c:v>Q2</c:v>
                </c:pt>
              </c:strCache>
            </c:strRef>
          </c:cat>
          <c:val>
            <c:numRef>
              <c:f>Sheet1!$B$2:$B$3</c:f>
              <c:numCache>
                <c:formatCode>0.0%</c:formatCode>
                <c:ptCount val="2"/>
                <c:pt idx="0">
                  <c:v>0.70299999999999996</c:v>
                </c:pt>
                <c:pt idx="1">
                  <c:v>0.29699999999999999</c:v>
                </c:pt>
              </c:numCache>
            </c:numRef>
          </c:val>
          <c:extLst>
            <c:ext xmlns:c16="http://schemas.microsoft.com/office/drawing/2014/chart" uri="{C3380CC4-5D6E-409C-BE32-E72D297353CC}">
              <c16:uniqueId val="{00000004-DEF8-46A5-AD4C-768B15C06DAC}"/>
            </c:ext>
          </c:extLst>
        </c:ser>
        <c:dLbls>
          <c:showLegendKey val="0"/>
          <c:showVal val="0"/>
          <c:showCatName val="0"/>
          <c:showSerName val="0"/>
          <c:showPercent val="0"/>
          <c:showBubbleSize val="0"/>
          <c:showLeaderLines val="1"/>
        </c:dLbls>
        <c:firstSliceAng val="0"/>
        <c:holeSize val="0"/>
      </c:doughnutChart>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latin typeface="+mn-lt"/>
          <a:ea typeface="+mn-ea"/>
          <a:cs typeface="+mn-ea"/>
          <a:sym typeface="+mn-lt"/>
        </a:defRPr>
      </a:pPr>
      <a:endParaRPr lang="zh-CN"/>
    </a:p>
  </c:txPr>
  <c:externalData r:id="rId3">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clustered"/>
        <c:varyColors val="0"/>
        <c:ser>
          <c:idx val="0"/>
          <c:order val="0"/>
          <c:tx>
            <c:strRef>
              <c:f>Sheet1!$B$1</c:f>
              <c:strCache>
                <c:ptCount val="1"/>
                <c:pt idx="0">
                  <c:v>系列 1</c:v>
                </c:pt>
              </c:strCache>
            </c:strRef>
          </c:tx>
          <c:spPr>
            <a:solidFill>
              <a:schemeClr val="accent3">
                <a:lumMod val="20000"/>
                <a:lumOff val="80000"/>
              </a:schemeClr>
            </a:solidFill>
            <a:ln>
              <a:noFill/>
            </a:ln>
            <a:effectLst/>
          </c:spPr>
          <c:invertIfNegative val="0"/>
          <c:dPt>
            <c:idx val="3"/>
            <c:invertIfNegative val="0"/>
            <c:bubble3D val="0"/>
            <c:spPr>
              <a:solidFill>
                <a:srgbClr val="B85100"/>
              </a:solidFill>
              <a:ln>
                <a:noFill/>
              </a:ln>
              <a:effectLst/>
            </c:spPr>
            <c:extLst>
              <c:ext xmlns:c16="http://schemas.microsoft.com/office/drawing/2014/chart" uri="{C3380CC4-5D6E-409C-BE32-E72D297353CC}">
                <c16:uniqueId val="{00000007-E111-4137-B20B-399996961F86}"/>
              </c:ext>
            </c:extLst>
          </c:dPt>
          <c:dLbls>
            <c:spPr>
              <a:noFill/>
              <a:ln>
                <a:noFill/>
              </a:ln>
              <a:effectLst/>
            </c:spPr>
            <c:txPr>
              <a:bodyPr rot="0" spcFirstLastPara="1" vertOverflow="ellipsis" vert="horz" wrap="square" anchor="ctr" anchorCtr="1"/>
              <a:lstStyle/>
              <a:p>
                <a:pPr>
                  <a:defRPr sz="1197" b="0" i="0" u="none" strike="noStrike" kern="1200" baseline="0">
                    <a:solidFill>
                      <a:schemeClr val="tx1">
                        <a:lumMod val="75000"/>
                        <a:lumOff val="25000"/>
                      </a:schemeClr>
                    </a:solidFill>
                    <a:latin typeface="+mn-lt"/>
                    <a:ea typeface="+mn-ea"/>
                    <a:cs typeface="+mn-ea"/>
                    <a:sym typeface="+mn-lt"/>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安慰剂</c:v>
                </c:pt>
                <c:pt idx="1">
                  <c:v>CBT</c:v>
                </c:pt>
                <c:pt idx="2">
                  <c:v>氟西汀</c:v>
                </c:pt>
                <c:pt idx="3">
                  <c:v>氟西汀联合CBT</c:v>
                </c:pt>
              </c:strCache>
            </c:strRef>
          </c:cat>
          <c:val>
            <c:numRef>
              <c:f>Sheet1!$B$2:$B$5</c:f>
              <c:numCache>
                <c:formatCode>0.00%</c:formatCode>
                <c:ptCount val="4"/>
                <c:pt idx="0" formatCode="0.0%">
                  <c:v>0.34799999999999998</c:v>
                </c:pt>
                <c:pt idx="1">
                  <c:v>0.432</c:v>
                </c:pt>
                <c:pt idx="2">
                  <c:v>0.60599999999999998</c:v>
                </c:pt>
                <c:pt idx="3" formatCode="0.0%">
                  <c:v>0.71</c:v>
                </c:pt>
              </c:numCache>
            </c:numRef>
          </c:val>
          <c:extLst>
            <c:ext xmlns:c16="http://schemas.microsoft.com/office/drawing/2014/chart" uri="{C3380CC4-5D6E-409C-BE32-E72D297353CC}">
              <c16:uniqueId val="{00000006-E111-4137-B20B-399996961F86}"/>
            </c:ext>
          </c:extLst>
        </c:ser>
        <c:dLbls>
          <c:dLblPos val="outEnd"/>
          <c:showLegendKey val="0"/>
          <c:showVal val="1"/>
          <c:showCatName val="0"/>
          <c:showSerName val="0"/>
          <c:showPercent val="0"/>
          <c:showBubbleSize val="0"/>
        </c:dLbls>
        <c:gapWidth val="134"/>
        <c:axId val="331951551"/>
        <c:axId val="357796335"/>
      </c:barChart>
      <c:catAx>
        <c:axId val="331951551"/>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ea"/>
                <a:sym typeface="+mn-lt"/>
              </a:defRPr>
            </a:pPr>
            <a:endParaRPr lang="zh-CN"/>
          </a:p>
        </c:txPr>
        <c:crossAx val="357796335"/>
        <c:crosses val="autoZero"/>
        <c:auto val="1"/>
        <c:lblAlgn val="ctr"/>
        <c:lblOffset val="100"/>
        <c:noMultiLvlLbl val="0"/>
      </c:catAx>
      <c:valAx>
        <c:axId val="357796335"/>
        <c:scaling>
          <c:orientation val="minMax"/>
        </c:scaling>
        <c:delete val="0"/>
        <c:axPos val="b"/>
        <c:numFmt formatCode="0.0%"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ea"/>
                <a:sym typeface="+mn-lt"/>
              </a:defRPr>
            </a:pPr>
            <a:endParaRPr lang="zh-CN"/>
          </a:p>
        </c:txPr>
        <c:crossAx val="331951551"/>
        <c:crosses val="autoZero"/>
        <c:crossBetween val="between"/>
      </c:valAx>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latin typeface="+mn-lt"/>
          <a:ea typeface="+mn-ea"/>
          <a:cs typeface="+mn-ea"/>
          <a:sym typeface="+mn-lt"/>
        </a:defRPr>
      </a:pPr>
      <a:endParaRPr lang="zh-CN"/>
    </a:p>
  </c:txPr>
  <c:externalData r:id="rId3">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销售额</c:v>
                </c:pt>
              </c:strCache>
            </c:strRef>
          </c:tx>
          <c:spPr>
            <a:ln>
              <a:noFill/>
            </a:ln>
          </c:spPr>
          <c:dPt>
            <c:idx val="0"/>
            <c:bubble3D val="0"/>
            <c:spPr>
              <a:solidFill>
                <a:srgbClr val="B85100"/>
              </a:solidFill>
              <a:ln w="19050">
                <a:noFill/>
              </a:ln>
              <a:effectLst/>
            </c:spPr>
            <c:extLst>
              <c:ext xmlns:c16="http://schemas.microsoft.com/office/drawing/2014/chart" uri="{C3380CC4-5D6E-409C-BE32-E72D297353CC}">
                <c16:uniqueId val="{00000001-EE04-4C7E-B148-D0A618806F56}"/>
              </c:ext>
            </c:extLst>
          </c:dPt>
          <c:dPt>
            <c:idx val="1"/>
            <c:bubble3D val="0"/>
            <c:spPr>
              <a:solidFill>
                <a:schemeClr val="bg1">
                  <a:lumMod val="65000"/>
                  <a:alpha val="54000"/>
                </a:schemeClr>
              </a:solidFill>
              <a:ln w="19050">
                <a:noFill/>
              </a:ln>
              <a:effectLst/>
            </c:spPr>
            <c:extLst>
              <c:ext xmlns:c16="http://schemas.microsoft.com/office/drawing/2014/chart" uri="{C3380CC4-5D6E-409C-BE32-E72D297353CC}">
                <c16:uniqueId val="{00000003-EE04-4C7E-B148-D0A618806F56}"/>
              </c:ext>
            </c:extLst>
          </c:dPt>
          <c:dLbls>
            <c:dLbl>
              <c:idx val="1"/>
              <c:delete val="1"/>
              <c:extLst>
                <c:ext xmlns:c15="http://schemas.microsoft.com/office/drawing/2012/chart" uri="{CE6537A1-D6FC-4f65-9D91-7224C49458BB}"/>
                <c:ext xmlns:c16="http://schemas.microsoft.com/office/drawing/2014/chart" uri="{C3380CC4-5D6E-409C-BE32-E72D297353CC}">
                  <c16:uniqueId val="{00000003-EE04-4C7E-B148-D0A618806F56}"/>
                </c:ext>
              </c:extLst>
            </c:dLbl>
            <c:spPr>
              <a:noFill/>
              <a:ln>
                <a:noFill/>
              </a:ln>
              <a:effectLst/>
            </c:spPr>
            <c:txPr>
              <a:bodyPr rot="0" spcFirstLastPara="1" vertOverflow="ellipsis" vert="horz" wrap="square" anchor="ctr" anchorCtr="1"/>
              <a:lstStyle/>
              <a:p>
                <a:pPr>
                  <a:defRPr sz="2000" b="0" i="0" u="none" strike="noStrike" kern="1200" baseline="0">
                    <a:solidFill>
                      <a:schemeClr val="bg1"/>
                    </a:solidFill>
                    <a:latin typeface="+mn-lt"/>
                    <a:ea typeface="+mn-ea"/>
                    <a:cs typeface="+mn-ea"/>
                    <a:sym typeface="+mn-lt"/>
                  </a:defRPr>
                </a:pPr>
                <a:endParaRPr lang="zh-CN"/>
              </a:p>
            </c:txPr>
            <c:dLblPos val="bestFit"/>
            <c:showLegendKey val="0"/>
            <c:showVal val="1"/>
            <c:showCatName val="0"/>
            <c:showSerName val="0"/>
            <c:showPercent val="0"/>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Sheet1!$A$2:$A$3</c:f>
              <c:strCache>
                <c:ptCount val="2"/>
                <c:pt idx="0">
                  <c:v>复发</c:v>
                </c:pt>
                <c:pt idx="1">
                  <c:v>未复发</c:v>
                </c:pt>
              </c:strCache>
            </c:strRef>
          </c:cat>
          <c:val>
            <c:numRef>
              <c:f>Sheet1!$B$2:$B$3</c:f>
              <c:numCache>
                <c:formatCode>0.0%</c:formatCode>
                <c:ptCount val="2"/>
                <c:pt idx="0">
                  <c:v>0.46600000000000003</c:v>
                </c:pt>
                <c:pt idx="1">
                  <c:v>0.53700000000000003</c:v>
                </c:pt>
              </c:numCache>
            </c:numRef>
          </c:val>
          <c:extLst>
            <c:ext xmlns:c16="http://schemas.microsoft.com/office/drawing/2014/chart" uri="{C3380CC4-5D6E-409C-BE32-E72D297353CC}">
              <c16:uniqueId val="{00000004-EE04-4C7E-B148-D0A618806F56}"/>
            </c:ext>
          </c:extLst>
        </c:ser>
        <c:dLbls>
          <c:showLegendKey val="0"/>
          <c:showVal val="0"/>
          <c:showCatName val="0"/>
          <c:showSerName val="0"/>
          <c:showPercent val="0"/>
          <c:showBubbleSize val="0"/>
          <c:showLeaderLines val="1"/>
        </c:dLbls>
        <c:firstSliceAng val="0"/>
      </c:pieChart>
      <c:spPr>
        <a:noFill/>
        <a:ln>
          <a:noFill/>
        </a:ln>
        <a:effectLst/>
      </c:spPr>
    </c:plotArea>
    <c:legend>
      <c:legendPos val="r"/>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ea"/>
              <a:sym typeface="+mn-lt"/>
            </a:defRPr>
          </a:pPr>
          <a:endParaRPr lang="zh-CN"/>
        </a:p>
      </c:txPr>
    </c:legend>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latin typeface="+mn-lt"/>
          <a:ea typeface="+mn-ea"/>
          <a:cs typeface="+mn-ea"/>
          <a:sym typeface="+mn-lt"/>
        </a:defRPr>
      </a:pPr>
      <a:endParaRPr lang="zh-CN"/>
    </a:p>
  </c:txPr>
  <c:externalData r:id="rId3">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系列 1</c:v>
                </c:pt>
              </c:strCache>
            </c:strRef>
          </c:tx>
          <c:spPr>
            <a:solidFill>
              <a:schemeClr val="accent1"/>
            </a:solidFill>
            <a:ln>
              <a:noFill/>
            </a:ln>
            <a:effectLst/>
          </c:spPr>
          <c:invertIfNegative val="0"/>
          <c:dPt>
            <c:idx val="0"/>
            <c:invertIfNegative val="0"/>
            <c:bubble3D val="0"/>
            <c:spPr>
              <a:solidFill>
                <a:srgbClr val="B85100"/>
              </a:solidFill>
              <a:ln>
                <a:noFill/>
              </a:ln>
              <a:effectLst/>
            </c:spPr>
            <c:extLst>
              <c:ext xmlns:c16="http://schemas.microsoft.com/office/drawing/2014/chart" uri="{C3380CC4-5D6E-409C-BE32-E72D297353CC}">
                <c16:uniqueId val="{00000003-04FA-4742-98AF-5A416F342D28}"/>
              </c:ext>
            </c:extLst>
          </c:dPt>
          <c:dPt>
            <c:idx val="1"/>
            <c:invertIfNegative val="0"/>
            <c:bubble3D val="0"/>
            <c:spPr>
              <a:solidFill>
                <a:schemeClr val="accent3">
                  <a:lumMod val="20000"/>
                  <a:lumOff val="80000"/>
                </a:schemeClr>
              </a:solidFill>
              <a:ln>
                <a:noFill/>
              </a:ln>
              <a:effectLst/>
            </c:spPr>
            <c:extLst>
              <c:ext xmlns:c16="http://schemas.microsoft.com/office/drawing/2014/chart" uri="{C3380CC4-5D6E-409C-BE32-E72D297353CC}">
                <c16:uniqueId val="{00000004-04FA-4742-98AF-5A416F342D28}"/>
              </c:ext>
            </c:extLst>
          </c:dPt>
          <c:dLbls>
            <c:spPr>
              <a:noFill/>
              <a:ln>
                <a:noFill/>
              </a:ln>
              <a:effectLst/>
            </c:spPr>
            <c:txPr>
              <a:bodyPr rot="0" spcFirstLastPara="1" vertOverflow="ellipsis" vert="horz" wrap="square" anchor="ctr" anchorCtr="1"/>
              <a:lstStyle/>
              <a:p>
                <a:pPr>
                  <a:defRPr sz="1050" b="0" i="0" u="none" strike="noStrike" kern="1200" baseline="0">
                    <a:solidFill>
                      <a:schemeClr val="tx1">
                        <a:lumMod val="75000"/>
                        <a:lumOff val="25000"/>
                      </a:schemeClr>
                    </a:solidFill>
                    <a:latin typeface="+mn-lt"/>
                    <a:ea typeface="+mn-ea"/>
                    <a:cs typeface="+mn-ea"/>
                    <a:sym typeface="+mn-lt"/>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青少年</c:v>
                </c:pt>
                <c:pt idx="1">
                  <c:v>成年人</c:v>
                </c:pt>
              </c:strCache>
            </c:strRef>
          </c:cat>
          <c:val>
            <c:numRef>
              <c:f>Sheet1!$B$2:$B$3</c:f>
              <c:numCache>
                <c:formatCode>0.00_ </c:formatCode>
                <c:ptCount val="2"/>
                <c:pt idx="0">
                  <c:v>1.92</c:v>
                </c:pt>
                <c:pt idx="1">
                  <c:v>0.56999999999999995</c:v>
                </c:pt>
              </c:numCache>
            </c:numRef>
          </c:val>
          <c:extLst>
            <c:ext xmlns:c16="http://schemas.microsoft.com/office/drawing/2014/chart" uri="{C3380CC4-5D6E-409C-BE32-E72D297353CC}">
              <c16:uniqueId val="{00000000-04FA-4742-98AF-5A416F342D28}"/>
            </c:ext>
          </c:extLst>
        </c:ser>
        <c:dLbls>
          <c:showLegendKey val="0"/>
          <c:showVal val="0"/>
          <c:showCatName val="0"/>
          <c:showSerName val="0"/>
          <c:showPercent val="0"/>
          <c:showBubbleSize val="0"/>
        </c:dLbls>
        <c:gapWidth val="219"/>
        <c:overlap val="-27"/>
        <c:axId val="612753296"/>
        <c:axId val="612742256"/>
      </c:barChart>
      <c:catAx>
        <c:axId val="612753296"/>
        <c:scaling>
          <c:orientation val="minMax"/>
        </c:scaling>
        <c:delete val="0"/>
        <c:axPos val="b"/>
        <c:numFmt formatCode="General" sourceLinked="1"/>
        <c:majorTickMark val="none"/>
        <c:minorTickMark val="none"/>
        <c:tickLblPos val="nextTo"/>
        <c:spPr>
          <a:noFill/>
          <a:ln w="9525" cap="flat" cmpd="sng" algn="ctr">
            <a:solidFill>
              <a:schemeClr val="tx1">
                <a:lumMod val="90000"/>
                <a:lumOff val="10000"/>
              </a:schemeClr>
            </a:solidFill>
            <a:round/>
          </a:ln>
          <a:effectLst/>
        </c:spPr>
        <c:txPr>
          <a:bodyPr rot="-60000000" spcFirstLastPara="1" vertOverflow="ellipsis" vert="horz" wrap="square" anchor="ctr" anchorCtr="1"/>
          <a:lstStyle/>
          <a:p>
            <a:pPr>
              <a:defRPr sz="1050" b="0" i="0" u="none" strike="noStrike" kern="1200" baseline="0">
                <a:solidFill>
                  <a:schemeClr val="tx1">
                    <a:lumMod val="65000"/>
                    <a:lumOff val="35000"/>
                  </a:schemeClr>
                </a:solidFill>
                <a:latin typeface="+mn-lt"/>
                <a:ea typeface="+mn-ea"/>
                <a:cs typeface="+mn-ea"/>
                <a:sym typeface="+mn-lt"/>
              </a:defRPr>
            </a:pPr>
            <a:endParaRPr lang="zh-CN"/>
          </a:p>
        </c:txPr>
        <c:crossAx val="612742256"/>
        <c:crosses val="autoZero"/>
        <c:auto val="1"/>
        <c:lblAlgn val="ctr"/>
        <c:lblOffset val="100"/>
        <c:noMultiLvlLbl val="0"/>
      </c:catAx>
      <c:valAx>
        <c:axId val="612742256"/>
        <c:scaling>
          <c:orientation val="minMax"/>
          <c:max val="2"/>
        </c:scaling>
        <c:delete val="0"/>
        <c:axPos val="l"/>
        <c:title>
          <c:tx>
            <c:rich>
              <a:bodyPr rot="-5400000" spcFirstLastPara="1" vertOverflow="ellipsis" vert="horz" wrap="square" anchor="ctr" anchorCtr="1"/>
              <a:lstStyle/>
              <a:p>
                <a:pPr>
                  <a:defRPr sz="1050" b="0" i="0" u="none" strike="noStrike" kern="1200" baseline="0">
                    <a:solidFill>
                      <a:schemeClr val="tx1">
                        <a:lumMod val="65000"/>
                        <a:lumOff val="35000"/>
                      </a:schemeClr>
                    </a:solidFill>
                    <a:latin typeface="+mn-lt"/>
                    <a:ea typeface="+mn-ea"/>
                    <a:cs typeface="+mn-ea"/>
                    <a:sym typeface="+mn-lt"/>
                  </a:defRPr>
                </a:pPr>
                <a:r>
                  <a:rPr lang="zh-CN"/>
                  <a:t>比值比（</a:t>
                </a:r>
                <a:r>
                  <a:rPr lang="en-US"/>
                  <a:t>OR</a:t>
                </a:r>
                <a:r>
                  <a:rPr lang="zh-CN"/>
                  <a:t>）</a:t>
                </a:r>
              </a:p>
            </c:rich>
          </c:tx>
          <c:overlay val="0"/>
          <c:spPr>
            <a:noFill/>
            <a:ln>
              <a:noFill/>
            </a:ln>
            <a:effectLst/>
          </c:spPr>
          <c:txPr>
            <a:bodyPr rot="-5400000" spcFirstLastPara="1" vertOverflow="ellipsis" vert="horz" wrap="square" anchor="ctr" anchorCtr="1"/>
            <a:lstStyle/>
            <a:p>
              <a:pPr>
                <a:defRPr sz="1050" b="0" i="0" u="none" strike="noStrike" kern="1200" baseline="0">
                  <a:solidFill>
                    <a:schemeClr val="tx1">
                      <a:lumMod val="65000"/>
                      <a:lumOff val="35000"/>
                    </a:schemeClr>
                  </a:solidFill>
                  <a:latin typeface="+mn-lt"/>
                  <a:ea typeface="+mn-ea"/>
                  <a:cs typeface="+mn-ea"/>
                  <a:sym typeface="+mn-lt"/>
                </a:defRPr>
              </a:pPr>
              <a:endParaRPr lang="zh-CN"/>
            </a:p>
          </c:txPr>
        </c:title>
        <c:numFmt formatCode="0.00_ " sourceLinked="1"/>
        <c:majorTickMark val="out"/>
        <c:minorTickMark val="none"/>
        <c:tickLblPos val="nextTo"/>
        <c:spPr>
          <a:noFill/>
          <a:ln>
            <a:solidFill>
              <a:schemeClr val="tx1">
                <a:lumMod val="90000"/>
                <a:lumOff val="10000"/>
              </a:schemeClr>
            </a:solidFill>
          </a:ln>
          <a:effectLst/>
        </c:spPr>
        <c:txPr>
          <a:bodyPr rot="-60000000" spcFirstLastPara="1" vertOverflow="ellipsis" vert="horz" wrap="square" anchor="ctr" anchorCtr="1"/>
          <a:lstStyle/>
          <a:p>
            <a:pPr>
              <a:defRPr sz="1050" b="0" i="0" u="none" strike="noStrike" kern="1200" baseline="0">
                <a:solidFill>
                  <a:schemeClr val="tx1">
                    <a:lumMod val="65000"/>
                    <a:lumOff val="35000"/>
                  </a:schemeClr>
                </a:solidFill>
                <a:latin typeface="+mn-lt"/>
                <a:ea typeface="+mn-ea"/>
                <a:cs typeface="+mn-ea"/>
                <a:sym typeface="+mn-lt"/>
              </a:defRPr>
            </a:pPr>
            <a:endParaRPr lang="zh-CN"/>
          </a:p>
        </c:txPr>
        <c:crossAx val="612753296"/>
        <c:crosses val="autoZero"/>
        <c:crossBetween val="between"/>
        <c:majorUnit val="0.5"/>
      </c:valAx>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sz="1050">
          <a:latin typeface="+mn-lt"/>
          <a:ea typeface="+mn-ea"/>
          <a:cs typeface="+mn-ea"/>
          <a:sym typeface="+mn-lt"/>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0.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1.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2.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14.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15.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16.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7.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8.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9.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0.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4.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8.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9.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omments/modernComment_7FFE5573_CA5314E8.xml><?xml version="1.0" encoding="utf-8"?>
<p188:cmLst xmlns:a="http://schemas.openxmlformats.org/drawingml/2006/main" xmlns:r="http://schemas.openxmlformats.org/officeDocument/2006/relationships" xmlns:p188="http://schemas.microsoft.com/office/powerpoint/2018/8/main">
  <p188:cm id="{ECB98B8B-6C2E-461A-9D8A-BBCA4D394073}" authorId="{0C7DB725-9A9B-C396-C736-75AC1EA997BD}" created="2025-09-02T06:39:56.330">
    <pc:sldMkLst xmlns:pc="http://schemas.microsoft.com/office/powerpoint/2013/main/command">
      <pc:docMk/>
      <pc:sldMk cId="3394442472" sldId="2147374451"/>
    </pc:sldMkLst>
    <p188:txBody>
      <a:bodyPr/>
      <a:lstStyle/>
      <a:p>
        <a:r>
          <a:rPr lang="zh-CN" altLang="en-US"/>
          <a:t>P14和15合并</a:t>
        </a:r>
      </a:p>
    </p188:txBody>
  </p188:cm>
</p188:cmLst>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D5DD62A-E741-48A7-AE54-2255DDB584B1}" type="datetimeFigureOut">
              <a:rPr lang="zh-CN" altLang="en-US" smtClean="0"/>
              <a:t>2025/9/15</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DDA2F8B-930F-4487-B443-98585BBB9887}" type="slidenum">
              <a:rPr lang="zh-CN" altLang="en-US" smtClean="0"/>
              <a:t>‹#›</a:t>
            </a:fld>
            <a:endParaRPr lang="zh-CN" altLang="en-US"/>
          </a:p>
        </p:txBody>
      </p:sp>
    </p:spTree>
    <p:extLst>
      <p:ext uri="{BB962C8B-B14F-4D97-AF65-F5344CB8AC3E}">
        <p14:creationId xmlns:p14="http://schemas.microsoft.com/office/powerpoint/2010/main" val="378759345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CE84BC1-A573-4D05-8B8C-BB4F1EB0288B}" type="slidenum">
              <a:rPr kumimoji="0" lang="zh-CN" altLang="en-US" sz="1200" b="0" i="0" u="none" strike="noStrike" kern="1200" cap="none" spc="0" normalizeH="0" baseline="0" noProof="0" smtClean="0">
                <a:ln>
                  <a:noFill/>
                </a:ln>
                <a:solidFill>
                  <a:prstClr val="black"/>
                </a:solidFill>
                <a:effectLst/>
                <a:uLnTx/>
                <a:uFillTx/>
                <a:latin typeface="微软雅黑" panose="020B0503020204020204" pitchFamily="34" charset="-122"/>
                <a:ea typeface="微软雅黑" panose="020B0503020204020204" pitchFamily="34"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zh-CN" altLang="en-US"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Tree>
    <p:extLst>
      <p:ext uri="{BB962C8B-B14F-4D97-AF65-F5344CB8AC3E}">
        <p14:creationId xmlns:p14="http://schemas.microsoft.com/office/powerpoint/2010/main" val="188075052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圣</a:t>
            </a:r>
            <a:r>
              <a:rPr lang="en-US" altLang="zh-CN" dirty="0"/>
              <a:t>·</a:t>
            </a:r>
            <a:r>
              <a:rPr lang="zh-CN" altLang="en-US" dirty="0"/>
              <a:t>约翰草是纯天然植物抗抑郁剂，有效成分含量明确：每片含圣</a:t>
            </a:r>
            <a:r>
              <a:rPr lang="en-US" altLang="zh-CN" dirty="0"/>
              <a:t>·</a:t>
            </a:r>
            <a:r>
              <a:rPr lang="zh-CN" altLang="en-US" dirty="0"/>
              <a:t>约翰草（又称贯叶连翘、贯叶金丝桃）提取物</a:t>
            </a:r>
            <a:r>
              <a:rPr lang="en-US" altLang="zh-CN" dirty="0"/>
              <a:t>312mg</a:t>
            </a:r>
            <a:r>
              <a:rPr lang="zh-CN" altLang="en-US" dirty="0"/>
              <a:t>。主要抗抑郁成分为贯叶金丝桃素，每片含量＞</a:t>
            </a:r>
            <a:r>
              <a:rPr lang="en-US" altLang="zh-CN" dirty="0"/>
              <a:t>9mg(</a:t>
            </a:r>
            <a:r>
              <a:rPr lang="zh-CN" altLang="en-US" dirty="0"/>
              <a:t>占比不低于</a:t>
            </a:r>
            <a:r>
              <a:rPr lang="en-US" altLang="zh-CN" dirty="0"/>
              <a:t>3%)</a:t>
            </a:r>
            <a:r>
              <a:rPr lang="zh-CN" altLang="en-US" dirty="0"/>
              <a:t>，符合美国药典的质量标准。另外还包含金丝桃素等多种有效成分。圣</a:t>
            </a:r>
            <a:r>
              <a:rPr lang="en-US" altLang="zh-CN" dirty="0"/>
              <a:t>·</a:t>
            </a:r>
            <a:r>
              <a:rPr lang="zh-CN" altLang="en-US" dirty="0"/>
              <a:t>约翰草是口服中成药，患者认可度高：用法用量为口服，</a:t>
            </a:r>
            <a:r>
              <a:rPr lang="en-US" altLang="zh-CN" dirty="0"/>
              <a:t>1</a:t>
            </a:r>
            <a:r>
              <a:rPr lang="zh-CN" altLang="en-US" dirty="0"/>
              <a:t>次</a:t>
            </a:r>
            <a:r>
              <a:rPr lang="en-US" altLang="zh-CN" dirty="0"/>
              <a:t>1</a:t>
            </a:r>
            <a:r>
              <a:rPr lang="zh-CN" altLang="en-US" dirty="0"/>
              <a:t>片，</a:t>
            </a:r>
            <a:r>
              <a:rPr lang="en-US" altLang="zh-CN" dirty="0"/>
              <a:t>2</a:t>
            </a:r>
            <a:r>
              <a:rPr lang="zh-CN" altLang="en-US" dirty="0"/>
              <a:t>～</a:t>
            </a:r>
            <a:r>
              <a:rPr lang="en-US" altLang="zh-CN" dirty="0"/>
              <a:t>3</a:t>
            </a:r>
            <a:r>
              <a:rPr lang="zh-CN" altLang="en-US" dirty="0"/>
              <a:t>次</a:t>
            </a:r>
            <a:r>
              <a:rPr lang="en-US" altLang="zh-CN" dirty="0"/>
              <a:t>/d</a:t>
            </a:r>
            <a:r>
              <a:rPr lang="zh-CN" altLang="en-US" dirty="0"/>
              <a:t>，疗程</a:t>
            </a:r>
            <a:r>
              <a:rPr lang="en-US" altLang="zh-CN" dirty="0"/>
              <a:t>4</a:t>
            </a:r>
            <a:r>
              <a:rPr lang="zh-CN" altLang="en-US" dirty="0"/>
              <a:t>周。共识推荐的使用方法为，急性期治疗，连续服用</a:t>
            </a:r>
            <a:r>
              <a:rPr lang="en-US" altLang="zh-CN" dirty="0"/>
              <a:t>3</a:t>
            </a:r>
            <a:r>
              <a:rPr lang="zh-CN" altLang="en-US" dirty="0"/>
              <a:t>个月；巩固期治疗连续服用</a:t>
            </a:r>
            <a:r>
              <a:rPr lang="en-US" altLang="zh-CN" dirty="0"/>
              <a:t>4</a:t>
            </a:r>
            <a:r>
              <a:rPr lang="zh-CN" altLang="en-US" dirty="0"/>
              <a:t>～</a:t>
            </a:r>
            <a:r>
              <a:rPr lang="en-US" altLang="zh-CN" dirty="0"/>
              <a:t>9</a:t>
            </a:r>
            <a:r>
              <a:rPr lang="zh-CN" altLang="en-US" dirty="0"/>
              <a:t>个月，防止复燃；酌情维持治疗，建议长期服用</a:t>
            </a:r>
            <a:r>
              <a:rPr lang="en-US" altLang="zh-CN" dirty="0"/>
              <a:t>2</a:t>
            </a:r>
            <a:r>
              <a:rPr lang="zh-CN" altLang="en-US" dirty="0"/>
              <a:t>～</a:t>
            </a:r>
            <a:r>
              <a:rPr lang="en-US" altLang="zh-CN" dirty="0"/>
              <a:t>3</a:t>
            </a:r>
            <a:r>
              <a:rPr lang="zh-CN" altLang="en-US" dirty="0"/>
              <a:t>年，预防复发；对反复发作≥</a:t>
            </a:r>
            <a:r>
              <a:rPr lang="en-US" altLang="zh-CN" dirty="0"/>
              <a:t>3</a:t>
            </a:r>
            <a:r>
              <a:rPr lang="zh-CN" altLang="en-US" dirty="0"/>
              <a:t>次的慢性抑郁障碍患者，急性期、巩固期有效治疗方案继续使用；终止治疗，建议缓慢减药、停药</a:t>
            </a:r>
            <a:r>
              <a:rPr lang="en-US" altLang="zh-CN" dirty="0"/>
              <a:t>(1</a:t>
            </a:r>
            <a:r>
              <a:rPr lang="zh-CN" altLang="en-US" dirty="0"/>
              <a:t>～</a:t>
            </a:r>
            <a:r>
              <a:rPr lang="en-US" altLang="zh-CN" dirty="0"/>
              <a:t>2</a:t>
            </a:r>
            <a:r>
              <a:rPr lang="zh-CN" altLang="en-US" dirty="0"/>
              <a:t>个月</a:t>
            </a:r>
            <a:r>
              <a:rPr lang="en-US" altLang="zh-CN" dirty="0"/>
              <a:t>)</a:t>
            </a:r>
            <a:r>
              <a:rPr lang="zh-CN" altLang="en-US" dirty="0"/>
              <a:t>，定期随访。圣</a:t>
            </a:r>
            <a:r>
              <a:rPr lang="en-US" altLang="zh-CN" dirty="0"/>
              <a:t>·</a:t>
            </a:r>
            <a:r>
              <a:rPr lang="zh-CN" altLang="en-US" dirty="0"/>
              <a:t>约翰草临床适用可及：圣</a:t>
            </a:r>
            <a:r>
              <a:rPr lang="en-US" altLang="zh-CN" dirty="0"/>
              <a:t>·</a:t>
            </a:r>
            <a:r>
              <a:rPr lang="zh-CN" altLang="en-US" dirty="0"/>
              <a:t>约翰草适应症明确，说明书标明可直接用于轻、中度抑郁发作，无需中医辨证；临床上不是红处方管理，不属于国家管制药品，且是国家精神类药品集采目录中可替代推荐唯一中成药。</a:t>
            </a:r>
          </a:p>
          <a:p>
            <a:endParaRPr lang="zh-CN" altLang="en-US" dirty="0"/>
          </a:p>
        </p:txBody>
      </p:sp>
      <p:sp>
        <p:nvSpPr>
          <p:cNvPr id="4" name="灯片编号占位符 3"/>
          <p:cNvSpPr>
            <a:spLocks noGrp="1"/>
          </p:cNvSpPr>
          <p:nvPr>
            <p:ph type="sldNum" sz="quarter" idx="5"/>
          </p:nvPr>
        </p:nvSpPr>
        <p:spPr/>
        <p:txBody>
          <a:bodyPr/>
          <a:lstStyle/>
          <a:p>
            <a:fld id="{32F29442-4BA7-E740-BF93-9371C7807493}" type="slidenum">
              <a:rPr kumimoji="1" lang="zh-CN" altLang="en-US" smtClean="0"/>
              <a:pPr/>
              <a:t>19</a:t>
            </a:fld>
            <a:endParaRPr kumimoji="1" lang="zh-CN" altLang="en-US" dirty="0"/>
          </a:p>
        </p:txBody>
      </p:sp>
    </p:spTree>
    <p:extLst>
      <p:ext uri="{BB962C8B-B14F-4D97-AF65-F5344CB8AC3E}">
        <p14:creationId xmlns:p14="http://schemas.microsoft.com/office/powerpoint/2010/main" val="365010525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indent="0" algn="l">
              <a:lnSpc>
                <a:spcPct val="150000"/>
              </a:lnSpc>
              <a:buFont typeface="+mj-lt"/>
              <a:buNone/>
            </a:pPr>
            <a:r>
              <a:rPr lang="zh-CN" altLang="en-US" b="0" dirty="0">
                <a:latin typeface="微软雅黑" panose="020B0503020204020204" pitchFamily="34" charset="-122"/>
                <a:ea typeface="微软雅黑" panose="020B0503020204020204" pitchFamily="34" charset="-122"/>
              </a:rPr>
              <a:t>国内外十七篇指南对圣</a:t>
            </a:r>
            <a:r>
              <a:rPr lang="en-US" altLang="zh-CN" b="0" dirty="0">
                <a:latin typeface="微软雅黑" panose="020B0503020204020204" pitchFamily="34" charset="-122"/>
                <a:ea typeface="微软雅黑" panose="020B0503020204020204" pitchFamily="34" charset="-122"/>
              </a:rPr>
              <a:t>·</a:t>
            </a:r>
            <a:r>
              <a:rPr lang="zh-CN" altLang="en-US" b="0" dirty="0">
                <a:latin typeface="微软雅黑" panose="020B0503020204020204" pitchFamily="34" charset="-122"/>
                <a:ea typeface="微软雅黑" panose="020B0503020204020204" pitchFamily="34" charset="-122"/>
              </a:rPr>
              <a:t>约翰草提取物用于治疗抑郁的推荐情况和级别</a:t>
            </a:r>
            <a:r>
              <a:rPr lang="en-US" altLang="zh-CN" b="0" dirty="0">
                <a:latin typeface="微软雅黑" panose="020B0503020204020204" pitchFamily="34" charset="-122"/>
                <a:ea typeface="微软雅黑" panose="020B0503020204020204" pitchFamily="34" charset="-122"/>
              </a:rPr>
              <a:t>(</a:t>
            </a:r>
            <a:r>
              <a:rPr lang="zh-CN" altLang="en-US" b="0" dirty="0">
                <a:latin typeface="微软雅黑" panose="020B0503020204020204" pitchFamily="34" charset="-122"/>
                <a:ea typeface="微软雅黑" panose="020B0503020204020204" pitchFamily="34" charset="-122"/>
              </a:rPr>
              <a:t>可能略有不同</a:t>
            </a:r>
            <a:r>
              <a:rPr lang="en-US" altLang="zh-CN" b="0" dirty="0">
                <a:latin typeface="微软雅黑" panose="020B0503020204020204" pitchFamily="34" charset="-122"/>
                <a:ea typeface="微软雅黑" panose="020B0503020204020204" pitchFamily="34" charset="-122"/>
              </a:rPr>
              <a:t>)</a:t>
            </a:r>
            <a:r>
              <a:rPr lang="zh-CN" altLang="en-US" b="0" dirty="0">
                <a:latin typeface="微软雅黑" panose="020B0503020204020204" pitchFamily="34" charset="-122"/>
                <a:ea typeface="微软雅黑" panose="020B0503020204020204" pitchFamily="34" charset="-122"/>
              </a:rPr>
              <a:t>：</a:t>
            </a:r>
          </a:p>
          <a:p>
            <a:pPr marL="171450" marR="0" lvl="0" indent="-171450" algn="l" defTabSz="914400" rtl="0" eaLnBrk="1" fontAlgn="auto" latinLnBrk="0" hangingPunct="1">
              <a:lnSpc>
                <a:spcPct val="150000"/>
              </a:lnSpc>
              <a:spcBef>
                <a:spcPts val="0"/>
              </a:spcBef>
              <a:spcAft>
                <a:spcPts val="0"/>
              </a:spcAft>
              <a:buClrTx/>
              <a:buSzTx/>
              <a:buFont typeface="Arial" panose="020B0604020202020204" pitchFamily="34" charset="0"/>
              <a:buChar char="•"/>
              <a:tabLst/>
              <a:defRPr/>
            </a:pPr>
            <a:r>
              <a:rPr lang="zh-CN" altLang="en-US" b="0" dirty="0">
                <a:latin typeface="微软雅黑" panose="020B0503020204020204" pitchFamily="34" charset="-122"/>
                <a:ea typeface="微软雅黑" panose="020B0503020204020204" pitchFamily="34" charset="-122"/>
              </a:rPr>
              <a:t>国外指南推荐中，例如</a:t>
            </a:r>
            <a:r>
              <a:rPr lang="en-US" altLang="zh-CN" b="0" dirty="0">
                <a:latin typeface="微软雅黑" panose="020B0503020204020204" pitchFamily="34" charset="-122"/>
                <a:ea typeface="微软雅黑" panose="020B0503020204020204" pitchFamily="34" charset="-122"/>
              </a:rPr>
              <a:t>2023</a:t>
            </a:r>
            <a:r>
              <a:rPr lang="zh-CN" altLang="en-US" b="0" dirty="0">
                <a:latin typeface="微软雅黑" panose="020B0503020204020204" pitchFamily="34" charset="-122"/>
                <a:ea typeface="微软雅黑" panose="020B0503020204020204" pitchFamily="34" charset="-122"/>
              </a:rPr>
              <a:t>年加拿大情绪和焦虑治疗网络</a:t>
            </a:r>
            <a:r>
              <a:rPr lang="en-US" altLang="zh-CN" b="0" dirty="0">
                <a:latin typeface="微软雅黑" panose="020B0503020204020204" pitchFamily="34" charset="-122"/>
                <a:ea typeface="微软雅黑" panose="020B0503020204020204" pitchFamily="34" charset="-122"/>
              </a:rPr>
              <a:t>(CANMAT)</a:t>
            </a:r>
            <a:r>
              <a:rPr lang="zh-CN" altLang="en-US" b="0" dirty="0">
                <a:latin typeface="微软雅黑" panose="020B0503020204020204" pitchFamily="34" charset="-122"/>
                <a:ea typeface="微软雅黑" panose="020B0503020204020204" pitchFamily="34" charset="-122"/>
              </a:rPr>
              <a:t>临床指南建议将圣</a:t>
            </a:r>
            <a:r>
              <a:rPr lang="en-US" altLang="zh-CN" b="0" dirty="0">
                <a:latin typeface="微软雅黑" panose="020B0503020204020204" pitchFamily="34" charset="-122"/>
                <a:ea typeface="微软雅黑" panose="020B0503020204020204" pitchFamily="34" charset="-122"/>
              </a:rPr>
              <a:t>·</a:t>
            </a:r>
            <a:r>
              <a:rPr lang="zh-CN" altLang="en-US" b="0" dirty="0">
                <a:latin typeface="微软雅黑" panose="020B0503020204020204" pitchFamily="34" charset="-122"/>
                <a:ea typeface="微软雅黑" panose="020B0503020204020204" pitchFamily="34" charset="-122"/>
              </a:rPr>
              <a:t>约翰草作为轻度抑郁发作的一线治疗；</a:t>
            </a:r>
            <a:r>
              <a:rPr lang="en-US" altLang="zh-CN" b="0" dirty="0">
                <a:latin typeface="微软雅黑" panose="020B0503020204020204" pitchFamily="34" charset="-122"/>
                <a:ea typeface="微软雅黑" panose="020B0503020204020204" pitchFamily="34" charset="-122"/>
              </a:rPr>
              <a:t>2019</a:t>
            </a:r>
            <a:r>
              <a:rPr lang="zh-CN" altLang="en-US" b="0" dirty="0">
                <a:latin typeface="微软雅黑" panose="020B0503020204020204" pitchFamily="34" charset="-122"/>
                <a:ea typeface="微软雅黑" panose="020B0503020204020204" pitchFamily="34" charset="-122"/>
              </a:rPr>
              <a:t>美国</a:t>
            </a:r>
            <a:r>
              <a:rPr lang="zh-CN" altLang="en-US" sz="1200" dirty="0">
                <a:latin typeface="Arial" panose="020B0604020202020204" pitchFamily="34" charset="0"/>
                <a:ea typeface="微软雅黑" panose="020B0503020204020204" pitchFamily="34" charset="-122"/>
                <a:cs typeface="+mn-ea"/>
                <a:sym typeface="Arial" panose="020B0604020202020204" pitchFamily="34" charset="0"/>
              </a:rPr>
              <a:t>精神病学会（</a:t>
            </a:r>
            <a:r>
              <a:rPr lang="en-US" altLang="zh-CN" sz="1200" dirty="0">
                <a:latin typeface="Arial" panose="020B0604020202020204" pitchFamily="34" charset="0"/>
                <a:ea typeface="微软雅黑" panose="020B0503020204020204" pitchFamily="34" charset="-122"/>
                <a:cs typeface="+mn-ea"/>
                <a:sym typeface="Arial" panose="020B0604020202020204" pitchFamily="34" charset="0"/>
              </a:rPr>
              <a:t>APA</a:t>
            </a:r>
            <a:r>
              <a:rPr lang="zh-CN" altLang="en-US" sz="1200" dirty="0">
                <a:latin typeface="Arial" panose="020B0604020202020204" pitchFamily="34" charset="0"/>
                <a:ea typeface="微软雅黑" panose="020B0503020204020204" pitchFamily="34" charset="-122"/>
                <a:cs typeface="+mn-ea"/>
                <a:sym typeface="Arial" panose="020B0604020202020204" pitchFamily="34" charset="0"/>
              </a:rPr>
              <a:t>）</a:t>
            </a:r>
            <a:r>
              <a:rPr lang="zh-CN" altLang="en-US" b="0" dirty="0">
                <a:latin typeface="微软雅黑" panose="020B0503020204020204" pitchFamily="34" charset="-122"/>
                <a:ea typeface="微软雅黑" panose="020B0503020204020204" pitchFamily="34" charset="-122"/>
              </a:rPr>
              <a:t>指南建议</a:t>
            </a:r>
            <a:r>
              <a:rPr lang="zh-CN" altLang="en-US" sz="1200" dirty="0">
                <a:latin typeface="Arial" panose="020B0604020202020204" pitchFamily="34" charset="0"/>
                <a:ea typeface="微软雅黑" panose="020B0503020204020204" pitchFamily="34" charset="-122"/>
                <a:cs typeface="+mn-ea"/>
                <a:sym typeface="Arial" panose="020B0604020202020204" pitchFamily="34" charset="0"/>
              </a:rPr>
              <a:t>对于</a:t>
            </a:r>
            <a:r>
              <a:rPr lang="zh-CN" altLang="en-US" sz="1200" dirty="0">
                <a:solidFill>
                  <a:srgbClr val="B35609"/>
                </a:solidFill>
                <a:latin typeface="Arial" panose="020B0604020202020204" pitchFamily="34" charset="0"/>
                <a:ea typeface="微软雅黑" panose="020B0503020204020204" pitchFamily="34" charset="-122"/>
                <a:cs typeface="+mn-ea"/>
                <a:sym typeface="Arial" panose="020B0604020202020204" pitchFamily="34" charset="0"/>
              </a:rPr>
              <a:t>心理治疗或药物治疗无效或无法接受</a:t>
            </a:r>
            <a:r>
              <a:rPr lang="zh-CN" altLang="en-US" sz="1200" dirty="0">
                <a:latin typeface="Arial" panose="020B0604020202020204" pitchFamily="34" charset="0"/>
                <a:ea typeface="微软雅黑" panose="020B0503020204020204" pitchFamily="34" charset="-122"/>
                <a:cs typeface="+mn-ea"/>
                <a:sym typeface="Arial" panose="020B0604020202020204" pitchFamily="34" charset="0"/>
              </a:rPr>
              <a:t>的成年抑郁症患者，建议可以使用</a:t>
            </a:r>
            <a:r>
              <a:rPr lang="zh-CN" altLang="en-US" sz="1200" dirty="0">
                <a:solidFill>
                  <a:srgbClr val="B35609"/>
                </a:solidFill>
                <a:latin typeface="Arial" panose="020B0604020202020204" pitchFamily="34" charset="0"/>
                <a:ea typeface="微软雅黑" panose="020B0503020204020204" pitchFamily="34" charset="-122"/>
                <a:cs typeface="+mn-ea"/>
                <a:sym typeface="Arial" panose="020B0604020202020204" pitchFamily="34" charset="0"/>
              </a:rPr>
              <a:t>圣</a:t>
            </a:r>
            <a:r>
              <a:rPr lang="en-US" altLang="zh-CN" sz="1200" dirty="0">
                <a:solidFill>
                  <a:srgbClr val="B35609"/>
                </a:solidFill>
                <a:latin typeface="Arial" panose="020B0604020202020204" pitchFamily="34" charset="0"/>
                <a:ea typeface="微软雅黑" panose="020B0503020204020204" pitchFamily="34" charset="-122"/>
                <a:cs typeface="+mn-ea"/>
                <a:sym typeface="Arial" panose="020B0604020202020204" pitchFamily="34" charset="0"/>
              </a:rPr>
              <a:t>·</a:t>
            </a:r>
            <a:r>
              <a:rPr lang="zh-CN" altLang="en-US" sz="1200" dirty="0">
                <a:solidFill>
                  <a:srgbClr val="B35609"/>
                </a:solidFill>
                <a:latin typeface="Arial" panose="020B0604020202020204" pitchFamily="34" charset="0"/>
                <a:ea typeface="微软雅黑" panose="020B0503020204020204" pitchFamily="34" charset="-122"/>
                <a:cs typeface="+mn-ea"/>
                <a:sym typeface="Arial" panose="020B0604020202020204" pitchFamily="34" charset="0"/>
              </a:rPr>
              <a:t>约翰草提取物单药治疗；</a:t>
            </a:r>
            <a:r>
              <a:rPr lang="en-US" altLang="zh-CN" b="0" dirty="0">
                <a:latin typeface="微软雅黑" panose="020B0503020204020204" pitchFamily="34" charset="-122"/>
                <a:ea typeface="微软雅黑" panose="020B0503020204020204" pitchFamily="34" charset="-122"/>
              </a:rPr>
              <a:t>2015</a:t>
            </a:r>
            <a:r>
              <a:rPr lang="zh-CN" altLang="en-US" b="0" dirty="0">
                <a:latin typeface="微软雅黑" panose="020B0503020204020204" pitchFamily="34" charset="-122"/>
                <a:ea typeface="微软雅黑" panose="020B0503020204020204" pitchFamily="34" charset="-122"/>
              </a:rPr>
              <a:t>年英国精神药理学协会</a:t>
            </a:r>
            <a:r>
              <a:rPr lang="en-US" altLang="zh-CN" b="0" dirty="0">
                <a:latin typeface="微软雅黑" panose="020B0503020204020204" pitchFamily="34" charset="-122"/>
                <a:ea typeface="微软雅黑" panose="020B0503020204020204" pitchFamily="34" charset="-122"/>
              </a:rPr>
              <a:t>(BAP)</a:t>
            </a:r>
            <a:r>
              <a:rPr lang="zh-CN" altLang="en-US" b="0" dirty="0">
                <a:latin typeface="微软雅黑" panose="020B0503020204020204" pitchFamily="34" charset="-122"/>
                <a:ea typeface="微软雅黑" panose="020B0503020204020204" pitchFamily="34" charset="-122"/>
              </a:rPr>
              <a:t>循证指南中为</a:t>
            </a:r>
            <a:r>
              <a:rPr lang="en-US" altLang="zh-CN" b="0" dirty="0">
                <a:latin typeface="微软雅黑" panose="020B0503020204020204" pitchFamily="34" charset="-122"/>
                <a:ea typeface="微软雅黑" panose="020B0503020204020204" pitchFamily="34" charset="-122"/>
              </a:rPr>
              <a:t>I</a:t>
            </a:r>
            <a:r>
              <a:rPr lang="zh-CN" altLang="en-US" b="0" dirty="0">
                <a:latin typeface="微软雅黑" panose="020B0503020204020204" pitchFamily="34" charset="-122"/>
                <a:ea typeface="微软雅黑" panose="020B0503020204020204" pitchFamily="34" charset="-122"/>
              </a:rPr>
              <a:t>级循证推荐，圣</a:t>
            </a:r>
            <a:r>
              <a:rPr lang="en-US" altLang="zh-CN" b="0" dirty="0">
                <a:latin typeface="微软雅黑" panose="020B0503020204020204" pitchFamily="34" charset="-122"/>
                <a:ea typeface="微软雅黑" panose="020B0503020204020204" pitchFamily="34" charset="-122"/>
              </a:rPr>
              <a:t>·</a:t>
            </a:r>
            <a:r>
              <a:rPr lang="zh-CN" altLang="en-US" b="0" dirty="0">
                <a:latin typeface="微软雅黑" panose="020B0503020204020204" pitchFamily="34" charset="-122"/>
                <a:ea typeface="微软雅黑" panose="020B0503020204020204" pitchFamily="34" charset="-122"/>
              </a:rPr>
              <a:t>约翰草提取物可有效的治疗急性轻、中度抑郁障碍，疗效与</a:t>
            </a:r>
            <a:r>
              <a:rPr lang="en-US" altLang="zh-CN" b="0" dirty="0">
                <a:latin typeface="微软雅黑" panose="020B0503020204020204" pitchFamily="34" charset="-122"/>
                <a:ea typeface="微软雅黑" panose="020B0503020204020204" pitchFamily="34" charset="-122"/>
              </a:rPr>
              <a:t>(</a:t>
            </a:r>
            <a:r>
              <a:rPr lang="zh-CN" altLang="en-US" b="0" dirty="0">
                <a:latin typeface="微软雅黑" panose="020B0503020204020204" pitchFamily="34" charset="-122"/>
                <a:ea typeface="微软雅黑" panose="020B0503020204020204" pitchFamily="34" charset="-122"/>
              </a:rPr>
              <a:t>化学</a:t>
            </a:r>
            <a:r>
              <a:rPr lang="en-US" altLang="zh-CN" b="0" dirty="0">
                <a:latin typeface="微软雅黑" panose="020B0503020204020204" pitchFamily="34" charset="-122"/>
                <a:ea typeface="微软雅黑" panose="020B0503020204020204" pitchFamily="34" charset="-122"/>
              </a:rPr>
              <a:t>)</a:t>
            </a:r>
            <a:r>
              <a:rPr lang="zh-CN" altLang="en-US" b="0" dirty="0">
                <a:latin typeface="微软雅黑" panose="020B0503020204020204" pitchFamily="34" charset="-122"/>
                <a:ea typeface="微软雅黑" panose="020B0503020204020204" pitchFamily="34" charset="-122"/>
              </a:rPr>
              <a:t>抗抑郁剂相当，且耐受性良好。</a:t>
            </a:r>
          </a:p>
        </p:txBody>
      </p:sp>
      <p:sp>
        <p:nvSpPr>
          <p:cNvPr id="4" name="灯片编号占位符 3"/>
          <p:cNvSpPr>
            <a:spLocks noGrp="1"/>
          </p:cNvSpPr>
          <p:nvPr>
            <p:ph type="sldNum" sz="quarter" idx="5"/>
          </p:nvPr>
        </p:nvSpPr>
        <p:spPr/>
        <p:txBody>
          <a:bodyPr/>
          <a:lstStyle/>
          <a:p>
            <a:fld id="{7B38AEA4-17F4-4DE1-8F5C-06EE556E26BD}" type="slidenum">
              <a:rPr lang="zh-CN" altLang="en-US" smtClean="0"/>
              <a:t>37</a:t>
            </a:fld>
            <a:endParaRPr lang="zh-CN" altLang="en-US"/>
          </a:p>
        </p:txBody>
      </p:sp>
    </p:spTree>
    <p:extLst>
      <p:ext uri="{BB962C8B-B14F-4D97-AF65-F5344CB8AC3E}">
        <p14:creationId xmlns:p14="http://schemas.microsoft.com/office/powerpoint/2010/main" val="355495924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b="0" dirty="0">
                <a:latin typeface="微软雅黑" panose="020B0503020204020204" pitchFamily="34" charset="-122"/>
                <a:ea typeface="微软雅黑" panose="020B0503020204020204" pitchFamily="34" charset="-122"/>
              </a:rPr>
              <a:t>我国指南推荐中，例如</a:t>
            </a:r>
            <a:r>
              <a:rPr lang="en-US" altLang="zh-CN" b="0" dirty="0">
                <a:latin typeface="微软雅黑" panose="020B0503020204020204" pitchFamily="34" charset="-122"/>
                <a:ea typeface="微软雅黑" panose="020B0503020204020204" pitchFamily="34" charset="-122"/>
              </a:rPr>
              <a:t>2023</a:t>
            </a:r>
            <a:r>
              <a:rPr lang="zh-CN" altLang="en-US" b="0" dirty="0">
                <a:latin typeface="微软雅黑" panose="020B0503020204020204" pitchFamily="34" charset="-122"/>
                <a:ea typeface="微软雅黑" panose="020B0503020204020204" pitchFamily="34" charset="-122"/>
              </a:rPr>
              <a:t>年中国焦虑障碍防治指南指出，圣</a:t>
            </a:r>
            <a:r>
              <a:rPr lang="en-US" altLang="zh-CN" b="0" dirty="0">
                <a:latin typeface="微软雅黑" panose="020B0503020204020204" pitchFamily="34" charset="-122"/>
                <a:ea typeface="微软雅黑" panose="020B0503020204020204" pitchFamily="34" charset="-122"/>
              </a:rPr>
              <a:t>·</a:t>
            </a:r>
            <a:r>
              <a:rPr lang="zh-CN" altLang="en-US" b="0" dirty="0">
                <a:latin typeface="微软雅黑" panose="020B0503020204020204" pitchFamily="34" charset="-122"/>
                <a:ea typeface="微软雅黑" panose="020B0503020204020204" pitchFamily="34" charset="-122"/>
              </a:rPr>
              <a:t>约翰草适用于轻中度抑郁者，同时能改善失眠症状；</a:t>
            </a:r>
            <a:r>
              <a:rPr lang="en-US" altLang="zh-CN" b="0" dirty="0">
                <a:latin typeface="微软雅黑" panose="020B0503020204020204" pitchFamily="34" charset="-122"/>
                <a:ea typeface="微软雅黑" panose="020B0503020204020204" pitchFamily="34" charset="-122"/>
              </a:rPr>
              <a:t>2022</a:t>
            </a:r>
            <a:r>
              <a:rPr lang="zh-CN" altLang="en-US" b="0" dirty="0">
                <a:latin typeface="微软雅黑" panose="020B0503020204020204" pitchFamily="34" charset="-122"/>
                <a:ea typeface="微软雅黑" panose="020B0503020204020204" pitchFamily="34" charset="-122"/>
              </a:rPr>
              <a:t>年我国中成药治疗指南推荐单独使用圣</a:t>
            </a:r>
            <a:r>
              <a:rPr lang="en-US" altLang="zh-CN" b="0" dirty="0">
                <a:latin typeface="微软雅黑" panose="020B0503020204020204" pitchFamily="34" charset="-122"/>
                <a:ea typeface="微软雅黑" panose="020B0503020204020204" pitchFamily="34" charset="-122"/>
              </a:rPr>
              <a:t>·</a:t>
            </a:r>
            <a:r>
              <a:rPr lang="zh-CN" altLang="en-US" b="0" dirty="0">
                <a:latin typeface="微软雅黑" panose="020B0503020204020204" pitchFamily="34" charset="-122"/>
                <a:ea typeface="微软雅黑" panose="020B0503020204020204" pitchFamily="34" charset="-122"/>
              </a:rPr>
              <a:t>约翰草提取物片</a:t>
            </a:r>
            <a:r>
              <a:rPr lang="en-US" altLang="zh-CN" b="0" dirty="0">
                <a:latin typeface="微软雅黑" panose="020B0503020204020204" pitchFamily="34" charset="-122"/>
                <a:ea typeface="微软雅黑" panose="020B0503020204020204" pitchFamily="34" charset="-122"/>
              </a:rPr>
              <a:t>(</a:t>
            </a:r>
            <a:r>
              <a:rPr lang="zh-CN" altLang="en-US" b="0" dirty="0">
                <a:latin typeface="微软雅黑" panose="020B0503020204020204" pitchFamily="34" charset="-122"/>
                <a:ea typeface="微软雅黑" panose="020B0503020204020204" pitchFamily="34" charset="-122"/>
              </a:rPr>
              <a:t>路优泰</a:t>
            </a:r>
            <a:r>
              <a:rPr lang="en-US" altLang="zh-CN" b="0" dirty="0">
                <a:latin typeface="微软雅黑" panose="020B0503020204020204" pitchFamily="34" charset="-122"/>
                <a:ea typeface="微软雅黑" panose="020B0503020204020204" pitchFamily="34" charset="-122"/>
              </a:rPr>
              <a:t>)</a:t>
            </a:r>
            <a:r>
              <a:rPr lang="zh-CN" altLang="en-US" b="0" dirty="0">
                <a:latin typeface="微软雅黑" panose="020B0503020204020204" pitchFamily="34" charset="-122"/>
                <a:ea typeface="微软雅黑" panose="020B0503020204020204" pitchFamily="34" charset="-122"/>
              </a:rPr>
              <a:t>治疗轻度抑郁障碍，改善抑郁症状，推荐及证据级别为</a:t>
            </a:r>
            <a:r>
              <a:rPr lang="en-US" altLang="zh-CN" b="0" dirty="0">
                <a:latin typeface="微软雅黑" panose="020B0503020204020204" pitchFamily="34" charset="-122"/>
                <a:ea typeface="微软雅黑" panose="020B0503020204020204" pitchFamily="34" charset="-122"/>
              </a:rPr>
              <a:t>1A</a:t>
            </a:r>
            <a:r>
              <a:rPr lang="zh-CN" altLang="en-US" b="0" dirty="0">
                <a:latin typeface="微软雅黑" panose="020B0503020204020204" pitchFamily="34" charset="-122"/>
                <a:ea typeface="微软雅黑" panose="020B0503020204020204" pitchFamily="34" charset="-122"/>
              </a:rPr>
              <a:t>。</a:t>
            </a:r>
            <a:r>
              <a:rPr lang="en-US" altLang="zh-CN" b="0" dirty="0">
                <a:latin typeface="微软雅黑" panose="020B0503020204020204" pitchFamily="34" charset="-122"/>
                <a:ea typeface="微软雅黑" panose="020B0503020204020204" pitchFamily="34" charset="-122"/>
              </a:rPr>
              <a:t>2018</a:t>
            </a:r>
            <a:r>
              <a:rPr lang="zh-CN" altLang="en-US" b="0" dirty="0">
                <a:latin typeface="微软雅黑" panose="020B0503020204020204" pitchFamily="34" charset="-122"/>
                <a:ea typeface="微软雅黑" panose="020B0503020204020204" pitchFamily="34" charset="-122"/>
              </a:rPr>
              <a:t>年圣</a:t>
            </a:r>
            <a:r>
              <a:rPr lang="en-US" altLang="zh-CN" b="0" dirty="0">
                <a:latin typeface="微软雅黑" panose="020B0503020204020204" pitchFamily="34" charset="-122"/>
                <a:ea typeface="微软雅黑" panose="020B0503020204020204" pitchFamily="34" charset="-122"/>
              </a:rPr>
              <a:t>·</a:t>
            </a:r>
            <a:r>
              <a:rPr lang="zh-CN" altLang="en-US" b="0" dirty="0">
                <a:latin typeface="微软雅黑" panose="020B0503020204020204" pitchFamily="34" charset="-122"/>
                <a:ea typeface="微软雅黑" panose="020B0503020204020204" pitchFamily="34" charset="-122"/>
              </a:rPr>
              <a:t>约翰草提取物片治疗抑郁障碍专家共识指出，圣</a:t>
            </a:r>
            <a:r>
              <a:rPr lang="en-US" altLang="zh-CN" b="0" dirty="0">
                <a:latin typeface="微软雅黑" panose="020B0503020204020204" pitchFamily="34" charset="-122"/>
                <a:ea typeface="微软雅黑" panose="020B0503020204020204" pitchFamily="34" charset="-122"/>
              </a:rPr>
              <a:t>·</a:t>
            </a:r>
            <a:r>
              <a:rPr lang="zh-CN" altLang="en-US" b="0" dirty="0">
                <a:latin typeface="微软雅黑" panose="020B0503020204020204" pitchFamily="34" charset="-122"/>
                <a:ea typeface="微软雅黑" panose="020B0503020204020204" pitchFamily="34" charset="-122"/>
              </a:rPr>
              <a:t>约翰草提取物片作为植物药剂，具有多重抗抑郁作用，同时增加褪黑素生成，提升睡眠质量；相对于其他天然药物及传统中药，圣</a:t>
            </a:r>
            <a:r>
              <a:rPr lang="en-US" altLang="zh-CN" b="0" dirty="0">
                <a:latin typeface="微软雅黑" panose="020B0503020204020204" pitchFamily="34" charset="-122"/>
                <a:ea typeface="微软雅黑" panose="020B0503020204020204" pitchFamily="34" charset="-122"/>
              </a:rPr>
              <a:t>·</a:t>
            </a:r>
            <a:r>
              <a:rPr lang="zh-CN" altLang="en-US" b="0" dirty="0">
                <a:latin typeface="微软雅黑" panose="020B0503020204020204" pitchFamily="34" charset="-122"/>
                <a:ea typeface="微软雅黑" panose="020B0503020204020204" pitchFamily="34" charset="-122"/>
              </a:rPr>
              <a:t>约翰草提取物片具有更完善的循证医学研究，证实其在完全起效情况下，疗效显著优于安慰剂，与化学药相当，同时安全性优于化学药</a:t>
            </a:r>
            <a:endParaRPr lang="en-US" altLang="zh-CN" b="0" dirty="0">
              <a:latin typeface="微软雅黑" panose="020B0503020204020204" pitchFamily="34" charset="-122"/>
              <a:ea typeface="微软雅黑" panose="020B0503020204020204" pitchFamily="34" charset="-122"/>
            </a:endParaRPr>
          </a:p>
          <a:p>
            <a:endParaRPr lang="zh-CN" altLang="en-US" dirty="0"/>
          </a:p>
        </p:txBody>
      </p:sp>
      <p:sp>
        <p:nvSpPr>
          <p:cNvPr id="4" name="灯片编号占位符 3"/>
          <p:cNvSpPr>
            <a:spLocks noGrp="1"/>
          </p:cNvSpPr>
          <p:nvPr>
            <p:ph type="sldNum" sz="quarter" idx="5"/>
          </p:nvPr>
        </p:nvSpPr>
        <p:spPr/>
        <p:txBody>
          <a:bodyPr/>
          <a:lstStyle/>
          <a:p>
            <a:fld id="{7B38AEA4-17F4-4DE1-8F5C-06EE556E26BD}" type="slidenum">
              <a:rPr lang="zh-CN" altLang="en-US" smtClean="0"/>
              <a:t>38</a:t>
            </a:fld>
            <a:endParaRPr lang="zh-CN" altLang="en-US"/>
          </a:p>
        </p:txBody>
      </p:sp>
    </p:spTree>
    <p:extLst>
      <p:ext uri="{BB962C8B-B14F-4D97-AF65-F5344CB8AC3E}">
        <p14:creationId xmlns:p14="http://schemas.microsoft.com/office/powerpoint/2010/main" val="4288741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jpeg"/><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封面页/结束页">
    <p:spTree>
      <p:nvGrpSpPr>
        <p:cNvPr id="1" name=""/>
        <p:cNvGrpSpPr/>
        <p:nvPr/>
      </p:nvGrpSpPr>
      <p:grpSpPr>
        <a:xfrm>
          <a:off x="0" y="0"/>
          <a:ext cx="0" cy="0"/>
          <a:chOff x="0" y="0"/>
          <a:chExt cx="0" cy="0"/>
        </a:xfrm>
      </p:grpSpPr>
    </p:spTree>
    <p:extLst>
      <p:ext uri="{BB962C8B-B14F-4D97-AF65-F5344CB8AC3E}">
        <p14:creationId xmlns:p14="http://schemas.microsoft.com/office/powerpoint/2010/main" val="1613267636"/>
      </p:ext>
    </p:extLst>
  </p:cSld>
  <p:clrMapOvr>
    <a:masterClrMapping/>
  </p:clrMapOvr>
  <p:transition/>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1_内容页">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423336" y="222251"/>
            <a:ext cx="11336863" cy="832204"/>
          </a:xfrm>
          <a:prstGeom prst="rect">
            <a:avLst/>
          </a:prstGeom>
        </p:spPr>
        <p:txBody>
          <a:bodyPr lIns="0" tIns="0" rIns="0" bIns="0" anchor="b"/>
          <a:lstStyle>
            <a:lvl1pPr>
              <a:defRPr lang="zh-CN" altLang="en-US" sz="2800" baseline="0" dirty="0">
                <a:solidFill>
                  <a:srgbClr val="0081C6"/>
                </a:solidFill>
                <a:latin typeface="Apis for office" panose="020B0504010101010104"/>
                <a:ea typeface="微软雅黑" panose="020B0503020204020204" pitchFamily="34" charset="-122"/>
                <a:cs typeface="Apis For Office" panose="020B0504010101010104" pitchFamily="34" charset="0"/>
              </a:defRPr>
            </a:lvl1pPr>
          </a:lstStyle>
          <a:p>
            <a:pPr lvl="0"/>
            <a:r>
              <a:rPr lang="zh-CN" altLang="en-US" dirty="0"/>
              <a:t>输入标题</a:t>
            </a:r>
          </a:p>
        </p:txBody>
      </p:sp>
      <p:sp>
        <p:nvSpPr>
          <p:cNvPr id="3" name="矩形 2"/>
          <p:cNvSpPr/>
          <p:nvPr userDrawn="1"/>
        </p:nvSpPr>
        <p:spPr>
          <a:xfrm flipH="1">
            <a:off x="431800" y="1108075"/>
            <a:ext cx="11444287" cy="34925"/>
          </a:xfrm>
          <a:prstGeom prst="rect">
            <a:avLst/>
          </a:prstGeom>
          <a:gradFill flip="none" rotWithShape="1">
            <a:gsLst>
              <a:gs pos="99000">
                <a:schemeClr val="bg1"/>
              </a:gs>
              <a:gs pos="57000">
                <a:srgbClr val="0081C6"/>
              </a:gs>
              <a:gs pos="72000">
                <a:srgbClr val="BED600"/>
              </a:gs>
              <a:gs pos="64000">
                <a:srgbClr val="BED600"/>
              </a:gs>
              <a:gs pos="0">
                <a:srgbClr val="0081C6"/>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121920" tIns="60960" rIns="121920" bIns="60960" anchor="ctr"/>
          <a:lstStyle/>
          <a:p>
            <a:pPr algn="ctr" eaLnBrk="1" fontAlgn="auto" hangingPunct="1">
              <a:spcBef>
                <a:spcPts val="0"/>
              </a:spcBef>
              <a:spcAft>
                <a:spcPts val="0"/>
              </a:spcAft>
              <a:defRPr/>
            </a:pPr>
            <a:endParaRPr lang="zh-CN" altLang="en-US" sz="2490" baseline="0" dirty="0">
              <a:latin typeface="Apis for office" panose="020B0504010101010104"/>
              <a:ea typeface="微软雅黑" panose="020B0503020204020204" pitchFamily="34" charset="-122"/>
            </a:endParaRPr>
          </a:p>
        </p:txBody>
      </p:sp>
    </p:spTree>
    <p:extLst>
      <p:ext uri="{BB962C8B-B14F-4D97-AF65-F5344CB8AC3E}">
        <p14:creationId xmlns:p14="http://schemas.microsoft.com/office/powerpoint/2010/main" val="232281973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2_Normal">
    <p:spTree>
      <p:nvGrpSpPr>
        <p:cNvPr id="1" name=""/>
        <p:cNvGrpSpPr/>
        <p:nvPr/>
      </p:nvGrpSpPr>
      <p:grpSpPr>
        <a:xfrm>
          <a:off x="0" y="0"/>
          <a:ext cx="0" cy="0"/>
          <a:chOff x="0" y="0"/>
          <a:chExt cx="0" cy="0"/>
        </a:xfrm>
      </p:grpSpPr>
      <p:sp>
        <p:nvSpPr>
          <p:cNvPr id="6" name="Content Placeholder 2"/>
          <p:cNvSpPr>
            <a:spLocks noGrp="1"/>
          </p:cNvSpPr>
          <p:nvPr>
            <p:ph idx="1"/>
          </p:nvPr>
        </p:nvSpPr>
        <p:spPr>
          <a:xfrm>
            <a:off x="422400" y="1749631"/>
            <a:ext cx="11347200" cy="3941052"/>
          </a:xfrm>
          <a:prstGeom prst="rect">
            <a:avLst/>
          </a:prstGeom>
        </p:spPr>
        <p:txBody>
          <a:bodyPr/>
          <a:lstStyle>
            <a:lvl1pPr>
              <a:buClr>
                <a:schemeClr val="accent1"/>
              </a:buClr>
              <a:defRPr>
                <a:solidFill>
                  <a:schemeClr val="accent2"/>
                </a:solidFill>
                <a:latin typeface="Apis for office" panose="020B0504010101010104"/>
              </a:defRPr>
            </a:lvl1pPr>
            <a:lvl2pPr>
              <a:buClr>
                <a:schemeClr val="tx2"/>
              </a:buClr>
              <a:defRPr>
                <a:solidFill>
                  <a:schemeClr val="accent2"/>
                </a:solidFill>
                <a:latin typeface="Apis for office" panose="020B0504010101010104"/>
              </a:defRPr>
            </a:lvl2pPr>
            <a:lvl3pPr>
              <a:buClr>
                <a:schemeClr val="accent5"/>
              </a:buClr>
              <a:defRPr>
                <a:solidFill>
                  <a:schemeClr val="accent2"/>
                </a:solidFill>
                <a:latin typeface="Apis for office" panose="020B0504010101010104"/>
              </a:defRPr>
            </a:lvl3pPr>
            <a:lvl4pPr>
              <a:buClr>
                <a:schemeClr val="accent3"/>
              </a:buClr>
              <a:defRPr>
                <a:solidFill>
                  <a:schemeClr val="accent2"/>
                </a:solidFill>
                <a:latin typeface="Apis for office" panose="020B0504010101010104"/>
              </a:defRPr>
            </a:lvl4pPr>
            <a:lvl5pPr>
              <a:buClr>
                <a:srgbClr val="001423"/>
              </a:buClr>
              <a:defRPr>
                <a:solidFill>
                  <a:schemeClr val="accent2"/>
                </a:solidFill>
                <a:latin typeface="Apis for office" panose="020B0504010101010104"/>
              </a:defRPr>
            </a:lvl5pPr>
          </a:lstStyle>
          <a:p>
            <a:pPr lvl="0"/>
            <a:r>
              <a:rPr lang="zh-CN" altLang="en-US" noProof="0" dirty="0"/>
              <a:t>单击此处编辑母版文本样式</a:t>
            </a:r>
          </a:p>
          <a:p>
            <a:pPr lvl="1"/>
            <a:r>
              <a:rPr lang="zh-CN" altLang="en-US" noProof="0" dirty="0"/>
              <a:t>第二级</a:t>
            </a:r>
          </a:p>
          <a:p>
            <a:pPr lvl="2"/>
            <a:r>
              <a:rPr lang="zh-CN" altLang="en-US" noProof="0" dirty="0"/>
              <a:t>第三级</a:t>
            </a:r>
          </a:p>
          <a:p>
            <a:pPr lvl="3"/>
            <a:r>
              <a:rPr lang="zh-CN" altLang="en-US" noProof="0" dirty="0"/>
              <a:t>第四级</a:t>
            </a:r>
          </a:p>
          <a:p>
            <a:pPr lvl="4"/>
            <a:r>
              <a:rPr lang="zh-CN" altLang="en-US" noProof="0" dirty="0"/>
              <a:t>第五级</a:t>
            </a:r>
            <a:endParaRPr lang="en-GB" noProof="0" dirty="0"/>
          </a:p>
        </p:txBody>
      </p:sp>
      <p:sp>
        <p:nvSpPr>
          <p:cNvPr id="11" name="Title 1"/>
          <p:cNvSpPr>
            <a:spLocks noGrp="1"/>
          </p:cNvSpPr>
          <p:nvPr>
            <p:ph type="title"/>
          </p:nvPr>
        </p:nvSpPr>
        <p:spPr>
          <a:xfrm>
            <a:off x="422400" y="687227"/>
            <a:ext cx="11347200" cy="521883"/>
          </a:xfrm>
          <a:prstGeom prst="rect">
            <a:avLst/>
          </a:prstGeom>
        </p:spPr>
        <p:txBody>
          <a:bodyPr anchor="ctr" anchorCtr="0"/>
          <a:lstStyle>
            <a:lvl1pPr>
              <a:defRPr sz="3200">
                <a:latin typeface="Apis for office" panose="020B0504010101010104"/>
              </a:defRPr>
            </a:lvl1pPr>
          </a:lstStyle>
          <a:p>
            <a:r>
              <a:rPr lang="zh-CN" altLang="en-US" noProof="0" dirty="0"/>
              <a:t>单击此处编辑母版标题样式</a:t>
            </a:r>
            <a:endParaRPr lang="en-GB" noProof="0" dirty="0"/>
          </a:p>
        </p:txBody>
      </p:sp>
    </p:spTree>
    <p:extLst>
      <p:ext uri="{BB962C8B-B14F-4D97-AF65-F5344CB8AC3E}">
        <p14:creationId xmlns:p14="http://schemas.microsoft.com/office/powerpoint/2010/main" val="4280987249"/>
      </p:ext>
    </p:extLst>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rompet">
    <p:spTree>
      <p:nvGrpSpPr>
        <p:cNvPr id="1" name=""/>
        <p:cNvGrpSpPr/>
        <p:nvPr/>
      </p:nvGrpSpPr>
      <p:grpSpPr>
        <a:xfrm>
          <a:off x="0" y="0"/>
          <a:ext cx="0" cy="0"/>
          <a:chOff x="0" y="0"/>
          <a:chExt cx="0" cy="0"/>
        </a:xfrm>
      </p:grpSpPr>
      <p:sp>
        <p:nvSpPr>
          <p:cNvPr id="8" name="Rectangle 3"/>
          <p:cNvSpPr>
            <a:spLocks noGrp="1" noChangeArrowheads="1"/>
          </p:cNvSpPr>
          <p:nvPr>
            <p:ph type="subTitle" idx="14" hasCustomPrompt="1"/>
          </p:nvPr>
        </p:nvSpPr>
        <p:spPr>
          <a:xfrm>
            <a:off x="422400" y="514567"/>
            <a:ext cx="11347200" cy="171520"/>
          </a:xfrm>
          <a:prstGeom prst="rect">
            <a:avLst/>
          </a:prstGeom>
          <a:extLst>
            <a:ext uri="{909E8E84-426E-40DD-AFC4-6F175D3DCCD1}">
              <a14:hiddenFill xmlns:a14="http://schemas.microsoft.com/office/drawing/2010/main">
                <a:solidFill>
                  <a:schemeClr val="accent1"/>
                </a:solidFill>
              </a14:hiddenFill>
            </a:ext>
          </a:extLst>
        </p:spPr>
        <p:txBody>
          <a:bodyPr wrap="none" lIns="18000" anchor="ctr" anchorCtr="0">
            <a:noAutofit/>
          </a:bodyPr>
          <a:lstStyle>
            <a:lvl1pPr marL="0" indent="0" algn="l">
              <a:buFontTx/>
              <a:buNone/>
              <a:defRPr sz="1465" baseline="0">
                <a:latin typeface="Apis for office" panose="020B0504010101010104"/>
              </a:defRPr>
            </a:lvl1pPr>
          </a:lstStyle>
          <a:p>
            <a:pPr lvl="0"/>
            <a:r>
              <a:rPr lang="en-GB" noProof="0" dirty="0"/>
              <a:t>Insert </a:t>
            </a:r>
            <a:r>
              <a:rPr lang="en-GB" noProof="0" dirty="0" err="1"/>
              <a:t>trompet</a:t>
            </a:r>
            <a:endParaRPr lang="en-GB" noProof="0" dirty="0"/>
          </a:p>
        </p:txBody>
      </p:sp>
      <p:sp>
        <p:nvSpPr>
          <p:cNvPr id="10" name="Title 1"/>
          <p:cNvSpPr>
            <a:spLocks noGrp="1"/>
          </p:cNvSpPr>
          <p:nvPr>
            <p:ph type="title"/>
          </p:nvPr>
        </p:nvSpPr>
        <p:spPr>
          <a:xfrm>
            <a:off x="422400" y="687227"/>
            <a:ext cx="11347200" cy="521883"/>
          </a:xfrm>
          <a:prstGeom prst="rect">
            <a:avLst/>
          </a:prstGeom>
        </p:spPr>
        <p:txBody>
          <a:bodyPr anchor="ctr" anchorCtr="0"/>
          <a:lstStyle>
            <a:lvl1pPr>
              <a:defRPr sz="3200">
                <a:latin typeface="Apis for office" panose="020B0504010101010104"/>
              </a:defRPr>
            </a:lvl1pPr>
          </a:lstStyle>
          <a:p>
            <a:r>
              <a:rPr lang="zh-CN" altLang="en-US" noProof="0" dirty="0"/>
              <a:t>单击此处编辑母版标题样式</a:t>
            </a:r>
            <a:endParaRPr lang="en-GB" noProof="0" dirty="0"/>
          </a:p>
        </p:txBody>
      </p:sp>
      <p:sp>
        <p:nvSpPr>
          <p:cNvPr id="9" name="Content Placeholder 2"/>
          <p:cNvSpPr>
            <a:spLocks noGrp="1"/>
          </p:cNvSpPr>
          <p:nvPr>
            <p:ph idx="1"/>
          </p:nvPr>
        </p:nvSpPr>
        <p:spPr>
          <a:xfrm>
            <a:off x="422400" y="1749631"/>
            <a:ext cx="11347200" cy="3941052"/>
          </a:xfrm>
          <a:prstGeom prst="rect">
            <a:avLst/>
          </a:prstGeom>
        </p:spPr>
        <p:txBody>
          <a:bodyPr/>
          <a:lstStyle>
            <a:lvl1pPr>
              <a:buClr>
                <a:schemeClr val="accent1"/>
              </a:buClr>
              <a:defRPr>
                <a:solidFill>
                  <a:schemeClr val="accent2"/>
                </a:solidFill>
                <a:latin typeface="Apis for office" panose="020B0504010101010104"/>
              </a:defRPr>
            </a:lvl1pPr>
            <a:lvl2pPr>
              <a:buClr>
                <a:schemeClr val="tx2"/>
              </a:buClr>
              <a:defRPr>
                <a:solidFill>
                  <a:schemeClr val="accent2"/>
                </a:solidFill>
                <a:latin typeface="Apis for office" panose="020B0504010101010104"/>
              </a:defRPr>
            </a:lvl2pPr>
            <a:lvl3pPr>
              <a:buClr>
                <a:schemeClr val="accent5"/>
              </a:buClr>
              <a:defRPr>
                <a:solidFill>
                  <a:schemeClr val="accent2"/>
                </a:solidFill>
                <a:latin typeface="Apis for office" panose="020B0504010101010104"/>
              </a:defRPr>
            </a:lvl3pPr>
            <a:lvl4pPr>
              <a:buClr>
                <a:schemeClr val="accent3"/>
              </a:buClr>
              <a:defRPr>
                <a:solidFill>
                  <a:schemeClr val="accent2"/>
                </a:solidFill>
                <a:latin typeface="Apis for office" panose="020B0504010101010104"/>
              </a:defRPr>
            </a:lvl4pPr>
            <a:lvl5pPr>
              <a:buClr>
                <a:srgbClr val="001423"/>
              </a:buClr>
              <a:defRPr>
                <a:solidFill>
                  <a:schemeClr val="accent2"/>
                </a:solidFill>
                <a:latin typeface="Apis for office" panose="020B0504010101010104"/>
              </a:defRPr>
            </a:lvl5pPr>
          </a:lstStyle>
          <a:p>
            <a:pPr lvl="0"/>
            <a:r>
              <a:rPr lang="zh-CN" altLang="en-US" noProof="0" dirty="0"/>
              <a:t>单击此处编辑母版文本样式</a:t>
            </a:r>
          </a:p>
          <a:p>
            <a:pPr lvl="1"/>
            <a:r>
              <a:rPr lang="zh-CN" altLang="en-US" noProof="0" dirty="0"/>
              <a:t>第二级</a:t>
            </a:r>
          </a:p>
          <a:p>
            <a:pPr lvl="2"/>
            <a:r>
              <a:rPr lang="zh-CN" altLang="en-US" noProof="0" dirty="0"/>
              <a:t>第三级</a:t>
            </a:r>
          </a:p>
          <a:p>
            <a:pPr lvl="3"/>
            <a:r>
              <a:rPr lang="zh-CN" altLang="en-US" noProof="0" dirty="0"/>
              <a:t>第四级</a:t>
            </a:r>
          </a:p>
          <a:p>
            <a:pPr lvl="4"/>
            <a:r>
              <a:rPr lang="zh-CN" altLang="en-US" noProof="0" dirty="0"/>
              <a:t>第五级</a:t>
            </a:r>
            <a:endParaRPr lang="en-GB" noProof="0" dirty="0"/>
          </a:p>
        </p:txBody>
      </p:sp>
      <p:sp>
        <p:nvSpPr>
          <p:cNvPr id="14" name="Rectangle 5"/>
          <p:cNvSpPr>
            <a:spLocks noGrp="1" noChangeArrowheads="1"/>
          </p:cNvSpPr>
          <p:nvPr>
            <p:ph type="ftr" sz="quarter" idx="3"/>
          </p:nvPr>
        </p:nvSpPr>
        <p:spPr bwMode="auto">
          <a:xfrm>
            <a:off x="5563942" y="138543"/>
            <a:ext cx="3867151" cy="1354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lstStyle>
            <a:lvl1pPr algn="r" defTabSz="1171575" eaLnBrk="1" hangingPunct="1">
              <a:spcBef>
                <a:spcPct val="0"/>
              </a:spcBef>
              <a:defRPr sz="800" b="0">
                <a:solidFill>
                  <a:schemeClr val="accent3"/>
                </a:solidFill>
              </a:defRPr>
            </a:lvl1pPr>
          </a:lstStyle>
          <a:p>
            <a:pPr>
              <a:defRPr/>
            </a:pPr>
            <a:r>
              <a:rPr lang="en-GB" noProof="0" dirty="0"/>
              <a:t>Presentation title</a:t>
            </a:r>
          </a:p>
        </p:txBody>
      </p:sp>
      <p:sp>
        <p:nvSpPr>
          <p:cNvPr id="15" name="Rectangle 81"/>
          <p:cNvSpPr>
            <a:spLocks noGrp="1" noChangeArrowheads="1"/>
          </p:cNvSpPr>
          <p:nvPr>
            <p:ph type="dt" sz="half" idx="2"/>
          </p:nvPr>
        </p:nvSpPr>
        <p:spPr bwMode="auto">
          <a:xfrm>
            <a:off x="9582871" y="138543"/>
            <a:ext cx="1602317" cy="1354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lstStyle>
            <a:lvl1pPr algn="r" defTabSz="1171575" eaLnBrk="1" hangingPunct="1">
              <a:spcBef>
                <a:spcPct val="0"/>
              </a:spcBef>
              <a:defRPr sz="800" b="0">
                <a:solidFill>
                  <a:schemeClr val="accent3"/>
                </a:solidFill>
                <a:latin typeface="Apis for office" panose="020B0504010101010104"/>
              </a:defRPr>
            </a:lvl1pPr>
          </a:lstStyle>
          <a:p>
            <a:pPr>
              <a:defRPr/>
            </a:pPr>
            <a:r>
              <a:rPr lang="en-GB" dirty="0"/>
              <a:t>Date</a:t>
            </a:r>
          </a:p>
        </p:txBody>
      </p:sp>
      <p:sp>
        <p:nvSpPr>
          <p:cNvPr id="16" name="Slide Number Placeholder 23"/>
          <p:cNvSpPr>
            <a:spLocks noGrp="1" noChangeArrowheads="1"/>
          </p:cNvSpPr>
          <p:nvPr>
            <p:ph type="sldNum" sz="quarter" idx="4"/>
          </p:nvPr>
        </p:nvSpPr>
        <p:spPr bwMode="auto">
          <a:xfrm>
            <a:off x="11353096" y="140067"/>
            <a:ext cx="416504" cy="1354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lstStyle>
            <a:lvl1pPr algn="r" defTabSz="1170305" eaLnBrk="1" hangingPunct="1">
              <a:defRPr sz="800" b="0" smtClean="0">
                <a:solidFill>
                  <a:schemeClr val="accent3"/>
                </a:solidFill>
                <a:latin typeface="Apis for office" panose="020B0504010101010104"/>
              </a:defRPr>
            </a:lvl1pPr>
          </a:lstStyle>
          <a:p>
            <a:pPr>
              <a:defRPr/>
            </a:pPr>
            <a:fld id="{4B01E8EF-57E8-4F85-90EB-163CEE512F88}" type="slidenum">
              <a:rPr lang="en-GB" smtClean="0"/>
              <a:pPr>
                <a:defRPr/>
              </a:pPr>
              <a:t>‹#›</a:t>
            </a:fld>
            <a:endParaRPr lang="en-GB" dirty="0"/>
          </a:p>
        </p:txBody>
      </p:sp>
    </p:spTree>
    <p:extLst>
      <p:ext uri="{BB962C8B-B14F-4D97-AF65-F5344CB8AC3E}">
        <p14:creationId xmlns:p14="http://schemas.microsoft.com/office/powerpoint/2010/main" val="1728926860"/>
      </p:ext>
    </p:extLst>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Subtitle">
    <p:spTree>
      <p:nvGrpSpPr>
        <p:cNvPr id="1" name=""/>
        <p:cNvGrpSpPr/>
        <p:nvPr/>
      </p:nvGrpSpPr>
      <p:grpSpPr>
        <a:xfrm>
          <a:off x="0" y="0"/>
          <a:ext cx="0" cy="0"/>
          <a:chOff x="0" y="0"/>
          <a:chExt cx="0" cy="0"/>
        </a:xfrm>
      </p:grpSpPr>
      <p:sp>
        <p:nvSpPr>
          <p:cNvPr id="8" name="Rectangle 3"/>
          <p:cNvSpPr>
            <a:spLocks noGrp="1" noChangeArrowheads="1"/>
          </p:cNvSpPr>
          <p:nvPr>
            <p:ph type="subTitle" idx="14" hasCustomPrompt="1"/>
          </p:nvPr>
        </p:nvSpPr>
        <p:spPr>
          <a:xfrm>
            <a:off x="422400" y="1209110"/>
            <a:ext cx="11347200" cy="266301"/>
          </a:xfrm>
          <a:prstGeom prst="rect">
            <a:avLst/>
          </a:prstGeom>
          <a:extLst>
            <a:ext uri="{909E8E84-426E-40DD-AFC4-6F175D3DCCD1}">
              <a14:hiddenFill xmlns:a14="http://schemas.microsoft.com/office/drawing/2010/main">
                <a:solidFill>
                  <a:schemeClr val="accent1"/>
                </a:solidFill>
              </a14:hiddenFill>
            </a:ext>
          </a:extLst>
        </p:spPr>
        <p:txBody>
          <a:bodyPr wrap="none" lIns="18000" anchor="ctr" anchorCtr="0"/>
          <a:lstStyle>
            <a:lvl1pPr marL="0" indent="0" algn="l">
              <a:buFontTx/>
              <a:buNone/>
              <a:defRPr sz="1465" baseline="0">
                <a:latin typeface="Apis for office" panose="020B0504010101010104"/>
              </a:defRPr>
            </a:lvl1pPr>
          </a:lstStyle>
          <a:p>
            <a:pPr lvl="0"/>
            <a:r>
              <a:rPr lang="en-GB" noProof="0" dirty="0"/>
              <a:t>Insert subtitle</a:t>
            </a:r>
          </a:p>
        </p:txBody>
      </p:sp>
      <p:sp>
        <p:nvSpPr>
          <p:cNvPr id="13" name="Title 1"/>
          <p:cNvSpPr>
            <a:spLocks noGrp="1"/>
          </p:cNvSpPr>
          <p:nvPr>
            <p:ph type="title"/>
          </p:nvPr>
        </p:nvSpPr>
        <p:spPr>
          <a:xfrm>
            <a:off x="422400" y="687227"/>
            <a:ext cx="11347200" cy="521883"/>
          </a:xfrm>
          <a:prstGeom prst="rect">
            <a:avLst/>
          </a:prstGeom>
        </p:spPr>
        <p:txBody>
          <a:bodyPr anchor="ctr" anchorCtr="0"/>
          <a:lstStyle>
            <a:lvl1pPr>
              <a:defRPr sz="3200">
                <a:latin typeface="Apis for office" panose="020B0504010101010104"/>
              </a:defRPr>
            </a:lvl1pPr>
          </a:lstStyle>
          <a:p>
            <a:r>
              <a:rPr lang="zh-CN" altLang="en-US" noProof="0" dirty="0"/>
              <a:t>单击此处编辑母版标题样式</a:t>
            </a:r>
            <a:endParaRPr lang="en-GB" noProof="0" dirty="0"/>
          </a:p>
        </p:txBody>
      </p:sp>
      <p:sp>
        <p:nvSpPr>
          <p:cNvPr id="9" name="Content Placeholder 2"/>
          <p:cNvSpPr>
            <a:spLocks noGrp="1"/>
          </p:cNvSpPr>
          <p:nvPr>
            <p:ph idx="1"/>
          </p:nvPr>
        </p:nvSpPr>
        <p:spPr>
          <a:xfrm>
            <a:off x="422400" y="1749631"/>
            <a:ext cx="11347200" cy="3941052"/>
          </a:xfrm>
          <a:prstGeom prst="rect">
            <a:avLst/>
          </a:prstGeom>
        </p:spPr>
        <p:txBody>
          <a:bodyPr/>
          <a:lstStyle>
            <a:lvl1pPr>
              <a:buClr>
                <a:schemeClr val="accent1"/>
              </a:buClr>
              <a:defRPr>
                <a:solidFill>
                  <a:schemeClr val="accent2"/>
                </a:solidFill>
                <a:latin typeface="Apis for office" panose="020B0504010101010104"/>
              </a:defRPr>
            </a:lvl1pPr>
            <a:lvl2pPr>
              <a:buClr>
                <a:schemeClr val="tx2"/>
              </a:buClr>
              <a:defRPr>
                <a:solidFill>
                  <a:schemeClr val="accent2"/>
                </a:solidFill>
                <a:latin typeface="Apis for office" panose="020B0504010101010104"/>
              </a:defRPr>
            </a:lvl2pPr>
            <a:lvl3pPr>
              <a:buClr>
                <a:schemeClr val="accent5"/>
              </a:buClr>
              <a:defRPr>
                <a:solidFill>
                  <a:schemeClr val="accent2"/>
                </a:solidFill>
                <a:latin typeface="Apis for office" panose="020B0504010101010104"/>
              </a:defRPr>
            </a:lvl3pPr>
            <a:lvl4pPr>
              <a:buClr>
                <a:schemeClr val="accent3"/>
              </a:buClr>
              <a:defRPr>
                <a:solidFill>
                  <a:schemeClr val="accent2"/>
                </a:solidFill>
                <a:latin typeface="Apis for office" panose="020B0504010101010104"/>
              </a:defRPr>
            </a:lvl4pPr>
            <a:lvl5pPr>
              <a:buClr>
                <a:srgbClr val="001423"/>
              </a:buClr>
              <a:defRPr>
                <a:solidFill>
                  <a:schemeClr val="accent2"/>
                </a:solidFill>
                <a:latin typeface="Apis for office" panose="020B0504010101010104"/>
              </a:defRPr>
            </a:lvl5pPr>
          </a:lstStyle>
          <a:p>
            <a:pPr lvl="0"/>
            <a:r>
              <a:rPr lang="zh-CN" altLang="en-US" noProof="0" dirty="0"/>
              <a:t>单击此处编辑母版文本样式</a:t>
            </a:r>
          </a:p>
          <a:p>
            <a:pPr lvl="1"/>
            <a:r>
              <a:rPr lang="zh-CN" altLang="en-US" noProof="0" dirty="0"/>
              <a:t>第二级</a:t>
            </a:r>
          </a:p>
          <a:p>
            <a:pPr lvl="2"/>
            <a:r>
              <a:rPr lang="zh-CN" altLang="en-US" noProof="0" dirty="0"/>
              <a:t>第三级</a:t>
            </a:r>
          </a:p>
          <a:p>
            <a:pPr lvl="3"/>
            <a:r>
              <a:rPr lang="zh-CN" altLang="en-US" noProof="0" dirty="0"/>
              <a:t>第四级</a:t>
            </a:r>
          </a:p>
          <a:p>
            <a:pPr lvl="4"/>
            <a:r>
              <a:rPr lang="zh-CN" altLang="en-US" noProof="0" dirty="0"/>
              <a:t>第五级</a:t>
            </a:r>
            <a:endParaRPr lang="en-GB" noProof="0" dirty="0"/>
          </a:p>
        </p:txBody>
      </p:sp>
      <p:sp>
        <p:nvSpPr>
          <p:cNvPr id="14" name="Rectangle 5"/>
          <p:cNvSpPr>
            <a:spLocks noGrp="1" noChangeArrowheads="1"/>
          </p:cNvSpPr>
          <p:nvPr>
            <p:ph type="ftr" sz="quarter" idx="3"/>
          </p:nvPr>
        </p:nvSpPr>
        <p:spPr bwMode="auto">
          <a:xfrm>
            <a:off x="5563942" y="138543"/>
            <a:ext cx="3867151" cy="1354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lstStyle>
            <a:lvl1pPr algn="r" defTabSz="1171575" eaLnBrk="1" hangingPunct="1">
              <a:spcBef>
                <a:spcPct val="0"/>
              </a:spcBef>
              <a:defRPr sz="800" b="0">
                <a:solidFill>
                  <a:schemeClr val="accent3"/>
                </a:solidFill>
              </a:defRPr>
            </a:lvl1pPr>
          </a:lstStyle>
          <a:p>
            <a:pPr>
              <a:defRPr/>
            </a:pPr>
            <a:r>
              <a:rPr lang="en-GB" noProof="0" dirty="0"/>
              <a:t>Presentation title</a:t>
            </a:r>
          </a:p>
        </p:txBody>
      </p:sp>
      <p:sp>
        <p:nvSpPr>
          <p:cNvPr id="15" name="Rectangle 81"/>
          <p:cNvSpPr>
            <a:spLocks noGrp="1" noChangeArrowheads="1"/>
          </p:cNvSpPr>
          <p:nvPr>
            <p:ph type="dt" sz="half" idx="2"/>
          </p:nvPr>
        </p:nvSpPr>
        <p:spPr bwMode="auto">
          <a:xfrm>
            <a:off x="9582871" y="138543"/>
            <a:ext cx="1602317" cy="1354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lstStyle>
            <a:lvl1pPr algn="r" defTabSz="1171575" eaLnBrk="1" hangingPunct="1">
              <a:spcBef>
                <a:spcPct val="0"/>
              </a:spcBef>
              <a:defRPr sz="800" b="0">
                <a:solidFill>
                  <a:schemeClr val="accent3"/>
                </a:solidFill>
                <a:latin typeface="Apis for office" panose="020B0504010101010104"/>
              </a:defRPr>
            </a:lvl1pPr>
          </a:lstStyle>
          <a:p>
            <a:pPr>
              <a:defRPr/>
            </a:pPr>
            <a:r>
              <a:rPr lang="en-GB" dirty="0"/>
              <a:t>Date</a:t>
            </a:r>
          </a:p>
        </p:txBody>
      </p:sp>
      <p:sp>
        <p:nvSpPr>
          <p:cNvPr id="16" name="Slide Number Placeholder 23"/>
          <p:cNvSpPr>
            <a:spLocks noGrp="1" noChangeArrowheads="1"/>
          </p:cNvSpPr>
          <p:nvPr>
            <p:ph type="sldNum" sz="quarter" idx="4"/>
          </p:nvPr>
        </p:nvSpPr>
        <p:spPr bwMode="auto">
          <a:xfrm>
            <a:off x="11353096" y="140067"/>
            <a:ext cx="416504" cy="1354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lstStyle>
            <a:lvl1pPr algn="r" defTabSz="1170305" eaLnBrk="1" hangingPunct="1">
              <a:defRPr sz="800" b="0" smtClean="0">
                <a:solidFill>
                  <a:schemeClr val="accent3"/>
                </a:solidFill>
                <a:latin typeface="Apis for office" panose="020B0504010101010104"/>
              </a:defRPr>
            </a:lvl1pPr>
          </a:lstStyle>
          <a:p>
            <a:pPr>
              <a:defRPr/>
            </a:pPr>
            <a:fld id="{4B01E8EF-57E8-4F85-90EB-163CEE512F88}" type="slidenum">
              <a:rPr lang="en-GB" smtClean="0"/>
              <a:pPr>
                <a:defRPr/>
              </a:pPr>
              <a:t>‹#›</a:t>
            </a:fld>
            <a:endParaRPr lang="en-GB" dirty="0"/>
          </a:p>
        </p:txBody>
      </p:sp>
    </p:spTree>
    <p:extLst>
      <p:ext uri="{BB962C8B-B14F-4D97-AF65-F5344CB8AC3E}">
        <p14:creationId xmlns:p14="http://schemas.microsoft.com/office/powerpoint/2010/main" val="817581693"/>
      </p:ext>
    </p:extLst>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Divider">
    <p:spTree>
      <p:nvGrpSpPr>
        <p:cNvPr id="1" name=""/>
        <p:cNvGrpSpPr/>
        <p:nvPr/>
      </p:nvGrpSpPr>
      <p:grpSpPr>
        <a:xfrm>
          <a:off x="0" y="0"/>
          <a:ext cx="0" cy="0"/>
          <a:chOff x="0" y="0"/>
          <a:chExt cx="0" cy="0"/>
        </a:xfrm>
      </p:grpSpPr>
      <p:sp>
        <p:nvSpPr>
          <p:cNvPr id="2" name="Title 1"/>
          <p:cNvSpPr>
            <a:spLocks noGrp="1"/>
          </p:cNvSpPr>
          <p:nvPr>
            <p:ph type="title"/>
          </p:nvPr>
        </p:nvSpPr>
        <p:spPr>
          <a:xfrm>
            <a:off x="425095" y="687227"/>
            <a:ext cx="8923332" cy="5006607"/>
          </a:xfrm>
          <a:prstGeom prst="rect">
            <a:avLst/>
          </a:prstGeom>
        </p:spPr>
        <p:txBody>
          <a:bodyPr tIns="57600" anchor="t"/>
          <a:lstStyle>
            <a:lvl1pPr>
              <a:lnSpc>
                <a:spcPct val="90000"/>
              </a:lnSpc>
              <a:defRPr sz="8000" spc="-200">
                <a:latin typeface="Apis for office" panose="020B0504010101010104"/>
              </a:defRPr>
            </a:lvl1pPr>
          </a:lstStyle>
          <a:p>
            <a:r>
              <a:rPr lang="zh-CN" altLang="en-US" noProof="0" dirty="0"/>
              <a:t>单击此处编辑母版标题样式</a:t>
            </a:r>
            <a:endParaRPr lang="en-GB" noProof="0" dirty="0"/>
          </a:p>
        </p:txBody>
      </p:sp>
      <p:sp>
        <p:nvSpPr>
          <p:cNvPr id="9" name="Rectangle 5"/>
          <p:cNvSpPr>
            <a:spLocks noGrp="1" noChangeArrowheads="1"/>
          </p:cNvSpPr>
          <p:nvPr>
            <p:ph type="ftr" sz="quarter" idx="3"/>
          </p:nvPr>
        </p:nvSpPr>
        <p:spPr bwMode="auto">
          <a:xfrm>
            <a:off x="5563942" y="138543"/>
            <a:ext cx="3867151" cy="1354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lstStyle>
            <a:lvl1pPr algn="r" defTabSz="1171575" eaLnBrk="1" hangingPunct="1">
              <a:spcBef>
                <a:spcPct val="0"/>
              </a:spcBef>
              <a:defRPr sz="800" b="0">
                <a:solidFill>
                  <a:schemeClr val="accent3"/>
                </a:solidFill>
              </a:defRPr>
            </a:lvl1pPr>
          </a:lstStyle>
          <a:p>
            <a:pPr>
              <a:defRPr/>
            </a:pPr>
            <a:r>
              <a:rPr lang="en-GB" noProof="0" dirty="0"/>
              <a:t>Presentation title</a:t>
            </a:r>
          </a:p>
        </p:txBody>
      </p:sp>
      <p:sp>
        <p:nvSpPr>
          <p:cNvPr id="10" name="Rectangle 81"/>
          <p:cNvSpPr>
            <a:spLocks noGrp="1" noChangeArrowheads="1"/>
          </p:cNvSpPr>
          <p:nvPr>
            <p:ph type="dt" sz="half" idx="2"/>
          </p:nvPr>
        </p:nvSpPr>
        <p:spPr bwMode="auto">
          <a:xfrm>
            <a:off x="9582871" y="138543"/>
            <a:ext cx="1602317" cy="1354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lstStyle>
            <a:lvl1pPr algn="r" defTabSz="1171575" eaLnBrk="1" hangingPunct="1">
              <a:spcBef>
                <a:spcPct val="0"/>
              </a:spcBef>
              <a:defRPr sz="800" b="0">
                <a:solidFill>
                  <a:schemeClr val="accent3"/>
                </a:solidFill>
                <a:latin typeface="Apis for office" panose="020B0504010101010104"/>
              </a:defRPr>
            </a:lvl1pPr>
          </a:lstStyle>
          <a:p>
            <a:pPr>
              <a:defRPr/>
            </a:pPr>
            <a:r>
              <a:rPr lang="en-GB" dirty="0"/>
              <a:t>Date</a:t>
            </a:r>
          </a:p>
        </p:txBody>
      </p:sp>
      <p:sp>
        <p:nvSpPr>
          <p:cNvPr id="11" name="Slide Number Placeholder 23"/>
          <p:cNvSpPr>
            <a:spLocks noGrp="1" noChangeArrowheads="1"/>
          </p:cNvSpPr>
          <p:nvPr>
            <p:ph type="sldNum" sz="quarter" idx="4"/>
          </p:nvPr>
        </p:nvSpPr>
        <p:spPr bwMode="auto">
          <a:xfrm>
            <a:off x="11353096" y="140067"/>
            <a:ext cx="416504" cy="1354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lstStyle>
            <a:lvl1pPr algn="r" defTabSz="1170305" eaLnBrk="1" hangingPunct="1">
              <a:defRPr sz="800" b="0" smtClean="0">
                <a:solidFill>
                  <a:schemeClr val="accent3"/>
                </a:solidFill>
                <a:latin typeface="Apis for office" panose="020B0504010101010104"/>
              </a:defRPr>
            </a:lvl1pPr>
          </a:lstStyle>
          <a:p>
            <a:pPr>
              <a:defRPr/>
            </a:pPr>
            <a:fld id="{4B01E8EF-57E8-4F85-90EB-163CEE512F88}" type="slidenum">
              <a:rPr lang="en-GB" smtClean="0"/>
              <a:pPr>
                <a:defRPr/>
              </a:pPr>
              <a:t>‹#›</a:t>
            </a:fld>
            <a:endParaRPr lang="en-GB" dirty="0"/>
          </a:p>
        </p:txBody>
      </p:sp>
    </p:spTree>
    <p:extLst>
      <p:ext uri="{BB962C8B-B14F-4D97-AF65-F5344CB8AC3E}">
        <p14:creationId xmlns:p14="http://schemas.microsoft.com/office/powerpoint/2010/main" val="3075602055"/>
      </p:ext>
    </p:extLst>
  </p:cSld>
  <p:clrMapOvr>
    <a:masterClrMapping/>
  </p:clrMapOv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2 placeholders">
    <p:spTree>
      <p:nvGrpSpPr>
        <p:cNvPr id="1" name=""/>
        <p:cNvGrpSpPr/>
        <p:nvPr/>
      </p:nvGrpSpPr>
      <p:grpSpPr>
        <a:xfrm>
          <a:off x="0" y="0"/>
          <a:ext cx="0" cy="0"/>
          <a:chOff x="0" y="0"/>
          <a:chExt cx="0" cy="0"/>
        </a:xfrm>
      </p:grpSpPr>
      <p:sp>
        <p:nvSpPr>
          <p:cNvPr id="18" name="Title 1"/>
          <p:cNvSpPr>
            <a:spLocks noGrp="1"/>
          </p:cNvSpPr>
          <p:nvPr>
            <p:ph type="title"/>
          </p:nvPr>
        </p:nvSpPr>
        <p:spPr>
          <a:xfrm>
            <a:off x="422400" y="687227"/>
            <a:ext cx="11347200" cy="521883"/>
          </a:xfrm>
          <a:prstGeom prst="rect">
            <a:avLst/>
          </a:prstGeom>
        </p:spPr>
        <p:txBody>
          <a:bodyPr anchor="ctr" anchorCtr="0"/>
          <a:lstStyle>
            <a:lvl1pPr>
              <a:defRPr sz="3200">
                <a:latin typeface="Apis for office" panose="020B0504010101010104"/>
              </a:defRPr>
            </a:lvl1pPr>
          </a:lstStyle>
          <a:p>
            <a:r>
              <a:rPr lang="zh-CN" altLang="en-US" noProof="0" dirty="0"/>
              <a:t>单击此处编辑母版标题样式</a:t>
            </a:r>
            <a:endParaRPr lang="en-GB" noProof="0" dirty="0"/>
          </a:p>
        </p:txBody>
      </p:sp>
      <p:sp>
        <p:nvSpPr>
          <p:cNvPr id="36" name="Content Placeholder 2"/>
          <p:cNvSpPr>
            <a:spLocks noGrp="1"/>
          </p:cNvSpPr>
          <p:nvPr>
            <p:ph idx="1"/>
          </p:nvPr>
        </p:nvSpPr>
        <p:spPr>
          <a:xfrm>
            <a:off x="422401" y="1749631"/>
            <a:ext cx="5462400" cy="3941052"/>
          </a:xfrm>
          <a:prstGeom prst="rect">
            <a:avLst/>
          </a:prstGeom>
        </p:spPr>
        <p:txBody>
          <a:bodyPr/>
          <a:lstStyle>
            <a:lvl1pPr>
              <a:buClr>
                <a:schemeClr val="accent1"/>
              </a:buClr>
              <a:defRPr>
                <a:solidFill>
                  <a:schemeClr val="accent2"/>
                </a:solidFill>
                <a:latin typeface="Apis for office" panose="020B0504010101010104"/>
              </a:defRPr>
            </a:lvl1pPr>
            <a:lvl2pPr>
              <a:buClr>
                <a:schemeClr val="tx2"/>
              </a:buClr>
              <a:defRPr>
                <a:solidFill>
                  <a:schemeClr val="accent2"/>
                </a:solidFill>
                <a:latin typeface="Apis for office" panose="020B0504010101010104"/>
              </a:defRPr>
            </a:lvl2pPr>
            <a:lvl3pPr>
              <a:buClr>
                <a:schemeClr val="accent5"/>
              </a:buClr>
              <a:defRPr>
                <a:solidFill>
                  <a:schemeClr val="accent2"/>
                </a:solidFill>
                <a:latin typeface="Apis for office" panose="020B0504010101010104"/>
              </a:defRPr>
            </a:lvl3pPr>
            <a:lvl4pPr>
              <a:buClr>
                <a:schemeClr val="accent3"/>
              </a:buClr>
              <a:defRPr>
                <a:solidFill>
                  <a:schemeClr val="accent2"/>
                </a:solidFill>
                <a:latin typeface="Apis for office" panose="020B0504010101010104"/>
              </a:defRPr>
            </a:lvl4pPr>
            <a:lvl5pPr>
              <a:buClr>
                <a:srgbClr val="001423"/>
              </a:buClr>
              <a:defRPr>
                <a:solidFill>
                  <a:schemeClr val="accent2"/>
                </a:solidFill>
                <a:latin typeface="Apis for office" panose="020B0504010101010104"/>
              </a:defRPr>
            </a:lvl5pPr>
          </a:lstStyle>
          <a:p>
            <a:pPr lvl="0"/>
            <a:r>
              <a:rPr lang="zh-CN" altLang="en-US" noProof="0" dirty="0"/>
              <a:t>单击此处编辑母版文本样式</a:t>
            </a:r>
          </a:p>
          <a:p>
            <a:pPr lvl="1"/>
            <a:r>
              <a:rPr lang="zh-CN" altLang="en-US" noProof="0" dirty="0"/>
              <a:t>第二级</a:t>
            </a:r>
          </a:p>
          <a:p>
            <a:pPr lvl="2"/>
            <a:r>
              <a:rPr lang="zh-CN" altLang="en-US" noProof="0" dirty="0"/>
              <a:t>第三级</a:t>
            </a:r>
          </a:p>
          <a:p>
            <a:pPr lvl="3"/>
            <a:r>
              <a:rPr lang="zh-CN" altLang="en-US" noProof="0" dirty="0"/>
              <a:t>第四级</a:t>
            </a:r>
          </a:p>
          <a:p>
            <a:pPr lvl="4"/>
            <a:r>
              <a:rPr lang="zh-CN" altLang="en-US" noProof="0" dirty="0"/>
              <a:t>第五级</a:t>
            </a:r>
            <a:endParaRPr lang="en-GB" noProof="0" dirty="0"/>
          </a:p>
        </p:txBody>
      </p:sp>
      <p:sp>
        <p:nvSpPr>
          <p:cNvPr id="37" name="Content Placeholder 2"/>
          <p:cNvSpPr>
            <a:spLocks noGrp="1"/>
          </p:cNvSpPr>
          <p:nvPr>
            <p:ph idx="10"/>
          </p:nvPr>
        </p:nvSpPr>
        <p:spPr>
          <a:xfrm>
            <a:off x="6307200" y="1749631"/>
            <a:ext cx="5462400" cy="3940800"/>
          </a:xfrm>
          <a:prstGeom prst="rect">
            <a:avLst/>
          </a:prstGeom>
        </p:spPr>
        <p:txBody>
          <a:bodyPr/>
          <a:lstStyle>
            <a:lvl1pPr>
              <a:buClr>
                <a:schemeClr val="accent1"/>
              </a:buClr>
              <a:defRPr>
                <a:solidFill>
                  <a:schemeClr val="accent2"/>
                </a:solidFill>
                <a:latin typeface="Apis for office" panose="020B0504010101010104"/>
              </a:defRPr>
            </a:lvl1pPr>
            <a:lvl2pPr>
              <a:buClr>
                <a:schemeClr val="tx2"/>
              </a:buClr>
              <a:defRPr>
                <a:solidFill>
                  <a:schemeClr val="accent2"/>
                </a:solidFill>
                <a:latin typeface="Apis for office" panose="020B0504010101010104"/>
              </a:defRPr>
            </a:lvl2pPr>
            <a:lvl3pPr>
              <a:buClr>
                <a:schemeClr val="accent5"/>
              </a:buClr>
              <a:defRPr>
                <a:solidFill>
                  <a:schemeClr val="accent2"/>
                </a:solidFill>
                <a:latin typeface="Apis for office" panose="020B0504010101010104"/>
              </a:defRPr>
            </a:lvl3pPr>
            <a:lvl4pPr>
              <a:buClr>
                <a:schemeClr val="accent3"/>
              </a:buClr>
              <a:defRPr>
                <a:solidFill>
                  <a:schemeClr val="accent2"/>
                </a:solidFill>
                <a:latin typeface="Apis for office" panose="020B0504010101010104"/>
              </a:defRPr>
            </a:lvl4pPr>
            <a:lvl5pPr>
              <a:buClr>
                <a:srgbClr val="001423"/>
              </a:buClr>
              <a:defRPr>
                <a:solidFill>
                  <a:schemeClr val="accent2"/>
                </a:solidFill>
                <a:latin typeface="Apis for office" panose="020B0504010101010104"/>
              </a:defRPr>
            </a:lvl5pPr>
          </a:lstStyle>
          <a:p>
            <a:pPr lvl="0"/>
            <a:r>
              <a:rPr lang="zh-CN" altLang="en-US" noProof="0" dirty="0"/>
              <a:t>单击此处编辑母版文本样式</a:t>
            </a:r>
          </a:p>
          <a:p>
            <a:pPr lvl="1"/>
            <a:r>
              <a:rPr lang="zh-CN" altLang="en-US" noProof="0" dirty="0"/>
              <a:t>第二级</a:t>
            </a:r>
          </a:p>
          <a:p>
            <a:pPr lvl="2"/>
            <a:r>
              <a:rPr lang="zh-CN" altLang="en-US" noProof="0" dirty="0"/>
              <a:t>第三级</a:t>
            </a:r>
          </a:p>
          <a:p>
            <a:pPr lvl="3"/>
            <a:r>
              <a:rPr lang="zh-CN" altLang="en-US" noProof="0" dirty="0"/>
              <a:t>第四级</a:t>
            </a:r>
          </a:p>
          <a:p>
            <a:pPr lvl="4"/>
            <a:r>
              <a:rPr lang="zh-CN" altLang="en-US" noProof="0" dirty="0"/>
              <a:t>第五级</a:t>
            </a:r>
            <a:endParaRPr lang="en-GB" noProof="0" dirty="0"/>
          </a:p>
        </p:txBody>
      </p:sp>
      <p:sp>
        <p:nvSpPr>
          <p:cNvPr id="8" name="Rectangle 5"/>
          <p:cNvSpPr>
            <a:spLocks noGrp="1" noChangeArrowheads="1"/>
          </p:cNvSpPr>
          <p:nvPr>
            <p:ph type="ftr" sz="quarter" idx="3"/>
          </p:nvPr>
        </p:nvSpPr>
        <p:spPr bwMode="auto">
          <a:xfrm>
            <a:off x="5563942" y="138543"/>
            <a:ext cx="3867151" cy="1354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lstStyle>
            <a:lvl1pPr algn="r" defTabSz="1171575" eaLnBrk="1" hangingPunct="1">
              <a:spcBef>
                <a:spcPct val="0"/>
              </a:spcBef>
              <a:defRPr sz="800" b="0">
                <a:solidFill>
                  <a:schemeClr val="accent3"/>
                </a:solidFill>
              </a:defRPr>
            </a:lvl1pPr>
          </a:lstStyle>
          <a:p>
            <a:pPr>
              <a:defRPr/>
            </a:pPr>
            <a:r>
              <a:rPr lang="en-GB" noProof="0" dirty="0"/>
              <a:t>Presentation title</a:t>
            </a:r>
          </a:p>
        </p:txBody>
      </p:sp>
      <p:sp>
        <p:nvSpPr>
          <p:cNvPr id="11" name="Rectangle 81"/>
          <p:cNvSpPr>
            <a:spLocks noGrp="1" noChangeArrowheads="1"/>
          </p:cNvSpPr>
          <p:nvPr>
            <p:ph type="dt" sz="half" idx="2"/>
          </p:nvPr>
        </p:nvSpPr>
        <p:spPr bwMode="auto">
          <a:xfrm>
            <a:off x="9582871" y="138543"/>
            <a:ext cx="1602317" cy="1354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lstStyle>
            <a:lvl1pPr algn="r" defTabSz="1171575" eaLnBrk="1" hangingPunct="1">
              <a:spcBef>
                <a:spcPct val="0"/>
              </a:spcBef>
              <a:defRPr sz="800" b="0">
                <a:solidFill>
                  <a:schemeClr val="accent3"/>
                </a:solidFill>
                <a:latin typeface="Apis for office" panose="020B0504010101010104"/>
              </a:defRPr>
            </a:lvl1pPr>
          </a:lstStyle>
          <a:p>
            <a:pPr>
              <a:defRPr/>
            </a:pPr>
            <a:r>
              <a:rPr lang="en-GB" dirty="0"/>
              <a:t>Date</a:t>
            </a:r>
          </a:p>
        </p:txBody>
      </p:sp>
      <p:sp>
        <p:nvSpPr>
          <p:cNvPr id="13" name="Slide Number Placeholder 23"/>
          <p:cNvSpPr>
            <a:spLocks noGrp="1" noChangeArrowheads="1"/>
          </p:cNvSpPr>
          <p:nvPr>
            <p:ph type="sldNum" sz="quarter" idx="4"/>
          </p:nvPr>
        </p:nvSpPr>
        <p:spPr bwMode="auto">
          <a:xfrm>
            <a:off x="11353096" y="140067"/>
            <a:ext cx="416504" cy="1354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lstStyle>
            <a:lvl1pPr algn="r" defTabSz="1170305" eaLnBrk="1" hangingPunct="1">
              <a:defRPr sz="800" b="0" smtClean="0">
                <a:solidFill>
                  <a:schemeClr val="accent3"/>
                </a:solidFill>
                <a:latin typeface="Apis for office" panose="020B0504010101010104"/>
              </a:defRPr>
            </a:lvl1pPr>
          </a:lstStyle>
          <a:p>
            <a:pPr>
              <a:defRPr/>
            </a:pPr>
            <a:fld id="{4B01E8EF-57E8-4F85-90EB-163CEE512F88}" type="slidenum">
              <a:rPr lang="en-GB" smtClean="0"/>
              <a:pPr>
                <a:defRPr/>
              </a:pPr>
              <a:t>‹#›</a:t>
            </a:fld>
            <a:endParaRPr lang="en-GB" dirty="0"/>
          </a:p>
        </p:txBody>
      </p:sp>
    </p:spTree>
    <p:extLst>
      <p:ext uri="{BB962C8B-B14F-4D97-AF65-F5344CB8AC3E}">
        <p14:creationId xmlns:p14="http://schemas.microsoft.com/office/powerpoint/2010/main" val="1498215336"/>
      </p:ext>
    </p:extLst>
  </p:cSld>
  <p:clrMapOvr>
    <a:masterClrMapping/>
  </p:clrMapOv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2 placeholders horizontal">
    <p:spTree>
      <p:nvGrpSpPr>
        <p:cNvPr id="1" name=""/>
        <p:cNvGrpSpPr/>
        <p:nvPr/>
      </p:nvGrpSpPr>
      <p:grpSpPr>
        <a:xfrm>
          <a:off x="0" y="0"/>
          <a:ext cx="0" cy="0"/>
          <a:chOff x="0" y="0"/>
          <a:chExt cx="0" cy="0"/>
        </a:xfrm>
      </p:grpSpPr>
      <p:sp>
        <p:nvSpPr>
          <p:cNvPr id="11" name="Title 1"/>
          <p:cNvSpPr>
            <a:spLocks noGrp="1"/>
          </p:cNvSpPr>
          <p:nvPr>
            <p:ph type="title"/>
          </p:nvPr>
        </p:nvSpPr>
        <p:spPr>
          <a:xfrm>
            <a:off x="422400" y="687227"/>
            <a:ext cx="11347200" cy="521883"/>
          </a:xfrm>
          <a:prstGeom prst="rect">
            <a:avLst/>
          </a:prstGeom>
        </p:spPr>
        <p:txBody>
          <a:bodyPr anchor="ctr" anchorCtr="0"/>
          <a:lstStyle>
            <a:lvl1pPr>
              <a:defRPr sz="3200">
                <a:latin typeface="Apis for office" panose="020B0504010101010104"/>
              </a:defRPr>
            </a:lvl1pPr>
          </a:lstStyle>
          <a:p>
            <a:r>
              <a:rPr lang="zh-CN" altLang="en-US" noProof="0" dirty="0"/>
              <a:t>单击此处编辑母版标题样式</a:t>
            </a:r>
            <a:endParaRPr lang="en-GB" noProof="0" dirty="0"/>
          </a:p>
        </p:txBody>
      </p:sp>
      <p:sp>
        <p:nvSpPr>
          <p:cNvPr id="24" name="Content Placeholder 2"/>
          <p:cNvSpPr>
            <a:spLocks noGrp="1"/>
          </p:cNvSpPr>
          <p:nvPr>
            <p:ph idx="1"/>
          </p:nvPr>
        </p:nvSpPr>
        <p:spPr>
          <a:xfrm>
            <a:off x="422400" y="1749631"/>
            <a:ext cx="11347200" cy="1862527"/>
          </a:xfrm>
          <a:prstGeom prst="rect">
            <a:avLst/>
          </a:prstGeom>
        </p:spPr>
        <p:txBody>
          <a:bodyPr/>
          <a:lstStyle>
            <a:lvl1pPr>
              <a:buClr>
                <a:schemeClr val="accent1"/>
              </a:buClr>
              <a:defRPr>
                <a:solidFill>
                  <a:schemeClr val="accent2"/>
                </a:solidFill>
                <a:latin typeface="Apis for office" panose="020B0504010101010104"/>
              </a:defRPr>
            </a:lvl1pPr>
            <a:lvl2pPr>
              <a:buClr>
                <a:schemeClr val="tx2"/>
              </a:buClr>
              <a:defRPr>
                <a:solidFill>
                  <a:schemeClr val="accent2"/>
                </a:solidFill>
                <a:latin typeface="Apis for office" panose="020B0504010101010104"/>
              </a:defRPr>
            </a:lvl2pPr>
            <a:lvl3pPr>
              <a:buClr>
                <a:schemeClr val="accent5"/>
              </a:buClr>
              <a:defRPr>
                <a:solidFill>
                  <a:schemeClr val="accent2"/>
                </a:solidFill>
                <a:latin typeface="Apis for office" panose="020B0504010101010104"/>
              </a:defRPr>
            </a:lvl3pPr>
            <a:lvl4pPr>
              <a:buClr>
                <a:schemeClr val="accent3"/>
              </a:buClr>
              <a:defRPr>
                <a:solidFill>
                  <a:schemeClr val="accent2"/>
                </a:solidFill>
                <a:latin typeface="Apis for office" panose="020B0504010101010104"/>
              </a:defRPr>
            </a:lvl4pPr>
            <a:lvl5pPr>
              <a:buClr>
                <a:srgbClr val="001423"/>
              </a:buClr>
              <a:defRPr>
                <a:solidFill>
                  <a:schemeClr val="accent2"/>
                </a:solidFill>
                <a:latin typeface="Apis for office" panose="020B0504010101010104"/>
              </a:defRPr>
            </a:lvl5pPr>
          </a:lstStyle>
          <a:p>
            <a:pPr lvl="0"/>
            <a:r>
              <a:rPr lang="zh-CN" altLang="en-US" noProof="0" dirty="0"/>
              <a:t>单击此处编辑母版文本样式</a:t>
            </a:r>
          </a:p>
          <a:p>
            <a:pPr lvl="1"/>
            <a:r>
              <a:rPr lang="zh-CN" altLang="en-US" noProof="0" dirty="0"/>
              <a:t>第二级</a:t>
            </a:r>
          </a:p>
          <a:p>
            <a:pPr lvl="2"/>
            <a:r>
              <a:rPr lang="zh-CN" altLang="en-US" noProof="0" dirty="0"/>
              <a:t>第三级</a:t>
            </a:r>
          </a:p>
          <a:p>
            <a:pPr lvl="3"/>
            <a:r>
              <a:rPr lang="zh-CN" altLang="en-US" noProof="0" dirty="0"/>
              <a:t>第四级</a:t>
            </a:r>
          </a:p>
          <a:p>
            <a:pPr lvl="4"/>
            <a:r>
              <a:rPr lang="zh-CN" altLang="en-US" noProof="0" dirty="0"/>
              <a:t>第五级</a:t>
            </a:r>
            <a:endParaRPr lang="en-GB" noProof="0" dirty="0"/>
          </a:p>
        </p:txBody>
      </p:sp>
      <p:sp>
        <p:nvSpPr>
          <p:cNvPr id="25" name="Content Placeholder 2"/>
          <p:cNvSpPr>
            <a:spLocks noGrp="1"/>
          </p:cNvSpPr>
          <p:nvPr>
            <p:ph idx="25"/>
          </p:nvPr>
        </p:nvSpPr>
        <p:spPr>
          <a:xfrm>
            <a:off x="422400" y="3831306"/>
            <a:ext cx="11347200" cy="1862527"/>
          </a:xfrm>
          <a:prstGeom prst="rect">
            <a:avLst/>
          </a:prstGeom>
        </p:spPr>
        <p:txBody>
          <a:bodyPr/>
          <a:lstStyle>
            <a:lvl1pPr>
              <a:buClr>
                <a:schemeClr val="accent1"/>
              </a:buClr>
              <a:defRPr>
                <a:solidFill>
                  <a:schemeClr val="accent2"/>
                </a:solidFill>
                <a:latin typeface="Apis for office" panose="020B0504010101010104"/>
              </a:defRPr>
            </a:lvl1pPr>
            <a:lvl2pPr>
              <a:buClr>
                <a:schemeClr val="tx2"/>
              </a:buClr>
              <a:defRPr>
                <a:solidFill>
                  <a:schemeClr val="accent2"/>
                </a:solidFill>
                <a:latin typeface="Apis for office" panose="020B0504010101010104"/>
              </a:defRPr>
            </a:lvl2pPr>
            <a:lvl3pPr>
              <a:buClr>
                <a:schemeClr val="accent5"/>
              </a:buClr>
              <a:defRPr>
                <a:solidFill>
                  <a:schemeClr val="accent2"/>
                </a:solidFill>
                <a:latin typeface="Apis for office" panose="020B0504010101010104"/>
              </a:defRPr>
            </a:lvl3pPr>
            <a:lvl4pPr>
              <a:buClr>
                <a:schemeClr val="accent3"/>
              </a:buClr>
              <a:defRPr>
                <a:solidFill>
                  <a:schemeClr val="accent2"/>
                </a:solidFill>
                <a:latin typeface="Apis for office" panose="020B0504010101010104"/>
              </a:defRPr>
            </a:lvl4pPr>
            <a:lvl5pPr>
              <a:buClr>
                <a:srgbClr val="001423"/>
              </a:buClr>
              <a:defRPr>
                <a:solidFill>
                  <a:schemeClr val="accent2"/>
                </a:solidFill>
                <a:latin typeface="Apis for office" panose="020B0504010101010104"/>
              </a:defRPr>
            </a:lvl5pPr>
          </a:lstStyle>
          <a:p>
            <a:pPr lvl="0"/>
            <a:r>
              <a:rPr lang="zh-CN" altLang="en-US" noProof="0" dirty="0"/>
              <a:t>单击此处编辑母版文本样式</a:t>
            </a:r>
          </a:p>
          <a:p>
            <a:pPr lvl="1"/>
            <a:r>
              <a:rPr lang="zh-CN" altLang="en-US" noProof="0" dirty="0"/>
              <a:t>第二级</a:t>
            </a:r>
          </a:p>
          <a:p>
            <a:pPr lvl="2"/>
            <a:r>
              <a:rPr lang="zh-CN" altLang="en-US" noProof="0" dirty="0"/>
              <a:t>第三级</a:t>
            </a:r>
          </a:p>
          <a:p>
            <a:pPr lvl="3"/>
            <a:r>
              <a:rPr lang="zh-CN" altLang="en-US" noProof="0" dirty="0"/>
              <a:t>第四级</a:t>
            </a:r>
          </a:p>
          <a:p>
            <a:pPr lvl="4"/>
            <a:r>
              <a:rPr lang="zh-CN" altLang="en-US" noProof="0" dirty="0"/>
              <a:t>第五级</a:t>
            </a:r>
            <a:endParaRPr lang="en-GB" noProof="0" dirty="0"/>
          </a:p>
        </p:txBody>
      </p:sp>
      <p:sp>
        <p:nvSpPr>
          <p:cNvPr id="12" name="Rectangle 5"/>
          <p:cNvSpPr>
            <a:spLocks noGrp="1" noChangeArrowheads="1"/>
          </p:cNvSpPr>
          <p:nvPr>
            <p:ph type="ftr" sz="quarter" idx="3"/>
          </p:nvPr>
        </p:nvSpPr>
        <p:spPr bwMode="auto">
          <a:xfrm>
            <a:off x="5563942" y="138543"/>
            <a:ext cx="3867151" cy="1354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lstStyle>
            <a:lvl1pPr algn="r" defTabSz="1171575" eaLnBrk="1" hangingPunct="1">
              <a:spcBef>
                <a:spcPct val="0"/>
              </a:spcBef>
              <a:defRPr sz="800" b="0">
                <a:solidFill>
                  <a:schemeClr val="accent3"/>
                </a:solidFill>
              </a:defRPr>
            </a:lvl1pPr>
          </a:lstStyle>
          <a:p>
            <a:pPr>
              <a:defRPr/>
            </a:pPr>
            <a:r>
              <a:rPr lang="en-GB" noProof="0" dirty="0"/>
              <a:t>Presentation title</a:t>
            </a:r>
          </a:p>
        </p:txBody>
      </p:sp>
      <p:sp>
        <p:nvSpPr>
          <p:cNvPr id="13" name="Rectangle 81"/>
          <p:cNvSpPr>
            <a:spLocks noGrp="1" noChangeArrowheads="1"/>
          </p:cNvSpPr>
          <p:nvPr>
            <p:ph type="dt" sz="half" idx="2"/>
          </p:nvPr>
        </p:nvSpPr>
        <p:spPr bwMode="auto">
          <a:xfrm>
            <a:off x="9582871" y="138543"/>
            <a:ext cx="1602317" cy="1354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lstStyle>
            <a:lvl1pPr algn="r" defTabSz="1171575" eaLnBrk="1" hangingPunct="1">
              <a:spcBef>
                <a:spcPct val="0"/>
              </a:spcBef>
              <a:defRPr sz="800" b="0">
                <a:solidFill>
                  <a:schemeClr val="accent3"/>
                </a:solidFill>
                <a:latin typeface="Apis for office" panose="020B0504010101010104"/>
              </a:defRPr>
            </a:lvl1pPr>
          </a:lstStyle>
          <a:p>
            <a:pPr>
              <a:defRPr/>
            </a:pPr>
            <a:r>
              <a:rPr lang="en-GB" dirty="0"/>
              <a:t>Date</a:t>
            </a:r>
          </a:p>
        </p:txBody>
      </p:sp>
      <p:sp>
        <p:nvSpPr>
          <p:cNvPr id="14" name="Slide Number Placeholder 23"/>
          <p:cNvSpPr>
            <a:spLocks noGrp="1" noChangeArrowheads="1"/>
          </p:cNvSpPr>
          <p:nvPr>
            <p:ph type="sldNum" sz="quarter" idx="4"/>
          </p:nvPr>
        </p:nvSpPr>
        <p:spPr bwMode="auto">
          <a:xfrm>
            <a:off x="11353096" y="140067"/>
            <a:ext cx="416504" cy="1354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lstStyle>
            <a:lvl1pPr algn="r" defTabSz="1170305" eaLnBrk="1" hangingPunct="1">
              <a:defRPr sz="800" b="0" smtClean="0">
                <a:solidFill>
                  <a:schemeClr val="accent3"/>
                </a:solidFill>
                <a:latin typeface="Apis for office" panose="020B0504010101010104"/>
              </a:defRPr>
            </a:lvl1pPr>
          </a:lstStyle>
          <a:p>
            <a:pPr>
              <a:defRPr/>
            </a:pPr>
            <a:fld id="{4B01E8EF-57E8-4F85-90EB-163CEE512F88}" type="slidenum">
              <a:rPr lang="en-GB" smtClean="0"/>
              <a:pPr>
                <a:defRPr/>
              </a:pPr>
              <a:t>‹#›</a:t>
            </a:fld>
            <a:endParaRPr lang="en-GB" dirty="0"/>
          </a:p>
        </p:txBody>
      </p:sp>
    </p:spTree>
    <p:extLst>
      <p:ext uri="{BB962C8B-B14F-4D97-AF65-F5344CB8AC3E}">
        <p14:creationId xmlns:p14="http://schemas.microsoft.com/office/powerpoint/2010/main" val="365738882"/>
      </p:ext>
    </p:extLst>
  </p:cSld>
  <p:clrMapOvr>
    <a:masterClrMapping/>
  </p:clrMapOv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3 placeholders">
    <p:spTree>
      <p:nvGrpSpPr>
        <p:cNvPr id="1" name=""/>
        <p:cNvGrpSpPr/>
        <p:nvPr/>
      </p:nvGrpSpPr>
      <p:grpSpPr>
        <a:xfrm>
          <a:off x="0" y="0"/>
          <a:ext cx="0" cy="0"/>
          <a:chOff x="0" y="0"/>
          <a:chExt cx="0" cy="0"/>
        </a:xfrm>
      </p:grpSpPr>
      <p:sp>
        <p:nvSpPr>
          <p:cNvPr id="12" name="Title 1"/>
          <p:cNvSpPr>
            <a:spLocks noGrp="1"/>
          </p:cNvSpPr>
          <p:nvPr>
            <p:ph type="title"/>
          </p:nvPr>
        </p:nvSpPr>
        <p:spPr>
          <a:xfrm>
            <a:off x="422400" y="687227"/>
            <a:ext cx="11347200" cy="521883"/>
          </a:xfrm>
          <a:prstGeom prst="rect">
            <a:avLst/>
          </a:prstGeom>
        </p:spPr>
        <p:txBody>
          <a:bodyPr anchor="ctr" anchorCtr="0"/>
          <a:lstStyle>
            <a:lvl1pPr>
              <a:defRPr sz="3200">
                <a:latin typeface="Apis for office" panose="020B0504010101010104"/>
              </a:defRPr>
            </a:lvl1pPr>
          </a:lstStyle>
          <a:p>
            <a:r>
              <a:rPr lang="zh-CN" altLang="en-US" noProof="0" dirty="0"/>
              <a:t>单击此处编辑母版标题样式</a:t>
            </a:r>
            <a:endParaRPr lang="en-GB" noProof="0" dirty="0"/>
          </a:p>
        </p:txBody>
      </p:sp>
      <p:sp>
        <p:nvSpPr>
          <p:cNvPr id="27" name="Content Placeholder 2"/>
          <p:cNvSpPr>
            <a:spLocks noGrp="1"/>
          </p:cNvSpPr>
          <p:nvPr>
            <p:ph idx="1"/>
          </p:nvPr>
        </p:nvSpPr>
        <p:spPr>
          <a:xfrm>
            <a:off x="422400" y="1749631"/>
            <a:ext cx="3497667" cy="3941052"/>
          </a:xfrm>
          <a:prstGeom prst="rect">
            <a:avLst/>
          </a:prstGeom>
        </p:spPr>
        <p:txBody>
          <a:bodyPr>
            <a:normAutofit/>
          </a:bodyPr>
          <a:lstStyle>
            <a:lvl1pPr>
              <a:buClr>
                <a:schemeClr val="accent1"/>
              </a:buClr>
              <a:defRPr sz="1865">
                <a:solidFill>
                  <a:schemeClr val="accent2"/>
                </a:solidFill>
                <a:latin typeface="Apis for office" panose="020B0504010101010104"/>
              </a:defRPr>
            </a:lvl1pPr>
            <a:lvl2pPr>
              <a:buClr>
                <a:schemeClr val="tx2"/>
              </a:buClr>
              <a:defRPr sz="1600">
                <a:solidFill>
                  <a:schemeClr val="accent2"/>
                </a:solidFill>
                <a:latin typeface="Apis for office" panose="020B0504010101010104"/>
              </a:defRPr>
            </a:lvl2pPr>
            <a:lvl3pPr>
              <a:buClr>
                <a:schemeClr val="accent5"/>
              </a:buClr>
              <a:defRPr sz="1465">
                <a:solidFill>
                  <a:schemeClr val="accent2"/>
                </a:solidFill>
                <a:latin typeface="Apis for office" panose="020B0504010101010104"/>
              </a:defRPr>
            </a:lvl3pPr>
            <a:lvl4pPr>
              <a:buClr>
                <a:schemeClr val="accent3"/>
              </a:buClr>
              <a:defRPr sz="1400">
                <a:solidFill>
                  <a:schemeClr val="accent2"/>
                </a:solidFill>
                <a:latin typeface="Apis for office" panose="020B0504010101010104"/>
              </a:defRPr>
            </a:lvl4pPr>
            <a:lvl5pPr>
              <a:buClr>
                <a:srgbClr val="001423"/>
              </a:buClr>
              <a:defRPr sz="1335">
                <a:solidFill>
                  <a:schemeClr val="accent2"/>
                </a:solidFill>
                <a:latin typeface="Apis for office" panose="020B0504010101010104"/>
              </a:defRPr>
            </a:lvl5pPr>
          </a:lstStyle>
          <a:p>
            <a:pPr lvl="0"/>
            <a:r>
              <a:rPr lang="zh-CN" altLang="en-US" noProof="0" dirty="0"/>
              <a:t>单击此处编辑母版文本样式</a:t>
            </a:r>
          </a:p>
          <a:p>
            <a:pPr lvl="1"/>
            <a:r>
              <a:rPr lang="zh-CN" altLang="en-US" noProof="0" dirty="0"/>
              <a:t>第二级</a:t>
            </a:r>
          </a:p>
          <a:p>
            <a:pPr lvl="2"/>
            <a:r>
              <a:rPr lang="zh-CN" altLang="en-US" noProof="0" dirty="0"/>
              <a:t>第三级</a:t>
            </a:r>
          </a:p>
          <a:p>
            <a:pPr lvl="3"/>
            <a:r>
              <a:rPr lang="zh-CN" altLang="en-US" noProof="0" dirty="0"/>
              <a:t>第四级</a:t>
            </a:r>
          </a:p>
          <a:p>
            <a:pPr lvl="4"/>
            <a:r>
              <a:rPr lang="zh-CN" altLang="en-US" noProof="0" dirty="0"/>
              <a:t>第五级</a:t>
            </a:r>
            <a:endParaRPr lang="en-GB" noProof="0" dirty="0"/>
          </a:p>
        </p:txBody>
      </p:sp>
      <p:sp>
        <p:nvSpPr>
          <p:cNvPr id="28" name="Content Placeholder 2"/>
          <p:cNvSpPr>
            <a:spLocks noGrp="1"/>
          </p:cNvSpPr>
          <p:nvPr>
            <p:ph idx="10"/>
          </p:nvPr>
        </p:nvSpPr>
        <p:spPr>
          <a:xfrm>
            <a:off x="4347167" y="1749631"/>
            <a:ext cx="3497667" cy="3941052"/>
          </a:xfrm>
          <a:prstGeom prst="rect">
            <a:avLst/>
          </a:prstGeom>
        </p:spPr>
        <p:txBody>
          <a:bodyPr>
            <a:normAutofit/>
          </a:bodyPr>
          <a:lstStyle>
            <a:lvl1pPr>
              <a:buClr>
                <a:schemeClr val="accent1"/>
              </a:buClr>
              <a:defRPr sz="1865">
                <a:solidFill>
                  <a:schemeClr val="accent2"/>
                </a:solidFill>
                <a:latin typeface="Apis for office" panose="020B0504010101010104"/>
              </a:defRPr>
            </a:lvl1pPr>
            <a:lvl2pPr>
              <a:buClr>
                <a:schemeClr val="tx2"/>
              </a:buClr>
              <a:defRPr sz="1600">
                <a:solidFill>
                  <a:schemeClr val="accent2"/>
                </a:solidFill>
                <a:latin typeface="Apis for office" panose="020B0504010101010104"/>
              </a:defRPr>
            </a:lvl2pPr>
            <a:lvl3pPr>
              <a:buClr>
                <a:schemeClr val="accent5"/>
              </a:buClr>
              <a:defRPr sz="1465">
                <a:solidFill>
                  <a:schemeClr val="accent2"/>
                </a:solidFill>
                <a:latin typeface="Apis for office" panose="020B0504010101010104"/>
              </a:defRPr>
            </a:lvl3pPr>
            <a:lvl4pPr>
              <a:buClr>
                <a:schemeClr val="accent3"/>
              </a:buClr>
              <a:defRPr sz="1400">
                <a:solidFill>
                  <a:schemeClr val="accent2"/>
                </a:solidFill>
                <a:latin typeface="Apis for office" panose="020B0504010101010104"/>
              </a:defRPr>
            </a:lvl4pPr>
            <a:lvl5pPr>
              <a:buClr>
                <a:srgbClr val="001423"/>
              </a:buClr>
              <a:defRPr sz="1335">
                <a:solidFill>
                  <a:schemeClr val="accent2"/>
                </a:solidFill>
                <a:latin typeface="Apis for office" panose="020B0504010101010104"/>
              </a:defRPr>
            </a:lvl5pPr>
          </a:lstStyle>
          <a:p>
            <a:pPr lvl="0"/>
            <a:r>
              <a:rPr lang="zh-CN" altLang="en-US" noProof="0" dirty="0"/>
              <a:t>单击此处编辑母版文本样式</a:t>
            </a:r>
          </a:p>
          <a:p>
            <a:pPr lvl="1"/>
            <a:r>
              <a:rPr lang="zh-CN" altLang="en-US" noProof="0" dirty="0"/>
              <a:t>第二级</a:t>
            </a:r>
          </a:p>
          <a:p>
            <a:pPr lvl="2"/>
            <a:r>
              <a:rPr lang="zh-CN" altLang="en-US" noProof="0" dirty="0"/>
              <a:t>第三级</a:t>
            </a:r>
          </a:p>
          <a:p>
            <a:pPr lvl="3"/>
            <a:r>
              <a:rPr lang="zh-CN" altLang="en-US" noProof="0" dirty="0"/>
              <a:t>第四级</a:t>
            </a:r>
          </a:p>
          <a:p>
            <a:pPr lvl="4"/>
            <a:r>
              <a:rPr lang="zh-CN" altLang="en-US" noProof="0" dirty="0"/>
              <a:t>第五级</a:t>
            </a:r>
            <a:endParaRPr lang="en-GB" noProof="0" dirty="0"/>
          </a:p>
        </p:txBody>
      </p:sp>
      <p:sp>
        <p:nvSpPr>
          <p:cNvPr id="29" name="Content Placeholder 2"/>
          <p:cNvSpPr>
            <a:spLocks noGrp="1"/>
          </p:cNvSpPr>
          <p:nvPr>
            <p:ph idx="11"/>
          </p:nvPr>
        </p:nvSpPr>
        <p:spPr>
          <a:xfrm>
            <a:off x="8271933" y="1749631"/>
            <a:ext cx="3497667" cy="3941052"/>
          </a:xfrm>
          <a:prstGeom prst="rect">
            <a:avLst/>
          </a:prstGeom>
        </p:spPr>
        <p:txBody>
          <a:bodyPr>
            <a:normAutofit/>
          </a:bodyPr>
          <a:lstStyle>
            <a:lvl1pPr>
              <a:buClr>
                <a:schemeClr val="accent1"/>
              </a:buClr>
              <a:defRPr sz="1865">
                <a:solidFill>
                  <a:schemeClr val="accent2"/>
                </a:solidFill>
                <a:latin typeface="Apis for office" panose="020B0504010101010104"/>
              </a:defRPr>
            </a:lvl1pPr>
            <a:lvl2pPr>
              <a:buClr>
                <a:schemeClr val="tx2"/>
              </a:buClr>
              <a:defRPr sz="1600">
                <a:solidFill>
                  <a:schemeClr val="accent2"/>
                </a:solidFill>
                <a:latin typeface="Apis for office" panose="020B0504010101010104"/>
              </a:defRPr>
            </a:lvl2pPr>
            <a:lvl3pPr>
              <a:buClr>
                <a:schemeClr val="accent5"/>
              </a:buClr>
              <a:defRPr sz="1465">
                <a:solidFill>
                  <a:schemeClr val="accent2"/>
                </a:solidFill>
                <a:latin typeface="Apis for office" panose="020B0504010101010104"/>
              </a:defRPr>
            </a:lvl3pPr>
            <a:lvl4pPr>
              <a:buClr>
                <a:schemeClr val="accent3"/>
              </a:buClr>
              <a:defRPr sz="1400">
                <a:solidFill>
                  <a:schemeClr val="accent2"/>
                </a:solidFill>
                <a:latin typeface="Apis for office" panose="020B0504010101010104"/>
              </a:defRPr>
            </a:lvl4pPr>
            <a:lvl5pPr>
              <a:buClr>
                <a:srgbClr val="001423"/>
              </a:buClr>
              <a:defRPr sz="1335">
                <a:solidFill>
                  <a:schemeClr val="accent2"/>
                </a:solidFill>
                <a:latin typeface="Apis for office" panose="020B0504010101010104"/>
              </a:defRPr>
            </a:lvl5pPr>
          </a:lstStyle>
          <a:p>
            <a:pPr lvl="0"/>
            <a:r>
              <a:rPr lang="zh-CN" altLang="en-US" noProof="0" dirty="0"/>
              <a:t>单击此处编辑母版文本样式</a:t>
            </a:r>
          </a:p>
          <a:p>
            <a:pPr lvl="1"/>
            <a:r>
              <a:rPr lang="zh-CN" altLang="en-US" noProof="0" dirty="0"/>
              <a:t>第二级</a:t>
            </a:r>
          </a:p>
          <a:p>
            <a:pPr lvl="2"/>
            <a:r>
              <a:rPr lang="zh-CN" altLang="en-US" noProof="0" dirty="0"/>
              <a:t>第三级</a:t>
            </a:r>
          </a:p>
          <a:p>
            <a:pPr lvl="3"/>
            <a:r>
              <a:rPr lang="zh-CN" altLang="en-US" noProof="0" dirty="0"/>
              <a:t>第四级</a:t>
            </a:r>
          </a:p>
          <a:p>
            <a:pPr lvl="4"/>
            <a:r>
              <a:rPr lang="zh-CN" altLang="en-US" noProof="0" dirty="0"/>
              <a:t>第五级</a:t>
            </a:r>
            <a:endParaRPr lang="en-GB" noProof="0" dirty="0"/>
          </a:p>
        </p:txBody>
      </p:sp>
      <p:sp>
        <p:nvSpPr>
          <p:cNvPr id="19" name="Rectangle 5"/>
          <p:cNvSpPr>
            <a:spLocks noGrp="1" noChangeArrowheads="1"/>
          </p:cNvSpPr>
          <p:nvPr>
            <p:ph type="ftr" sz="quarter" idx="3"/>
          </p:nvPr>
        </p:nvSpPr>
        <p:spPr bwMode="auto">
          <a:xfrm>
            <a:off x="5563942" y="138543"/>
            <a:ext cx="3867151" cy="1354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lstStyle>
            <a:lvl1pPr algn="r" defTabSz="1171575" eaLnBrk="1" hangingPunct="1">
              <a:spcBef>
                <a:spcPct val="0"/>
              </a:spcBef>
              <a:defRPr sz="800" b="0">
                <a:solidFill>
                  <a:schemeClr val="accent3"/>
                </a:solidFill>
              </a:defRPr>
            </a:lvl1pPr>
          </a:lstStyle>
          <a:p>
            <a:pPr>
              <a:defRPr/>
            </a:pPr>
            <a:r>
              <a:rPr lang="en-GB" noProof="0" dirty="0"/>
              <a:t>Presentation title</a:t>
            </a:r>
          </a:p>
        </p:txBody>
      </p:sp>
      <p:sp>
        <p:nvSpPr>
          <p:cNvPr id="20" name="Rectangle 81"/>
          <p:cNvSpPr>
            <a:spLocks noGrp="1" noChangeArrowheads="1"/>
          </p:cNvSpPr>
          <p:nvPr>
            <p:ph type="dt" sz="half" idx="2"/>
          </p:nvPr>
        </p:nvSpPr>
        <p:spPr bwMode="auto">
          <a:xfrm>
            <a:off x="9582871" y="138543"/>
            <a:ext cx="1602317" cy="1354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lstStyle>
            <a:lvl1pPr algn="r" defTabSz="1171575" eaLnBrk="1" hangingPunct="1">
              <a:spcBef>
                <a:spcPct val="0"/>
              </a:spcBef>
              <a:defRPr sz="800" b="0">
                <a:solidFill>
                  <a:schemeClr val="accent3"/>
                </a:solidFill>
                <a:latin typeface="Apis for office" panose="020B0504010101010104"/>
              </a:defRPr>
            </a:lvl1pPr>
          </a:lstStyle>
          <a:p>
            <a:pPr>
              <a:defRPr/>
            </a:pPr>
            <a:r>
              <a:rPr lang="en-GB" dirty="0"/>
              <a:t>Date</a:t>
            </a:r>
          </a:p>
        </p:txBody>
      </p:sp>
      <p:sp>
        <p:nvSpPr>
          <p:cNvPr id="21" name="Slide Number Placeholder 23"/>
          <p:cNvSpPr>
            <a:spLocks noGrp="1" noChangeArrowheads="1"/>
          </p:cNvSpPr>
          <p:nvPr>
            <p:ph type="sldNum" sz="quarter" idx="4"/>
          </p:nvPr>
        </p:nvSpPr>
        <p:spPr bwMode="auto">
          <a:xfrm>
            <a:off x="11353096" y="140067"/>
            <a:ext cx="416504" cy="1354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lstStyle>
            <a:lvl1pPr algn="r" defTabSz="1170305" eaLnBrk="1" hangingPunct="1">
              <a:defRPr sz="800" b="0" smtClean="0">
                <a:solidFill>
                  <a:schemeClr val="accent3"/>
                </a:solidFill>
                <a:latin typeface="Apis for office" panose="020B0504010101010104"/>
              </a:defRPr>
            </a:lvl1pPr>
          </a:lstStyle>
          <a:p>
            <a:pPr>
              <a:defRPr/>
            </a:pPr>
            <a:fld id="{4B01E8EF-57E8-4F85-90EB-163CEE512F88}" type="slidenum">
              <a:rPr lang="en-GB" smtClean="0"/>
              <a:pPr>
                <a:defRPr/>
              </a:pPr>
              <a:t>‹#›</a:t>
            </a:fld>
            <a:endParaRPr lang="en-GB" dirty="0"/>
          </a:p>
        </p:txBody>
      </p:sp>
    </p:spTree>
    <p:extLst>
      <p:ext uri="{BB962C8B-B14F-4D97-AF65-F5344CB8AC3E}">
        <p14:creationId xmlns:p14="http://schemas.microsoft.com/office/powerpoint/2010/main" val="3145328120"/>
      </p:ext>
    </p:extLst>
  </p:cSld>
  <p:clrMapOvr>
    <a:masterClrMapping/>
  </p:clrMapOv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4 placeholders">
    <p:spTree>
      <p:nvGrpSpPr>
        <p:cNvPr id="1" name=""/>
        <p:cNvGrpSpPr/>
        <p:nvPr/>
      </p:nvGrpSpPr>
      <p:grpSpPr>
        <a:xfrm>
          <a:off x="0" y="0"/>
          <a:ext cx="0" cy="0"/>
          <a:chOff x="0" y="0"/>
          <a:chExt cx="0" cy="0"/>
        </a:xfrm>
      </p:grpSpPr>
      <p:sp>
        <p:nvSpPr>
          <p:cNvPr id="13" name="Title 1"/>
          <p:cNvSpPr>
            <a:spLocks noGrp="1"/>
          </p:cNvSpPr>
          <p:nvPr>
            <p:ph type="title"/>
          </p:nvPr>
        </p:nvSpPr>
        <p:spPr>
          <a:xfrm>
            <a:off x="422400" y="687227"/>
            <a:ext cx="11347200" cy="521883"/>
          </a:xfrm>
          <a:prstGeom prst="rect">
            <a:avLst/>
          </a:prstGeom>
        </p:spPr>
        <p:txBody>
          <a:bodyPr anchor="ctr" anchorCtr="0"/>
          <a:lstStyle>
            <a:lvl1pPr>
              <a:defRPr sz="3200">
                <a:latin typeface="Apis for office" panose="020B0504010101010104"/>
              </a:defRPr>
            </a:lvl1pPr>
          </a:lstStyle>
          <a:p>
            <a:r>
              <a:rPr lang="zh-CN" altLang="en-US" noProof="0" dirty="0"/>
              <a:t>单击此处编辑母版标题样式</a:t>
            </a:r>
            <a:endParaRPr lang="en-GB" noProof="0" dirty="0"/>
          </a:p>
        </p:txBody>
      </p:sp>
      <p:sp>
        <p:nvSpPr>
          <p:cNvPr id="37" name="Content Placeholder 2"/>
          <p:cNvSpPr>
            <a:spLocks noGrp="1"/>
          </p:cNvSpPr>
          <p:nvPr>
            <p:ph idx="1"/>
          </p:nvPr>
        </p:nvSpPr>
        <p:spPr>
          <a:xfrm>
            <a:off x="422401" y="1749631"/>
            <a:ext cx="2517649" cy="3941052"/>
          </a:xfrm>
          <a:prstGeom prst="rect">
            <a:avLst/>
          </a:prstGeom>
        </p:spPr>
        <p:txBody>
          <a:bodyPr>
            <a:normAutofit/>
          </a:bodyPr>
          <a:lstStyle>
            <a:lvl1pPr>
              <a:buClr>
                <a:schemeClr val="accent1"/>
              </a:buClr>
              <a:defRPr sz="1865">
                <a:solidFill>
                  <a:schemeClr val="accent2"/>
                </a:solidFill>
                <a:latin typeface="Apis for office" panose="020B0504010101010104"/>
              </a:defRPr>
            </a:lvl1pPr>
            <a:lvl2pPr>
              <a:buClr>
                <a:schemeClr val="tx2"/>
              </a:buClr>
              <a:defRPr sz="1600">
                <a:solidFill>
                  <a:schemeClr val="accent2"/>
                </a:solidFill>
                <a:latin typeface="Apis for office" panose="020B0504010101010104"/>
              </a:defRPr>
            </a:lvl2pPr>
            <a:lvl3pPr>
              <a:buClr>
                <a:schemeClr val="accent5"/>
              </a:buClr>
              <a:defRPr sz="1465">
                <a:solidFill>
                  <a:schemeClr val="accent2"/>
                </a:solidFill>
                <a:latin typeface="Apis for office" panose="020B0504010101010104"/>
              </a:defRPr>
            </a:lvl3pPr>
            <a:lvl4pPr>
              <a:buClr>
                <a:schemeClr val="accent3"/>
              </a:buClr>
              <a:defRPr sz="1400">
                <a:solidFill>
                  <a:schemeClr val="accent2"/>
                </a:solidFill>
                <a:latin typeface="Apis for office" panose="020B0504010101010104"/>
              </a:defRPr>
            </a:lvl4pPr>
            <a:lvl5pPr>
              <a:buClr>
                <a:srgbClr val="001423"/>
              </a:buClr>
              <a:defRPr sz="1335">
                <a:solidFill>
                  <a:schemeClr val="accent2"/>
                </a:solidFill>
                <a:latin typeface="Apis for office" panose="020B0504010101010104"/>
              </a:defRPr>
            </a:lvl5pPr>
          </a:lstStyle>
          <a:p>
            <a:pPr lvl="0"/>
            <a:r>
              <a:rPr lang="zh-CN" altLang="en-US" noProof="0" dirty="0"/>
              <a:t>单击此处编辑母版文本样式</a:t>
            </a:r>
          </a:p>
          <a:p>
            <a:pPr lvl="1"/>
            <a:r>
              <a:rPr lang="zh-CN" altLang="en-US" noProof="0" dirty="0"/>
              <a:t>第二级</a:t>
            </a:r>
          </a:p>
          <a:p>
            <a:pPr lvl="2"/>
            <a:r>
              <a:rPr lang="zh-CN" altLang="en-US" noProof="0" dirty="0"/>
              <a:t>第三级</a:t>
            </a:r>
          </a:p>
          <a:p>
            <a:pPr lvl="3"/>
            <a:r>
              <a:rPr lang="zh-CN" altLang="en-US" noProof="0" dirty="0"/>
              <a:t>第四级</a:t>
            </a:r>
          </a:p>
          <a:p>
            <a:pPr lvl="4"/>
            <a:r>
              <a:rPr lang="zh-CN" altLang="en-US" noProof="0" dirty="0"/>
              <a:t>第五级</a:t>
            </a:r>
            <a:endParaRPr lang="en-GB" noProof="0" dirty="0"/>
          </a:p>
        </p:txBody>
      </p:sp>
      <p:sp>
        <p:nvSpPr>
          <p:cNvPr id="38" name="Content Placeholder 2"/>
          <p:cNvSpPr>
            <a:spLocks noGrp="1"/>
          </p:cNvSpPr>
          <p:nvPr>
            <p:ph idx="10"/>
          </p:nvPr>
        </p:nvSpPr>
        <p:spPr>
          <a:xfrm>
            <a:off x="3362450" y="1749631"/>
            <a:ext cx="2517649" cy="3941052"/>
          </a:xfrm>
          <a:prstGeom prst="rect">
            <a:avLst/>
          </a:prstGeom>
        </p:spPr>
        <p:txBody>
          <a:bodyPr>
            <a:normAutofit/>
          </a:bodyPr>
          <a:lstStyle>
            <a:lvl1pPr>
              <a:buClr>
                <a:schemeClr val="accent1"/>
              </a:buClr>
              <a:defRPr sz="1865">
                <a:solidFill>
                  <a:schemeClr val="accent2"/>
                </a:solidFill>
                <a:latin typeface="Apis for office" panose="020B0504010101010104"/>
              </a:defRPr>
            </a:lvl1pPr>
            <a:lvl2pPr>
              <a:buClr>
                <a:schemeClr val="tx2"/>
              </a:buClr>
              <a:defRPr sz="1600">
                <a:solidFill>
                  <a:schemeClr val="accent2"/>
                </a:solidFill>
                <a:latin typeface="Apis for office" panose="020B0504010101010104"/>
              </a:defRPr>
            </a:lvl2pPr>
            <a:lvl3pPr>
              <a:buClr>
                <a:schemeClr val="accent5"/>
              </a:buClr>
              <a:defRPr sz="1465">
                <a:solidFill>
                  <a:schemeClr val="accent2"/>
                </a:solidFill>
                <a:latin typeface="Apis for office" panose="020B0504010101010104"/>
              </a:defRPr>
            </a:lvl3pPr>
            <a:lvl4pPr>
              <a:buClr>
                <a:schemeClr val="accent3"/>
              </a:buClr>
              <a:defRPr sz="1400">
                <a:solidFill>
                  <a:schemeClr val="accent2"/>
                </a:solidFill>
                <a:latin typeface="Apis for office" panose="020B0504010101010104"/>
              </a:defRPr>
            </a:lvl4pPr>
            <a:lvl5pPr>
              <a:buClr>
                <a:srgbClr val="001423"/>
              </a:buClr>
              <a:defRPr sz="1335">
                <a:solidFill>
                  <a:schemeClr val="accent2"/>
                </a:solidFill>
                <a:latin typeface="Apis for office" panose="020B0504010101010104"/>
              </a:defRPr>
            </a:lvl5pPr>
          </a:lstStyle>
          <a:p>
            <a:pPr lvl="0"/>
            <a:r>
              <a:rPr lang="zh-CN" altLang="en-US" noProof="0" dirty="0"/>
              <a:t>单击此处编辑母版文本样式</a:t>
            </a:r>
          </a:p>
          <a:p>
            <a:pPr lvl="1"/>
            <a:r>
              <a:rPr lang="zh-CN" altLang="en-US" noProof="0" dirty="0"/>
              <a:t>第二级</a:t>
            </a:r>
          </a:p>
          <a:p>
            <a:pPr lvl="2"/>
            <a:r>
              <a:rPr lang="zh-CN" altLang="en-US" noProof="0" dirty="0"/>
              <a:t>第三级</a:t>
            </a:r>
          </a:p>
          <a:p>
            <a:pPr lvl="3"/>
            <a:r>
              <a:rPr lang="zh-CN" altLang="en-US" noProof="0" dirty="0"/>
              <a:t>第四级</a:t>
            </a:r>
          </a:p>
          <a:p>
            <a:pPr lvl="4"/>
            <a:r>
              <a:rPr lang="zh-CN" altLang="en-US" noProof="0" dirty="0"/>
              <a:t>第五级</a:t>
            </a:r>
            <a:endParaRPr lang="en-GB" noProof="0" dirty="0"/>
          </a:p>
        </p:txBody>
      </p:sp>
      <p:sp>
        <p:nvSpPr>
          <p:cNvPr id="39" name="Content Placeholder 2"/>
          <p:cNvSpPr>
            <a:spLocks noGrp="1"/>
          </p:cNvSpPr>
          <p:nvPr>
            <p:ph idx="11"/>
          </p:nvPr>
        </p:nvSpPr>
        <p:spPr>
          <a:xfrm>
            <a:off x="6302500" y="1749631"/>
            <a:ext cx="2517649" cy="3941052"/>
          </a:xfrm>
          <a:prstGeom prst="rect">
            <a:avLst/>
          </a:prstGeom>
        </p:spPr>
        <p:txBody>
          <a:bodyPr>
            <a:normAutofit/>
          </a:bodyPr>
          <a:lstStyle>
            <a:lvl1pPr>
              <a:buClr>
                <a:schemeClr val="accent1"/>
              </a:buClr>
              <a:defRPr sz="1865">
                <a:solidFill>
                  <a:schemeClr val="accent2"/>
                </a:solidFill>
                <a:latin typeface="Apis for office" panose="020B0504010101010104"/>
              </a:defRPr>
            </a:lvl1pPr>
            <a:lvl2pPr>
              <a:buClr>
                <a:schemeClr val="tx2"/>
              </a:buClr>
              <a:defRPr sz="1600">
                <a:solidFill>
                  <a:schemeClr val="accent2"/>
                </a:solidFill>
                <a:latin typeface="Apis for office" panose="020B0504010101010104"/>
              </a:defRPr>
            </a:lvl2pPr>
            <a:lvl3pPr>
              <a:buClr>
                <a:schemeClr val="accent5"/>
              </a:buClr>
              <a:defRPr sz="1465">
                <a:solidFill>
                  <a:schemeClr val="accent2"/>
                </a:solidFill>
                <a:latin typeface="Apis for office" panose="020B0504010101010104"/>
              </a:defRPr>
            </a:lvl3pPr>
            <a:lvl4pPr>
              <a:buClr>
                <a:schemeClr val="accent3"/>
              </a:buClr>
              <a:defRPr sz="1400">
                <a:solidFill>
                  <a:schemeClr val="accent2"/>
                </a:solidFill>
                <a:latin typeface="Apis for office" panose="020B0504010101010104"/>
              </a:defRPr>
            </a:lvl4pPr>
            <a:lvl5pPr>
              <a:buClr>
                <a:srgbClr val="001423"/>
              </a:buClr>
              <a:defRPr sz="1335">
                <a:solidFill>
                  <a:schemeClr val="accent2"/>
                </a:solidFill>
                <a:latin typeface="Apis for office" panose="020B0504010101010104"/>
              </a:defRPr>
            </a:lvl5pPr>
          </a:lstStyle>
          <a:p>
            <a:pPr lvl="0"/>
            <a:r>
              <a:rPr lang="zh-CN" altLang="en-US" noProof="0" dirty="0"/>
              <a:t>单击此处编辑母版文本样式</a:t>
            </a:r>
          </a:p>
          <a:p>
            <a:pPr lvl="1"/>
            <a:r>
              <a:rPr lang="zh-CN" altLang="en-US" noProof="0" dirty="0"/>
              <a:t>第二级</a:t>
            </a:r>
          </a:p>
          <a:p>
            <a:pPr lvl="2"/>
            <a:r>
              <a:rPr lang="zh-CN" altLang="en-US" noProof="0" dirty="0"/>
              <a:t>第三级</a:t>
            </a:r>
          </a:p>
          <a:p>
            <a:pPr lvl="3"/>
            <a:r>
              <a:rPr lang="zh-CN" altLang="en-US" noProof="0" dirty="0"/>
              <a:t>第四级</a:t>
            </a:r>
          </a:p>
          <a:p>
            <a:pPr lvl="4"/>
            <a:r>
              <a:rPr lang="zh-CN" altLang="en-US" noProof="0" dirty="0"/>
              <a:t>第五级</a:t>
            </a:r>
            <a:endParaRPr lang="en-GB" noProof="0" dirty="0"/>
          </a:p>
        </p:txBody>
      </p:sp>
      <p:sp>
        <p:nvSpPr>
          <p:cNvPr id="40" name="Content Placeholder 2"/>
          <p:cNvSpPr>
            <a:spLocks noGrp="1"/>
          </p:cNvSpPr>
          <p:nvPr>
            <p:ph idx="12"/>
          </p:nvPr>
        </p:nvSpPr>
        <p:spPr>
          <a:xfrm>
            <a:off x="9251952" y="1749631"/>
            <a:ext cx="2517649" cy="3941052"/>
          </a:xfrm>
          <a:prstGeom prst="rect">
            <a:avLst/>
          </a:prstGeom>
        </p:spPr>
        <p:txBody>
          <a:bodyPr>
            <a:normAutofit/>
          </a:bodyPr>
          <a:lstStyle>
            <a:lvl1pPr>
              <a:buClr>
                <a:schemeClr val="accent1"/>
              </a:buClr>
              <a:defRPr sz="1865">
                <a:solidFill>
                  <a:schemeClr val="accent2"/>
                </a:solidFill>
                <a:latin typeface="Apis for office" panose="020B0504010101010104"/>
              </a:defRPr>
            </a:lvl1pPr>
            <a:lvl2pPr>
              <a:buClr>
                <a:schemeClr val="tx2"/>
              </a:buClr>
              <a:defRPr sz="1600">
                <a:solidFill>
                  <a:schemeClr val="accent2"/>
                </a:solidFill>
                <a:latin typeface="Apis for office" panose="020B0504010101010104"/>
              </a:defRPr>
            </a:lvl2pPr>
            <a:lvl3pPr>
              <a:buClr>
                <a:schemeClr val="accent5"/>
              </a:buClr>
              <a:defRPr sz="1465">
                <a:solidFill>
                  <a:schemeClr val="accent2"/>
                </a:solidFill>
                <a:latin typeface="Apis for office" panose="020B0504010101010104"/>
              </a:defRPr>
            </a:lvl3pPr>
            <a:lvl4pPr>
              <a:buClr>
                <a:schemeClr val="accent3"/>
              </a:buClr>
              <a:defRPr sz="1400">
                <a:solidFill>
                  <a:schemeClr val="accent2"/>
                </a:solidFill>
                <a:latin typeface="Apis for office" panose="020B0504010101010104"/>
              </a:defRPr>
            </a:lvl4pPr>
            <a:lvl5pPr>
              <a:buClr>
                <a:srgbClr val="001423"/>
              </a:buClr>
              <a:defRPr sz="1335">
                <a:solidFill>
                  <a:schemeClr val="accent2"/>
                </a:solidFill>
                <a:latin typeface="Apis for office" panose="020B0504010101010104"/>
              </a:defRPr>
            </a:lvl5pPr>
          </a:lstStyle>
          <a:p>
            <a:pPr lvl="0"/>
            <a:r>
              <a:rPr lang="zh-CN" altLang="en-US" noProof="0" dirty="0"/>
              <a:t>单击此处编辑母版文本样式</a:t>
            </a:r>
          </a:p>
          <a:p>
            <a:pPr lvl="1"/>
            <a:r>
              <a:rPr lang="zh-CN" altLang="en-US" noProof="0" dirty="0"/>
              <a:t>第二级</a:t>
            </a:r>
          </a:p>
          <a:p>
            <a:pPr lvl="2"/>
            <a:r>
              <a:rPr lang="zh-CN" altLang="en-US" noProof="0" dirty="0"/>
              <a:t>第三级</a:t>
            </a:r>
          </a:p>
          <a:p>
            <a:pPr lvl="3"/>
            <a:r>
              <a:rPr lang="zh-CN" altLang="en-US" noProof="0" dirty="0"/>
              <a:t>第四级</a:t>
            </a:r>
          </a:p>
          <a:p>
            <a:pPr lvl="4"/>
            <a:r>
              <a:rPr lang="zh-CN" altLang="en-US" noProof="0" dirty="0"/>
              <a:t>第五级</a:t>
            </a:r>
            <a:endParaRPr lang="en-GB" noProof="0" dirty="0"/>
          </a:p>
        </p:txBody>
      </p:sp>
      <p:sp>
        <p:nvSpPr>
          <p:cNvPr id="14" name="Rectangle 5"/>
          <p:cNvSpPr>
            <a:spLocks noGrp="1" noChangeArrowheads="1"/>
          </p:cNvSpPr>
          <p:nvPr>
            <p:ph type="ftr" sz="quarter" idx="3"/>
          </p:nvPr>
        </p:nvSpPr>
        <p:spPr bwMode="auto">
          <a:xfrm>
            <a:off x="5563942" y="138543"/>
            <a:ext cx="3867151" cy="1354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lstStyle>
            <a:lvl1pPr algn="r" defTabSz="1171575" eaLnBrk="1" hangingPunct="1">
              <a:spcBef>
                <a:spcPct val="0"/>
              </a:spcBef>
              <a:defRPr sz="800" b="0">
                <a:solidFill>
                  <a:schemeClr val="accent3"/>
                </a:solidFill>
              </a:defRPr>
            </a:lvl1pPr>
          </a:lstStyle>
          <a:p>
            <a:pPr>
              <a:defRPr/>
            </a:pPr>
            <a:r>
              <a:rPr lang="en-GB" noProof="0" dirty="0"/>
              <a:t>Presentation title</a:t>
            </a:r>
          </a:p>
        </p:txBody>
      </p:sp>
      <p:sp>
        <p:nvSpPr>
          <p:cNvPr id="15" name="Rectangle 81"/>
          <p:cNvSpPr>
            <a:spLocks noGrp="1" noChangeArrowheads="1"/>
          </p:cNvSpPr>
          <p:nvPr>
            <p:ph type="dt" sz="half" idx="2"/>
          </p:nvPr>
        </p:nvSpPr>
        <p:spPr bwMode="auto">
          <a:xfrm>
            <a:off x="9582871" y="138543"/>
            <a:ext cx="1602317" cy="1354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lstStyle>
            <a:lvl1pPr algn="r" defTabSz="1171575" eaLnBrk="1" hangingPunct="1">
              <a:spcBef>
                <a:spcPct val="0"/>
              </a:spcBef>
              <a:defRPr sz="800" b="0">
                <a:solidFill>
                  <a:schemeClr val="accent3"/>
                </a:solidFill>
                <a:latin typeface="Apis for office" panose="020B0504010101010104"/>
              </a:defRPr>
            </a:lvl1pPr>
          </a:lstStyle>
          <a:p>
            <a:pPr>
              <a:defRPr/>
            </a:pPr>
            <a:r>
              <a:rPr lang="en-GB" dirty="0"/>
              <a:t>Date</a:t>
            </a:r>
          </a:p>
        </p:txBody>
      </p:sp>
      <p:sp>
        <p:nvSpPr>
          <p:cNvPr id="16" name="Slide Number Placeholder 23"/>
          <p:cNvSpPr>
            <a:spLocks noGrp="1" noChangeArrowheads="1"/>
          </p:cNvSpPr>
          <p:nvPr>
            <p:ph type="sldNum" sz="quarter" idx="4"/>
          </p:nvPr>
        </p:nvSpPr>
        <p:spPr bwMode="auto">
          <a:xfrm>
            <a:off x="11353096" y="140067"/>
            <a:ext cx="416504" cy="1354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lstStyle>
            <a:lvl1pPr algn="r" defTabSz="1170305" eaLnBrk="1" hangingPunct="1">
              <a:defRPr sz="800" b="0" smtClean="0">
                <a:solidFill>
                  <a:schemeClr val="accent3"/>
                </a:solidFill>
                <a:latin typeface="Apis for office" panose="020B0504010101010104"/>
              </a:defRPr>
            </a:lvl1pPr>
          </a:lstStyle>
          <a:p>
            <a:pPr>
              <a:defRPr/>
            </a:pPr>
            <a:fld id="{4B01E8EF-57E8-4F85-90EB-163CEE512F88}" type="slidenum">
              <a:rPr lang="en-GB" smtClean="0"/>
              <a:pPr>
                <a:defRPr/>
              </a:pPr>
              <a:t>‹#›</a:t>
            </a:fld>
            <a:endParaRPr lang="en-GB" dirty="0"/>
          </a:p>
        </p:txBody>
      </p:sp>
    </p:spTree>
    <p:extLst>
      <p:ext uri="{BB962C8B-B14F-4D97-AF65-F5344CB8AC3E}">
        <p14:creationId xmlns:p14="http://schemas.microsoft.com/office/powerpoint/2010/main" val="4213420585"/>
      </p:ext>
    </p:extLst>
  </p:cSld>
  <p:clrMapOvr>
    <a:masterClrMapping/>
  </p:clrMapOv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4 placeholders horizontal">
    <p:spTree>
      <p:nvGrpSpPr>
        <p:cNvPr id="1" name=""/>
        <p:cNvGrpSpPr/>
        <p:nvPr/>
      </p:nvGrpSpPr>
      <p:grpSpPr>
        <a:xfrm>
          <a:off x="0" y="0"/>
          <a:ext cx="0" cy="0"/>
          <a:chOff x="0" y="0"/>
          <a:chExt cx="0" cy="0"/>
        </a:xfrm>
      </p:grpSpPr>
      <p:sp>
        <p:nvSpPr>
          <p:cNvPr id="13" name="Title 1"/>
          <p:cNvSpPr>
            <a:spLocks noGrp="1"/>
          </p:cNvSpPr>
          <p:nvPr>
            <p:ph type="title"/>
          </p:nvPr>
        </p:nvSpPr>
        <p:spPr>
          <a:xfrm>
            <a:off x="422400" y="687227"/>
            <a:ext cx="11347200" cy="521883"/>
          </a:xfrm>
          <a:prstGeom prst="rect">
            <a:avLst/>
          </a:prstGeom>
        </p:spPr>
        <p:txBody>
          <a:bodyPr anchor="ctr" anchorCtr="0"/>
          <a:lstStyle>
            <a:lvl1pPr>
              <a:defRPr sz="3200">
                <a:latin typeface="Apis for office" panose="020B0504010101010104"/>
              </a:defRPr>
            </a:lvl1pPr>
          </a:lstStyle>
          <a:p>
            <a:r>
              <a:rPr lang="zh-CN" altLang="en-US" noProof="0" dirty="0"/>
              <a:t>单击此处编辑母版标题样式</a:t>
            </a:r>
            <a:endParaRPr lang="en-GB" noProof="0" dirty="0"/>
          </a:p>
        </p:txBody>
      </p:sp>
      <p:sp>
        <p:nvSpPr>
          <p:cNvPr id="8" name="Rectangle 5"/>
          <p:cNvSpPr>
            <a:spLocks noGrp="1" noChangeArrowheads="1"/>
          </p:cNvSpPr>
          <p:nvPr>
            <p:ph type="ftr" sz="quarter" idx="3"/>
          </p:nvPr>
        </p:nvSpPr>
        <p:spPr bwMode="auto">
          <a:xfrm>
            <a:off x="5563942" y="138543"/>
            <a:ext cx="3867151" cy="1354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lstStyle>
            <a:lvl1pPr algn="r" defTabSz="1171575" eaLnBrk="1" hangingPunct="1">
              <a:spcBef>
                <a:spcPct val="0"/>
              </a:spcBef>
              <a:defRPr sz="800" b="0">
                <a:solidFill>
                  <a:schemeClr val="accent3"/>
                </a:solidFill>
              </a:defRPr>
            </a:lvl1pPr>
          </a:lstStyle>
          <a:p>
            <a:pPr>
              <a:defRPr/>
            </a:pPr>
            <a:r>
              <a:rPr lang="en-GB" noProof="0" dirty="0"/>
              <a:t>Presentation title</a:t>
            </a:r>
          </a:p>
        </p:txBody>
      </p:sp>
      <p:sp>
        <p:nvSpPr>
          <p:cNvPr id="9" name="Rectangle 81"/>
          <p:cNvSpPr>
            <a:spLocks noGrp="1" noChangeArrowheads="1"/>
          </p:cNvSpPr>
          <p:nvPr>
            <p:ph type="dt" sz="half" idx="2"/>
          </p:nvPr>
        </p:nvSpPr>
        <p:spPr bwMode="auto">
          <a:xfrm>
            <a:off x="9582871" y="138543"/>
            <a:ext cx="1602317" cy="1354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lstStyle>
            <a:lvl1pPr algn="r" defTabSz="1171575" eaLnBrk="1" hangingPunct="1">
              <a:spcBef>
                <a:spcPct val="0"/>
              </a:spcBef>
              <a:defRPr sz="800" b="0">
                <a:solidFill>
                  <a:schemeClr val="accent3"/>
                </a:solidFill>
                <a:latin typeface="Apis for office" panose="020B0504010101010104"/>
              </a:defRPr>
            </a:lvl1pPr>
          </a:lstStyle>
          <a:p>
            <a:pPr>
              <a:defRPr/>
            </a:pPr>
            <a:r>
              <a:rPr lang="en-GB" dirty="0"/>
              <a:t>Date</a:t>
            </a:r>
          </a:p>
        </p:txBody>
      </p:sp>
      <p:sp>
        <p:nvSpPr>
          <p:cNvPr id="14" name="Slide Number Placeholder 23"/>
          <p:cNvSpPr>
            <a:spLocks noGrp="1" noChangeArrowheads="1"/>
          </p:cNvSpPr>
          <p:nvPr>
            <p:ph type="sldNum" sz="quarter" idx="4"/>
          </p:nvPr>
        </p:nvSpPr>
        <p:spPr bwMode="auto">
          <a:xfrm>
            <a:off x="11353096" y="140067"/>
            <a:ext cx="416504" cy="1354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lstStyle>
            <a:lvl1pPr algn="r" defTabSz="1170305" eaLnBrk="1" hangingPunct="1">
              <a:defRPr sz="800" b="0" smtClean="0">
                <a:solidFill>
                  <a:schemeClr val="accent3"/>
                </a:solidFill>
                <a:latin typeface="Apis for office" panose="020B0504010101010104"/>
              </a:defRPr>
            </a:lvl1pPr>
          </a:lstStyle>
          <a:p>
            <a:pPr>
              <a:defRPr/>
            </a:pPr>
            <a:fld id="{4B01E8EF-57E8-4F85-90EB-163CEE512F88}" type="slidenum">
              <a:rPr lang="en-GB" smtClean="0"/>
              <a:pPr>
                <a:defRPr/>
              </a:pPr>
              <a:t>‹#›</a:t>
            </a:fld>
            <a:endParaRPr lang="en-GB" dirty="0"/>
          </a:p>
        </p:txBody>
      </p:sp>
      <p:sp>
        <p:nvSpPr>
          <p:cNvPr id="10" name="Content Placeholder 2"/>
          <p:cNvSpPr>
            <a:spLocks noGrp="1"/>
          </p:cNvSpPr>
          <p:nvPr>
            <p:ph idx="10"/>
          </p:nvPr>
        </p:nvSpPr>
        <p:spPr>
          <a:xfrm>
            <a:off x="6307200" y="1749631"/>
            <a:ext cx="5462400" cy="1862527"/>
          </a:xfrm>
          <a:prstGeom prst="rect">
            <a:avLst/>
          </a:prstGeom>
        </p:spPr>
        <p:txBody>
          <a:bodyPr/>
          <a:lstStyle>
            <a:lvl1pPr>
              <a:buClr>
                <a:schemeClr val="accent1"/>
              </a:buClr>
              <a:defRPr>
                <a:solidFill>
                  <a:schemeClr val="accent2"/>
                </a:solidFill>
                <a:latin typeface="Apis for office" panose="020B0504010101010104"/>
              </a:defRPr>
            </a:lvl1pPr>
            <a:lvl2pPr>
              <a:buClr>
                <a:schemeClr val="tx2"/>
              </a:buClr>
              <a:defRPr>
                <a:solidFill>
                  <a:schemeClr val="accent2"/>
                </a:solidFill>
                <a:latin typeface="Apis for office" panose="020B0504010101010104"/>
              </a:defRPr>
            </a:lvl2pPr>
            <a:lvl3pPr>
              <a:buClr>
                <a:schemeClr val="accent5"/>
              </a:buClr>
              <a:defRPr>
                <a:solidFill>
                  <a:schemeClr val="accent2"/>
                </a:solidFill>
                <a:latin typeface="Apis for office" panose="020B0504010101010104"/>
              </a:defRPr>
            </a:lvl3pPr>
            <a:lvl4pPr>
              <a:buClr>
                <a:schemeClr val="accent3"/>
              </a:buClr>
              <a:defRPr>
                <a:solidFill>
                  <a:schemeClr val="accent2"/>
                </a:solidFill>
                <a:latin typeface="Apis for office" panose="020B0504010101010104"/>
              </a:defRPr>
            </a:lvl4pPr>
            <a:lvl5pPr>
              <a:buClr>
                <a:srgbClr val="001423"/>
              </a:buClr>
              <a:defRPr>
                <a:solidFill>
                  <a:schemeClr val="accent2"/>
                </a:solidFill>
                <a:latin typeface="Apis for office" panose="020B0504010101010104"/>
              </a:defRPr>
            </a:lvl5pPr>
          </a:lstStyle>
          <a:p>
            <a:pPr lvl="0"/>
            <a:r>
              <a:rPr lang="zh-CN" altLang="en-US" noProof="0" dirty="0"/>
              <a:t>单击此处编辑母版文本样式</a:t>
            </a:r>
          </a:p>
          <a:p>
            <a:pPr lvl="1"/>
            <a:r>
              <a:rPr lang="zh-CN" altLang="en-US" noProof="0" dirty="0"/>
              <a:t>第二级</a:t>
            </a:r>
          </a:p>
          <a:p>
            <a:pPr lvl="2"/>
            <a:r>
              <a:rPr lang="zh-CN" altLang="en-US" noProof="0" dirty="0"/>
              <a:t>第三级</a:t>
            </a:r>
          </a:p>
          <a:p>
            <a:pPr lvl="3"/>
            <a:r>
              <a:rPr lang="zh-CN" altLang="en-US" noProof="0" dirty="0"/>
              <a:t>第四级</a:t>
            </a:r>
          </a:p>
          <a:p>
            <a:pPr lvl="4"/>
            <a:r>
              <a:rPr lang="zh-CN" altLang="en-US" noProof="0" dirty="0"/>
              <a:t>第五级</a:t>
            </a:r>
            <a:endParaRPr lang="en-GB" noProof="0" dirty="0"/>
          </a:p>
        </p:txBody>
      </p:sp>
      <p:sp>
        <p:nvSpPr>
          <p:cNvPr id="11" name="Content Placeholder 2"/>
          <p:cNvSpPr>
            <a:spLocks noGrp="1"/>
          </p:cNvSpPr>
          <p:nvPr>
            <p:ph idx="26"/>
          </p:nvPr>
        </p:nvSpPr>
        <p:spPr>
          <a:xfrm>
            <a:off x="422401" y="1749631"/>
            <a:ext cx="5462400" cy="1862527"/>
          </a:xfrm>
          <a:prstGeom prst="rect">
            <a:avLst/>
          </a:prstGeom>
        </p:spPr>
        <p:txBody>
          <a:bodyPr/>
          <a:lstStyle>
            <a:lvl1pPr>
              <a:buClr>
                <a:schemeClr val="accent1"/>
              </a:buClr>
              <a:defRPr>
                <a:solidFill>
                  <a:schemeClr val="accent2"/>
                </a:solidFill>
                <a:latin typeface="Apis for office" panose="020B0504010101010104"/>
              </a:defRPr>
            </a:lvl1pPr>
            <a:lvl2pPr>
              <a:buClr>
                <a:schemeClr val="tx2"/>
              </a:buClr>
              <a:defRPr>
                <a:solidFill>
                  <a:schemeClr val="accent2"/>
                </a:solidFill>
                <a:latin typeface="Apis for office" panose="020B0504010101010104"/>
              </a:defRPr>
            </a:lvl2pPr>
            <a:lvl3pPr>
              <a:buClr>
                <a:schemeClr val="accent5"/>
              </a:buClr>
              <a:defRPr>
                <a:solidFill>
                  <a:schemeClr val="accent2"/>
                </a:solidFill>
                <a:latin typeface="Apis for office" panose="020B0504010101010104"/>
              </a:defRPr>
            </a:lvl3pPr>
            <a:lvl4pPr>
              <a:buClr>
                <a:schemeClr val="accent3"/>
              </a:buClr>
              <a:defRPr>
                <a:solidFill>
                  <a:schemeClr val="accent2"/>
                </a:solidFill>
                <a:latin typeface="Apis for office" panose="020B0504010101010104"/>
              </a:defRPr>
            </a:lvl4pPr>
            <a:lvl5pPr>
              <a:buClr>
                <a:srgbClr val="001423"/>
              </a:buClr>
              <a:defRPr>
                <a:solidFill>
                  <a:schemeClr val="accent2"/>
                </a:solidFill>
                <a:latin typeface="Apis for office" panose="020B0504010101010104"/>
              </a:defRPr>
            </a:lvl5pPr>
          </a:lstStyle>
          <a:p>
            <a:pPr lvl="0"/>
            <a:r>
              <a:rPr lang="zh-CN" altLang="en-US" noProof="0" dirty="0"/>
              <a:t>单击此处编辑母版文本样式</a:t>
            </a:r>
          </a:p>
          <a:p>
            <a:pPr lvl="1"/>
            <a:r>
              <a:rPr lang="zh-CN" altLang="en-US" noProof="0" dirty="0"/>
              <a:t>第二级</a:t>
            </a:r>
          </a:p>
          <a:p>
            <a:pPr lvl="2"/>
            <a:r>
              <a:rPr lang="zh-CN" altLang="en-US" noProof="0" dirty="0"/>
              <a:t>第三级</a:t>
            </a:r>
          </a:p>
          <a:p>
            <a:pPr lvl="3"/>
            <a:r>
              <a:rPr lang="zh-CN" altLang="en-US" noProof="0" dirty="0"/>
              <a:t>第四级</a:t>
            </a:r>
          </a:p>
          <a:p>
            <a:pPr lvl="4"/>
            <a:r>
              <a:rPr lang="zh-CN" altLang="en-US" noProof="0" dirty="0"/>
              <a:t>第五级</a:t>
            </a:r>
            <a:endParaRPr lang="en-GB" noProof="0" dirty="0"/>
          </a:p>
        </p:txBody>
      </p:sp>
      <p:sp>
        <p:nvSpPr>
          <p:cNvPr id="12" name="Content Placeholder 2"/>
          <p:cNvSpPr>
            <a:spLocks noGrp="1"/>
          </p:cNvSpPr>
          <p:nvPr>
            <p:ph idx="27"/>
          </p:nvPr>
        </p:nvSpPr>
        <p:spPr>
          <a:xfrm>
            <a:off x="6306016" y="3831307"/>
            <a:ext cx="5462400" cy="1862527"/>
          </a:xfrm>
          <a:prstGeom prst="rect">
            <a:avLst/>
          </a:prstGeom>
        </p:spPr>
        <p:txBody>
          <a:bodyPr/>
          <a:lstStyle>
            <a:lvl1pPr>
              <a:buClr>
                <a:schemeClr val="accent1"/>
              </a:buClr>
              <a:defRPr>
                <a:solidFill>
                  <a:schemeClr val="accent2"/>
                </a:solidFill>
                <a:latin typeface="Apis for office" panose="020B0504010101010104"/>
              </a:defRPr>
            </a:lvl1pPr>
            <a:lvl2pPr>
              <a:buClr>
                <a:schemeClr val="tx2"/>
              </a:buClr>
              <a:defRPr>
                <a:solidFill>
                  <a:schemeClr val="accent2"/>
                </a:solidFill>
                <a:latin typeface="Apis for office" panose="020B0504010101010104"/>
              </a:defRPr>
            </a:lvl2pPr>
            <a:lvl3pPr>
              <a:buClr>
                <a:schemeClr val="accent5"/>
              </a:buClr>
              <a:defRPr>
                <a:solidFill>
                  <a:schemeClr val="accent2"/>
                </a:solidFill>
                <a:latin typeface="Apis for office" panose="020B0504010101010104"/>
              </a:defRPr>
            </a:lvl3pPr>
            <a:lvl4pPr>
              <a:buClr>
                <a:schemeClr val="accent3"/>
              </a:buClr>
              <a:defRPr>
                <a:solidFill>
                  <a:schemeClr val="accent2"/>
                </a:solidFill>
                <a:latin typeface="Apis for office" panose="020B0504010101010104"/>
              </a:defRPr>
            </a:lvl4pPr>
            <a:lvl5pPr>
              <a:buClr>
                <a:srgbClr val="001423"/>
              </a:buClr>
              <a:defRPr>
                <a:solidFill>
                  <a:schemeClr val="accent2"/>
                </a:solidFill>
                <a:latin typeface="Apis for office" panose="020B0504010101010104"/>
              </a:defRPr>
            </a:lvl5pPr>
          </a:lstStyle>
          <a:p>
            <a:pPr lvl="0"/>
            <a:r>
              <a:rPr lang="zh-CN" altLang="en-US" noProof="0" dirty="0"/>
              <a:t>单击此处编辑母版文本样式</a:t>
            </a:r>
          </a:p>
          <a:p>
            <a:pPr lvl="1"/>
            <a:r>
              <a:rPr lang="zh-CN" altLang="en-US" noProof="0" dirty="0"/>
              <a:t>第二级</a:t>
            </a:r>
          </a:p>
          <a:p>
            <a:pPr lvl="2"/>
            <a:r>
              <a:rPr lang="zh-CN" altLang="en-US" noProof="0" dirty="0"/>
              <a:t>第三级</a:t>
            </a:r>
          </a:p>
          <a:p>
            <a:pPr lvl="3"/>
            <a:r>
              <a:rPr lang="zh-CN" altLang="en-US" noProof="0" dirty="0"/>
              <a:t>第四级</a:t>
            </a:r>
          </a:p>
          <a:p>
            <a:pPr lvl="4"/>
            <a:r>
              <a:rPr lang="zh-CN" altLang="en-US" noProof="0" dirty="0"/>
              <a:t>第五级</a:t>
            </a:r>
            <a:endParaRPr lang="en-GB" noProof="0" dirty="0"/>
          </a:p>
        </p:txBody>
      </p:sp>
      <p:sp>
        <p:nvSpPr>
          <p:cNvPr id="15" name="Content Placeholder 2"/>
          <p:cNvSpPr>
            <a:spLocks noGrp="1"/>
          </p:cNvSpPr>
          <p:nvPr>
            <p:ph idx="28"/>
          </p:nvPr>
        </p:nvSpPr>
        <p:spPr>
          <a:xfrm>
            <a:off x="421217" y="3831307"/>
            <a:ext cx="5462400" cy="1862527"/>
          </a:xfrm>
          <a:prstGeom prst="rect">
            <a:avLst/>
          </a:prstGeom>
        </p:spPr>
        <p:txBody>
          <a:bodyPr/>
          <a:lstStyle>
            <a:lvl1pPr>
              <a:buClr>
                <a:schemeClr val="accent1"/>
              </a:buClr>
              <a:defRPr>
                <a:solidFill>
                  <a:schemeClr val="accent2"/>
                </a:solidFill>
                <a:latin typeface="Apis for office" panose="020B0504010101010104"/>
              </a:defRPr>
            </a:lvl1pPr>
            <a:lvl2pPr>
              <a:buClr>
                <a:schemeClr val="tx2"/>
              </a:buClr>
              <a:defRPr>
                <a:solidFill>
                  <a:schemeClr val="accent2"/>
                </a:solidFill>
                <a:latin typeface="Apis for office" panose="020B0504010101010104"/>
              </a:defRPr>
            </a:lvl2pPr>
            <a:lvl3pPr>
              <a:buClr>
                <a:schemeClr val="accent5"/>
              </a:buClr>
              <a:defRPr>
                <a:solidFill>
                  <a:schemeClr val="accent2"/>
                </a:solidFill>
                <a:latin typeface="Apis for office" panose="020B0504010101010104"/>
              </a:defRPr>
            </a:lvl3pPr>
            <a:lvl4pPr>
              <a:buClr>
                <a:schemeClr val="accent3"/>
              </a:buClr>
              <a:defRPr>
                <a:solidFill>
                  <a:schemeClr val="accent2"/>
                </a:solidFill>
                <a:latin typeface="Apis for office" panose="020B0504010101010104"/>
              </a:defRPr>
            </a:lvl4pPr>
            <a:lvl5pPr>
              <a:buClr>
                <a:srgbClr val="001423"/>
              </a:buClr>
              <a:defRPr>
                <a:solidFill>
                  <a:schemeClr val="accent2"/>
                </a:solidFill>
                <a:latin typeface="Apis for office" panose="020B0504010101010104"/>
              </a:defRPr>
            </a:lvl5pPr>
          </a:lstStyle>
          <a:p>
            <a:pPr lvl="0"/>
            <a:r>
              <a:rPr lang="zh-CN" altLang="en-US" noProof="0" dirty="0"/>
              <a:t>单击此处编辑母版文本样式</a:t>
            </a:r>
          </a:p>
          <a:p>
            <a:pPr lvl="1"/>
            <a:r>
              <a:rPr lang="zh-CN" altLang="en-US" noProof="0" dirty="0"/>
              <a:t>第二级</a:t>
            </a:r>
          </a:p>
          <a:p>
            <a:pPr lvl="2"/>
            <a:r>
              <a:rPr lang="zh-CN" altLang="en-US" noProof="0" dirty="0"/>
              <a:t>第三级</a:t>
            </a:r>
          </a:p>
          <a:p>
            <a:pPr lvl="3"/>
            <a:r>
              <a:rPr lang="zh-CN" altLang="en-US" noProof="0" dirty="0"/>
              <a:t>第四级</a:t>
            </a:r>
          </a:p>
          <a:p>
            <a:pPr lvl="4"/>
            <a:r>
              <a:rPr lang="zh-CN" altLang="en-US" noProof="0" dirty="0"/>
              <a:t>第五级</a:t>
            </a:r>
            <a:endParaRPr lang="en-GB" noProof="0" dirty="0"/>
          </a:p>
        </p:txBody>
      </p:sp>
    </p:spTree>
    <p:extLst>
      <p:ext uri="{BB962C8B-B14F-4D97-AF65-F5344CB8AC3E}">
        <p14:creationId xmlns:p14="http://schemas.microsoft.com/office/powerpoint/2010/main" val="2594325383"/>
      </p:ext>
    </p:extLst>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内容页">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427800" y="234000"/>
            <a:ext cx="11336400" cy="831600"/>
          </a:xfrm>
          <a:prstGeom prst="rect">
            <a:avLst/>
          </a:prstGeom>
        </p:spPr>
        <p:txBody>
          <a:bodyPr anchor="b"/>
          <a:lstStyle>
            <a:lvl1pPr eaLnBrk="1" hangingPunct="0">
              <a:defRPr kern="1200" baseline="0">
                <a:solidFill>
                  <a:schemeClr val="tx1"/>
                </a:solidFill>
                <a:latin typeface="Apis for office" panose="020B0504010101010104"/>
                <a:ea typeface="微软雅黑" panose="020B0503020204020204" pitchFamily="34" charset="-122"/>
              </a:defRPr>
            </a:lvl1pPr>
          </a:lstStyle>
          <a:p>
            <a:r>
              <a:rPr lang="zh-CN" altLang="en-US" dirty="0"/>
              <a:t>输入标题</a:t>
            </a:r>
          </a:p>
        </p:txBody>
      </p:sp>
      <p:sp>
        <p:nvSpPr>
          <p:cNvPr id="4" name="内容占位符 3">
            <a:extLst>
              <a:ext uri="{FF2B5EF4-FFF2-40B4-BE49-F238E27FC236}">
                <a16:creationId xmlns:a16="http://schemas.microsoft.com/office/drawing/2014/main" id="{A9B9DEAB-82A4-5FFD-60AA-25C77F996BBD}"/>
              </a:ext>
            </a:extLst>
          </p:cNvPr>
          <p:cNvSpPr>
            <a:spLocks noGrp="1"/>
          </p:cNvSpPr>
          <p:nvPr>
            <p:ph sz="quarter" idx="10"/>
          </p:nvPr>
        </p:nvSpPr>
        <p:spPr>
          <a:xfrm>
            <a:off x="337930" y="6281945"/>
            <a:ext cx="11734800" cy="466725"/>
          </a:xfrm>
          <a:prstGeom prst="rect">
            <a:avLst/>
          </a:prstGeom>
        </p:spPr>
        <p:txBody>
          <a:bodyPr/>
          <a:lstStyle>
            <a:lvl1pPr marL="0" indent="0">
              <a:buFontTx/>
              <a:buNone/>
              <a:defRPr sz="1000">
                <a:solidFill>
                  <a:schemeClr val="tx1"/>
                </a:solidFill>
              </a:defRPr>
            </a:lvl1pPr>
          </a:lstStyle>
          <a:p>
            <a:pPr lvl="0"/>
            <a:r>
              <a:rPr lang="zh-CN" altLang="en-US" dirty="0"/>
              <a:t>单击此处编辑母版文本样式</a:t>
            </a:r>
          </a:p>
        </p:txBody>
      </p:sp>
    </p:spTree>
    <p:extLst>
      <p:ext uri="{BB962C8B-B14F-4D97-AF65-F5344CB8AC3E}">
        <p14:creationId xmlns:p14="http://schemas.microsoft.com/office/powerpoint/2010/main" val="2174546990"/>
      </p:ext>
    </p:extLst>
  </p:cSld>
  <p:clrMapOvr>
    <a:masterClrMapping/>
  </p:clrMapOvr>
  <p:transition/>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6 placeholders horizontal">
    <p:spTree>
      <p:nvGrpSpPr>
        <p:cNvPr id="1" name=""/>
        <p:cNvGrpSpPr/>
        <p:nvPr/>
      </p:nvGrpSpPr>
      <p:grpSpPr>
        <a:xfrm>
          <a:off x="0" y="0"/>
          <a:ext cx="0" cy="0"/>
          <a:chOff x="0" y="0"/>
          <a:chExt cx="0" cy="0"/>
        </a:xfrm>
      </p:grpSpPr>
      <p:sp>
        <p:nvSpPr>
          <p:cNvPr id="21" name="Title 1"/>
          <p:cNvSpPr>
            <a:spLocks noGrp="1"/>
          </p:cNvSpPr>
          <p:nvPr>
            <p:ph type="title"/>
          </p:nvPr>
        </p:nvSpPr>
        <p:spPr>
          <a:xfrm>
            <a:off x="422400" y="687227"/>
            <a:ext cx="11347200" cy="521883"/>
          </a:xfrm>
          <a:prstGeom prst="rect">
            <a:avLst/>
          </a:prstGeom>
        </p:spPr>
        <p:txBody>
          <a:bodyPr anchor="ctr" anchorCtr="0"/>
          <a:lstStyle>
            <a:lvl1pPr>
              <a:defRPr sz="3200">
                <a:latin typeface="Apis for office" panose="020B0504010101010104"/>
              </a:defRPr>
            </a:lvl1pPr>
          </a:lstStyle>
          <a:p>
            <a:r>
              <a:rPr lang="zh-CN" altLang="en-US" noProof="0" dirty="0"/>
              <a:t>单击此处编辑母版标题样式</a:t>
            </a:r>
            <a:endParaRPr lang="en-GB" noProof="0" dirty="0"/>
          </a:p>
        </p:txBody>
      </p:sp>
      <p:sp>
        <p:nvSpPr>
          <p:cNvPr id="33" name="Content Placeholder 2"/>
          <p:cNvSpPr>
            <a:spLocks noGrp="1"/>
          </p:cNvSpPr>
          <p:nvPr>
            <p:ph idx="1"/>
          </p:nvPr>
        </p:nvSpPr>
        <p:spPr>
          <a:xfrm>
            <a:off x="422400" y="1749631"/>
            <a:ext cx="3497667" cy="1862527"/>
          </a:xfrm>
          <a:prstGeom prst="rect">
            <a:avLst/>
          </a:prstGeom>
        </p:spPr>
        <p:txBody>
          <a:bodyPr>
            <a:normAutofit/>
          </a:bodyPr>
          <a:lstStyle>
            <a:lvl1pPr>
              <a:buClr>
                <a:schemeClr val="accent1"/>
              </a:buClr>
              <a:defRPr sz="1865">
                <a:solidFill>
                  <a:schemeClr val="accent2"/>
                </a:solidFill>
                <a:latin typeface="Apis for office" panose="020B0504010101010104"/>
              </a:defRPr>
            </a:lvl1pPr>
            <a:lvl2pPr>
              <a:buClr>
                <a:schemeClr val="tx2"/>
              </a:buClr>
              <a:defRPr sz="1600">
                <a:solidFill>
                  <a:schemeClr val="accent2"/>
                </a:solidFill>
                <a:latin typeface="Apis for office" panose="020B0504010101010104"/>
              </a:defRPr>
            </a:lvl2pPr>
            <a:lvl3pPr>
              <a:buClr>
                <a:schemeClr val="accent5"/>
              </a:buClr>
              <a:defRPr sz="1465">
                <a:solidFill>
                  <a:schemeClr val="accent2"/>
                </a:solidFill>
                <a:latin typeface="Apis for office" panose="020B0504010101010104"/>
              </a:defRPr>
            </a:lvl3pPr>
            <a:lvl4pPr>
              <a:buClr>
                <a:schemeClr val="accent3"/>
              </a:buClr>
              <a:defRPr sz="1400">
                <a:solidFill>
                  <a:schemeClr val="accent2"/>
                </a:solidFill>
                <a:latin typeface="Apis for office" panose="020B0504010101010104"/>
              </a:defRPr>
            </a:lvl4pPr>
            <a:lvl5pPr>
              <a:buClr>
                <a:srgbClr val="001423"/>
              </a:buClr>
              <a:defRPr sz="1335">
                <a:solidFill>
                  <a:schemeClr val="accent2"/>
                </a:solidFill>
                <a:latin typeface="Apis for office" panose="020B0504010101010104"/>
              </a:defRPr>
            </a:lvl5pPr>
          </a:lstStyle>
          <a:p>
            <a:pPr lvl="0"/>
            <a:r>
              <a:rPr lang="zh-CN" altLang="en-US" noProof="0" dirty="0"/>
              <a:t>单击此处编辑母版文本样式</a:t>
            </a:r>
          </a:p>
          <a:p>
            <a:pPr lvl="1"/>
            <a:r>
              <a:rPr lang="zh-CN" altLang="en-US" noProof="0" dirty="0"/>
              <a:t>第二级</a:t>
            </a:r>
          </a:p>
          <a:p>
            <a:pPr lvl="2"/>
            <a:r>
              <a:rPr lang="zh-CN" altLang="en-US" noProof="0" dirty="0"/>
              <a:t>第三级</a:t>
            </a:r>
          </a:p>
          <a:p>
            <a:pPr lvl="3"/>
            <a:r>
              <a:rPr lang="zh-CN" altLang="en-US" noProof="0" dirty="0"/>
              <a:t>第四级</a:t>
            </a:r>
          </a:p>
          <a:p>
            <a:pPr lvl="4"/>
            <a:r>
              <a:rPr lang="zh-CN" altLang="en-US" noProof="0" dirty="0"/>
              <a:t>第五级</a:t>
            </a:r>
            <a:endParaRPr lang="en-GB" noProof="0" dirty="0"/>
          </a:p>
        </p:txBody>
      </p:sp>
      <p:sp>
        <p:nvSpPr>
          <p:cNvPr id="34" name="Content Placeholder 2"/>
          <p:cNvSpPr>
            <a:spLocks noGrp="1"/>
          </p:cNvSpPr>
          <p:nvPr>
            <p:ph idx="10"/>
          </p:nvPr>
        </p:nvSpPr>
        <p:spPr>
          <a:xfrm>
            <a:off x="4347167" y="1749631"/>
            <a:ext cx="3497667" cy="1862527"/>
          </a:xfrm>
          <a:prstGeom prst="rect">
            <a:avLst/>
          </a:prstGeom>
        </p:spPr>
        <p:txBody>
          <a:bodyPr>
            <a:normAutofit/>
          </a:bodyPr>
          <a:lstStyle>
            <a:lvl1pPr>
              <a:buClr>
                <a:schemeClr val="accent1"/>
              </a:buClr>
              <a:defRPr sz="1865">
                <a:solidFill>
                  <a:schemeClr val="accent2"/>
                </a:solidFill>
                <a:latin typeface="Apis for office" panose="020B0504010101010104"/>
              </a:defRPr>
            </a:lvl1pPr>
            <a:lvl2pPr>
              <a:buClr>
                <a:schemeClr val="tx2"/>
              </a:buClr>
              <a:defRPr sz="1600">
                <a:solidFill>
                  <a:schemeClr val="accent2"/>
                </a:solidFill>
                <a:latin typeface="Apis for office" panose="020B0504010101010104"/>
              </a:defRPr>
            </a:lvl2pPr>
            <a:lvl3pPr>
              <a:buClr>
                <a:schemeClr val="accent5"/>
              </a:buClr>
              <a:defRPr sz="1465">
                <a:solidFill>
                  <a:schemeClr val="accent2"/>
                </a:solidFill>
                <a:latin typeface="Apis for office" panose="020B0504010101010104"/>
              </a:defRPr>
            </a:lvl3pPr>
            <a:lvl4pPr>
              <a:buClr>
                <a:schemeClr val="accent3"/>
              </a:buClr>
              <a:defRPr sz="1400">
                <a:solidFill>
                  <a:schemeClr val="accent2"/>
                </a:solidFill>
                <a:latin typeface="Apis for office" panose="020B0504010101010104"/>
              </a:defRPr>
            </a:lvl4pPr>
            <a:lvl5pPr>
              <a:buClr>
                <a:srgbClr val="001423"/>
              </a:buClr>
              <a:defRPr sz="1335">
                <a:solidFill>
                  <a:schemeClr val="accent2"/>
                </a:solidFill>
                <a:latin typeface="Apis for office" panose="020B0504010101010104"/>
              </a:defRPr>
            </a:lvl5pPr>
          </a:lstStyle>
          <a:p>
            <a:pPr lvl="0"/>
            <a:r>
              <a:rPr lang="zh-CN" altLang="en-US" noProof="0" dirty="0"/>
              <a:t>单击此处编辑母版文本样式</a:t>
            </a:r>
          </a:p>
          <a:p>
            <a:pPr lvl="1"/>
            <a:r>
              <a:rPr lang="zh-CN" altLang="en-US" noProof="0" dirty="0"/>
              <a:t>第二级</a:t>
            </a:r>
          </a:p>
          <a:p>
            <a:pPr lvl="2"/>
            <a:r>
              <a:rPr lang="zh-CN" altLang="en-US" noProof="0" dirty="0"/>
              <a:t>第三级</a:t>
            </a:r>
          </a:p>
          <a:p>
            <a:pPr lvl="3"/>
            <a:r>
              <a:rPr lang="zh-CN" altLang="en-US" noProof="0" dirty="0"/>
              <a:t>第四级</a:t>
            </a:r>
          </a:p>
          <a:p>
            <a:pPr lvl="4"/>
            <a:r>
              <a:rPr lang="zh-CN" altLang="en-US" noProof="0" dirty="0"/>
              <a:t>第五级</a:t>
            </a:r>
            <a:endParaRPr lang="en-GB" noProof="0" dirty="0"/>
          </a:p>
        </p:txBody>
      </p:sp>
      <p:sp>
        <p:nvSpPr>
          <p:cNvPr id="35" name="Content Placeholder 2"/>
          <p:cNvSpPr>
            <a:spLocks noGrp="1"/>
          </p:cNvSpPr>
          <p:nvPr>
            <p:ph idx="11"/>
          </p:nvPr>
        </p:nvSpPr>
        <p:spPr>
          <a:xfrm>
            <a:off x="8271933" y="1749631"/>
            <a:ext cx="3497667" cy="1862527"/>
          </a:xfrm>
          <a:prstGeom prst="rect">
            <a:avLst/>
          </a:prstGeom>
        </p:spPr>
        <p:txBody>
          <a:bodyPr>
            <a:normAutofit/>
          </a:bodyPr>
          <a:lstStyle>
            <a:lvl1pPr>
              <a:buClr>
                <a:schemeClr val="accent1"/>
              </a:buClr>
              <a:defRPr sz="1865">
                <a:solidFill>
                  <a:schemeClr val="accent2"/>
                </a:solidFill>
                <a:latin typeface="Apis for office" panose="020B0504010101010104"/>
              </a:defRPr>
            </a:lvl1pPr>
            <a:lvl2pPr>
              <a:buClr>
                <a:schemeClr val="tx2"/>
              </a:buClr>
              <a:defRPr sz="1600">
                <a:solidFill>
                  <a:schemeClr val="accent2"/>
                </a:solidFill>
                <a:latin typeface="Apis for office" panose="020B0504010101010104"/>
              </a:defRPr>
            </a:lvl2pPr>
            <a:lvl3pPr>
              <a:buClr>
                <a:schemeClr val="accent5"/>
              </a:buClr>
              <a:defRPr sz="1465">
                <a:solidFill>
                  <a:schemeClr val="accent2"/>
                </a:solidFill>
                <a:latin typeface="Apis for office" panose="020B0504010101010104"/>
              </a:defRPr>
            </a:lvl3pPr>
            <a:lvl4pPr>
              <a:buClr>
                <a:schemeClr val="accent3"/>
              </a:buClr>
              <a:defRPr sz="1400">
                <a:solidFill>
                  <a:schemeClr val="accent2"/>
                </a:solidFill>
                <a:latin typeface="Apis for office" panose="020B0504010101010104"/>
              </a:defRPr>
            </a:lvl4pPr>
            <a:lvl5pPr>
              <a:buClr>
                <a:srgbClr val="001423"/>
              </a:buClr>
              <a:defRPr sz="1335">
                <a:solidFill>
                  <a:schemeClr val="accent2"/>
                </a:solidFill>
                <a:latin typeface="Apis for office" panose="020B0504010101010104"/>
              </a:defRPr>
            </a:lvl5pPr>
          </a:lstStyle>
          <a:p>
            <a:pPr lvl="0"/>
            <a:r>
              <a:rPr lang="zh-CN" altLang="en-US" noProof="0" dirty="0"/>
              <a:t>单击此处编辑母版文本样式</a:t>
            </a:r>
          </a:p>
          <a:p>
            <a:pPr lvl="1"/>
            <a:r>
              <a:rPr lang="zh-CN" altLang="en-US" noProof="0" dirty="0"/>
              <a:t>第二级</a:t>
            </a:r>
          </a:p>
          <a:p>
            <a:pPr lvl="2"/>
            <a:r>
              <a:rPr lang="zh-CN" altLang="en-US" noProof="0" dirty="0"/>
              <a:t>第三级</a:t>
            </a:r>
          </a:p>
          <a:p>
            <a:pPr lvl="3"/>
            <a:r>
              <a:rPr lang="zh-CN" altLang="en-US" noProof="0" dirty="0"/>
              <a:t>第四级</a:t>
            </a:r>
          </a:p>
          <a:p>
            <a:pPr lvl="4"/>
            <a:r>
              <a:rPr lang="zh-CN" altLang="en-US" noProof="0" dirty="0"/>
              <a:t>第五级</a:t>
            </a:r>
            <a:endParaRPr lang="en-GB" noProof="0" dirty="0"/>
          </a:p>
        </p:txBody>
      </p:sp>
      <p:sp>
        <p:nvSpPr>
          <p:cNvPr id="37" name="Content Placeholder 2"/>
          <p:cNvSpPr>
            <a:spLocks noGrp="1"/>
          </p:cNvSpPr>
          <p:nvPr>
            <p:ph idx="12"/>
          </p:nvPr>
        </p:nvSpPr>
        <p:spPr>
          <a:xfrm>
            <a:off x="422400" y="3831307"/>
            <a:ext cx="3497667" cy="1862527"/>
          </a:xfrm>
          <a:prstGeom prst="rect">
            <a:avLst/>
          </a:prstGeom>
        </p:spPr>
        <p:txBody>
          <a:bodyPr>
            <a:normAutofit/>
          </a:bodyPr>
          <a:lstStyle>
            <a:lvl1pPr>
              <a:buClr>
                <a:schemeClr val="accent1"/>
              </a:buClr>
              <a:defRPr sz="1865">
                <a:solidFill>
                  <a:schemeClr val="accent2"/>
                </a:solidFill>
                <a:latin typeface="Apis for office" panose="020B0504010101010104"/>
              </a:defRPr>
            </a:lvl1pPr>
            <a:lvl2pPr>
              <a:buClr>
                <a:schemeClr val="tx2"/>
              </a:buClr>
              <a:defRPr sz="1600">
                <a:solidFill>
                  <a:schemeClr val="accent2"/>
                </a:solidFill>
                <a:latin typeface="Apis for office" panose="020B0504010101010104"/>
              </a:defRPr>
            </a:lvl2pPr>
            <a:lvl3pPr>
              <a:buClr>
                <a:schemeClr val="accent5"/>
              </a:buClr>
              <a:defRPr sz="1465">
                <a:solidFill>
                  <a:schemeClr val="accent2"/>
                </a:solidFill>
                <a:latin typeface="Apis for office" panose="020B0504010101010104"/>
              </a:defRPr>
            </a:lvl3pPr>
            <a:lvl4pPr>
              <a:buClr>
                <a:schemeClr val="accent3"/>
              </a:buClr>
              <a:defRPr sz="1400">
                <a:solidFill>
                  <a:schemeClr val="accent2"/>
                </a:solidFill>
                <a:latin typeface="Apis for office" panose="020B0504010101010104"/>
              </a:defRPr>
            </a:lvl4pPr>
            <a:lvl5pPr>
              <a:buClr>
                <a:srgbClr val="001423"/>
              </a:buClr>
              <a:defRPr sz="1335">
                <a:solidFill>
                  <a:schemeClr val="accent2"/>
                </a:solidFill>
                <a:latin typeface="Apis for office" panose="020B0504010101010104"/>
              </a:defRPr>
            </a:lvl5pPr>
          </a:lstStyle>
          <a:p>
            <a:pPr lvl="0"/>
            <a:r>
              <a:rPr lang="zh-CN" altLang="en-US" noProof="0" dirty="0"/>
              <a:t>单击此处编辑母版文本样式</a:t>
            </a:r>
          </a:p>
          <a:p>
            <a:pPr lvl="1"/>
            <a:r>
              <a:rPr lang="zh-CN" altLang="en-US" noProof="0" dirty="0"/>
              <a:t>第二级</a:t>
            </a:r>
          </a:p>
          <a:p>
            <a:pPr lvl="2"/>
            <a:r>
              <a:rPr lang="zh-CN" altLang="en-US" noProof="0" dirty="0"/>
              <a:t>第三级</a:t>
            </a:r>
          </a:p>
          <a:p>
            <a:pPr lvl="3"/>
            <a:r>
              <a:rPr lang="zh-CN" altLang="en-US" noProof="0" dirty="0"/>
              <a:t>第四级</a:t>
            </a:r>
          </a:p>
          <a:p>
            <a:pPr lvl="4"/>
            <a:r>
              <a:rPr lang="zh-CN" altLang="en-US" noProof="0" dirty="0"/>
              <a:t>第五级</a:t>
            </a:r>
            <a:endParaRPr lang="en-GB" noProof="0" dirty="0"/>
          </a:p>
        </p:txBody>
      </p:sp>
      <p:sp>
        <p:nvSpPr>
          <p:cNvPr id="38" name="Content Placeholder 2"/>
          <p:cNvSpPr>
            <a:spLocks noGrp="1"/>
          </p:cNvSpPr>
          <p:nvPr>
            <p:ph idx="13"/>
          </p:nvPr>
        </p:nvSpPr>
        <p:spPr>
          <a:xfrm>
            <a:off x="4347167" y="3831307"/>
            <a:ext cx="3497667" cy="1862527"/>
          </a:xfrm>
          <a:prstGeom prst="rect">
            <a:avLst/>
          </a:prstGeom>
        </p:spPr>
        <p:txBody>
          <a:bodyPr>
            <a:normAutofit/>
          </a:bodyPr>
          <a:lstStyle>
            <a:lvl1pPr>
              <a:buClr>
                <a:schemeClr val="accent1"/>
              </a:buClr>
              <a:defRPr sz="1865">
                <a:solidFill>
                  <a:schemeClr val="accent2"/>
                </a:solidFill>
                <a:latin typeface="Apis for office" panose="020B0504010101010104"/>
              </a:defRPr>
            </a:lvl1pPr>
            <a:lvl2pPr>
              <a:buClr>
                <a:schemeClr val="tx2"/>
              </a:buClr>
              <a:defRPr sz="1600">
                <a:solidFill>
                  <a:schemeClr val="accent2"/>
                </a:solidFill>
                <a:latin typeface="Apis for office" panose="020B0504010101010104"/>
              </a:defRPr>
            </a:lvl2pPr>
            <a:lvl3pPr>
              <a:buClr>
                <a:schemeClr val="accent5"/>
              </a:buClr>
              <a:defRPr sz="1465">
                <a:solidFill>
                  <a:schemeClr val="accent2"/>
                </a:solidFill>
                <a:latin typeface="Apis for office" panose="020B0504010101010104"/>
              </a:defRPr>
            </a:lvl3pPr>
            <a:lvl4pPr>
              <a:buClr>
                <a:schemeClr val="accent3"/>
              </a:buClr>
              <a:defRPr sz="1400">
                <a:solidFill>
                  <a:schemeClr val="accent2"/>
                </a:solidFill>
                <a:latin typeface="Apis for office" panose="020B0504010101010104"/>
              </a:defRPr>
            </a:lvl4pPr>
            <a:lvl5pPr>
              <a:buClr>
                <a:srgbClr val="001423"/>
              </a:buClr>
              <a:defRPr sz="1335">
                <a:solidFill>
                  <a:schemeClr val="accent2"/>
                </a:solidFill>
                <a:latin typeface="Apis for office" panose="020B0504010101010104"/>
              </a:defRPr>
            </a:lvl5pPr>
          </a:lstStyle>
          <a:p>
            <a:pPr lvl="0"/>
            <a:r>
              <a:rPr lang="zh-CN" altLang="en-US" noProof="0" dirty="0"/>
              <a:t>单击此处编辑母版文本样式</a:t>
            </a:r>
          </a:p>
          <a:p>
            <a:pPr lvl="1"/>
            <a:r>
              <a:rPr lang="zh-CN" altLang="en-US" noProof="0" dirty="0"/>
              <a:t>第二级</a:t>
            </a:r>
          </a:p>
          <a:p>
            <a:pPr lvl="2"/>
            <a:r>
              <a:rPr lang="zh-CN" altLang="en-US" noProof="0" dirty="0"/>
              <a:t>第三级</a:t>
            </a:r>
          </a:p>
          <a:p>
            <a:pPr lvl="3"/>
            <a:r>
              <a:rPr lang="zh-CN" altLang="en-US" noProof="0" dirty="0"/>
              <a:t>第四级</a:t>
            </a:r>
          </a:p>
          <a:p>
            <a:pPr lvl="4"/>
            <a:r>
              <a:rPr lang="zh-CN" altLang="en-US" noProof="0" dirty="0"/>
              <a:t>第五级</a:t>
            </a:r>
            <a:endParaRPr lang="en-GB" noProof="0" dirty="0"/>
          </a:p>
        </p:txBody>
      </p:sp>
      <p:sp>
        <p:nvSpPr>
          <p:cNvPr id="39" name="Content Placeholder 2"/>
          <p:cNvSpPr>
            <a:spLocks noGrp="1"/>
          </p:cNvSpPr>
          <p:nvPr>
            <p:ph idx="14"/>
          </p:nvPr>
        </p:nvSpPr>
        <p:spPr>
          <a:xfrm>
            <a:off x="8271933" y="3831307"/>
            <a:ext cx="3497667" cy="1862527"/>
          </a:xfrm>
          <a:prstGeom prst="rect">
            <a:avLst/>
          </a:prstGeom>
        </p:spPr>
        <p:txBody>
          <a:bodyPr>
            <a:normAutofit/>
          </a:bodyPr>
          <a:lstStyle>
            <a:lvl1pPr>
              <a:buClr>
                <a:schemeClr val="accent1"/>
              </a:buClr>
              <a:defRPr sz="1865">
                <a:solidFill>
                  <a:schemeClr val="accent2"/>
                </a:solidFill>
                <a:latin typeface="Apis for office" panose="020B0504010101010104"/>
              </a:defRPr>
            </a:lvl1pPr>
            <a:lvl2pPr>
              <a:buClr>
                <a:schemeClr val="tx2"/>
              </a:buClr>
              <a:defRPr sz="1600">
                <a:solidFill>
                  <a:schemeClr val="accent2"/>
                </a:solidFill>
                <a:latin typeface="Apis for office" panose="020B0504010101010104"/>
              </a:defRPr>
            </a:lvl2pPr>
            <a:lvl3pPr>
              <a:buClr>
                <a:schemeClr val="accent5"/>
              </a:buClr>
              <a:defRPr sz="1465">
                <a:solidFill>
                  <a:schemeClr val="accent2"/>
                </a:solidFill>
                <a:latin typeface="Apis for office" panose="020B0504010101010104"/>
              </a:defRPr>
            </a:lvl3pPr>
            <a:lvl4pPr>
              <a:buClr>
                <a:schemeClr val="accent3"/>
              </a:buClr>
              <a:defRPr sz="1400">
                <a:solidFill>
                  <a:schemeClr val="accent2"/>
                </a:solidFill>
                <a:latin typeface="Apis for office" panose="020B0504010101010104"/>
              </a:defRPr>
            </a:lvl4pPr>
            <a:lvl5pPr>
              <a:buClr>
                <a:srgbClr val="001423"/>
              </a:buClr>
              <a:defRPr sz="1335">
                <a:solidFill>
                  <a:schemeClr val="accent2"/>
                </a:solidFill>
                <a:latin typeface="Apis for office" panose="020B0504010101010104"/>
              </a:defRPr>
            </a:lvl5pPr>
          </a:lstStyle>
          <a:p>
            <a:pPr lvl="0"/>
            <a:r>
              <a:rPr lang="zh-CN" altLang="en-US" noProof="0" dirty="0"/>
              <a:t>单击此处编辑母版文本样式</a:t>
            </a:r>
          </a:p>
          <a:p>
            <a:pPr lvl="1"/>
            <a:r>
              <a:rPr lang="zh-CN" altLang="en-US" noProof="0" dirty="0"/>
              <a:t>第二级</a:t>
            </a:r>
          </a:p>
          <a:p>
            <a:pPr lvl="2"/>
            <a:r>
              <a:rPr lang="zh-CN" altLang="en-US" noProof="0" dirty="0"/>
              <a:t>第三级</a:t>
            </a:r>
          </a:p>
          <a:p>
            <a:pPr lvl="3"/>
            <a:r>
              <a:rPr lang="zh-CN" altLang="en-US" noProof="0" dirty="0"/>
              <a:t>第四级</a:t>
            </a:r>
          </a:p>
          <a:p>
            <a:pPr lvl="4"/>
            <a:r>
              <a:rPr lang="zh-CN" altLang="en-US" noProof="0" dirty="0"/>
              <a:t>第五级</a:t>
            </a:r>
            <a:endParaRPr lang="en-GB" noProof="0" dirty="0"/>
          </a:p>
        </p:txBody>
      </p:sp>
      <p:sp>
        <p:nvSpPr>
          <p:cNvPr id="15" name="Rectangle 5"/>
          <p:cNvSpPr>
            <a:spLocks noGrp="1" noChangeArrowheads="1"/>
          </p:cNvSpPr>
          <p:nvPr>
            <p:ph type="ftr" sz="quarter" idx="3"/>
          </p:nvPr>
        </p:nvSpPr>
        <p:spPr bwMode="auto">
          <a:xfrm>
            <a:off x="5563942" y="138543"/>
            <a:ext cx="3867151" cy="1354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lstStyle>
            <a:lvl1pPr algn="r" defTabSz="1171575" eaLnBrk="1" hangingPunct="1">
              <a:spcBef>
                <a:spcPct val="0"/>
              </a:spcBef>
              <a:defRPr sz="800" b="0">
                <a:solidFill>
                  <a:schemeClr val="accent3"/>
                </a:solidFill>
              </a:defRPr>
            </a:lvl1pPr>
          </a:lstStyle>
          <a:p>
            <a:pPr>
              <a:defRPr/>
            </a:pPr>
            <a:r>
              <a:rPr lang="en-GB" noProof="0" dirty="0"/>
              <a:t>Presentation title</a:t>
            </a:r>
          </a:p>
        </p:txBody>
      </p:sp>
      <p:sp>
        <p:nvSpPr>
          <p:cNvPr id="16" name="Rectangle 81"/>
          <p:cNvSpPr>
            <a:spLocks noGrp="1" noChangeArrowheads="1"/>
          </p:cNvSpPr>
          <p:nvPr>
            <p:ph type="dt" sz="half" idx="2"/>
          </p:nvPr>
        </p:nvSpPr>
        <p:spPr bwMode="auto">
          <a:xfrm>
            <a:off x="9582871" y="138543"/>
            <a:ext cx="1602317" cy="1354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lstStyle>
            <a:lvl1pPr algn="r" defTabSz="1171575" eaLnBrk="1" hangingPunct="1">
              <a:spcBef>
                <a:spcPct val="0"/>
              </a:spcBef>
              <a:defRPr sz="800" b="0">
                <a:solidFill>
                  <a:schemeClr val="accent3"/>
                </a:solidFill>
                <a:latin typeface="Apis for office" panose="020B0504010101010104"/>
              </a:defRPr>
            </a:lvl1pPr>
          </a:lstStyle>
          <a:p>
            <a:pPr>
              <a:defRPr/>
            </a:pPr>
            <a:r>
              <a:rPr lang="en-GB" dirty="0"/>
              <a:t>Date</a:t>
            </a:r>
          </a:p>
        </p:txBody>
      </p:sp>
      <p:sp>
        <p:nvSpPr>
          <p:cNvPr id="17" name="Slide Number Placeholder 23"/>
          <p:cNvSpPr>
            <a:spLocks noGrp="1" noChangeArrowheads="1"/>
          </p:cNvSpPr>
          <p:nvPr>
            <p:ph type="sldNum" sz="quarter" idx="4"/>
          </p:nvPr>
        </p:nvSpPr>
        <p:spPr bwMode="auto">
          <a:xfrm>
            <a:off x="11353096" y="140067"/>
            <a:ext cx="416504" cy="1354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lstStyle>
            <a:lvl1pPr algn="r" defTabSz="1170305" eaLnBrk="1" hangingPunct="1">
              <a:defRPr sz="800" b="0" smtClean="0">
                <a:solidFill>
                  <a:schemeClr val="accent3"/>
                </a:solidFill>
                <a:latin typeface="Apis for office" panose="020B0504010101010104"/>
              </a:defRPr>
            </a:lvl1pPr>
          </a:lstStyle>
          <a:p>
            <a:pPr>
              <a:defRPr/>
            </a:pPr>
            <a:fld id="{4B01E8EF-57E8-4F85-90EB-163CEE512F88}" type="slidenum">
              <a:rPr lang="en-GB" smtClean="0"/>
              <a:pPr>
                <a:defRPr/>
              </a:pPr>
              <a:t>‹#›</a:t>
            </a:fld>
            <a:endParaRPr lang="en-GB" dirty="0"/>
          </a:p>
        </p:txBody>
      </p:sp>
    </p:spTree>
    <p:extLst>
      <p:ext uri="{BB962C8B-B14F-4D97-AF65-F5344CB8AC3E}">
        <p14:creationId xmlns:p14="http://schemas.microsoft.com/office/powerpoint/2010/main" val="724452388"/>
      </p:ext>
    </p:extLst>
  </p:cSld>
  <p:clrMapOvr>
    <a:masterClrMapping/>
  </p:clrMapOv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preserve="1" userDrawn="1">
  <p:cSld name="Image background square">
    <p:spTree>
      <p:nvGrpSpPr>
        <p:cNvPr id="1" name=""/>
        <p:cNvGrpSpPr/>
        <p:nvPr/>
      </p:nvGrpSpPr>
      <p:grpSpPr>
        <a:xfrm>
          <a:off x="0" y="0"/>
          <a:ext cx="0" cy="0"/>
          <a:chOff x="0" y="0"/>
          <a:chExt cx="0" cy="0"/>
        </a:xfrm>
      </p:grpSpPr>
      <p:sp>
        <p:nvSpPr>
          <p:cNvPr id="9" name="Picture Placeholder 8"/>
          <p:cNvSpPr>
            <a:spLocks noGrp="1"/>
          </p:cNvSpPr>
          <p:nvPr>
            <p:ph type="pic" sz="quarter" idx="14"/>
          </p:nvPr>
        </p:nvSpPr>
        <p:spPr>
          <a:xfrm>
            <a:off x="0" y="0"/>
            <a:ext cx="12192000" cy="6858000"/>
          </a:xfrm>
          <a:prstGeom prst="rect">
            <a:avLst/>
          </a:prstGeom>
          <a:solidFill>
            <a:schemeClr val="accent6"/>
          </a:solidFill>
        </p:spPr>
        <p:txBody>
          <a:bodyPr rIns="0" anchor="ctr" anchorCtr="0"/>
          <a:lstStyle>
            <a:lvl1pPr marL="0" indent="0" algn="ctr">
              <a:buNone/>
              <a:defRPr sz="935" baseline="0">
                <a:solidFill>
                  <a:schemeClr val="bg1"/>
                </a:solidFill>
                <a:latin typeface="Apis for office" panose="020B0504010101010104"/>
              </a:defRPr>
            </a:lvl1pPr>
          </a:lstStyle>
          <a:p>
            <a:r>
              <a:rPr lang="zh-CN" altLang="en-US" noProof="0" dirty="0"/>
              <a:t>单击图标添加图片</a:t>
            </a:r>
            <a:endParaRPr lang="en-GB" noProof="0" dirty="0"/>
          </a:p>
        </p:txBody>
      </p:sp>
      <p:sp>
        <p:nvSpPr>
          <p:cNvPr id="11" name="Rectangle 5"/>
          <p:cNvSpPr>
            <a:spLocks noGrp="1" noChangeArrowheads="1"/>
          </p:cNvSpPr>
          <p:nvPr>
            <p:ph type="ftr" sz="quarter" idx="3"/>
          </p:nvPr>
        </p:nvSpPr>
        <p:spPr bwMode="auto">
          <a:xfrm>
            <a:off x="5563942" y="138543"/>
            <a:ext cx="3867151" cy="1354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lstStyle>
            <a:lvl1pPr algn="r" defTabSz="1171575" eaLnBrk="1" hangingPunct="1">
              <a:spcBef>
                <a:spcPct val="0"/>
              </a:spcBef>
              <a:defRPr sz="800" b="0">
                <a:solidFill>
                  <a:schemeClr val="bg1"/>
                </a:solidFill>
              </a:defRPr>
            </a:lvl1pPr>
          </a:lstStyle>
          <a:p>
            <a:pPr>
              <a:defRPr/>
            </a:pPr>
            <a:r>
              <a:rPr lang="en-GB"/>
              <a:t>Presentation title</a:t>
            </a:r>
            <a:endParaRPr lang="en-GB" dirty="0"/>
          </a:p>
        </p:txBody>
      </p:sp>
      <p:sp>
        <p:nvSpPr>
          <p:cNvPr id="12" name="Rectangle 81"/>
          <p:cNvSpPr>
            <a:spLocks noGrp="1" noChangeArrowheads="1"/>
          </p:cNvSpPr>
          <p:nvPr>
            <p:ph type="dt" sz="half" idx="2"/>
          </p:nvPr>
        </p:nvSpPr>
        <p:spPr bwMode="auto">
          <a:xfrm>
            <a:off x="9582871" y="138543"/>
            <a:ext cx="1602317" cy="1354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lstStyle>
            <a:lvl1pPr algn="r" defTabSz="1171575" eaLnBrk="1" hangingPunct="1">
              <a:spcBef>
                <a:spcPct val="0"/>
              </a:spcBef>
              <a:defRPr sz="800" b="0">
                <a:solidFill>
                  <a:schemeClr val="bg1"/>
                </a:solidFill>
                <a:latin typeface="Apis for office" panose="020B0504010101010104"/>
              </a:defRPr>
            </a:lvl1pPr>
          </a:lstStyle>
          <a:p>
            <a:pPr>
              <a:defRPr/>
            </a:pPr>
            <a:r>
              <a:rPr lang="en-GB" dirty="0"/>
              <a:t>Date</a:t>
            </a:r>
          </a:p>
        </p:txBody>
      </p:sp>
      <p:sp>
        <p:nvSpPr>
          <p:cNvPr id="14" name="Slide Number Placeholder 23"/>
          <p:cNvSpPr>
            <a:spLocks noGrp="1" noChangeArrowheads="1"/>
          </p:cNvSpPr>
          <p:nvPr>
            <p:ph type="sldNum" sz="quarter" idx="4"/>
          </p:nvPr>
        </p:nvSpPr>
        <p:spPr bwMode="auto">
          <a:xfrm>
            <a:off x="11353096" y="140067"/>
            <a:ext cx="416504" cy="1354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lstStyle>
            <a:lvl1pPr algn="r" defTabSz="1170305" eaLnBrk="1" hangingPunct="1">
              <a:defRPr sz="800" b="0" smtClean="0">
                <a:solidFill>
                  <a:schemeClr val="bg1"/>
                </a:solidFill>
                <a:latin typeface="Apis for office" panose="020B0504010101010104"/>
              </a:defRPr>
            </a:lvl1pPr>
          </a:lstStyle>
          <a:p>
            <a:pPr>
              <a:defRPr/>
            </a:pPr>
            <a:fld id="{4B01E8EF-57E8-4F85-90EB-163CEE512F88}" type="slidenum">
              <a:rPr lang="en-GB" smtClean="0"/>
              <a:pPr>
                <a:defRPr/>
              </a:pPr>
              <a:t>‹#›</a:t>
            </a:fld>
            <a:endParaRPr lang="en-GB" dirty="0"/>
          </a:p>
        </p:txBody>
      </p:sp>
    </p:spTree>
    <p:extLst>
      <p:ext uri="{BB962C8B-B14F-4D97-AF65-F5344CB8AC3E}">
        <p14:creationId xmlns:p14="http://schemas.microsoft.com/office/powerpoint/2010/main" val="2177825864"/>
      </p:ext>
    </p:extLst>
  </p:cSld>
  <p:clrMapOvr>
    <a:masterClrMapping/>
  </p:clrMapOvr>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Image top square">
    <p:spTree>
      <p:nvGrpSpPr>
        <p:cNvPr id="1" name=""/>
        <p:cNvGrpSpPr/>
        <p:nvPr/>
      </p:nvGrpSpPr>
      <p:grpSpPr>
        <a:xfrm>
          <a:off x="0" y="0"/>
          <a:ext cx="0" cy="0"/>
          <a:chOff x="0" y="0"/>
          <a:chExt cx="0" cy="0"/>
        </a:xfrm>
      </p:grpSpPr>
      <p:sp>
        <p:nvSpPr>
          <p:cNvPr id="9" name="Picture Placeholder 8"/>
          <p:cNvSpPr>
            <a:spLocks noGrp="1"/>
          </p:cNvSpPr>
          <p:nvPr>
            <p:ph type="pic" sz="quarter" idx="14"/>
          </p:nvPr>
        </p:nvSpPr>
        <p:spPr>
          <a:xfrm>
            <a:off x="0" y="0"/>
            <a:ext cx="12192000" cy="3531909"/>
          </a:xfrm>
          <a:prstGeom prst="rect">
            <a:avLst/>
          </a:prstGeom>
          <a:solidFill>
            <a:schemeClr val="accent6"/>
          </a:solidFill>
        </p:spPr>
        <p:txBody>
          <a:bodyPr rIns="0" anchor="ctr" anchorCtr="0"/>
          <a:lstStyle>
            <a:lvl1pPr marL="0" indent="0" algn="ctr">
              <a:buNone/>
              <a:defRPr sz="935" baseline="0">
                <a:solidFill>
                  <a:schemeClr val="bg1"/>
                </a:solidFill>
                <a:latin typeface="Apis for office" panose="020B0504010101010104"/>
              </a:defRPr>
            </a:lvl1pPr>
          </a:lstStyle>
          <a:p>
            <a:r>
              <a:rPr lang="zh-CN" altLang="en-US" noProof="0" dirty="0"/>
              <a:t>单击图标添加图片</a:t>
            </a:r>
            <a:endParaRPr lang="en-GB" noProof="0" dirty="0"/>
          </a:p>
        </p:txBody>
      </p:sp>
      <p:sp>
        <p:nvSpPr>
          <p:cNvPr id="18" name="Content Placeholder 2"/>
          <p:cNvSpPr>
            <a:spLocks noGrp="1"/>
          </p:cNvSpPr>
          <p:nvPr>
            <p:ph idx="25"/>
          </p:nvPr>
        </p:nvSpPr>
        <p:spPr>
          <a:xfrm>
            <a:off x="422400" y="3831306"/>
            <a:ext cx="11347200" cy="1862527"/>
          </a:xfrm>
          <a:prstGeom prst="rect">
            <a:avLst/>
          </a:prstGeom>
        </p:spPr>
        <p:txBody>
          <a:bodyPr/>
          <a:lstStyle>
            <a:lvl1pPr>
              <a:buClr>
                <a:schemeClr val="accent1"/>
              </a:buClr>
              <a:defRPr>
                <a:solidFill>
                  <a:schemeClr val="accent2"/>
                </a:solidFill>
                <a:latin typeface="Apis for office" panose="020B0504010101010104"/>
              </a:defRPr>
            </a:lvl1pPr>
            <a:lvl2pPr>
              <a:buClr>
                <a:schemeClr val="tx2"/>
              </a:buClr>
              <a:defRPr>
                <a:solidFill>
                  <a:schemeClr val="accent2"/>
                </a:solidFill>
                <a:latin typeface="Apis for office" panose="020B0504010101010104"/>
              </a:defRPr>
            </a:lvl2pPr>
            <a:lvl3pPr>
              <a:buClr>
                <a:schemeClr val="accent5"/>
              </a:buClr>
              <a:defRPr>
                <a:solidFill>
                  <a:schemeClr val="accent2"/>
                </a:solidFill>
                <a:latin typeface="Apis for office" panose="020B0504010101010104"/>
              </a:defRPr>
            </a:lvl3pPr>
            <a:lvl4pPr>
              <a:buClr>
                <a:schemeClr val="accent3"/>
              </a:buClr>
              <a:defRPr>
                <a:solidFill>
                  <a:schemeClr val="accent2"/>
                </a:solidFill>
                <a:latin typeface="Apis for office" panose="020B0504010101010104"/>
              </a:defRPr>
            </a:lvl4pPr>
            <a:lvl5pPr>
              <a:buClr>
                <a:srgbClr val="001423"/>
              </a:buClr>
              <a:defRPr>
                <a:solidFill>
                  <a:schemeClr val="accent2"/>
                </a:solidFill>
                <a:latin typeface="Apis for office" panose="020B0504010101010104"/>
              </a:defRPr>
            </a:lvl5pPr>
          </a:lstStyle>
          <a:p>
            <a:pPr lvl="0"/>
            <a:r>
              <a:rPr lang="zh-CN" altLang="en-US" noProof="0" dirty="0"/>
              <a:t>单击此处编辑母版文本样式</a:t>
            </a:r>
          </a:p>
          <a:p>
            <a:pPr lvl="1"/>
            <a:r>
              <a:rPr lang="zh-CN" altLang="en-US" noProof="0" dirty="0"/>
              <a:t>第二级</a:t>
            </a:r>
          </a:p>
          <a:p>
            <a:pPr lvl="2"/>
            <a:r>
              <a:rPr lang="zh-CN" altLang="en-US" noProof="0" dirty="0"/>
              <a:t>第三级</a:t>
            </a:r>
          </a:p>
          <a:p>
            <a:pPr lvl="3"/>
            <a:r>
              <a:rPr lang="zh-CN" altLang="en-US" noProof="0" dirty="0"/>
              <a:t>第四级</a:t>
            </a:r>
          </a:p>
          <a:p>
            <a:pPr lvl="4"/>
            <a:r>
              <a:rPr lang="zh-CN" altLang="en-US" noProof="0" dirty="0"/>
              <a:t>第五级</a:t>
            </a:r>
            <a:endParaRPr lang="en-GB" noProof="0" dirty="0"/>
          </a:p>
        </p:txBody>
      </p:sp>
      <p:sp>
        <p:nvSpPr>
          <p:cNvPr id="13" name="Rectangle 5"/>
          <p:cNvSpPr>
            <a:spLocks noGrp="1" noChangeArrowheads="1"/>
          </p:cNvSpPr>
          <p:nvPr>
            <p:ph type="ftr" sz="quarter" idx="3"/>
          </p:nvPr>
        </p:nvSpPr>
        <p:spPr bwMode="auto">
          <a:xfrm>
            <a:off x="5563942" y="138543"/>
            <a:ext cx="3867151" cy="1354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lstStyle>
            <a:lvl1pPr algn="r" defTabSz="1171575" eaLnBrk="1" hangingPunct="1">
              <a:spcBef>
                <a:spcPct val="0"/>
              </a:spcBef>
              <a:defRPr sz="800" b="0">
                <a:solidFill>
                  <a:schemeClr val="bg1"/>
                </a:solidFill>
              </a:defRPr>
            </a:lvl1pPr>
          </a:lstStyle>
          <a:p>
            <a:pPr>
              <a:defRPr/>
            </a:pPr>
            <a:r>
              <a:rPr lang="en-GB"/>
              <a:t>Presentation title</a:t>
            </a:r>
            <a:endParaRPr lang="en-GB" dirty="0"/>
          </a:p>
        </p:txBody>
      </p:sp>
      <p:sp>
        <p:nvSpPr>
          <p:cNvPr id="14" name="Rectangle 81"/>
          <p:cNvSpPr>
            <a:spLocks noGrp="1" noChangeArrowheads="1"/>
          </p:cNvSpPr>
          <p:nvPr>
            <p:ph type="dt" sz="half" idx="2"/>
          </p:nvPr>
        </p:nvSpPr>
        <p:spPr bwMode="auto">
          <a:xfrm>
            <a:off x="9582871" y="138543"/>
            <a:ext cx="1602317" cy="1354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lstStyle>
            <a:lvl1pPr algn="r" defTabSz="1171575" eaLnBrk="1" hangingPunct="1">
              <a:spcBef>
                <a:spcPct val="0"/>
              </a:spcBef>
              <a:defRPr sz="800" b="0">
                <a:solidFill>
                  <a:schemeClr val="bg1"/>
                </a:solidFill>
                <a:latin typeface="Apis for office" panose="020B0504010101010104"/>
              </a:defRPr>
            </a:lvl1pPr>
          </a:lstStyle>
          <a:p>
            <a:pPr>
              <a:defRPr/>
            </a:pPr>
            <a:r>
              <a:rPr lang="en-GB" dirty="0"/>
              <a:t>Date</a:t>
            </a:r>
          </a:p>
        </p:txBody>
      </p:sp>
      <p:sp>
        <p:nvSpPr>
          <p:cNvPr id="15" name="Slide Number Placeholder 23"/>
          <p:cNvSpPr>
            <a:spLocks noGrp="1" noChangeArrowheads="1"/>
          </p:cNvSpPr>
          <p:nvPr>
            <p:ph type="sldNum" sz="quarter" idx="4"/>
          </p:nvPr>
        </p:nvSpPr>
        <p:spPr bwMode="auto">
          <a:xfrm>
            <a:off x="11353096" y="140067"/>
            <a:ext cx="416504" cy="1354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lstStyle>
            <a:lvl1pPr algn="r" defTabSz="1170305" eaLnBrk="1" hangingPunct="1">
              <a:defRPr sz="800" b="0" smtClean="0">
                <a:solidFill>
                  <a:schemeClr val="bg1"/>
                </a:solidFill>
                <a:latin typeface="Apis for office" panose="020B0504010101010104"/>
              </a:defRPr>
            </a:lvl1pPr>
          </a:lstStyle>
          <a:p>
            <a:pPr>
              <a:defRPr/>
            </a:pPr>
            <a:fld id="{4B01E8EF-57E8-4F85-90EB-163CEE512F88}" type="slidenum">
              <a:rPr lang="en-GB" smtClean="0"/>
              <a:pPr>
                <a:defRPr/>
              </a:pPr>
              <a:t>‹#›</a:t>
            </a:fld>
            <a:endParaRPr lang="en-GB" dirty="0"/>
          </a:p>
        </p:txBody>
      </p:sp>
    </p:spTree>
    <p:extLst>
      <p:ext uri="{BB962C8B-B14F-4D97-AF65-F5344CB8AC3E}">
        <p14:creationId xmlns:p14="http://schemas.microsoft.com/office/powerpoint/2010/main" val="1719073090"/>
      </p:ext>
    </p:extLst>
  </p:cSld>
  <p:clrMapOvr>
    <a:masterClrMapping/>
  </p:clrMapOvr>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Image middle square">
    <p:spTree>
      <p:nvGrpSpPr>
        <p:cNvPr id="1" name=""/>
        <p:cNvGrpSpPr/>
        <p:nvPr/>
      </p:nvGrpSpPr>
      <p:grpSpPr>
        <a:xfrm>
          <a:off x="0" y="0"/>
          <a:ext cx="0" cy="0"/>
          <a:chOff x="0" y="0"/>
          <a:chExt cx="0" cy="0"/>
        </a:xfrm>
      </p:grpSpPr>
      <p:sp>
        <p:nvSpPr>
          <p:cNvPr id="9" name="Picture Placeholder 8"/>
          <p:cNvSpPr>
            <a:spLocks noGrp="1"/>
          </p:cNvSpPr>
          <p:nvPr>
            <p:ph type="pic" sz="quarter" idx="14"/>
          </p:nvPr>
        </p:nvSpPr>
        <p:spPr>
          <a:xfrm>
            <a:off x="0" y="1749632"/>
            <a:ext cx="12192000" cy="3941051"/>
          </a:xfrm>
          <a:prstGeom prst="rect">
            <a:avLst/>
          </a:prstGeom>
          <a:solidFill>
            <a:schemeClr val="accent6"/>
          </a:solidFill>
        </p:spPr>
        <p:txBody>
          <a:bodyPr rIns="0" anchor="ctr" anchorCtr="0"/>
          <a:lstStyle>
            <a:lvl1pPr marL="0" indent="0" algn="ctr">
              <a:buNone/>
              <a:defRPr sz="935" baseline="0">
                <a:solidFill>
                  <a:schemeClr val="bg1"/>
                </a:solidFill>
                <a:latin typeface="Apis for office" panose="020B0504010101010104"/>
              </a:defRPr>
            </a:lvl1pPr>
          </a:lstStyle>
          <a:p>
            <a:r>
              <a:rPr lang="zh-CN" altLang="en-US" noProof="0" dirty="0"/>
              <a:t>单击图标添加图片</a:t>
            </a:r>
            <a:endParaRPr lang="en-GB" noProof="0" dirty="0"/>
          </a:p>
        </p:txBody>
      </p:sp>
      <p:sp>
        <p:nvSpPr>
          <p:cNvPr id="13" name="Title 1"/>
          <p:cNvSpPr>
            <a:spLocks noGrp="1"/>
          </p:cNvSpPr>
          <p:nvPr>
            <p:ph type="title"/>
          </p:nvPr>
        </p:nvSpPr>
        <p:spPr>
          <a:xfrm>
            <a:off x="422400" y="687227"/>
            <a:ext cx="11347200" cy="521883"/>
          </a:xfrm>
          <a:prstGeom prst="rect">
            <a:avLst/>
          </a:prstGeom>
        </p:spPr>
        <p:txBody>
          <a:bodyPr anchor="ctr" anchorCtr="0"/>
          <a:lstStyle>
            <a:lvl1pPr>
              <a:defRPr sz="3200">
                <a:latin typeface="Apis for office" panose="020B0504010101010104"/>
              </a:defRPr>
            </a:lvl1pPr>
          </a:lstStyle>
          <a:p>
            <a:r>
              <a:rPr lang="zh-CN" altLang="en-US" noProof="0" dirty="0"/>
              <a:t>单击此处编辑母版标题样式</a:t>
            </a:r>
            <a:endParaRPr lang="en-GB" noProof="0" dirty="0"/>
          </a:p>
        </p:txBody>
      </p:sp>
      <p:sp>
        <p:nvSpPr>
          <p:cNvPr id="11" name="Rectangle 5"/>
          <p:cNvSpPr>
            <a:spLocks noGrp="1" noChangeArrowheads="1"/>
          </p:cNvSpPr>
          <p:nvPr>
            <p:ph type="ftr" sz="quarter" idx="3"/>
          </p:nvPr>
        </p:nvSpPr>
        <p:spPr bwMode="auto">
          <a:xfrm>
            <a:off x="5563942" y="138543"/>
            <a:ext cx="3867151" cy="1354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lstStyle>
            <a:lvl1pPr algn="r" defTabSz="1171575" eaLnBrk="1" hangingPunct="1">
              <a:spcBef>
                <a:spcPct val="0"/>
              </a:spcBef>
              <a:defRPr sz="800" b="0">
                <a:solidFill>
                  <a:schemeClr val="accent3"/>
                </a:solidFill>
              </a:defRPr>
            </a:lvl1pPr>
          </a:lstStyle>
          <a:p>
            <a:pPr>
              <a:defRPr/>
            </a:pPr>
            <a:r>
              <a:rPr lang="en-GB" noProof="0" dirty="0"/>
              <a:t>Presentation title</a:t>
            </a:r>
          </a:p>
        </p:txBody>
      </p:sp>
      <p:sp>
        <p:nvSpPr>
          <p:cNvPr id="12" name="Rectangle 81"/>
          <p:cNvSpPr>
            <a:spLocks noGrp="1" noChangeArrowheads="1"/>
          </p:cNvSpPr>
          <p:nvPr>
            <p:ph type="dt" sz="half" idx="2"/>
          </p:nvPr>
        </p:nvSpPr>
        <p:spPr bwMode="auto">
          <a:xfrm>
            <a:off x="9582871" y="138543"/>
            <a:ext cx="1602317" cy="1354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lstStyle>
            <a:lvl1pPr algn="r" defTabSz="1171575" eaLnBrk="1" hangingPunct="1">
              <a:spcBef>
                <a:spcPct val="0"/>
              </a:spcBef>
              <a:defRPr sz="800" b="0">
                <a:solidFill>
                  <a:schemeClr val="accent3"/>
                </a:solidFill>
                <a:latin typeface="Apis for office" panose="020B0504010101010104"/>
              </a:defRPr>
            </a:lvl1pPr>
          </a:lstStyle>
          <a:p>
            <a:pPr>
              <a:defRPr/>
            </a:pPr>
            <a:r>
              <a:rPr lang="en-GB" dirty="0"/>
              <a:t>Date</a:t>
            </a:r>
          </a:p>
        </p:txBody>
      </p:sp>
      <p:sp>
        <p:nvSpPr>
          <p:cNvPr id="14" name="Slide Number Placeholder 23"/>
          <p:cNvSpPr>
            <a:spLocks noGrp="1" noChangeArrowheads="1"/>
          </p:cNvSpPr>
          <p:nvPr>
            <p:ph type="sldNum" sz="quarter" idx="4"/>
          </p:nvPr>
        </p:nvSpPr>
        <p:spPr bwMode="auto">
          <a:xfrm>
            <a:off x="11353096" y="140067"/>
            <a:ext cx="416504" cy="1354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lstStyle>
            <a:lvl1pPr algn="r" defTabSz="1170305" eaLnBrk="1" hangingPunct="1">
              <a:defRPr sz="800" b="0" smtClean="0">
                <a:solidFill>
                  <a:schemeClr val="accent3"/>
                </a:solidFill>
                <a:latin typeface="Apis for office" panose="020B0504010101010104"/>
              </a:defRPr>
            </a:lvl1pPr>
          </a:lstStyle>
          <a:p>
            <a:pPr>
              <a:defRPr/>
            </a:pPr>
            <a:fld id="{4B01E8EF-57E8-4F85-90EB-163CEE512F88}" type="slidenum">
              <a:rPr lang="en-GB" smtClean="0"/>
              <a:pPr>
                <a:defRPr/>
              </a:pPr>
              <a:t>‹#›</a:t>
            </a:fld>
            <a:endParaRPr lang="en-GB" dirty="0"/>
          </a:p>
        </p:txBody>
      </p:sp>
    </p:spTree>
    <p:extLst>
      <p:ext uri="{BB962C8B-B14F-4D97-AF65-F5344CB8AC3E}">
        <p14:creationId xmlns:p14="http://schemas.microsoft.com/office/powerpoint/2010/main" val="925717654"/>
      </p:ext>
    </p:extLst>
  </p:cSld>
  <p:clrMapOvr>
    <a:masterClrMapping/>
  </p:clrMapOvr>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Image left square">
    <p:spTree>
      <p:nvGrpSpPr>
        <p:cNvPr id="1" name=""/>
        <p:cNvGrpSpPr/>
        <p:nvPr/>
      </p:nvGrpSpPr>
      <p:grpSpPr>
        <a:xfrm>
          <a:off x="0" y="0"/>
          <a:ext cx="0" cy="0"/>
          <a:chOff x="0" y="0"/>
          <a:chExt cx="0" cy="0"/>
        </a:xfrm>
      </p:grpSpPr>
      <p:sp>
        <p:nvSpPr>
          <p:cNvPr id="9" name="Picture Placeholder 8"/>
          <p:cNvSpPr>
            <a:spLocks noGrp="1"/>
          </p:cNvSpPr>
          <p:nvPr>
            <p:ph type="pic" sz="quarter" idx="14"/>
          </p:nvPr>
        </p:nvSpPr>
        <p:spPr>
          <a:xfrm>
            <a:off x="0" y="0"/>
            <a:ext cx="6088520" cy="6858000"/>
          </a:xfrm>
          <a:prstGeom prst="rect">
            <a:avLst/>
          </a:prstGeom>
          <a:solidFill>
            <a:schemeClr val="accent6"/>
          </a:solidFill>
        </p:spPr>
        <p:txBody>
          <a:bodyPr rIns="0" anchor="ctr" anchorCtr="0"/>
          <a:lstStyle>
            <a:lvl1pPr marL="0" indent="0" algn="ctr">
              <a:buNone/>
              <a:defRPr sz="935" baseline="0">
                <a:solidFill>
                  <a:schemeClr val="bg1"/>
                </a:solidFill>
                <a:latin typeface="Apis for office" panose="020B0504010101010104"/>
              </a:defRPr>
            </a:lvl1pPr>
          </a:lstStyle>
          <a:p>
            <a:r>
              <a:rPr lang="zh-CN" altLang="en-US" noProof="0" dirty="0"/>
              <a:t>单击图标添加图片</a:t>
            </a:r>
            <a:endParaRPr lang="en-GB" noProof="0" dirty="0"/>
          </a:p>
        </p:txBody>
      </p:sp>
      <p:sp>
        <p:nvSpPr>
          <p:cNvPr id="15" name="Title 1"/>
          <p:cNvSpPr>
            <a:spLocks noGrp="1"/>
          </p:cNvSpPr>
          <p:nvPr>
            <p:ph type="title"/>
          </p:nvPr>
        </p:nvSpPr>
        <p:spPr>
          <a:xfrm>
            <a:off x="6497928" y="687227"/>
            <a:ext cx="5271673" cy="521883"/>
          </a:xfrm>
          <a:prstGeom prst="rect">
            <a:avLst/>
          </a:prstGeom>
        </p:spPr>
        <p:txBody>
          <a:bodyPr anchor="ctr" anchorCtr="0"/>
          <a:lstStyle>
            <a:lvl1pPr>
              <a:defRPr sz="3200">
                <a:latin typeface="Apis for office" panose="020B0504010101010104"/>
              </a:defRPr>
            </a:lvl1pPr>
          </a:lstStyle>
          <a:p>
            <a:r>
              <a:rPr lang="zh-CN" altLang="en-US" noProof="0" dirty="0"/>
              <a:t>单击此处编辑母版标题样式</a:t>
            </a:r>
            <a:endParaRPr lang="en-GB" noProof="0" dirty="0"/>
          </a:p>
        </p:txBody>
      </p:sp>
      <p:sp>
        <p:nvSpPr>
          <p:cNvPr id="14" name="Content Placeholder 2"/>
          <p:cNvSpPr>
            <a:spLocks noGrp="1"/>
          </p:cNvSpPr>
          <p:nvPr>
            <p:ph idx="11"/>
          </p:nvPr>
        </p:nvSpPr>
        <p:spPr>
          <a:xfrm>
            <a:off x="6497928" y="1749631"/>
            <a:ext cx="5271673" cy="3941052"/>
          </a:xfrm>
          <a:prstGeom prst="rect">
            <a:avLst/>
          </a:prstGeom>
        </p:spPr>
        <p:txBody>
          <a:bodyPr>
            <a:normAutofit/>
          </a:bodyPr>
          <a:lstStyle>
            <a:lvl1pPr>
              <a:buClr>
                <a:schemeClr val="accent1"/>
              </a:buClr>
              <a:defRPr sz="2400">
                <a:solidFill>
                  <a:schemeClr val="accent2"/>
                </a:solidFill>
                <a:latin typeface="Apis for office" panose="020B0504010101010104"/>
              </a:defRPr>
            </a:lvl1pPr>
            <a:lvl2pPr>
              <a:buClr>
                <a:schemeClr val="tx2"/>
              </a:buClr>
              <a:defRPr sz="2135">
                <a:solidFill>
                  <a:schemeClr val="accent2"/>
                </a:solidFill>
                <a:latin typeface="Apis for office" panose="020B0504010101010104"/>
              </a:defRPr>
            </a:lvl2pPr>
            <a:lvl3pPr>
              <a:buClr>
                <a:schemeClr val="accent5"/>
              </a:buClr>
              <a:defRPr sz="1865">
                <a:solidFill>
                  <a:schemeClr val="accent2"/>
                </a:solidFill>
                <a:latin typeface="Apis for office" panose="020B0504010101010104"/>
              </a:defRPr>
            </a:lvl3pPr>
            <a:lvl4pPr>
              <a:buClr>
                <a:schemeClr val="accent3"/>
              </a:buClr>
              <a:defRPr sz="1600">
                <a:solidFill>
                  <a:schemeClr val="accent2"/>
                </a:solidFill>
                <a:latin typeface="Apis for office" panose="020B0504010101010104"/>
              </a:defRPr>
            </a:lvl4pPr>
            <a:lvl5pPr>
              <a:buClr>
                <a:srgbClr val="001423"/>
              </a:buClr>
              <a:defRPr sz="1465">
                <a:solidFill>
                  <a:schemeClr val="accent2"/>
                </a:solidFill>
                <a:latin typeface="Apis for office" panose="020B0504010101010104"/>
              </a:defRPr>
            </a:lvl5pPr>
          </a:lstStyle>
          <a:p>
            <a:pPr lvl="0"/>
            <a:r>
              <a:rPr lang="zh-CN" altLang="en-US" noProof="0" dirty="0"/>
              <a:t>单击此处编辑母版文本样式</a:t>
            </a:r>
          </a:p>
          <a:p>
            <a:pPr lvl="1"/>
            <a:r>
              <a:rPr lang="zh-CN" altLang="en-US" noProof="0" dirty="0"/>
              <a:t>第二级</a:t>
            </a:r>
          </a:p>
          <a:p>
            <a:pPr lvl="2"/>
            <a:r>
              <a:rPr lang="zh-CN" altLang="en-US" noProof="0" dirty="0"/>
              <a:t>第三级</a:t>
            </a:r>
          </a:p>
          <a:p>
            <a:pPr lvl="3"/>
            <a:r>
              <a:rPr lang="zh-CN" altLang="en-US" noProof="0" dirty="0"/>
              <a:t>第四级</a:t>
            </a:r>
          </a:p>
          <a:p>
            <a:pPr lvl="4"/>
            <a:r>
              <a:rPr lang="zh-CN" altLang="en-US" noProof="0" dirty="0"/>
              <a:t>第五级</a:t>
            </a:r>
            <a:endParaRPr lang="en-GB" noProof="0" dirty="0"/>
          </a:p>
        </p:txBody>
      </p:sp>
      <p:sp>
        <p:nvSpPr>
          <p:cNvPr id="12" name="Rectangle 5"/>
          <p:cNvSpPr>
            <a:spLocks noGrp="1" noChangeArrowheads="1"/>
          </p:cNvSpPr>
          <p:nvPr>
            <p:ph type="ftr" sz="quarter" idx="3"/>
          </p:nvPr>
        </p:nvSpPr>
        <p:spPr bwMode="auto">
          <a:xfrm>
            <a:off x="6497927" y="138543"/>
            <a:ext cx="2933165" cy="1354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lstStyle>
            <a:lvl1pPr algn="r" defTabSz="1171575" eaLnBrk="1" hangingPunct="1">
              <a:spcBef>
                <a:spcPct val="0"/>
              </a:spcBef>
              <a:defRPr sz="800" b="0">
                <a:solidFill>
                  <a:schemeClr val="accent3"/>
                </a:solidFill>
              </a:defRPr>
            </a:lvl1pPr>
          </a:lstStyle>
          <a:p>
            <a:pPr>
              <a:defRPr/>
            </a:pPr>
            <a:r>
              <a:rPr lang="en-GB" noProof="0" dirty="0"/>
              <a:t>Presentation title</a:t>
            </a:r>
          </a:p>
        </p:txBody>
      </p:sp>
      <p:sp>
        <p:nvSpPr>
          <p:cNvPr id="13" name="Rectangle 81"/>
          <p:cNvSpPr>
            <a:spLocks noGrp="1" noChangeArrowheads="1"/>
          </p:cNvSpPr>
          <p:nvPr>
            <p:ph type="dt" sz="half" idx="2"/>
          </p:nvPr>
        </p:nvSpPr>
        <p:spPr bwMode="auto">
          <a:xfrm>
            <a:off x="9582871" y="138543"/>
            <a:ext cx="1602317" cy="1354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lstStyle>
            <a:lvl1pPr algn="r" defTabSz="1171575" eaLnBrk="1" hangingPunct="1">
              <a:spcBef>
                <a:spcPct val="0"/>
              </a:spcBef>
              <a:defRPr sz="800" b="0">
                <a:solidFill>
                  <a:schemeClr val="accent3"/>
                </a:solidFill>
                <a:latin typeface="Apis for office" panose="020B0504010101010104"/>
              </a:defRPr>
            </a:lvl1pPr>
          </a:lstStyle>
          <a:p>
            <a:pPr>
              <a:defRPr/>
            </a:pPr>
            <a:r>
              <a:rPr lang="en-GB" dirty="0"/>
              <a:t>Date</a:t>
            </a:r>
          </a:p>
        </p:txBody>
      </p:sp>
      <p:sp>
        <p:nvSpPr>
          <p:cNvPr id="16" name="Slide Number Placeholder 23"/>
          <p:cNvSpPr>
            <a:spLocks noGrp="1" noChangeArrowheads="1"/>
          </p:cNvSpPr>
          <p:nvPr>
            <p:ph type="sldNum" sz="quarter" idx="4"/>
          </p:nvPr>
        </p:nvSpPr>
        <p:spPr bwMode="auto">
          <a:xfrm>
            <a:off x="11353096" y="140067"/>
            <a:ext cx="416504" cy="1354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lstStyle>
            <a:lvl1pPr algn="r" defTabSz="1170305" eaLnBrk="1" hangingPunct="1">
              <a:defRPr sz="800" b="0" smtClean="0">
                <a:solidFill>
                  <a:schemeClr val="accent3"/>
                </a:solidFill>
                <a:latin typeface="Apis for office" panose="020B0504010101010104"/>
              </a:defRPr>
            </a:lvl1pPr>
          </a:lstStyle>
          <a:p>
            <a:pPr>
              <a:defRPr/>
            </a:pPr>
            <a:fld id="{4B01E8EF-57E8-4F85-90EB-163CEE512F88}" type="slidenum">
              <a:rPr lang="en-GB" smtClean="0"/>
              <a:pPr>
                <a:defRPr/>
              </a:pPr>
              <a:t>‹#›</a:t>
            </a:fld>
            <a:endParaRPr lang="en-GB" dirty="0"/>
          </a:p>
        </p:txBody>
      </p:sp>
    </p:spTree>
    <p:extLst>
      <p:ext uri="{BB962C8B-B14F-4D97-AF65-F5344CB8AC3E}">
        <p14:creationId xmlns:p14="http://schemas.microsoft.com/office/powerpoint/2010/main" val="2166033451"/>
      </p:ext>
    </p:extLst>
  </p:cSld>
  <p:clrMapOvr>
    <a:masterClrMapping/>
  </p:clrMapOvr>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Image large rounded">
    <p:spTree>
      <p:nvGrpSpPr>
        <p:cNvPr id="1" name=""/>
        <p:cNvGrpSpPr/>
        <p:nvPr/>
      </p:nvGrpSpPr>
      <p:grpSpPr>
        <a:xfrm>
          <a:off x="0" y="0"/>
          <a:ext cx="0" cy="0"/>
          <a:chOff x="0" y="0"/>
          <a:chExt cx="0" cy="0"/>
        </a:xfrm>
      </p:grpSpPr>
      <p:sp>
        <p:nvSpPr>
          <p:cNvPr id="10" name="Picture Placeholder 8"/>
          <p:cNvSpPr>
            <a:spLocks noGrp="1"/>
          </p:cNvSpPr>
          <p:nvPr>
            <p:ph type="pic" sz="quarter" idx="14"/>
          </p:nvPr>
        </p:nvSpPr>
        <p:spPr>
          <a:xfrm>
            <a:off x="422400" y="1749632"/>
            <a:ext cx="11347200" cy="3941051"/>
          </a:xfrm>
          <a:prstGeom prst="roundRect">
            <a:avLst>
              <a:gd name="adj" fmla="val 4683"/>
            </a:avLst>
          </a:prstGeom>
          <a:solidFill>
            <a:schemeClr val="accent6"/>
          </a:solidFill>
        </p:spPr>
        <p:txBody>
          <a:bodyPr rIns="0" anchor="ctr" anchorCtr="0"/>
          <a:lstStyle>
            <a:lvl1pPr marL="0" indent="0" algn="ctr">
              <a:buNone/>
              <a:defRPr sz="935" baseline="0">
                <a:solidFill>
                  <a:schemeClr val="bg1"/>
                </a:solidFill>
                <a:latin typeface="Apis for office" panose="020B0504010101010104"/>
              </a:defRPr>
            </a:lvl1pPr>
          </a:lstStyle>
          <a:p>
            <a:r>
              <a:rPr lang="zh-CN" altLang="en-US" noProof="0" dirty="0"/>
              <a:t>单击图标添加图片</a:t>
            </a:r>
            <a:endParaRPr lang="en-GB" noProof="0" dirty="0"/>
          </a:p>
        </p:txBody>
      </p:sp>
      <p:sp>
        <p:nvSpPr>
          <p:cNvPr id="11" name="Title 1"/>
          <p:cNvSpPr>
            <a:spLocks noGrp="1"/>
          </p:cNvSpPr>
          <p:nvPr>
            <p:ph type="title"/>
          </p:nvPr>
        </p:nvSpPr>
        <p:spPr>
          <a:xfrm>
            <a:off x="422400" y="687227"/>
            <a:ext cx="11347200" cy="521883"/>
          </a:xfrm>
          <a:prstGeom prst="rect">
            <a:avLst/>
          </a:prstGeom>
        </p:spPr>
        <p:txBody>
          <a:bodyPr anchor="ctr" anchorCtr="0"/>
          <a:lstStyle>
            <a:lvl1pPr>
              <a:defRPr sz="3200">
                <a:latin typeface="Apis for office" panose="020B0504010101010104"/>
              </a:defRPr>
            </a:lvl1pPr>
          </a:lstStyle>
          <a:p>
            <a:r>
              <a:rPr lang="zh-CN" altLang="en-US" noProof="0" dirty="0"/>
              <a:t>单击此处编辑母版标题样式</a:t>
            </a:r>
            <a:endParaRPr lang="en-GB" noProof="0" dirty="0"/>
          </a:p>
        </p:txBody>
      </p:sp>
      <p:sp>
        <p:nvSpPr>
          <p:cNvPr id="12" name="Rectangle 5"/>
          <p:cNvSpPr>
            <a:spLocks noGrp="1" noChangeArrowheads="1"/>
          </p:cNvSpPr>
          <p:nvPr>
            <p:ph type="ftr" sz="quarter" idx="3"/>
          </p:nvPr>
        </p:nvSpPr>
        <p:spPr bwMode="auto">
          <a:xfrm>
            <a:off x="5563942" y="138543"/>
            <a:ext cx="3867151" cy="1354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lstStyle>
            <a:lvl1pPr algn="r" defTabSz="1171575" eaLnBrk="1" hangingPunct="1">
              <a:spcBef>
                <a:spcPct val="0"/>
              </a:spcBef>
              <a:defRPr sz="800" b="0">
                <a:solidFill>
                  <a:schemeClr val="accent3"/>
                </a:solidFill>
              </a:defRPr>
            </a:lvl1pPr>
          </a:lstStyle>
          <a:p>
            <a:pPr>
              <a:defRPr/>
            </a:pPr>
            <a:r>
              <a:rPr lang="en-GB" noProof="0" dirty="0"/>
              <a:t>Presentation title</a:t>
            </a:r>
          </a:p>
        </p:txBody>
      </p:sp>
      <p:sp>
        <p:nvSpPr>
          <p:cNvPr id="13" name="Rectangle 81"/>
          <p:cNvSpPr>
            <a:spLocks noGrp="1" noChangeArrowheads="1"/>
          </p:cNvSpPr>
          <p:nvPr>
            <p:ph type="dt" sz="half" idx="2"/>
          </p:nvPr>
        </p:nvSpPr>
        <p:spPr bwMode="auto">
          <a:xfrm>
            <a:off x="9582871" y="138543"/>
            <a:ext cx="1602317" cy="1354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lstStyle>
            <a:lvl1pPr algn="r" defTabSz="1171575" eaLnBrk="1" hangingPunct="1">
              <a:spcBef>
                <a:spcPct val="0"/>
              </a:spcBef>
              <a:defRPr sz="800" b="0">
                <a:solidFill>
                  <a:schemeClr val="accent3"/>
                </a:solidFill>
                <a:latin typeface="Apis for office" panose="020B0504010101010104"/>
              </a:defRPr>
            </a:lvl1pPr>
          </a:lstStyle>
          <a:p>
            <a:pPr>
              <a:defRPr/>
            </a:pPr>
            <a:r>
              <a:rPr lang="en-GB" dirty="0"/>
              <a:t>Date</a:t>
            </a:r>
          </a:p>
        </p:txBody>
      </p:sp>
      <p:sp>
        <p:nvSpPr>
          <p:cNvPr id="14" name="Slide Number Placeholder 23"/>
          <p:cNvSpPr>
            <a:spLocks noGrp="1" noChangeArrowheads="1"/>
          </p:cNvSpPr>
          <p:nvPr>
            <p:ph type="sldNum" sz="quarter" idx="4"/>
          </p:nvPr>
        </p:nvSpPr>
        <p:spPr bwMode="auto">
          <a:xfrm>
            <a:off x="11353096" y="140067"/>
            <a:ext cx="416504" cy="1354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lstStyle>
            <a:lvl1pPr algn="r" defTabSz="1170305" eaLnBrk="1" hangingPunct="1">
              <a:defRPr sz="800" b="0" smtClean="0">
                <a:solidFill>
                  <a:schemeClr val="accent3"/>
                </a:solidFill>
                <a:latin typeface="Apis for office" panose="020B0504010101010104"/>
              </a:defRPr>
            </a:lvl1pPr>
          </a:lstStyle>
          <a:p>
            <a:pPr>
              <a:defRPr/>
            </a:pPr>
            <a:fld id="{4B01E8EF-57E8-4F85-90EB-163CEE512F88}" type="slidenum">
              <a:rPr lang="en-GB" smtClean="0"/>
              <a:pPr>
                <a:defRPr/>
              </a:pPr>
              <a:t>‹#›</a:t>
            </a:fld>
            <a:endParaRPr lang="en-GB" dirty="0"/>
          </a:p>
        </p:txBody>
      </p:sp>
    </p:spTree>
    <p:extLst>
      <p:ext uri="{BB962C8B-B14F-4D97-AF65-F5344CB8AC3E}">
        <p14:creationId xmlns:p14="http://schemas.microsoft.com/office/powerpoint/2010/main" val="3465747611"/>
      </p:ext>
    </p:extLst>
  </p:cSld>
  <p:clrMapOvr>
    <a:masterClrMapping/>
  </p:clrMapOvr>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Image 1/2 rounded">
    <p:spTree>
      <p:nvGrpSpPr>
        <p:cNvPr id="1" name=""/>
        <p:cNvGrpSpPr/>
        <p:nvPr/>
      </p:nvGrpSpPr>
      <p:grpSpPr>
        <a:xfrm>
          <a:off x="0" y="0"/>
          <a:ext cx="0" cy="0"/>
          <a:chOff x="0" y="0"/>
          <a:chExt cx="0" cy="0"/>
        </a:xfrm>
      </p:grpSpPr>
      <p:sp>
        <p:nvSpPr>
          <p:cNvPr id="10" name="Picture Placeholder 8"/>
          <p:cNvSpPr>
            <a:spLocks noGrp="1"/>
          </p:cNvSpPr>
          <p:nvPr>
            <p:ph type="pic" sz="quarter" idx="14"/>
          </p:nvPr>
        </p:nvSpPr>
        <p:spPr>
          <a:xfrm>
            <a:off x="6308548" y="1749632"/>
            <a:ext cx="5458357" cy="3941051"/>
          </a:xfrm>
          <a:prstGeom prst="roundRect">
            <a:avLst>
              <a:gd name="adj" fmla="val 3924"/>
            </a:avLst>
          </a:prstGeom>
          <a:solidFill>
            <a:schemeClr val="accent6"/>
          </a:solidFill>
        </p:spPr>
        <p:txBody>
          <a:bodyPr rIns="0" anchor="ctr" anchorCtr="0"/>
          <a:lstStyle>
            <a:lvl1pPr marL="0" indent="0" algn="ctr">
              <a:buNone/>
              <a:defRPr sz="935" baseline="0">
                <a:solidFill>
                  <a:schemeClr val="bg1"/>
                </a:solidFill>
                <a:latin typeface="Apis for office" panose="020B0504010101010104"/>
              </a:defRPr>
            </a:lvl1pPr>
          </a:lstStyle>
          <a:p>
            <a:r>
              <a:rPr lang="zh-CN" altLang="en-US" noProof="0" dirty="0"/>
              <a:t>单击图标添加图片</a:t>
            </a:r>
            <a:endParaRPr lang="en-GB" noProof="0" dirty="0"/>
          </a:p>
        </p:txBody>
      </p:sp>
      <p:sp>
        <p:nvSpPr>
          <p:cNvPr id="13" name="Title 1"/>
          <p:cNvSpPr>
            <a:spLocks noGrp="1"/>
          </p:cNvSpPr>
          <p:nvPr>
            <p:ph type="title"/>
          </p:nvPr>
        </p:nvSpPr>
        <p:spPr>
          <a:xfrm>
            <a:off x="422400" y="687227"/>
            <a:ext cx="11347200" cy="521883"/>
          </a:xfrm>
          <a:prstGeom prst="rect">
            <a:avLst/>
          </a:prstGeom>
        </p:spPr>
        <p:txBody>
          <a:bodyPr anchor="ctr" anchorCtr="0"/>
          <a:lstStyle>
            <a:lvl1pPr>
              <a:defRPr sz="3200">
                <a:latin typeface="Apis for office" panose="020B0504010101010104"/>
              </a:defRPr>
            </a:lvl1pPr>
          </a:lstStyle>
          <a:p>
            <a:r>
              <a:rPr lang="zh-CN" altLang="en-US" noProof="0" dirty="0"/>
              <a:t>单击此处编辑母版标题样式</a:t>
            </a:r>
            <a:endParaRPr lang="en-GB" noProof="0" dirty="0"/>
          </a:p>
        </p:txBody>
      </p:sp>
      <p:sp>
        <p:nvSpPr>
          <p:cNvPr id="26" name="Content Placeholder 2"/>
          <p:cNvSpPr>
            <a:spLocks noGrp="1"/>
          </p:cNvSpPr>
          <p:nvPr>
            <p:ph idx="1"/>
          </p:nvPr>
        </p:nvSpPr>
        <p:spPr>
          <a:xfrm>
            <a:off x="422401" y="1749631"/>
            <a:ext cx="5462400" cy="3941052"/>
          </a:xfrm>
          <a:prstGeom prst="rect">
            <a:avLst/>
          </a:prstGeom>
        </p:spPr>
        <p:txBody>
          <a:bodyPr/>
          <a:lstStyle>
            <a:lvl1pPr>
              <a:buClr>
                <a:schemeClr val="accent1"/>
              </a:buClr>
              <a:defRPr>
                <a:solidFill>
                  <a:schemeClr val="accent2"/>
                </a:solidFill>
                <a:latin typeface="Apis for office" panose="020B0504010101010104"/>
              </a:defRPr>
            </a:lvl1pPr>
            <a:lvl2pPr>
              <a:buClr>
                <a:schemeClr val="tx2"/>
              </a:buClr>
              <a:defRPr>
                <a:solidFill>
                  <a:schemeClr val="accent2"/>
                </a:solidFill>
                <a:latin typeface="Apis for office" panose="020B0504010101010104"/>
              </a:defRPr>
            </a:lvl2pPr>
            <a:lvl3pPr>
              <a:buClr>
                <a:schemeClr val="accent5"/>
              </a:buClr>
              <a:defRPr>
                <a:solidFill>
                  <a:schemeClr val="accent2"/>
                </a:solidFill>
                <a:latin typeface="Apis for office" panose="020B0504010101010104"/>
              </a:defRPr>
            </a:lvl3pPr>
            <a:lvl4pPr>
              <a:buClr>
                <a:schemeClr val="accent3"/>
              </a:buClr>
              <a:defRPr>
                <a:solidFill>
                  <a:schemeClr val="accent2"/>
                </a:solidFill>
                <a:latin typeface="Apis for office" panose="020B0504010101010104"/>
              </a:defRPr>
            </a:lvl4pPr>
            <a:lvl5pPr>
              <a:buClr>
                <a:srgbClr val="001423"/>
              </a:buClr>
              <a:defRPr>
                <a:solidFill>
                  <a:schemeClr val="accent2"/>
                </a:solidFill>
                <a:latin typeface="Apis for office" panose="020B0504010101010104"/>
              </a:defRPr>
            </a:lvl5pPr>
          </a:lstStyle>
          <a:p>
            <a:pPr lvl="0"/>
            <a:r>
              <a:rPr lang="zh-CN" altLang="en-US" noProof="0" dirty="0"/>
              <a:t>单击此处编辑母版文本样式</a:t>
            </a:r>
          </a:p>
          <a:p>
            <a:pPr lvl="1"/>
            <a:r>
              <a:rPr lang="zh-CN" altLang="en-US" noProof="0" dirty="0"/>
              <a:t>第二级</a:t>
            </a:r>
          </a:p>
          <a:p>
            <a:pPr lvl="2"/>
            <a:r>
              <a:rPr lang="zh-CN" altLang="en-US" noProof="0" dirty="0"/>
              <a:t>第三级</a:t>
            </a:r>
          </a:p>
          <a:p>
            <a:pPr lvl="3"/>
            <a:r>
              <a:rPr lang="zh-CN" altLang="en-US" noProof="0" dirty="0"/>
              <a:t>第四级</a:t>
            </a:r>
          </a:p>
          <a:p>
            <a:pPr lvl="4"/>
            <a:r>
              <a:rPr lang="zh-CN" altLang="en-US" noProof="0" dirty="0"/>
              <a:t>第五级</a:t>
            </a:r>
            <a:endParaRPr lang="en-GB" noProof="0" dirty="0"/>
          </a:p>
        </p:txBody>
      </p:sp>
      <p:sp>
        <p:nvSpPr>
          <p:cNvPr id="12" name="Rectangle 5"/>
          <p:cNvSpPr>
            <a:spLocks noGrp="1" noChangeArrowheads="1"/>
          </p:cNvSpPr>
          <p:nvPr>
            <p:ph type="ftr" sz="quarter" idx="3"/>
          </p:nvPr>
        </p:nvSpPr>
        <p:spPr bwMode="auto">
          <a:xfrm>
            <a:off x="5563942" y="138543"/>
            <a:ext cx="3867151" cy="1354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lstStyle>
            <a:lvl1pPr algn="r" defTabSz="1171575" eaLnBrk="1" hangingPunct="1">
              <a:spcBef>
                <a:spcPct val="0"/>
              </a:spcBef>
              <a:defRPr sz="800" b="0">
                <a:solidFill>
                  <a:schemeClr val="accent3"/>
                </a:solidFill>
              </a:defRPr>
            </a:lvl1pPr>
          </a:lstStyle>
          <a:p>
            <a:pPr>
              <a:defRPr/>
            </a:pPr>
            <a:r>
              <a:rPr lang="en-GB" noProof="0" dirty="0"/>
              <a:t>Presentation title</a:t>
            </a:r>
          </a:p>
        </p:txBody>
      </p:sp>
      <p:sp>
        <p:nvSpPr>
          <p:cNvPr id="14" name="Rectangle 81"/>
          <p:cNvSpPr>
            <a:spLocks noGrp="1" noChangeArrowheads="1"/>
          </p:cNvSpPr>
          <p:nvPr>
            <p:ph type="dt" sz="half" idx="2"/>
          </p:nvPr>
        </p:nvSpPr>
        <p:spPr bwMode="auto">
          <a:xfrm>
            <a:off x="9582871" y="138543"/>
            <a:ext cx="1602317" cy="1354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lstStyle>
            <a:lvl1pPr algn="r" defTabSz="1171575" eaLnBrk="1" hangingPunct="1">
              <a:spcBef>
                <a:spcPct val="0"/>
              </a:spcBef>
              <a:defRPr sz="800" b="0">
                <a:solidFill>
                  <a:schemeClr val="accent3"/>
                </a:solidFill>
                <a:latin typeface="Apis for office" panose="020B0504010101010104"/>
              </a:defRPr>
            </a:lvl1pPr>
          </a:lstStyle>
          <a:p>
            <a:pPr>
              <a:defRPr/>
            </a:pPr>
            <a:r>
              <a:rPr lang="en-GB" dirty="0"/>
              <a:t>Date</a:t>
            </a:r>
          </a:p>
        </p:txBody>
      </p:sp>
      <p:sp>
        <p:nvSpPr>
          <p:cNvPr id="15" name="Slide Number Placeholder 23"/>
          <p:cNvSpPr>
            <a:spLocks noGrp="1" noChangeArrowheads="1"/>
          </p:cNvSpPr>
          <p:nvPr>
            <p:ph type="sldNum" sz="quarter" idx="4"/>
          </p:nvPr>
        </p:nvSpPr>
        <p:spPr bwMode="auto">
          <a:xfrm>
            <a:off x="11353096" y="140067"/>
            <a:ext cx="416504" cy="1354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lstStyle>
            <a:lvl1pPr algn="r" defTabSz="1170305" eaLnBrk="1" hangingPunct="1">
              <a:defRPr sz="800" b="0" smtClean="0">
                <a:solidFill>
                  <a:schemeClr val="accent3"/>
                </a:solidFill>
                <a:latin typeface="Apis for office" panose="020B0504010101010104"/>
              </a:defRPr>
            </a:lvl1pPr>
          </a:lstStyle>
          <a:p>
            <a:pPr>
              <a:defRPr/>
            </a:pPr>
            <a:fld id="{4B01E8EF-57E8-4F85-90EB-163CEE512F88}" type="slidenum">
              <a:rPr lang="en-GB" smtClean="0"/>
              <a:pPr>
                <a:defRPr/>
              </a:pPr>
              <a:t>‹#›</a:t>
            </a:fld>
            <a:endParaRPr lang="en-GB" dirty="0"/>
          </a:p>
        </p:txBody>
      </p:sp>
    </p:spTree>
    <p:extLst>
      <p:ext uri="{BB962C8B-B14F-4D97-AF65-F5344CB8AC3E}">
        <p14:creationId xmlns:p14="http://schemas.microsoft.com/office/powerpoint/2010/main" val="145931606"/>
      </p:ext>
    </p:extLst>
  </p:cSld>
  <p:clrMapOvr>
    <a:masterClrMapping/>
  </p:clrMapOvr>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Image 1/3 rounded">
    <p:spTree>
      <p:nvGrpSpPr>
        <p:cNvPr id="1" name=""/>
        <p:cNvGrpSpPr/>
        <p:nvPr/>
      </p:nvGrpSpPr>
      <p:grpSpPr>
        <a:xfrm>
          <a:off x="0" y="0"/>
          <a:ext cx="0" cy="0"/>
          <a:chOff x="0" y="0"/>
          <a:chExt cx="0" cy="0"/>
        </a:xfrm>
      </p:grpSpPr>
      <p:sp>
        <p:nvSpPr>
          <p:cNvPr id="12" name="Content Placeholder 2"/>
          <p:cNvSpPr>
            <a:spLocks noGrp="1"/>
          </p:cNvSpPr>
          <p:nvPr>
            <p:ph idx="18"/>
          </p:nvPr>
        </p:nvSpPr>
        <p:spPr>
          <a:xfrm>
            <a:off x="425095" y="1749631"/>
            <a:ext cx="7419508" cy="3941052"/>
          </a:xfrm>
          <a:prstGeom prst="rect">
            <a:avLst/>
          </a:prstGeom>
        </p:spPr>
        <p:txBody>
          <a:bodyPr/>
          <a:lstStyle>
            <a:lvl1pPr>
              <a:buClr>
                <a:schemeClr val="accent1"/>
              </a:buClr>
              <a:defRPr>
                <a:solidFill>
                  <a:schemeClr val="accent2"/>
                </a:solidFill>
                <a:latin typeface="Apis for office" panose="020B0504010101010104"/>
              </a:defRPr>
            </a:lvl1pPr>
            <a:lvl2pPr>
              <a:buClr>
                <a:schemeClr val="tx2"/>
              </a:buClr>
              <a:defRPr>
                <a:solidFill>
                  <a:schemeClr val="accent2"/>
                </a:solidFill>
                <a:latin typeface="Apis for office" panose="020B0504010101010104"/>
              </a:defRPr>
            </a:lvl2pPr>
            <a:lvl3pPr>
              <a:buClr>
                <a:schemeClr val="accent5"/>
              </a:buClr>
              <a:defRPr>
                <a:solidFill>
                  <a:schemeClr val="accent2"/>
                </a:solidFill>
                <a:latin typeface="Apis for office" panose="020B0504010101010104"/>
              </a:defRPr>
            </a:lvl3pPr>
            <a:lvl4pPr>
              <a:buClr>
                <a:schemeClr val="accent3"/>
              </a:buClr>
              <a:defRPr>
                <a:solidFill>
                  <a:schemeClr val="accent2"/>
                </a:solidFill>
                <a:latin typeface="Apis for office" panose="020B0504010101010104"/>
              </a:defRPr>
            </a:lvl4pPr>
            <a:lvl5pPr>
              <a:buClr>
                <a:srgbClr val="001423"/>
              </a:buClr>
              <a:defRPr>
                <a:solidFill>
                  <a:schemeClr val="accent2"/>
                </a:solidFill>
                <a:latin typeface="Apis for office" panose="020B0504010101010104"/>
              </a:defRPr>
            </a:lvl5pPr>
          </a:lstStyle>
          <a:p>
            <a:pPr lvl="0"/>
            <a:r>
              <a:rPr lang="zh-CN" altLang="en-US" noProof="0" dirty="0"/>
              <a:t>单击此处编辑母版文本样式</a:t>
            </a:r>
          </a:p>
          <a:p>
            <a:pPr lvl="1"/>
            <a:r>
              <a:rPr lang="zh-CN" altLang="en-US" noProof="0" dirty="0"/>
              <a:t>第二级</a:t>
            </a:r>
          </a:p>
          <a:p>
            <a:pPr lvl="2"/>
            <a:r>
              <a:rPr lang="zh-CN" altLang="en-US" noProof="0" dirty="0"/>
              <a:t>第三级</a:t>
            </a:r>
          </a:p>
          <a:p>
            <a:pPr lvl="3"/>
            <a:r>
              <a:rPr lang="zh-CN" altLang="en-US" noProof="0" dirty="0"/>
              <a:t>第四级</a:t>
            </a:r>
          </a:p>
          <a:p>
            <a:pPr lvl="4"/>
            <a:r>
              <a:rPr lang="zh-CN" altLang="en-US" noProof="0" dirty="0"/>
              <a:t>第五级</a:t>
            </a:r>
            <a:endParaRPr lang="en-GB" noProof="0" dirty="0"/>
          </a:p>
        </p:txBody>
      </p:sp>
      <p:sp>
        <p:nvSpPr>
          <p:cNvPr id="6" name="Picture Placeholder 8"/>
          <p:cNvSpPr>
            <a:spLocks noGrp="1"/>
          </p:cNvSpPr>
          <p:nvPr>
            <p:ph type="pic" sz="quarter" idx="14"/>
          </p:nvPr>
        </p:nvSpPr>
        <p:spPr>
          <a:xfrm>
            <a:off x="8269697" y="1749632"/>
            <a:ext cx="3499903" cy="3941051"/>
          </a:xfrm>
          <a:prstGeom prst="roundRect">
            <a:avLst>
              <a:gd name="adj" fmla="val 4084"/>
            </a:avLst>
          </a:prstGeom>
          <a:solidFill>
            <a:schemeClr val="accent6"/>
          </a:solidFill>
        </p:spPr>
        <p:txBody>
          <a:bodyPr rIns="0" anchor="ctr" anchorCtr="0"/>
          <a:lstStyle>
            <a:lvl1pPr marL="0" indent="0" algn="ctr">
              <a:buNone/>
              <a:defRPr sz="935" baseline="0">
                <a:solidFill>
                  <a:schemeClr val="bg1"/>
                </a:solidFill>
                <a:latin typeface="Apis for office" panose="020B0504010101010104"/>
              </a:defRPr>
            </a:lvl1pPr>
          </a:lstStyle>
          <a:p>
            <a:r>
              <a:rPr lang="zh-CN" altLang="en-US" noProof="0" dirty="0"/>
              <a:t>单击图标添加图片</a:t>
            </a:r>
            <a:endParaRPr lang="en-GB" noProof="0" dirty="0"/>
          </a:p>
        </p:txBody>
      </p:sp>
      <p:sp>
        <p:nvSpPr>
          <p:cNvPr id="11" name="Title 1"/>
          <p:cNvSpPr>
            <a:spLocks noGrp="1"/>
          </p:cNvSpPr>
          <p:nvPr>
            <p:ph type="title"/>
          </p:nvPr>
        </p:nvSpPr>
        <p:spPr>
          <a:xfrm>
            <a:off x="422400" y="687227"/>
            <a:ext cx="11347200" cy="521883"/>
          </a:xfrm>
          <a:prstGeom prst="rect">
            <a:avLst/>
          </a:prstGeom>
        </p:spPr>
        <p:txBody>
          <a:bodyPr anchor="ctr" anchorCtr="0"/>
          <a:lstStyle>
            <a:lvl1pPr>
              <a:defRPr sz="3200">
                <a:latin typeface="Apis for office" panose="020B0504010101010104"/>
              </a:defRPr>
            </a:lvl1pPr>
          </a:lstStyle>
          <a:p>
            <a:r>
              <a:rPr lang="zh-CN" altLang="en-US" noProof="0" dirty="0"/>
              <a:t>单击此处编辑母版标题样式</a:t>
            </a:r>
            <a:endParaRPr lang="en-GB" noProof="0" dirty="0"/>
          </a:p>
        </p:txBody>
      </p:sp>
      <p:sp>
        <p:nvSpPr>
          <p:cNvPr id="13" name="Rectangle 5"/>
          <p:cNvSpPr>
            <a:spLocks noGrp="1" noChangeArrowheads="1"/>
          </p:cNvSpPr>
          <p:nvPr>
            <p:ph type="ftr" sz="quarter" idx="3"/>
          </p:nvPr>
        </p:nvSpPr>
        <p:spPr bwMode="auto">
          <a:xfrm>
            <a:off x="5563942" y="138543"/>
            <a:ext cx="3867151" cy="1354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lstStyle>
            <a:lvl1pPr algn="r" defTabSz="1171575" eaLnBrk="1" hangingPunct="1">
              <a:spcBef>
                <a:spcPct val="0"/>
              </a:spcBef>
              <a:defRPr sz="800" b="0">
                <a:solidFill>
                  <a:schemeClr val="accent3"/>
                </a:solidFill>
              </a:defRPr>
            </a:lvl1pPr>
          </a:lstStyle>
          <a:p>
            <a:pPr>
              <a:defRPr/>
            </a:pPr>
            <a:r>
              <a:rPr lang="en-GB" noProof="0" dirty="0"/>
              <a:t>Presentation title</a:t>
            </a:r>
          </a:p>
        </p:txBody>
      </p:sp>
      <p:sp>
        <p:nvSpPr>
          <p:cNvPr id="14" name="Rectangle 81"/>
          <p:cNvSpPr>
            <a:spLocks noGrp="1" noChangeArrowheads="1"/>
          </p:cNvSpPr>
          <p:nvPr>
            <p:ph type="dt" sz="half" idx="2"/>
          </p:nvPr>
        </p:nvSpPr>
        <p:spPr bwMode="auto">
          <a:xfrm>
            <a:off x="9582871" y="138543"/>
            <a:ext cx="1602317" cy="1354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lstStyle>
            <a:lvl1pPr algn="r" defTabSz="1171575" eaLnBrk="1" hangingPunct="1">
              <a:spcBef>
                <a:spcPct val="0"/>
              </a:spcBef>
              <a:defRPr sz="800" b="0">
                <a:solidFill>
                  <a:schemeClr val="accent3"/>
                </a:solidFill>
                <a:latin typeface="Apis for office" panose="020B0504010101010104"/>
              </a:defRPr>
            </a:lvl1pPr>
          </a:lstStyle>
          <a:p>
            <a:pPr>
              <a:defRPr/>
            </a:pPr>
            <a:r>
              <a:rPr lang="en-GB" dirty="0"/>
              <a:t>Date</a:t>
            </a:r>
          </a:p>
        </p:txBody>
      </p:sp>
      <p:sp>
        <p:nvSpPr>
          <p:cNvPr id="15" name="Slide Number Placeholder 23"/>
          <p:cNvSpPr>
            <a:spLocks noGrp="1" noChangeArrowheads="1"/>
          </p:cNvSpPr>
          <p:nvPr>
            <p:ph type="sldNum" sz="quarter" idx="4"/>
          </p:nvPr>
        </p:nvSpPr>
        <p:spPr bwMode="auto">
          <a:xfrm>
            <a:off x="11353096" y="140067"/>
            <a:ext cx="416504" cy="1354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lstStyle>
            <a:lvl1pPr algn="r" defTabSz="1170305" eaLnBrk="1" hangingPunct="1">
              <a:defRPr sz="800" b="0" smtClean="0">
                <a:solidFill>
                  <a:schemeClr val="accent3"/>
                </a:solidFill>
                <a:latin typeface="Apis for office" panose="020B0504010101010104"/>
              </a:defRPr>
            </a:lvl1pPr>
          </a:lstStyle>
          <a:p>
            <a:pPr>
              <a:defRPr/>
            </a:pPr>
            <a:fld id="{4B01E8EF-57E8-4F85-90EB-163CEE512F88}" type="slidenum">
              <a:rPr lang="en-GB" smtClean="0"/>
              <a:pPr>
                <a:defRPr/>
              </a:pPr>
              <a:t>‹#›</a:t>
            </a:fld>
            <a:endParaRPr lang="en-GB" dirty="0"/>
          </a:p>
        </p:txBody>
      </p:sp>
    </p:spTree>
    <p:extLst>
      <p:ext uri="{BB962C8B-B14F-4D97-AF65-F5344CB8AC3E}">
        <p14:creationId xmlns:p14="http://schemas.microsoft.com/office/powerpoint/2010/main" val="3809474667"/>
      </p:ext>
    </p:extLst>
  </p:cSld>
  <p:clrMapOvr>
    <a:masterClrMapping/>
  </p:clrMapOvr>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Image 1/4 rounded">
    <p:spTree>
      <p:nvGrpSpPr>
        <p:cNvPr id="1" name=""/>
        <p:cNvGrpSpPr/>
        <p:nvPr/>
      </p:nvGrpSpPr>
      <p:grpSpPr>
        <a:xfrm>
          <a:off x="0" y="0"/>
          <a:ext cx="0" cy="0"/>
          <a:chOff x="0" y="0"/>
          <a:chExt cx="0" cy="0"/>
        </a:xfrm>
      </p:grpSpPr>
      <p:sp>
        <p:nvSpPr>
          <p:cNvPr id="12" name="Picture Placeholder 8"/>
          <p:cNvSpPr>
            <a:spLocks noGrp="1"/>
          </p:cNvSpPr>
          <p:nvPr>
            <p:ph type="pic" sz="quarter" idx="27"/>
          </p:nvPr>
        </p:nvSpPr>
        <p:spPr>
          <a:xfrm>
            <a:off x="9249600" y="1749632"/>
            <a:ext cx="2520000" cy="3941051"/>
          </a:xfrm>
          <a:prstGeom prst="roundRect">
            <a:avLst>
              <a:gd name="adj" fmla="val 5068"/>
            </a:avLst>
          </a:prstGeom>
          <a:solidFill>
            <a:schemeClr val="accent6"/>
          </a:solidFill>
        </p:spPr>
        <p:txBody>
          <a:bodyPr rIns="0" anchor="ctr" anchorCtr="0"/>
          <a:lstStyle>
            <a:lvl1pPr marL="0" indent="0" algn="ctr">
              <a:buNone/>
              <a:defRPr sz="935" baseline="0">
                <a:solidFill>
                  <a:schemeClr val="bg1"/>
                </a:solidFill>
                <a:latin typeface="Apis for office" panose="020B0504010101010104"/>
              </a:defRPr>
            </a:lvl1pPr>
          </a:lstStyle>
          <a:p>
            <a:r>
              <a:rPr lang="zh-CN" altLang="en-US" noProof="0" dirty="0"/>
              <a:t>单击图标添加图片</a:t>
            </a:r>
            <a:endParaRPr lang="en-GB" noProof="0" dirty="0"/>
          </a:p>
        </p:txBody>
      </p:sp>
      <p:sp>
        <p:nvSpPr>
          <p:cNvPr id="14" name="Content Placeholder 2"/>
          <p:cNvSpPr>
            <a:spLocks noGrp="1"/>
          </p:cNvSpPr>
          <p:nvPr>
            <p:ph idx="18"/>
          </p:nvPr>
        </p:nvSpPr>
        <p:spPr>
          <a:xfrm>
            <a:off x="425096" y="1749631"/>
            <a:ext cx="8411849" cy="3941052"/>
          </a:xfrm>
          <a:prstGeom prst="rect">
            <a:avLst/>
          </a:prstGeom>
        </p:spPr>
        <p:txBody>
          <a:bodyPr/>
          <a:lstStyle>
            <a:lvl1pPr>
              <a:buClr>
                <a:schemeClr val="accent1"/>
              </a:buClr>
              <a:defRPr>
                <a:solidFill>
                  <a:schemeClr val="accent2"/>
                </a:solidFill>
                <a:latin typeface="Apis for office" panose="020B0504010101010104"/>
              </a:defRPr>
            </a:lvl1pPr>
            <a:lvl2pPr>
              <a:buClr>
                <a:schemeClr val="tx2"/>
              </a:buClr>
              <a:defRPr>
                <a:solidFill>
                  <a:schemeClr val="accent2"/>
                </a:solidFill>
                <a:latin typeface="Apis for office" panose="020B0504010101010104"/>
              </a:defRPr>
            </a:lvl2pPr>
            <a:lvl3pPr>
              <a:buClr>
                <a:schemeClr val="accent5"/>
              </a:buClr>
              <a:defRPr>
                <a:solidFill>
                  <a:schemeClr val="accent2"/>
                </a:solidFill>
                <a:latin typeface="Apis for office" panose="020B0504010101010104"/>
              </a:defRPr>
            </a:lvl3pPr>
            <a:lvl4pPr>
              <a:buClr>
                <a:schemeClr val="accent3"/>
              </a:buClr>
              <a:defRPr>
                <a:solidFill>
                  <a:schemeClr val="accent2"/>
                </a:solidFill>
                <a:latin typeface="Apis for office" panose="020B0504010101010104"/>
              </a:defRPr>
            </a:lvl4pPr>
            <a:lvl5pPr>
              <a:buClr>
                <a:srgbClr val="001423"/>
              </a:buClr>
              <a:defRPr>
                <a:solidFill>
                  <a:schemeClr val="accent2"/>
                </a:solidFill>
                <a:latin typeface="Apis for office" panose="020B0504010101010104"/>
              </a:defRPr>
            </a:lvl5pPr>
          </a:lstStyle>
          <a:p>
            <a:pPr lvl="0"/>
            <a:r>
              <a:rPr lang="zh-CN" altLang="en-US" noProof="0" dirty="0"/>
              <a:t>单击此处编辑母版文本样式</a:t>
            </a:r>
          </a:p>
          <a:p>
            <a:pPr lvl="1"/>
            <a:r>
              <a:rPr lang="zh-CN" altLang="en-US" noProof="0" dirty="0"/>
              <a:t>第二级</a:t>
            </a:r>
          </a:p>
          <a:p>
            <a:pPr lvl="2"/>
            <a:r>
              <a:rPr lang="zh-CN" altLang="en-US" noProof="0" dirty="0"/>
              <a:t>第三级</a:t>
            </a:r>
          </a:p>
          <a:p>
            <a:pPr lvl="3"/>
            <a:r>
              <a:rPr lang="zh-CN" altLang="en-US" noProof="0" dirty="0"/>
              <a:t>第四级</a:t>
            </a:r>
          </a:p>
          <a:p>
            <a:pPr lvl="4"/>
            <a:r>
              <a:rPr lang="zh-CN" altLang="en-US" noProof="0" dirty="0"/>
              <a:t>第五级</a:t>
            </a:r>
            <a:endParaRPr lang="en-GB" noProof="0" dirty="0"/>
          </a:p>
        </p:txBody>
      </p:sp>
      <p:sp>
        <p:nvSpPr>
          <p:cNvPr id="11" name="Title 1"/>
          <p:cNvSpPr>
            <a:spLocks noGrp="1"/>
          </p:cNvSpPr>
          <p:nvPr>
            <p:ph type="title"/>
          </p:nvPr>
        </p:nvSpPr>
        <p:spPr>
          <a:xfrm>
            <a:off x="422400" y="687227"/>
            <a:ext cx="11347200" cy="521883"/>
          </a:xfrm>
          <a:prstGeom prst="rect">
            <a:avLst/>
          </a:prstGeom>
        </p:spPr>
        <p:txBody>
          <a:bodyPr anchor="ctr" anchorCtr="0"/>
          <a:lstStyle>
            <a:lvl1pPr>
              <a:defRPr sz="3200">
                <a:latin typeface="Apis for office" panose="020B0504010101010104"/>
              </a:defRPr>
            </a:lvl1pPr>
          </a:lstStyle>
          <a:p>
            <a:r>
              <a:rPr lang="zh-CN" altLang="en-US" noProof="0" dirty="0"/>
              <a:t>单击此处编辑母版标题样式</a:t>
            </a:r>
            <a:endParaRPr lang="en-GB" noProof="0" dirty="0"/>
          </a:p>
        </p:txBody>
      </p:sp>
      <p:sp>
        <p:nvSpPr>
          <p:cNvPr id="13" name="Rectangle 5"/>
          <p:cNvSpPr>
            <a:spLocks noGrp="1" noChangeArrowheads="1"/>
          </p:cNvSpPr>
          <p:nvPr>
            <p:ph type="ftr" sz="quarter" idx="3"/>
          </p:nvPr>
        </p:nvSpPr>
        <p:spPr bwMode="auto">
          <a:xfrm>
            <a:off x="5563942" y="138543"/>
            <a:ext cx="3867151" cy="1354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lstStyle>
            <a:lvl1pPr algn="r" defTabSz="1171575" eaLnBrk="1" hangingPunct="1">
              <a:spcBef>
                <a:spcPct val="0"/>
              </a:spcBef>
              <a:defRPr sz="800" b="0">
                <a:solidFill>
                  <a:schemeClr val="accent3"/>
                </a:solidFill>
              </a:defRPr>
            </a:lvl1pPr>
          </a:lstStyle>
          <a:p>
            <a:pPr>
              <a:defRPr/>
            </a:pPr>
            <a:r>
              <a:rPr lang="en-GB" noProof="0" dirty="0"/>
              <a:t>Presentation title</a:t>
            </a:r>
          </a:p>
        </p:txBody>
      </p:sp>
      <p:sp>
        <p:nvSpPr>
          <p:cNvPr id="15" name="Rectangle 81"/>
          <p:cNvSpPr>
            <a:spLocks noGrp="1" noChangeArrowheads="1"/>
          </p:cNvSpPr>
          <p:nvPr>
            <p:ph type="dt" sz="half" idx="2"/>
          </p:nvPr>
        </p:nvSpPr>
        <p:spPr bwMode="auto">
          <a:xfrm>
            <a:off x="9582871" y="138543"/>
            <a:ext cx="1602317" cy="1354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lstStyle>
            <a:lvl1pPr algn="r" defTabSz="1171575" eaLnBrk="1" hangingPunct="1">
              <a:spcBef>
                <a:spcPct val="0"/>
              </a:spcBef>
              <a:defRPr sz="800" b="0">
                <a:solidFill>
                  <a:schemeClr val="accent3"/>
                </a:solidFill>
                <a:latin typeface="Apis for office" panose="020B0504010101010104"/>
              </a:defRPr>
            </a:lvl1pPr>
          </a:lstStyle>
          <a:p>
            <a:pPr>
              <a:defRPr/>
            </a:pPr>
            <a:r>
              <a:rPr lang="en-GB" dirty="0"/>
              <a:t>Date</a:t>
            </a:r>
          </a:p>
        </p:txBody>
      </p:sp>
      <p:sp>
        <p:nvSpPr>
          <p:cNvPr id="16" name="Slide Number Placeholder 23"/>
          <p:cNvSpPr>
            <a:spLocks noGrp="1" noChangeArrowheads="1"/>
          </p:cNvSpPr>
          <p:nvPr>
            <p:ph type="sldNum" sz="quarter" idx="4"/>
          </p:nvPr>
        </p:nvSpPr>
        <p:spPr bwMode="auto">
          <a:xfrm>
            <a:off x="11353096" y="140067"/>
            <a:ext cx="416504" cy="1354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lstStyle>
            <a:lvl1pPr algn="r" defTabSz="1170305" eaLnBrk="1" hangingPunct="1">
              <a:defRPr sz="800" b="0" smtClean="0">
                <a:solidFill>
                  <a:schemeClr val="accent3"/>
                </a:solidFill>
                <a:latin typeface="Apis for office" panose="020B0504010101010104"/>
              </a:defRPr>
            </a:lvl1pPr>
          </a:lstStyle>
          <a:p>
            <a:pPr>
              <a:defRPr/>
            </a:pPr>
            <a:fld id="{4B01E8EF-57E8-4F85-90EB-163CEE512F88}" type="slidenum">
              <a:rPr lang="en-GB" smtClean="0"/>
              <a:pPr>
                <a:defRPr/>
              </a:pPr>
              <a:t>‹#›</a:t>
            </a:fld>
            <a:endParaRPr lang="en-GB" dirty="0"/>
          </a:p>
        </p:txBody>
      </p:sp>
    </p:spTree>
    <p:extLst>
      <p:ext uri="{BB962C8B-B14F-4D97-AF65-F5344CB8AC3E}">
        <p14:creationId xmlns:p14="http://schemas.microsoft.com/office/powerpoint/2010/main" val="835622314"/>
      </p:ext>
    </p:extLst>
  </p:cSld>
  <p:clrMapOvr>
    <a:masterClrMapping/>
  </p:clrMapOvr>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2 images rounded">
    <p:spTree>
      <p:nvGrpSpPr>
        <p:cNvPr id="1" name=""/>
        <p:cNvGrpSpPr/>
        <p:nvPr/>
      </p:nvGrpSpPr>
      <p:grpSpPr>
        <a:xfrm>
          <a:off x="0" y="0"/>
          <a:ext cx="0" cy="0"/>
          <a:chOff x="0" y="0"/>
          <a:chExt cx="0" cy="0"/>
        </a:xfrm>
      </p:grpSpPr>
      <p:sp>
        <p:nvSpPr>
          <p:cNvPr id="17" name="Content Placeholder 2"/>
          <p:cNvSpPr>
            <a:spLocks noGrp="1"/>
          </p:cNvSpPr>
          <p:nvPr>
            <p:ph idx="18"/>
          </p:nvPr>
        </p:nvSpPr>
        <p:spPr>
          <a:xfrm>
            <a:off x="425095" y="1749631"/>
            <a:ext cx="5466201" cy="3941052"/>
          </a:xfrm>
          <a:prstGeom prst="rect">
            <a:avLst/>
          </a:prstGeom>
        </p:spPr>
        <p:txBody>
          <a:bodyPr/>
          <a:lstStyle>
            <a:lvl1pPr>
              <a:buClr>
                <a:schemeClr val="accent1"/>
              </a:buClr>
              <a:defRPr>
                <a:solidFill>
                  <a:schemeClr val="accent2"/>
                </a:solidFill>
                <a:latin typeface="Apis for office" panose="020B0504010101010104"/>
              </a:defRPr>
            </a:lvl1pPr>
            <a:lvl2pPr>
              <a:buClr>
                <a:schemeClr val="tx2"/>
              </a:buClr>
              <a:defRPr>
                <a:solidFill>
                  <a:schemeClr val="accent2"/>
                </a:solidFill>
                <a:latin typeface="Apis for office" panose="020B0504010101010104"/>
              </a:defRPr>
            </a:lvl2pPr>
            <a:lvl3pPr>
              <a:buClr>
                <a:schemeClr val="accent5"/>
              </a:buClr>
              <a:defRPr>
                <a:solidFill>
                  <a:schemeClr val="accent2"/>
                </a:solidFill>
                <a:latin typeface="Apis for office" panose="020B0504010101010104"/>
              </a:defRPr>
            </a:lvl3pPr>
            <a:lvl4pPr>
              <a:buClr>
                <a:schemeClr val="accent3"/>
              </a:buClr>
              <a:defRPr>
                <a:solidFill>
                  <a:schemeClr val="accent2"/>
                </a:solidFill>
                <a:latin typeface="Apis for office" panose="020B0504010101010104"/>
              </a:defRPr>
            </a:lvl4pPr>
            <a:lvl5pPr>
              <a:buClr>
                <a:srgbClr val="001423"/>
              </a:buClr>
              <a:defRPr>
                <a:solidFill>
                  <a:schemeClr val="accent2"/>
                </a:solidFill>
                <a:latin typeface="Apis for office" panose="020B0504010101010104"/>
              </a:defRPr>
            </a:lvl5pPr>
          </a:lstStyle>
          <a:p>
            <a:pPr lvl="0"/>
            <a:r>
              <a:rPr lang="zh-CN" altLang="en-US" noProof="0" dirty="0"/>
              <a:t>单击此处编辑母版文本样式</a:t>
            </a:r>
          </a:p>
          <a:p>
            <a:pPr lvl="1"/>
            <a:r>
              <a:rPr lang="zh-CN" altLang="en-US" noProof="0" dirty="0"/>
              <a:t>第二级</a:t>
            </a:r>
          </a:p>
          <a:p>
            <a:pPr lvl="2"/>
            <a:r>
              <a:rPr lang="zh-CN" altLang="en-US" noProof="0" dirty="0"/>
              <a:t>第三级</a:t>
            </a:r>
          </a:p>
          <a:p>
            <a:pPr lvl="3"/>
            <a:r>
              <a:rPr lang="zh-CN" altLang="en-US" noProof="0" dirty="0"/>
              <a:t>第四级</a:t>
            </a:r>
          </a:p>
          <a:p>
            <a:pPr lvl="4"/>
            <a:r>
              <a:rPr lang="zh-CN" altLang="en-US" noProof="0" dirty="0"/>
              <a:t>第五级</a:t>
            </a:r>
            <a:endParaRPr lang="en-GB" noProof="0" dirty="0"/>
          </a:p>
        </p:txBody>
      </p:sp>
      <p:sp>
        <p:nvSpPr>
          <p:cNvPr id="19" name="Title 1"/>
          <p:cNvSpPr>
            <a:spLocks noGrp="1"/>
          </p:cNvSpPr>
          <p:nvPr>
            <p:ph type="title"/>
          </p:nvPr>
        </p:nvSpPr>
        <p:spPr>
          <a:xfrm>
            <a:off x="422400" y="687227"/>
            <a:ext cx="11347200" cy="521883"/>
          </a:xfrm>
          <a:prstGeom prst="rect">
            <a:avLst/>
          </a:prstGeom>
        </p:spPr>
        <p:txBody>
          <a:bodyPr anchor="ctr" anchorCtr="0"/>
          <a:lstStyle>
            <a:lvl1pPr>
              <a:defRPr sz="3200">
                <a:latin typeface="Apis for office" panose="020B0504010101010104"/>
              </a:defRPr>
            </a:lvl1pPr>
          </a:lstStyle>
          <a:p>
            <a:r>
              <a:rPr lang="zh-CN" altLang="en-US" noProof="0" dirty="0"/>
              <a:t>单击此处编辑母版标题样式</a:t>
            </a:r>
            <a:endParaRPr lang="en-GB" noProof="0" dirty="0"/>
          </a:p>
        </p:txBody>
      </p:sp>
      <p:sp>
        <p:nvSpPr>
          <p:cNvPr id="29" name="Picture Placeholder 8"/>
          <p:cNvSpPr>
            <a:spLocks noGrp="1"/>
          </p:cNvSpPr>
          <p:nvPr>
            <p:ph type="pic" sz="quarter" idx="27"/>
          </p:nvPr>
        </p:nvSpPr>
        <p:spPr>
          <a:xfrm>
            <a:off x="9249600" y="1749632"/>
            <a:ext cx="2520000" cy="3941051"/>
          </a:xfrm>
          <a:prstGeom prst="roundRect">
            <a:avLst>
              <a:gd name="adj" fmla="val 5068"/>
            </a:avLst>
          </a:prstGeom>
          <a:solidFill>
            <a:schemeClr val="accent6"/>
          </a:solidFill>
        </p:spPr>
        <p:txBody>
          <a:bodyPr rIns="0" anchor="ctr" anchorCtr="0"/>
          <a:lstStyle>
            <a:lvl1pPr marL="0" indent="0" algn="ctr">
              <a:buNone/>
              <a:defRPr sz="935" baseline="0">
                <a:solidFill>
                  <a:schemeClr val="bg1"/>
                </a:solidFill>
                <a:latin typeface="Apis for office" panose="020B0504010101010104"/>
              </a:defRPr>
            </a:lvl1pPr>
          </a:lstStyle>
          <a:p>
            <a:r>
              <a:rPr lang="zh-CN" altLang="en-US" noProof="0" dirty="0"/>
              <a:t>单击图标添加图片</a:t>
            </a:r>
            <a:endParaRPr lang="en-GB" noProof="0" dirty="0"/>
          </a:p>
        </p:txBody>
      </p:sp>
      <p:sp>
        <p:nvSpPr>
          <p:cNvPr id="30" name="Picture Placeholder 8"/>
          <p:cNvSpPr>
            <a:spLocks noGrp="1"/>
          </p:cNvSpPr>
          <p:nvPr>
            <p:ph type="pic" sz="quarter" idx="28"/>
          </p:nvPr>
        </p:nvSpPr>
        <p:spPr>
          <a:xfrm>
            <a:off x="6302499" y="1749629"/>
            <a:ext cx="2520000" cy="3941051"/>
          </a:xfrm>
          <a:prstGeom prst="roundRect">
            <a:avLst>
              <a:gd name="adj" fmla="val 5068"/>
            </a:avLst>
          </a:prstGeom>
          <a:solidFill>
            <a:schemeClr val="accent6"/>
          </a:solidFill>
        </p:spPr>
        <p:txBody>
          <a:bodyPr rIns="0" anchor="ctr" anchorCtr="0"/>
          <a:lstStyle>
            <a:lvl1pPr marL="0" indent="0" algn="ctr">
              <a:buNone/>
              <a:defRPr sz="935" baseline="0">
                <a:solidFill>
                  <a:schemeClr val="bg1"/>
                </a:solidFill>
                <a:latin typeface="Apis for office" panose="020B0504010101010104"/>
              </a:defRPr>
            </a:lvl1pPr>
          </a:lstStyle>
          <a:p>
            <a:r>
              <a:rPr lang="zh-CN" altLang="en-US" noProof="0" dirty="0"/>
              <a:t>单击图标添加图片</a:t>
            </a:r>
            <a:endParaRPr lang="en-GB" noProof="0" dirty="0"/>
          </a:p>
        </p:txBody>
      </p:sp>
      <p:sp>
        <p:nvSpPr>
          <p:cNvPr id="12" name="Rectangle 5"/>
          <p:cNvSpPr>
            <a:spLocks noGrp="1" noChangeArrowheads="1"/>
          </p:cNvSpPr>
          <p:nvPr>
            <p:ph type="ftr" sz="quarter" idx="3"/>
          </p:nvPr>
        </p:nvSpPr>
        <p:spPr bwMode="auto">
          <a:xfrm>
            <a:off x="5563942" y="138543"/>
            <a:ext cx="3867151" cy="1354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lstStyle>
            <a:lvl1pPr algn="r" defTabSz="1171575" eaLnBrk="1" hangingPunct="1">
              <a:spcBef>
                <a:spcPct val="0"/>
              </a:spcBef>
              <a:defRPr sz="800" b="0">
                <a:solidFill>
                  <a:schemeClr val="accent3"/>
                </a:solidFill>
              </a:defRPr>
            </a:lvl1pPr>
          </a:lstStyle>
          <a:p>
            <a:pPr>
              <a:defRPr/>
            </a:pPr>
            <a:r>
              <a:rPr lang="en-GB" noProof="0" dirty="0"/>
              <a:t>Presentation title</a:t>
            </a:r>
          </a:p>
        </p:txBody>
      </p:sp>
      <p:sp>
        <p:nvSpPr>
          <p:cNvPr id="13" name="Rectangle 81"/>
          <p:cNvSpPr>
            <a:spLocks noGrp="1" noChangeArrowheads="1"/>
          </p:cNvSpPr>
          <p:nvPr>
            <p:ph type="dt" sz="half" idx="2"/>
          </p:nvPr>
        </p:nvSpPr>
        <p:spPr bwMode="auto">
          <a:xfrm>
            <a:off x="9582871" y="138543"/>
            <a:ext cx="1602317" cy="1354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lstStyle>
            <a:lvl1pPr algn="r" defTabSz="1171575" eaLnBrk="1" hangingPunct="1">
              <a:spcBef>
                <a:spcPct val="0"/>
              </a:spcBef>
              <a:defRPr sz="800" b="0">
                <a:solidFill>
                  <a:schemeClr val="accent3"/>
                </a:solidFill>
                <a:latin typeface="Apis for office" panose="020B0504010101010104"/>
              </a:defRPr>
            </a:lvl1pPr>
          </a:lstStyle>
          <a:p>
            <a:pPr>
              <a:defRPr/>
            </a:pPr>
            <a:r>
              <a:rPr lang="en-GB" dirty="0"/>
              <a:t>Date</a:t>
            </a:r>
          </a:p>
        </p:txBody>
      </p:sp>
      <p:sp>
        <p:nvSpPr>
          <p:cNvPr id="14" name="Slide Number Placeholder 23"/>
          <p:cNvSpPr>
            <a:spLocks noGrp="1" noChangeArrowheads="1"/>
          </p:cNvSpPr>
          <p:nvPr>
            <p:ph type="sldNum" sz="quarter" idx="4"/>
          </p:nvPr>
        </p:nvSpPr>
        <p:spPr bwMode="auto">
          <a:xfrm>
            <a:off x="11353096" y="140067"/>
            <a:ext cx="416504" cy="1354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lstStyle>
            <a:lvl1pPr algn="r" defTabSz="1170305" eaLnBrk="1" hangingPunct="1">
              <a:defRPr sz="800" b="0" smtClean="0">
                <a:solidFill>
                  <a:schemeClr val="accent3"/>
                </a:solidFill>
                <a:latin typeface="Apis for office" panose="020B0504010101010104"/>
              </a:defRPr>
            </a:lvl1pPr>
          </a:lstStyle>
          <a:p>
            <a:pPr>
              <a:defRPr/>
            </a:pPr>
            <a:fld id="{4B01E8EF-57E8-4F85-90EB-163CEE512F88}" type="slidenum">
              <a:rPr lang="en-GB" smtClean="0"/>
              <a:pPr>
                <a:defRPr/>
              </a:pPr>
              <a:t>‹#›</a:t>
            </a:fld>
            <a:endParaRPr lang="en-GB" dirty="0"/>
          </a:p>
        </p:txBody>
      </p:sp>
    </p:spTree>
    <p:extLst>
      <p:ext uri="{BB962C8B-B14F-4D97-AF65-F5344CB8AC3E}">
        <p14:creationId xmlns:p14="http://schemas.microsoft.com/office/powerpoint/2010/main" val="2493428141"/>
      </p:ext>
    </p:extLst>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内容页+参考文献">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427800" y="234000"/>
            <a:ext cx="11336400" cy="831600"/>
          </a:xfrm>
          <a:prstGeom prst="rect">
            <a:avLst/>
          </a:prstGeom>
        </p:spPr>
        <p:txBody>
          <a:bodyPr/>
          <a:lstStyle>
            <a:lvl1pPr eaLnBrk="1" hangingPunct="0">
              <a:defRPr kern="1200" baseline="0">
                <a:latin typeface="Apis for office" panose="020B0504010101010104"/>
                <a:ea typeface="微软雅黑" panose="020B0503020204020204" pitchFamily="34" charset="-122"/>
              </a:defRPr>
            </a:lvl1pPr>
          </a:lstStyle>
          <a:p>
            <a:r>
              <a:rPr lang="zh-CN" altLang="en-US" dirty="0"/>
              <a:t>输入标题</a:t>
            </a:r>
          </a:p>
        </p:txBody>
      </p:sp>
      <p:sp>
        <p:nvSpPr>
          <p:cNvPr id="4" name="文本占位符 3"/>
          <p:cNvSpPr>
            <a:spLocks noGrp="1"/>
          </p:cNvSpPr>
          <p:nvPr>
            <p:ph type="body" sz="quarter" idx="10" hasCustomPrompt="1"/>
          </p:nvPr>
        </p:nvSpPr>
        <p:spPr>
          <a:xfrm>
            <a:off x="431799" y="6244699"/>
            <a:ext cx="11328399" cy="354539"/>
          </a:xfrm>
          <a:prstGeom prst="rect">
            <a:avLst/>
          </a:prstGeom>
        </p:spPr>
        <p:txBody>
          <a:bodyPr lIns="0" tIns="0" rIns="0" bIns="0" anchor="b"/>
          <a:lstStyle>
            <a:lvl1pPr marL="0" indent="0" eaLnBrk="1" hangingPunct="0">
              <a:spcBef>
                <a:spcPts val="0"/>
              </a:spcBef>
              <a:buNone/>
              <a:defRPr lang="en-US" altLang="zh-CN" sz="800" kern="1200" baseline="0" dirty="0">
                <a:solidFill>
                  <a:srgbClr val="82786F"/>
                </a:solidFill>
                <a:latin typeface="Apis for office" panose="020B0504010101010104"/>
                <a:ea typeface="微软雅黑" panose="020B0503020204020204" pitchFamily="34" charset="-122"/>
              </a:defRPr>
            </a:lvl1pPr>
          </a:lstStyle>
          <a:p>
            <a:pPr marL="353060" lvl="0" indent="-353060">
              <a:spcBef>
                <a:spcPts val="135"/>
              </a:spcBef>
            </a:pPr>
            <a:r>
              <a:rPr lang="zh-CN" altLang="en-US" dirty="0"/>
              <a:t>参考文献</a:t>
            </a:r>
            <a:endParaRPr lang="en-US" altLang="zh-CN" dirty="0"/>
          </a:p>
        </p:txBody>
      </p:sp>
    </p:spTree>
    <p:extLst>
      <p:ext uri="{BB962C8B-B14F-4D97-AF65-F5344CB8AC3E}">
        <p14:creationId xmlns:p14="http://schemas.microsoft.com/office/powerpoint/2010/main" val="2049901694"/>
      </p:ext>
    </p:extLst>
  </p:cSld>
  <p:clrMapOvr>
    <a:masterClrMapping/>
  </p:clrMapOvr>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4 images rounded">
    <p:spTree>
      <p:nvGrpSpPr>
        <p:cNvPr id="1" name=""/>
        <p:cNvGrpSpPr/>
        <p:nvPr/>
      </p:nvGrpSpPr>
      <p:grpSpPr>
        <a:xfrm>
          <a:off x="0" y="0"/>
          <a:ext cx="0" cy="0"/>
          <a:chOff x="0" y="0"/>
          <a:chExt cx="0" cy="0"/>
        </a:xfrm>
      </p:grpSpPr>
      <p:sp>
        <p:nvSpPr>
          <p:cNvPr id="15" name="Title 1"/>
          <p:cNvSpPr>
            <a:spLocks noGrp="1"/>
          </p:cNvSpPr>
          <p:nvPr>
            <p:ph type="title"/>
          </p:nvPr>
        </p:nvSpPr>
        <p:spPr>
          <a:xfrm>
            <a:off x="422400" y="687227"/>
            <a:ext cx="11347200" cy="521883"/>
          </a:xfrm>
          <a:prstGeom prst="rect">
            <a:avLst/>
          </a:prstGeom>
        </p:spPr>
        <p:txBody>
          <a:bodyPr anchor="ctr" anchorCtr="0"/>
          <a:lstStyle>
            <a:lvl1pPr>
              <a:defRPr sz="3200">
                <a:latin typeface="Apis for office" panose="020B0504010101010104"/>
              </a:defRPr>
            </a:lvl1pPr>
          </a:lstStyle>
          <a:p>
            <a:r>
              <a:rPr lang="zh-CN" altLang="en-US" noProof="0" dirty="0"/>
              <a:t>单击此处编辑母版标题样式</a:t>
            </a:r>
            <a:endParaRPr lang="en-GB" noProof="0" dirty="0"/>
          </a:p>
        </p:txBody>
      </p:sp>
      <p:sp>
        <p:nvSpPr>
          <p:cNvPr id="29" name="Picture Placeholder 8"/>
          <p:cNvSpPr>
            <a:spLocks noGrp="1"/>
          </p:cNvSpPr>
          <p:nvPr>
            <p:ph type="pic" sz="quarter" idx="27"/>
          </p:nvPr>
        </p:nvSpPr>
        <p:spPr>
          <a:xfrm>
            <a:off x="9249600" y="1749632"/>
            <a:ext cx="2520000" cy="3941051"/>
          </a:xfrm>
          <a:prstGeom prst="roundRect">
            <a:avLst>
              <a:gd name="adj" fmla="val 5068"/>
            </a:avLst>
          </a:prstGeom>
          <a:solidFill>
            <a:schemeClr val="accent6"/>
          </a:solidFill>
        </p:spPr>
        <p:txBody>
          <a:bodyPr rIns="0" anchor="ctr" anchorCtr="0"/>
          <a:lstStyle>
            <a:lvl1pPr marL="0" indent="0" algn="ctr">
              <a:buNone/>
              <a:defRPr sz="935" baseline="0">
                <a:solidFill>
                  <a:schemeClr val="bg1"/>
                </a:solidFill>
                <a:latin typeface="Apis for office" panose="020B0504010101010104"/>
              </a:defRPr>
            </a:lvl1pPr>
          </a:lstStyle>
          <a:p>
            <a:r>
              <a:rPr lang="zh-CN" altLang="en-US" noProof="0" dirty="0"/>
              <a:t>单击图标添加图片</a:t>
            </a:r>
            <a:endParaRPr lang="en-GB" noProof="0" dirty="0"/>
          </a:p>
        </p:txBody>
      </p:sp>
      <p:sp>
        <p:nvSpPr>
          <p:cNvPr id="30" name="Picture Placeholder 8"/>
          <p:cNvSpPr>
            <a:spLocks noGrp="1"/>
          </p:cNvSpPr>
          <p:nvPr>
            <p:ph type="pic" sz="quarter" idx="28"/>
          </p:nvPr>
        </p:nvSpPr>
        <p:spPr>
          <a:xfrm>
            <a:off x="6302499" y="1749629"/>
            <a:ext cx="2520000" cy="3941051"/>
          </a:xfrm>
          <a:prstGeom prst="roundRect">
            <a:avLst>
              <a:gd name="adj" fmla="val 5068"/>
            </a:avLst>
          </a:prstGeom>
          <a:solidFill>
            <a:schemeClr val="accent6"/>
          </a:solidFill>
        </p:spPr>
        <p:txBody>
          <a:bodyPr rIns="0" anchor="ctr" anchorCtr="0"/>
          <a:lstStyle>
            <a:lvl1pPr marL="0" indent="0" algn="ctr">
              <a:buNone/>
              <a:defRPr sz="935" baseline="0">
                <a:solidFill>
                  <a:schemeClr val="bg1"/>
                </a:solidFill>
                <a:latin typeface="Apis for office" panose="020B0504010101010104"/>
              </a:defRPr>
            </a:lvl1pPr>
          </a:lstStyle>
          <a:p>
            <a:r>
              <a:rPr lang="zh-CN" altLang="en-US" noProof="0" dirty="0"/>
              <a:t>单击图标添加图片</a:t>
            </a:r>
            <a:endParaRPr lang="en-GB" noProof="0" dirty="0"/>
          </a:p>
        </p:txBody>
      </p:sp>
      <p:sp>
        <p:nvSpPr>
          <p:cNvPr id="31" name="Picture Placeholder 8"/>
          <p:cNvSpPr>
            <a:spLocks noGrp="1"/>
          </p:cNvSpPr>
          <p:nvPr>
            <p:ph type="pic" sz="quarter" idx="29"/>
          </p:nvPr>
        </p:nvSpPr>
        <p:spPr>
          <a:xfrm>
            <a:off x="3362449" y="1749629"/>
            <a:ext cx="2520000" cy="3941051"/>
          </a:xfrm>
          <a:prstGeom prst="roundRect">
            <a:avLst>
              <a:gd name="adj" fmla="val 5068"/>
            </a:avLst>
          </a:prstGeom>
          <a:solidFill>
            <a:schemeClr val="accent6"/>
          </a:solidFill>
        </p:spPr>
        <p:txBody>
          <a:bodyPr rIns="0" anchor="ctr" anchorCtr="0"/>
          <a:lstStyle>
            <a:lvl1pPr marL="0" indent="0" algn="ctr">
              <a:buNone/>
              <a:defRPr sz="935" baseline="0">
                <a:solidFill>
                  <a:schemeClr val="bg1"/>
                </a:solidFill>
                <a:latin typeface="Apis for office" panose="020B0504010101010104"/>
              </a:defRPr>
            </a:lvl1pPr>
          </a:lstStyle>
          <a:p>
            <a:r>
              <a:rPr lang="zh-CN" altLang="en-US" noProof="0" dirty="0"/>
              <a:t>单击图标添加图片</a:t>
            </a:r>
            <a:endParaRPr lang="en-GB" noProof="0" dirty="0"/>
          </a:p>
        </p:txBody>
      </p:sp>
      <p:sp>
        <p:nvSpPr>
          <p:cNvPr id="32" name="Picture Placeholder 8"/>
          <p:cNvSpPr>
            <a:spLocks noGrp="1"/>
          </p:cNvSpPr>
          <p:nvPr>
            <p:ph type="pic" sz="quarter" idx="30"/>
          </p:nvPr>
        </p:nvSpPr>
        <p:spPr>
          <a:xfrm>
            <a:off x="422400" y="1749629"/>
            <a:ext cx="2520000" cy="3941051"/>
          </a:xfrm>
          <a:prstGeom prst="roundRect">
            <a:avLst>
              <a:gd name="adj" fmla="val 5068"/>
            </a:avLst>
          </a:prstGeom>
          <a:solidFill>
            <a:schemeClr val="accent6"/>
          </a:solidFill>
        </p:spPr>
        <p:txBody>
          <a:bodyPr rIns="0" anchor="ctr" anchorCtr="0"/>
          <a:lstStyle>
            <a:lvl1pPr marL="0" indent="0" algn="ctr">
              <a:buNone/>
              <a:defRPr sz="935" baseline="0">
                <a:solidFill>
                  <a:schemeClr val="bg1"/>
                </a:solidFill>
                <a:latin typeface="Apis for office" panose="020B0504010101010104"/>
              </a:defRPr>
            </a:lvl1pPr>
          </a:lstStyle>
          <a:p>
            <a:r>
              <a:rPr lang="zh-CN" altLang="en-US" noProof="0" dirty="0"/>
              <a:t>单击图标添加图片</a:t>
            </a:r>
            <a:endParaRPr lang="en-GB" noProof="0" dirty="0"/>
          </a:p>
        </p:txBody>
      </p:sp>
      <p:sp>
        <p:nvSpPr>
          <p:cNvPr id="13" name="Rectangle 5"/>
          <p:cNvSpPr>
            <a:spLocks noGrp="1" noChangeArrowheads="1"/>
          </p:cNvSpPr>
          <p:nvPr>
            <p:ph type="ftr" sz="quarter" idx="3"/>
          </p:nvPr>
        </p:nvSpPr>
        <p:spPr bwMode="auto">
          <a:xfrm>
            <a:off x="5563942" y="138543"/>
            <a:ext cx="3867151" cy="1354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lstStyle>
            <a:lvl1pPr algn="r" defTabSz="1171575" eaLnBrk="1" hangingPunct="1">
              <a:spcBef>
                <a:spcPct val="0"/>
              </a:spcBef>
              <a:defRPr sz="800" b="0">
                <a:solidFill>
                  <a:schemeClr val="accent3"/>
                </a:solidFill>
              </a:defRPr>
            </a:lvl1pPr>
          </a:lstStyle>
          <a:p>
            <a:pPr>
              <a:defRPr/>
            </a:pPr>
            <a:r>
              <a:rPr lang="en-GB" noProof="0" dirty="0"/>
              <a:t>Presentation title</a:t>
            </a:r>
          </a:p>
        </p:txBody>
      </p:sp>
      <p:sp>
        <p:nvSpPr>
          <p:cNvPr id="14" name="Rectangle 81"/>
          <p:cNvSpPr>
            <a:spLocks noGrp="1" noChangeArrowheads="1"/>
          </p:cNvSpPr>
          <p:nvPr>
            <p:ph type="dt" sz="half" idx="2"/>
          </p:nvPr>
        </p:nvSpPr>
        <p:spPr bwMode="auto">
          <a:xfrm>
            <a:off x="9582871" y="138543"/>
            <a:ext cx="1602317" cy="1354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lstStyle>
            <a:lvl1pPr algn="r" defTabSz="1171575" eaLnBrk="1" hangingPunct="1">
              <a:spcBef>
                <a:spcPct val="0"/>
              </a:spcBef>
              <a:defRPr sz="800" b="0">
                <a:solidFill>
                  <a:schemeClr val="accent3"/>
                </a:solidFill>
                <a:latin typeface="Apis for office" panose="020B0504010101010104"/>
              </a:defRPr>
            </a:lvl1pPr>
          </a:lstStyle>
          <a:p>
            <a:pPr>
              <a:defRPr/>
            </a:pPr>
            <a:r>
              <a:rPr lang="en-GB" dirty="0"/>
              <a:t>Date</a:t>
            </a:r>
          </a:p>
        </p:txBody>
      </p:sp>
      <p:sp>
        <p:nvSpPr>
          <p:cNvPr id="16" name="Slide Number Placeholder 23"/>
          <p:cNvSpPr>
            <a:spLocks noGrp="1" noChangeArrowheads="1"/>
          </p:cNvSpPr>
          <p:nvPr>
            <p:ph type="sldNum" sz="quarter" idx="4"/>
          </p:nvPr>
        </p:nvSpPr>
        <p:spPr bwMode="auto">
          <a:xfrm>
            <a:off x="11353096" y="140067"/>
            <a:ext cx="416504" cy="1354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lstStyle>
            <a:lvl1pPr algn="r" defTabSz="1170305" eaLnBrk="1" hangingPunct="1">
              <a:defRPr sz="800" b="0" smtClean="0">
                <a:solidFill>
                  <a:schemeClr val="accent3"/>
                </a:solidFill>
                <a:latin typeface="Apis for office" panose="020B0504010101010104"/>
              </a:defRPr>
            </a:lvl1pPr>
          </a:lstStyle>
          <a:p>
            <a:pPr>
              <a:defRPr/>
            </a:pPr>
            <a:fld id="{4B01E8EF-57E8-4F85-90EB-163CEE512F88}" type="slidenum">
              <a:rPr lang="en-GB" smtClean="0"/>
              <a:pPr>
                <a:defRPr/>
              </a:pPr>
              <a:t>‹#›</a:t>
            </a:fld>
            <a:endParaRPr lang="en-GB" dirty="0"/>
          </a:p>
        </p:txBody>
      </p:sp>
    </p:spTree>
    <p:extLst>
      <p:ext uri="{BB962C8B-B14F-4D97-AF65-F5344CB8AC3E}">
        <p14:creationId xmlns:p14="http://schemas.microsoft.com/office/powerpoint/2010/main" val="1154676184"/>
      </p:ext>
    </p:extLst>
  </p:cSld>
  <p:clrMapOvr>
    <a:masterClrMapping/>
  </p:clrMapOvr>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16:9 video">
    <p:spTree>
      <p:nvGrpSpPr>
        <p:cNvPr id="1" name=""/>
        <p:cNvGrpSpPr/>
        <p:nvPr/>
      </p:nvGrpSpPr>
      <p:grpSpPr>
        <a:xfrm>
          <a:off x="0" y="0"/>
          <a:ext cx="0" cy="0"/>
          <a:chOff x="0" y="0"/>
          <a:chExt cx="0" cy="0"/>
        </a:xfrm>
      </p:grpSpPr>
      <p:sp>
        <p:nvSpPr>
          <p:cNvPr id="14" name="Content Placeholder 2"/>
          <p:cNvSpPr>
            <a:spLocks noGrp="1"/>
          </p:cNvSpPr>
          <p:nvPr>
            <p:ph idx="23"/>
          </p:nvPr>
        </p:nvSpPr>
        <p:spPr>
          <a:xfrm>
            <a:off x="425095" y="1749631"/>
            <a:ext cx="3898204" cy="3941052"/>
          </a:xfrm>
          <a:prstGeom prst="rect">
            <a:avLst/>
          </a:prstGeom>
        </p:spPr>
        <p:txBody>
          <a:bodyPr/>
          <a:lstStyle>
            <a:lvl1pPr>
              <a:buClr>
                <a:schemeClr val="accent1"/>
              </a:buClr>
              <a:defRPr>
                <a:solidFill>
                  <a:schemeClr val="accent2"/>
                </a:solidFill>
                <a:latin typeface="Apis for office" panose="020B0504010101010104"/>
              </a:defRPr>
            </a:lvl1pPr>
            <a:lvl2pPr>
              <a:buClr>
                <a:schemeClr val="tx2"/>
              </a:buClr>
              <a:defRPr>
                <a:solidFill>
                  <a:schemeClr val="accent2"/>
                </a:solidFill>
                <a:latin typeface="Apis for office" panose="020B0504010101010104"/>
              </a:defRPr>
            </a:lvl2pPr>
            <a:lvl3pPr>
              <a:buClr>
                <a:schemeClr val="accent5"/>
              </a:buClr>
              <a:defRPr>
                <a:solidFill>
                  <a:schemeClr val="accent2"/>
                </a:solidFill>
                <a:latin typeface="Apis for office" panose="020B0504010101010104"/>
              </a:defRPr>
            </a:lvl3pPr>
            <a:lvl4pPr>
              <a:buClr>
                <a:schemeClr val="accent3"/>
              </a:buClr>
              <a:defRPr>
                <a:solidFill>
                  <a:schemeClr val="accent2"/>
                </a:solidFill>
                <a:latin typeface="Apis for office" panose="020B0504010101010104"/>
              </a:defRPr>
            </a:lvl4pPr>
            <a:lvl5pPr>
              <a:buClr>
                <a:srgbClr val="001423"/>
              </a:buClr>
              <a:defRPr>
                <a:solidFill>
                  <a:schemeClr val="accent2"/>
                </a:solidFill>
                <a:latin typeface="Apis for office" panose="020B0504010101010104"/>
              </a:defRPr>
            </a:lvl5pPr>
          </a:lstStyle>
          <a:p>
            <a:pPr lvl="0"/>
            <a:r>
              <a:rPr lang="zh-CN" altLang="en-US" noProof="0" dirty="0"/>
              <a:t>单击此处编辑母版文本样式</a:t>
            </a:r>
          </a:p>
          <a:p>
            <a:pPr lvl="1"/>
            <a:r>
              <a:rPr lang="zh-CN" altLang="en-US" noProof="0" dirty="0"/>
              <a:t>第二级</a:t>
            </a:r>
          </a:p>
          <a:p>
            <a:pPr lvl="2"/>
            <a:r>
              <a:rPr lang="zh-CN" altLang="en-US" noProof="0" dirty="0"/>
              <a:t>第三级</a:t>
            </a:r>
          </a:p>
          <a:p>
            <a:pPr lvl="3"/>
            <a:r>
              <a:rPr lang="zh-CN" altLang="en-US" noProof="0" dirty="0"/>
              <a:t>第四级</a:t>
            </a:r>
          </a:p>
          <a:p>
            <a:pPr lvl="4"/>
            <a:r>
              <a:rPr lang="zh-CN" altLang="en-US" noProof="0" dirty="0"/>
              <a:t>第五级</a:t>
            </a:r>
            <a:endParaRPr lang="en-GB" noProof="0" dirty="0"/>
          </a:p>
        </p:txBody>
      </p:sp>
      <p:sp>
        <p:nvSpPr>
          <p:cNvPr id="13" name="Media Placeholder 8"/>
          <p:cNvSpPr>
            <a:spLocks noGrp="1"/>
          </p:cNvSpPr>
          <p:nvPr>
            <p:ph type="media" sz="quarter" idx="18" hasCustomPrompt="1"/>
          </p:nvPr>
        </p:nvSpPr>
        <p:spPr>
          <a:xfrm>
            <a:off x="4770833" y="1746570"/>
            <a:ext cx="7011760" cy="3944113"/>
          </a:xfrm>
          <a:prstGeom prst="rect">
            <a:avLst/>
          </a:prstGeom>
          <a:solidFill>
            <a:schemeClr val="accent6"/>
          </a:solidFill>
          <a:effectLst/>
        </p:spPr>
        <p:txBody>
          <a:bodyPr tIns="0" anchor="ctr" anchorCtr="0">
            <a:normAutofit/>
          </a:bodyPr>
          <a:lstStyle>
            <a:lvl1pPr marL="0" indent="0" algn="ctr">
              <a:buNone/>
              <a:defRPr sz="935">
                <a:solidFill>
                  <a:schemeClr val="bg1"/>
                </a:solidFill>
                <a:latin typeface="Apis for office" panose="020B0504010101010104"/>
              </a:defRPr>
            </a:lvl1pPr>
          </a:lstStyle>
          <a:p>
            <a:r>
              <a:rPr lang="en-GB" noProof="0" dirty="0"/>
              <a:t>Click to add media size 16/9</a:t>
            </a:r>
          </a:p>
        </p:txBody>
      </p:sp>
      <p:sp>
        <p:nvSpPr>
          <p:cNvPr id="16" name="Title 1"/>
          <p:cNvSpPr>
            <a:spLocks noGrp="1"/>
          </p:cNvSpPr>
          <p:nvPr>
            <p:ph type="title"/>
          </p:nvPr>
        </p:nvSpPr>
        <p:spPr>
          <a:xfrm>
            <a:off x="422400" y="687227"/>
            <a:ext cx="11347200" cy="521883"/>
          </a:xfrm>
          <a:prstGeom prst="rect">
            <a:avLst/>
          </a:prstGeom>
        </p:spPr>
        <p:txBody>
          <a:bodyPr anchor="ctr" anchorCtr="0"/>
          <a:lstStyle>
            <a:lvl1pPr>
              <a:defRPr sz="3200">
                <a:latin typeface="Apis for office" panose="020B0504010101010104"/>
              </a:defRPr>
            </a:lvl1pPr>
          </a:lstStyle>
          <a:p>
            <a:r>
              <a:rPr lang="zh-CN" altLang="en-US" noProof="0" dirty="0"/>
              <a:t>单击此处编辑母版标题样式</a:t>
            </a:r>
            <a:endParaRPr lang="en-GB" noProof="0" dirty="0"/>
          </a:p>
        </p:txBody>
      </p:sp>
      <p:sp>
        <p:nvSpPr>
          <p:cNvPr id="11" name="Rectangle 5"/>
          <p:cNvSpPr>
            <a:spLocks noGrp="1" noChangeArrowheads="1"/>
          </p:cNvSpPr>
          <p:nvPr>
            <p:ph type="ftr" sz="quarter" idx="3"/>
          </p:nvPr>
        </p:nvSpPr>
        <p:spPr bwMode="auto">
          <a:xfrm>
            <a:off x="5563942" y="138543"/>
            <a:ext cx="3867151" cy="1354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lstStyle>
            <a:lvl1pPr algn="r" defTabSz="1171575" eaLnBrk="1" hangingPunct="1">
              <a:spcBef>
                <a:spcPct val="0"/>
              </a:spcBef>
              <a:defRPr sz="800" b="0">
                <a:solidFill>
                  <a:schemeClr val="accent3"/>
                </a:solidFill>
              </a:defRPr>
            </a:lvl1pPr>
          </a:lstStyle>
          <a:p>
            <a:pPr>
              <a:defRPr/>
            </a:pPr>
            <a:r>
              <a:rPr lang="en-GB" noProof="0" dirty="0"/>
              <a:t>Presentation title</a:t>
            </a:r>
          </a:p>
        </p:txBody>
      </p:sp>
      <p:sp>
        <p:nvSpPr>
          <p:cNvPr id="12" name="Rectangle 81"/>
          <p:cNvSpPr>
            <a:spLocks noGrp="1" noChangeArrowheads="1"/>
          </p:cNvSpPr>
          <p:nvPr>
            <p:ph type="dt" sz="half" idx="2"/>
          </p:nvPr>
        </p:nvSpPr>
        <p:spPr bwMode="auto">
          <a:xfrm>
            <a:off x="9582871" y="138543"/>
            <a:ext cx="1602317" cy="1354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lstStyle>
            <a:lvl1pPr algn="r" defTabSz="1171575" eaLnBrk="1" hangingPunct="1">
              <a:spcBef>
                <a:spcPct val="0"/>
              </a:spcBef>
              <a:defRPr sz="800" b="0">
                <a:solidFill>
                  <a:schemeClr val="accent3"/>
                </a:solidFill>
                <a:latin typeface="Apis for office" panose="020B0504010101010104"/>
              </a:defRPr>
            </a:lvl1pPr>
          </a:lstStyle>
          <a:p>
            <a:pPr>
              <a:defRPr/>
            </a:pPr>
            <a:r>
              <a:rPr lang="en-GB" dirty="0"/>
              <a:t>Date</a:t>
            </a:r>
          </a:p>
        </p:txBody>
      </p:sp>
      <p:sp>
        <p:nvSpPr>
          <p:cNvPr id="15" name="Slide Number Placeholder 23"/>
          <p:cNvSpPr>
            <a:spLocks noGrp="1" noChangeArrowheads="1"/>
          </p:cNvSpPr>
          <p:nvPr>
            <p:ph type="sldNum" sz="quarter" idx="4"/>
          </p:nvPr>
        </p:nvSpPr>
        <p:spPr bwMode="auto">
          <a:xfrm>
            <a:off x="11353096" y="140067"/>
            <a:ext cx="416504" cy="1354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lstStyle>
            <a:lvl1pPr algn="r" defTabSz="1170305" eaLnBrk="1" hangingPunct="1">
              <a:defRPr sz="800" b="0" smtClean="0">
                <a:solidFill>
                  <a:schemeClr val="accent3"/>
                </a:solidFill>
                <a:latin typeface="Apis for office" panose="020B0504010101010104"/>
              </a:defRPr>
            </a:lvl1pPr>
          </a:lstStyle>
          <a:p>
            <a:pPr>
              <a:defRPr/>
            </a:pPr>
            <a:fld id="{4B01E8EF-57E8-4F85-90EB-163CEE512F88}" type="slidenum">
              <a:rPr lang="en-GB" smtClean="0"/>
              <a:pPr>
                <a:defRPr/>
              </a:pPr>
              <a:t>‹#›</a:t>
            </a:fld>
            <a:endParaRPr lang="en-GB" dirty="0"/>
          </a:p>
        </p:txBody>
      </p:sp>
    </p:spTree>
    <p:extLst>
      <p:ext uri="{BB962C8B-B14F-4D97-AF65-F5344CB8AC3E}">
        <p14:creationId xmlns:p14="http://schemas.microsoft.com/office/powerpoint/2010/main" val="2895151518"/>
      </p:ext>
    </p:extLst>
  </p:cSld>
  <p:clrMapOvr>
    <a:masterClrMapping/>
  </p:clrMapOvr>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4:3 video">
    <p:spTree>
      <p:nvGrpSpPr>
        <p:cNvPr id="1" name=""/>
        <p:cNvGrpSpPr/>
        <p:nvPr/>
      </p:nvGrpSpPr>
      <p:grpSpPr>
        <a:xfrm>
          <a:off x="0" y="0"/>
          <a:ext cx="0" cy="0"/>
          <a:chOff x="0" y="0"/>
          <a:chExt cx="0" cy="0"/>
        </a:xfrm>
      </p:grpSpPr>
      <p:sp>
        <p:nvSpPr>
          <p:cNvPr id="10" name="Media Placeholder 8"/>
          <p:cNvSpPr>
            <a:spLocks noGrp="1"/>
          </p:cNvSpPr>
          <p:nvPr>
            <p:ph type="media" sz="quarter" idx="15" hasCustomPrompt="1"/>
          </p:nvPr>
        </p:nvSpPr>
        <p:spPr>
          <a:xfrm>
            <a:off x="6522052" y="1746570"/>
            <a:ext cx="5260541" cy="3944113"/>
          </a:xfrm>
          <a:prstGeom prst="rect">
            <a:avLst/>
          </a:prstGeom>
          <a:solidFill>
            <a:schemeClr val="accent6"/>
          </a:solidFill>
          <a:effectLst/>
        </p:spPr>
        <p:txBody>
          <a:bodyPr tIns="0" anchor="ctr" anchorCtr="0">
            <a:normAutofit/>
          </a:bodyPr>
          <a:lstStyle>
            <a:lvl1pPr marL="0" indent="0" algn="ctr">
              <a:buNone/>
              <a:defRPr sz="935" baseline="0">
                <a:solidFill>
                  <a:schemeClr val="bg1"/>
                </a:solidFill>
                <a:latin typeface="Apis for office" panose="020B0504010101010104"/>
              </a:defRPr>
            </a:lvl1pPr>
          </a:lstStyle>
          <a:p>
            <a:r>
              <a:rPr lang="en-GB" noProof="0" dirty="0"/>
              <a:t>Click to add media size 4/3</a:t>
            </a:r>
          </a:p>
        </p:txBody>
      </p:sp>
      <p:sp>
        <p:nvSpPr>
          <p:cNvPr id="17" name="Content Placeholder 2"/>
          <p:cNvSpPr>
            <a:spLocks noGrp="1"/>
          </p:cNvSpPr>
          <p:nvPr>
            <p:ph idx="24"/>
          </p:nvPr>
        </p:nvSpPr>
        <p:spPr>
          <a:xfrm>
            <a:off x="425095" y="1749631"/>
            <a:ext cx="5668789" cy="3941052"/>
          </a:xfrm>
          <a:prstGeom prst="rect">
            <a:avLst/>
          </a:prstGeom>
        </p:spPr>
        <p:txBody>
          <a:bodyPr/>
          <a:lstStyle>
            <a:lvl1pPr>
              <a:buClr>
                <a:schemeClr val="accent1"/>
              </a:buClr>
              <a:defRPr>
                <a:solidFill>
                  <a:schemeClr val="accent2"/>
                </a:solidFill>
                <a:latin typeface="Apis for office" panose="020B0504010101010104"/>
              </a:defRPr>
            </a:lvl1pPr>
            <a:lvl2pPr>
              <a:buClr>
                <a:schemeClr val="tx2"/>
              </a:buClr>
              <a:defRPr>
                <a:solidFill>
                  <a:schemeClr val="accent2"/>
                </a:solidFill>
                <a:latin typeface="Apis for office" panose="020B0504010101010104"/>
              </a:defRPr>
            </a:lvl2pPr>
            <a:lvl3pPr>
              <a:buClr>
                <a:schemeClr val="accent5"/>
              </a:buClr>
              <a:defRPr>
                <a:solidFill>
                  <a:schemeClr val="accent2"/>
                </a:solidFill>
                <a:latin typeface="Apis for office" panose="020B0504010101010104"/>
              </a:defRPr>
            </a:lvl3pPr>
            <a:lvl4pPr>
              <a:buClr>
                <a:schemeClr val="accent3"/>
              </a:buClr>
              <a:defRPr>
                <a:solidFill>
                  <a:schemeClr val="accent2"/>
                </a:solidFill>
                <a:latin typeface="Apis for office" panose="020B0504010101010104"/>
              </a:defRPr>
            </a:lvl4pPr>
            <a:lvl5pPr>
              <a:buClr>
                <a:srgbClr val="001423"/>
              </a:buClr>
              <a:defRPr>
                <a:solidFill>
                  <a:schemeClr val="accent2"/>
                </a:solidFill>
                <a:latin typeface="Apis for office" panose="020B0504010101010104"/>
              </a:defRPr>
            </a:lvl5pPr>
          </a:lstStyle>
          <a:p>
            <a:pPr lvl="0"/>
            <a:r>
              <a:rPr lang="zh-CN" altLang="en-US" noProof="0" dirty="0"/>
              <a:t>单击此处编辑母版文本样式</a:t>
            </a:r>
          </a:p>
          <a:p>
            <a:pPr lvl="1"/>
            <a:r>
              <a:rPr lang="zh-CN" altLang="en-US" noProof="0" dirty="0"/>
              <a:t>第二级</a:t>
            </a:r>
          </a:p>
          <a:p>
            <a:pPr lvl="2"/>
            <a:r>
              <a:rPr lang="zh-CN" altLang="en-US" noProof="0" dirty="0"/>
              <a:t>第三级</a:t>
            </a:r>
          </a:p>
          <a:p>
            <a:pPr lvl="3"/>
            <a:r>
              <a:rPr lang="zh-CN" altLang="en-US" noProof="0" dirty="0"/>
              <a:t>第四级</a:t>
            </a:r>
          </a:p>
          <a:p>
            <a:pPr lvl="4"/>
            <a:r>
              <a:rPr lang="zh-CN" altLang="en-US" noProof="0" dirty="0"/>
              <a:t>第五级</a:t>
            </a:r>
            <a:endParaRPr lang="en-GB" noProof="0" dirty="0"/>
          </a:p>
        </p:txBody>
      </p:sp>
      <p:sp>
        <p:nvSpPr>
          <p:cNvPr id="16" name="Title 1"/>
          <p:cNvSpPr>
            <a:spLocks noGrp="1"/>
          </p:cNvSpPr>
          <p:nvPr>
            <p:ph type="title"/>
          </p:nvPr>
        </p:nvSpPr>
        <p:spPr>
          <a:xfrm>
            <a:off x="422400" y="687227"/>
            <a:ext cx="11347200" cy="521883"/>
          </a:xfrm>
          <a:prstGeom prst="rect">
            <a:avLst/>
          </a:prstGeom>
        </p:spPr>
        <p:txBody>
          <a:bodyPr anchor="ctr" anchorCtr="0"/>
          <a:lstStyle>
            <a:lvl1pPr>
              <a:defRPr sz="3200">
                <a:latin typeface="Apis for office" panose="020B0504010101010104"/>
              </a:defRPr>
            </a:lvl1pPr>
          </a:lstStyle>
          <a:p>
            <a:r>
              <a:rPr lang="zh-CN" altLang="en-US" noProof="0" dirty="0"/>
              <a:t>单击此处编辑母版标题样式</a:t>
            </a:r>
            <a:endParaRPr lang="en-GB" noProof="0" dirty="0"/>
          </a:p>
        </p:txBody>
      </p:sp>
      <p:sp>
        <p:nvSpPr>
          <p:cNvPr id="12" name="Rectangle 5"/>
          <p:cNvSpPr>
            <a:spLocks noGrp="1" noChangeArrowheads="1"/>
          </p:cNvSpPr>
          <p:nvPr>
            <p:ph type="ftr" sz="quarter" idx="3"/>
          </p:nvPr>
        </p:nvSpPr>
        <p:spPr bwMode="auto">
          <a:xfrm>
            <a:off x="5563942" y="138543"/>
            <a:ext cx="3867151" cy="1354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lstStyle>
            <a:lvl1pPr algn="r" defTabSz="1171575" eaLnBrk="1" hangingPunct="1">
              <a:spcBef>
                <a:spcPct val="0"/>
              </a:spcBef>
              <a:defRPr sz="800" b="0">
                <a:solidFill>
                  <a:schemeClr val="accent3"/>
                </a:solidFill>
              </a:defRPr>
            </a:lvl1pPr>
          </a:lstStyle>
          <a:p>
            <a:pPr>
              <a:defRPr/>
            </a:pPr>
            <a:r>
              <a:rPr lang="en-GB" noProof="0" dirty="0"/>
              <a:t>Presentation title</a:t>
            </a:r>
          </a:p>
        </p:txBody>
      </p:sp>
      <p:sp>
        <p:nvSpPr>
          <p:cNvPr id="13" name="Rectangle 81"/>
          <p:cNvSpPr>
            <a:spLocks noGrp="1" noChangeArrowheads="1"/>
          </p:cNvSpPr>
          <p:nvPr>
            <p:ph type="dt" sz="half" idx="2"/>
          </p:nvPr>
        </p:nvSpPr>
        <p:spPr bwMode="auto">
          <a:xfrm>
            <a:off x="9582871" y="138543"/>
            <a:ext cx="1602317" cy="1354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lstStyle>
            <a:lvl1pPr algn="r" defTabSz="1171575" eaLnBrk="1" hangingPunct="1">
              <a:spcBef>
                <a:spcPct val="0"/>
              </a:spcBef>
              <a:defRPr sz="800" b="0">
                <a:solidFill>
                  <a:schemeClr val="accent3"/>
                </a:solidFill>
                <a:latin typeface="Apis for office" panose="020B0504010101010104"/>
              </a:defRPr>
            </a:lvl1pPr>
          </a:lstStyle>
          <a:p>
            <a:pPr>
              <a:defRPr/>
            </a:pPr>
            <a:r>
              <a:rPr lang="en-GB" dirty="0"/>
              <a:t>Date</a:t>
            </a:r>
          </a:p>
        </p:txBody>
      </p:sp>
      <p:sp>
        <p:nvSpPr>
          <p:cNvPr id="14" name="Slide Number Placeholder 23"/>
          <p:cNvSpPr>
            <a:spLocks noGrp="1" noChangeArrowheads="1"/>
          </p:cNvSpPr>
          <p:nvPr>
            <p:ph type="sldNum" sz="quarter" idx="4"/>
          </p:nvPr>
        </p:nvSpPr>
        <p:spPr bwMode="auto">
          <a:xfrm>
            <a:off x="11353096" y="140067"/>
            <a:ext cx="416504" cy="1354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lstStyle>
            <a:lvl1pPr algn="r" defTabSz="1170305" eaLnBrk="1" hangingPunct="1">
              <a:defRPr sz="800" b="0" smtClean="0">
                <a:solidFill>
                  <a:schemeClr val="accent3"/>
                </a:solidFill>
                <a:latin typeface="Apis for office" panose="020B0504010101010104"/>
              </a:defRPr>
            </a:lvl1pPr>
          </a:lstStyle>
          <a:p>
            <a:pPr>
              <a:defRPr/>
            </a:pPr>
            <a:fld id="{4B01E8EF-57E8-4F85-90EB-163CEE512F88}" type="slidenum">
              <a:rPr lang="en-GB" smtClean="0"/>
              <a:pPr>
                <a:defRPr/>
              </a:pPr>
              <a:t>‹#›</a:t>
            </a:fld>
            <a:endParaRPr lang="en-GB" dirty="0"/>
          </a:p>
        </p:txBody>
      </p:sp>
    </p:spTree>
    <p:extLst>
      <p:ext uri="{BB962C8B-B14F-4D97-AF65-F5344CB8AC3E}">
        <p14:creationId xmlns:p14="http://schemas.microsoft.com/office/powerpoint/2010/main" val="1146632541"/>
      </p:ext>
    </p:extLst>
  </p:cSld>
  <p:clrMapOvr>
    <a:masterClrMapping/>
  </p:clrMapOvr>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showMasterSp="0" preserve="1" userDrawn="1">
  <p:cSld name="Video background">
    <p:spTree>
      <p:nvGrpSpPr>
        <p:cNvPr id="1" name=""/>
        <p:cNvGrpSpPr/>
        <p:nvPr/>
      </p:nvGrpSpPr>
      <p:grpSpPr>
        <a:xfrm>
          <a:off x="0" y="0"/>
          <a:ext cx="0" cy="0"/>
          <a:chOff x="0" y="0"/>
          <a:chExt cx="0" cy="0"/>
        </a:xfrm>
      </p:grpSpPr>
      <p:sp>
        <p:nvSpPr>
          <p:cNvPr id="10" name="Media Placeholder 8"/>
          <p:cNvSpPr>
            <a:spLocks noGrp="1"/>
          </p:cNvSpPr>
          <p:nvPr>
            <p:ph type="media" sz="quarter" idx="18" hasCustomPrompt="1"/>
          </p:nvPr>
        </p:nvSpPr>
        <p:spPr>
          <a:xfrm>
            <a:off x="0" y="-1"/>
            <a:ext cx="12192000" cy="6857999"/>
          </a:xfrm>
          <a:prstGeom prst="rect">
            <a:avLst/>
          </a:prstGeom>
          <a:solidFill>
            <a:schemeClr val="accent6"/>
          </a:solidFill>
          <a:effectLst/>
        </p:spPr>
        <p:txBody>
          <a:bodyPr tIns="0" anchor="ctr" anchorCtr="0">
            <a:normAutofit/>
          </a:bodyPr>
          <a:lstStyle>
            <a:lvl1pPr marL="0" indent="0" algn="ctr">
              <a:buNone/>
              <a:defRPr sz="935">
                <a:solidFill>
                  <a:schemeClr val="bg1"/>
                </a:solidFill>
                <a:latin typeface="Apis for office" panose="020B0504010101010104"/>
              </a:defRPr>
            </a:lvl1pPr>
          </a:lstStyle>
          <a:p>
            <a:r>
              <a:rPr lang="en-GB" noProof="0" dirty="0"/>
              <a:t>Click to add media size 16:9</a:t>
            </a:r>
          </a:p>
        </p:txBody>
      </p:sp>
      <p:sp>
        <p:nvSpPr>
          <p:cNvPr id="11" name="Rectangle 5"/>
          <p:cNvSpPr>
            <a:spLocks noGrp="1" noChangeArrowheads="1"/>
          </p:cNvSpPr>
          <p:nvPr>
            <p:ph type="ftr" sz="quarter" idx="3"/>
          </p:nvPr>
        </p:nvSpPr>
        <p:spPr bwMode="auto">
          <a:xfrm>
            <a:off x="5563942" y="138543"/>
            <a:ext cx="3867151" cy="1354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lstStyle>
            <a:lvl1pPr algn="r" defTabSz="1171575" eaLnBrk="1" hangingPunct="1">
              <a:spcBef>
                <a:spcPct val="0"/>
              </a:spcBef>
              <a:defRPr sz="800" b="0">
                <a:solidFill>
                  <a:schemeClr val="bg1"/>
                </a:solidFill>
              </a:defRPr>
            </a:lvl1pPr>
          </a:lstStyle>
          <a:p>
            <a:pPr>
              <a:defRPr/>
            </a:pPr>
            <a:r>
              <a:rPr lang="en-GB"/>
              <a:t>Presentation title</a:t>
            </a:r>
            <a:endParaRPr lang="en-GB" dirty="0"/>
          </a:p>
        </p:txBody>
      </p:sp>
      <p:sp>
        <p:nvSpPr>
          <p:cNvPr id="12" name="Rectangle 81"/>
          <p:cNvSpPr>
            <a:spLocks noGrp="1" noChangeArrowheads="1"/>
          </p:cNvSpPr>
          <p:nvPr>
            <p:ph type="dt" sz="half" idx="2"/>
          </p:nvPr>
        </p:nvSpPr>
        <p:spPr bwMode="auto">
          <a:xfrm>
            <a:off x="9582871" y="138543"/>
            <a:ext cx="1602317" cy="1354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lstStyle>
            <a:lvl1pPr algn="r" defTabSz="1171575" eaLnBrk="1" hangingPunct="1">
              <a:spcBef>
                <a:spcPct val="0"/>
              </a:spcBef>
              <a:defRPr sz="800" b="0">
                <a:solidFill>
                  <a:schemeClr val="bg1"/>
                </a:solidFill>
                <a:latin typeface="Apis for office" panose="020B0504010101010104"/>
              </a:defRPr>
            </a:lvl1pPr>
          </a:lstStyle>
          <a:p>
            <a:pPr>
              <a:defRPr/>
            </a:pPr>
            <a:r>
              <a:rPr lang="en-GB" dirty="0"/>
              <a:t>Date</a:t>
            </a:r>
          </a:p>
        </p:txBody>
      </p:sp>
      <p:sp>
        <p:nvSpPr>
          <p:cNvPr id="14" name="Slide Number Placeholder 23"/>
          <p:cNvSpPr>
            <a:spLocks noGrp="1" noChangeArrowheads="1"/>
          </p:cNvSpPr>
          <p:nvPr>
            <p:ph type="sldNum" sz="quarter" idx="4"/>
          </p:nvPr>
        </p:nvSpPr>
        <p:spPr bwMode="auto">
          <a:xfrm>
            <a:off x="11353096" y="140067"/>
            <a:ext cx="416504" cy="1354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lstStyle>
            <a:lvl1pPr algn="r" defTabSz="1170305" eaLnBrk="1" hangingPunct="1">
              <a:defRPr sz="800" b="0" smtClean="0">
                <a:solidFill>
                  <a:schemeClr val="bg1"/>
                </a:solidFill>
                <a:latin typeface="Apis for office" panose="020B0504010101010104"/>
              </a:defRPr>
            </a:lvl1pPr>
          </a:lstStyle>
          <a:p>
            <a:pPr>
              <a:defRPr/>
            </a:pPr>
            <a:fld id="{4B01E8EF-57E8-4F85-90EB-163CEE512F88}" type="slidenum">
              <a:rPr lang="en-GB" smtClean="0"/>
              <a:pPr>
                <a:defRPr/>
              </a:pPr>
              <a:t>‹#›</a:t>
            </a:fld>
            <a:endParaRPr lang="en-GB" dirty="0"/>
          </a:p>
        </p:txBody>
      </p:sp>
    </p:spTree>
    <p:extLst>
      <p:ext uri="{BB962C8B-B14F-4D97-AF65-F5344CB8AC3E}">
        <p14:creationId xmlns:p14="http://schemas.microsoft.com/office/powerpoint/2010/main" val="2042879751"/>
      </p:ext>
    </p:extLst>
  </p:cSld>
  <p:clrMapOvr>
    <a:masterClrMapping/>
  </p:clrMapOvr>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Margin guide">
    <p:spTree>
      <p:nvGrpSpPr>
        <p:cNvPr id="1" name=""/>
        <p:cNvGrpSpPr/>
        <p:nvPr/>
      </p:nvGrpSpPr>
      <p:grpSpPr>
        <a:xfrm>
          <a:off x="0" y="0"/>
          <a:ext cx="0" cy="0"/>
          <a:chOff x="0" y="0"/>
          <a:chExt cx="0" cy="0"/>
        </a:xfrm>
      </p:grpSpPr>
      <p:sp>
        <p:nvSpPr>
          <p:cNvPr id="10" name="Rectangle 9"/>
          <p:cNvSpPr/>
          <p:nvPr userDrawn="1"/>
        </p:nvSpPr>
        <p:spPr bwMode="auto">
          <a:xfrm>
            <a:off x="422400" y="412053"/>
            <a:ext cx="11347200" cy="5278631"/>
          </a:xfrm>
          <a:prstGeom prst="rect">
            <a:avLst/>
          </a:prstGeom>
          <a:pattFill prst="wdUpDiag">
            <a:fgClr>
              <a:schemeClr val="bg2"/>
            </a:fgClr>
            <a:bgClr>
              <a:schemeClr val="bg1"/>
            </a:bgClr>
          </a:pattFill>
          <a:ln w="3175" cap="flat" cmpd="sng" algn="ctr">
            <a:solidFill>
              <a:schemeClr val="accent5"/>
            </a:solidFill>
            <a:prstDash val="solid"/>
            <a:round/>
            <a:headEnd type="none" w="med" len="med"/>
            <a:tailEnd type="none" w="med" len="med"/>
          </a:ln>
          <a:effectLst/>
        </p:spPr>
        <p:txBody>
          <a:bodyPr vert="horz" wrap="none" lIns="96000" tIns="96000" rIns="96000" bIns="96000" numCol="1" rtlCol="0" anchor="ctr" anchorCtr="0" compatLnSpc="1"/>
          <a:lstStyle/>
          <a:p>
            <a:pPr marL="0" marR="0" indent="0" algn="ctr" defTabSz="1625600" rtl="0" eaLnBrk="1" fontAlgn="base" latinLnBrk="0" hangingPunct="1">
              <a:lnSpc>
                <a:spcPct val="100000"/>
              </a:lnSpc>
              <a:spcBef>
                <a:spcPct val="50000"/>
              </a:spcBef>
              <a:spcAft>
                <a:spcPct val="0"/>
              </a:spcAft>
              <a:buClrTx/>
              <a:buSzTx/>
              <a:buFontTx/>
              <a:buNone/>
            </a:pPr>
            <a:endParaRPr kumimoji="0" lang="en-GB" sz="3200" b="1" i="0" u="none" strike="noStrike" cap="none" normalizeH="0" baseline="0" noProof="0" dirty="0">
              <a:ln>
                <a:noFill/>
              </a:ln>
              <a:solidFill>
                <a:srgbClr val="001965"/>
              </a:solidFill>
              <a:effectLst/>
              <a:latin typeface="Apis for office" panose="020B0504010101010104"/>
            </a:endParaRPr>
          </a:p>
        </p:txBody>
      </p:sp>
      <p:sp>
        <p:nvSpPr>
          <p:cNvPr id="21" name="Title 6"/>
          <p:cNvSpPr txBox="1"/>
          <p:nvPr userDrawn="1"/>
        </p:nvSpPr>
        <p:spPr bwMode="auto">
          <a:xfrm>
            <a:off x="425095" y="769746"/>
            <a:ext cx="11357499" cy="52188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lstStyle>
            <a:lvl1pPr algn="l" defTabSz="878205" rtl="0" eaLnBrk="0" fontAlgn="base" hangingPunct="0">
              <a:lnSpc>
                <a:spcPct val="90000"/>
              </a:lnSpc>
              <a:spcBef>
                <a:spcPct val="0"/>
              </a:spcBef>
              <a:spcAft>
                <a:spcPct val="0"/>
              </a:spcAft>
              <a:defRPr sz="2400" b="1" baseline="0">
                <a:solidFill>
                  <a:srgbClr val="001965"/>
                </a:solidFill>
                <a:latin typeface="+mj-lt"/>
                <a:ea typeface="+mj-ea"/>
                <a:cs typeface="+mj-cs"/>
              </a:defRPr>
            </a:lvl1pPr>
            <a:lvl2pPr algn="l" defTabSz="878205" rtl="0" eaLnBrk="0" fontAlgn="base" hangingPunct="0">
              <a:spcBef>
                <a:spcPct val="0"/>
              </a:spcBef>
              <a:spcAft>
                <a:spcPct val="0"/>
              </a:spcAft>
              <a:defRPr sz="2700" b="1">
                <a:solidFill>
                  <a:srgbClr val="001965"/>
                </a:solidFill>
                <a:latin typeface="Verdana" panose="020B0604030504040204" pitchFamily="34" charset="0"/>
              </a:defRPr>
            </a:lvl2pPr>
            <a:lvl3pPr algn="l" defTabSz="878205" rtl="0" eaLnBrk="0" fontAlgn="base" hangingPunct="0">
              <a:spcBef>
                <a:spcPct val="0"/>
              </a:spcBef>
              <a:spcAft>
                <a:spcPct val="0"/>
              </a:spcAft>
              <a:defRPr sz="2700" b="1">
                <a:solidFill>
                  <a:srgbClr val="001965"/>
                </a:solidFill>
                <a:latin typeface="Verdana" panose="020B0604030504040204" pitchFamily="34" charset="0"/>
              </a:defRPr>
            </a:lvl3pPr>
            <a:lvl4pPr algn="l" defTabSz="878205" rtl="0" eaLnBrk="0" fontAlgn="base" hangingPunct="0">
              <a:spcBef>
                <a:spcPct val="0"/>
              </a:spcBef>
              <a:spcAft>
                <a:spcPct val="0"/>
              </a:spcAft>
              <a:defRPr sz="2700" b="1">
                <a:solidFill>
                  <a:srgbClr val="001965"/>
                </a:solidFill>
                <a:latin typeface="Verdana" panose="020B0604030504040204" pitchFamily="34" charset="0"/>
              </a:defRPr>
            </a:lvl4pPr>
            <a:lvl5pPr algn="l" defTabSz="878205" rtl="0" eaLnBrk="0" fontAlgn="base" hangingPunct="0">
              <a:spcBef>
                <a:spcPct val="0"/>
              </a:spcBef>
              <a:spcAft>
                <a:spcPct val="0"/>
              </a:spcAft>
              <a:defRPr sz="2700" b="1">
                <a:solidFill>
                  <a:srgbClr val="001965"/>
                </a:solidFill>
                <a:latin typeface="Verdana" panose="020B0604030504040204" pitchFamily="34" charset="0"/>
              </a:defRPr>
            </a:lvl5pPr>
            <a:lvl6pPr marL="329565" algn="l" defTabSz="878840" rtl="0" eaLnBrk="1" fontAlgn="base" hangingPunct="1">
              <a:spcBef>
                <a:spcPct val="0"/>
              </a:spcBef>
              <a:spcAft>
                <a:spcPct val="0"/>
              </a:spcAft>
              <a:defRPr sz="2700" b="1">
                <a:solidFill>
                  <a:srgbClr val="001965"/>
                </a:solidFill>
                <a:latin typeface="Verdana" panose="020B0604030504040204" pitchFamily="34" charset="0"/>
              </a:defRPr>
            </a:lvl6pPr>
            <a:lvl7pPr marL="659130" algn="l" defTabSz="878840" rtl="0" eaLnBrk="1" fontAlgn="base" hangingPunct="1">
              <a:spcBef>
                <a:spcPct val="0"/>
              </a:spcBef>
              <a:spcAft>
                <a:spcPct val="0"/>
              </a:spcAft>
              <a:defRPr sz="2700" b="1">
                <a:solidFill>
                  <a:srgbClr val="001965"/>
                </a:solidFill>
                <a:latin typeface="Verdana" panose="020B0604030504040204" pitchFamily="34" charset="0"/>
              </a:defRPr>
            </a:lvl7pPr>
            <a:lvl8pPr marL="988695" algn="l" defTabSz="878840" rtl="0" eaLnBrk="1" fontAlgn="base" hangingPunct="1">
              <a:spcBef>
                <a:spcPct val="0"/>
              </a:spcBef>
              <a:spcAft>
                <a:spcPct val="0"/>
              </a:spcAft>
              <a:defRPr sz="2700" b="1">
                <a:solidFill>
                  <a:srgbClr val="001965"/>
                </a:solidFill>
                <a:latin typeface="Verdana" panose="020B0604030504040204" pitchFamily="34" charset="0"/>
              </a:defRPr>
            </a:lvl8pPr>
            <a:lvl9pPr marL="1318260" algn="l" defTabSz="878840" rtl="0" eaLnBrk="1" fontAlgn="base" hangingPunct="1">
              <a:spcBef>
                <a:spcPct val="0"/>
              </a:spcBef>
              <a:spcAft>
                <a:spcPct val="0"/>
              </a:spcAft>
              <a:defRPr sz="2700" b="1">
                <a:solidFill>
                  <a:srgbClr val="001965"/>
                </a:solidFill>
                <a:latin typeface="Verdana" panose="020B0604030504040204" pitchFamily="34" charset="0"/>
              </a:defRPr>
            </a:lvl9pPr>
          </a:lstStyle>
          <a:p>
            <a:r>
              <a:rPr lang="en-GB" sz="3200" noProof="0" dirty="0">
                <a:latin typeface="Apis for office" panose="020B0504010101010104"/>
              </a:rPr>
              <a:t>Title</a:t>
            </a:r>
          </a:p>
        </p:txBody>
      </p:sp>
      <p:sp>
        <p:nvSpPr>
          <p:cNvPr id="15" name="TextBox 14"/>
          <p:cNvSpPr txBox="1"/>
          <p:nvPr userDrawn="1"/>
        </p:nvSpPr>
        <p:spPr>
          <a:xfrm>
            <a:off x="3665079" y="3366048"/>
            <a:ext cx="4844499" cy="338554"/>
          </a:xfrm>
          <a:prstGeom prst="rect">
            <a:avLst/>
          </a:prstGeom>
          <a:noFill/>
        </p:spPr>
        <p:txBody>
          <a:bodyPr wrap="square" rtlCol="0">
            <a:spAutoFit/>
          </a:bodyPr>
          <a:lstStyle/>
          <a:p>
            <a:pPr algn="ctr"/>
            <a:r>
              <a:rPr lang="en-GB" sz="1600" b="0" noProof="0" dirty="0">
                <a:solidFill>
                  <a:schemeClr val="accent5"/>
                </a:solidFill>
                <a:latin typeface="Apis for office" panose="020B0504010101010104"/>
              </a:rPr>
              <a:t>Keep all content in this area</a:t>
            </a:r>
          </a:p>
        </p:txBody>
      </p:sp>
      <p:sp>
        <p:nvSpPr>
          <p:cNvPr id="28" name="TextBox 27"/>
          <p:cNvSpPr txBox="1"/>
          <p:nvPr userDrawn="1"/>
        </p:nvSpPr>
        <p:spPr>
          <a:xfrm>
            <a:off x="425094" y="1749632"/>
            <a:ext cx="11357500" cy="461665"/>
          </a:xfrm>
          <a:prstGeom prst="rect">
            <a:avLst/>
          </a:prstGeom>
          <a:noFill/>
        </p:spPr>
        <p:txBody>
          <a:bodyPr wrap="square" rtlCol="0">
            <a:spAutoFit/>
          </a:bodyPr>
          <a:lstStyle/>
          <a:p>
            <a:endParaRPr lang="en-GB" sz="2400" noProof="0" dirty="0">
              <a:latin typeface="Apis for office" panose="020B0504010101010104"/>
            </a:endParaRPr>
          </a:p>
        </p:txBody>
      </p:sp>
      <p:sp>
        <p:nvSpPr>
          <p:cNvPr id="30" name="Rectangle 29"/>
          <p:cNvSpPr/>
          <p:nvPr userDrawn="1"/>
        </p:nvSpPr>
        <p:spPr bwMode="auto">
          <a:xfrm>
            <a:off x="422401" y="1749630"/>
            <a:ext cx="11347201" cy="3941052"/>
          </a:xfrm>
          <a:prstGeom prst="rect">
            <a:avLst/>
          </a:prstGeom>
          <a:noFill/>
          <a:ln w="3175" cap="flat" cmpd="sng" algn="ctr">
            <a:solidFill>
              <a:schemeClr val="accent5"/>
            </a:solidFill>
            <a:prstDash val="solid"/>
            <a:round/>
            <a:headEnd type="none" w="med" len="med"/>
            <a:tailEnd type="none" w="med" len="med"/>
          </a:ln>
          <a:effectLst/>
        </p:spPr>
        <p:txBody>
          <a:bodyPr vert="horz" wrap="none" lIns="0" tIns="0" rIns="0" bIns="0" numCol="1" rtlCol="0" anchor="t" anchorCtr="0" compatLnSpc="1"/>
          <a:lstStyle/>
          <a:p>
            <a:pPr marL="360045" marR="0" indent="-360045" algn="l" defTabSz="1625600" rtl="0" eaLnBrk="1" fontAlgn="base" latinLnBrk="0" hangingPunct="1">
              <a:lnSpc>
                <a:spcPct val="100000"/>
              </a:lnSpc>
              <a:spcBef>
                <a:spcPct val="50000"/>
              </a:spcBef>
              <a:spcAft>
                <a:spcPct val="0"/>
              </a:spcAft>
              <a:buClr>
                <a:schemeClr val="accent1"/>
              </a:buClr>
              <a:buSzTx/>
              <a:buFont typeface="Arial" panose="020B0604020202020204" pitchFamily="34" charset="0"/>
              <a:buChar char="•"/>
            </a:pPr>
            <a:r>
              <a:rPr kumimoji="0" lang="en-GB" sz="2400" b="0" i="0" u="none" strike="noStrike" cap="none" normalizeH="0" baseline="0" noProof="0" dirty="0">
                <a:ln>
                  <a:noFill/>
                </a:ln>
                <a:solidFill>
                  <a:srgbClr val="001965"/>
                </a:solidFill>
                <a:effectLst/>
                <a:latin typeface="Apis for office" panose="020B0504010101010104"/>
              </a:rPr>
              <a:t>Content area</a:t>
            </a:r>
          </a:p>
        </p:txBody>
      </p:sp>
      <p:sp>
        <p:nvSpPr>
          <p:cNvPr id="31" name="TextBox 30"/>
          <p:cNvSpPr txBox="1"/>
          <p:nvPr userDrawn="1"/>
        </p:nvSpPr>
        <p:spPr>
          <a:xfrm>
            <a:off x="422400" y="1285946"/>
            <a:ext cx="6096011" cy="338554"/>
          </a:xfrm>
          <a:prstGeom prst="rect">
            <a:avLst/>
          </a:prstGeom>
          <a:noFill/>
        </p:spPr>
        <p:txBody>
          <a:bodyPr wrap="square" rtlCol="0">
            <a:spAutoFit/>
          </a:bodyPr>
          <a:lstStyle/>
          <a:p>
            <a:pPr algn="l"/>
            <a:r>
              <a:rPr lang="en-GB" sz="1600" b="0" noProof="0" dirty="0">
                <a:solidFill>
                  <a:schemeClr val="accent5"/>
                </a:solidFill>
                <a:latin typeface="Apis for office" panose="020B0504010101010104"/>
              </a:rPr>
              <a:t>Keep</a:t>
            </a:r>
            <a:r>
              <a:rPr lang="en-GB" sz="1600" b="0" baseline="0" noProof="0" dirty="0">
                <a:solidFill>
                  <a:schemeClr val="accent5"/>
                </a:solidFill>
                <a:latin typeface="Apis for office" panose="020B0504010101010104"/>
              </a:rPr>
              <a:t> all titles, </a:t>
            </a:r>
            <a:r>
              <a:rPr lang="en-GB" sz="1600" b="0" baseline="0" noProof="0" dirty="0" err="1">
                <a:solidFill>
                  <a:schemeClr val="accent5"/>
                </a:solidFill>
                <a:latin typeface="Apis for office" panose="020B0504010101010104"/>
              </a:rPr>
              <a:t>trompets</a:t>
            </a:r>
            <a:r>
              <a:rPr lang="en-GB" sz="1600" b="0" baseline="0" noProof="0" dirty="0">
                <a:solidFill>
                  <a:schemeClr val="accent5"/>
                </a:solidFill>
                <a:latin typeface="Apis for office" panose="020B0504010101010104"/>
              </a:rPr>
              <a:t> and subtitles in this area</a:t>
            </a:r>
            <a:endParaRPr lang="en-GB" sz="1600" b="0" noProof="0" dirty="0">
              <a:solidFill>
                <a:schemeClr val="accent5"/>
              </a:solidFill>
              <a:latin typeface="Apis for office" panose="020B0504010101010104"/>
            </a:endParaRPr>
          </a:p>
        </p:txBody>
      </p:sp>
      <p:sp>
        <p:nvSpPr>
          <p:cNvPr id="32" name="TextBox 31"/>
          <p:cNvSpPr txBox="1"/>
          <p:nvPr userDrawn="1"/>
        </p:nvSpPr>
        <p:spPr>
          <a:xfrm>
            <a:off x="6559750" y="439654"/>
            <a:ext cx="5212253" cy="338554"/>
          </a:xfrm>
          <a:prstGeom prst="rect">
            <a:avLst/>
          </a:prstGeom>
          <a:noFill/>
        </p:spPr>
        <p:txBody>
          <a:bodyPr wrap="square" rtlCol="0">
            <a:spAutoFit/>
          </a:bodyPr>
          <a:lstStyle/>
          <a:p>
            <a:pPr algn="r"/>
            <a:r>
              <a:rPr lang="en-GB" sz="1600" b="0" noProof="0" dirty="0">
                <a:solidFill>
                  <a:schemeClr val="accent5"/>
                </a:solidFill>
                <a:latin typeface="Apis for office" panose="020B0504010101010104"/>
              </a:rPr>
              <a:t>Never</a:t>
            </a:r>
            <a:r>
              <a:rPr lang="en-GB" sz="1600" b="0" baseline="0" noProof="0" dirty="0">
                <a:solidFill>
                  <a:schemeClr val="accent5"/>
                </a:solidFill>
                <a:latin typeface="Apis for office" panose="020B0504010101010104"/>
              </a:rPr>
              <a:t> move Footer, Date and No placeholders</a:t>
            </a:r>
            <a:endParaRPr lang="en-GB" sz="1600" b="0" noProof="0" dirty="0">
              <a:solidFill>
                <a:schemeClr val="accent5"/>
              </a:solidFill>
              <a:latin typeface="Apis for office" panose="020B0504010101010104"/>
            </a:endParaRPr>
          </a:p>
        </p:txBody>
      </p:sp>
      <p:sp>
        <p:nvSpPr>
          <p:cNvPr id="16" name="Rectangle 5"/>
          <p:cNvSpPr>
            <a:spLocks noGrp="1" noChangeArrowheads="1"/>
          </p:cNvSpPr>
          <p:nvPr>
            <p:ph type="ftr" sz="quarter" idx="3"/>
          </p:nvPr>
        </p:nvSpPr>
        <p:spPr bwMode="auto">
          <a:xfrm>
            <a:off x="5563942" y="138543"/>
            <a:ext cx="3867151" cy="1354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lstStyle>
            <a:lvl1pPr algn="r" defTabSz="1171575" eaLnBrk="1" hangingPunct="1">
              <a:spcBef>
                <a:spcPct val="0"/>
              </a:spcBef>
              <a:defRPr sz="800" b="0">
                <a:solidFill>
                  <a:schemeClr val="accent3"/>
                </a:solidFill>
              </a:defRPr>
            </a:lvl1pPr>
          </a:lstStyle>
          <a:p>
            <a:pPr>
              <a:defRPr/>
            </a:pPr>
            <a:r>
              <a:rPr lang="en-GB" noProof="0" dirty="0"/>
              <a:t>Presentation title</a:t>
            </a:r>
          </a:p>
        </p:txBody>
      </p:sp>
      <p:sp>
        <p:nvSpPr>
          <p:cNvPr id="17" name="Rectangle 81"/>
          <p:cNvSpPr>
            <a:spLocks noGrp="1" noChangeArrowheads="1"/>
          </p:cNvSpPr>
          <p:nvPr>
            <p:ph type="dt" sz="half" idx="2"/>
          </p:nvPr>
        </p:nvSpPr>
        <p:spPr bwMode="auto">
          <a:xfrm>
            <a:off x="9582871" y="138543"/>
            <a:ext cx="1602317" cy="1354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lstStyle>
            <a:lvl1pPr algn="r" defTabSz="1171575" eaLnBrk="1" hangingPunct="1">
              <a:spcBef>
                <a:spcPct val="0"/>
              </a:spcBef>
              <a:defRPr sz="800" b="0">
                <a:solidFill>
                  <a:schemeClr val="accent3"/>
                </a:solidFill>
                <a:latin typeface="Apis for office" panose="020B0504010101010104"/>
              </a:defRPr>
            </a:lvl1pPr>
          </a:lstStyle>
          <a:p>
            <a:pPr>
              <a:defRPr/>
            </a:pPr>
            <a:r>
              <a:rPr lang="en-GB" dirty="0"/>
              <a:t>Date</a:t>
            </a:r>
          </a:p>
        </p:txBody>
      </p:sp>
      <p:sp>
        <p:nvSpPr>
          <p:cNvPr id="18" name="Slide Number Placeholder 23"/>
          <p:cNvSpPr>
            <a:spLocks noGrp="1" noChangeArrowheads="1"/>
          </p:cNvSpPr>
          <p:nvPr>
            <p:ph type="sldNum" sz="quarter" idx="4"/>
          </p:nvPr>
        </p:nvSpPr>
        <p:spPr bwMode="auto">
          <a:xfrm>
            <a:off x="11353096" y="140067"/>
            <a:ext cx="416504" cy="1354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lstStyle>
            <a:lvl1pPr algn="r" defTabSz="1170305" eaLnBrk="1" hangingPunct="1">
              <a:defRPr sz="800" b="0" smtClean="0">
                <a:solidFill>
                  <a:schemeClr val="accent3"/>
                </a:solidFill>
                <a:latin typeface="Apis for office" panose="020B0504010101010104"/>
              </a:defRPr>
            </a:lvl1pPr>
          </a:lstStyle>
          <a:p>
            <a:pPr>
              <a:defRPr/>
            </a:pPr>
            <a:fld id="{4B01E8EF-57E8-4F85-90EB-163CEE512F88}" type="slidenum">
              <a:rPr lang="en-GB" smtClean="0"/>
              <a:pPr>
                <a:defRPr/>
              </a:pPr>
              <a:t>‹#›</a:t>
            </a:fld>
            <a:endParaRPr lang="en-GB" dirty="0"/>
          </a:p>
        </p:txBody>
      </p:sp>
    </p:spTree>
    <p:extLst>
      <p:ext uri="{BB962C8B-B14F-4D97-AF65-F5344CB8AC3E}">
        <p14:creationId xmlns:p14="http://schemas.microsoft.com/office/powerpoint/2010/main" val="1114116794"/>
      </p:ext>
    </p:extLst>
  </p:cSld>
  <p:clrMapOvr>
    <a:masterClrMapping/>
  </p:clrMapOvr>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userDrawn="1">
  <p:cSld name="1_NN_锐30_标准">
    <p:spTree>
      <p:nvGrpSpPr>
        <p:cNvPr id="1" name=""/>
        <p:cNvGrpSpPr/>
        <p:nvPr/>
      </p:nvGrpSpPr>
      <p:grpSpPr>
        <a:xfrm>
          <a:off x="0" y="0"/>
          <a:ext cx="0" cy="0"/>
          <a:chOff x="0" y="0"/>
          <a:chExt cx="0" cy="0"/>
        </a:xfrm>
      </p:grpSpPr>
      <p:sp>
        <p:nvSpPr>
          <p:cNvPr id="2" name="标题 1"/>
          <p:cNvSpPr>
            <a:spLocks noGrp="1"/>
          </p:cNvSpPr>
          <p:nvPr>
            <p:ph type="title"/>
          </p:nvPr>
        </p:nvSpPr>
        <p:spPr>
          <a:xfrm>
            <a:off x="427800" y="234000"/>
            <a:ext cx="11336400" cy="831600"/>
          </a:xfrm>
          <a:prstGeom prst="rect">
            <a:avLst/>
          </a:prstGeom>
        </p:spPr>
        <p:txBody>
          <a:bodyPr/>
          <a:lstStyle>
            <a:lvl1pPr>
              <a:defRPr baseline="0">
                <a:solidFill>
                  <a:srgbClr val="001965"/>
                </a:solidFill>
                <a:latin typeface="Apis for office" panose="020B0504010101010104"/>
              </a:defRPr>
            </a:lvl1pPr>
          </a:lstStyle>
          <a:p>
            <a:r>
              <a:rPr lang="zh-CN" altLang="en-US" dirty="0"/>
              <a:t>单击此处编辑母版标题样式</a:t>
            </a:r>
          </a:p>
        </p:txBody>
      </p:sp>
    </p:spTree>
    <p:extLst>
      <p:ext uri="{BB962C8B-B14F-4D97-AF65-F5344CB8AC3E}">
        <p14:creationId xmlns:p14="http://schemas.microsoft.com/office/powerpoint/2010/main" val="3374435320"/>
      </p:ext>
    </p:extLst>
  </p:cSld>
  <p:clrMapOvr>
    <a:masterClrMapping/>
  </p:clrMapOvr>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p:spPr>
        <p:txBody>
          <a:bodyPr/>
          <a:lstStyle>
            <a:lvl1pPr>
              <a:defRPr>
                <a:latin typeface="Apis for office" panose="020B0504010101010104"/>
              </a:defRPr>
            </a:lvl1pPr>
          </a:lstStyle>
          <a:p>
            <a:fld id="{82F288E0-7875-42C4-84C8-98DBBD3BF4D2}" type="datetimeFigureOut">
              <a:rPr lang="zh-CN" altLang="en-US" smtClean="0"/>
              <a:pPr/>
              <a:t>2025/9/15</a:t>
            </a:fld>
            <a:endParaRPr lang="zh-CN" altLang="en-US" dirty="0"/>
          </a:p>
        </p:txBody>
      </p:sp>
      <p:sp>
        <p:nvSpPr>
          <p:cNvPr id="3" name="页脚占位符 2"/>
          <p:cNvSpPr>
            <a:spLocks noGrp="1"/>
          </p:cNvSpPr>
          <p:nvPr>
            <p:ph type="ftr" sz="quarter" idx="11"/>
          </p:nvPr>
        </p:nvSpPr>
        <p:spPr>
          <a:xfrm>
            <a:off x="427800" y="6246000"/>
            <a:ext cx="11336400" cy="356400"/>
          </a:xfrm>
          <a:prstGeom prst="rect">
            <a:avLst/>
          </a:prstGeom>
        </p:spPr>
        <p:txBody>
          <a:bodyPr/>
          <a:lstStyle/>
          <a:p>
            <a:r>
              <a:rPr lang="zh-CN" altLang="en-US"/>
              <a:t>参考文献</a:t>
            </a:r>
          </a:p>
        </p:txBody>
      </p:sp>
      <p:sp>
        <p:nvSpPr>
          <p:cNvPr id="4" name="灯片编号占位符 3"/>
          <p:cNvSpPr>
            <a:spLocks noGrp="1"/>
          </p:cNvSpPr>
          <p:nvPr>
            <p:ph type="sldNum" sz="quarter" idx="12"/>
          </p:nvPr>
        </p:nvSpPr>
        <p:spPr>
          <a:xfrm>
            <a:off x="8610600" y="6356350"/>
            <a:ext cx="2743200" cy="365125"/>
          </a:xfrm>
        </p:spPr>
        <p:txBody>
          <a:bodyPr/>
          <a:lstStyle>
            <a:lvl1pPr>
              <a:defRPr>
                <a:latin typeface="Apis for office" panose="020B0504010101010104"/>
              </a:defRPr>
            </a:lvl1pPr>
          </a:lstStyle>
          <a:p>
            <a:fld id="{7D9BB5D0-35E4-459D-AEF3-FE4D7C45CC19}" type="slidenum">
              <a:rPr lang="zh-CN" altLang="en-US" smtClean="0"/>
              <a:pPr/>
              <a:t>‹#›</a:t>
            </a:fld>
            <a:endParaRPr lang="zh-CN" altLang="en-US" dirty="0"/>
          </a:p>
        </p:txBody>
      </p:sp>
    </p:spTree>
    <p:extLst>
      <p:ext uri="{BB962C8B-B14F-4D97-AF65-F5344CB8AC3E}">
        <p14:creationId xmlns:p14="http://schemas.microsoft.com/office/powerpoint/2010/main" val="1065944530"/>
      </p:ext>
    </p:extLst>
  </p:cSld>
  <p:clrMapOvr>
    <a:masterClrMapping/>
  </p:clrMapOvr>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type="titleOnly" preserve="1">
  <p:cSld name="1_仅标题">
    <p:spTree>
      <p:nvGrpSpPr>
        <p:cNvPr id="1" name=""/>
        <p:cNvGrpSpPr/>
        <p:nvPr/>
      </p:nvGrpSpPr>
      <p:grpSpPr>
        <a:xfrm>
          <a:off x="0" y="0"/>
          <a:ext cx="0" cy="0"/>
          <a:chOff x="0" y="0"/>
          <a:chExt cx="0" cy="0"/>
        </a:xfrm>
      </p:grpSpPr>
      <p:sp>
        <p:nvSpPr>
          <p:cNvPr id="2" name="标题 1"/>
          <p:cNvSpPr>
            <a:spLocks noGrp="1"/>
          </p:cNvSpPr>
          <p:nvPr>
            <p:ph type="title"/>
          </p:nvPr>
        </p:nvSpPr>
        <p:spPr>
          <a:xfrm>
            <a:off x="427800" y="234000"/>
            <a:ext cx="11336400" cy="831600"/>
          </a:xfrm>
          <a:prstGeom prst="rect">
            <a:avLst/>
          </a:prstGeom>
        </p:spPr>
        <p:txBody>
          <a:bodyPr/>
          <a:lstStyle>
            <a:lvl1pPr>
              <a:defRPr>
                <a:latin typeface="Apis for office" panose="020B0504010101010104"/>
              </a:defRPr>
            </a:lvl1pPr>
          </a:lstStyle>
          <a:p>
            <a:r>
              <a:rPr lang="zh-CN" altLang="en-US" dirty="0"/>
              <a:t>单击此处编辑母版标题样式</a:t>
            </a:r>
          </a:p>
        </p:txBody>
      </p:sp>
      <p:sp>
        <p:nvSpPr>
          <p:cNvPr id="3" name="页脚占位符 2"/>
          <p:cNvSpPr>
            <a:spLocks noGrp="1"/>
          </p:cNvSpPr>
          <p:nvPr>
            <p:ph type="ftr" sz="quarter" idx="10"/>
          </p:nvPr>
        </p:nvSpPr>
        <p:spPr>
          <a:xfrm>
            <a:off x="427800" y="6246000"/>
            <a:ext cx="11336400" cy="356400"/>
          </a:xfrm>
          <a:prstGeom prst="rect">
            <a:avLst/>
          </a:prstGeom>
        </p:spPr>
        <p:txBody>
          <a:bodyPr/>
          <a:lstStyle/>
          <a:p>
            <a:r>
              <a:rPr lang="zh-CN" altLang="en-US"/>
              <a:t>参考文献</a:t>
            </a:r>
          </a:p>
        </p:txBody>
      </p:sp>
    </p:spTree>
    <p:extLst>
      <p:ext uri="{BB962C8B-B14F-4D97-AF65-F5344CB8AC3E}">
        <p14:creationId xmlns:p14="http://schemas.microsoft.com/office/powerpoint/2010/main" val="3716990818"/>
      </p:ext>
    </p:extLst>
  </p:cSld>
  <p:clrMapOvr>
    <a:masterClrMapping/>
  </p:clrMapOvr>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userDrawn="1">
  <p:cSld name="1_Title">
    <p:spTree>
      <p:nvGrpSpPr>
        <p:cNvPr id="1" name=""/>
        <p:cNvGrpSpPr/>
        <p:nvPr/>
      </p:nvGrpSpPr>
      <p:grpSpPr>
        <a:xfrm>
          <a:off x="0" y="0"/>
          <a:ext cx="0" cy="0"/>
          <a:chOff x="0" y="0"/>
          <a:chExt cx="0" cy="0"/>
        </a:xfrm>
      </p:grpSpPr>
      <p:sp>
        <p:nvSpPr>
          <p:cNvPr id="3074" name="Rectangle 2"/>
          <p:cNvSpPr>
            <a:spLocks noGrp="1" noChangeArrowheads="1"/>
          </p:cNvSpPr>
          <p:nvPr>
            <p:ph type="ctrTitle"/>
          </p:nvPr>
        </p:nvSpPr>
        <p:spPr>
          <a:xfrm>
            <a:off x="2208620" y="2502707"/>
            <a:ext cx="7774760" cy="830997"/>
          </a:xfrm>
          <a:prstGeom prst="rect">
            <a:avLst/>
          </a:prstGeom>
        </p:spPr>
        <p:txBody>
          <a:bodyPr anchor="ctr">
            <a:spAutoFit/>
          </a:bodyPr>
          <a:lstStyle>
            <a:lvl1pPr algn="ctr" hangingPunct="0">
              <a:lnSpc>
                <a:spcPct val="100000"/>
              </a:lnSpc>
              <a:defRPr sz="4800" baseline="0">
                <a:gradFill>
                  <a:gsLst>
                    <a:gs pos="38000">
                      <a:srgbClr val="C1D82F"/>
                    </a:gs>
                    <a:gs pos="52000">
                      <a:srgbClr val="0081C6"/>
                    </a:gs>
                    <a:gs pos="100000">
                      <a:srgbClr val="0081C6"/>
                    </a:gs>
                  </a:gsLst>
                  <a:lin ang="5400000" scaled="0"/>
                </a:gradFill>
                <a:latin typeface="Apis for office" panose="020B0504010101010104"/>
                <a:cs typeface="Apis For Office" panose="020B0504010101010104" pitchFamily="34" charset="0"/>
              </a:defRPr>
            </a:lvl1pPr>
          </a:lstStyle>
          <a:p>
            <a:pPr lvl="0"/>
            <a:r>
              <a:rPr lang="zh-CN" altLang="en-US" noProof="0" dirty="0"/>
              <a:t>单击此处编辑母版标题样式</a:t>
            </a:r>
            <a:endParaRPr lang="en-GB" noProof="0" dirty="0"/>
          </a:p>
        </p:txBody>
      </p:sp>
      <p:sp>
        <p:nvSpPr>
          <p:cNvPr id="3" name="矩形 2"/>
          <p:cNvSpPr/>
          <p:nvPr userDrawn="1"/>
        </p:nvSpPr>
        <p:spPr>
          <a:xfrm flipH="1">
            <a:off x="431800" y="5662822"/>
            <a:ext cx="11444287" cy="34925"/>
          </a:xfrm>
          <a:prstGeom prst="rect">
            <a:avLst/>
          </a:prstGeom>
          <a:gradFill flip="none" rotWithShape="1">
            <a:gsLst>
              <a:gs pos="99000">
                <a:schemeClr val="bg1"/>
              </a:gs>
              <a:gs pos="57000">
                <a:srgbClr val="0081C6"/>
              </a:gs>
              <a:gs pos="72000">
                <a:srgbClr val="C1D82F"/>
              </a:gs>
              <a:gs pos="64000">
                <a:srgbClr val="C1D82F"/>
              </a:gs>
              <a:gs pos="0">
                <a:srgbClr val="0081C6"/>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121920" tIns="60960" rIns="121920" bIns="60960" anchor="ctr"/>
          <a:lstStyle/>
          <a:p>
            <a:pPr algn="ctr" eaLnBrk="1" fontAlgn="auto" hangingPunct="0">
              <a:spcBef>
                <a:spcPts val="0"/>
              </a:spcBef>
              <a:spcAft>
                <a:spcPts val="0"/>
              </a:spcAft>
              <a:defRPr/>
            </a:pPr>
            <a:endParaRPr lang="zh-CN" altLang="en-US" sz="2490" baseline="0" dirty="0">
              <a:latin typeface="Apis for office" panose="020B0504010101010104"/>
              <a:ea typeface="微软雅黑" panose="020B0503020204020204" pitchFamily="34" charset="-122"/>
            </a:endParaRPr>
          </a:p>
        </p:txBody>
      </p:sp>
      <p:sp>
        <p:nvSpPr>
          <p:cNvPr id="2" name="矩形 1"/>
          <p:cNvSpPr/>
          <p:nvPr userDrawn="1"/>
        </p:nvSpPr>
        <p:spPr>
          <a:xfrm>
            <a:off x="263352" y="764704"/>
            <a:ext cx="11665296" cy="677108"/>
          </a:xfrm>
          <a:prstGeom prst="rect">
            <a:avLst/>
          </a:prstGeom>
          <a:solidFill>
            <a:schemeClr val="bg1"/>
          </a:solidFill>
          <a:ln w="19050">
            <a:noFill/>
          </a:ln>
        </p:spPr>
        <p:txBody>
          <a:bodyPr wrap="square" rtlCol="0" anchor="ctr">
            <a:noAutofit/>
          </a:bodyPr>
          <a:lstStyle/>
          <a:p>
            <a:pPr algn="ctr" hangingPunct="0"/>
            <a:endParaRPr lang="zh-CN" altLang="en-US" sz="1600" dirty="0">
              <a:solidFill>
                <a:schemeClr val="bg1"/>
              </a:solidFill>
              <a:latin typeface="Apis for office" panose="020B0504010101010104"/>
              <a:ea typeface="微软雅黑" panose="020B0503020204020204" pitchFamily="34" charset="-122"/>
            </a:endParaRPr>
          </a:p>
        </p:txBody>
      </p:sp>
    </p:spTree>
    <p:extLst>
      <p:ext uri="{BB962C8B-B14F-4D97-AF65-F5344CB8AC3E}">
        <p14:creationId xmlns:p14="http://schemas.microsoft.com/office/powerpoint/2010/main" val="3000565491"/>
      </p:ext>
    </p:extLst>
  </p:cSld>
  <p:clrMapOvr>
    <a:masterClrMapping/>
  </p:clrMapOvr>
  <p:transition/>
</p:sldLayout>
</file>

<file path=ppt/slideLayouts/slideLayout39.xml><?xml version="1.0" encoding="utf-8"?>
<p:sldLayout xmlns:a="http://schemas.openxmlformats.org/drawingml/2006/main" xmlns:r="http://schemas.openxmlformats.org/officeDocument/2006/relationships" xmlns:p="http://schemas.openxmlformats.org/presentationml/2006/main" userDrawn="1">
  <p:cSld name="1_自定义版式">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8663D13-51D4-4502-9FAC-FCC16E467AC6}"/>
              </a:ext>
            </a:extLst>
          </p:cNvPr>
          <p:cNvSpPr>
            <a:spLocks noGrp="1"/>
          </p:cNvSpPr>
          <p:nvPr>
            <p:ph type="title"/>
          </p:nvPr>
        </p:nvSpPr>
        <p:spPr>
          <a:xfrm>
            <a:off x="442913" y="296863"/>
            <a:ext cx="11306175" cy="773112"/>
          </a:xfrm>
          <a:prstGeom prst="rect">
            <a:avLst/>
          </a:prstGeom>
        </p:spPr>
        <p:txBody>
          <a:bodyPr lIns="0" tIns="0" rIns="0" bIns="0" anchor="ctr" anchorCtr="0"/>
          <a:lstStyle>
            <a:lvl1pPr>
              <a:defRPr sz="2800">
                <a:latin typeface="Apis For Office" panose="020B0504010101010104" pitchFamily="34" charset="0"/>
              </a:defRPr>
            </a:lvl1pPr>
          </a:lstStyle>
          <a:p>
            <a:r>
              <a:rPr lang="zh-CN" altLang="en-US" dirty="0"/>
              <a:t>单击此处编辑母版标题样式</a:t>
            </a:r>
          </a:p>
        </p:txBody>
      </p:sp>
      <p:sp>
        <p:nvSpPr>
          <p:cNvPr id="5" name="矩形 4">
            <a:extLst>
              <a:ext uri="{FF2B5EF4-FFF2-40B4-BE49-F238E27FC236}">
                <a16:creationId xmlns:a16="http://schemas.microsoft.com/office/drawing/2014/main" id="{2BCC6744-2C56-43A3-8D26-4092FC57402B}"/>
              </a:ext>
            </a:extLst>
          </p:cNvPr>
          <p:cNvSpPr/>
          <p:nvPr userDrawn="1"/>
        </p:nvSpPr>
        <p:spPr>
          <a:xfrm flipH="1">
            <a:off x="431800" y="1069975"/>
            <a:ext cx="11444287" cy="34925"/>
          </a:xfrm>
          <a:prstGeom prst="rect">
            <a:avLst/>
          </a:prstGeom>
          <a:gradFill flip="none" rotWithShape="1">
            <a:gsLst>
              <a:gs pos="99000">
                <a:schemeClr val="bg1"/>
              </a:gs>
              <a:gs pos="57000">
                <a:srgbClr val="0081C6"/>
              </a:gs>
              <a:gs pos="72000">
                <a:srgbClr val="C1D82F"/>
              </a:gs>
              <a:gs pos="64000">
                <a:srgbClr val="C1D82F"/>
              </a:gs>
              <a:gs pos="0">
                <a:srgbClr val="0081C6"/>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121920" tIns="60960" rIns="121920" bIns="60960" anchor="ctr"/>
          <a:lstStyle/>
          <a:p>
            <a:pPr algn="ctr" eaLnBrk="1" fontAlgn="auto" hangingPunct="0">
              <a:spcBef>
                <a:spcPts val="0"/>
              </a:spcBef>
              <a:spcAft>
                <a:spcPts val="0"/>
              </a:spcAft>
              <a:defRPr/>
            </a:pPr>
            <a:endParaRPr lang="zh-CN" altLang="en-US" sz="2490" baseline="0" dirty="0">
              <a:latin typeface="Apis For Office" panose="020B0504010101010104" pitchFamily="34" charset="0"/>
              <a:ea typeface="微软雅黑" panose="020B0503020204020204" pitchFamily="34" charset="-122"/>
            </a:endParaRPr>
          </a:p>
        </p:txBody>
      </p:sp>
      <p:sp>
        <p:nvSpPr>
          <p:cNvPr id="7" name="文本占位符 6">
            <a:extLst>
              <a:ext uri="{FF2B5EF4-FFF2-40B4-BE49-F238E27FC236}">
                <a16:creationId xmlns:a16="http://schemas.microsoft.com/office/drawing/2014/main" id="{76F5758C-8F0A-43E4-A5DC-421F5CDF3091}"/>
              </a:ext>
            </a:extLst>
          </p:cNvPr>
          <p:cNvSpPr>
            <a:spLocks noGrp="1"/>
          </p:cNvSpPr>
          <p:nvPr>
            <p:ph type="body" sz="quarter" idx="10" hasCustomPrompt="1"/>
          </p:nvPr>
        </p:nvSpPr>
        <p:spPr>
          <a:xfrm>
            <a:off x="442913" y="6324600"/>
            <a:ext cx="11306175" cy="344488"/>
          </a:xfrm>
          <a:prstGeom prst="rect">
            <a:avLst/>
          </a:prstGeom>
        </p:spPr>
        <p:txBody>
          <a:bodyPr lIns="0" tIns="0" rIns="0" bIns="0" anchor="b" anchorCtr="0"/>
          <a:lstStyle>
            <a:lvl1pPr marL="0" indent="0">
              <a:spcBef>
                <a:spcPts val="0"/>
              </a:spcBef>
              <a:buNone/>
              <a:defRPr sz="800">
                <a:solidFill>
                  <a:schemeClr val="bg1">
                    <a:lumMod val="65000"/>
                  </a:schemeClr>
                </a:solidFill>
                <a:latin typeface="Apis For Office" panose="020B0504010101010104" pitchFamily="34" charset="0"/>
              </a:defRPr>
            </a:lvl1pPr>
          </a:lstStyle>
          <a:p>
            <a:pPr lvl="0"/>
            <a:r>
              <a:rPr lang="zh-CN" altLang="en-US" dirty="0"/>
              <a:t>输入文本</a:t>
            </a:r>
          </a:p>
        </p:txBody>
      </p:sp>
    </p:spTree>
    <p:extLst>
      <p:ext uri="{BB962C8B-B14F-4D97-AF65-F5344CB8AC3E}">
        <p14:creationId xmlns:p14="http://schemas.microsoft.com/office/powerpoint/2010/main" val="3142556958"/>
      </p:ext>
    </p:extLst>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空白页">
    <p:spTree>
      <p:nvGrpSpPr>
        <p:cNvPr id="1" name=""/>
        <p:cNvGrpSpPr/>
        <p:nvPr/>
      </p:nvGrpSpPr>
      <p:grpSpPr>
        <a:xfrm>
          <a:off x="0" y="0"/>
          <a:ext cx="0" cy="0"/>
          <a:chOff x="0" y="0"/>
          <a:chExt cx="0" cy="0"/>
        </a:xfrm>
      </p:grpSpPr>
      <p:sp>
        <p:nvSpPr>
          <p:cNvPr id="4" name="矩形 3"/>
          <p:cNvSpPr/>
          <p:nvPr userDrawn="1"/>
        </p:nvSpPr>
        <p:spPr>
          <a:xfrm>
            <a:off x="0" y="0"/>
            <a:ext cx="12192000" cy="6858000"/>
          </a:xfrm>
          <a:prstGeom prst="rect">
            <a:avLst/>
          </a:prstGeom>
          <a:solidFill>
            <a:schemeClr val="bg1"/>
          </a:solidFill>
          <a:ln w="28575">
            <a:noFill/>
          </a:ln>
        </p:spPr>
        <p:txBody>
          <a:bodyPr wrap="square" rtlCol="0" anchor="ctr">
            <a:noAutofit/>
          </a:bodyPr>
          <a:lstStyle/>
          <a:p>
            <a:pPr algn="ctr" eaLnBrk="1" hangingPunct="0"/>
            <a:endParaRPr lang="zh-CN" altLang="en-US" sz="1600" kern="1200" baseline="0" dirty="0">
              <a:solidFill>
                <a:srgbClr val="001965"/>
              </a:solidFill>
              <a:latin typeface="Apis for office" panose="020B0504010101010104"/>
              <a:ea typeface="微软雅黑" panose="020B0503020204020204" pitchFamily="34" charset="-122"/>
            </a:endParaRPr>
          </a:p>
        </p:txBody>
      </p:sp>
    </p:spTree>
    <p:extLst>
      <p:ext uri="{BB962C8B-B14F-4D97-AF65-F5344CB8AC3E}">
        <p14:creationId xmlns:p14="http://schemas.microsoft.com/office/powerpoint/2010/main" val="3661924921"/>
      </p:ext>
    </p:extLst>
  </p:cSld>
  <p:clrMapOvr>
    <a:masterClrMapping/>
  </p:clrMapOvr>
  <p:transition/>
</p:sldLayout>
</file>

<file path=ppt/slideLayouts/slideLayout40.xml><?xml version="1.0" encoding="utf-8"?>
<p:sldLayout xmlns:a="http://schemas.openxmlformats.org/drawingml/2006/main" xmlns:r="http://schemas.openxmlformats.org/officeDocument/2006/relationships" xmlns:p="http://schemas.openxmlformats.org/presentationml/2006/main" userDrawn="1">
  <p:cSld name="12121212">
    <p:spTree>
      <p:nvGrpSpPr>
        <p:cNvPr id="1" name=""/>
        <p:cNvGrpSpPr/>
        <p:nvPr/>
      </p:nvGrpSpPr>
      <p:grpSpPr>
        <a:xfrm>
          <a:off x="0" y="0"/>
          <a:ext cx="0" cy="0"/>
          <a:chOff x="0" y="0"/>
          <a:chExt cx="0" cy="0"/>
        </a:xfrm>
      </p:grpSpPr>
      <p:sp>
        <p:nvSpPr>
          <p:cNvPr id="8" name="Title Placeholder 1"/>
          <p:cNvSpPr>
            <a:spLocks noGrp="1"/>
          </p:cNvSpPr>
          <p:nvPr>
            <p:ph type="title"/>
          </p:nvPr>
        </p:nvSpPr>
        <p:spPr>
          <a:xfrm>
            <a:off x="587375" y="355101"/>
            <a:ext cx="10980209" cy="523220"/>
          </a:xfrm>
          <a:prstGeom prst="rect">
            <a:avLst/>
          </a:prstGeom>
        </p:spPr>
        <p:txBody>
          <a:bodyPr vert="horz" wrap="square" lIns="0" tIns="45720" rIns="91440" bIns="45720" rtlCol="0" anchor="ctr">
            <a:spAutoFit/>
          </a:bodyPr>
          <a:lstStyle>
            <a:lvl1pPr algn="l">
              <a:defRPr lang="en-US" sz="2800" b="1" dirty="0">
                <a:solidFill>
                  <a:srgbClr val="B35609"/>
                </a:solidFill>
                <a:latin typeface="+mj-ea"/>
                <a:ea typeface="+mj-ea"/>
              </a:defRPr>
            </a:lvl1pPr>
          </a:lstStyle>
          <a:p>
            <a:pPr marL="0" lvl="0"/>
            <a:r>
              <a:rPr lang="zh-CN" altLang="en-US" dirty="0"/>
              <a:t>单击此处编辑母版标题样式</a:t>
            </a:r>
            <a:endParaRPr lang="en-US" dirty="0"/>
          </a:p>
        </p:txBody>
      </p:sp>
      <p:sp>
        <p:nvSpPr>
          <p:cNvPr id="9" name="Espace réservé du texte 4"/>
          <p:cNvSpPr>
            <a:spLocks noGrp="1"/>
          </p:cNvSpPr>
          <p:nvPr>
            <p:ph type="body" sz="quarter" idx="14"/>
          </p:nvPr>
        </p:nvSpPr>
        <p:spPr>
          <a:xfrm>
            <a:off x="2319867" y="6303669"/>
            <a:ext cx="9247717" cy="203133"/>
          </a:xfrm>
          <a:prstGeom prst="rect">
            <a:avLst/>
          </a:prstGeom>
        </p:spPr>
        <p:txBody>
          <a:bodyPr wrap="square" lIns="0" anchor="t">
            <a:spAutoFit/>
          </a:bodyPr>
          <a:lstStyle>
            <a:lvl1pPr marL="228600" indent="-228600" algn="l" defTabSz="914400" rtl="0" eaLnBrk="1" latinLnBrk="0" hangingPunct="1">
              <a:lnSpc>
                <a:spcPct val="90000"/>
              </a:lnSpc>
              <a:spcBef>
                <a:spcPts val="0"/>
              </a:spcBef>
              <a:buFont typeface="+mj-lt"/>
              <a:buAutoNum type="arabicPeriod"/>
              <a:defRPr lang="zh-CN" altLang="en-US" sz="800" kern="1200" dirty="0">
                <a:solidFill>
                  <a:schemeClr val="tx1">
                    <a:lumMod val="75000"/>
                    <a:lumOff val="25000"/>
                  </a:schemeClr>
                </a:solidFill>
                <a:latin typeface="+mn-ea"/>
                <a:ea typeface="+mn-ea"/>
                <a:cs typeface="+mn-cs"/>
              </a:defRPr>
            </a:lvl1pPr>
          </a:lstStyle>
          <a:p>
            <a:pPr lvl="0"/>
            <a:r>
              <a:rPr lang="zh-CN" altLang="en-US" dirty="0"/>
              <a:t>单击此处编辑母版文本样式</a:t>
            </a:r>
          </a:p>
        </p:txBody>
      </p:sp>
      <p:sp>
        <p:nvSpPr>
          <p:cNvPr id="2" name="矩形 1"/>
          <p:cNvSpPr/>
          <p:nvPr userDrawn="1"/>
        </p:nvSpPr>
        <p:spPr>
          <a:xfrm>
            <a:off x="9771017" y="136525"/>
            <a:ext cx="1933303" cy="943338"/>
          </a:xfrm>
          <a:prstGeom prst="rect">
            <a:avLst/>
          </a:prstGeom>
          <a:solidFill>
            <a:srgbClr val="FFFF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780206908"/>
      </p:ext>
    </p:extLst>
  </p:cSld>
  <p:clrMapOvr>
    <a:overrideClrMapping bg1="lt1" tx1="dk1" bg2="lt2" tx2="dk2" accent1="accent1" accent2="accent2" accent3="accent3" accent4="accent4" accent5="accent5" accent6="accent6" hlink="hlink" folHlink="folHlink"/>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userDrawn="1">
  <p:cSld name="1_12121212">
    <p:spTree>
      <p:nvGrpSpPr>
        <p:cNvPr id="1" name=""/>
        <p:cNvGrpSpPr/>
        <p:nvPr/>
      </p:nvGrpSpPr>
      <p:grpSpPr>
        <a:xfrm>
          <a:off x="0" y="0"/>
          <a:ext cx="0" cy="0"/>
          <a:chOff x="0" y="0"/>
          <a:chExt cx="0" cy="0"/>
        </a:xfrm>
      </p:grpSpPr>
      <p:sp>
        <p:nvSpPr>
          <p:cNvPr id="5" name="内容占位符 4">
            <a:extLst>
              <a:ext uri="{FF2B5EF4-FFF2-40B4-BE49-F238E27FC236}">
                <a16:creationId xmlns:a16="http://schemas.microsoft.com/office/drawing/2014/main" id="{09F88139-5BC1-8C8D-E19E-F7B975F41D23}"/>
              </a:ext>
            </a:extLst>
          </p:cNvPr>
          <p:cNvSpPr>
            <a:spLocks noGrp="1"/>
          </p:cNvSpPr>
          <p:nvPr>
            <p:ph sz="quarter" idx="15"/>
          </p:nvPr>
        </p:nvSpPr>
        <p:spPr>
          <a:xfrm>
            <a:off x="587375" y="1169487"/>
            <a:ext cx="11029950" cy="4910138"/>
          </a:xfrm>
        </p:spPr>
        <p:txBody>
          <a:bodyPr>
            <a:normAutofit/>
          </a:bodyPr>
          <a:lstStyle>
            <a:lvl1pPr marL="285750" indent="-285750">
              <a:lnSpc>
                <a:spcPct val="120000"/>
              </a:lnSpc>
              <a:spcBef>
                <a:spcPts val="0"/>
              </a:spcBef>
              <a:spcAft>
                <a:spcPts val="0"/>
              </a:spcAft>
              <a:buFont typeface="Arial" panose="020B0604020202020204" pitchFamily="34" charset="0"/>
              <a:buChar char="•"/>
              <a:defRPr sz="1800">
                <a:solidFill>
                  <a:schemeClr val="tx1"/>
                </a:solidFill>
                <a:latin typeface="微软雅黑" panose="020B0503020204020204" pitchFamily="34" charset="-122"/>
                <a:ea typeface="微软雅黑" panose="020B0503020204020204" pitchFamily="34" charset="-122"/>
              </a:defRPr>
            </a:lvl1pPr>
            <a:lvl2pPr>
              <a:lnSpc>
                <a:spcPct val="120000"/>
              </a:lnSpc>
              <a:spcBef>
                <a:spcPts val="0"/>
              </a:spcBef>
              <a:spcAft>
                <a:spcPts val="0"/>
              </a:spcAft>
              <a:defRPr sz="1600">
                <a:solidFill>
                  <a:schemeClr val="tx1"/>
                </a:solidFill>
                <a:latin typeface="微软雅黑" panose="020B0503020204020204" pitchFamily="34" charset="-122"/>
                <a:ea typeface="微软雅黑" panose="020B0503020204020204" pitchFamily="34" charset="-122"/>
              </a:defRPr>
            </a:lvl2pPr>
            <a:lvl3pPr>
              <a:lnSpc>
                <a:spcPct val="120000"/>
              </a:lnSpc>
              <a:spcBef>
                <a:spcPts val="0"/>
              </a:spcBef>
              <a:spcAft>
                <a:spcPts val="0"/>
              </a:spcAft>
              <a:defRPr sz="1400">
                <a:solidFill>
                  <a:schemeClr val="tx1"/>
                </a:solidFill>
                <a:latin typeface="微软雅黑" panose="020B0503020204020204" pitchFamily="34" charset="-122"/>
                <a:ea typeface="微软雅黑" panose="020B0503020204020204" pitchFamily="34" charset="-122"/>
              </a:defRPr>
            </a:lvl3pPr>
            <a:lvl4pPr>
              <a:lnSpc>
                <a:spcPct val="120000"/>
              </a:lnSpc>
              <a:spcBef>
                <a:spcPts val="0"/>
              </a:spcBef>
              <a:spcAft>
                <a:spcPts val="0"/>
              </a:spcAft>
              <a:defRPr sz="1200">
                <a:solidFill>
                  <a:schemeClr val="tx1"/>
                </a:solidFill>
                <a:latin typeface="微软雅黑" panose="020B0503020204020204" pitchFamily="34" charset="-122"/>
                <a:ea typeface="微软雅黑" panose="020B0503020204020204" pitchFamily="34" charset="-122"/>
              </a:defRPr>
            </a:lvl4pPr>
            <a:lvl5pPr>
              <a:lnSpc>
                <a:spcPct val="120000"/>
              </a:lnSpc>
              <a:spcBef>
                <a:spcPts val="0"/>
              </a:spcBef>
              <a:spcAft>
                <a:spcPts val="0"/>
              </a:spcAft>
              <a:defRPr sz="1200">
                <a:solidFill>
                  <a:schemeClr val="tx1"/>
                </a:solidFill>
                <a:latin typeface="微软雅黑" panose="020B0503020204020204" pitchFamily="34" charset="-122"/>
                <a:ea typeface="微软雅黑" panose="020B0503020204020204" pitchFamily="34" charset="-122"/>
              </a:defRPr>
            </a:lvl5pPr>
          </a:lstStyle>
          <a:p>
            <a:pPr lvl="0"/>
            <a:r>
              <a:rPr lang="zh-CN" altLang="en-US" dirty="0"/>
              <a:t>单击此处编辑母版文本样式</a:t>
            </a:r>
          </a:p>
          <a:p>
            <a:pPr lvl="1"/>
            <a:r>
              <a:rPr lang="zh-CN" altLang="en-US" dirty="0"/>
              <a:t>二级</a:t>
            </a:r>
          </a:p>
          <a:p>
            <a:pPr lvl="2"/>
            <a:r>
              <a:rPr lang="zh-CN" altLang="en-US" dirty="0"/>
              <a:t>三级</a:t>
            </a:r>
          </a:p>
          <a:p>
            <a:pPr lvl="3"/>
            <a:r>
              <a:rPr lang="zh-CN" altLang="en-US" dirty="0"/>
              <a:t>四级</a:t>
            </a:r>
          </a:p>
          <a:p>
            <a:pPr lvl="4"/>
            <a:r>
              <a:rPr lang="zh-CN" altLang="en-US" dirty="0"/>
              <a:t>五级</a:t>
            </a:r>
          </a:p>
        </p:txBody>
      </p:sp>
      <p:sp>
        <p:nvSpPr>
          <p:cNvPr id="8" name="Title Placeholder 1"/>
          <p:cNvSpPr>
            <a:spLocks noGrp="1"/>
          </p:cNvSpPr>
          <p:nvPr>
            <p:ph type="title"/>
          </p:nvPr>
        </p:nvSpPr>
        <p:spPr>
          <a:xfrm>
            <a:off x="587375" y="355101"/>
            <a:ext cx="11029950" cy="523220"/>
          </a:xfrm>
          <a:prstGeom prst="rect">
            <a:avLst/>
          </a:prstGeom>
        </p:spPr>
        <p:txBody>
          <a:bodyPr vert="horz" wrap="square" lIns="0" tIns="45720" rIns="91440" bIns="45720" rtlCol="0" anchor="ctr">
            <a:spAutoFit/>
          </a:bodyPr>
          <a:lstStyle>
            <a:lvl1pPr algn="l">
              <a:defRPr lang="en-US" sz="2800" b="1" dirty="0">
                <a:solidFill>
                  <a:srgbClr val="B35609"/>
                </a:solidFill>
                <a:latin typeface="微软雅黑" panose="020B0503020204020204" pitchFamily="34" charset="-122"/>
                <a:ea typeface="微软雅黑" panose="020B0503020204020204" pitchFamily="34" charset="-122"/>
              </a:defRPr>
            </a:lvl1pPr>
          </a:lstStyle>
          <a:p>
            <a:pPr marL="0" lvl="0"/>
            <a:r>
              <a:rPr lang="zh-CN" altLang="en-US" dirty="0"/>
              <a:t>单击此处编辑母版标题样式</a:t>
            </a:r>
            <a:endParaRPr lang="en-US" dirty="0"/>
          </a:p>
        </p:txBody>
      </p:sp>
      <p:sp>
        <p:nvSpPr>
          <p:cNvPr id="9" name="Espace réservé du texte 4"/>
          <p:cNvSpPr>
            <a:spLocks noGrp="1"/>
          </p:cNvSpPr>
          <p:nvPr>
            <p:ph type="body" sz="quarter" idx="14"/>
          </p:nvPr>
        </p:nvSpPr>
        <p:spPr>
          <a:xfrm>
            <a:off x="2319867" y="6303669"/>
            <a:ext cx="9247717" cy="189283"/>
          </a:xfrm>
          <a:prstGeom prst="rect">
            <a:avLst/>
          </a:prstGeom>
        </p:spPr>
        <p:txBody>
          <a:bodyPr wrap="square" lIns="0" anchor="t">
            <a:spAutoFit/>
          </a:bodyPr>
          <a:lstStyle>
            <a:lvl1pPr marL="0" indent="0" algn="l" defTabSz="914400" rtl="0" eaLnBrk="1" latinLnBrk="0" hangingPunct="1">
              <a:lnSpc>
                <a:spcPct val="90000"/>
              </a:lnSpc>
              <a:spcBef>
                <a:spcPts val="0"/>
              </a:spcBef>
              <a:buFont typeface="+mj-lt"/>
              <a:buNone/>
              <a:defRPr lang="zh-CN" altLang="en-US" sz="700" kern="1200" dirty="0">
                <a:solidFill>
                  <a:schemeClr val="tx1">
                    <a:lumMod val="75000"/>
                    <a:lumOff val="25000"/>
                  </a:schemeClr>
                </a:solidFill>
                <a:latin typeface="微软雅黑" panose="020B0503020204020204" pitchFamily="34" charset="-122"/>
                <a:ea typeface="微软雅黑" panose="020B0503020204020204" pitchFamily="34" charset="-122"/>
                <a:cs typeface="+mn-cs"/>
              </a:defRPr>
            </a:lvl1pPr>
          </a:lstStyle>
          <a:p>
            <a:pPr lvl="0"/>
            <a:r>
              <a:rPr lang="zh-CN" altLang="en-US" dirty="0"/>
              <a:t>单击此处编辑母版文本样式</a:t>
            </a:r>
          </a:p>
        </p:txBody>
      </p:sp>
      <p:sp>
        <p:nvSpPr>
          <p:cNvPr id="2" name="矩形 1">
            <a:extLst>
              <a:ext uri="{FF2B5EF4-FFF2-40B4-BE49-F238E27FC236}">
                <a16:creationId xmlns:a16="http://schemas.microsoft.com/office/drawing/2014/main" id="{FE00CF41-335E-8AF1-7F0B-C983063661D9}"/>
              </a:ext>
            </a:extLst>
          </p:cNvPr>
          <p:cNvSpPr/>
          <p:nvPr userDrawn="1"/>
        </p:nvSpPr>
        <p:spPr>
          <a:xfrm>
            <a:off x="9771017" y="136525"/>
            <a:ext cx="1933303" cy="943338"/>
          </a:xfrm>
          <a:prstGeom prst="rect">
            <a:avLst/>
          </a:prstGeom>
          <a:solidFill>
            <a:srgbClr val="FFFF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nvGrpSpPr>
          <p:cNvPr id="10" name="组合 9">
            <a:extLst>
              <a:ext uri="{FF2B5EF4-FFF2-40B4-BE49-F238E27FC236}">
                <a16:creationId xmlns:a16="http://schemas.microsoft.com/office/drawing/2014/main" id="{5541B3CD-B291-9E31-2CB3-2DD581A503FB}"/>
              </a:ext>
            </a:extLst>
          </p:cNvPr>
          <p:cNvGrpSpPr/>
          <p:nvPr userDrawn="1"/>
        </p:nvGrpSpPr>
        <p:grpSpPr>
          <a:xfrm>
            <a:off x="-954352" y="-2226"/>
            <a:ext cx="709127" cy="2433462"/>
            <a:chOff x="-847534" y="1309332"/>
            <a:chExt cx="709127" cy="2433462"/>
          </a:xfrm>
        </p:grpSpPr>
        <p:sp>
          <p:nvSpPr>
            <p:cNvPr id="20" name="矩形 19">
              <a:extLst>
                <a:ext uri="{FF2B5EF4-FFF2-40B4-BE49-F238E27FC236}">
                  <a16:creationId xmlns:a16="http://schemas.microsoft.com/office/drawing/2014/main" id="{1ECEF57B-E746-F80D-99A5-FEC69BCC7D80}"/>
                </a:ext>
              </a:extLst>
            </p:cNvPr>
            <p:cNvSpPr/>
            <p:nvPr/>
          </p:nvSpPr>
          <p:spPr>
            <a:xfrm>
              <a:off x="-847534" y="2027180"/>
              <a:ext cx="709127" cy="279918"/>
            </a:xfrm>
            <a:prstGeom prst="rect">
              <a:avLst/>
            </a:prstGeom>
            <a:solidFill>
              <a:srgbClr val="F5B02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3" name="矩形 12">
              <a:extLst>
                <a:ext uri="{FF2B5EF4-FFF2-40B4-BE49-F238E27FC236}">
                  <a16:creationId xmlns:a16="http://schemas.microsoft.com/office/drawing/2014/main" id="{172DB559-AC7D-38B1-71D1-8E02BCD156F9}"/>
                </a:ext>
              </a:extLst>
            </p:cNvPr>
            <p:cNvSpPr/>
            <p:nvPr/>
          </p:nvSpPr>
          <p:spPr>
            <a:xfrm>
              <a:off x="-847534" y="2386104"/>
              <a:ext cx="709127" cy="279918"/>
            </a:xfrm>
            <a:prstGeom prst="rect">
              <a:avLst/>
            </a:prstGeom>
            <a:solidFill>
              <a:srgbClr val="FEF7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21" name="矩形 20">
              <a:extLst>
                <a:ext uri="{FF2B5EF4-FFF2-40B4-BE49-F238E27FC236}">
                  <a16:creationId xmlns:a16="http://schemas.microsoft.com/office/drawing/2014/main" id="{013D8C58-2C1E-34C9-49D7-ADF5A66C8557}"/>
                </a:ext>
              </a:extLst>
            </p:cNvPr>
            <p:cNvSpPr/>
            <p:nvPr/>
          </p:nvSpPr>
          <p:spPr>
            <a:xfrm>
              <a:off x="-847534" y="1668256"/>
              <a:ext cx="709127" cy="279918"/>
            </a:xfrm>
            <a:prstGeom prst="rect">
              <a:avLst/>
            </a:prstGeom>
            <a:solidFill>
              <a:srgbClr val="F0DDC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22" name="矩形 21">
              <a:extLst>
                <a:ext uri="{FF2B5EF4-FFF2-40B4-BE49-F238E27FC236}">
                  <a16:creationId xmlns:a16="http://schemas.microsoft.com/office/drawing/2014/main" id="{CE23502F-8964-0CEB-1608-F8E602DD97DF}"/>
                </a:ext>
              </a:extLst>
            </p:cNvPr>
            <p:cNvSpPr/>
            <p:nvPr/>
          </p:nvSpPr>
          <p:spPr>
            <a:xfrm>
              <a:off x="-847534" y="2745028"/>
              <a:ext cx="709127" cy="279918"/>
            </a:xfrm>
            <a:prstGeom prst="rect">
              <a:avLst/>
            </a:prstGeom>
            <a:solidFill>
              <a:srgbClr val="F7964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26" name="矩形 25">
              <a:extLst>
                <a:ext uri="{FF2B5EF4-FFF2-40B4-BE49-F238E27FC236}">
                  <a16:creationId xmlns:a16="http://schemas.microsoft.com/office/drawing/2014/main" id="{EE652447-D77A-A100-F49F-EA2B3909CA26}"/>
                </a:ext>
              </a:extLst>
            </p:cNvPr>
            <p:cNvSpPr/>
            <p:nvPr/>
          </p:nvSpPr>
          <p:spPr>
            <a:xfrm>
              <a:off x="-847534" y="3462876"/>
              <a:ext cx="709127" cy="279918"/>
            </a:xfrm>
            <a:prstGeom prst="rect">
              <a:avLst/>
            </a:prstGeom>
            <a:solidFill>
              <a:srgbClr val="D9D9D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32" name="矩形 31">
              <a:extLst>
                <a:ext uri="{FF2B5EF4-FFF2-40B4-BE49-F238E27FC236}">
                  <a16:creationId xmlns:a16="http://schemas.microsoft.com/office/drawing/2014/main" id="{297857C9-14D5-F2D9-F1C6-6F66E730FCF5}"/>
                </a:ext>
              </a:extLst>
            </p:cNvPr>
            <p:cNvSpPr/>
            <p:nvPr/>
          </p:nvSpPr>
          <p:spPr>
            <a:xfrm>
              <a:off x="-847534" y="3103952"/>
              <a:ext cx="709127" cy="279918"/>
            </a:xfrm>
            <a:prstGeom prst="rect">
              <a:avLst/>
            </a:prstGeom>
            <a:solidFill>
              <a:srgbClr val="F7EEE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24" name="矩形 23">
              <a:extLst>
                <a:ext uri="{FF2B5EF4-FFF2-40B4-BE49-F238E27FC236}">
                  <a16:creationId xmlns:a16="http://schemas.microsoft.com/office/drawing/2014/main" id="{7FB28696-B9F2-DB39-63D0-FD927D1BB413}"/>
                </a:ext>
              </a:extLst>
            </p:cNvPr>
            <p:cNvSpPr/>
            <p:nvPr/>
          </p:nvSpPr>
          <p:spPr>
            <a:xfrm>
              <a:off x="-847534" y="1309332"/>
              <a:ext cx="709127" cy="279918"/>
            </a:xfrm>
            <a:prstGeom prst="rect">
              <a:avLst/>
            </a:prstGeom>
            <a:solidFill>
              <a:srgbClr val="B3560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grpSp>
      <p:sp>
        <p:nvSpPr>
          <p:cNvPr id="3" name="文本框 2">
            <a:extLst>
              <a:ext uri="{FF2B5EF4-FFF2-40B4-BE49-F238E27FC236}">
                <a16:creationId xmlns:a16="http://schemas.microsoft.com/office/drawing/2014/main" id="{C3C7898D-80B9-4A67-9D3C-D88F1D338557}"/>
              </a:ext>
            </a:extLst>
          </p:cNvPr>
          <p:cNvSpPr txBox="1"/>
          <p:nvPr userDrawn="1"/>
        </p:nvSpPr>
        <p:spPr>
          <a:xfrm>
            <a:off x="6144187" y="6579719"/>
            <a:ext cx="6094070" cy="261354"/>
          </a:xfrm>
          <a:prstGeom prst="rect">
            <a:avLst/>
          </a:prstGeom>
          <a:noFill/>
        </p:spPr>
        <p:txBody>
          <a:bodyPr wrap="square">
            <a:spAutoFit/>
          </a:bodyPr>
          <a:lstStyle/>
          <a:p>
            <a:pPr marL="0" marR="0" lvl="0" indent="0" algn="r" defTabSz="457200" rtl="0" eaLnBrk="1" fontAlgn="auto" latinLnBrk="0" hangingPunct="1">
              <a:lnSpc>
                <a:spcPct val="120000"/>
              </a:lnSpc>
              <a:spcBef>
                <a:spcPts val="0"/>
              </a:spcBef>
              <a:spcAft>
                <a:spcPts val="0"/>
              </a:spcAft>
              <a:buClrTx/>
              <a:buSzTx/>
              <a:buFontTx/>
              <a:buNone/>
              <a:tabLst/>
              <a:defRPr/>
            </a:pPr>
            <a:r>
              <a:rPr kumimoji="0" lang="zh-CN" altLang="en-US" sz="10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ea"/>
                <a:sym typeface="微软雅黑" panose="020B0503020204020204" pitchFamily="34" charset="-122"/>
              </a:rPr>
              <a:t>仅供医疗专业人士参考</a:t>
            </a:r>
            <a:endParaRPr kumimoji="0" lang="en-US" altLang="zh-CN" sz="10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Tree>
    <p:extLst>
      <p:ext uri="{BB962C8B-B14F-4D97-AF65-F5344CB8AC3E}">
        <p14:creationId xmlns:p14="http://schemas.microsoft.com/office/powerpoint/2010/main" val="3757343563"/>
      </p:ext>
    </p:extLst>
  </p:cSld>
  <p:clrMapOvr>
    <a:masterClrMapping/>
  </p:clrMapOvr>
  <p:extLst>
    <p:ext uri="{DCECCB84-F9BA-43D5-87BE-67443E8EF086}">
      <p15:sldGuideLst xmlns:p15="http://schemas.microsoft.com/office/powerpoint/2012/main">
        <p15:guide id="1" orient="horz" pos="731">
          <p15:clr>
            <a:srgbClr val="FBAE40"/>
          </p15:clr>
        </p15:guide>
        <p15:guide id="2" pos="7310">
          <p15:clr>
            <a:srgbClr val="FBAE40"/>
          </p15:clr>
        </p15:guide>
        <p15:guide id="3" pos="370">
          <p15:clr>
            <a:srgbClr val="FBAE40"/>
          </p15:clr>
        </p15:guide>
        <p15:guide id="4" orient="horz" pos="822">
          <p15:clr>
            <a:srgbClr val="FBAE40"/>
          </p15:clr>
        </p15:guide>
      </p15:sldGuideLst>
    </p:ext>
  </p:extLs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一行+ref">
    <p:spTree>
      <p:nvGrpSpPr>
        <p:cNvPr id="1" name=""/>
        <p:cNvGrpSpPr/>
        <p:nvPr/>
      </p:nvGrpSpPr>
      <p:grpSpPr>
        <a:xfrm>
          <a:off x="0" y="0"/>
          <a:ext cx="0" cy="0"/>
          <a:chOff x="0" y="0"/>
          <a:chExt cx="0" cy="0"/>
        </a:xfrm>
      </p:grpSpPr>
      <p:sp>
        <p:nvSpPr>
          <p:cNvPr id="4" name="标题 1"/>
          <p:cNvSpPr>
            <a:spLocks noGrp="1"/>
          </p:cNvSpPr>
          <p:nvPr>
            <p:ph type="title" hasCustomPrompt="1"/>
          </p:nvPr>
        </p:nvSpPr>
        <p:spPr>
          <a:xfrm>
            <a:off x="423336" y="234951"/>
            <a:ext cx="11336863" cy="832204"/>
          </a:xfrm>
          <a:prstGeom prst="rect">
            <a:avLst/>
          </a:prstGeom>
        </p:spPr>
        <p:txBody>
          <a:bodyPr lIns="0" tIns="0" rIns="0" bIns="0" anchor="b"/>
          <a:lstStyle>
            <a:lvl1pPr>
              <a:defRPr lang="zh-CN" altLang="en-US" sz="2800" b="1" dirty="0">
                <a:solidFill>
                  <a:srgbClr val="0081C6"/>
                </a:solidFill>
                <a:latin typeface="Apis For Office" panose="020B0504010101010104" pitchFamily="34" charset="0"/>
              </a:defRPr>
            </a:lvl1pPr>
          </a:lstStyle>
          <a:p>
            <a:pPr lvl="0"/>
            <a:r>
              <a:rPr lang="zh-CN" altLang="en-US" dirty="0"/>
              <a:t>输入标题</a:t>
            </a:r>
          </a:p>
        </p:txBody>
      </p:sp>
    </p:spTree>
    <p:extLst>
      <p:ext uri="{BB962C8B-B14F-4D97-AF65-F5344CB8AC3E}">
        <p14:creationId xmlns:p14="http://schemas.microsoft.com/office/powerpoint/2010/main" val="7673234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6"/>
            <a:ext cx="10363200" cy="1470025"/>
          </a:xfrm>
        </p:spPr>
        <p:txBody>
          <a:bodyPr/>
          <a:lstStyle/>
          <a:p>
            <a:r>
              <a:rPr lang="zh-CN" altLang="en-US"/>
              <a:t>单击此处编辑母版标题样式</a:t>
            </a:r>
          </a:p>
        </p:txBody>
      </p:sp>
      <p:sp>
        <p:nvSpPr>
          <p:cNvPr id="3" name="副标题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p:txBody>
          <a:bodyPr/>
          <a:lstStyle/>
          <a:p>
            <a:fld id="{C2FD4F87-9821-4C2E-A359-16A18D73C441}" type="datetimeFigureOut">
              <a:rPr lang="zh-CN" altLang="en-US" smtClean="0"/>
              <a:t>2025/9/15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2EAFA81-CC97-4929-B80F-4D2852AE958A}" type="slidenum">
              <a:rPr lang="zh-CN" altLang="en-US" smtClean="0"/>
              <a:t>‹#›</a:t>
            </a:fld>
            <a:endParaRPr lang="zh-CN" altLang="en-US"/>
          </a:p>
        </p:txBody>
      </p:sp>
      <p:pic>
        <p:nvPicPr>
          <p:cNvPr id="1026" name="Picture 2" descr="C:\Users\d7\Desktop\ppt.jpg"/>
          <p:cNvPicPr>
            <a:picLocks noChangeAspect="1" noChangeArrowheads="1"/>
          </p:cNvPicPr>
          <p:nvPr userDrawn="1"/>
        </p:nvPicPr>
        <p:blipFill>
          <a:blip r:embed="rId2"/>
          <a:srcRect/>
          <a:stretch>
            <a:fillRect/>
          </a:stretch>
        </p:blipFill>
        <p:spPr bwMode="auto">
          <a:xfrm>
            <a:off x="0" y="0"/>
            <a:ext cx="12192000" cy="6858000"/>
          </a:xfrm>
          <a:prstGeom prst="rect">
            <a:avLst/>
          </a:prstGeom>
          <a:noFill/>
        </p:spPr>
      </p:pic>
      <p:pic>
        <p:nvPicPr>
          <p:cNvPr id="7" name="图片 6"/>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9758280" y="-19539"/>
            <a:ext cx="2412699" cy="942857"/>
          </a:xfrm>
          <a:prstGeom prst="rect">
            <a:avLst/>
          </a:prstGeom>
        </p:spPr>
      </p:pic>
      <p:sp>
        <p:nvSpPr>
          <p:cNvPr id="8" name="矩形 7"/>
          <p:cNvSpPr/>
          <p:nvPr userDrawn="1"/>
        </p:nvSpPr>
        <p:spPr>
          <a:xfrm>
            <a:off x="9631680" y="165463"/>
            <a:ext cx="2229394" cy="777394"/>
          </a:xfrm>
          <a:prstGeom prst="rect">
            <a:avLst/>
          </a:prstGeom>
          <a:solidFill>
            <a:srgbClr val="D99D2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1404426"/>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12121212">
    <p:spTree>
      <p:nvGrpSpPr>
        <p:cNvPr id="1" name=""/>
        <p:cNvGrpSpPr/>
        <p:nvPr/>
      </p:nvGrpSpPr>
      <p:grpSpPr>
        <a:xfrm>
          <a:off x="0" y="0"/>
          <a:ext cx="0" cy="0"/>
          <a:chOff x="0" y="0"/>
          <a:chExt cx="0" cy="0"/>
        </a:xfrm>
      </p:grpSpPr>
      <p:sp>
        <p:nvSpPr>
          <p:cNvPr id="5" name="内容占位符 4"/>
          <p:cNvSpPr>
            <a:spLocks noGrp="1"/>
          </p:cNvSpPr>
          <p:nvPr>
            <p:ph sz="quarter" idx="15"/>
          </p:nvPr>
        </p:nvSpPr>
        <p:spPr>
          <a:xfrm>
            <a:off x="587375" y="1169487"/>
            <a:ext cx="11029950" cy="4910138"/>
          </a:xfrm>
        </p:spPr>
        <p:txBody>
          <a:bodyPr>
            <a:normAutofit/>
          </a:bodyPr>
          <a:lstStyle>
            <a:lvl1pPr marL="285750" indent="-285750">
              <a:lnSpc>
                <a:spcPct val="120000"/>
              </a:lnSpc>
              <a:spcBef>
                <a:spcPts val="0"/>
              </a:spcBef>
              <a:spcAft>
                <a:spcPts val="0"/>
              </a:spcAft>
              <a:buFont typeface="Arial" panose="020B0604020202020204" pitchFamily="34" charset="0"/>
              <a:buChar char="•"/>
              <a:defRPr sz="1800">
                <a:solidFill>
                  <a:schemeClr val="tx1"/>
                </a:solidFill>
                <a:latin typeface="微软雅黑" panose="020B0503020204020204" charset="-122"/>
                <a:ea typeface="微软雅黑" panose="020B0503020204020204" charset="-122"/>
              </a:defRPr>
            </a:lvl1pPr>
            <a:lvl2pPr>
              <a:lnSpc>
                <a:spcPct val="120000"/>
              </a:lnSpc>
              <a:spcBef>
                <a:spcPts val="0"/>
              </a:spcBef>
              <a:spcAft>
                <a:spcPts val="0"/>
              </a:spcAft>
              <a:defRPr sz="1600">
                <a:solidFill>
                  <a:schemeClr val="tx1"/>
                </a:solidFill>
                <a:latin typeface="微软雅黑" panose="020B0503020204020204" charset="-122"/>
                <a:ea typeface="微软雅黑" panose="020B0503020204020204" charset="-122"/>
              </a:defRPr>
            </a:lvl2pPr>
            <a:lvl3pPr>
              <a:lnSpc>
                <a:spcPct val="120000"/>
              </a:lnSpc>
              <a:spcBef>
                <a:spcPts val="0"/>
              </a:spcBef>
              <a:spcAft>
                <a:spcPts val="0"/>
              </a:spcAft>
              <a:defRPr sz="1400">
                <a:solidFill>
                  <a:schemeClr val="tx1"/>
                </a:solidFill>
                <a:latin typeface="微软雅黑" panose="020B0503020204020204" charset="-122"/>
                <a:ea typeface="微软雅黑" panose="020B0503020204020204" charset="-122"/>
              </a:defRPr>
            </a:lvl3pPr>
            <a:lvl4pPr>
              <a:lnSpc>
                <a:spcPct val="120000"/>
              </a:lnSpc>
              <a:spcBef>
                <a:spcPts val="0"/>
              </a:spcBef>
              <a:spcAft>
                <a:spcPts val="0"/>
              </a:spcAft>
              <a:defRPr sz="1200">
                <a:solidFill>
                  <a:schemeClr val="tx1"/>
                </a:solidFill>
                <a:latin typeface="微软雅黑" panose="020B0503020204020204" charset="-122"/>
                <a:ea typeface="微软雅黑" panose="020B0503020204020204" charset="-122"/>
              </a:defRPr>
            </a:lvl4pPr>
            <a:lvl5pPr>
              <a:lnSpc>
                <a:spcPct val="120000"/>
              </a:lnSpc>
              <a:spcBef>
                <a:spcPts val="0"/>
              </a:spcBef>
              <a:spcAft>
                <a:spcPts val="0"/>
              </a:spcAft>
              <a:defRPr sz="1200">
                <a:solidFill>
                  <a:schemeClr val="tx1"/>
                </a:solidFill>
                <a:latin typeface="微软雅黑" panose="020B0503020204020204" charset="-122"/>
                <a:ea typeface="微软雅黑" panose="020B0503020204020204" charset="-122"/>
              </a:defRPr>
            </a:lvl5pPr>
          </a:lstStyle>
          <a:p>
            <a:pPr lvl="0"/>
            <a:r>
              <a:rPr lang="zh-CN" altLang="en-US" dirty="0"/>
              <a:t>单击此处编辑母版文本样式</a:t>
            </a:r>
          </a:p>
          <a:p>
            <a:pPr lvl="1"/>
            <a:r>
              <a:rPr lang="zh-CN" altLang="en-US" dirty="0"/>
              <a:t>二级</a:t>
            </a:r>
          </a:p>
          <a:p>
            <a:pPr lvl="2"/>
            <a:r>
              <a:rPr lang="zh-CN" altLang="en-US" dirty="0"/>
              <a:t>三级</a:t>
            </a:r>
          </a:p>
          <a:p>
            <a:pPr lvl="3"/>
            <a:r>
              <a:rPr lang="zh-CN" altLang="en-US" dirty="0"/>
              <a:t>四级</a:t>
            </a:r>
          </a:p>
          <a:p>
            <a:pPr lvl="4"/>
            <a:r>
              <a:rPr lang="zh-CN" altLang="en-US" dirty="0"/>
              <a:t>五级</a:t>
            </a:r>
          </a:p>
        </p:txBody>
      </p:sp>
      <p:sp>
        <p:nvSpPr>
          <p:cNvPr id="8" name="Title Placeholder 1"/>
          <p:cNvSpPr>
            <a:spLocks noGrp="1"/>
          </p:cNvSpPr>
          <p:nvPr>
            <p:ph type="title"/>
          </p:nvPr>
        </p:nvSpPr>
        <p:spPr>
          <a:xfrm>
            <a:off x="587375" y="355101"/>
            <a:ext cx="9048751" cy="523220"/>
          </a:xfrm>
          <a:prstGeom prst="rect">
            <a:avLst/>
          </a:prstGeom>
        </p:spPr>
        <p:txBody>
          <a:bodyPr vert="horz" wrap="square" lIns="0" tIns="45720" rIns="91440" bIns="45720" rtlCol="0" anchor="ctr">
            <a:spAutoFit/>
          </a:bodyPr>
          <a:lstStyle>
            <a:lvl1pPr algn="l">
              <a:defRPr lang="en-US" sz="2800" b="0" dirty="0">
                <a:solidFill>
                  <a:srgbClr val="B35609"/>
                </a:solidFill>
                <a:latin typeface="微软雅黑" panose="020B0503020204020204" charset="-122"/>
                <a:ea typeface="微软雅黑" panose="020B0503020204020204" charset="-122"/>
              </a:defRPr>
            </a:lvl1pPr>
          </a:lstStyle>
          <a:p>
            <a:pPr marL="0" lvl="0"/>
            <a:r>
              <a:rPr lang="zh-CN" altLang="en-US" dirty="0"/>
              <a:t>单击此处编辑母版标题样式</a:t>
            </a:r>
            <a:endParaRPr lang="en-US" dirty="0"/>
          </a:p>
        </p:txBody>
      </p:sp>
      <p:sp>
        <p:nvSpPr>
          <p:cNvPr id="9" name="Espace réservé du texte 4"/>
          <p:cNvSpPr>
            <a:spLocks noGrp="1"/>
          </p:cNvSpPr>
          <p:nvPr>
            <p:ph type="body" sz="quarter" idx="14"/>
          </p:nvPr>
        </p:nvSpPr>
        <p:spPr>
          <a:xfrm>
            <a:off x="2319867" y="6303669"/>
            <a:ext cx="9247717" cy="203133"/>
          </a:xfrm>
          <a:prstGeom prst="rect">
            <a:avLst/>
          </a:prstGeom>
        </p:spPr>
        <p:txBody>
          <a:bodyPr wrap="square" lIns="0" anchor="t">
            <a:spAutoFit/>
          </a:bodyPr>
          <a:lstStyle>
            <a:lvl1pPr marL="0" indent="0" algn="l" defTabSz="914400" rtl="0" eaLnBrk="1" latinLnBrk="0" hangingPunct="1">
              <a:lnSpc>
                <a:spcPct val="90000"/>
              </a:lnSpc>
              <a:spcBef>
                <a:spcPts val="0"/>
              </a:spcBef>
              <a:buFont typeface="+mj-lt"/>
              <a:buNone/>
              <a:defRPr lang="zh-CN" altLang="en-US" sz="800" kern="1200" dirty="0">
                <a:solidFill>
                  <a:schemeClr val="tx1">
                    <a:lumMod val="75000"/>
                    <a:lumOff val="25000"/>
                  </a:schemeClr>
                </a:solidFill>
                <a:latin typeface="微软雅黑" panose="020B0503020204020204" charset="-122"/>
                <a:ea typeface="微软雅黑" panose="020B0503020204020204" charset="-122"/>
                <a:cs typeface="+mn-cs"/>
              </a:defRPr>
            </a:lvl1pPr>
          </a:lstStyle>
          <a:p>
            <a:pPr lvl="0"/>
            <a:r>
              <a:rPr lang="zh-CN" altLang="en-US" dirty="0"/>
              <a:t>单击此处编辑母版文本样式</a:t>
            </a:r>
          </a:p>
        </p:txBody>
      </p:sp>
      <p:sp>
        <p:nvSpPr>
          <p:cNvPr id="2" name="矩形 1"/>
          <p:cNvSpPr/>
          <p:nvPr userDrawn="1"/>
        </p:nvSpPr>
        <p:spPr>
          <a:xfrm>
            <a:off x="9771017" y="136525"/>
            <a:ext cx="1933303" cy="943338"/>
          </a:xfrm>
          <a:prstGeom prst="rect">
            <a:avLst/>
          </a:prstGeom>
          <a:solidFill>
            <a:srgbClr val="FFFF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endParaRPr>
          </a:p>
        </p:txBody>
      </p:sp>
      <p:grpSp>
        <p:nvGrpSpPr>
          <p:cNvPr id="10" name="组合 9"/>
          <p:cNvGrpSpPr/>
          <p:nvPr userDrawn="1"/>
        </p:nvGrpSpPr>
        <p:grpSpPr>
          <a:xfrm>
            <a:off x="-954352" y="-2226"/>
            <a:ext cx="709127" cy="2433462"/>
            <a:chOff x="-847534" y="1309332"/>
            <a:chExt cx="709127" cy="2433462"/>
          </a:xfrm>
        </p:grpSpPr>
        <p:sp>
          <p:nvSpPr>
            <p:cNvPr id="20" name="矩形 19"/>
            <p:cNvSpPr/>
            <p:nvPr/>
          </p:nvSpPr>
          <p:spPr>
            <a:xfrm>
              <a:off x="-847534" y="2027180"/>
              <a:ext cx="709127" cy="279918"/>
            </a:xfrm>
            <a:prstGeom prst="rect">
              <a:avLst/>
            </a:prstGeom>
            <a:solidFill>
              <a:srgbClr val="F5B02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endParaRPr>
            </a:p>
          </p:txBody>
        </p:sp>
        <p:sp>
          <p:nvSpPr>
            <p:cNvPr id="13" name="矩形 12"/>
            <p:cNvSpPr/>
            <p:nvPr/>
          </p:nvSpPr>
          <p:spPr>
            <a:xfrm>
              <a:off x="-847534" y="2386104"/>
              <a:ext cx="709127" cy="279918"/>
            </a:xfrm>
            <a:prstGeom prst="rect">
              <a:avLst/>
            </a:prstGeom>
            <a:solidFill>
              <a:srgbClr val="FEF7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endParaRPr>
            </a:p>
          </p:txBody>
        </p:sp>
        <p:sp>
          <p:nvSpPr>
            <p:cNvPr id="21" name="矩形 20"/>
            <p:cNvSpPr/>
            <p:nvPr/>
          </p:nvSpPr>
          <p:spPr>
            <a:xfrm>
              <a:off x="-847534" y="1668256"/>
              <a:ext cx="709127" cy="279918"/>
            </a:xfrm>
            <a:prstGeom prst="rect">
              <a:avLst/>
            </a:prstGeom>
            <a:solidFill>
              <a:srgbClr val="F0DDC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endParaRPr>
            </a:p>
          </p:txBody>
        </p:sp>
        <p:sp>
          <p:nvSpPr>
            <p:cNvPr id="22" name="矩形 21"/>
            <p:cNvSpPr/>
            <p:nvPr/>
          </p:nvSpPr>
          <p:spPr>
            <a:xfrm>
              <a:off x="-847534" y="2745028"/>
              <a:ext cx="709127" cy="279918"/>
            </a:xfrm>
            <a:prstGeom prst="rect">
              <a:avLst/>
            </a:prstGeom>
            <a:solidFill>
              <a:srgbClr val="F7964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endParaRPr>
            </a:p>
          </p:txBody>
        </p:sp>
        <p:sp>
          <p:nvSpPr>
            <p:cNvPr id="26" name="矩形 25"/>
            <p:cNvSpPr/>
            <p:nvPr/>
          </p:nvSpPr>
          <p:spPr>
            <a:xfrm>
              <a:off x="-847534" y="3462876"/>
              <a:ext cx="709127" cy="279918"/>
            </a:xfrm>
            <a:prstGeom prst="rect">
              <a:avLst/>
            </a:prstGeom>
            <a:solidFill>
              <a:srgbClr val="D9D9D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endParaRPr>
            </a:p>
          </p:txBody>
        </p:sp>
        <p:sp>
          <p:nvSpPr>
            <p:cNvPr id="32" name="矩形 31"/>
            <p:cNvSpPr/>
            <p:nvPr/>
          </p:nvSpPr>
          <p:spPr>
            <a:xfrm>
              <a:off x="-847534" y="3103952"/>
              <a:ext cx="709127" cy="279918"/>
            </a:xfrm>
            <a:prstGeom prst="rect">
              <a:avLst/>
            </a:prstGeom>
            <a:solidFill>
              <a:srgbClr val="F7EEE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endParaRPr>
            </a:p>
          </p:txBody>
        </p:sp>
        <p:sp>
          <p:nvSpPr>
            <p:cNvPr id="24" name="矩形 23"/>
            <p:cNvSpPr/>
            <p:nvPr/>
          </p:nvSpPr>
          <p:spPr>
            <a:xfrm>
              <a:off x="-847534" y="1309332"/>
              <a:ext cx="709127" cy="279918"/>
            </a:xfrm>
            <a:prstGeom prst="rect">
              <a:avLst/>
            </a:prstGeom>
            <a:solidFill>
              <a:srgbClr val="B3560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endParaRPr>
            </a:p>
          </p:txBody>
        </p:sp>
      </p:grpSp>
    </p:spTree>
    <p:extLst>
      <p:ext uri="{BB962C8B-B14F-4D97-AF65-F5344CB8AC3E}">
        <p14:creationId xmlns:p14="http://schemas.microsoft.com/office/powerpoint/2010/main" val="1660135905"/>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1_12121212">
    <p:spTree>
      <p:nvGrpSpPr>
        <p:cNvPr id="1" name=""/>
        <p:cNvGrpSpPr/>
        <p:nvPr/>
      </p:nvGrpSpPr>
      <p:grpSpPr>
        <a:xfrm>
          <a:off x="0" y="0"/>
          <a:ext cx="0" cy="0"/>
          <a:chOff x="0" y="0"/>
          <a:chExt cx="0" cy="0"/>
        </a:xfrm>
      </p:grpSpPr>
      <p:sp>
        <p:nvSpPr>
          <p:cNvPr id="5" name="内容占位符 4"/>
          <p:cNvSpPr>
            <a:spLocks noGrp="1"/>
          </p:cNvSpPr>
          <p:nvPr>
            <p:ph sz="quarter" idx="15"/>
          </p:nvPr>
        </p:nvSpPr>
        <p:spPr>
          <a:xfrm>
            <a:off x="587375" y="1304925"/>
            <a:ext cx="11029950" cy="4910138"/>
          </a:xfrm>
        </p:spPr>
        <p:txBody>
          <a:bodyPr>
            <a:normAutofit/>
          </a:bodyPr>
          <a:lstStyle>
            <a:lvl1pPr marL="285750" indent="-285750">
              <a:lnSpc>
                <a:spcPct val="120000"/>
              </a:lnSpc>
              <a:spcBef>
                <a:spcPts val="0"/>
              </a:spcBef>
              <a:spcAft>
                <a:spcPts val="0"/>
              </a:spcAft>
              <a:buFont typeface="Arial" panose="020B0604020202020204" pitchFamily="34" charset="0"/>
              <a:buChar char="•"/>
              <a:defRPr sz="1800">
                <a:latin typeface="微软雅黑" panose="020B0503020204020204" charset="-122"/>
                <a:ea typeface="微软雅黑" panose="020B0503020204020204" charset="-122"/>
              </a:defRPr>
            </a:lvl1pPr>
            <a:lvl2pPr>
              <a:lnSpc>
                <a:spcPct val="120000"/>
              </a:lnSpc>
              <a:spcBef>
                <a:spcPts val="0"/>
              </a:spcBef>
              <a:spcAft>
                <a:spcPts val="0"/>
              </a:spcAft>
              <a:defRPr sz="1600">
                <a:latin typeface="微软雅黑" panose="020B0503020204020204" charset="-122"/>
                <a:ea typeface="微软雅黑" panose="020B0503020204020204" charset="-122"/>
              </a:defRPr>
            </a:lvl2pPr>
            <a:lvl3pPr>
              <a:lnSpc>
                <a:spcPct val="120000"/>
              </a:lnSpc>
              <a:spcBef>
                <a:spcPts val="0"/>
              </a:spcBef>
              <a:spcAft>
                <a:spcPts val="0"/>
              </a:spcAft>
              <a:defRPr sz="1400">
                <a:latin typeface="微软雅黑" panose="020B0503020204020204" charset="-122"/>
                <a:ea typeface="微软雅黑" panose="020B0503020204020204" charset="-122"/>
              </a:defRPr>
            </a:lvl3pPr>
            <a:lvl4pPr>
              <a:lnSpc>
                <a:spcPct val="120000"/>
              </a:lnSpc>
              <a:spcBef>
                <a:spcPts val="0"/>
              </a:spcBef>
              <a:spcAft>
                <a:spcPts val="0"/>
              </a:spcAft>
              <a:defRPr sz="1200">
                <a:latin typeface="微软雅黑" panose="020B0503020204020204" charset="-122"/>
                <a:ea typeface="微软雅黑" panose="020B0503020204020204" charset="-122"/>
              </a:defRPr>
            </a:lvl4pPr>
            <a:lvl5pPr>
              <a:lnSpc>
                <a:spcPct val="120000"/>
              </a:lnSpc>
              <a:spcBef>
                <a:spcPts val="0"/>
              </a:spcBef>
              <a:spcAft>
                <a:spcPts val="0"/>
              </a:spcAft>
              <a:defRPr sz="1200">
                <a:latin typeface="微软雅黑" panose="020B0503020204020204" charset="-122"/>
                <a:ea typeface="微软雅黑" panose="020B0503020204020204" charset="-122"/>
              </a:defRPr>
            </a:lvl5pPr>
          </a:lstStyle>
          <a:p>
            <a:pPr lvl="0"/>
            <a:r>
              <a:rPr lang="zh-CN" altLang="en-US" dirty="0"/>
              <a:t>单击此处编辑母版文本样式</a:t>
            </a:r>
          </a:p>
          <a:p>
            <a:pPr lvl="1"/>
            <a:r>
              <a:rPr lang="zh-CN" altLang="en-US" dirty="0"/>
              <a:t>二级</a:t>
            </a:r>
          </a:p>
          <a:p>
            <a:pPr lvl="2"/>
            <a:r>
              <a:rPr lang="zh-CN" altLang="en-US" dirty="0"/>
              <a:t>三级</a:t>
            </a:r>
          </a:p>
          <a:p>
            <a:pPr lvl="3"/>
            <a:r>
              <a:rPr lang="zh-CN" altLang="en-US" dirty="0"/>
              <a:t>四级</a:t>
            </a:r>
          </a:p>
          <a:p>
            <a:pPr lvl="4"/>
            <a:r>
              <a:rPr lang="zh-CN" altLang="en-US" dirty="0"/>
              <a:t>五级</a:t>
            </a:r>
          </a:p>
        </p:txBody>
      </p:sp>
      <p:sp>
        <p:nvSpPr>
          <p:cNvPr id="8" name="Title Placeholder 1"/>
          <p:cNvSpPr>
            <a:spLocks noGrp="1"/>
          </p:cNvSpPr>
          <p:nvPr>
            <p:ph type="title"/>
          </p:nvPr>
        </p:nvSpPr>
        <p:spPr>
          <a:xfrm>
            <a:off x="587375" y="355101"/>
            <a:ext cx="9048751" cy="523220"/>
          </a:xfrm>
          <a:prstGeom prst="rect">
            <a:avLst/>
          </a:prstGeom>
        </p:spPr>
        <p:txBody>
          <a:bodyPr vert="horz" wrap="square" lIns="0" tIns="45720" rIns="91440" bIns="45720" rtlCol="0" anchor="ctr">
            <a:spAutoFit/>
          </a:bodyPr>
          <a:lstStyle>
            <a:lvl1pPr algn="l">
              <a:defRPr lang="en-US" sz="2800" b="0" dirty="0">
                <a:solidFill>
                  <a:srgbClr val="B35609"/>
                </a:solidFill>
                <a:latin typeface="微软雅黑" panose="020B0503020204020204" charset="-122"/>
                <a:ea typeface="微软雅黑" panose="020B0503020204020204" charset="-122"/>
              </a:defRPr>
            </a:lvl1pPr>
          </a:lstStyle>
          <a:p>
            <a:pPr marL="0" lvl="0"/>
            <a:r>
              <a:rPr lang="zh-CN" altLang="en-US" dirty="0"/>
              <a:t>单击此处编辑母版标题样式</a:t>
            </a:r>
            <a:endParaRPr lang="en-US" dirty="0"/>
          </a:p>
        </p:txBody>
      </p:sp>
      <p:sp>
        <p:nvSpPr>
          <p:cNvPr id="9" name="Espace réservé du texte 4"/>
          <p:cNvSpPr>
            <a:spLocks noGrp="1"/>
          </p:cNvSpPr>
          <p:nvPr>
            <p:ph type="body" sz="quarter" idx="14"/>
          </p:nvPr>
        </p:nvSpPr>
        <p:spPr>
          <a:xfrm>
            <a:off x="2319867" y="6303669"/>
            <a:ext cx="9247717" cy="203133"/>
          </a:xfrm>
          <a:prstGeom prst="rect">
            <a:avLst/>
          </a:prstGeom>
        </p:spPr>
        <p:txBody>
          <a:bodyPr wrap="square" lIns="0" anchor="t">
            <a:spAutoFit/>
          </a:bodyPr>
          <a:lstStyle>
            <a:lvl1pPr marL="0" indent="0" algn="l" defTabSz="914400" rtl="0" eaLnBrk="1" latinLnBrk="0" hangingPunct="1">
              <a:lnSpc>
                <a:spcPct val="90000"/>
              </a:lnSpc>
              <a:spcBef>
                <a:spcPts val="0"/>
              </a:spcBef>
              <a:buFont typeface="+mj-lt"/>
              <a:buNone/>
              <a:defRPr lang="zh-CN" altLang="en-US" sz="800" kern="1200" dirty="0">
                <a:solidFill>
                  <a:schemeClr val="tx1">
                    <a:lumMod val="75000"/>
                    <a:lumOff val="25000"/>
                  </a:schemeClr>
                </a:solidFill>
                <a:latin typeface="微软雅黑" panose="020B0503020204020204" charset="-122"/>
                <a:ea typeface="微软雅黑" panose="020B0503020204020204" charset="-122"/>
                <a:cs typeface="+mn-cs"/>
              </a:defRPr>
            </a:lvl1pPr>
          </a:lstStyle>
          <a:p>
            <a:pPr lvl="0"/>
            <a:r>
              <a:rPr lang="zh-CN" altLang="en-US" dirty="0"/>
              <a:t>单击此处编辑母版文本样式</a:t>
            </a:r>
          </a:p>
        </p:txBody>
      </p:sp>
      <p:sp>
        <p:nvSpPr>
          <p:cNvPr id="2" name="矩形 1"/>
          <p:cNvSpPr/>
          <p:nvPr userDrawn="1"/>
        </p:nvSpPr>
        <p:spPr>
          <a:xfrm>
            <a:off x="9771017" y="136525"/>
            <a:ext cx="1933303" cy="943338"/>
          </a:xfrm>
          <a:prstGeom prst="rect">
            <a:avLst/>
          </a:prstGeom>
          <a:solidFill>
            <a:srgbClr val="FFFF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endParaRPr>
          </a:p>
        </p:txBody>
      </p:sp>
      <p:grpSp>
        <p:nvGrpSpPr>
          <p:cNvPr id="10" name="组合 9"/>
          <p:cNvGrpSpPr/>
          <p:nvPr userDrawn="1"/>
        </p:nvGrpSpPr>
        <p:grpSpPr>
          <a:xfrm>
            <a:off x="-954352" y="-2226"/>
            <a:ext cx="709127" cy="2433462"/>
            <a:chOff x="-847534" y="1309332"/>
            <a:chExt cx="709127" cy="2433462"/>
          </a:xfrm>
        </p:grpSpPr>
        <p:sp>
          <p:nvSpPr>
            <p:cNvPr id="20" name="矩形 19"/>
            <p:cNvSpPr/>
            <p:nvPr/>
          </p:nvSpPr>
          <p:spPr>
            <a:xfrm>
              <a:off x="-847534" y="2027180"/>
              <a:ext cx="709127" cy="279918"/>
            </a:xfrm>
            <a:prstGeom prst="rect">
              <a:avLst/>
            </a:prstGeom>
            <a:solidFill>
              <a:srgbClr val="F5B02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endParaRPr>
            </a:p>
          </p:txBody>
        </p:sp>
        <p:sp>
          <p:nvSpPr>
            <p:cNvPr id="13" name="矩形 12"/>
            <p:cNvSpPr/>
            <p:nvPr/>
          </p:nvSpPr>
          <p:spPr>
            <a:xfrm>
              <a:off x="-847534" y="2386104"/>
              <a:ext cx="709127" cy="279918"/>
            </a:xfrm>
            <a:prstGeom prst="rect">
              <a:avLst/>
            </a:prstGeom>
            <a:solidFill>
              <a:srgbClr val="FEF7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endParaRPr>
            </a:p>
          </p:txBody>
        </p:sp>
        <p:sp>
          <p:nvSpPr>
            <p:cNvPr id="21" name="矩形 20"/>
            <p:cNvSpPr/>
            <p:nvPr/>
          </p:nvSpPr>
          <p:spPr>
            <a:xfrm>
              <a:off x="-847534" y="1668256"/>
              <a:ext cx="709127" cy="279918"/>
            </a:xfrm>
            <a:prstGeom prst="rect">
              <a:avLst/>
            </a:prstGeom>
            <a:solidFill>
              <a:srgbClr val="F0DDC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endParaRPr>
            </a:p>
          </p:txBody>
        </p:sp>
        <p:sp>
          <p:nvSpPr>
            <p:cNvPr id="22" name="矩形 21"/>
            <p:cNvSpPr/>
            <p:nvPr/>
          </p:nvSpPr>
          <p:spPr>
            <a:xfrm>
              <a:off x="-847534" y="2745028"/>
              <a:ext cx="709127" cy="279918"/>
            </a:xfrm>
            <a:prstGeom prst="rect">
              <a:avLst/>
            </a:prstGeom>
            <a:solidFill>
              <a:srgbClr val="F7964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endParaRPr>
            </a:p>
          </p:txBody>
        </p:sp>
        <p:sp>
          <p:nvSpPr>
            <p:cNvPr id="26" name="矩形 25"/>
            <p:cNvSpPr/>
            <p:nvPr/>
          </p:nvSpPr>
          <p:spPr>
            <a:xfrm>
              <a:off x="-847534" y="3462876"/>
              <a:ext cx="709127" cy="279918"/>
            </a:xfrm>
            <a:prstGeom prst="rect">
              <a:avLst/>
            </a:prstGeom>
            <a:solidFill>
              <a:srgbClr val="D9D9D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endParaRPr>
            </a:p>
          </p:txBody>
        </p:sp>
        <p:sp>
          <p:nvSpPr>
            <p:cNvPr id="32" name="矩形 31"/>
            <p:cNvSpPr/>
            <p:nvPr/>
          </p:nvSpPr>
          <p:spPr>
            <a:xfrm>
              <a:off x="-847534" y="3103952"/>
              <a:ext cx="709127" cy="279918"/>
            </a:xfrm>
            <a:prstGeom prst="rect">
              <a:avLst/>
            </a:prstGeom>
            <a:solidFill>
              <a:srgbClr val="F7EEE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endParaRPr>
            </a:p>
          </p:txBody>
        </p:sp>
        <p:sp>
          <p:nvSpPr>
            <p:cNvPr id="24" name="矩形 23"/>
            <p:cNvSpPr/>
            <p:nvPr/>
          </p:nvSpPr>
          <p:spPr>
            <a:xfrm>
              <a:off x="-847534" y="1309332"/>
              <a:ext cx="709127" cy="279918"/>
            </a:xfrm>
            <a:prstGeom prst="rect">
              <a:avLst/>
            </a:prstGeom>
            <a:solidFill>
              <a:srgbClr val="B3560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endParaRPr>
            </a:p>
          </p:txBody>
        </p:sp>
      </p:grpSp>
    </p:spTree>
    <p:extLst>
      <p:ext uri="{BB962C8B-B14F-4D97-AF65-F5344CB8AC3E}">
        <p14:creationId xmlns:p14="http://schemas.microsoft.com/office/powerpoint/2010/main" val="884977871"/>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userDrawn="1">
  <p:cSld name="1_1111111111111">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C2FD4F87-9821-4C2E-A359-16A18D73C441}" type="datetimeFigureOut">
              <a:rPr lang="zh-CN" altLang="en-US" smtClean="0"/>
              <a:t>2025/9/15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2EAFA81-CC97-4929-B80F-4D2852AE958A}" type="slidenum">
              <a:rPr lang="zh-CN" altLang="en-US" smtClean="0"/>
              <a:t>‹#›</a:t>
            </a:fld>
            <a:endParaRPr lang="zh-CN" altLang="en-US"/>
          </a:p>
        </p:txBody>
      </p:sp>
      <p:sp>
        <p:nvSpPr>
          <p:cNvPr id="2" name="矩形 1"/>
          <p:cNvSpPr/>
          <p:nvPr userDrawn="1"/>
        </p:nvSpPr>
        <p:spPr>
          <a:xfrm>
            <a:off x="9771017" y="136525"/>
            <a:ext cx="1933303" cy="943338"/>
          </a:xfrm>
          <a:prstGeom prst="rect">
            <a:avLst/>
          </a:prstGeom>
          <a:solidFill>
            <a:srgbClr val="FFFF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75298911"/>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a:t>单击此处编辑母版标题样式</a:t>
            </a:r>
          </a:p>
        </p:txBody>
      </p:sp>
      <p:sp>
        <p:nvSpPr>
          <p:cNvPr id="3" name="日期占位符 2"/>
          <p:cNvSpPr>
            <a:spLocks noGrp="1"/>
          </p:cNvSpPr>
          <p:nvPr>
            <p:ph type="dt" sz="half" idx="10"/>
          </p:nvPr>
        </p:nvSpPr>
        <p:spPr/>
        <p:txBody>
          <a:bodyPr/>
          <a:lstStyle/>
          <a:p>
            <a:fld id="{C2FD4F87-9821-4C2E-A359-16A18D73C441}" type="datetimeFigureOut">
              <a:rPr lang="zh-CN" altLang="en-US" smtClean="0"/>
              <a:t>2025/9/15</a:t>
            </a:fld>
            <a:endParaRPr lang="zh-CN" altLang="en-US" dirty="0"/>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62EAFA81-CC97-4929-B80F-4D2852AE958A}" type="slidenum">
              <a:rPr lang="zh-CN" altLang="en-US" smtClean="0"/>
              <a:t>‹#›</a:t>
            </a:fld>
            <a:endParaRPr lang="zh-CN" altLang="en-US" dirty="0"/>
          </a:p>
        </p:txBody>
      </p:sp>
    </p:spTree>
    <p:extLst>
      <p:ext uri="{BB962C8B-B14F-4D97-AF65-F5344CB8AC3E}">
        <p14:creationId xmlns:p14="http://schemas.microsoft.com/office/powerpoint/2010/main" val="1948367083"/>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userDrawn="1">
  <p:cSld name="3_12121212">
    <p:spTree>
      <p:nvGrpSpPr>
        <p:cNvPr id="1" name=""/>
        <p:cNvGrpSpPr/>
        <p:nvPr/>
      </p:nvGrpSpPr>
      <p:grpSpPr>
        <a:xfrm>
          <a:off x="0" y="0"/>
          <a:ext cx="0" cy="0"/>
          <a:chOff x="0" y="0"/>
          <a:chExt cx="0" cy="0"/>
        </a:xfrm>
      </p:grpSpPr>
      <p:sp>
        <p:nvSpPr>
          <p:cNvPr id="8" name="Title Placeholder 1"/>
          <p:cNvSpPr>
            <a:spLocks noGrp="1"/>
          </p:cNvSpPr>
          <p:nvPr>
            <p:ph type="title"/>
          </p:nvPr>
        </p:nvSpPr>
        <p:spPr>
          <a:xfrm>
            <a:off x="587375" y="355101"/>
            <a:ext cx="9048751" cy="523220"/>
          </a:xfrm>
          <a:prstGeom prst="rect">
            <a:avLst/>
          </a:prstGeom>
        </p:spPr>
        <p:txBody>
          <a:bodyPr vert="horz" wrap="square" lIns="0" tIns="45720" rIns="91440" bIns="45720" rtlCol="0" anchor="ctr">
            <a:spAutoFit/>
          </a:bodyPr>
          <a:lstStyle>
            <a:lvl1pPr algn="l">
              <a:defRPr lang="en-US" sz="2800" b="0" dirty="0">
                <a:solidFill>
                  <a:srgbClr val="B35609"/>
                </a:solidFill>
                <a:latin typeface="+mj-ea"/>
                <a:ea typeface="+mj-ea"/>
              </a:defRPr>
            </a:lvl1pPr>
          </a:lstStyle>
          <a:p>
            <a:pPr marL="0" lvl="0"/>
            <a:r>
              <a:rPr lang="zh-CN" altLang="en-US" dirty="0"/>
              <a:t>单击此处编辑母版标题样式</a:t>
            </a:r>
            <a:endParaRPr lang="en-US" dirty="0"/>
          </a:p>
        </p:txBody>
      </p:sp>
      <p:sp>
        <p:nvSpPr>
          <p:cNvPr id="9" name="Espace réservé du texte 4"/>
          <p:cNvSpPr>
            <a:spLocks noGrp="1"/>
          </p:cNvSpPr>
          <p:nvPr>
            <p:ph type="body" sz="quarter" idx="14"/>
          </p:nvPr>
        </p:nvSpPr>
        <p:spPr>
          <a:xfrm>
            <a:off x="2319655" y="6362700"/>
            <a:ext cx="7807325" cy="144145"/>
          </a:xfrm>
          <a:prstGeom prst="rect">
            <a:avLst/>
          </a:prstGeom>
        </p:spPr>
        <p:txBody>
          <a:bodyPr wrap="square" lIns="0" anchor="t">
            <a:noAutofit/>
          </a:bodyPr>
          <a:lstStyle>
            <a:lvl1pPr marL="228600" indent="-228600" algn="l" defTabSz="914400" rtl="0" eaLnBrk="1" latinLnBrk="0" hangingPunct="1">
              <a:lnSpc>
                <a:spcPct val="90000"/>
              </a:lnSpc>
              <a:spcBef>
                <a:spcPts val="0"/>
              </a:spcBef>
              <a:buFont typeface="+mj-lt"/>
              <a:buAutoNum type="arabicPeriod"/>
              <a:defRPr lang="zh-CN" altLang="en-US" sz="800" kern="1200" dirty="0">
                <a:solidFill>
                  <a:schemeClr val="tx1">
                    <a:lumMod val="75000"/>
                    <a:lumOff val="25000"/>
                  </a:schemeClr>
                </a:solidFill>
                <a:latin typeface="+mn-ea"/>
                <a:ea typeface="+mn-ea"/>
                <a:cs typeface="+mn-cs"/>
              </a:defRPr>
            </a:lvl1pPr>
          </a:lstStyle>
          <a:p>
            <a:pPr lvl="0"/>
            <a:r>
              <a:rPr lang="zh-CN" altLang="en-US" dirty="0"/>
              <a:t>单击此处编辑母版文本样式</a:t>
            </a:r>
          </a:p>
        </p:txBody>
      </p:sp>
      <p:sp>
        <p:nvSpPr>
          <p:cNvPr id="2" name="矩形 1"/>
          <p:cNvSpPr/>
          <p:nvPr userDrawn="1"/>
        </p:nvSpPr>
        <p:spPr>
          <a:xfrm>
            <a:off x="9771017" y="136525"/>
            <a:ext cx="1933303" cy="943338"/>
          </a:xfrm>
          <a:prstGeom prst="rect">
            <a:avLst/>
          </a:prstGeom>
          <a:solidFill>
            <a:srgbClr val="FFFF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62825004"/>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Title">
    <p:spTree>
      <p:nvGrpSpPr>
        <p:cNvPr id="1" name=""/>
        <p:cNvGrpSpPr/>
        <p:nvPr/>
      </p:nvGrpSpPr>
      <p:grpSpPr>
        <a:xfrm>
          <a:off x="0" y="0"/>
          <a:ext cx="0" cy="0"/>
          <a:chOff x="0" y="0"/>
          <a:chExt cx="0" cy="0"/>
        </a:xfrm>
      </p:grpSpPr>
    </p:spTree>
    <p:extLst>
      <p:ext uri="{BB962C8B-B14F-4D97-AF65-F5344CB8AC3E}">
        <p14:creationId xmlns:p14="http://schemas.microsoft.com/office/powerpoint/2010/main" val="297130323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423334" y="797120"/>
            <a:ext cx="11345333" cy="520700"/>
          </a:xfrm>
          <a:prstGeom prst="rect">
            <a:avLst/>
          </a:prstGeom>
        </p:spPr>
        <p:txBody>
          <a:bodyPr anchor="t" anchorCtr="0"/>
          <a:lstStyle>
            <a:lvl1pPr>
              <a:spcBef>
                <a:spcPts val="0"/>
              </a:spcBef>
              <a:spcAft>
                <a:spcPts val="0"/>
              </a:spcAft>
              <a:defRPr sz="2400" baseline="0">
                <a:solidFill>
                  <a:srgbClr val="001965"/>
                </a:solidFill>
                <a:latin typeface="Apis for office" panose="020B0504010101010104"/>
              </a:defRPr>
            </a:lvl1pPr>
          </a:lstStyle>
          <a:p>
            <a:r>
              <a:rPr lang="zh-CN" altLang="en-US" dirty="0"/>
              <a:t>单击此处编辑母版标题样式</a:t>
            </a:r>
          </a:p>
        </p:txBody>
      </p:sp>
      <p:sp>
        <p:nvSpPr>
          <p:cNvPr id="3" name="灯片编号占位符 2"/>
          <p:cNvSpPr>
            <a:spLocks noGrp="1"/>
          </p:cNvSpPr>
          <p:nvPr>
            <p:ph type="sldNum" sz="quarter" idx="10"/>
          </p:nvPr>
        </p:nvSpPr>
        <p:spPr/>
        <p:txBody>
          <a:bodyPr/>
          <a:lstStyle>
            <a:lvl1pPr>
              <a:spcBef>
                <a:spcPts val="0"/>
              </a:spcBef>
              <a:spcAft>
                <a:spcPts val="0"/>
              </a:spcAft>
              <a:defRPr baseline="0">
                <a:solidFill>
                  <a:srgbClr val="82786F"/>
                </a:solidFill>
                <a:latin typeface="Apis for office" panose="020B0504010101010104"/>
              </a:defRPr>
            </a:lvl1pPr>
          </a:lstStyle>
          <a:p>
            <a:pPr>
              <a:defRPr/>
            </a:pPr>
            <a:fld id="{C1398BE7-5B78-41C6-B602-72434BBFCFD2}" type="slidenum">
              <a:rPr lang="en-GB" smtClean="0"/>
              <a:pPr>
                <a:defRPr/>
              </a:pPr>
              <a:t>‹#›</a:t>
            </a:fld>
            <a:endParaRPr lang="en-GB" dirty="0"/>
          </a:p>
        </p:txBody>
      </p:sp>
      <p:grpSp>
        <p:nvGrpSpPr>
          <p:cNvPr id="4" name="组合 3"/>
          <p:cNvGrpSpPr/>
          <p:nvPr userDrawn="1"/>
        </p:nvGrpSpPr>
        <p:grpSpPr>
          <a:xfrm>
            <a:off x="91716" y="522858"/>
            <a:ext cx="371731" cy="250353"/>
            <a:chOff x="-108109" y="343269"/>
            <a:chExt cx="497348" cy="446608"/>
          </a:xfrm>
        </p:grpSpPr>
        <p:sp>
          <p:nvSpPr>
            <p:cNvPr id="5" name="六边形 4"/>
            <p:cNvSpPr/>
            <p:nvPr/>
          </p:nvSpPr>
          <p:spPr>
            <a:xfrm>
              <a:off x="-2256" y="452380"/>
              <a:ext cx="391495" cy="337497"/>
            </a:xfrm>
            <a:prstGeom prst="hexagon">
              <a:avLst/>
            </a:prstGeom>
            <a:noFill/>
            <a:ln w="9525">
              <a:solidFill>
                <a:srgbClr val="C7C2BA"/>
              </a:solidFill>
              <a:beve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81075" fontAlgn="auto" hangingPunct="0">
                <a:lnSpc>
                  <a:spcPct val="114000"/>
                </a:lnSpc>
                <a:spcAft>
                  <a:spcPts val="0"/>
                </a:spcAft>
                <a:buClr>
                  <a:srgbClr val="00B7FF"/>
                </a:buClr>
                <a:buSzPct val="120000"/>
              </a:pPr>
              <a:endParaRPr lang="zh-CN" altLang="en-US" sz="1400" b="1" dirty="0">
                <a:solidFill>
                  <a:srgbClr val="001965"/>
                </a:solidFill>
                <a:latin typeface="Apis for office" panose="020B0504010101010104"/>
                <a:ea typeface="微软雅黑" panose="020B0503020204020204" pitchFamily="34" charset="-122"/>
              </a:endParaRPr>
            </a:p>
          </p:txBody>
        </p:sp>
        <p:sp>
          <p:nvSpPr>
            <p:cNvPr id="6" name="六边形 5"/>
            <p:cNvSpPr/>
            <p:nvPr/>
          </p:nvSpPr>
          <p:spPr>
            <a:xfrm>
              <a:off x="-108109" y="343269"/>
              <a:ext cx="263561" cy="227207"/>
            </a:xfrm>
            <a:prstGeom prst="hexagon">
              <a:avLst/>
            </a:prstGeom>
            <a:solidFill>
              <a:srgbClr val="001965"/>
            </a:solidFill>
            <a:ln w="38100">
              <a:noFill/>
              <a:beve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81075" fontAlgn="auto" hangingPunct="0">
                <a:lnSpc>
                  <a:spcPct val="114000"/>
                </a:lnSpc>
                <a:spcAft>
                  <a:spcPts val="0"/>
                </a:spcAft>
                <a:buClr>
                  <a:srgbClr val="00B7FF"/>
                </a:buClr>
                <a:buSzPct val="120000"/>
              </a:pPr>
              <a:endParaRPr lang="zh-CN" altLang="en-US" sz="1400" b="1" dirty="0">
                <a:solidFill>
                  <a:srgbClr val="001965"/>
                </a:solidFill>
                <a:latin typeface="Apis for office" panose="020B0504010101010104"/>
                <a:ea typeface="微软雅黑" panose="020B0503020204020204" pitchFamily="34" charset="-122"/>
              </a:endParaRPr>
            </a:p>
          </p:txBody>
        </p:sp>
      </p:grpSp>
    </p:spTree>
    <p:extLst>
      <p:ext uri="{BB962C8B-B14F-4D97-AF65-F5344CB8AC3E}">
        <p14:creationId xmlns:p14="http://schemas.microsoft.com/office/powerpoint/2010/main" val="201140178"/>
      </p:ext>
    </p:extLst>
  </p:cSld>
  <p:clrMapOvr>
    <a:masterClrMapping/>
  </p:clrMapOvr>
  <p:transition/>
</p:sldLayout>
</file>

<file path=ppt/slideLayouts/slideLayout50.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Date Placeholder 3"/>
          <p:cNvSpPr>
            <a:spLocks noGrp="1"/>
          </p:cNvSpPr>
          <p:nvPr>
            <p:ph type="dt" sz="half" idx="10"/>
          </p:nvPr>
        </p:nvSpPr>
        <p:spPr/>
        <p:txBody>
          <a:bodyPr/>
          <a:lstStyle/>
          <a:p>
            <a:fld id="{F1A63A87-6219-4C00-B43A-58D205802DE3}" type="datetimeFigureOut">
              <a:rPr lang="zh-CN" altLang="en-US" smtClean="0">
                <a:solidFill>
                  <a:prstClr val="black">
                    <a:tint val="75000"/>
                  </a:prstClr>
                </a:solidFill>
              </a:rPr>
              <a:t>2025/9/15</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ED9AB3AE-810F-4A42-83E8-98BC19D27589}" type="slidenum">
              <a:rPr lang="zh-CN" altLang="en-US" smtClean="0">
                <a:solidFill>
                  <a:prstClr val="black">
                    <a:tint val="75000"/>
                  </a:prstClr>
                </a:solidFill>
              </a:rPr>
              <a:t>‹#›</a:t>
            </a:fld>
            <a:endParaRPr lang="zh-CN" altLang="en-US">
              <a:solidFill>
                <a:prstClr val="black">
                  <a:tint val="75000"/>
                </a:prstClr>
              </a:solidFill>
            </a:endParaRPr>
          </a:p>
        </p:txBody>
      </p:sp>
      <p:pic>
        <p:nvPicPr>
          <p:cNvPr id="7" name="Picture 2" descr="C:\Users\Administrator\Desktop\幻灯片2.jp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0" y="1"/>
            <a:ext cx="12192000" cy="6858001"/>
          </a:xfrm>
          <a:prstGeom prst="rect">
            <a:avLst/>
          </a:prstGeom>
          <a:noFill/>
        </p:spPr>
      </p:pic>
      <p:sp>
        <p:nvSpPr>
          <p:cNvPr id="8" name="矩形 7"/>
          <p:cNvSpPr/>
          <p:nvPr userDrawn="1"/>
        </p:nvSpPr>
        <p:spPr>
          <a:xfrm>
            <a:off x="9771017" y="136525"/>
            <a:ext cx="1933303" cy="781266"/>
          </a:xfrm>
          <a:prstGeom prst="rect">
            <a:avLst/>
          </a:prstGeom>
          <a:solidFill>
            <a:srgbClr val="FFFF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232800184"/>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C2FD4F87-9821-4C2E-A359-16A18D73C441}" type="datetimeFigureOut">
              <a:rPr lang="zh-CN" altLang="en-US" smtClean="0"/>
              <a:t>2025/9/15</a:t>
            </a:fld>
            <a:endParaRPr lang="zh-CN" altLang="en-US" dirty="0"/>
          </a:p>
        </p:txBody>
      </p:sp>
      <p:sp>
        <p:nvSpPr>
          <p:cNvPr id="3" name="页脚占位符 2"/>
          <p:cNvSpPr>
            <a:spLocks noGrp="1"/>
          </p:cNvSpPr>
          <p:nvPr>
            <p:ph type="ftr" sz="quarter" idx="11"/>
          </p:nvPr>
        </p:nvSpPr>
        <p:spPr/>
        <p:txBody>
          <a:bodyPr/>
          <a:lstStyle/>
          <a:p>
            <a:endParaRPr lang="zh-CN" altLang="en-US" dirty="0"/>
          </a:p>
        </p:txBody>
      </p:sp>
      <p:sp>
        <p:nvSpPr>
          <p:cNvPr id="4" name="灯片编号占位符 3"/>
          <p:cNvSpPr>
            <a:spLocks noGrp="1"/>
          </p:cNvSpPr>
          <p:nvPr>
            <p:ph type="sldNum" sz="quarter" idx="12"/>
          </p:nvPr>
        </p:nvSpPr>
        <p:spPr/>
        <p:txBody>
          <a:bodyPr/>
          <a:lstStyle/>
          <a:p>
            <a:fld id="{62EAFA81-CC97-4929-B80F-4D2852AE958A}" type="slidenum">
              <a:rPr lang="zh-CN" altLang="en-US" smtClean="0"/>
              <a:t>‹#›</a:t>
            </a:fld>
            <a:endParaRPr lang="zh-CN" altLang="en-US" dirty="0"/>
          </a:p>
        </p:txBody>
      </p:sp>
    </p:spTree>
    <p:extLst>
      <p:ext uri="{BB962C8B-B14F-4D97-AF65-F5344CB8AC3E}">
        <p14:creationId xmlns:p14="http://schemas.microsoft.com/office/powerpoint/2010/main" val="38876681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Title">
    <p:spTree>
      <p:nvGrpSpPr>
        <p:cNvPr id="1" name=""/>
        <p:cNvGrpSpPr/>
        <p:nvPr/>
      </p:nvGrpSpPr>
      <p:grpSpPr>
        <a:xfrm>
          <a:off x="0" y="0"/>
          <a:ext cx="0" cy="0"/>
          <a:chOff x="0" y="0"/>
          <a:chExt cx="0" cy="0"/>
        </a:xfrm>
      </p:grpSpPr>
      <p:sp>
        <p:nvSpPr>
          <p:cNvPr id="3074" name="Rectangle 2"/>
          <p:cNvSpPr>
            <a:spLocks noGrp="1" noChangeArrowheads="1"/>
          </p:cNvSpPr>
          <p:nvPr>
            <p:ph type="ctrTitle"/>
          </p:nvPr>
        </p:nvSpPr>
        <p:spPr>
          <a:xfrm>
            <a:off x="2208620" y="2533485"/>
            <a:ext cx="7774760" cy="769441"/>
          </a:xfrm>
          <a:prstGeom prst="rect">
            <a:avLst/>
          </a:prstGeom>
        </p:spPr>
        <p:txBody>
          <a:bodyPr anchor="ctr">
            <a:spAutoFit/>
          </a:bodyPr>
          <a:lstStyle>
            <a:lvl1pPr algn="ctr" hangingPunct="0">
              <a:lnSpc>
                <a:spcPct val="100000"/>
              </a:lnSpc>
              <a:defRPr sz="4400" baseline="0">
                <a:solidFill>
                  <a:srgbClr val="0081C6"/>
                </a:solidFill>
                <a:latin typeface="Apis for office" panose="020B0504010101010104"/>
              </a:defRPr>
            </a:lvl1pPr>
          </a:lstStyle>
          <a:p>
            <a:pPr lvl="0"/>
            <a:r>
              <a:rPr lang="zh-CN" altLang="en-US" noProof="0" dirty="0"/>
              <a:t>单击此处编辑母版标题样式</a:t>
            </a:r>
            <a:endParaRPr lang="en-GB" noProof="0" dirty="0"/>
          </a:p>
        </p:txBody>
      </p:sp>
    </p:spTree>
    <p:extLst>
      <p:ext uri="{BB962C8B-B14F-4D97-AF65-F5344CB8AC3E}">
        <p14:creationId xmlns:p14="http://schemas.microsoft.com/office/powerpoint/2010/main" val="1817621965"/>
      </p:ext>
    </p:extLst>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英文】一行+文献">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423337" y="337611"/>
            <a:ext cx="11336862" cy="494593"/>
          </a:xfrm>
          <a:prstGeom prst="rect">
            <a:avLst/>
          </a:prstGeom>
        </p:spPr>
        <p:txBody>
          <a:bodyPr lIns="0" tIns="0" rIns="0" bIns="0" anchor="t"/>
          <a:lstStyle>
            <a:lvl1pPr>
              <a:defRPr lang="zh-CN" altLang="en-US" sz="2600" b="1" kern="1200" dirty="0">
                <a:solidFill>
                  <a:srgbClr val="0078C9"/>
                </a:solidFill>
                <a:latin typeface="Apis for office" panose="020B0504010101010104"/>
                <a:ea typeface="+mj-ea"/>
                <a:cs typeface="+mj-cs"/>
              </a:defRPr>
            </a:lvl1pPr>
          </a:lstStyle>
          <a:p>
            <a:pPr lvl="0" algn="l" rtl="0" eaLnBrk="1" fontAlgn="base" hangingPunct="1">
              <a:spcBef>
                <a:spcPct val="0"/>
              </a:spcBef>
              <a:spcAft>
                <a:spcPct val="0"/>
              </a:spcAft>
            </a:pPr>
            <a:r>
              <a:rPr lang="zh-CN" altLang="en-US" dirty="0"/>
              <a:t>一行标题</a:t>
            </a:r>
          </a:p>
        </p:txBody>
      </p:sp>
      <p:sp>
        <p:nvSpPr>
          <p:cNvPr id="4" name="文本占位符 3"/>
          <p:cNvSpPr>
            <a:spLocks noGrp="1"/>
          </p:cNvSpPr>
          <p:nvPr>
            <p:ph type="body" sz="quarter" idx="10" hasCustomPrompt="1"/>
          </p:nvPr>
        </p:nvSpPr>
        <p:spPr>
          <a:xfrm>
            <a:off x="1424940" y="6206599"/>
            <a:ext cx="8963660" cy="354539"/>
          </a:xfrm>
          <a:prstGeom prst="rect">
            <a:avLst/>
          </a:prstGeom>
        </p:spPr>
        <p:txBody>
          <a:bodyPr lIns="0" tIns="0" rIns="0" bIns="0" anchor="b"/>
          <a:lstStyle>
            <a:lvl1pPr marL="0" indent="0">
              <a:buNone/>
              <a:defRPr lang="en-US" altLang="zh-CN" sz="800" dirty="0">
                <a:solidFill>
                  <a:srgbClr val="82786F"/>
                </a:solidFill>
                <a:latin typeface="Apis for office" panose="020B0504010101010104"/>
              </a:defRPr>
            </a:lvl1pPr>
          </a:lstStyle>
          <a:p>
            <a:pPr marL="353060" lvl="0" indent="-353060">
              <a:spcBef>
                <a:spcPts val="135"/>
              </a:spcBef>
            </a:pPr>
            <a:r>
              <a:rPr lang="zh-CN" altLang="en-US" dirty="0"/>
              <a:t>参考文献</a:t>
            </a:r>
            <a:endParaRPr lang="en-US" altLang="zh-CN" dirty="0"/>
          </a:p>
        </p:txBody>
      </p:sp>
      <p:sp>
        <p:nvSpPr>
          <p:cNvPr id="7" name="矩形 6"/>
          <p:cNvSpPr/>
          <p:nvPr userDrawn="1"/>
        </p:nvSpPr>
        <p:spPr>
          <a:xfrm flipH="1">
            <a:off x="431800" y="806451"/>
            <a:ext cx="11443854" cy="36000"/>
          </a:xfrm>
          <a:prstGeom prst="rect">
            <a:avLst/>
          </a:prstGeom>
          <a:gradFill flip="none" rotWithShape="1">
            <a:gsLst>
              <a:gs pos="99000">
                <a:schemeClr val="bg1"/>
              </a:gs>
              <a:gs pos="57000">
                <a:srgbClr val="0078C9"/>
              </a:gs>
              <a:gs pos="72000">
                <a:srgbClr val="BED600"/>
              </a:gs>
              <a:gs pos="64000">
                <a:srgbClr val="BED600"/>
              </a:gs>
              <a:gs pos="0">
                <a:srgbClr val="0078C9"/>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noAutofit/>
          </a:bodyPr>
          <a:lstStyle/>
          <a:p>
            <a:pPr lvl="0" algn="ctr"/>
            <a:endParaRPr lang="zh-CN" altLang="en-US" sz="2490" dirty="0">
              <a:latin typeface="Apis for office" panose="020B0504010101010104"/>
            </a:endParaRPr>
          </a:p>
        </p:txBody>
      </p:sp>
    </p:spTree>
    <p:extLst>
      <p:ext uri="{BB962C8B-B14F-4D97-AF65-F5344CB8AC3E}">
        <p14:creationId xmlns:p14="http://schemas.microsoft.com/office/powerpoint/2010/main" val="2524116117"/>
      </p:ext>
    </p:extLst>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母版1">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609600" y="315821"/>
            <a:ext cx="10972800" cy="867833"/>
          </a:xfrm>
          <a:prstGeom prst="rect">
            <a:avLst/>
          </a:prstGeom>
        </p:spPr>
        <p:txBody>
          <a:bodyPr/>
          <a:lstStyle>
            <a:lvl1pPr>
              <a:lnSpc>
                <a:spcPct val="100000"/>
              </a:lnSpc>
              <a:defRPr sz="2800" baseline="0">
                <a:latin typeface="Apis for office" panose="020B0504010101010104"/>
                <a:ea typeface="微软雅黑" panose="020B0503020204020204" pitchFamily="34" charset="-122"/>
              </a:defRPr>
            </a:lvl1pPr>
          </a:lstStyle>
          <a:p>
            <a:r>
              <a:rPr lang="zh-CN" altLang="en-US" dirty="0">
                <a:gradFill>
                  <a:gsLst>
                    <a:gs pos="40000">
                      <a:srgbClr val="566C11"/>
                    </a:gs>
                    <a:gs pos="60000">
                      <a:srgbClr val="566C11"/>
                    </a:gs>
                    <a:gs pos="50000">
                      <a:srgbClr val="C1D82F"/>
                    </a:gs>
                  </a:gsLst>
                  <a:lin ang="3300000" scaled="0"/>
                </a:gradFill>
              </a:rPr>
              <a:t>标题录入</a:t>
            </a:r>
            <a:endParaRPr lang="en-US" dirty="0"/>
          </a:p>
        </p:txBody>
      </p:sp>
      <p:sp>
        <p:nvSpPr>
          <p:cNvPr id="7" name="文本占位符 6"/>
          <p:cNvSpPr>
            <a:spLocks noGrp="1"/>
          </p:cNvSpPr>
          <p:nvPr>
            <p:ph type="body" sz="quarter" idx="10"/>
          </p:nvPr>
        </p:nvSpPr>
        <p:spPr>
          <a:xfrm>
            <a:off x="1277471" y="6422590"/>
            <a:ext cx="8315261" cy="408516"/>
          </a:xfrm>
          <a:prstGeom prst="rect">
            <a:avLst/>
          </a:prstGeom>
        </p:spPr>
        <p:txBody>
          <a:bodyPr/>
          <a:lstStyle>
            <a:lvl1pPr>
              <a:lnSpc>
                <a:spcPct val="120000"/>
              </a:lnSpc>
              <a:spcBef>
                <a:spcPts val="0"/>
              </a:spcBef>
              <a:defRPr sz="1000" baseline="0">
                <a:latin typeface="Apis for office" panose="020B0504010101010104"/>
                <a:ea typeface="微软雅黑" panose="020B0503020204020204" pitchFamily="34" charset="-122"/>
              </a:defRPr>
            </a:lvl1pPr>
          </a:lstStyle>
          <a:p>
            <a:pPr lvl="0"/>
            <a:endParaRPr lang="zh-CN" altLang="en-US" dirty="0"/>
          </a:p>
        </p:txBody>
      </p:sp>
    </p:spTree>
    <p:extLst>
      <p:ext uri="{BB962C8B-B14F-4D97-AF65-F5344CB8AC3E}">
        <p14:creationId xmlns:p14="http://schemas.microsoft.com/office/powerpoint/2010/main" val="1523420429"/>
      </p:ext>
    </p:extLst>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title">
  <p:cSld name="3_Title">
    <p:spTree>
      <p:nvGrpSpPr>
        <p:cNvPr id="1" name=""/>
        <p:cNvGrpSpPr/>
        <p:nvPr/>
      </p:nvGrpSpPr>
      <p:grpSpPr>
        <a:xfrm>
          <a:off x="0" y="0"/>
          <a:ext cx="0" cy="0"/>
          <a:chOff x="0" y="0"/>
          <a:chExt cx="0" cy="0"/>
        </a:xfrm>
      </p:grpSpPr>
      <p:sp>
        <p:nvSpPr>
          <p:cNvPr id="3074" name="Rectangle 2"/>
          <p:cNvSpPr>
            <a:spLocks noGrp="1" noChangeArrowheads="1"/>
          </p:cNvSpPr>
          <p:nvPr>
            <p:ph type="ctrTitle"/>
          </p:nvPr>
        </p:nvSpPr>
        <p:spPr>
          <a:xfrm>
            <a:off x="635232" y="885266"/>
            <a:ext cx="7774760" cy="2907276"/>
          </a:xfrm>
          <a:prstGeom prst="rect">
            <a:avLst/>
          </a:prstGeom>
        </p:spPr>
        <p:txBody>
          <a:bodyPr anchor="b"/>
          <a:lstStyle>
            <a:lvl1pPr algn="l">
              <a:lnSpc>
                <a:spcPct val="85000"/>
              </a:lnSpc>
              <a:defRPr sz="2665">
                <a:solidFill>
                  <a:schemeClr val="accent1"/>
                </a:solidFill>
                <a:latin typeface="Apis for office" panose="020B0504010101010104"/>
              </a:defRPr>
            </a:lvl1pPr>
          </a:lstStyle>
          <a:p>
            <a:pPr lvl="0"/>
            <a:r>
              <a:rPr lang="en-US" noProof="0" dirty="0"/>
              <a:t>Click to edit Master title style</a:t>
            </a:r>
            <a:endParaRPr lang="en-GB" noProof="0" dirty="0"/>
          </a:p>
        </p:txBody>
      </p:sp>
      <p:sp>
        <p:nvSpPr>
          <p:cNvPr id="3075" name="Rectangle 3"/>
          <p:cNvSpPr>
            <a:spLocks noGrp="1" noChangeArrowheads="1"/>
          </p:cNvSpPr>
          <p:nvPr>
            <p:ph type="subTitle" idx="1" hasCustomPrompt="1"/>
          </p:nvPr>
        </p:nvSpPr>
        <p:spPr>
          <a:xfrm>
            <a:off x="634008" y="3792542"/>
            <a:ext cx="7775985" cy="892197"/>
          </a:xfrm>
          <a:prstGeom prst="rect">
            <a:avLst/>
          </a:prstGeom>
          <a:extLst>
            <a:ext uri="{909E8E84-426E-40DD-AFC4-6F175D3DCCD1}">
              <a14:hiddenFill xmlns:a14="http://schemas.microsoft.com/office/drawing/2010/main">
                <a:solidFill>
                  <a:schemeClr val="accent1"/>
                </a:solidFill>
              </a14:hiddenFill>
            </a:ext>
          </a:extLst>
        </p:spPr>
        <p:txBody>
          <a:bodyPr tIns="36000" rIns="0">
            <a:noAutofit/>
          </a:bodyPr>
          <a:lstStyle>
            <a:lvl1pPr marL="0" indent="0" algn="l">
              <a:buFontTx/>
              <a:buNone/>
              <a:defRPr sz="1865">
                <a:solidFill>
                  <a:schemeClr val="bg2"/>
                </a:solidFill>
                <a:latin typeface="Apis for office" panose="020B0504010101010104"/>
              </a:defRPr>
            </a:lvl1pPr>
          </a:lstStyle>
          <a:p>
            <a:pPr lvl="0"/>
            <a:r>
              <a:rPr lang="en-US" noProof="0" dirty="0"/>
              <a:t>Edit Master subtitle style</a:t>
            </a:r>
            <a:endParaRPr lang="en-GB" noProof="0" dirty="0"/>
          </a:p>
        </p:txBody>
      </p:sp>
    </p:spTree>
    <p:extLst>
      <p:ext uri="{BB962C8B-B14F-4D97-AF65-F5344CB8AC3E}">
        <p14:creationId xmlns:p14="http://schemas.microsoft.com/office/powerpoint/2010/main" val="199852712"/>
      </p:ext>
    </p:extLst>
  </p:cSld>
  <p:clrMapOvr>
    <a:masterClrMapping/>
  </p:clrMapOvr>
  <p:transition/>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theme" Target="../theme/theme1.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image" Target="../media/image1.emf"/><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oleObject" Target="../embeddings/oleObject1.bin"/><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tags" Target="../tags/tag1.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20" Type="http://schemas.openxmlformats.org/officeDocument/2006/relationships/slideLayout" Target="../slideLayouts/slideLayout20.xml"/><Relationship Id="rId41" Type="http://schemas.openxmlformats.org/officeDocument/2006/relationships/slideLayout" Target="../slideLayouts/slideLayout41.xml"/></Relationships>
</file>

<file path=ppt/slideMasters/_rels/slideMaster2.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tags" Target="../tags/tag2.xml"/><Relationship Id="rId1" Type="http://schemas.openxmlformats.org/officeDocument/2006/relationships/theme" Target="../theme/theme2.xml"/><Relationship Id="rId4" Type="http://schemas.openxmlformats.org/officeDocument/2006/relationships/image" Target="../media/image1.emf"/></Relationships>
</file>

<file path=ppt/slideMasters/_rels/slideMaster3.xml.rels><?xml version="1.0" encoding="UTF-8" standalone="yes"?>
<Relationships xmlns="http://schemas.openxmlformats.org/package/2006/relationships"><Relationship Id="rId26" Type="http://schemas.openxmlformats.org/officeDocument/2006/relationships/tags" Target="../tags/tag26.xml"/><Relationship Id="rId21" Type="http://schemas.openxmlformats.org/officeDocument/2006/relationships/tags" Target="../tags/tag21.xml"/><Relationship Id="rId42" Type="http://schemas.openxmlformats.org/officeDocument/2006/relationships/tags" Target="../tags/tag42.xml"/><Relationship Id="rId47" Type="http://schemas.openxmlformats.org/officeDocument/2006/relationships/tags" Target="../tags/tag47.xml"/><Relationship Id="rId63" Type="http://schemas.openxmlformats.org/officeDocument/2006/relationships/tags" Target="../tags/tag63.xml"/><Relationship Id="rId68" Type="http://schemas.openxmlformats.org/officeDocument/2006/relationships/tags" Target="../tags/tag68.xml"/><Relationship Id="rId84" Type="http://schemas.openxmlformats.org/officeDocument/2006/relationships/tags" Target="../tags/tag84.xml"/><Relationship Id="rId89" Type="http://schemas.openxmlformats.org/officeDocument/2006/relationships/tags" Target="../tags/tag89.xml"/><Relationship Id="rId16" Type="http://schemas.openxmlformats.org/officeDocument/2006/relationships/tags" Target="../tags/tag16.xml"/><Relationship Id="rId11" Type="http://schemas.openxmlformats.org/officeDocument/2006/relationships/tags" Target="../tags/tag11.xml"/><Relationship Id="rId32" Type="http://schemas.openxmlformats.org/officeDocument/2006/relationships/tags" Target="../tags/tag32.xml"/><Relationship Id="rId37" Type="http://schemas.openxmlformats.org/officeDocument/2006/relationships/tags" Target="../tags/tag37.xml"/><Relationship Id="rId53" Type="http://schemas.openxmlformats.org/officeDocument/2006/relationships/tags" Target="../tags/tag53.xml"/><Relationship Id="rId58" Type="http://schemas.openxmlformats.org/officeDocument/2006/relationships/tags" Target="../tags/tag58.xml"/><Relationship Id="rId74" Type="http://schemas.openxmlformats.org/officeDocument/2006/relationships/tags" Target="../tags/tag74.xml"/><Relationship Id="rId79" Type="http://schemas.openxmlformats.org/officeDocument/2006/relationships/tags" Target="../tags/tag79.xml"/><Relationship Id="rId5" Type="http://schemas.openxmlformats.org/officeDocument/2006/relationships/tags" Target="../tags/tag5.xml"/><Relationship Id="rId90" Type="http://schemas.openxmlformats.org/officeDocument/2006/relationships/tags" Target="../tags/tag90.xml"/><Relationship Id="rId22" Type="http://schemas.openxmlformats.org/officeDocument/2006/relationships/tags" Target="../tags/tag22.xml"/><Relationship Id="rId27" Type="http://schemas.openxmlformats.org/officeDocument/2006/relationships/tags" Target="../tags/tag27.xml"/><Relationship Id="rId43" Type="http://schemas.openxmlformats.org/officeDocument/2006/relationships/tags" Target="../tags/tag43.xml"/><Relationship Id="rId48" Type="http://schemas.openxmlformats.org/officeDocument/2006/relationships/tags" Target="../tags/tag48.xml"/><Relationship Id="rId64" Type="http://schemas.openxmlformats.org/officeDocument/2006/relationships/tags" Target="../tags/tag64.xml"/><Relationship Id="rId69" Type="http://schemas.openxmlformats.org/officeDocument/2006/relationships/tags" Target="../tags/tag69.xml"/><Relationship Id="rId8" Type="http://schemas.openxmlformats.org/officeDocument/2006/relationships/tags" Target="../tags/tag8.xml"/><Relationship Id="rId51" Type="http://schemas.openxmlformats.org/officeDocument/2006/relationships/tags" Target="../tags/tag51.xml"/><Relationship Id="rId72" Type="http://schemas.openxmlformats.org/officeDocument/2006/relationships/tags" Target="../tags/tag72.xml"/><Relationship Id="rId80" Type="http://schemas.openxmlformats.org/officeDocument/2006/relationships/tags" Target="../tags/tag80.xml"/><Relationship Id="rId85" Type="http://schemas.openxmlformats.org/officeDocument/2006/relationships/tags" Target="../tags/tag85.xml"/><Relationship Id="rId93" Type="http://schemas.openxmlformats.org/officeDocument/2006/relationships/image" Target="../media/image2.emf"/><Relationship Id="rId3" Type="http://schemas.openxmlformats.org/officeDocument/2006/relationships/tags" Target="../tags/tag3.xml"/><Relationship Id="rId12" Type="http://schemas.openxmlformats.org/officeDocument/2006/relationships/tags" Target="../tags/tag12.xml"/><Relationship Id="rId17" Type="http://schemas.openxmlformats.org/officeDocument/2006/relationships/tags" Target="../tags/tag17.xml"/><Relationship Id="rId25" Type="http://schemas.openxmlformats.org/officeDocument/2006/relationships/tags" Target="../tags/tag25.xml"/><Relationship Id="rId33" Type="http://schemas.openxmlformats.org/officeDocument/2006/relationships/tags" Target="../tags/tag33.xml"/><Relationship Id="rId38" Type="http://schemas.openxmlformats.org/officeDocument/2006/relationships/tags" Target="../tags/tag38.xml"/><Relationship Id="rId46" Type="http://schemas.openxmlformats.org/officeDocument/2006/relationships/tags" Target="../tags/tag46.xml"/><Relationship Id="rId59" Type="http://schemas.openxmlformats.org/officeDocument/2006/relationships/tags" Target="../tags/tag59.xml"/><Relationship Id="rId67" Type="http://schemas.openxmlformats.org/officeDocument/2006/relationships/tags" Target="../tags/tag67.xml"/><Relationship Id="rId20" Type="http://schemas.openxmlformats.org/officeDocument/2006/relationships/tags" Target="../tags/tag20.xml"/><Relationship Id="rId41" Type="http://schemas.openxmlformats.org/officeDocument/2006/relationships/tags" Target="../tags/tag41.xml"/><Relationship Id="rId54" Type="http://schemas.openxmlformats.org/officeDocument/2006/relationships/tags" Target="../tags/tag54.xml"/><Relationship Id="rId62" Type="http://schemas.openxmlformats.org/officeDocument/2006/relationships/tags" Target="../tags/tag62.xml"/><Relationship Id="rId70" Type="http://schemas.openxmlformats.org/officeDocument/2006/relationships/tags" Target="../tags/tag70.xml"/><Relationship Id="rId75" Type="http://schemas.openxmlformats.org/officeDocument/2006/relationships/tags" Target="../tags/tag75.xml"/><Relationship Id="rId83" Type="http://schemas.openxmlformats.org/officeDocument/2006/relationships/tags" Target="../tags/tag83.xml"/><Relationship Id="rId88" Type="http://schemas.openxmlformats.org/officeDocument/2006/relationships/tags" Target="../tags/tag88.xml"/><Relationship Id="rId91" Type="http://schemas.openxmlformats.org/officeDocument/2006/relationships/tags" Target="../tags/tag91.xml"/><Relationship Id="rId1" Type="http://schemas.openxmlformats.org/officeDocument/2006/relationships/slideLayout" Target="../slideLayouts/slideLayout42.xml"/><Relationship Id="rId6" Type="http://schemas.openxmlformats.org/officeDocument/2006/relationships/tags" Target="../tags/tag6.xml"/><Relationship Id="rId15" Type="http://schemas.openxmlformats.org/officeDocument/2006/relationships/tags" Target="../tags/tag15.xml"/><Relationship Id="rId23" Type="http://schemas.openxmlformats.org/officeDocument/2006/relationships/tags" Target="../tags/tag23.xml"/><Relationship Id="rId28" Type="http://schemas.openxmlformats.org/officeDocument/2006/relationships/tags" Target="../tags/tag28.xml"/><Relationship Id="rId36" Type="http://schemas.openxmlformats.org/officeDocument/2006/relationships/tags" Target="../tags/tag36.xml"/><Relationship Id="rId49" Type="http://schemas.openxmlformats.org/officeDocument/2006/relationships/tags" Target="../tags/tag49.xml"/><Relationship Id="rId57" Type="http://schemas.openxmlformats.org/officeDocument/2006/relationships/tags" Target="../tags/tag57.xml"/><Relationship Id="rId10" Type="http://schemas.openxmlformats.org/officeDocument/2006/relationships/tags" Target="../tags/tag10.xml"/><Relationship Id="rId31" Type="http://schemas.openxmlformats.org/officeDocument/2006/relationships/tags" Target="../tags/tag31.xml"/><Relationship Id="rId44" Type="http://schemas.openxmlformats.org/officeDocument/2006/relationships/tags" Target="../tags/tag44.xml"/><Relationship Id="rId52" Type="http://schemas.openxmlformats.org/officeDocument/2006/relationships/tags" Target="../tags/tag52.xml"/><Relationship Id="rId60" Type="http://schemas.openxmlformats.org/officeDocument/2006/relationships/tags" Target="../tags/tag60.xml"/><Relationship Id="rId65" Type="http://schemas.openxmlformats.org/officeDocument/2006/relationships/tags" Target="../tags/tag65.xml"/><Relationship Id="rId73" Type="http://schemas.openxmlformats.org/officeDocument/2006/relationships/tags" Target="../tags/tag73.xml"/><Relationship Id="rId78" Type="http://schemas.openxmlformats.org/officeDocument/2006/relationships/tags" Target="../tags/tag78.xml"/><Relationship Id="rId81" Type="http://schemas.openxmlformats.org/officeDocument/2006/relationships/tags" Target="../tags/tag81.xml"/><Relationship Id="rId86" Type="http://schemas.openxmlformats.org/officeDocument/2006/relationships/tags" Target="../tags/tag86.xml"/><Relationship Id="rId4" Type="http://schemas.openxmlformats.org/officeDocument/2006/relationships/tags" Target="../tags/tag4.xml"/><Relationship Id="rId9" Type="http://schemas.openxmlformats.org/officeDocument/2006/relationships/tags" Target="../tags/tag9.xml"/><Relationship Id="rId13" Type="http://schemas.openxmlformats.org/officeDocument/2006/relationships/tags" Target="../tags/tag13.xml"/><Relationship Id="rId18" Type="http://schemas.openxmlformats.org/officeDocument/2006/relationships/tags" Target="../tags/tag18.xml"/><Relationship Id="rId39" Type="http://schemas.openxmlformats.org/officeDocument/2006/relationships/tags" Target="../tags/tag39.xml"/><Relationship Id="rId34" Type="http://schemas.openxmlformats.org/officeDocument/2006/relationships/tags" Target="../tags/tag34.xml"/><Relationship Id="rId50" Type="http://schemas.openxmlformats.org/officeDocument/2006/relationships/tags" Target="../tags/tag50.xml"/><Relationship Id="rId55" Type="http://schemas.openxmlformats.org/officeDocument/2006/relationships/tags" Target="../tags/tag55.xml"/><Relationship Id="rId76" Type="http://schemas.openxmlformats.org/officeDocument/2006/relationships/tags" Target="../tags/tag76.xml"/><Relationship Id="rId7" Type="http://schemas.openxmlformats.org/officeDocument/2006/relationships/tags" Target="../tags/tag7.xml"/><Relationship Id="rId71" Type="http://schemas.openxmlformats.org/officeDocument/2006/relationships/tags" Target="../tags/tag71.xml"/><Relationship Id="rId92" Type="http://schemas.openxmlformats.org/officeDocument/2006/relationships/oleObject" Target="../embeddings/oleObject3.bin"/><Relationship Id="rId2" Type="http://schemas.openxmlformats.org/officeDocument/2006/relationships/theme" Target="../theme/theme3.xml"/><Relationship Id="rId29" Type="http://schemas.openxmlformats.org/officeDocument/2006/relationships/tags" Target="../tags/tag29.xml"/><Relationship Id="rId24" Type="http://schemas.openxmlformats.org/officeDocument/2006/relationships/tags" Target="../tags/tag24.xml"/><Relationship Id="rId40" Type="http://schemas.openxmlformats.org/officeDocument/2006/relationships/tags" Target="../tags/tag40.xml"/><Relationship Id="rId45" Type="http://schemas.openxmlformats.org/officeDocument/2006/relationships/tags" Target="../tags/tag45.xml"/><Relationship Id="rId66" Type="http://schemas.openxmlformats.org/officeDocument/2006/relationships/tags" Target="../tags/tag66.xml"/><Relationship Id="rId87" Type="http://schemas.openxmlformats.org/officeDocument/2006/relationships/tags" Target="../tags/tag87.xml"/><Relationship Id="rId61" Type="http://schemas.openxmlformats.org/officeDocument/2006/relationships/tags" Target="../tags/tag61.xml"/><Relationship Id="rId82" Type="http://schemas.openxmlformats.org/officeDocument/2006/relationships/tags" Target="../tags/tag82.xml"/><Relationship Id="rId19" Type="http://schemas.openxmlformats.org/officeDocument/2006/relationships/tags" Target="../tags/tag19.xml"/><Relationship Id="rId14" Type="http://schemas.openxmlformats.org/officeDocument/2006/relationships/tags" Target="../tags/tag14.xml"/><Relationship Id="rId30" Type="http://schemas.openxmlformats.org/officeDocument/2006/relationships/tags" Target="../tags/tag30.xml"/><Relationship Id="rId35" Type="http://schemas.openxmlformats.org/officeDocument/2006/relationships/tags" Target="../tags/tag35.xml"/><Relationship Id="rId56" Type="http://schemas.openxmlformats.org/officeDocument/2006/relationships/tags" Target="../tags/tag56.xml"/><Relationship Id="rId77" Type="http://schemas.openxmlformats.org/officeDocument/2006/relationships/tags" Target="../tags/tag77.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50.xml"/><Relationship Id="rId13" Type="http://schemas.openxmlformats.org/officeDocument/2006/relationships/image" Target="../media/image3.emf"/><Relationship Id="rId3" Type="http://schemas.openxmlformats.org/officeDocument/2006/relationships/slideLayout" Target="../slideLayouts/slideLayout45.xml"/><Relationship Id="rId7" Type="http://schemas.openxmlformats.org/officeDocument/2006/relationships/slideLayout" Target="../slideLayouts/slideLayout49.xml"/><Relationship Id="rId12" Type="http://schemas.openxmlformats.org/officeDocument/2006/relationships/oleObject" Target="../embeddings/oleObject4.bin"/><Relationship Id="rId2" Type="http://schemas.openxmlformats.org/officeDocument/2006/relationships/slideLayout" Target="../slideLayouts/slideLayout44.xml"/><Relationship Id="rId1" Type="http://schemas.openxmlformats.org/officeDocument/2006/relationships/slideLayout" Target="../slideLayouts/slideLayout43.xml"/><Relationship Id="rId6" Type="http://schemas.openxmlformats.org/officeDocument/2006/relationships/slideLayout" Target="../slideLayouts/slideLayout48.xml"/><Relationship Id="rId11" Type="http://schemas.openxmlformats.org/officeDocument/2006/relationships/tags" Target="../tags/tag92.xml"/><Relationship Id="rId5" Type="http://schemas.openxmlformats.org/officeDocument/2006/relationships/slideLayout" Target="../slideLayouts/slideLayout47.xml"/><Relationship Id="rId15" Type="http://schemas.openxmlformats.org/officeDocument/2006/relationships/image" Target="../media/image5.jpeg"/><Relationship Id="rId10" Type="http://schemas.openxmlformats.org/officeDocument/2006/relationships/theme" Target="../theme/theme4.xml"/><Relationship Id="rId4" Type="http://schemas.openxmlformats.org/officeDocument/2006/relationships/slideLayout" Target="../slideLayouts/slideLayout46.xml"/><Relationship Id="rId9" Type="http://schemas.openxmlformats.org/officeDocument/2006/relationships/slideLayout" Target="../slideLayouts/slideLayout51.xml"/><Relationship Id="rId14" Type="http://schemas.openxmlformats.org/officeDocument/2006/relationships/image" Target="../media/image4.jpe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graphicFrame>
        <p:nvGraphicFramePr>
          <p:cNvPr id="1026" name="Object 3" hidden="1"/>
          <p:cNvGraphicFramePr>
            <a:graphicFrameLocks noChangeAspect="1"/>
          </p:cNvGraphicFramePr>
          <p:nvPr>
            <p:custDataLst>
              <p:tags r:id="rId43"/>
            </p:custDataLst>
            <p:extLst>
              <p:ext uri="{D42A27DB-BD31-4B8C-83A1-F6EECF244321}">
                <p14:modId xmlns:p14="http://schemas.microsoft.com/office/powerpoint/2010/main" val="3102204811"/>
              </p:ext>
            </p:extLst>
          </p:nvPr>
        </p:nvGraphicFramePr>
        <p:xfrm>
          <a:off x="2119" y="2119"/>
          <a:ext cx="2116" cy="2116"/>
        </p:xfrm>
        <a:graphic>
          <a:graphicData uri="http://schemas.openxmlformats.org/presentationml/2006/ole">
            <mc:AlternateContent xmlns:mc="http://schemas.openxmlformats.org/markup-compatibility/2006">
              <mc:Choice xmlns:v="urn:schemas-microsoft-com:vml" Requires="v">
                <p:oleObj name="think-cell 幻灯片" r:id="rId44" imgW="12700" imgH="12700" progId="TCLayout.ActiveDocument.1">
                  <p:embed/>
                </p:oleObj>
              </mc:Choice>
              <mc:Fallback>
                <p:oleObj name="think-cell 幻灯片" r:id="rId44" imgW="12700" imgH="12700" progId="TCLayout.ActiveDocument.1">
                  <p:embed/>
                  <p:pic>
                    <p:nvPicPr>
                      <p:cNvPr id="1026" name="Object 3" hidden="1"/>
                      <p:cNvPicPr>
                        <a:picLocks noChangeAspect="1" noChangeArrowheads="1"/>
                      </p:cNvPicPr>
                      <p:nvPr/>
                    </p:nvPicPr>
                    <p:blipFill>
                      <a:blip r:embed="rId45">
                        <a:extLst>
                          <a:ext uri="{28A0092B-C50C-407E-A947-70E740481C1C}">
                            <a14:useLocalDpi xmlns:a14="http://schemas.microsoft.com/office/drawing/2010/main" val="0"/>
                          </a:ext>
                        </a:extLst>
                      </a:blip>
                      <a:srcRect/>
                      <a:stretch>
                        <a:fillRect/>
                      </a:stretch>
                    </p:blipFill>
                    <p:spPr bwMode="auto">
                      <a:xfrm>
                        <a:off x="2119" y="2119"/>
                        <a:ext cx="2116" cy="21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2010126699"/>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 id="2147483679" r:id="rId19"/>
    <p:sldLayoutId id="2147483680" r:id="rId20"/>
    <p:sldLayoutId id="2147483681" r:id="rId21"/>
    <p:sldLayoutId id="2147483682" r:id="rId22"/>
    <p:sldLayoutId id="2147483683" r:id="rId23"/>
    <p:sldLayoutId id="2147483684" r:id="rId24"/>
    <p:sldLayoutId id="2147483685" r:id="rId25"/>
    <p:sldLayoutId id="2147483686" r:id="rId26"/>
    <p:sldLayoutId id="2147483687" r:id="rId27"/>
    <p:sldLayoutId id="2147483688" r:id="rId28"/>
    <p:sldLayoutId id="2147483689" r:id="rId29"/>
    <p:sldLayoutId id="2147483690" r:id="rId30"/>
    <p:sldLayoutId id="2147483691" r:id="rId31"/>
    <p:sldLayoutId id="2147483692" r:id="rId32"/>
    <p:sldLayoutId id="2147483693" r:id="rId33"/>
    <p:sldLayoutId id="2147483694" r:id="rId34"/>
    <p:sldLayoutId id="2147483695" r:id="rId35"/>
    <p:sldLayoutId id="2147483696" r:id="rId36"/>
    <p:sldLayoutId id="2147483697" r:id="rId37"/>
    <p:sldLayoutId id="2147483698" r:id="rId38"/>
    <p:sldLayoutId id="2147483699" r:id="rId39"/>
    <p:sldLayoutId id="2147483704" r:id="rId40"/>
    <p:sldLayoutId id="2147483705" r:id="rId41"/>
  </p:sldLayoutIdLst>
  <p:transition/>
  <p:txStyles>
    <p:titleStyle>
      <a:lvl1pPr algn="l" rtl="0" eaLnBrk="1" fontAlgn="base" hangingPunct="0">
        <a:spcBef>
          <a:spcPct val="0"/>
        </a:spcBef>
        <a:spcAft>
          <a:spcPct val="0"/>
        </a:spcAft>
        <a:defRPr sz="2800" b="1" kern="1200" baseline="0">
          <a:solidFill>
            <a:srgbClr val="0081C6"/>
          </a:solidFill>
          <a:latin typeface="Apis" panose="020B0504010101010104" pitchFamily="34" charset="0"/>
          <a:ea typeface="微软雅黑" panose="020B0503020204020204" pitchFamily="34" charset="-122"/>
          <a:cs typeface="+mj-cs"/>
        </a:defRPr>
      </a:lvl1pPr>
      <a:lvl2pPr algn="l" rtl="0" eaLnBrk="1" fontAlgn="base" hangingPunct="1">
        <a:spcBef>
          <a:spcPct val="0"/>
        </a:spcBef>
        <a:spcAft>
          <a:spcPct val="0"/>
        </a:spcAft>
        <a:defRPr sz="3200" b="1">
          <a:solidFill>
            <a:schemeClr val="accent1"/>
          </a:solidFill>
          <a:latin typeface="Verdana" panose="020B0604030504040204" pitchFamily="34" charset="0"/>
        </a:defRPr>
      </a:lvl2pPr>
      <a:lvl3pPr algn="l" rtl="0" eaLnBrk="1" fontAlgn="base" hangingPunct="1">
        <a:spcBef>
          <a:spcPct val="0"/>
        </a:spcBef>
        <a:spcAft>
          <a:spcPct val="0"/>
        </a:spcAft>
        <a:defRPr sz="3200" b="1">
          <a:solidFill>
            <a:schemeClr val="accent1"/>
          </a:solidFill>
          <a:latin typeface="Verdana" panose="020B0604030504040204" pitchFamily="34" charset="0"/>
        </a:defRPr>
      </a:lvl3pPr>
      <a:lvl4pPr algn="l" rtl="0" eaLnBrk="1" fontAlgn="base" hangingPunct="1">
        <a:spcBef>
          <a:spcPct val="0"/>
        </a:spcBef>
        <a:spcAft>
          <a:spcPct val="0"/>
        </a:spcAft>
        <a:defRPr sz="3200" b="1">
          <a:solidFill>
            <a:schemeClr val="accent1"/>
          </a:solidFill>
          <a:latin typeface="Verdana" panose="020B0604030504040204" pitchFamily="34" charset="0"/>
        </a:defRPr>
      </a:lvl4pPr>
      <a:lvl5pPr algn="l" rtl="0" eaLnBrk="1" fontAlgn="base" hangingPunct="1">
        <a:spcBef>
          <a:spcPct val="0"/>
        </a:spcBef>
        <a:spcAft>
          <a:spcPct val="0"/>
        </a:spcAft>
        <a:defRPr sz="3200" b="1">
          <a:solidFill>
            <a:schemeClr val="accent1"/>
          </a:solidFill>
          <a:latin typeface="Verdana" panose="020B0604030504040204" pitchFamily="34" charset="0"/>
        </a:defRPr>
      </a:lvl5pPr>
      <a:lvl6pPr marL="609600" algn="l" rtl="0" eaLnBrk="1" fontAlgn="base" hangingPunct="1">
        <a:spcBef>
          <a:spcPct val="0"/>
        </a:spcBef>
        <a:spcAft>
          <a:spcPct val="0"/>
        </a:spcAft>
        <a:defRPr sz="3200" b="1">
          <a:solidFill>
            <a:schemeClr val="accent1"/>
          </a:solidFill>
          <a:latin typeface="Verdana" panose="020B0604030504040204" pitchFamily="34" charset="0"/>
        </a:defRPr>
      </a:lvl6pPr>
      <a:lvl7pPr marL="1219200" algn="l" rtl="0" eaLnBrk="1" fontAlgn="base" hangingPunct="1">
        <a:spcBef>
          <a:spcPct val="0"/>
        </a:spcBef>
        <a:spcAft>
          <a:spcPct val="0"/>
        </a:spcAft>
        <a:defRPr sz="3200" b="1">
          <a:solidFill>
            <a:schemeClr val="accent1"/>
          </a:solidFill>
          <a:latin typeface="Verdana" panose="020B0604030504040204" pitchFamily="34" charset="0"/>
        </a:defRPr>
      </a:lvl7pPr>
      <a:lvl8pPr marL="1828800" algn="l" rtl="0" eaLnBrk="1" fontAlgn="base" hangingPunct="1">
        <a:spcBef>
          <a:spcPct val="0"/>
        </a:spcBef>
        <a:spcAft>
          <a:spcPct val="0"/>
        </a:spcAft>
        <a:defRPr sz="3200" b="1">
          <a:solidFill>
            <a:schemeClr val="accent1"/>
          </a:solidFill>
          <a:latin typeface="Verdana" panose="020B0604030504040204" pitchFamily="34" charset="0"/>
        </a:defRPr>
      </a:lvl8pPr>
      <a:lvl9pPr marL="2438400" algn="l" rtl="0" eaLnBrk="1" fontAlgn="base" hangingPunct="1">
        <a:spcBef>
          <a:spcPct val="0"/>
        </a:spcBef>
        <a:spcAft>
          <a:spcPct val="0"/>
        </a:spcAft>
        <a:defRPr sz="3200" b="1">
          <a:solidFill>
            <a:schemeClr val="accent1"/>
          </a:solidFill>
          <a:latin typeface="Verdana" panose="020B0604030504040204" pitchFamily="34" charset="0"/>
        </a:defRPr>
      </a:lvl9pPr>
    </p:titleStyle>
    <p:bodyStyle>
      <a:lvl1pPr marL="353695" indent="-353695" algn="l" rtl="0" eaLnBrk="1" fontAlgn="base" hangingPunct="0">
        <a:spcBef>
          <a:spcPct val="20000"/>
        </a:spcBef>
        <a:spcAft>
          <a:spcPct val="0"/>
        </a:spcAft>
        <a:buClr>
          <a:srgbClr val="0081C6"/>
        </a:buClr>
        <a:buFont typeface="Verdana" panose="020B0604030504040204" pitchFamily="34" charset="0"/>
        <a:buChar char="●"/>
        <a:defRPr sz="2000" kern="1200" baseline="0">
          <a:solidFill>
            <a:srgbClr val="001965"/>
          </a:solidFill>
          <a:latin typeface="Apis" panose="020B0504010101010104" pitchFamily="34" charset="0"/>
          <a:ea typeface="微软雅黑" panose="020B0503020204020204" pitchFamily="34" charset="-122"/>
          <a:cs typeface="+mn-cs"/>
        </a:defRPr>
      </a:lvl1pPr>
      <a:lvl2pPr marL="715645" indent="-361950" algn="l" rtl="0" eaLnBrk="1" fontAlgn="base" hangingPunct="0">
        <a:spcBef>
          <a:spcPct val="20000"/>
        </a:spcBef>
        <a:spcAft>
          <a:spcPct val="0"/>
        </a:spcAft>
        <a:buClr>
          <a:srgbClr val="C1D82F"/>
        </a:buClr>
        <a:buFont typeface="Verdana" panose="020B0604030504040204" pitchFamily="34" charset="0"/>
        <a:buChar char="●"/>
        <a:defRPr sz="1800" kern="1200" baseline="0">
          <a:solidFill>
            <a:srgbClr val="001965"/>
          </a:solidFill>
          <a:latin typeface="Apis" panose="020B0504010101010104" pitchFamily="34" charset="0"/>
          <a:ea typeface="微软雅黑" panose="020B0503020204020204" pitchFamily="34" charset="-122"/>
          <a:cs typeface="+mn-cs"/>
        </a:defRPr>
      </a:lvl2pPr>
      <a:lvl3pPr marL="1077595" indent="-361950" algn="l" rtl="0" eaLnBrk="1" fontAlgn="base" hangingPunct="0">
        <a:spcBef>
          <a:spcPct val="20000"/>
        </a:spcBef>
        <a:spcAft>
          <a:spcPct val="0"/>
        </a:spcAft>
        <a:buClr>
          <a:srgbClr val="FF8200"/>
        </a:buClr>
        <a:buFont typeface="Verdana" panose="020B0604030504040204" pitchFamily="34" charset="0"/>
        <a:buChar char="●"/>
        <a:defRPr sz="1600" kern="1200" baseline="0">
          <a:solidFill>
            <a:srgbClr val="001965"/>
          </a:solidFill>
          <a:latin typeface="Apis" panose="020B0504010101010104" pitchFamily="34" charset="0"/>
          <a:ea typeface="微软雅黑" panose="020B0503020204020204" pitchFamily="34" charset="-122"/>
          <a:cs typeface="+mn-cs"/>
        </a:defRPr>
      </a:lvl3pPr>
      <a:lvl4pPr marL="1314450" indent="-236855" algn="l" rtl="0" eaLnBrk="1" fontAlgn="base" hangingPunct="0">
        <a:spcBef>
          <a:spcPct val="20000"/>
        </a:spcBef>
        <a:spcAft>
          <a:spcPct val="0"/>
        </a:spcAft>
        <a:buClr>
          <a:srgbClr val="231F20"/>
        </a:buClr>
        <a:buFont typeface="Verdana" panose="020B0604030504040204" pitchFamily="34" charset="0"/>
        <a:buChar char="•"/>
        <a:defRPr sz="1400" kern="1200" baseline="0">
          <a:solidFill>
            <a:srgbClr val="001965"/>
          </a:solidFill>
          <a:latin typeface="Apis" panose="020B0504010101010104" pitchFamily="34" charset="0"/>
          <a:ea typeface="微软雅黑" panose="020B0503020204020204" pitchFamily="34" charset="-122"/>
          <a:cs typeface="+mn-cs"/>
        </a:defRPr>
      </a:lvl4pPr>
      <a:lvl5pPr marL="1676400" indent="-245745" algn="l" rtl="0" eaLnBrk="1" fontAlgn="base" hangingPunct="0">
        <a:spcBef>
          <a:spcPct val="20000"/>
        </a:spcBef>
        <a:spcAft>
          <a:spcPct val="0"/>
        </a:spcAft>
        <a:buClr>
          <a:srgbClr val="6D6E71"/>
        </a:buClr>
        <a:buFont typeface="Verdana" panose="020B0604030504040204" pitchFamily="34" charset="0"/>
        <a:buChar char="•"/>
        <a:defRPr sz="1200" kern="1200" baseline="0">
          <a:solidFill>
            <a:srgbClr val="001965"/>
          </a:solidFill>
          <a:latin typeface="Apis" panose="020B0504010101010104" pitchFamily="34" charset="0"/>
          <a:ea typeface="微软雅黑" panose="020B0503020204020204" pitchFamily="34" charset="-122"/>
          <a:cs typeface="+mn-cs"/>
        </a:defRPr>
      </a:lvl5pPr>
      <a:lvl6pPr marL="3352800"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6pPr>
      <a:lvl7pPr marL="3962400"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7pPr>
      <a:lvl8pPr marL="4572000"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8pPr>
      <a:lvl9pPr marL="5181600"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9pPr>
    </p:bodyStyle>
    <p:otherStyle>
      <a:defPPr>
        <a:defRPr lang="en-US"/>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800" algn="l" defTabSz="1219200" rtl="0" eaLnBrk="1" latinLnBrk="0" hangingPunct="1">
        <a:defRPr sz="2400" kern="1200">
          <a:solidFill>
            <a:schemeClr val="tx1"/>
          </a:solidFill>
          <a:latin typeface="+mn-lt"/>
          <a:ea typeface="+mn-ea"/>
          <a:cs typeface="+mn-cs"/>
        </a:defRPr>
      </a:lvl4pPr>
      <a:lvl5pPr marL="2438400" algn="l" defTabSz="1219200" rtl="0" eaLnBrk="1" latinLnBrk="0" hangingPunct="1">
        <a:defRPr sz="2400" kern="1200">
          <a:solidFill>
            <a:schemeClr val="tx1"/>
          </a:solidFill>
          <a:latin typeface="+mn-lt"/>
          <a:ea typeface="+mn-ea"/>
          <a:cs typeface="+mn-cs"/>
        </a:defRPr>
      </a:lvl5pPr>
      <a:lvl6pPr marL="3048000" algn="l" defTabSz="1219200" rtl="0" eaLnBrk="1" latinLnBrk="0" hangingPunct="1">
        <a:defRPr sz="2400" kern="1200">
          <a:solidFill>
            <a:schemeClr val="tx1"/>
          </a:solidFill>
          <a:latin typeface="+mn-lt"/>
          <a:ea typeface="+mn-ea"/>
          <a:cs typeface="+mn-cs"/>
        </a:defRPr>
      </a:lvl6pPr>
      <a:lvl7pPr marL="3657600" algn="l" defTabSz="1219200" rtl="0" eaLnBrk="1" latinLnBrk="0" hangingPunct="1">
        <a:defRPr sz="2400" kern="1200">
          <a:solidFill>
            <a:schemeClr val="tx1"/>
          </a:solidFill>
          <a:latin typeface="+mn-lt"/>
          <a:ea typeface="+mn-ea"/>
          <a:cs typeface="+mn-cs"/>
        </a:defRPr>
      </a:lvl7pPr>
      <a:lvl8pPr marL="4267200" algn="l" defTabSz="1219200" rtl="0" eaLnBrk="1" latinLnBrk="0" hangingPunct="1">
        <a:defRPr sz="2400" kern="1200">
          <a:solidFill>
            <a:schemeClr val="tx1"/>
          </a:solidFill>
          <a:latin typeface="+mn-lt"/>
          <a:ea typeface="+mn-ea"/>
          <a:cs typeface="+mn-cs"/>
        </a:defRPr>
      </a:lvl8pPr>
      <a:lvl9pPr marL="4876800" algn="l" defTabSz="1219200" rtl="0" eaLnBrk="1" latinLnBrk="0" hangingPunct="1">
        <a:defRPr sz="24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 name="页脚占位符 1"/>
          <p:cNvSpPr>
            <a:spLocks noGrp="1"/>
          </p:cNvSpPr>
          <p:nvPr>
            <p:ph type="ftr" sz="quarter" idx="3"/>
          </p:nvPr>
        </p:nvSpPr>
        <p:spPr>
          <a:xfrm>
            <a:off x="427800" y="6246000"/>
            <a:ext cx="11336400" cy="356400"/>
          </a:xfrm>
          <a:prstGeom prst="rect">
            <a:avLst/>
          </a:prstGeom>
        </p:spPr>
        <p:txBody>
          <a:bodyPr vert="horz" lIns="0" tIns="0" rIns="0" bIns="0" rtlCol="0" anchor="b" anchorCtr="0"/>
          <a:lstStyle>
            <a:lvl1pPr algn="l" eaLnBrk="1" hangingPunct="0">
              <a:defRPr sz="800" baseline="0">
                <a:solidFill>
                  <a:srgbClr val="82786F"/>
                </a:solidFill>
                <a:latin typeface="Apis For Office" panose="020B0504010101010104" pitchFamily="34" charset="0"/>
                <a:ea typeface="微软雅黑" panose="020B0503020204020204" pitchFamily="34" charset="-122"/>
              </a:defRPr>
            </a:lvl1pPr>
          </a:lstStyle>
          <a:p>
            <a:r>
              <a:rPr lang="zh-CN" altLang="en-US" dirty="0"/>
              <a:t>参考文献</a:t>
            </a:r>
          </a:p>
        </p:txBody>
      </p:sp>
      <p:graphicFrame>
        <p:nvGraphicFramePr>
          <p:cNvPr id="1026" name="Object 3" hidden="1"/>
          <p:cNvGraphicFramePr>
            <a:graphicFrameLocks noChangeAspect="1"/>
          </p:cNvGraphicFramePr>
          <p:nvPr>
            <p:custDataLst>
              <p:tags r:id="rId2"/>
            </p:custDataLst>
            <p:extLst>
              <p:ext uri="{D42A27DB-BD31-4B8C-83A1-F6EECF244321}">
                <p14:modId xmlns:p14="http://schemas.microsoft.com/office/powerpoint/2010/main" val="1197387477"/>
              </p:ext>
            </p:extLst>
          </p:nvPr>
        </p:nvGraphicFramePr>
        <p:xfrm>
          <a:off x="2119" y="2119"/>
          <a:ext cx="2116" cy="2116"/>
        </p:xfrm>
        <a:graphic>
          <a:graphicData uri="http://schemas.openxmlformats.org/presentationml/2006/ole">
            <mc:AlternateContent xmlns:mc="http://schemas.openxmlformats.org/markup-compatibility/2006">
              <mc:Choice xmlns:v="urn:schemas-microsoft-com:vml" Requires="v">
                <p:oleObj name="think-cell 幻灯片" r:id="rId3" imgW="12700" imgH="12700" progId="TCLayout.ActiveDocument.1">
                  <p:embed/>
                </p:oleObj>
              </mc:Choice>
              <mc:Fallback>
                <p:oleObj name="think-cell 幻灯片" r:id="rId3" imgW="12700" imgH="12700" progId="TCLayout.ActiveDocument.1">
                  <p:embed/>
                  <p:pic>
                    <p:nvPicPr>
                      <p:cNvPr id="1026" name="Object 3" hidden="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119" y="2119"/>
                        <a:ext cx="2116" cy="21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031" name="Text Placeholder 2"/>
          <p:cNvSpPr>
            <a:spLocks noGrp="1" noChangeArrowheads="1"/>
          </p:cNvSpPr>
          <p:nvPr>
            <p:ph type="body" idx="1"/>
          </p:nvPr>
        </p:nvSpPr>
        <p:spPr bwMode="auto">
          <a:xfrm>
            <a:off x="427800" y="1482725"/>
            <a:ext cx="11336400" cy="44665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216000" bIns="0" numCol="1" anchor="t" anchorCtr="0" compatLnSpc="1"/>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endParaRPr lang="en-GB" altLang="zh-CN" dirty="0"/>
          </a:p>
        </p:txBody>
      </p:sp>
      <p:sp>
        <p:nvSpPr>
          <p:cNvPr id="1032" name="Title Placeholder 1"/>
          <p:cNvSpPr>
            <a:spLocks noGrp="1" noChangeArrowheads="1"/>
          </p:cNvSpPr>
          <p:nvPr>
            <p:ph type="title"/>
          </p:nvPr>
        </p:nvSpPr>
        <p:spPr bwMode="auto">
          <a:xfrm>
            <a:off x="427800" y="234000"/>
            <a:ext cx="11336400" cy="83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b" anchorCtr="0" compatLnSpc="1"/>
          <a:lstStyle/>
          <a:p>
            <a:pPr lvl="0"/>
            <a:r>
              <a:rPr lang="zh-CN" altLang="en-US" dirty="0"/>
              <a:t>输入标题</a:t>
            </a:r>
            <a:endParaRPr lang="en-GB" altLang="zh-CN" dirty="0"/>
          </a:p>
        </p:txBody>
      </p:sp>
    </p:spTree>
    <p:extLst>
      <p:ext uri="{BB962C8B-B14F-4D97-AF65-F5344CB8AC3E}">
        <p14:creationId xmlns:p14="http://schemas.microsoft.com/office/powerpoint/2010/main" val="3330310621"/>
      </p:ext>
    </p:extLst>
  </p:cSld>
  <p:clrMap bg1="lt1" tx1="dk1" bg2="lt2" tx2="dk2" accent1="accent1" accent2="accent2" accent3="accent3" accent4="accent4" accent5="accent5" accent6="accent6" hlink="hlink" folHlink="folHlink"/>
  <p:transition/>
  <p:txStyles>
    <p:titleStyle>
      <a:lvl1pPr algn="l" rtl="0" eaLnBrk="1" fontAlgn="base" hangingPunct="0">
        <a:spcBef>
          <a:spcPct val="0"/>
        </a:spcBef>
        <a:spcAft>
          <a:spcPct val="0"/>
        </a:spcAft>
        <a:defRPr sz="2800" b="1" kern="1200" baseline="0">
          <a:solidFill>
            <a:srgbClr val="0081C6"/>
          </a:solidFill>
          <a:latin typeface="Apis For Office" panose="020B0504010101010104" pitchFamily="34" charset="0"/>
          <a:ea typeface="微软雅黑" panose="020B0503020204020204" pitchFamily="34" charset="-122"/>
          <a:cs typeface="+mj-cs"/>
        </a:defRPr>
      </a:lvl1pPr>
      <a:lvl2pPr algn="l" rtl="0" eaLnBrk="1" fontAlgn="base" hangingPunct="1">
        <a:spcBef>
          <a:spcPct val="0"/>
        </a:spcBef>
        <a:spcAft>
          <a:spcPct val="0"/>
        </a:spcAft>
        <a:defRPr sz="3200" b="1">
          <a:solidFill>
            <a:schemeClr val="accent1"/>
          </a:solidFill>
          <a:latin typeface="Verdana" panose="020B0604030504040204" pitchFamily="34" charset="0"/>
        </a:defRPr>
      </a:lvl2pPr>
      <a:lvl3pPr algn="l" rtl="0" eaLnBrk="1" fontAlgn="base" hangingPunct="1">
        <a:spcBef>
          <a:spcPct val="0"/>
        </a:spcBef>
        <a:spcAft>
          <a:spcPct val="0"/>
        </a:spcAft>
        <a:defRPr sz="3200" b="1">
          <a:solidFill>
            <a:schemeClr val="accent1"/>
          </a:solidFill>
          <a:latin typeface="Verdana" panose="020B0604030504040204" pitchFamily="34" charset="0"/>
        </a:defRPr>
      </a:lvl3pPr>
      <a:lvl4pPr algn="l" rtl="0" eaLnBrk="1" fontAlgn="base" hangingPunct="1">
        <a:spcBef>
          <a:spcPct val="0"/>
        </a:spcBef>
        <a:spcAft>
          <a:spcPct val="0"/>
        </a:spcAft>
        <a:defRPr sz="3200" b="1">
          <a:solidFill>
            <a:schemeClr val="accent1"/>
          </a:solidFill>
          <a:latin typeface="Verdana" panose="020B0604030504040204" pitchFamily="34" charset="0"/>
        </a:defRPr>
      </a:lvl4pPr>
      <a:lvl5pPr algn="l" rtl="0" eaLnBrk="1" fontAlgn="base" hangingPunct="1">
        <a:spcBef>
          <a:spcPct val="0"/>
        </a:spcBef>
        <a:spcAft>
          <a:spcPct val="0"/>
        </a:spcAft>
        <a:defRPr sz="3200" b="1">
          <a:solidFill>
            <a:schemeClr val="accent1"/>
          </a:solidFill>
          <a:latin typeface="Verdana" panose="020B0604030504040204" pitchFamily="34" charset="0"/>
        </a:defRPr>
      </a:lvl5pPr>
      <a:lvl6pPr marL="609600" algn="l" rtl="0" eaLnBrk="1" fontAlgn="base" hangingPunct="1">
        <a:spcBef>
          <a:spcPct val="0"/>
        </a:spcBef>
        <a:spcAft>
          <a:spcPct val="0"/>
        </a:spcAft>
        <a:defRPr sz="3200" b="1">
          <a:solidFill>
            <a:schemeClr val="accent1"/>
          </a:solidFill>
          <a:latin typeface="Verdana" panose="020B0604030504040204" pitchFamily="34" charset="0"/>
        </a:defRPr>
      </a:lvl6pPr>
      <a:lvl7pPr marL="1219200" algn="l" rtl="0" eaLnBrk="1" fontAlgn="base" hangingPunct="1">
        <a:spcBef>
          <a:spcPct val="0"/>
        </a:spcBef>
        <a:spcAft>
          <a:spcPct val="0"/>
        </a:spcAft>
        <a:defRPr sz="3200" b="1">
          <a:solidFill>
            <a:schemeClr val="accent1"/>
          </a:solidFill>
          <a:latin typeface="Verdana" panose="020B0604030504040204" pitchFamily="34" charset="0"/>
        </a:defRPr>
      </a:lvl7pPr>
      <a:lvl8pPr marL="1828800" algn="l" rtl="0" eaLnBrk="1" fontAlgn="base" hangingPunct="1">
        <a:spcBef>
          <a:spcPct val="0"/>
        </a:spcBef>
        <a:spcAft>
          <a:spcPct val="0"/>
        </a:spcAft>
        <a:defRPr sz="3200" b="1">
          <a:solidFill>
            <a:schemeClr val="accent1"/>
          </a:solidFill>
          <a:latin typeface="Verdana" panose="020B0604030504040204" pitchFamily="34" charset="0"/>
        </a:defRPr>
      </a:lvl8pPr>
      <a:lvl9pPr marL="2438400" algn="l" rtl="0" eaLnBrk="1" fontAlgn="base" hangingPunct="1">
        <a:spcBef>
          <a:spcPct val="0"/>
        </a:spcBef>
        <a:spcAft>
          <a:spcPct val="0"/>
        </a:spcAft>
        <a:defRPr sz="3200" b="1">
          <a:solidFill>
            <a:schemeClr val="accent1"/>
          </a:solidFill>
          <a:latin typeface="Verdana" panose="020B0604030504040204" pitchFamily="34" charset="0"/>
        </a:defRPr>
      </a:lvl9pPr>
    </p:titleStyle>
    <p:bodyStyle>
      <a:lvl1pPr marL="353695" indent="-353695" algn="l" rtl="0" eaLnBrk="1" fontAlgn="base" hangingPunct="0">
        <a:spcBef>
          <a:spcPct val="20000"/>
        </a:spcBef>
        <a:spcAft>
          <a:spcPct val="0"/>
        </a:spcAft>
        <a:buClr>
          <a:srgbClr val="0081C6"/>
        </a:buClr>
        <a:buFont typeface="Verdana" panose="020B0604030504040204" pitchFamily="34" charset="0"/>
        <a:buChar char="●"/>
        <a:defRPr sz="2000" kern="1200" baseline="0">
          <a:solidFill>
            <a:srgbClr val="001965"/>
          </a:solidFill>
          <a:latin typeface="Apis For Office" panose="020B0504010101010104" pitchFamily="34" charset="0"/>
          <a:ea typeface="微软雅黑" panose="020B0503020204020204" pitchFamily="34" charset="-122"/>
          <a:cs typeface="+mn-cs"/>
        </a:defRPr>
      </a:lvl1pPr>
      <a:lvl2pPr marL="715645" indent="-361950" algn="l" rtl="0" eaLnBrk="1" fontAlgn="base" hangingPunct="0">
        <a:spcBef>
          <a:spcPct val="20000"/>
        </a:spcBef>
        <a:spcAft>
          <a:spcPct val="0"/>
        </a:spcAft>
        <a:buClr>
          <a:srgbClr val="C1D82F"/>
        </a:buClr>
        <a:buFont typeface="Verdana" panose="020B0604030504040204" pitchFamily="34" charset="0"/>
        <a:buChar char="●"/>
        <a:defRPr sz="1800" kern="1200" baseline="0">
          <a:solidFill>
            <a:srgbClr val="001965"/>
          </a:solidFill>
          <a:latin typeface="Apis For Office" panose="020B0504010101010104" pitchFamily="34" charset="0"/>
          <a:ea typeface="微软雅黑" panose="020B0503020204020204" pitchFamily="34" charset="-122"/>
          <a:cs typeface="+mn-cs"/>
        </a:defRPr>
      </a:lvl2pPr>
      <a:lvl3pPr marL="1077595" indent="-361950" algn="l" rtl="0" eaLnBrk="1" fontAlgn="base" hangingPunct="0">
        <a:spcBef>
          <a:spcPct val="20000"/>
        </a:spcBef>
        <a:spcAft>
          <a:spcPct val="0"/>
        </a:spcAft>
        <a:buClr>
          <a:srgbClr val="FF8200"/>
        </a:buClr>
        <a:buFont typeface="Verdana" panose="020B0604030504040204" pitchFamily="34" charset="0"/>
        <a:buChar char="●"/>
        <a:defRPr sz="1600" kern="1200" baseline="0">
          <a:solidFill>
            <a:srgbClr val="001965"/>
          </a:solidFill>
          <a:latin typeface="Apis For Office" panose="020B0504010101010104" pitchFamily="34" charset="0"/>
          <a:ea typeface="微软雅黑" panose="020B0503020204020204" pitchFamily="34" charset="-122"/>
          <a:cs typeface="+mn-cs"/>
        </a:defRPr>
      </a:lvl3pPr>
      <a:lvl4pPr marL="1314450" indent="-236855" algn="l" rtl="0" eaLnBrk="1" fontAlgn="base" hangingPunct="0">
        <a:spcBef>
          <a:spcPct val="20000"/>
        </a:spcBef>
        <a:spcAft>
          <a:spcPct val="0"/>
        </a:spcAft>
        <a:buClr>
          <a:srgbClr val="231F20"/>
        </a:buClr>
        <a:buFont typeface="Verdana" panose="020B0604030504040204" pitchFamily="34" charset="0"/>
        <a:buChar char="•"/>
        <a:defRPr sz="1400" kern="1200" baseline="0">
          <a:solidFill>
            <a:srgbClr val="001965"/>
          </a:solidFill>
          <a:latin typeface="Apis For Office" panose="020B0504010101010104" pitchFamily="34" charset="0"/>
          <a:ea typeface="微软雅黑" panose="020B0503020204020204" pitchFamily="34" charset="-122"/>
          <a:cs typeface="+mn-cs"/>
        </a:defRPr>
      </a:lvl4pPr>
      <a:lvl5pPr marL="1676400" indent="-245745" algn="l" rtl="0" eaLnBrk="1" fontAlgn="base" hangingPunct="0">
        <a:spcBef>
          <a:spcPct val="20000"/>
        </a:spcBef>
        <a:spcAft>
          <a:spcPct val="0"/>
        </a:spcAft>
        <a:buClr>
          <a:srgbClr val="6D6E71"/>
        </a:buClr>
        <a:buFont typeface="Verdana" panose="020B0604030504040204" pitchFamily="34" charset="0"/>
        <a:buChar char="•"/>
        <a:defRPr sz="1200" kern="1200" baseline="0">
          <a:solidFill>
            <a:srgbClr val="001965"/>
          </a:solidFill>
          <a:latin typeface="Apis For Office" panose="020B0504010101010104" pitchFamily="34" charset="0"/>
          <a:ea typeface="微软雅黑" panose="020B0503020204020204" pitchFamily="34" charset="-122"/>
          <a:cs typeface="+mn-cs"/>
        </a:defRPr>
      </a:lvl5pPr>
      <a:lvl6pPr marL="3352800"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6pPr>
      <a:lvl7pPr marL="3962400"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7pPr>
      <a:lvl8pPr marL="4572000"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8pPr>
      <a:lvl9pPr marL="5181600"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9pPr>
    </p:bodyStyle>
    <p:otherStyle>
      <a:defPPr>
        <a:defRPr lang="en-US"/>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800" algn="l" defTabSz="1219200" rtl="0" eaLnBrk="1" latinLnBrk="0" hangingPunct="1">
        <a:defRPr sz="2400" kern="1200">
          <a:solidFill>
            <a:schemeClr val="tx1"/>
          </a:solidFill>
          <a:latin typeface="+mn-lt"/>
          <a:ea typeface="+mn-ea"/>
          <a:cs typeface="+mn-cs"/>
        </a:defRPr>
      </a:lvl4pPr>
      <a:lvl5pPr marL="2438400" algn="l" defTabSz="1219200" rtl="0" eaLnBrk="1" latinLnBrk="0" hangingPunct="1">
        <a:defRPr sz="2400" kern="1200">
          <a:solidFill>
            <a:schemeClr val="tx1"/>
          </a:solidFill>
          <a:latin typeface="+mn-lt"/>
          <a:ea typeface="+mn-ea"/>
          <a:cs typeface="+mn-cs"/>
        </a:defRPr>
      </a:lvl5pPr>
      <a:lvl6pPr marL="3048000" algn="l" defTabSz="1219200" rtl="0" eaLnBrk="1" latinLnBrk="0" hangingPunct="1">
        <a:defRPr sz="2400" kern="1200">
          <a:solidFill>
            <a:schemeClr val="tx1"/>
          </a:solidFill>
          <a:latin typeface="+mn-lt"/>
          <a:ea typeface="+mn-ea"/>
          <a:cs typeface="+mn-cs"/>
        </a:defRPr>
      </a:lvl6pPr>
      <a:lvl7pPr marL="3657600" algn="l" defTabSz="1219200" rtl="0" eaLnBrk="1" latinLnBrk="0" hangingPunct="1">
        <a:defRPr sz="2400" kern="1200">
          <a:solidFill>
            <a:schemeClr val="tx1"/>
          </a:solidFill>
          <a:latin typeface="+mn-lt"/>
          <a:ea typeface="+mn-ea"/>
          <a:cs typeface="+mn-cs"/>
        </a:defRPr>
      </a:lvl7pPr>
      <a:lvl8pPr marL="4267200" algn="l" defTabSz="1219200" rtl="0" eaLnBrk="1" latinLnBrk="0" hangingPunct="1">
        <a:defRPr sz="2400" kern="1200">
          <a:solidFill>
            <a:schemeClr val="tx1"/>
          </a:solidFill>
          <a:latin typeface="+mn-lt"/>
          <a:ea typeface="+mn-ea"/>
          <a:cs typeface="+mn-cs"/>
        </a:defRPr>
      </a:lvl8pPr>
      <a:lvl9pPr marL="4876800" algn="l" defTabSz="1219200" rtl="0" eaLnBrk="1" latinLnBrk="0" hangingPunct="1">
        <a:defRPr sz="24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graphicFrame>
        <p:nvGraphicFramePr>
          <p:cNvPr id="2" name="think-cell data - do not delete" hidden="1">
            <a:extLst>
              <a:ext uri="{FF2B5EF4-FFF2-40B4-BE49-F238E27FC236}">
                <a16:creationId xmlns:a16="http://schemas.microsoft.com/office/drawing/2014/main" id="{4AA7C17D-0B7A-7AD7-7D8C-BAF7B1D7F7B1}"/>
              </a:ext>
            </a:extLst>
          </p:cNvPr>
          <p:cNvGraphicFramePr>
            <a:graphicFrameLocks noChangeAspect="1"/>
          </p:cNvGraphicFramePr>
          <p:nvPr userDrawn="1">
            <p:custDataLst>
              <p:tags r:id="rId3"/>
            </p:custDataLst>
            <p:extLst>
              <p:ext uri="{D42A27DB-BD31-4B8C-83A1-F6EECF244321}">
                <p14:modId xmlns:p14="http://schemas.microsoft.com/office/powerpoint/2010/main" val="479169635"/>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幻灯片" r:id="rId92" imgW="457" imgH="457" progId="TCLayout.ActiveDocument.1">
                  <p:embed/>
                </p:oleObj>
              </mc:Choice>
              <mc:Fallback>
                <p:oleObj name="think-cell 幻灯片" r:id="rId92" imgW="457" imgH="457" progId="TCLayout.ActiveDocument.1">
                  <p:embed/>
                  <p:pic>
                    <p:nvPicPr>
                      <p:cNvPr id="0" name=""/>
                      <p:cNvPicPr/>
                      <p:nvPr/>
                    </p:nvPicPr>
                    <p:blipFill>
                      <a:blip r:embed="rId93"/>
                      <a:stretch>
                        <a:fillRect/>
                      </a:stretch>
                    </p:blipFill>
                    <p:spPr>
                      <a:xfrm>
                        <a:off x="1588" y="1588"/>
                        <a:ext cx="1588" cy="1588"/>
                      </a:xfrm>
                      <a:prstGeom prst="rect">
                        <a:avLst/>
                      </a:prstGeom>
                    </p:spPr>
                  </p:pic>
                </p:oleObj>
              </mc:Fallback>
            </mc:AlternateContent>
          </a:graphicData>
        </a:graphic>
      </p:graphicFrame>
      <p:sp>
        <p:nvSpPr>
          <p:cNvPr id="4" name="[WorkArea]" descr="&lt;?xml version=&quot;1.0&quot; encoding=&quot;utf-16&quot;?&gt;&#10;&lt;GridTheme xmlns:xsi=&quot;http://www.w3.org/2001/XMLSchema-instance&quot; xmlns:xsd=&quot;http://www.w3.org/2001/XMLSchema&quot;&gt;&#10;  &lt;GuideLines /&gt;&#10;  &lt;SubGrids&gt;&#10;    &lt;SubGrid&gt;&#10;      &lt;Left&gt;25.51181&lt;/Left&gt;&#10;      &lt;Top&gt;25.51181&lt;/Top&gt;&#10;      &lt;Width&gt;25.51181&lt;/Width&gt;&#10;      &lt;Height&gt;25.51181&lt;/Height&gt;&#10;    &lt;/SubGrid&gt;&#10;    &lt;SubGrid&gt;&#10;      &lt;Left&gt;51.02362&lt;/Left&gt;&#10;      &lt;Top&gt;25.51181&lt;/Top&gt;&#10;      &lt;Width&gt;151.1811&lt;/Width&gt;&#10;      &lt;Height&gt;25.51181&lt;/Height&gt;&#10;    &lt;/SubGrid&gt;&#10;    &lt;SubGrid&gt;&#10;      &lt;Left&gt;202.204727&lt;/Left&gt;&#10;      &lt;Top&gt;25.51181&lt;/Top&gt;&#10;      &lt;Width&gt;25.51181&lt;/Width&gt;&#10;      &lt;Height&gt;25.51181&lt;/Height&gt;&#10;    &lt;/SubGrid&gt;&#10;    &lt;SubGrid&gt;&#10;      &lt;Left&gt;227.716537&lt;/Left&gt;&#10;      &lt;Top&gt;25.51181&lt;/Top&gt;&#10;      &lt;Width&gt;151.1811&lt;/Width&gt;&#10;      &lt;Height&gt;25.51181&lt;/Height&gt;&#10;    &lt;/SubGrid&gt;&#10;    &lt;SubGrid&gt;&#10;      &lt;Left&gt;378.897644&lt;/Left&gt;&#10;      &lt;Top&gt;25.51181&lt;/Top&gt;&#10;      &lt;Width&gt;25.51181&lt;/Width&gt;&#10;      &lt;Height&gt;25.51181&lt;/Height&gt;&#10;    &lt;/SubGrid&gt;&#10;    &lt;SubGrid&gt;&#10;      &lt;Left&gt;404.409454&lt;/Left&gt;&#10;      &lt;Top&gt;25.51181&lt;/Top&gt;&#10;      &lt;Width&gt;151.1811&lt;/Width&gt;&#10;      &lt;Height&gt;25.51181&lt;/Height&gt;&#10;    &lt;/SubGrid&gt;&#10;    &lt;SubGrid&gt;&#10;      &lt;Left&gt;555.5906&lt;/Left&gt;&#10;      &lt;Top&gt;25.51181&lt;/Top&gt;&#10;      &lt;Width&gt;25.51181&lt;/Width&gt;&#10;      &lt;Height&gt;25.51181&lt;/Height&gt;&#10;    &lt;/SubGrid&gt;&#10;    &lt;SubGrid&gt;&#10;      &lt;Left&gt;581.102356&lt;/Left&gt;&#10;      &lt;Top&gt;25.51181&lt;/Top&gt;&#10;      &lt;Width&gt;151.1811&lt;/Width&gt;&#10;      &lt;Height&gt;25.51181&lt;/Height&gt;&#10;    &lt;/SubGrid&gt;&#10;    &lt;SubGrid&gt;&#10;      &lt;Left&gt;732.283447&lt;/Left&gt;&#10;      &lt;Top&gt;25.51181&lt;/Top&gt;&#10;      &lt;Width&gt;25.51181&lt;/Width&gt;&#10;      &lt;Height&gt;25.51181&lt;/Height&gt;&#10;    &lt;/SubGrid&gt;&#10;    &lt;SubGrid&gt;&#10;      &lt;Left&gt;757.7953&lt;/Left&gt;&#10;      &lt;Top&gt;25.51181&lt;/Top&gt;&#10;      &lt;Width&gt;151.1811&lt;/Width&gt;&#10;      &lt;Height&gt;25.51181&lt;/Height&gt;&#10;    &lt;/SubGrid&gt;&#10;    &lt;SubGrid&gt;&#10;      &lt;Left&gt;908.9764&lt;/Left&gt;&#10;      &lt;Top&gt;25.51181&lt;/Top&gt;&#10;      &lt;Width&gt;25.51181&lt;/Width&gt;&#10;      &lt;Height&gt;25.51181&lt;/Height&gt;&#10;    &lt;/SubGrid&gt;&#10;    &lt;SubGrid&gt;&#10;      &lt;Left&gt;25.51181&lt;/Left&gt;&#10;      &lt;Top&gt;218.976379&lt;/Top&gt;&#10;      &lt;Width&gt;25.51181&lt;/Width&gt;&#10;      &lt;Height&gt;25.51181&lt;/Height&gt;&#10;    &lt;/SubGrid&gt;&#10;    &lt;SubGrid&gt;&#10;      &lt;Left&gt;25.51181&lt;/Left&gt;&#10;      &lt;Top&gt;244.48819&lt;/Top&gt;&#10;      &lt;Width&gt;25.51181&lt;/Width&gt;&#10;      &lt;Height&gt;25.51181&lt;/Height&gt;&#10;    &lt;/SubGrid&gt;&#10;    &lt;SubGrid&gt;&#10;      &lt;Left&gt;25.51181&lt;/Left&gt;&#10;      &lt;Top&gt;270&lt;/Top&gt;&#10;      &lt;Width&gt;25.51181&lt;/Width&gt;&#10;      &lt;Height&gt;25.51181&lt;/Height&gt;&#10;    &lt;/SubGrid&gt;&#10;    &lt;SubGrid&gt;&#10;      &lt;Left&gt;25.51181&lt;/Left&gt;&#10;      &lt;Top&gt;295.5118&lt;/Top&gt;&#10;      &lt;Width&gt;25.51181&lt;/Width&gt;&#10;      &lt;Height&gt;25.51181&lt;/Height&gt;&#10;    &lt;/SubGrid&gt;&#10;    &lt;SubGrid&gt;&#10;      &lt;Left&gt;51.02362&lt;/Left&gt;&#10;      &lt;Top&gt;295.5118&lt;/Top&gt;&#10;      &lt;Width&gt;151.1811&lt;/Width&gt;&#10;      &lt;Height&gt;25.51181&lt;/Height&gt;&#10;    &lt;/SubGrid&gt;&#10;    &lt;SubGrid&gt;&#10;      &lt;Left&gt;202.204727&lt;/Left&gt;&#10;      &lt;Top&gt;295.5118&lt;/Top&gt;&#10;      &lt;Width&gt;25.51181&lt;/Width&gt;&#10;      &lt;Height&gt;25.51181&lt;/Height&gt;&#10;    &lt;/SubGrid&gt;&#10;    &lt;SubGrid&gt;&#10;      &lt;Left&gt;51.02362&lt;/Left&gt;&#10;      &lt;Top&gt;270&lt;/Top&gt;&#10;      &lt;Width&gt;151.1811&lt;/Width&gt;&#10;      &lt;Height&gt;25.51181&lt;/Height&gt;&#10;    &lt;/SubGrid&gt;&#10;    &lt;SubGrid&gt;&#10;      &lt;Left&gt;202.204727&lt;/Left&gt;&#10;      &lt;Top&gt;270&lt;/Top&gt;&#10;      &lt;Width&gt;25.51181&lt;/Width&gt;&#10;      &lt;Height&gt;25.51181&lt;/Height&gt;&#10;    &lt;/SubGrid&gt;&#10;    &lt;SubGrid&gt;&#10;      &lt;Left&gt;51.02362&lt;/Left&gt;&#10;      &lt;Top&gt;244.48819&lt;/Top&gt;&#10;      &lt;Width&gt;151.1811&lt;/Width&gt;&#10;      &lt;Height&gt;25.51181&lt;/Height&gt;&#10;    &lt;/SubGrid&gt;&#10;    &lt;SubGrid&gt;&#10;      &lt;Left&gt;202.204727&lt;/Left&gt;&#10;      &lt;Top&gt;244.48819&lt;/Top&gt;&#10;      &lt;Width&gt;25.51181&lt;/Width&gt;&#10;      &lt;Height&gt;25.51181&lt;/Height&gt;&#10;    &lt;/SubGrid&gt;&#10;    &lt;SubGrid&gt;&#10;      &lt;Left&gt;51.02362&lt;/Left&gt;&#10;      &lt;Top&gt;218.976379&lt;/Top&gt;&#10;      &lt;Width&gt;151.1811&lt;/Width&gt;&#10;      &lt;Height&gt;25.51181&lt;/Height&gt;&#10;    &lt;/SubGrid&gt;&#10;    &lt;SubGrid&gt;&#10;      &lt;Left&gt;202.204727&lt;/Left&gt;&#10;      &lt;Top&gt;218.976379&lt;/Top&gt;&#10;      &lt;Width&gt;25.51181&lt;/Width&gt;&#10;      &lt;Height&gt;25.51181&lt;/Height&gt;&#10;    &lt;/SubGrid&gt;&#10;    &lt;SubGrid&gt;&#10;      &lt;Left&gt;25.51181&lt;/Left&gt;&#10;      &lt;Top&gt;488.976379&lt;/Top&gt;&#10;      &lt;Width&gt;25.51181&lt;/Width&gt;&#10;      &lt;Height&gt;25.51181&lt;/Height&gt;&#10;    &lt;/SubGrid&gt;&#10;    &lt;SubGrid&gt;&#10;      &lt;Left&gt;51.02362&lt;/Left&gt;&#10;      &lt;Top&gt;488.976379&lt;/Top&gt;&#10;      &lt;Width&gt;151.1811&lt;/Width&gt;&#10;      &lt;Height&gt;25.51181&lt;/Height&gt;&#10;    &lt;/SubGrid&gt;&#10;    &lt;SubGrid&gt;&#10;      &lt;Left&gt;202.204727&lt;/Left&gt;&#10;      &lt;Top&gt;488.976379&lt;/Top&gt;&#10;      &lt;Width&gt;25.51181&lt;/Width&gt;&#10;      &lt;Height&gt;25.51181&lt;/Height&gt;&#10;    &lt;/SubGrid&gt;&#10;    &lt;SubGrid&gt;&#10;      &lt;Left&gt;227.716537&lt;/Left&gt;&#10;      &lt;Top&gt;488.976379&lt;/Top&gt;&#10;      &lt;Width&gt;151.1811&lt;/Width&gt;&#10;      &lt;Height&gt;25.51181&lt;/Height&gt;&#10;    &lt;/SubGrid&gt;&#10;    &lt;SubGrid&gt;&#10;      &lt;Left&gt;378.897644&lt;/Left&gt;&#10;      &lt;Top&gt;488.976379&lt;/Top&gt;&#10;      &lt;Width&gt;25.51181&lt;/Width&gt;&#10;      &lt;Height&gt;25.51181&lt;/Height&gt;&#10;    &lt;/SubGrid&gt;&#10;    &lt;SubGrid&gt;&#10;      &lt;Left&gt;404.409454&lt;/Left&gt;&#10;      &lt;Top&gt;488.976379&lt;/Top&gt;&#10;      &lt;Width&gt;151.1811&lt;/Width&gt;&#10;      &lt;Height&gt;25.51181&lt;/Height&gt;&#10;    &lt;/SubGrid&gt;&#10;    &lt;SubGrid&gt;&#10;      &lt;Left&gt;555.5906&lt;/Left&gt;&#10;      &lt;Top&gt;488.976379&lt;/Top&gt;&#10;      &lt;Width&gt;25.51181&lt;/Width&gt;&#10;      &lt;Height&gt;25.51181&lt;/Height&gt;&#10;    &lt;/SubGrid&gt;&#10;    &lt;SubGrid&gt;&#10;      &lt;Left&gt;581.102356&lt;/Left&gt;&#10;      &lt;Top&gt;488.976379&lt;/Top&gt;&#10;      &lt;Width&gt;151.1811&lt;/Width&gt;&#10;      &lt;Height&gt;25.51181&lt;/Height&gt;&#10;    &lt;/SubGrid&gt;&#10;    &lt;SubGrid&gt;&#10;      &lt;Left&gt;732.283447&lt;/Left&gt;&#10;      &lt;Top&gt;488.976379&lt;/Top&gt;&#10;      &lt;Width&gt;25.51181&lt;/Width&gt;&#10;      &lt;Height&gt;25.51181&lt;/Height&gt;&#10;    &lt;/SubGrid&gt;&#10;    &lt;SubGrid&gt;&#10;      &lt;Left&gt;757.7953&lt;/Left&gt;&#10;      &lt;Top&gt;488.976379&lt;/Top&gt;&#10;      &lt;Width&gt;151.1811&lt;/Width&gt;&#10;      &lt;Height&gt;25.51181&lt;/Height&gt;&#10;    &lt;/SubGrid&gt;&#10;    &lt;SubGrid&gt;&#10;      &lt;Left&gt;908.9764&lt;/Left&gt;&#10;      &lt;Top&gt;488.976379&lt;/Top&gt;&#10;      &lt;Width&gt;25.51181&lt;/Width&gt;&#10;      &lt;Height&gt;25.51181&lt;/Height&gt;&#10;    &lt;/SubGrid&gt;&#10;    &lt;SubGrid&gt;&#10;      &lt;Left&gt;227.716537&lt;/Left&gt;&#10;      &lt;Top&gt;295.5118&lt;/Top&gt;&#10;      &lt;Width&gt;151.1811&lt;/Width&gt;&#10;      &lt;Height&gt;25.51181&lt;/Height&gt;&#10;    &lt;/SubGrid&gt;&#10;    &lt;SubGrid&gt;&#10;      &lt;Left&gt;378.897644&lt;/Left&gt;&#10;      &lt;Top&gt;295.5118&lt;/Top&gt;&#10;      &lt;Width&gt;25.51181&lt;/Width&gt;&#10;      &lt;Height&gt;25.51181&lt;/Height&gt;&#10;    &lt;/SubGrid&gt;&#10;    &lt;SubGrid&gt;&#10;      &lt;Left&gt;227.716537&lt;/Left&gt;&#10;      &lt;Top&gt;270&lt;/Top&gt;&#10;      &lt;Width&gt;151.1811&lt;/Width&gt;&#10;      &lt;Height&gt;25.51181&lt;/Height&gt;&#10;    &lt;/SubGrid&gt;&#10;    &lt;SubGrid&gt;&#10;      &lt;Left&gt;378.897644&lt;/Left&gt;&#10;      &lt;Top&gt;270&lt;/Top&gt;&#10;      &lt;Width&gt;25.51181&lt;/Width&gt;&#10;      &lt;Height&gt;25.51181&lt;/Height&gt;&#10;    &lt;/SubGrid&gt;&#10;    &lt;SubGrid&gt;&#10;      &lt;Left&gt;227.716537&lt;/Left&gt;&#10;      &lt;Top&gt;244.48819&lt;/Top&gt;&#10;      &lt;Width&gt;151.1811&lt;/Width&gt;&#10;      &lt;Height&gt;25.51181&lt;/Height&gt;&#10;    &lt;/SubGrid&gt;&#10;    &lt;SubGrid&gt;&#10;      &lt;Left&gt;378.897644&lt;/Left&gt;&#10;      &lt;Top&gt;244.48819&lt;/Top&gt;&#10;      &lt;Width&gt;25.51181&lt;/Width&gt;&#10;      &lt;Height&gt;25.51181&lt;/Height&gt;&#10;    &lt;/SubGrid&gt;&#10;    &lt;SubGrid&gt;&#10;      &lt;Left&gt;227.716537&lt;/Left&gt;&#10;      &lt;Top&gt;218.976379&lt;/Top&gt;&#10;      &lt;Width&gt;151.1811&lt;/Width&gt;&#10;      &lt;Height&gt;25.51181&lt;/Height&gt;&#10;    &lt;/SubGrid&gt;&#10;    &lt;SubGrid&gt;&#10;      &lt;Left&gt;378.897644&lt;/Left&gt;&#10;      &lt;Top&gt;218.976379&lt;/Top&gt;&#10;      &lt;Width&gt;25.51181&lt;/Width&gt;&#10;      &lt;Height&gt;25.51181&lt;/Height&gt;&#10;    &lt;/SubGrid&gt;&#10;    &lt;SubGrid&gt;&#10;      &lt;Left&gt;404.409454&lt;/Left&gt;&#10;      &lt;Top&gt;295.5118&lt;/Top&gt;&#10;      &lt;Width&gt;151.1811&lt;/Width&gt;&#10;      &lt;Height&gt;25.51181&lt;/Height&gt;&#10;    &lt;/SubGrid&gt;&#10;    &lt;SubGrid&gt;&#10;      &lt;Left&gt;555.5906&lt;/Left&gt;&#10;      &lt;Top&gt;295.5118&lt;/Top&gt;&#10;      &lt;Width&gt;25.51181&lt;/Width&gt;&#10;      &lt;Height&gt;25.51181&lt;/Height&gt;&#10;    &lt;/SubGrid&gt;&#10;    &lt;SubGrid&gt;&#10;      &lt;Left&gt;404.409454&lt;/Left&gt;&#10;      &lt;Top&gt;270&lt;/Top&gt;&#10;      &lt;Width&gt;151.1811&lt;/Width&gt;&#10;      &lt;Height&gt;25.51181&lt;/Height&gt;&#10;    &lt;/SubGrid&gt;&#10;    &lt;SubGrid&gt;&#10;      &lt;Left&gt;555.5906&lt;/Left&gt;&#10;      &lt;Top&gt;270&lt;/Top&gt;&#10;      &lt;Width&gt;25.51181&lt;/Width&gt;&#10;      &lt;Height&gt;25.51181&lt;/Height&gt;&#10;    &lt;/SubGrid&gt;&#10;    &lt;SubGrid&gt;&#10;      &lt;Left&gt;404.409454&lt;/Left&gt;&#10;      &lt;Top&gt;244.48819&lt;/Top&gt;&#10;      &lt;Width&gt;151.1811&lt;/Width&gt;&#10;      &lt;Height&gt;25.51181&lt;/Height&gt;&#10;    &lt;/SubGrid&gt;&#10;    &lt;SubGrid&gt;&#10;      &lt;Left&gt;555.5906&lt;/Left&gt;&#10;      &lt;Top&gt;244.48819&lt;/Top&gt;&#10;      &lt;Width&gt;25.51181&lt;/Width&gt;&#10;      &lt;Height&gt;25.51181&lt;/Height&gt;&#10;    &lt;/SubGrid&gt;&#10;    &lt;SubGrid&gt;&#10;      &lt;Left&gt;404.409454&lt;/Left&gt;&#10;      &lt;Top&gt;218.976379&lt;/Top&gt;&#10;      &lt;Width&gt;151.1811&lt;/Width&gt;&#10;      &lt;Height&gt;25.51181&lt;/Height&gt;&#10;    &lt;/SubGrid&gt;&#10;    &lt;SubGrid&gt;&#10;      &lt;Left&gt;555.5906&lt;/Left&gt;&#10;      &lt;Top&gt;218.976379&lt;/Top&gt;&#10;      &lt;Width&gt;25.51181&lt;/Width&gt;&#10;      &lt;Height&gt;25.51181&lt;/Height&gt;&#10;    &lt;/SubGrid&gt;&#10;    &lt;SubGrid&gt;&#10;      &lt;Left&gt;581.102356&lt;/Left&gt;&#10;      &lt;Top&gt;295.5118&lt;/Top&gt;&#10;      &lt;Width&gt;151.1811&lt;/Width&gt;&#10;      &lt;Height&gt;25.51181&lt;/Height&gt;&#10;    &lt;/SubGrid&gt;&#10;    &lt;SubGrid&gt;&#10;      &lt;Left&gt;732.283447&lt;/Left&gt;&#10;      &lt;Top&gt;295.5118&lt;/Top&gt;&#10;      &lt;Width&gt;25.51181&lt;/Width&gt;&#10;      &lt;Height&gt;25.51181&lt;/Height&gt;&#10;    &lt;/SubGrid&gt;&#10;    &lt;SubGrid&gt;&#10;      &lt;Left&gt;581.102356&lt;/Left&gt;&#10;      &lt;Top&gt;270&lt;/Top&gt;&#10;      &lt;Width&gt;151.1811&lt;/Width&gt;&#10;      &lt;Height&gt;25.51181&lt;/Height&gt;&#10;    &lt;/SubGrid&gt;&#10;    &lt;SubGrid&gt;&#10;      &lt;Left&gt;732.283447&lt;/Left&gt;&#10;      &lt;Top&gt;270&lt;/Top&gt;&#10;      &lt;Width&gt;25.51181&lt;/Width&gt;&#10;      &lt;Height&gt;25.51181&lt;/Height&gt;&#10;    &lt;/SubGrid&gt;&#10;    &lt;SubGrid&gt;&#10;      &lt;Left&gt;581.102356&lt;/Left&gt;&#10;      &lt;Top&gt;244.48819&lt;/Top&gt;&#10;      &lt;Width&gt;151.1811&lt;/Width&gt;&#10;      &lt;Height&gt;25.51181&lt;/Height&gt;&#10;    &lt;/SubGrid&gt;&#10;    &lt;SubGrid&gt;&#10;      &lt;Left&gt;732.283447&lt;/Left&gt;&#10;      &lt;Top&gt;244.48819&lt;/Top&gt;&#10;      &lt;Width&gt;25.51181&lt;/Width&gt;&#10;      &lt;Height&gt;25.51181&lt;/Height&gt;&#10;    &lt;/SubGrid&gt;&#10;    &lt;SubGrid&gt;&#10;      &lt;Left&gt;581.102356&lt;/Left&gt;&#10;      &lt;Top&gt;218.976379&lt;/Top&gt;&#10;      &lt;Width&gt;151.1811&lt;/Width&gt;&#10;      &lt;Height&gt;25.51181&lt;/Height&gt;&#10;    &lt;/SubGrid&gt;&#10;    &lt;SubGrid&gt;&#10;      &lt;Left&gt;732.283447&lt;/Left&gt;&#10;      &lt;Top&gt;218.976379&lt;/Top&gt;&#10;      &lt;Width&gt;25.51181&lt;/Width&gt;&#10;      &lt;Height&gt;25.51181&lt;/Height&gt;&#10;    &lt;/SubGrid&gt;&#10;    &lt;SubGrid&gt;&#10;      &lt;Left&gt;757.7953&lt;/Left&gt;&#10;      &lt;Top&gt;295.5118&lt;/Top&gt;&#10;      &lt;Width&gt;151.1811&lt;/Width&gt;&#10;      &lt;Height&gt;25.51181&lt;/Height&gt;&#10;    &lt;/SubGrid&gt;&#10;    &lt;SubGrid&gt;&#10;      &lt;Left&gt;908.9764&lt;/Left&gt;&#10;      &lt;Top&gt;295.5118&lt;/Top&gt;&#10;      &lt;Width&gt;25.51181&lt;/Width&gt;&#10;      &lt;Height&gt;25.51181&lt;/Height&gt;&#10;    &lt;/SubGrid&gt;&#10;    &lt;SubGrid&gt;&#10;      &lt;Left&gt;757.7953&lt;/Left&gt;&#10;      &lt;Top&gt;270&lt;/Top&gt;&#10;      &lt;Width&gt;151.1811&lt;/Width&gt;&#10;      &lt;Height&gt;25.51181&lt;/Height&gt;&#10;    &lt;/SubGrid&gt;&#10;    &lt;SubGrid&gt;&#10;      &lt;Left&gt;908.9764&lt;/Left&gt;&#10;      &lt;Top&gt;270&lt;/Top&gt;&#10;      &lt;Width&gt;25.51181&lt;/Width&gt;&#10;      &lt;Height&gt;25.51181&lt;/Height&gt;&#10;    &lt;/SubGrid&gt;&#10;    &lt;SubGrid&gt;&#10;      &lt;Left&gt;757.7953&lt;/Left&gt;&#10;      &lt;Top&gt;244.48819&lt;/Top&gt;&#10;      &lt;Width&gt;151.1811&lt;/Width&gt;&#10;      &lt;Height&gt;25.51181&lt;/Height&gt;&#10;    &lt;/SubGrid&gt;&#10;    &lt;SubGrid&gt;&#10;      &lt;Left&gt;908.9764&lt;/Left&gt;&#10;      &lt;Top&gt;244.48819&lt;/Top&gt;&#10;      &lt;Width&gt;25.51181&lt;/Width&gt;&#10;      &lt;Height&gt;25.51181&lt;/Height&gt;&#10;    &lt;/SubGrid&gt;&#10;    &lt;SubGrid&gt;&#10;      &lt;Left&gt;757.7953&lt;/Left&gt;&#10;      &lt;Top&gt;218.976379&lt;/Top&gt;&#10;      &lt;Width&gt;151.1811&lt;/Width&gt;&#10;      &lt;Height&gt;25.51181&lt;/Height&gt;&#10;    &lt;/SubGrid&gt;&#10;    &lt;SubGrid&gt;&#10;      &lt;Left&gt;908.9764&lt;/Left&gt;&#10;      &lt;Top&gt;218.976379&lt;/Top&gt;&#10;      &lt;Width&gt;25.51181&lt;/Width&gt;&#10;      &lt;Height&gt;25.51181&lt;/Height&gt;&#10;    &lt;/SubGrid&gt;&#10;    &lt;SubGrid&gt;&#10;      &lt;Left&gt;25.51181&lt;/Left&gt;&#10;      &lt;Top&gt;51.02362&lt;/Top&gt;&#10;      &lt;Width&gt;25.51181&lt;/Width&gt;&#10;      &lt;Height&gt;167.952759&lt;/Height&gt;&#10;    &lt;/SubGrid&gt;&#10;    &lt;SubGrid&gt;&#10;      &lt;Left&gt;202.204727&lt;/Left&gt;&#10;      &lt;Top&gt;51.02362&lt;/Top&gt;&#10;      &lt;Width&gt;25.51181&lt;/Width&gt;&#10;      &lt;Height&gt;167.952759&lt;/Height&gt;&#10;    &lt;/SubGrid&gt;&#10;    &lt;SubGrid&gt;&#10;      &lt;Left&gt;378.897644&lt;/Left&gt;&#10;      &lt;Top&gt;51.02362&lt;/Top&gt;&#10;      &lt;Width&gt;25.51181&lt;/Width&gt;&#10;      &lt;Height&gt;167.952759&lt;/Height&gt;&#10;    &lt;/SubGrid&gt;&#10;    &lt;SubGrid&gt;&#10;      &lt;Left&gt;555.5906&lt;/Left&gt;&#10;      &lt;Top&gt;51.02362&lt;/Top&gt;&#10;      &lt;Width&gt;25.51181&lt;/Width&gt;&#10;      &lt;Height&gt;167.952759&lt;/Height&gt;&#10;    &lt;/SubGrid&gt;&#10;    &lt;SubGrid&gt;&#10;      &lt;Left&gt;732.283447&lt;/Left&gt;&#10;      &lt;Top&gt;51.02362&lt;/Top&gt;&#10;      &lt;Width&gt;25.51181&lt;/Width&gt;&#10;      &lt;Height&gt;167.952759&lt;/Height&gt;&#10;    &lt;/SubGrid&gt;&#10;    &lt;SubGrid&gt;&#10;      &lt;Left&gt;908.9764&lt;/Left&gt;&#10;      &lt;Top&gt;51.02362&lt;/Top&gt;&#10;      &lt;Width&gt;25.51181&lt;/Width&gt;&#10;      &lt;Height&gt;167.952759&lt;/Height&gt;&#10;    &lt;/SubGrid&gt;&#10;    &lt;SubGrid&gt;&#10;      &lt;Left&gt;25.51181&lt;/Left&gt;&#10;      &lt;Top&gt;321.023621&lt;/Top&gt;&#10;      &lt;Width&gt;25.51181&lt;/Width&gt;&#10;      &lt;Height&gt;167.952759&lt;/Height&gt;&#10;    &lt;/SubGrid&gt;&#10;    &lt;SubGrid&gt;&#10;      &lt;Left&gt;202.204727&lt;/Left&gt;&#10;      &lt;Top&gt;321.023621&lt;/Top&gt;&#10;      &lt;Width&gt;25.51181&lt;/Width&gt;&#10;      &lt;Height&gt;167.952759&lt;/Height&gt;&#10;    &lt;/SubGrid&gt;&#10;    &lt;SubGrid&gt;&#10;      &lt;Left&gt;378.897644&lt;/Left&gt;&#10;      &lt;Top&gt;321.023621&lt;/Top&gt;&#10;      &lt;Width&gt;25.51181&lt;/Width&gt;&#10;      &lt;Height&gt;167.952759&lt;/Height&gt;&#10;    &lt;/SubGrid&gt;&#10;    &lt;SubGrid&gt;&#10;      &lt;Left&gt;555.5906&lt;/Left&gt;&#10;      &lt;Top&gt;321.023621&lt;/Top&gt;&#10;      &lt;Width&gt;25.51181&lt;/Width&gt;&#10;      &lt;Height&gt;167.952759&lt;/Height&gt;&#10;    &lt;/SubGrid&gt;&#10;    &lt;SubGrid&gt;&#10;      &lt;Left&gt;732.283447&lt;/Left&gt;&#10;      &lt;Top&gt;321.023621&lt;/Top&gt;&#10;      &lt;Width&gt;25.51181&lt;/Width&gt;&#10;      &lt;Height&gt;167.952759&lt;/Height&gt;&#10;    &lt;/SubGrid&gt;&#10;    &lt;SubGrid&gt;&#10;      &lt;Left&gt;908.9764&lt;/Left&gt;&#10;      &lt;Top&gt;321.023621&lt;/Top&gt;&#10;      &lt;Width&gt;25.51181&lt;/Width&gt;&#10;      &lt;Height&gt;167.952759&lt;/Height&gt;&#10;    &lt;/SubGrid&gt;&#10;    &lt;SubGrid&gt;&#10;      &lt;Left&gt;51.02362&lt;/Left&gt;&#10;      &lt;Top&gt;51.02362&lt;/Top&gt;&#10;      &lt;Width&gt;151.1811&lt;/Width&gt;&#10;      &lt;Height&gt;167.952759&lt;/Height&gt;&#10;    &lt;/SubGrid&gt;&#10;    &lt;SubGrid&gt;&#10;      &lt;Left&gt;227.716537&lt;/Left&gt;&#10;      &lt;Top&gt;51.02362&lt;/Top&gt;&#10;      &lt;Width&gt;151.1811&lt;/Width&gt;&#10;      &lt;Height&gt;167.952759&lt;/Height&gt;&#10;    &lt;/SubGrid&gt;&#10;    &lt;SubGrid&gt;&#10;      &lt;Left&gt;404.409454&lt;/Left&gt;&#10;      &lt;Top&gt;51.02362&lt;/Top&gt;&#10;      &lt;Width&gt;151.1811&lt;/Width&gt;&#10;      &lt;Height&gt;167.952759&lt;/Height&gt;&#10;    &lt;/SubGrid&gt;&#10;    &lt;SubGrid&gt;&#10;      &lt;Left&gt;581.102356&lt;/Left&gt;&#10;      &lt;Top&gt;51.02362&lt;/Top&gt;&#10;      &lt;Width&gt;151.1811&lt;/Width&gt;&#10;      &lt;Height&gt;167.952759&lt;/Height&gt;&#10;    &lt;/SubGrid&gt;&#10;    &lt;SubGrid&gt;&#10;      &lt;Left&gt;757.7953&lt;/Left&gt;&#10;      &lt;Top&gt;51.02362&lt;/Top&gt;&#10;      &lt;Width&gt;151.1811&lt;/Width&gt;&#10;      &lt;Height&gt;167.952759&lt;/Height&gt;&#10;    &lt;/SubGrid&gt;&#10;    &lt;SubGrid&gt;&#10;      &lt;Left&gt;51.02362&lt;/Left&gt;&#10;      &lt;Top&gt;321.023621&lt;/Top&gt;&#10;      &lt;Width&gt;151.1811&lt;/Width&gt;&#10;      &lt;Height&gt;167.952759&lt;/Height&gt;&#10;    &lt;/SubGrid&gt;&#10;    &lt;SubGrid&gt;&#10;      &lt;Left&gt;227.716537&lt;/Left&gt;&#10;      &lt;Top&gt;321.023621&lt;/Top&gt;&#10;      &lt;Width&gt;151.1811&lt;/Width&gt;&#10;      &lt;Height&gt;167.952759&lt;/Height&gt;&#10;    &lt;/SubGrid&gt;&#10;    &lt;SubGrid&gt;&#10;      &lt;Left&gt;404.409454&lt;/Left&gt;&#10;      &lt;Top&gt;321.023621&lt;/Top&gt;&#10;      &lt;Width&gt;151.1811&lt;/Width&gt;&#10;      &lt;Height&gt;167.952759&lt;/Height&gt;&#10;    &lt;/SubGrid&gt;&#10;    &lt;SubGrid&gt;&#10;      &lt;Left&gt;581.102356&lt;/Left&gt;&#10;      &lt;Top&gt;321.023621&lt;/Top&gt;&#10;      &lt;Width&gt;151.1811&lt;/Width&gt;&#10;      &lt;Height&gt;167.952759&lt;/Height&gt;&#10;    &lt;/SubGrid&gt;&#10;    &lt;SubGrid&gt;&#10;      &lt;Left&gt;757.7953&lt;/Left&gt;&#10;      &lt;Top&gt;321.023621&lt;/Top&gt;&#10;      &lt;Width&gt;151.1811&lt;/Width&gt;&#10;      &lt;Height&gt;167.952759&lt;/Height&gt;&#10;    &lt;/SubGrid&gt;&#10;  &lt;/SubGrids&gt;&#10;  &lt;WorkArea&gt;&#10;    &lt;Top&gt;25.51181&lt;/Top&gt;&#10;    &lt;Left&gt;25.51181&lt;/Left&gt;&#10;    &lt;Width&gt;908.9764&lt;/Width&gt;&#10;    &lt;Height&gt;488.976379&lt;/Height&gt;&#10;  &lt;/WorkArea&gt;&#10;  &lt;AspectW&gt;-1&lt;/AspectW&gt;&#10;  &lt;AspectH&gt;-1&lt;/AspectH&gt;&#10;  &lt;Width&gt;960&lt;/Width&gt;&#10;  &lt;Height&gt;540&lt;/Height&gt;&#10;  &lt;HGap&gt;5&lt;/HGap&gt;&#10;  &lt;VGap&gt;5&lt;/VGap&gt;&#10;  &lt;OfficeVersion&gt;-1&lt;/OfficeVersion&gt;&#10;&lt;/GridTheme&gt;" hidden="1"/>
          <p:cNvSpPr/>
          <p:nvPr userDrawn="1"/>
        </p:nvSpPr>
        <p:spPr>
          <a:xfrm>
            <a:off x="324000" y="324000"/>
            <a:ext cx="11544000" cy="6210000"/>
          </a:xfrm>
          <a:prstGeom prst="rect">
            <a:avLst/>
          </a:prstGeom>
          <a:solidFill>
            <a:srgbClr val="E6E6E6"/>
          </a:solidFill>
          <a:ln w="3175" cap="flat" cmpd="sng" algn="ctr">
            <a:no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lIns="72000" tIns="36000" rIns="72000" bIns="36000" rtlCol="0" anchor="ctr"/>
          <a:lstStyle/>
          <a:p>
            <a:pPr algn="ctr"/>
            <a:endParaRPr lang="en-GB" sz="2000" noProof="0" dirty="0" err="1">
              <a:latin typeface="Apis For Office" panose="020B0504010101010104" pitchFamily="34" charset="0"/>
            </a:endParaRPr>
          </a:p>
        </p:txBody>
      </p:sp>
      <p:sp>
        <p:nvSpPr>
          <p:cNvPr id="5" name="Rectangle 4" hidden="1"/>
          <p:cNvSpPr/>
          <p:nvPr userDrawn="1">
            <p:custDataLst>
              <p:tags r:id="rId4"/>
            </p:custDataLst>
          </p:nvPr>
        </p:nvSpPr>
        <p:spPr>
          <a:xfrm>
            <a:off x="324000" y="324000"/>
            <a:ext cx="324000" cy="324000"/>
          </a:xfrm>
          <a:prstGeom prst="rect">
            <a:avLst/>
          </a:prstGeom>
          <a:noFill/>
          <a:ln w="3175" cap="flat" cmpd="sng" algn="ctr">
            <a:solidFill>
              <a:srgbClr val="001965">
                <a:alpha val="30196"/>
              </a:srgb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lIns="72000" tIns="36000" rIns="72000" bIns="36000" rtlCol="0" anchor="ctr"/>
          <a:lstStyle/>
          <a:p>
            <a:pPr algn="ctr"/>
            <a:endParaRPr lang="en-GB" sz="2000" noProof="0" dirty="0" err="1">
              <a:latin typeface="Apis For Office" panose="020B0504010101010104" pitchFamily="34" charset="0"/>
            </a:endParaRPr>
          </a:p>
        </p:txBody>
      </p:sp>
      <p:sp>
        <p:nvSpPr>
          <p:cNvPr id="6" name="Rectangle 5" hidden="1"/>
          <p:cNvSpPr/>
          <p:nvPr userDrawn="1">
            <p:custDataLst>
              <p:tags r:id="rId5"/>
            </p:custDataLst>
          </p:nvPr>
        </p:nvSpPr>
        <p:spPr>
          <a:xfrm>
            <a:off x="648000" y="324000"/>
            <a:ext cx="1920000" cy="324000"/>
          </a:xfrm>
          <a:prstGeom prst="rect">
            <a:avLst/>
          </a:prstGeom>
          <a:noFill/>
          <a:ln w="3175" cap="flat" cmpd="sng" algn="ctr">
            <a:solidFill>
              <a:srgbClr val="001965">
                <a:alpha val="30196"/>
              </a:srgb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lIns="72000" tIns="36000" rIns="72000" bIns="36000" rtlCol="0" anchor="ctr"/>
          <a:lstStyle/>
          <a:p>
            <a:pPr algn="ctr"/>
            <a:endParaRPr lang="en-GB" sz="2000" noProof="0" dirty="0" err="1">
              <a:latin typeface="Apis For Office" panose="020B0504010101010104" pitchFamily="34" charset="0"/>
            </a:endParaRPr>
          </a:p>
        </p:txBody>
      </p:sp>
      <p:sp>
        <p:nvSpPr>
          <p:cNvPr id="10" name="Rectangle 9" hidden="1"/>
          <p:cNvSpPr/>
          <p:nvPr userDrawn="1">
            <p:custDataLst>
              <p:tags r:id="rId6"/>
            </p:custDataLst>
          </p:nvPr>
        </p:nvSpPr>
        <p:spPr>
          <a:xfrm>
            <a:off x="2568000" y="324000"/>
            <a:ext cx="324000" cy="324000"/>
          </a:xfrm>
          <a:prstGeom prst="rect">
            <a:avLst/>
          </a:prstGeom>
          <a:noFill/>
          <a:ln w="3175" cap="flat" cmpd="sng" algn="ctr">
            <a:solidFill>
              <a:srgbClr val="001965">
                <a:alpha val="30196"/>
              </a:srgb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lIns="72000" tIns="36000" rIns="72000" bIns="36000" rtlCol="0" anchor="ctr"/>
          <a:lstStyle/>
          <a:p>
            <a:pPr algn="ctr"/>
            <a:endParaRPr lang="en-GB" sz="2000" noProof="0" dirty="0" err="1">
              <a:latin typeface="Apis For Office" panose="020B0504010101010104" pitchFamily="34" charset="0"/>
            </a:endParaRPr>
          </a:p>
        </p:txBody>
      </p:sp>
      <p:sp>
        <p:nvSpPr>
          <p:cNvPr id="11" name="Rectangle 10" hidden="1"/>
          <p:cNvSpPr/>
          <p:nvPr userDrawn="1">
            <p:custDataLst>
              <p:tags r:id="rId7"/>
            </p:custDataLst>
          </p:nvPr>
        </p:nvSpPr>
        <p:spPr>
          <a:xfrm>
            <a:off x="2892000" y="324000"/>
            <a:ext cx="1920000" cy="324000"/>
          </a:xfrm>
          <a:prstGeom prst="rect">
            <a:avLst/>
          </a:prstGeom>
          <a:noFill/>
          <a:ln w="3175" cap="flat" cmpd="sng" algn="ctr">
            <a:solidFill>
              <a:srgbClr val="001965">
                <a:alpha val="30196"/>
              </a:srgb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lIns="72000" tIns="36000" rIns="72000" bIns="36000" rtlCol="0" anchor="ctr"/>
          <a:lstStyle/>
          <a:p>
            <a:pPr algn="ctr"/>
            <a:endParaRPr lang="en-GB" sz="2000" noProof="0" dirty="0" err="1">
              <a:latin typeface="Apis For Office" panose="020B0504010101010104" pitchFamily="34" charset="0"/>
            </a:endParaRPr>
          </a:p>
        </p:txBody>
      </p:sp>
      <p:sp>
        <p:nvSpPr>
          <p:cNvPr id="12" name="Rectangle 11" hidden="1"/>
          <p:cNvSpPr/>
          <p:nvPr userDrawn="1">
            <p:custDataLst>
              <p:tags r:id="rId8"/>
            </p:custDataLst>
          </p:nvPr>
        </p:nvSpPr>
        <p:spPr>
          <a:xfrm>
            <a:off x="4812000" y="324000"/>
            <a:ext cx="324000" cy="324000"/>
          </a:xfrm>
          <a:prstGeom prst="rect">
            <a:avLst/>
          </a:prstGeom>
          <a:noFill/>
          <a:ln w="3175" cap="flat" cmpd="sng" algn="ctr">
            <a:solidFill>
              <a:srgbClr val="001965">
                <a:alpha val="30196"/>
              </a:srgb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lIns="72000" tIns="36000" rIns="72000" bIns="36000" rtlCol="0" anchor="ctr"/>
          <a:lstStyle/>
          <a:p>
            <a:pPr algn="ctr"/>
            <a:endParaRPr lang="en-GB" sz="2000" noProof="0" dirty="0" err="1">
              <a:latin typeface="Apis For Office" panose="020B0504010101010104" pitchFamily="34" charset="0"/>
            </a:endParaRPr>
          </a:p>
        </p:txBody>
      </p:sp>
      <p:sp>
        <p:nvSpPr>
          <p:cNvPr id="13" name="Rectangle 12" hidden="1"/>
          <p:cNvSpPr/>
          <p:nvPr userDrawn="1">
            <p:custDataLst>
              <p:tags r:id="rId9"/>
            </p:custDataLst>
          </p:nvPr>
        </p:nvSpPr>
        <p:spPr>
          <a:xfrm>
            <a:off x="5136000" y="324000"/>
            <a:ext cx="1920000" cy="324000"/>
          </a:xfrm>
          <a:prstGeom prst="rect">
            <a:avLst/>
          </a:prstGeom>
          <a:noFill/>
          <a:ln w="3175" cap="flat" cmpd="sng" algn="ctr">
            <a:solidFill>
              <a:srgbClr val="001965">
                <a:alpha val="30196"/>
              </a:srgb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lIns="72000" tIns="36000" rIns="72000" bIns="36000" rtlCol="0" anchor="ctr"/>
          <a:lstStyle/>
          <a:p>
            <a:pPr algn="ctr"/>
            <a:endParaRPr lang="en-GB" sz="2000" noProof="0" dirty="0" err="1">
              <a:latin typeface="Apis For Office" panose="020B0504010101010104" pitchFamily="34" charset="0"/>
            </a:endParaRPr>
          </a:p>
        </p:txBody>
      </p:sp>
      <p:sp>
        <p:nvSpPr>
          <p:cNvPr id="14" name="Rectangle 13" hidden="1"/>
          <p:cNvSpPr/>
          <p:nvPr userDrawn="1">
            <p:custDataLst>
              <p:tags r:id="rId10"/>
            </p:custDataLst>
          </p:nvPr>
        </p:nvSpPr>
        <p:spPr>
          <a:xfrm>
            <a:off x="7056000" y="324000"/>
            <a:ext cx="324000" cy="324000"/>
          </a:xfrm>
          <a:prstGeom prst="rect">
            <a:avLst/>
          </a:prstGeom>
          <a:noFill/>
          <a:ln w="3175" cap="flat" cmpd="sng" algn="ctr">
            <a:solidFill>
              <a:srgbClr val="001965">
                <a:alpha val="30196"/>
              </a:srgb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lIns="72000" tIns="36000" rIns="72000" bIns="36000" rtlCol="0" anchor="ctr"/>
          <a:lstStyle/>
          <a:p>
            <a:pPr algn="ctr"/>
            <a:endParaRPr lang="en-GB" sz="2000" noProof="0" dirty="0" err="1">
              <a:latin typeface="Apis For Office" panose="020B0504010101010104" pitchFamily="34" charset="0"/>
            </a:endParaRPr>
          </a:p>
        </p:txBody>
      </p:sp>
      <p:sp>
        <p:nvSpPr>
          <p:cNvPr id="15" name="Rectangle 14" hidden="1"/>
          <p:cNvSpPr/>
          <p:nvPr userDrawn="1">
            <p:custDataLst>
              <p:tags r:id="rId11"/>
            </p:custDataLst>
          </p:nvPr>
        </p:nvSpPr>
        <p:spPr>
          <a:xfrm>
            <a:off x="7380000" y="324000"/>
            <a:ext cx="1920000" cy="324000"/>
          </a:xfrm>
          <a:prstGeom prst="rect">
            <a:avLst/>
          </a:prstGeom>
          <a:noFill/>
          <a:ln w="3175" cap="flat" cmpd="sng" algn="ctr">
            <a:solidFill>
              <a:srgbClr val="001965">
                <a:alpha val="30196"/>
              </a:srgb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lIns="72000" tIns="36000" rIns="72000" bIns="36000" rtlCol="0" anchor="ctr"/>
          <a:lstStyle/>
          <a:p>
            <a:pPr algn="ctr"/>
            <a:endParaRPr lang="en-GB" sz="2000" noProof="0" dirty="0" err="1">
              <a:latin typeface="Apis For Office" panose="020B0504010101010104" pitchFamily="34" charset="0"/>
            </a:endParaRPr>
          </a:p>
        </p:txBody>
      </p:sp>
      <p:sp>
        <p:nvSpPr>
          <p:cNvPr id="16" name="Rectangle 15" hidden="1"/>
          <p:cNvSpPr/>
          <p:nvPr userDrawn="1">
            <p:custDataLst>
              <p:tags r:id="rId12"/>
            </p:custDataLst>
          </p:nvPr>
        </p:nvSpPr>
        <p:spPr>
          <a:xfrm>
            <a:off x="9300000" y="324000"/>
            <a:ext cx="324000" cy="324000"/>
          </a:xfrm>
          <a:prstGeom prst="rect">
            <a:avLst/>
          </a:prstGeom>
          <a:noFill/>
          <a:ln w="3175" cap="flat" cmpd="sng" algn="ctr">
            <a:solidFill>
              <a:srgbClr val="001965">
                <a:alpha val="30196"/>
              </a:srgb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lIns="72000" tIns="36000" rIns="72000" bIns="36000" rtlCol="0" anchor="ctr"/>
          <a:lstStyle/>
          <a:p>
            <a:pPr algn="ctr"/>
            <a:endParaRPr lang="en-GB" sz="2000" noProof="0" dirty="0" err="1">
              <a:latin typeface="Apis For Office" panose="020B0504010101010104" pitchFamily="34" charset="0"/>
            </a:endParaRPr>
          </a:p>
        </p:txBody>
      </p:sp>
      <p:sp>
        <p:nvSpPr>
          <p:cNvPr id="17" name="Rectangle 16" hidden="1"/>
          <p:cNvSpPr/>
          <p:nvPr userDrawn="1">
            <p:custDataLst>
              <p:tags r:id="rId13"/>
            </p:custDataLst>
          </p:nvPr>
        </p:nvSpPr>
        <p:spPr>
          <a:xfrm>
            <a:off x="9624000" y="324000"/>
            <a:ext cx="1920000" cy="324000"/>
          </a:xfrm>
          <a:prstGeom prst="rect">
            <a:avLst/>
          </a:prstGeom>
          <a:noFill/>
          <a:ln w="3175" cap="flat" cmpd="sng" algn="ctr">
            <a:solidFill>
              <a:srgbClr val="001965">
                <a:alpha val="30196"/>
              </a:srgb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lIns="72000" tIns="36000" rIns="72000" bIns="36000" rtlCol="0" anchor="ctr"/>
          <a:lstStyle/>
          <a:p>
            <a:pPr algn="ctr"/>
            <a:endParaRPr lang="en-GB" sz="2000" noProof="0" dirty="0" err="1">
              <a:latin typeface="Apis For Office" panose="020B0504010101010104" pitchFamily="34" charset="0"/>
            </a:endParaRPr>
          </a:p>
        </p:txBody>
      </p:sp>
      <p:sp>
        <p:nvSpPr>
          <p:cNvPr id="18" name="Rectangle 17" hidden="1"/>
          <p:cNvSpPr/>
          <p:nvPr userDrawn="1">
            <p:custDataLst>
              <p:tags r:id="rId14"/>
            </p:custDataLst>
          </p:nvPr>
        </p:nvSpPr>
        <p:spPr>
          <a:xfrm>
            <a:off x="11544000" y="324000"/>
            <a:ext cx="324000" cy="324000"/>
          </a:xfrm>
          <a:prstGeom prst="rect">
            <a:avLst/>
          </a:prstGeom>
          <a:noFill/>
          <a:ln w="3175" cap="flat" cmpd="sng" algn="ctr">
            <a:solidFill>
              <a:srgbClr val="001965">
                <a:alpha val="30196"/>
              </a:srgb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lIns="72000" tIns="36000" rIns="72000" bIns="36000" rtlCol="0" anchor="ctr"/>
          <a:lstStyle/>
          <a:p>
            <a:pPr algn="ctr"/>
            <a:endParaRPr lang="en-GB" sz="2000" noProof="0" dirty="0" err="1">
              <a:latin typeface="Apis For Office" panose="020B0504010101010104" pitchFamily="34" charset="0"/>
            </a:endParaRPr>
          </a:p>
        </p:txBody>
      </p:sp>
      <p:sp>
        <p:nvSpPr>
          <p:cNvPr id="19" name="Rectangle 18" hidden="1"/>
          <p:cNvSpPr/>
          <p:nvPr userDrawn="1">
            <p:custDataLst>
              <p:tags r:id="rId15"/>
            </p:custDataLst>
          </p:nvPr>
        </p:nvSpPr>
        <p:spPr>
          <a:xfrm>
            <a:off x="324000" y="2781000"/>
            <a:ext cx="324000" cy="324000"/>
          </a:xfrm>
          <a:prstGeom prst="rect">
            <a:avLst/>
          </a:prstGeom>
          <a:noFill/>
          <a:ln w="3175" cap="flat" cmpd="sng" algn="ctr">
            <a:solidFill>
              <a:srgbClr val="001965">
                <a:alpha val="30196"/>
              </a:srgb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lIns="72000" tIns="36000" rIns="72000" bIns="36000" rtlCol="0" anchor="ctr"/>
          <a:lstStyle/>
          <a:p>
            <a:pPr algn="ctr"/>
            <a:endParaRPr lang="en-GB" sz="2000" noProof="0" dirty="0" err="1">
              <a:latin typeface="Apis For Office" panose="020B0504010101010104" pitchFamily="34" charset="0"/>
            </a:endParaRPr>
          </a:p>
        </p:txBody>
      </p:sp>
      <p:sp>
        <p:nvSpPr>
          <p:cNvPr id="20" name="Rectangle 19" hidden="1"/>
          <p:cNvSpPr/>
          <p:nvPr userDrawn="1">
            <p:custDataLst>
              <p:tags r:id="rId16"/>
            </p:custDataLst>
          </p:nvPr>
        </p:nvSpPr>
        <p:spPr>
          <a:xfrm>
            <a:off x="324000" y="3105000"/>
            <a:ext cx="324000" cy="324000"/>
          </a:xfrm>
          <a:prstGeom prst="rect">
            <a:avLst/>
          </a:prstGeom>
          <a:noFill/>
          <a:ln w="3175" cap="flat" cmpd="sng" algn="ctr">
            <a:solidFill>
              <a:srgbClr val="001965">
                <a:alpha val="30196"/>
              </a:srgb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lIns="72000" tIns="36000" rIns="72000" bIns="36000" rtlCol="0" anchor="ctr"/>
          <a:lstStyle/>
          <a:p>
            <a:pPr algn="ctr"/>
            <a:endParaRPr lang="en-GB" sz="2000" noProof="0" dirty="0" err="1">
              <a:latin typeface="Apis For Office" panose="020B0504010101010104" pitchFamily="34" charset="0"/>
            </a:endParaRPr>
          </a:p>
        </p:txBody>
      </p:sp>
      <p:sp>
        <p:nvSpPr>
          <p:cNvPr id="21" name="Rectangle 20" hidden="1"/>
          <p:cNvSpPr/>
          <p:nvPr userDrawn="1">
            <p:custDataLst>
              <p:tags r:id="rId17"/>
            </p:custDataLst>
          </p:nvPr>
        </p:nvSpPr>
        <p:spPr>
          <a:xfrm>
            <a:off x="324000" y="3429000"/>
            <a:ext cx="324000" cy="324000"/>
          </a:xfrm>
          <a:prstGeom prst="rect">
            <a:avLst/>
          </a:prstGeom>
          <a:noFill/>
          <a:ln w="3175" cap="flat" cmpd="sng" algn="ctr">
            <a:solidFill>
              <a:srgbClr val="001965">
                <a:alpha val="30196"/>
              </a:srgb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lIns="72000" tIns="36000" rIns="72000" bIns="36000" rtlCol="0" anchor="ctr"/>
          <a:lstStyle/>
          <a:p>
            <a:pPr algn="ctr"/>
            <a:endParaRPr lang="en-GB" sz="2000" noProof="0" dirty="0" err="1">
              <a:latin typeface="Apis For Office" panose="020B0504010101010104" pitchFamily="34" charset="0"/>
            </a:endParaRPr>
          </a:p>
        </p:txBody>
      </p:sp>
      <p:sp>
        <p:nvSpPr>
          <p:cNvPr id="22" name="Rectangle 21" hidden="1"/>
          <p:cNvSpPr/>
          <p:nvPr userDrawn="1">
            <p:custDataLst>
              <p:tags r:id="rId18"/>
            </p:custDataLst>
          </p:nvPr>
        </p:nvSpPr>
        <p:spPr>
          <a:xfrm>
            <a:off x="324000" y="3753000"/>
            <a:ext cx="324000" cy="324000"/>
          </a:xfrm>
          <a:prstGeom prst="rect">
            <a:avLst/>
          </a:prstGeom>
          <a:noFill/>
          <a:ln w="3175" cap="flat" cmpd="sng" algn="ctr">
            <a:solidFill>
              <a:srgbClr val="001965">
                <a:alpha val="30196"/>
              </a:srgb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lIns="72000" tIns="36000" rIns="72000" bIns="36000" rtlCol="0" anchor="ctr"/>
          <a:lstStyle/>
          <a:p>
            <a:pPr algn="ctr"/>
            <a:endParaRPr lang="en-GB" sz="2000" noProof="0" dirty="0" err="1">
              <a:latin typeface="Apis For Office" panose="020B0504010101010104" pitchFamily="34" charset="0"/>
            </a:endParaRPr>
          </a:p>
        </p:txBody>
      </p:sp>
      <p:sp>
        <p:nvSpPr>
          <p:cNvPr id="23" name="Rectangle 22" hidden="1"/>
          <p:cNvSpPr/>
          <p:nvPr userDrawn="1">
            <p:custDataLst>
              <p:tags r:id="rId19"/>
            </p:custDataLst>
          </p:nvPr>
        </p:nvSpPr>
        <p:spPr>
          <a:xfrm>
            <a:off x="648000" y="3753000"/>
            <a:ext cx="1920000" cy="324000"/>
          </a:xfrm>
          <a:prstGeom prst="rect">
            <a:avLst/>
          </a:prstGeom>
          <a:noFill/>
          <a:ln w="3175" cap="flat" cmpd="sng" algn="ctr">
            <a:solidFill>
              <a:srgbClr val="001965">
                <a:alpha val="30196"/>
              </a:srgb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lIns="72000" tIns="36000" rIns="72000" bIns="36000" rtlCol="0" anchor="ctr"/>
          <a:lstStyle/>
          <a:p>
            <a:pPr algn="ctr"/>
            <a:endParaRPr lang="en-GB" sz="2000" noProof="0" dirty="0" err="1">
              <a:latin typeface="Apis For Office" panose="020B0504010101010104" pitchFamily="34" charset="0"/>
            </a:endParaRPr>
          </a:p>
        </p:txBody>
      </p:sp>
      <p:sp>
        <p:nvSpPr>
          <p:cNvPr id="24" name="Rectangle 23" hidden="1"/>
          <p:cNvSpPr/>
          <p:nvPr userDrawn="1">
            <p:custDataLst>
              <p:tags r:id="rId20"/>
            </p:custDataLst>
          </p:nvPr>
        </p:nvSpPr>
        <p:spPr>
          <a:xfrm>
            <a:off x="2568000" y="3753000"/>
            <a:ext cx="324000" cy="324000"/>
          </a:xfrm>
          <a:prstGeom prst="rect">
            <a:avLst/>
          </a:prstGeom>
          <a:noFill/>
          <a:ln w="3175" cap="flat" cmpd="sng" algn="ctr">
            <a:solidFill>
              <a:srgbClr val="001965">
                <a:alpha val="30196"/>
              </a:srgb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lIns="72000" tIns="36000" rIns="72000" bIns="36000" rtlCol="0" anchor="ctr"/>
          <a:lstStyle/>
          <a:p>
            <a:pPr algn="ctr"/>
            <a:endParaRPr lang="en-GB" sz="2000" noProof="0" dirty="0" err="1">
              <a:latin typeface="Apis For Office" panose="020B0504010101010104" pitchFamily="34" charset="0"/>
            </a:endParaRPr>
          </a:p>
        </p:txBody>
      </p:sp>
      <p:sp>
        <p:nvSpPr>
          <p:cNvPr id="25" name="Rectangle 24" hidden="1"/>
          <p:cNvSpPr/>
          <p:nvPr userDrawn="1">
            <p:custDataLst>
              <p:tags r:id="rId21"/>
            </p:custDataLst>
          </p:nvPr>
        </p:nvSpPr>
        <p:spPr>
          <a:xfrm>
            <a:off x="648000" y="3429000"/>
            <a:ext cx="1920000" cy="324000"/>
          </a:xfrm>
          <a:prstGeom prst="rect">
            <a:avLst/>
          </a:prstGeom>
          <a:noFill/>
          <a:ln w="3175" cap="flat" cmpd="sng" algn="ctr">
            <a:solidFill>
              <a:srgbClr val="001965">
                <a:alpha val="30196"/>
              </a:srgb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lIns="72000" tIns="36000" rIns="72000" bIns="36000" rtlCol="0" anchor="ctr"/>
          <a:lstStyle/>
          <a:p>
            <a:pPr algn="ctr"/>
            <a:endParaRPr lang="en-GB" sz="2000" noProof="0" dirty="0" err="1">
              <a:latin typeface="Apis For Office" panose="020B0504010101010104" pitchFamily="34" charset="0"/>
            </a:endParaRPr>
          </a:p>
        </p:txBody>
      </p:sp>
      <p:sp>
        <p:nvSpPr>
          <p:cNvPr id="37" name="Rectangle 36" hidden="1"/>
          <p:cNvSpPr/>
          <p:nvPr userDrawn="1">
            <p:custDataLst>
              <p:tags r:id="rId22"/>
            </p:custDataLst>
          </p:nvPr>
        </p:nvSpPr>
        <p:spPr>
          <a:xfrm>
            <a:off x="2568000" y="3429000"/>
            <a:ext cx="324000" cy="324000"/>
          </a:xfrm>
          <a:prstGeom prst="rect">
            <a:avLst/>
          </a:prstGeom>
          <a:noFill/>
          <a:ln w="3175" cap="flat" cmpd="sng" algn="ctr">
            <a:solidFill>
              <a:srgbClr val="001965">
                <a:alpha val="30196"/>
              </a:srgb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lIns="72000" tIns="36000" rIns="72000" bIns="36000" rtlCol="0" anchor="ctr"/>
          <a:lstStyle/>
          <a:p>
            <a:pPr algn="ctr"/>
            <a:endParaRPr lang="en-GB" sz="2000" noProof="0" dirty="0" err="1">
              <a:latin typeface="Apis For Office" panose="020B0504010101010104" pitchFamily="34" charset="0"/>
            </a:endParaRPr>
          </a:p>
        </p:txBody>
      </p:sp>
      <p:sp>
        <p:nvSpPr>
          <p:cNvPr id="45" name="Rectangle 44" hidden="1"/>
          <p:cNvSpPr/>
          <p:nvPr userDrawn="1">
            <p:custDataLst>
              <p:tags r:id="rId23"/>
            </p:custDataLst>
          </p:nvPr>
        </p:nvSpPr>
        <p:spPr>
          <a:xfrm>
            <a:off x="648000" y="3105000"/>
            <a:ext cx="1920000" cy="324000"/>
          </a:xfrm>
          <a:prstGeom prst="rect">
            <a:avLst/>
          </a:prstGeom>
          <a:noFill/>
          <a:ln w="3175" cap="flat" cmpd="sng" algn="ctr">
            <a:solidFill>
              <a:srgbClr val="001965">
                <a:alpha val="30196"/>
              </a:srgb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lIns="72000" tIns="36000" rIns="72000" bIns="36000" rtlCol="0" anchor="ctr"/>
          <a:lstStyle/>
          <a:p>
            <a:pPr algn="ctr"/>
            <a:endParaRPr lang="en-GB" sz="2000" noProof="0" dirty="0" err="1">
              <a:latin typeface="Apis For Office" panose="020B0504010101010104" pitchFamily="34" charset="0"/>
            </a:endParaRPr>
          </a:p>
        </p:txBody>
      </p:sp>
      <p:sp>
        <p:nvSpPr>
          <p:cNvPr id="46" name="Rectangle 45" hidden="1"/>
          <p:cNvSpPr/>
          <p:nvPr userDrawn="1">
            <p:custDataLst>
              <p:tags r:id="rId24"/>
            </p:custDataLst>
          </p:nvPr>
        </p:nvSpPr>
        <p:spPr>
          <a:xfrm>
            <a:off x="2568000" y="3105000"/>
            <a:ext cx="324000" cy="324000"/>
          </a:xfrm>
          <a:prstGeom prst="rect">
            <a:avLst/>
          </a:prstGeom>
          <a:noFill/>
          <a:ln w="3175" cap="flat" cmpd="sng" algn="ctr">
            <a:solidFill>
              <a:srgbClr val="001965">
                <a:alpha val="30196"/>
              </a:srgb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lIns="72000" tIns="36000" rIns="72000" bIns="36000" rtlCol="0" anchor="ctr"/>
          <a:lstStyle/>
          <a:p>
            <a:pPr algn="ctr"/>
            <a:endParaRPr lang="en-GB" sz="2000" noProof="0" dirty="0" err="1">
              <a:latin typeface="Apis For Office" panose="020B0504010101010104" pitchFamily="34" charset="0"/>
            </a:endParaRPr>
          </a:p>
        </p:txBody>
      </p:sp>
      <p:sp>
        <p:nvSpPr>
          <p:cNvPr id="47" name="Rectangle 46" hidden="1"/>
          <p:cNvSpPr/>
          <p:nvPr userDrawn="1">
            <p:custDataLst>
              <p:tags r:id="rId25"/>
            </p:custDataLst>
          </p:nvPr>
        </p:nvSpPr>
        <p:spPr>
          <a:xfrm>
            <a:off x="648000" y="2781000"/>
            <a:ext cx="1920000" cy="324000"/>
          </a:xfrm>
          <a:prstGeom prst="rect">
            <a:avLst/>
          </a:prstGeom>
          <a:noFill/>
          <a:ln w="3175" cap="flat" cmpd="sng" algn="ctr">
            <a:solidFill>
              <a:srgbClr val="001965">
                <a:alpha val="30196"/>
              </a:srgb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lIns="72000" tIns="36000" rIns="72000" bIns="36000" rtlCol="0" anchor="ctr"/>
          <a:lstStyle/>
          <a:p>
            <a:pPr algn="ctr"/>
            <a:endParaRPr lang="en-GB" sz="2000" noProof="0" dirty="0" err="1">
              <a:latin typeface="Apis For Office" panose="020B0504010101010104" pitchFamily="34" charset="0"/>
            </a:endParaRPr>
          </a:p>
        </p:txBody>
      </p:sp>
      <p:sp>
        <p:nvSpPr>
          <p:cNvPr id="48" name="Rectangle 47" hidden="1"/>
          <p:cNvSpPr/>
          <p:nvPr userDrawn="1">
            <p:custDataLst>
              <p:tags r:id="rId26"/>
            </p:custDataLst>
          </p:nvPr>
        </p:nvSpPr>
        <p:spPr>
          <a:xfrm>
            <a:off x="2568000" y="2781000"/>
            <a:ext cx="324000" cy="324000"/>
          </a:xfrm>
          <a:prstGeom prst="rect">
            <a:avLst/>
          </a:prstGeom>
          <a:noFill/>
          <a:ln w="3175" cap="flat" cmpd="sng" algn="ctr">
            <a:solidFill>
              <a:srgbClr val="001965">
                <a:alpha val="30196"/>
              </a:srgb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lIns="72000" tIns="36000" rIns="72000" bIns="36000" rtlCol="0" anchor="ctr"/>
          <a:lstStyle/>
          <a:p>
            <a:pPr algn="ctr"/>
            <a:endParaRPr lang="en-GB" sz="2000" noProof="0" dirty="0" err="1">
              <a:latin typeface="Apis For Office" panose="020B0504010101010104" pitchFamily="34" charset="0"/>
            </a:endParaRPr>
          </a:p>
        </p:txBody>
      </p:sp>
      <p:sp>
        <p:nvSpPr>
          <p:cNvPr id="49" name="Rectangle 48" hidden="1"/>
          <p:cNvSpPr/>
          <p:nvPr userDrawn="1">
            <p:custDataLst>
              <p:tags r:id="rId27"/>
            </p:custDataLst>
          </p:nvPr>
        </p:nvSpPr>
        <p:spPr>
          <a:xfrm>
            <a:off x="324000" y="6210000"/>
            <a:ext cx="324000" cy="324000"/>
          </a:xfrm>
          <a:prstGeom prst="rect">
            <a:avLst/>
          </a:prstGeom>
          <a:noFill/>
          <a:ln w="3175" cap="flat" cmpd="sng" algn="ctr">
            <a:solidFill>
              <a:srgbClr val="001965">
                <a:alpha val="30196"/>
              </a:srgb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lIns="72000" tIns="36000" rIns="72000" bIns="36000" rtlCol="0" anchor="ctr"/>
          <a:lstStyle/>
          <a:p>
            <a:pPr algn="ctr"/>
            <a:endParaRPr lang="en-GB" sz="2000" noProof="0" dirty="0" err="1">
              <a:latin typeface="Apis For Office" panose="020B0504010101010104" pitchFamily="34" charset="0"/>
            </a:endParaRPr>
          </a:p>
        </p:txBody>
      </p:sp>
      <p:sp>
        <p:nvSpPr>
          <p:cNvPr id="50" name="Rectangle 49" hidden="1"/>
          <p:cNvSpPr/>
          <p:nvPr userDrawn="1">
            <p:custDataLst>
              <p:tags r:id="rId28"/>
            </p:custDataLst>
          </p:nvPr>
        </p:nvSpPr>
        <p:spPr>
          <a:xfrm>
            <a:off x="648000" y="6210000"/>
            <a:ext cx="1920000" cy="324000"/>
          </a:xfrm>
          <a:prstGeom prst="rect">
            <a:avLst/>
          </a:prstGeom>
          <a:noFill/>
          <a:ln w="3175" cap="flat" cmpd="sng" algn="ctr">
            <a:solidFill>
              <a:srgbClr val="001965">
                <a:alpha val="30196"/>
              </a:srgb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lIns="72000" tIns="36000" rIns="72000" bIns="36000" rtlCol="0" anchor="ctr"/>
          <a:lstStyle/>
          <a:p>
            <a:pPr algn="ctr"/>
            <a:endParaRPr lang="en-GB" sz="2000" noProof="0" dirty="0" err="1">
              <a:latin typeface="Apis For Office" panose="020B0504010101010104" pitchFamily="34" charset="0"/>
            </a:endParaRPr>
          </a:p>
        </p:txBody>
      </p:sp>
      <p:sp>
        <p:nvSpPr>
          <p:cNvPr id="51" name="Rectangle 50" hidden="1"/>
          <p:cNvSpPr/>
          <p:nvPr userDrawn="1">
            <p:custDataLst>
              <p:tags r:id="rId29"/>
            </p:custDataLst>
          </p:nvPr>
        </p:nvSpPr>
        <p:spPr>
          <a:xfrm>
            <a:off x="2568000" y="6210000"/>
            <a:ext cx="324000" cy="324000"/>
          </a:xfrm>
          <a:prstGeom prst="rect">
            <a:avLst/>
          </a:prstGeom>
          <a:noFill/>
          <a:ln w="3175" cap="flat" cmpd="sng" algn="ctr">
            <a:solidFill>
              <a:srgbClr val="001965">
                <a:alpha val="30196"/>
              </a:srgb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lIns="72000" tIns="36000" rIns="72000" bIns="36000" rtlCol="0" anchor="ctr"/>
          <a:lstStyle/>
          <a:p>
            <a:pPr algn="ctr"/>
            <a:endParaRPr lang="en-GB" sz="2000" noProof="0" dirty="0" err="1">
              <a:latin typeface="Apis For Office" panose="020B0504010101010104" pitchFamily="34" charset="0"/>
            </a:endParaRPr>
          </a:p>
        </p:txBody>
      </p:sp>
      <p:sp>
        <p:nvSpPr>
          <p:cNvPr id="52" name="Rectangle 51" hidden="1"/>
          <p:cNvSpPr/>
          <p:nvPr userDrawn="1">
            <p:custDataLst>
              <p:tags r:id="rId30"/>
            </p:custDataLst>
          </p:nvPr>
        </p:nvSpPr>
        <p:spPr>
          <a:xfrm>
            <a:off x="2892000" y="6210000"/>
            <a:ext cx="1920000" cy="324000"/>
          </a:xfrm>
          <a:prstGeom prst="rect">
            <a:avLst/>
          </a:prstGeom>
          <a:noFill/>
          <a:ln w="3175" cap="flat" cmpd="sng" algn="ctr">
            <a:solidFill>
              <a:srgbClr val="001965">
                <a:alpha val="30196"/>
              </a:srgb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lIns="72000" tIns="36000" rIns="72000" bIns="36000" rtlCol="0" anchor="ctr"/>
          <a:lstStyle/>
          <a:p>
            <a:pPr algn="ctr"/>
            <a:endParaRPr lang="en-GB" sz="2000" noProof="0" dirty="0" err="1">
              <a:latin typeface="Apis For Office" panose="020B0504010101010104" pitchFamily="34" charset="0"/>
            </a:endParaRPr>
          </a:p>
        </p:txBody>
      </p:sp>
      <p:sp>
        <p:nvSpPr>
          <p:cNvPr id="53" name="Rectangle 52" hidden="1"/>
          <p:cNvSpPr/>
          <p:nvPr userDrawn="1">
            <p:custDataLst>
              <p:tags r:id="rId31"/>
            </p:custDataLst>
          </p:nvPr>
        </p:nvSpPr>
        <p:spPr>
          <a:xfrm>
            <a:off x="4812000" y="6210000"/>
            <a:ext cx="324000" cy="324000"/>
          </a:xfrm>
          <a:prstGeom prst="rect">
            <a:avLst/>
          </a:prstGeom>
          <a:noFill/>
          <a:ln w="3175" cap="flat" cmpd="sng" algn="ctr">
            <a:solidFill>
              <a:srgbClr val="001965">
                <a:alpha val="30196"/>
              </a:srgb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lIns="72000" tIns="36000" rIns="72000" bIns="36000" rtlCol="0" anchor="ctr"/>
          <a:lstStyle/>
          <a:p>
            <a:pPr algn="ctr"/>
            <a:endParaRPr lang="en-GB" sz="2000" noProof="0" dirty="0" err="1">
              <a:latin typeface="Apis For Office" panose="020B0504010101010104" pitchFamily="34" charset="0"/>
            </a:endParaRPr>
          </a:p>
        </p:txBody>
      </p:sp>
      <p:sp>
        <p:nvSpPr>
          <p:cNvPr id="54" name="Rectangle 53" hidden="1"/>
          <p:cNvSpPr/>
          <p:nvPr userDrawn="1">
            <p:custDataLst>
              <p:tags r:id="rId32"/>
            </p:custDataLst>
          </p:nvPr>
        </p:nvSpPr>
        <p:spPr>
          <a:xfrm>
            <a:off x="5136000" y="6210000"/>
            <a:ext cx="1920000" cy="324000"/>
          </a:xfrm>
          <a:prstGeom prst="rect">
            <a:avLst/>
          </a:prstGeom>
          <a:noFill/>
          <a:ln w="3175" cap="flat" cmpd="sng" algn="ctr">
            <a:solidFill>
              <a:srgbClr val="001965">
                <a:alpha val="30196"/>
              </a:srgb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lIns="72000" tIns="36000" rIns="72000" bIns="36000" rtlCol="0" anchor="ctr"/>
          <a:lstStyle/>
          <a:p>
            <a:pPr algn="ctr"/>
            <a:endParaRPr lang="en-GB" sz="2000" noProof="0" dirty="0" err="1">
              <a:latin typeface="Apis For Office" panose="020B0504010101010104" pitchFamily="34" charset="0"/>
            </a:endParaRPr>
          </a:p>
        </p:txBody>
      </p:sp>
      <p:sp>
        <p:nvSpPr>
          <p:cNvPr id="55" name="Rectangle 54" hidden="1"/>
          <p:cNvSpPr/>
          <p:nvPr userDrawn="1">
            <p:custDataLst>
              <p:tags r:id="rId33"/>
            </p:custDataLst>
          </p:nvPr>
        </p:nvSpPr>
        <p:spPr>
          <a:xfrm>
            <a:off x="7056000" y="6210000"/>
            <a:ext cx="324000" cy="324000"/>
          </a:xfrm>
          <a:prstGeom prst="rect">
            <a:avLst/>
          </a:prstGeom>
          <a:noFill/>
          <a:ln w="3175" cap="flat" cmpd="sng" algn="ctr">
            <a:solidFill>
              <a:srgbClr val="001965">
                <a:alpha val="30196"/>
              </a:srgb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lIns="72000" tIns="36000" rIns="72000" bIns="36000" rtlCol="0" anchor="ctr"/>
          <a:lstStyle/>
          <a:p>
            <a:pPr algn="ctr"/>
            <a:endParaRPr lang="en-GB" sz="2000" noProof="0" dirty="0" err="1">
              <a:latin typeface="Apis For Office" panose="020B0504010101010104" pitchFamily="34" charset="0"/>
            </a:endParaRPr>
          </a:p>
        </p:txBody>
      </p:sp>
      <p:sp>
        <p:nvSpPr>
          <p:cNvPr id="56" name="Rectangle 55" hidden="1"/>
          <p:cNvSpPr/>
          <p:nvPr userDrawn="1">
            <p:custDataLst>
              <p:tags r:id="rId34"/>
            </p:custDataLst>
          </p:nvPr>
        </p:nvSpPr>
        <p:spPr>
          <a:xfrm>
            <a:off x="7380000" y="6210000"/>
            <a:ext cx="1920000" cy="324000"/>
          </a:xfrm>
          <a:prstGeom prst="rect">
            <a:avLst/>
          </a:prstGeom>
          <a:noFill/>
          <a:ln w="3175" cap="flat" cmpd="sng" algn="ctr">
            <a:solidFill>
              <a:srgbClr val="001965">
                <a:alpha val="30196"/>
              </a:srgb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lIns="72000" tIns="36000" rIns="72000" bIns="36000" rtlCol="0" anchor="ctr"/>
          <a:lstStyle/>
          <a:p>
            <a:pPr algn="ctr"/>
            <a:endParaRPr lang="en-GB" sz="2000" noProof="0" dirty="0" err="1">
              <a:latin typeface="Apis For Office" panose="020B0504010101010104" pitchFamily="34" charset="0"/>
            </a:endParaRPr>
          </a:p>
        </p:txBody>
      </p:sp>
      <p:sp>
        <p:nvSpPr>
          <p:cNvPr id="57" name="Rectangle 56" hidden="1"/>
          <p:cNvSpPr/>
          <p:nvPr userDrawn="1">
            <p:custDataLst>
              <p:tags r:id="rId35"/>
            </p:custDataLst>
          </p:nvPr>
        </p:nvSpPr>
        <p:spPr>
          <a:xfrm>
            <a:off x="9300000" y="6210000"/>
            <a:ext cx="324000" cy="324000"/>
          </a:xfrm>
          <a:prstGeom prst="rect">
            <a:avLst/>
          </a:prstGeom>
          <a:noFill/>
          <a:ln w="3175" cap="flat" cmpd="sng" algn="ctr">
            <a:solidFill>
              <a:srgbClr val="001965">
                <a:alpha val="30196"/>
              </a:srgb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lIns="72000" tIns="36000" rIns="72000" bIns="36000" rtlCol="0" anchor="ctr"/>
          <a:lstStyle/>
          <a:p>
            <a:pPr algn="ctr"/>
            <a:endParaRPr lang="en-GB" sz="2000" noProof="0" dirty="0" err="1">
              <a:latin typeface="Apis For Office" panose="020B0504010101010104" pitchFamily="34" charset="0"/>
            </a:endParaRPr>
          </a:p>
        </p:txBody>
      </p:sp>
      <p:sp>
        <p:nvSpPr>
          <p:cNvPr id="58" name="Rectangle 57" hidden="1"/>
          <p:cNvSpPr/>
          <p:nvPr userDrawn="1">
            <p:custDataLst>
              <p:tags r:id="rId36"/>
            </p:custDataLst>
          </p:nvPr>
        </p:nvSpPr>
        <p:spPr>
          <a:xfrm>
            <a:off x="9624000" y="6210000"/>
            <a:ext cx="1920000" cy="324000"/>
          </a:xfrm>
          <a:prstGeom prst="rect">
            <a:avLst/>
          </a:prstGeom>
          <a:noFill/>
          <a:ln w="3175" cap="flat" cmpd="sng" algn="ctr">
            <a:solidFill>
              <a:srgbClr val="001965">
                <a:alpha val="30196"/>
              </a:srgb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lIns="72000" tIns="36000" rIns="72000" bIns="36000" rtlCol="0" anchor="ctr"/>
          <a:lstStyle/>
          <a:p>
            <a:pPr algn="ctr"/>
            <a:endParaRPr lang="en-GB" sz="2000" noProof="0" dirty="0" err="1">
              <a:latin typeface="Apis For Office" panose="020B0504010101010104" pitchFamily="34" charset="0"/>
            </a:endParaRPr>
          </a:p>
        </p:txBody>
      </p:sp>
      <p:sp>
        <p:nvSpPr>
          <p:cNvPr id="59" name="Rectangle 58" hidden="1"/>
          <p:cNvSpPr/>
          <p:nvPr userDrawn="1">
            <p:custDataLst>
              <p:tags r:id="rId37"/>
            </p:custDataLst>
          </p:nvPr>
        </p:nvSpPr>
        <p:spPr>
          <a:xfrm>
            <a:off x="11544000" y="6210000"/>
            <a:ext cx="324000" cy="324000"/>
          </a:xfrm>
          <a:prstGeom prst="rect">
            <a:avLst/>
          </a:prstGeom>
          <a:noFill/>
          <a:ln w="3175" cap="flat" cmpd="sng" algn="ctr">
            <a:solidFill>
              <a:srgbClr val="001965">
                <a:alpha val="30196"/>
              </a:srgb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lIns="72000" tIns="36000" rIns="72000" bIns="36000" rtlCol="0" anchor="ctr"/>
          <a:lstStyle/>
          <a:p>
            <a:pPr algn="ctr"/>
            <a:endParaRPr lang="en-GB" sz="2000" noProof="0" dirty="0" err="1">
              <a:latin typeface="Apis For Office" panose="020B0504010101010104" pitchFamily="34" charset="0"/>
            </a:endParaRPr>
          </a:p>
        </p:txBody>
      </p:sp>
      <p:sp>
        <p:nvSpPr>
          <p:cNvPr id="60" name="Rectangle 59" hidden="1"/>
          <p:cNvSpPr/>
          <p:nvPr userDrawn="1">
            <p:custDataLst>
              <p:tags r:id="rId38"/>
            </p:custDataLst>
          </p:nvPr>
        </p:nvSpPr>
        <p:spPr>
          <a:xfrm>
            <a:off x="2892000" y="3753000"/>
            <a:ext cx="1920000" cy="324000"/>
          </a:xfrm>
          <a:prstGeom prst="rect">
            <a:avLst/>
          </a:prstGeom>
          <a:noFill/>
          <a:ln w="3175" cap="flat" cmpd="sng" algn="ctr">
            <a:solidFill>
              <a:srgbClr val="001965">
                <a:alpha val="30196"/>
              </a:srgb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lIns="72000" tIns="36000" rIns="72000" bIns="36000" rtlCol="0" anchor="ctr"/>
          <a:lstStyle/>
          <a:p>
            <a:pPr algn="ctr"/>
            <a:endParaRPr lang="en-GB" sz="2000" noProof="0" dirty="0" err="1">
              <a:latin typeface="Apis For Office" panose="020B0504010101010104" pitchFamily="34" charset="0"/>
            </a:endParaRPr>
          </a:p>
        </p:txBody>
      </p:sp>
      <p:sp>
        <p:nvSpPr>
          <p:cNvPr id="61" name="Rectangle 60" hidden="1"/>
          <p:cNvSpPr/>
          <p:nvPr userDrawn="1">
            <p:custDataLst>
              <p:tags r:id="rId39"/>
            </p:custDataLst>
          </p:nvPr>
        </p:nvSpPr>
        <p:spPr>
          <a:xfrm>
            <a:off x="4812000" y="3753000"/>
            <a:ext cx="324000" cy="324000"/>
          </a:xfrm>
          <a:prstGeom prst="rect">
            <a:avLst/>
          </a:prstGeom>
          <a:noFill/>
          <a:ln w="3175" cap="flat" cmpd="sng" algn="ctr">
            <a:solidFill>
              <a:srgbClr val="001965">
                <a:alpha val="30196"/>
              </a:srgb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lIns="72000" tIns="36000" rIns="72000" bIns="36000" rtlCol="0" anchor="ctr"/>
          <a:lstStyle/>
          <a:p>
            <a:pPr algn="ctr"/>
            <a:endParaRPr lang="en-GB" sz="2000" noProof="0" dirty="0" err="1">
              <a:latin typeface="Apis For Office" panose="020B0504010101010104" pitchFamily="34" charset="0"/>
            </a:endParaRPr>
          </a:p>
        </p:txBody>
      </p:sp>
      <p:sp>
        <p:nvSpPr>
          <p:cNvPr id="62" name="Rectangle 61" hidden="1"/>
          <p:cNvSpPr/>
          <p:nvPr userDrawn="1">
            <p:custDataLst>
              <p:tags r:id="rId40"/>
            </p:custDataLst>
          </p:nvPr>
        </p:nvSpPr>
        <p:spPr>
          <a:xfrm>
            <a:off x="2892000" y="3429000"/>
            <a:ext cx="1920000" cy="324000"/>
          </a:xfrm>
          <a:prstGeom prst="rect">
            <a:avLst/>
          </a:prstGeom>
          <a:noFill/>
          <a:ln w="3175" cap="flat" cmpd="sng" algn="ctr">
            <a:solidFill>
              <a:srgbClr val="001965">
                <a:alpha val="30196"/>
              </a:srgb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lIns="72000" tIns="36000" rIns="72000" bIns="36000" rtlCol="0" anchor="ctr"/>
          <a:lstStyle/>
          <a:p>
            <a:pPr algn="ctr"/>
            <a:endParaRPr lang="en-GB" sz="2000" noProof="0" dirty="0" err="1">
              <a:latin typeface="Apis For Office" panose="020B0504010101010104" pitchFamily="34" charset="0"/>
            </a:endParaRPr>
          </a:p>
        </p:txBody>
      </p:sp>
      <p:sp>
        <p:nvSpPr>
          <p:cNvPr id="63" name="Rectangle 62" hidden="1"/>
          <p:cNvSpPr/>
          <p:nvPr userDrawn="1">
            <p:custDataLst>
              <p:tags r:id="rId41"/>
            </p:custDataLst>
          </p:nvPr>
        </p:nvSpPr>
        <p:spPr>
          <a:xfrm>
            <a:off x="4812000" y="3429000"/>
            <a:ext cx="324000" cy="324000"/>
          </a:xfrm>
          <a:prstGeom prst="rect">
            <a:avLst/>
          </a:prstGeom>
          <a:noFill/>
          <a:ln w="3175" cap="flat" cmpd="sng" algn="ctr">
            <a:solidFill>
              <a:srgbClr val="001965">
                <a:alpha val="30196"/>
              </a:srgb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lIns="72000" tIns="36000" rIns="72000" bIns="36000" rtlCol="0" anchor="ctr"/>
          <a:lstStyle/>
          <a:p>
            <a:pPr algn="ctr"/>
            <a:endParaRPr lang="en-GB" sz="2000" noProof="0" dirty="0" err="1">
              <a:latin typeface="Apis For Office" panose="020B0504010101010104" pitchFamily="34" charset="0"/>
            </a:endParaRPr>
          </a:p>
        </p:txBody>
      </p:sp>
      <p:sp>
        <p:nvSpPr>
          <p:cNvPr id="64" name="Rectangle 63" hidden="1"/>
          <p:cNvSpPr/>
          <p:nvPr userDrawn="1">
            <p:custDataLst>
              <p:tags r:id="rId42"/>
            </p:custDataLst>
          </p:nvPr>
        </p:nvSpPr>
        <p:spPr>
          <a:xfrm>
            <a:off x="2892000" y="3105000"/>
            <a:ext cx="1920000" cy="324000"/>
          </a:xfrm>
          <a:prstGeom prst="rect">
            <a:avLst/>
          </a:prstGeom>
          <a:noFill/>
          <a:ln w="3175" cap="flat" cmpd="sng" algn="ctr">
            <a:solidFill>
              <a:srgbClr val="001965">
                <a:alpha val="30196"/>
              </a:srgb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lIns="72000" tIns="36000" rIns="72000" bIns="36000" rtlCol="0" anchor="ctr"/>
          <a:lstStyle/>
          <a:p>
            <a:pPr algn="ctr"/>
            <a:endParaRPr lang="en-GB" sz="2000" noProof="0" dirty="0" err="1">
              <a:latin typeface="Apis For Office" panose="020B0504010101010104" pitchFamily="34" charset="0"/>
            </a:endParaRPr>
          </a:p>
        </p:txBody>
      </p:sp>
      <p:sp>
        <p:nvSpPr>
          <p:cNvPr id="65" name="Rectangle 64" hidden="1"/>
          <p:cNvSpPr/>
          <p:nvPr userDrawn="1">
            <p:custDataLst>
              <p:tags r:id="rId43"/>
            </p:custDataLst>
          </p:nvPr>
        </p:nvSpPr>
        <p:spPr>
          <a:xfrm>
            <a:off x="4812000" y="3105000"/>
            <a:ext cx="324000" cy="324000"/>
          </a:xfrm>
          <a:prstGeom prst="rect">
            <a:avLst/>
          </a:prstGeom>
          <a:noFill/>
          <a:ln w="3175" cap="flat" cmpd="sng" algn="ctr">
            <a:solidFill>
              <a:srgbClr val="001965">
                <a:alpha val="30196"/>
              </a:srgb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lIns="72000" tIns="36000" rIns="72000" bIns="36000" rtlCol="0" anchor="ctr"/>
          <a:lstStyle/>
          <a:p>
            <a:pPr algn="ctr"/>
            <a:endParaRPr lang="en-GB" sz="2000" noProof="0" dirty="0" err="1">
              <a:latin typeface="Apis For Office" panose="020B0504010101010104" pitchFamily="34" charset="0"/>
            </a:endParaRPr>
          </a:p>
        </p:txBody>
      </p:sp>
      <p:sp>
        <p:nvSpPr>
          <p:cNvPr id="66" name="Rectangle 65" hidden="1"/>
          <p:cNvSpPr/>
          <p:nvPr userDrawn="1">
            <p:custDataLst>
              <p:tags r:id="rId44"/>
            </p:custDataLst>
          </p:nvPr>
        </p:nvSpPr>
        <p:spPr>
          <a:xfrm>
            <a:off x="2892000" y="2781000"/>
            <a:ext cx="1920000" cy="324000"/>
          </a:xfrm>
          <a:prstGeom prst="rect">
            <a:avLst/>
          </a:prstGeom>
          <a:noFill/>
          <a:ln w="3175" cap="flat" cmpd="sng" algn="ctr">
            <a:solidFill>
              <a:srgbClr val="001965">
                <a:alpha val="30196"/>
              </a:srgb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lIns="72000" tIns="36000" rIns="72000" bIns="36000" rtlCol="0" anchor="ctr"/>
          <a:lstStyle/>
          <a:p>
            <a:pPr algn="ctr"/>
            <a:endParaRPr lang="en-GB" sz="2000" noProof="0" dirty="0" err="1">
              <a:latin typeface="Apis For Office" panose="020B0504010101010104" pitchFamily="34" charset="0"/>
            </a:endParaRPr>
          </a:p>
        </p:txBody>
      </p:sp>
      <p:sp>
        <p:nvSpPr>
          <p:cNvPr id="67" name="Rectangle 66" hidden="1"/>
          <p:cNvSpPr/>
          <p:nvPr userDrawn="1">
            <p:custDataLst>
              <p:tags r:id="rId45"/>
            </p:custDataLst>
          </p:nvPr>
        </p:nvSpPr>
        <p:spPr>
          <a:xfrm>
            <a:off x="4812000" y="2781000"/>
            <a:ext cx="324000" cy="324000"/>
          </a:xfrm>
          <a:prstGeom prst="rect">
            <a:avLst/>
          </a:prstGeom>
          <a:noFill/>
          <a:ln w="3175" cap="flat" cmpd="sng" algn="ctr">
            <a:solidFill>
              <a:srgbClr val="001965">
                <a:alpha val="30196"/>
              </a:srgb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lIns="72000" tIns="36000" rIns="72000" bIns="36000" rtlCol="0" anchor="ctr"/>
          <a:lstStyle/>
          <a:p>
            <a:pPr algn="ctr"/>
            <a:endParaRPr lang="en-GB" sz="2000" noProof="0" dirty="0" err="1">
              <a:latin typeface="Apis For Office" panose="020B0504010101010104" pitchFamily="34" charset="0"/>
            </a:endParaRPr>
          </a:p>
        </p:txBody>
      </p:sp>
      <p:sp>
        <p:nvSpPr>
          <p:cNvPr id="68" name="Rectangle 67" hidden="1"/>
          <p:cNvSpPr/>
          <p:nvPr userDrawn="1">
            <p:custDataLst>
              <p:tags r:id="rId46"/>
            </p:custDataLst>
          </p:nvPr>
        </p:nvSpPr>
        <p:spPr>
          <a:xfrm>
            <a:off x="5136000" y="3753000"/>
            <a:ext cx="1920000" cy="324000"/>
          </a:xfrm>
          <a:prstGeom prst="rect">
            <a:avLst/>
          </a:prstGeom>
          <a:noFill/>
          <a:ln w="3175" cap="flat" cmpd="sng" algn="ctr">
            <a:solidFill>
              <a:srgbClr val="001965">
                <a:alpha val="30196"/>
              </a:srgb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lIns="72000" tIns="36000" rIns="72000" bIns="36000" rtlCol="0" anchor="ctr"/>
          <a:lstStyle/>
          <a:p>
            <a:pPr algn="ctr"/>
            <a:endParaRPr lang="en-GB" sz="2000" noProof="0" dirty="0" err="1">
              <a:latin typeface="Apis For Office" panose="020B0504010101010104" pitchFamily="34" charset="0"/>
            </a:endParaRPr>
          </a:p>
        </p:txBody>
      </p:sp>
      <p:sp>
        <p:nvSpPr>
          <p:cNvPr id="69" name="Rectangle 68" hidden="1"/>
          <p:cNvSpPr/>
          <p:nvPr userDrawn="1">
            <p:custDataLst>
              <p:tags r:id="rId47"/>
            </p:custDataLst>
          </p:nvPr>
        </p:nvSpPr>
        <p:spPr>
          <a:xfrm>
            <a:off x="7056000" y="3753000"/>
            <a:ext cx="324000" cy="324000"/>
          </a:xfrm>
          <a:prstGeom prst="rect">
            <a:avLst/>
          </a:prstGeom>
          <a:noFill/>
          <a:ln w="3175" cap="flat" cmpd="sng" algn="ctr">
            <a:solidFill>
              <a:srgbClr val="001965">
                <a:alpha val="30196"/>
              </a:srgb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lIns="72000" tIns="36000" rIns="72000" bIns="36000" rtlCol="0" anchor="ctr"/>
          <a:lstStyle/>
          <a:p>
            <a:pPr algn="ctr"/>
            <a:endParaRPr lang="en-GB" sz="2000" noProof="0" dirty="0" err="1">
              <a:latin typeface="Apis For Office" panose="020B0504010101010104" pitchFamily="34" charset="0"/>
            </a:endParaRPr>
          </a:p>
        </p:txBody>
      </p:sp>
      <p:sp>
        <p:nvSpPr>
          <p:cNvPr id="70" name="Rectangle 69" hidden="1"/>
          <p:cNvSpPr/>
          <p:nvPr userDrawn="1">
            <p:custDataLst>
              <p:tags r:id="rId48"/>
            </p:custDataLst>
          </p:nvPr>
        </p:nvSpPr>
        <p:spPr>
          <a:xfrm>
            <a:off x="5136000" y="3429000"/>
            <a:ext cx="1920000" cy="324000"/>
          </a:xfrm>
          <a:prstGeom prst="rect">
            <a:avLst/>
          </a:prstGeom>
          <a:noFill/>
          <a:ln w="3175" cap="flat" cmpd="sng" algn="ctr">
            <a:solidFill>
              <a:srgbClr val="001965">
                <a:alpha val="30196"/>
              </a:srgb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lIns="72000" tIns="36000" rIns="72000" bIns="36000" rtlCol="0" anchor="ctr"/>
          <a:lstStyle/>
          <a:p>
            <a:pPr algn="ctr"/>
            <a:endParaRPr lang="en-GB" sz="2000" noProof="0" dirty="0" err="1">
              <a:latin typeface="Apis For Office" panose="020B0504010101010104" pitchFamily="34" charset="0"/>
            </a:endParaRPr>
          </a:p>
        </p:txBody>
      </p:sp>
      <p:sp>
        <p:nvSpPr>
          <p:cNvPr id="71" name="Rectangle 70" hidden="1"/>
          <p:cNvSpPr/>
          <p:nvPr userDrawn="1">
            <p:custDataLst>
              <p:tags r:id="rId49"/>
            </p:custDataLst>
          </p:nvPr>
        </p:nvSpPr>
        <p:spPr>
          <a:xfrm>
            <a:off x="7056000" y="3429000"/>
            <a:ext cx="324000" cy="324000"/>
          </a:xfrm>
          <a:prstGeom prst="rect">
            <a:avLst/>
          </a:prstGeom>
          <a:noFill/>
          <a:ln w="3175" cap="flat" cmpd="sng" algn="ctr">
            <a:solidFill>
              <a:srgbClr val="001965">
                <a:alpha val="30196"/>
              </a:srgb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lIns="72000" tIns="36000" rIns="72000" bIns="36000" rtlCol="0" anchor="ctr"/>
          <a:lstStyle/>
          <a:p>
            <a:pPr algn="ctr"/>
            <a:endParaRPr lang="en-GB" sz="2000" noProof="0" dirty="0" err="1">
              <a:latin typeface="Apis For Office" panose="020B0504010101010104" pitchFamily="34" charset="0"/>
            </a:endParaRPr>
          </a:p>
        </p:txBody>
      </p:sp>
      <p:sp>
        <p:nvSpPr>
          <p:cNvPr id="72" name="Rectangle 71" hidden="1"/>
          <p:cNvSpPr/>
          <p:nvPr userDrawn="1">
            <p:custDataLst>
              <p:tags r:id="rId50"/>
            </p:custDataLst>
          </p:nvPr>
        </p:nvSpPr>
        <p:spPr>
          <a:xfrm>
            <a:off x="5136000" y="3105000"/>
            <a:ext cx="1920000" cy="324000"/>
          </a:xfrm>
          <a:prstGeom prst="rect">
            <a:avLst/>
          </a:prstGeom>
          <a:noFill/>
          <a:ln w="3175" cap="flat" cmpd="sng" algn="ctr">
            <a:solidFill>
              <a:srgbClr val="001965">
                <a:alpha val="30196"/>
              </a:srgb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lIns="72000" tIns="36000" rIns="72000" bIns="36000" rtlCol="0" anchor="ctr"/>
          <a:lstStyle/>
          <a:p>
            <a:pPr algn="ctr"/>
            <a:endParaRPr lang="en-GB" sz="2000" noProof="0" dirty="0" err="1">
              <a:latin typeface="Apis For Office" panose="020B0504010101010104" pitchFamily="34" charset="0"/>
            </a:endParaRPr>
          </a:p>
        </p:txBody>
      </p:sp>
      <p:sp>
        <p:nvSpPr>
          <p:cNvPr id="73" name="Rectangle 72" hidden="1"/>
          <p:cNvSpPr/>
          <p:nvPr userDrawn="1">
            <p:custDataLst>
              <p:tags r:id="rId51"/>
            </p:custDataLst>
          </p:nvPr>
        </p:nvSpPr>
        <p:spPr>
          <a:xfrm>
            <a:off x="7056000" y="3105000"/>
            <a:ext cx="324000" cy="324000"/>
          </a:xfrm>
          <a:prstGeom prst="rect">
            <a:avLst/>
          </a:prstGeom>
          <a:noFill/>
          <a:ln w="3175" cap="flat" cmpd="sng" algn="ctr">
            <a:solidFill>
              <a:srgbClr val="001965">
                <a:alpha val="30196"/>
              </a:srgb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lIns="72000" tIns="36000" rIns="72000" bIns="36000" rtlCol="0" anchor="ctr"/>
          <a:lstStyle/>
          <a:p>
            <a:pPr algn="ctr"/>
            <a:endParaRPr lang="en-GB" sz="2000" noProof="0" dirty="0" err="1">
              <a:latin typeface="Apis For Office" panose="020B0504010101010104" pitchFamily="34" charset="0"/>
            </a:endParaRPr>
          </a:p>
        </p:txBody>
      </p:sp>
      <p:sp>
        <p:nvSpPr>
          <p:cNvPr id="74" name="Rectangle 73" hidden="1"/>
          <p:cNvSpPr/>
          <p:nvPr userDrawn="1">
            <p:custDataLst>
              <p:tags r:id="rId52"/>
            </p:custDataLst>
          </p:nvPr>
        </p:nvSpPr>
        <p:spPr>
          <a:xfrm>
            <a:off x="5136000" y="2781000"/>
            <a:ext cx="1920000" cy="324000"/>
          </a:xfrm>
          <a:prstGeom prst="rect">
            <a:avLst/>
          </a:prstGeom>
          <a:noFill/>
          <a:ln w="3175" cap="flat" cmpd="sng" algn="ctr">
            <a:solidFill>
              <a:srgbClr val="001965">
                <a:alpha val="30196"/>
              </a:srgb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lIns="72000" tIns="36000" rIns="72000" bIns="36000" rtlCol="0" anchor="ctr"/>
          <a:lstStyle/>
          <a:p>
            <a:pPr algn="ctr"/>
            <a:endParaRPr lang="en-GB" sz="2000" noProof="0" dirty="0" err="1">
              <a:latin typeface="Apis For Office" panose="020B0504010101010104" pitchFamily="34" charset="0"/>
            </a:endParaRPr>
          </a:p>
        </p:txBody>
      </p:sp>
      <p:sp>
        <p:nvSpPr>
          <p:cNvPr id="75" name="Rectangle 74" hidden="1"/>
          <p:cNvSpPr/>
          <p:nvPr userDrawn="1">
            <p:custDataLst>
              <p:tags r:id="rId53"/>
            </p:custDataLst>
          </p:nvPr>
        </p:nvSpPr>
        <p:spPr>
          <a:xfrm>
            <a:off x="7056000" y="2781000"/>
            <a:ext cx="324000" cy="324000"/>
          </a:xfrm>
          <a:prstGeom prst="rect">
            <a:avLst/>
          </a:prstGeom>
          <a:noFill/>
          <a:ln w="3175" cap="flat" cmpd="sng" algn="ctr">
            <a:solidFill>
              <a:srgbClr val="001965">
                <a:alpha val="30196"/>
              </a:srgb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lIns="72000" tIns="36000" rIns="72000" bIns="36000" rtlCol="0" anchor="ctr"/>
          <a:lstStyle/>
          <a:p>
            <a:pPr algn="ctr"/>
            <a:endParaRPr lang="en-GB" sz="2000" noProof="0" dirty="0" err="1">
              <a:latin typeface="Apis For Office" panose="020B0504010101010104" pitchFamily="34" charset="0"/>
            </a:endParaRPr>
          </a:p>
        </p:txBody>
      </p:sp>
      <p:sp>
        <p:nvSpPr>
          <p:cNvPr id="76" name="Rectangle 75" hidden="1"/>
          <p:cNvSpPr/>
          <p:nvPr userDrawn="1">
            <p:custDataLst>
              <p:tags r:id="rId54"/>
            </p:custDataLst>
          </p:nvPr>
        </p:nvSpPr>
        <p:spPr>
          <a:xfrm>
            <a:off x="7380000" y="3753000"/>
            <a:ext cx="1920000" cy="324000"/>
          </a:xfrm>
          <a:prstGeom prst="rect">
            <a:avLst/>
          </a:prstGeom>
          <a:noFill/>
          <a:ln w="3175" cap="flat" cmpd="sng" algn="ctr">
            <a:solidFill>
              <a:srgbClr val="001965">
                <a:alpha val="30196"/>
              </a:srgb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lIns="72000" tIns="36000" rIns="72000" bIns="36000" rtlCol="0" anchor="ctr"/>
          <a:lstStyle/>
          <a:p>
            <a:pPr algn="ctr"/>
            <a:endParaRPr lang="en-GB" sz="2000" noProof="0" dirty="0" err="1">
              <a:latin typeface="Apis For Office" panose="020B0504010101010104" pitchFamily="34" charset="0"/>
            </a:endParaRPr>
          </a:p>
        </p:txBody>
      </p:sp>
      <p:sp>
        <p:nvSpPr>
          <p:cNvPr id="77" name="Rectangle 76" hidden="1"/>
          <p:cNvSpPr/>
          <p:nvPr userDrawn="1">
            <p:custDataLst>
              <p:tags r:id="rId55"/>
            </p:custDataLst>
          </p:nvPr>
        </p:nvSpPr>
        <p:spPr>
          <a:xfrm>
            <a:off x="9300000" y="3753000"/>
            <a:ext cx="324000" cy="324000"/>
          </a:xfrm>
          <a:prstGeom prst="rect">
            <a:avLst/>
          </a:prstGeom>
          <a:noFill/>
          <a:ln w="3175" cap="flat" cmpd="sng" algn="ctr">
            <a:solidFill>
              <a:srgbClr val="001965">
                <a:alpha val="30196"/>
              </a:srgb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lIns="72000" tIns="36000" rIns="72000" bIns="36000" rtlCol="0" anchor="ctr"/>
          <a:lstStyle/>
          <a:p>
            <a:pPr algn="ctr"/>
            <a:endParaRPr lang="en-GB" sz="2000" noProof="0" dirty="0" err="1">
              <a:latin typeface="Apis For Office" panose="020B0504010101010104" pitchFamily="34" charset="0"/>
            </a:endParaRPr>
          </a:p>
        </p:txBody>
      </p:sp>
      <p:sp>
        <p:nvSpPr>
          <p:cNvPr id="78" name="Rectangle 77" hidden="1"/>
          <p:cNvSpPr/>
          <p:nvPr userDrawn="1">
            <p:custDataLst>
              <p:tags r:id="rId56"/>
            </p:custDataLst>
          </p:nvPr>
        </p:nvSpPr>
        <p:spPr>
          <a:xfrm>
            <a:off x="7380000" y="3429000"/>
            <a:ext cx="1920000" cy="324000"/>
          </a:xfrm>
          <a:prstGeom prst="rect">
            <a:avLst/>
          </a:prstGeom>
          <a:noFill/>
          <a:ln w="3175" cap="flat" cmpd="sng" algn="ctr">
            <a:solidFill>
              <a:srgbClr val="001965">
                <a:alpha val="30196"/>
              </a:srgb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lIns="72000" tIns="36000" rIns="72000" bIns="36000" rtlCol="0" anchor="ctr"/>
          <a:lstStyle/>
          <a:p>
            <a:pPr algn="ctr"/>
            <a:endParaRPr lang="en-GB" sz="2000" noProof="0" dirty="0" err="1">
              <a:latin typeface="Apis For Office" panose="020B0504010101010104" pitchFamily="34" charset="0"/>
            </a:endParaRPr>
          </a:p>
        </p:txBody>
      </p:sp>
      <p:sp>
        <p:nvSpPr>
          <p:cNvPr id="79" name="Rectangle 78" hidden="1"/>
          <p:cNvSpPr/>
          <p:nvPr userDrawn="1">
            <p:custDataLst>
              <p:tags r:id="rId57"/>
            </p:custDataLst>
          </p:nvPr>
        </p:nvSpPr>
        <p:spPr>
          <a:xfrm>
            <a:off x="9300000" y="3429000"/>
            <a:ext cx="324000" cy="324000"/>
          </a:xfrm>
          <a:prstGeom prst="rect">
            <a:avLst/>
          </a:prstGeom>
          <a:noFill/>
          <a:ln w="3175" cap="flat" cmpd="sng" algn="ctr">
            <a:solidFill>
              <a:srgbClr val="001965">
                <a:alpha val="30196"/>
              </a:srgb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lIns="72000" tIns="36000" rIns="72000" bIns="36000" rtlCol="0" anchor="ctr"/>
          <a:lstStyle/>
          <a:p>
            <a:pPr algn="ctr"/>
            <a:endParaRPr lang="en-GB" sz="2000" noProof="0" dirty="0" err="1">
              <a:latin typeface="Apis For Office" panose="020B0504010101010104" pitchFamily="34" charset="0"/>
            </a:endParaRPr>
          </a:p>
        </p:txBody>
      </p:sp>
      <p:sp>
        <p:nvSpPr>
          <p:cNvPr id="80" name="Rectangle 79" hidden="1"/>
          <p:cNvSpPr/>
          <p:nvPr userDrawn="1">
            <p:custDataLst>
              <p:tags r:id="rId58"/>
            </p:custDataLst>
          </p:nvPr>
        </p:nvSpPr>
        <p:spPr>
          <a:xfrm>
            <a:off x="7380000" y="3105000"/>
            <a:ext cx="1920000" cy="324000"/>
          </a:xfrm>
          <a:prstGeom prst="rect">
            <a:avLst/>
          </a:prstGeom>
          <a:noFill/>
          <a:ln w="3175" cap="flat" cmpd="sng" algn="ctr">
            <a:solidFill>
              <a:srgbClr val="001965">
                <a:alpha val="30196"/>
              </a:srgb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lIns="72000" tIns="36000" rIns="72000" bIns="36000" rtlCol="0" anchor="ctr"/>
          <a:lstStyle/>
          <a:p>
            <a:pPr algn="ctr"/>
            <a:endParaRPr lang="en-GB" sz="2000" noProof="0" dirty="0" err="1">
              <a:latin typeface="Apis For Office" panose="020B0504010101010104" pitchFamily="34" charset="0"/>
            </a:endParaRPr>
          </a:p>
        </p:txBody>
      </p:sp>
      <p:sp>
        <p:nvSpPr>
          <p:cNvPr id="81" name="Rectangle 80" hidden="1"/>
          <p:cNvSpPr/>
          <p:nvPr userDrawn="1">
            <p:custDataLst>
              <p:tags r:id="rId59"/>
            </p:custDataLst>
          </p:nvPr>
        </p:nvSpPr>
        <p:spPr>
          <a:xfrm>
            <a:off x="9300000" y="3105000"/>
            <a:ext cx="324000" cy="324000"/>
          </a:xfrm>
          <a:prstGeom prst="rect">
            <a:avLst/>
          </a:prstGeom>
          <a:noFill/>
          <a:ln w="3175" cap="flat" cmpd="sng" algn="ctr">
            <a:solidFill>
              <a:srgbClr val="001965">
                <a:alpha val="30196"/>
              </a:srgb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lIns="72000" tIns="36000" rIns="72000" bIns="36000" rtlCol="0" anchor="ctr"/>
          <a:lstStyle/>
          <a:p>
            <a:pPr algn="ctr"/>
            <a:endParaRPr lang="en-GB" sz="2000" noProof="0" dirty="0" err="1">
              <a:latin typeface="Apis For Office" panose="020B0504010101010104" pitchFamily="34" charset="0"/>
            </a:endParaRPr>
          </a:p>
        </p:txBody>
      </p:sp>
      <p:sp>
        <p:nvSpPr>
          <p:cNvPr id="82" name="Rectangle 81" hidden="1"/>
          <p:cNvSpPr/>
          <p:nvPr userDrawn="1">
            <p:custDataLst>
              <p:tags r:id="rId60"/>
            </p:custDataLst>
          </p:nvPr>
        </p:nvSpPr>
        <p:spPr>
          <a:xfrm>
            <a:off x="7380000" y="2781000"/>
            <a:ext cx="1920000" cy="324000"/>
          </a:xfrm>
          <a:prstGeom prst="rect">
            <a:avLst/>
          </a:prstGeom>
          <a:noFill/>
          <a:ln w="3175" cap="flat" cmpd="sng" algn="ctr">
            <a:solidFill>
              <a:srgbClr val="001965">
                <a:alpha val="30196"/>
              </a:srgb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lIns="72000" tIns="36000" rIns="72000" bIns="36000" rtlCol="0" anchor="ctr"/>
          <a:lstStyle/>
          <a:p>
            <a:pPr algn="ctr"/>
            <a:endParaRPr lang="en-GB" sz="2000" noProof="0" dirty="0" err="1">
              <a:latin typeface="Apis For Office" panose="020B0504010101010104" pitchFamily="34" charset="0"/>
            </a:endParaRPr>
          </a:p>
        </p:txBody>
      </p:sp>
      <p:sp>
        <p:nvSpPr>
          <p:cNvPr id="83" name="Rectangle 82" hidden="1"/>
          <p:cNvSpPr/>
          <p:nvPr userDrawn="1">
            <p:custDataLst>
              <p:tags r:id="rId61"/>
            </p:custDataLst>
          </p:nvPr>
        </p:nvSpPr>
        <p:spPr>
          <a:xfrm>
            <a:off x="9300000" y="2781000"/>
            <a:ext cx="324000" cy="324000"/>
          </a:xfrm>
          <a:prstGeom prst="rect">
            <a:avLst/>
          </a:prstGeom>
          <a:noFill/>
          <a:ln w="3175" cap="flat" cmpd="sng" algn="ctr">
            <a:solidFill>
              <a:srgbClr val="001965">
                <a:alpha val="30196"/>
              </a:srgb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lIns="72000" tIns="36000" rIns="72000" bIns="36000" rtlCol="0" anchor="ctr"/>
          <a:lstStyle/>
          <a:p>
            <a:pPr algn="ctr"/>
            <a:endParaRPr lang="en-GB" sz="2000" noProof="0" dirty="0" err="1">
              <a:latin typeface="Apis For Office" panose="020B0504010101010104" pitchFamily="34" charset="0"/>
            </a:endParaRPr>
          </a:p>
        </p:txBody>
      </p:sp>
      <p:sp>
        <p:nvSpPr>
          <p:cNvPr id="84" name="Rectangle 83" hidden="1"/>
          <p:cNvSpPr/>
          <p:nvPr userDrawn="1">
            <p:custDataLst>
              <p:tags r:id="rId62"/>
            </p:custDataLst>
          </p:nvPr>
        </p:nvSpPr>
        <p:spPr>
          <a:xfrm>
            <a:off x="9624000" y="3753000"/>
            <a:ext cx="1920000" cy="324000"/>
          </a:xfrm>
          <a:prstGeom prst="rect">
            <a:avLst/>
          </a:prstGeom>
          <a:noFill/>
          <a:ln w="3175" cap="flat" cmpd="sng" algn="ctr">
            <a:solidFill>
              <a:srgbClr val="001965">
                <a:alpha val="30196"/>
              </a:srgb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lIns="72000" tIns="36000" rIns="72000" bIns="36000" rtlCol="0" anchor="ctr"/>
          <a:lstStyle/>
          <a:p>
            <a:pPr algn="ctr"/>
            <a:endParaRPr lang="en-GB" sz="2000" noProof="0" dirty="0" err="1">
              <a:latin typeface="Apis For Office" panose="020B0504010101010104" pitchFamily="34" charset="0"/>
            </a:endParaRPr>
          </a:p>
        </p:txBody>
      </p:sp>
      <p:sp>
        <p:nvSpPr>
          <p:cNvPr id="85" name="Rectangle 84" hidden="1"/>
          <p:cNvSpPr/>
          <p:nvPr userDrawn="1">
            <p:custDataLst>
              <p:tags r:id="rId63"/>
            </p:custDataLst>
          </p:nvPr>
        </p:nvSpPr>
        <p:spPr>
          <a:xfrm>
            <a:off x="11544000" y="3753000"/>
            <a:ext cx="324000" cy="324000"/>
          </a:xfrm>
          <a:prstGeom prst="rect">
            <a:avLst/>
          </a:prstGeom>
          <a:noFill/>
          <a:ln w="3175" cap="flat" cmpd="sng" algn="ctr">
            <a:solidFill>
              <a:srgbClr val="001965">
                <a:alpha val="30196"/>
              </a:srgb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lIns="72000" tIns="36000" rIns="72000" bIns="36000" rtlCol="0" anchor="ctr"/>
          <a:lstStyle/>
          <a:p>
            <a:pPr algn="ctr"/>
            <a:endParaRPr lang="en-GB" sz="2000" noProof="0" dirty="0" err="1">
              <a:latin typeface="Apis For Office" panose="020B0504010101010104" pitchFamily="34" charset="0"/>
            </a:endParaRPr>
          </a:p>
        </p:txBody>
      </p:sp>
      <p:sp>
        <p:nvSpPr>
          <p:cNvPr id="86" name="Rectangle 85" hidden="1"/>
          <p:cNvSpPr/>
          <p:nvPr userDrawn="1">
            <p:custDataLst>
              <p:tags r:id="rId64"/>
            </p:custDataLst>
          </p:nvPr>
        </p:nvSpPr>
        <p:spPr>
          <a:xfrm>
            <a:off x="9624000" y="3429000"/>
            <a:ext cx="1920000" cy="324000"/>
          </a:xfrm>
          <a:prstGeom prst="rect">
            <a:avLst/>
          </a:prstGeom>
          <a:noFill/>
          <a:ln w="3175" cap="flat" cmpd="sng" algn="ctr">
            <a:solidFill>
              <a:srgbClr val="001965">
                <a:alpha val="30196"/>
              </a:srgb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lIns="72000" tIns="36000" rIns="72000" bIns="36000" rtlCol="0" anchor="ctr"/>
          <a:lstStyle/>
          <a:p>
            <a:pPr algn="ctr"/>
            <a:endParaRPr lang="en-GB" sz="2000" noProof="0" dirty="0" err="1">
              <a:latin typeface="Apis For Office" panose="020B0504010101010104" pitchFamily="34" charset="0"/>
            </a:endParaRPr>
          </a:p>
        </p:txBody>
      </p:sp>
      <p:sp>
        <p:nvSpPr>
          <p:cNvPr id="87" name="Rectangle 86" hidden="1"/>
          <p:cNvSpPr/>
          <p:nvPr userDrawn="1">
            <p:custDataLst>
              <p:tags r:id="rId65"/>
            </p:custDataLst>
          </p:nvPr>
        </p:nvSpPr>
        <p:spPr>
          <a:xfrm>
            <a:off x="11544000" y="3429000"/>
            <a:ext cx="324000" cy="324000"/>
          </a:xfrm>
          <a:prstGeom prst="rect">
            <a:avLst/>
          </a:prstGeom>
          <a:noFill/>
          <a:ln w="3175" cap="flat" cmpd="sng" algn="ctr">
            <a:solidFill>
              <a:srgbClr val="001965">
                <a:alpha val="30196"/>
              </a:srgb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lIns="72000" tIns="36000" rIns="72000" bIns="36000" rtlCol="0" anchor="ctr"/>
          <a:lstStyle/>
          <a:p>
            <a:pPr algn="ctr"/>
            <a:endParaRPr lang="en-GB" sz="2000" noProof="0" dirty="0" err="1">
              <a:latin typeface="Apis For Office" panose="020B0504010101010104" pitchFamily="34" charset="0"/>
            </a:endParaRPr>
          </a:p>
        </p:txBody>
      </p:sp>
      <p:sp>
        <p:nvSpPr>
          <p:cNvPr id="88" name="Rectangle 87" hidden="1"/>
          <p:cNvSpPr/>
          <p:nvPr userDrawn="1">
            <p:custDataLst>
              <p:tags r:id="rId66"/>
            </p:custDataLst>
          </p:nvPr>
        </p:nvSpPr>
        <p:spPr>
          <a:xfrm>
            <a:off x="9624000" y="3105000"/>
            <a:ext cx="1920000" cy="324000"/>
          </a:xfrm>
          <a:prstGeom prst="rect">
            <a:avLst/>
          </a:prstGeom>
          <a:noFill/>
          <a:ln w="3175" cap="flat" cmpd="sng" algn="ctr">
            <a:solidFill>
              <a:srgbClr val="001965">
                <a:alpha val="30196"/>
              </a:srgb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lIns="72000" tIns="36000" rIns="72000" bIns="36000" rtlCol="0" anchor="ctr"/>
          <a:lstStyle/>
          <a:p>
            <a:pPr algn="ctr"/>
            <a:endParaRPr lang="en-GB" sz="2000" noProof="0" dirty="0" err="1">
              <a:latin typeface="Apis For Office" panose="020B0504010101010104" pitchFamily="34" charset="0"/>
            </a:endParaRPr>
          </a:p>
        </p:txBody>
      </p:sp>
      <p:sp>
        <p:nvSpPr>
          <p:cNvPr id="89" name="Rectangle 88" hidden="1"/>
          <p:cNvSpPr/>
          <p:nvPr userDrawn="1">
            <p:custDataLst>
              <p:tags r:id="rId67"/>
            </p:custDataLst>
          </p:nvPr>
        </p:nvSpPr>
        <p:spPr>
          <a:xfrm>
            <a:off x="11544000" y="3105000"/>
            <a:ext cx="324000" cy="324000"/>
          </a:xfrm>
          <a:prstGeom prst="rect">
            <a:avLst/>
          </a:prstGeom>
          <a:noFill/>
          <a:ln w="3175" cap="flat" cmpd="sng" algn="ctr">
            <a:solidFill>
              <a:srgbClr val="001965">
                <a:alpha val="30196"/>
              </a:srgb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lIns="72000" tIns="36000" rIns="72000" bIns="36000" rtlCol="0" anchor="ctr"/>
          <a:lstStyle/>
          <a:p>
            <a:pPr algn="ctr"/>
            <a:endParaRPr lang="en-GB" sz="2000" noProof="0" dirty="0" err="1">
              <a:latin typeface="Apis For Office" panose="020B0504010101010104" pitchFamily="34" charset="0"/>
            </a:endParaRPr>
          </a:p>
        </p:txBody>
      </p:sp>
      <p:sp>
        <p:nvSpPr>
          <p:cNvPr id="90" name="Rectangle 89" hidden="1"/>
          <p:cNvSpPr/>
          <p:nvPr userDrawn="1">
            <p:custDataLst>
              <p:tags r:id="rId68"/>
            </p:custDataLst>
          </p:nvPr>
        </p:nvSpPr>
        <p:spPr>
          <a:xfrm>
            <a:off x="9624000" y="2781000"/>
            <a:ext cx="1920000" cy="324000"/>
          </a:xfrm>
          <a:prstGeom prst="rect">
            <a:avLst/>
          </a:prstGeom>
          <a:noFill/>
          <a:ln w="3175" cap="flat" cmpd="sng" algn="ctr">
            <a:solidFill>
              <a:srgbClr val="001965">
                <a:alpha val="30196"/>
              </a:srgb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lIns="72000" tIns="36000" rIns="72000" bIns="36000" rtlCol="0" anchor="ctr"/>
          <a:lstStyle/>
          <a:p>
            <a:pPr algn="ctr"/>
            <a:endParaRPr lang="en-GB" sz="2000" noProof="0" dirty="0" err="1">
              <a:latin typeface="Apis For Office" panose="020B0504010101010104" pitchFamily="34" charset="0"/>
            </a:endParaRPr>
          </a:p>
        </p:txBody>
      </p:sp>
      <p:sp>
        <p:nvSpPr>
          <p:cNvPr id="91" name="Rectangle 90" hidden="1"/>
          <p:cNvSpPr/>
          <p:nvPr userDrawn="1">
            <p:custDataLst>
              <p:tags r:id="rId69"/>
            </p:custDataLst>
          </p:nvPr>
        </p:nvSpPr>
        <p:spPr>
          <a:xfrm>
            <a:off x="11544000" y="2781000"/>
            <a:ext cx="324000" cy="324000"/>
          </a:xfrm>
          <a:prstGeom prst="rect">
            <a:avLst/>
          </a:prstGeom>
          <a:noFill/>
          <a:ln w="3175" cap="flat" cmpd="sng" algn="ctr">
            <a:solidFill>
              <a:srgbClr val="001965">
                <a:alpha val="30196"/>
              </a:srgb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lIns="72000" tIns="36000" rIns="72000" bIns="36000" rtlCol="0" anchor="ctr"/>
          <a:lstStyle/>
          <a:p>
            <a:pPr algn="ctr"/>
            <a:endParaRPr lang="en-GB" sz="2000" noProof="0" dirty="0" err="1">
              <a:latin typeface="Apis For Office" panose="020B0504010101010104" pitchFamily="34" charset="0"/>
            </a:endParaRPr>
          </a:p>
        </p:txBody>
      </p:sp>
      <p:sp>
        <p:nvSpPr>
          <p:cNvPr id="92" name="Rectangle 91" hidden="1"/>
          <p:cNvSpPr/>
          <p:nvPr userDrawn="1">
            <p:custDataLst>
              <p:tags r:id="rId70"/>
            </p:custDataLst>
          </p:nvPr>
        </p:nvSpPr>
        <p:spPr>
          <a:xfrm>
            <a:off x="324000" y="648000"/>
            <a:ext cx="324000" cy="2133000"/>
          </a:xfrm>
          <a:prstGeom prst="rect">
            <a:avLst/>
          </a:prstGeom>
          <a:noFill/>
          <a:ln w="3175" cap="flat" cmpd="sng" algn="ctr">
            <a:solidFill>
              <a:srgbClr val="001965">
                <a:alpha val="30196"/>
              </a:srgb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lIns="72000" tIns="36000" rIns="72000" bIns="36000" rtlCol="0" anchor="ctr"/>
          <a:lstStyle/>
          <a:p>
            <a:pPr algn="ctr"/>
            <a:endParaRPr lang="en-GB" sz="2000" noProof="0" dirty="0" err="1">
              <a:latin typeface="Apis For Office" panose="020B0504010101010104" pitchFamily="34" charset="0"/>
            </a:endParaRPr>
          </a:p>
        </p:txBody>
      </p:sp>
      <p:sp>
        <p:nvSpPr>
          <p:cNvPr id="93" name="Rectangle 92" hidden="1"/>
          <p:cNvSpPr/>
          <p:nvPr userDrawn="1">
            <p:custDataLst>
              <p:tags r:id="rId71"/>
            </p:custDataLst>
          </p:nvPr>
        </p:nvSpPr>
        <p:spPr>
          <a:xfrm>
            <a:off x="2568000" y="648000"/>
            <a:ext cx="324000" cy="2133000"/>
          </a:xfrm>
          <a:prstGeom prst="rect">
            <a:avLst/>
          </a:prstGeom>
          <a:noFill/>
          <a:ln w="3175" cap="flat" cmpd="sng" algn="ctr">
            <a:solidFill>
              <a:srgbClr val="001965">
                <a:alpha val="30196"/>
              </a:srgb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lIns="72000" tIns="36000" rIns="72000" bIns="36000" rtlCol="0" anchor="ctr"/>
          <a:lstStyle/>
          <a:p>
            <a:pPr algn="ctr"/>
            <a:endParaRPr lang="en-GB" sz="2000" noProof="0" dirty="0" err="1">
              <a:latin typeface="Apis For Office" panose="020B0504010101010104" pitchFamily="34" charset="0"/>
            </a:endParaRPr>
          </a:p>
        </p:txBody>
      </p:sp>
      <p:sp>
        <p:nvSpPr>
          <p:cNvPr id="94" name="Rectangle 93" hidden="1"/>
          <p:cNvSpPr/>
          <p:nvPr userDrawn="1">
            <p:custDataLst>
              <p:tags r:id="rId72"/>
            </p:custDataLst>
          </p:nvPr>
        </p:nvSpPr>
        <p:spPr>
          <a:xfrm>
            <a:off x="4812000" y="648000"/>
            <a:ext cx="324000" cy="2133000"/>
          </a:xfrm>
          <a:prstGeom prst="rect">
            <a:avLst/>
          </a:prstGeom>
          <a:noFill/>
          <a:ln w="3175" cap="flat" cmpd="sng" algn="ctr">
            <a:solidFill>
              <a:srgbClr val="001965">
                <a:alpha val="30196"/>
              </a:srgb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lIns="72000" tIns="36000" rIns="72000" bIns="36000" rtlCol="0" anchor="ctr"/>
          <a:lstStyle/>
          <a:p>
            <a:pPr algn="ctr"/>
            <a:endParaRPr lang="en-GB" sz="2000" noProof="0" dirty="0" err="1">
              <a:latin typeface="Apis For Office" panose="020B0504010101010104" pitchFamily="34" charset="0"/>
            </a:endParaRPr>
          </a:p>
        </p:txBody>
      </p:sp>
      <p:sp>
        <p:nvSpPr>
          <p:cNvPr id="95" name="Rectangle 94" hidden="1"/>
          <p:cNvSpPr/>
          <p:nvPr userDrawn="1">
            <p:custDataLst>
              <p:tags r:id="rId73"/>
            </p:custDataLst>
          </p:nvPr>
        </p:nvSpPr>
        <p:spPr>
          <a:xfrm>
            <a:off x="7056000" y="648000"/>
            <a:ext cx="324000" cy="2133000"/>
          </a:xfrm>
          <a:prstGeom prst="rect">
            <a:avLst/>
          </a:prstGeom>
          <a:noFill/>
          <a:ln w="3175" cap="flat" cmpd="sng" algn="ctr">
            <a:solidFill>
              <a:srgbClr val="001965">
                <a:alpha val="30196"/>
              </a:srgb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lIns="72000" tIns="36000" rIns="72000" bIns="36000" rtlCol="0" anchor="ctr"/>
          <a:lstStyle/>
          <a:p>
            <a:pPr algn="ctr"/>
            <a:endParaRPr lang="en-GB" sz="2000" noProof="0" dirty="0" err="1">
              <a:latin typeface="Apis For Office" panose="020B0504010101010104" pitchFamily="34" charset="0"/>
            </a:endParaRPr>
          </a:p>
        </p:txBody>
      </p:sp>
      <p:sp>
        <p:nvSpPr>
          <p:cNvPr id="96" name="Rectangle 95" hidden="1"/>
          <p:cNvSpPr/>
          <p:nvPr userDrawn="1">
            <p:custDataLst>
              <p:tags r:id="rId74"/>
            </p:custDataLst>
          </p:nvPr>
        </p:nvSpPr>
        <p:spPr>
          <a:xfrm>
            <a:off x="9300000" y="648000"/>
            <a:ext cx="324000" cy="2133000"/>
          </a:xfrm>
          <a:prstGeom prst="rect">
            <a:avLst/>
          </a:prstGeom>
          <a:noFill/>
          <a:ln w="3175" cap="flat" cmpd="sng" algn="ctr">
            <a:solidFill>
              <a:srgbClr val="001965">
                <a:alpha val="30196"/>
              </a:srgb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lIns="72000" tIns="36000" rIns="72000" bIns="36000" rtlCol="0" anchor="ctr"/>
          <a:lstStyle/>
          <a:p>
            <a:pPr algn="ctr"/>
            <a:endParaRPr lang="en-GB" sz="2000" noProof="0" dirty="0" err="1">
              <a:latin typeface="Apis For Office" panose="020B0504010101010104" pitchFamily="34" charset="0"/>
            </a:endParaRPr>
          </a:p>
        </p:txBody>
      </p:sp>
      <p:sp>
        <p:nvSpPr>
          <p:cNvPr id="97" name="Rectangle 96" hidden="1"/>
          <p:cNvSpPr/>
          <p:nvPr userDrawn="1">
            <p:custDataLst>
              <p:tags r:id="rId75"/>
            </p:custDataLst>
          </p:nvPr>
        </p:nvSpPr>
        <p:spPr>
          <a:xfrm>
            <a:off x="11544000" y="648000"/>
            <a:ext cx="324000" cy="2133000"/>
          </a:xfrm>
          <a:prstGeom prst="rect">
            <a:avLst/>
          </a:prstGeom>
          <a:noFill/>
          <a:ln w="3175" cap="flat" cmpd="sng" algn="ctr">
            <a:solidFill>
              <a:srgbClr val="001965">
                <a:alpha val="30196"/>
              </a:srgb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lIns="72000" tIns="36000" rIns="72000" bIns="36000" rtlCol="0" anchor="ctr"/>
          <a:lstStyle/>
          <a:p>
            <a:pPr algn="ctr"/>
            <a:endParaRPr lang="en-GB" sz="2000" noProof="0" dirty="0" err="1">
              <a:latin typeface="Apis For Office" panose="020B0504010101010104" pitchFamily="34" charset="0"/>
            </a:endParaRPr>
          </a:p>
        </p:txBody>
      </p:sp>
      <p:sp>
        <p:nvSpPr>
          <p:cNvPr id="98" name="Rectangle 97" hidden="1"/>
          <p:cNvSpPr/>
          <p:nvPr userDrawn="1">
            <p:custDataLst>
              <p:tags r:id="rId76"/>
            </p:custDataLst>
          </p:nvPr>
        </p:nvSpPr>
        <p:spPr>
          <a:xfrm>
            <a:off x="324000" y="4077000"/>
            <a:ext cx="324000" cy="2133000"/>
          </a:xfrm>
          <a:prstGeom prst="rect">
            <a:avLst/>
          </a:prstGeom>
          <a:noFill/>
          <a:ln w="3175" cap="flat" cmpd="sng" algn="ctr">
            <a:solidFill>
              <a:srgbClr val="001965">
                <a:alpha val="30196"/>
              </a:srgb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lIns="72000" tIns="36000" rIns="72000" bIns="36000" rtlCol="0" anchor="ctr"/>
          <a:lstStyle/>
          <a:p>
            <a:pPr algn="ctr"/>
            <a:endParaRPr lang="en-GB" sz="2000" noProof="0" dirty="0" err="1">
              <a:latin typeface="Apis For Office" panose="020B0504010101010104" pitchFamily="34" charset="0"/>
            </a:endParaRPr>
          </a:p>
        </p:txBody>
      </p:sp>
      <p:sp>
        <p:nvSpPr>
          <p:cNvPr id="99" name="Rectangle 98" hidden="1"/>
          <p:cNvSpPr/>
          <p:nvPr userDrawn="1">
            <p:custDataLst>
              <p:tags r:id="rId77"/>
            </p:custDataLst>
          </p:nvPr>
        </p:nvSpPr>
        <p:spPr>
          <a:xfrm>
            <a:off x="2568000" y="4077000"/>
            <a:ext cx="324000" cy="2133000"/>
          </a:xfrm>
          <a:prstGeom prst="rect">
            <a:avLst/>
          </a:prstGeom>
          <a:noFill/>
          <a:ln w="3175" cap="flat" cmpd="sng" algn="ctr">
            <a:solidFill>
              <a:srgbClr val="001965">
                <a:alpha val="30196"/>
              </a:srgb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lIns="72000" tIns="36000" rIns="72000" bIns="36000" rtlCol="0" anchor="ctr"/>
          <a:lstStyle/>
          <a:p>
            <a:pPr algn="ctr"/>
            <a:endParaRPr lang="en-GB" sz="2000" noProof="0" dirty="0" err="1">
              <a:latin typeface="Apis For Office" panose="020B0504010101010104" pitchFamily="34" charset="0"/>
            </a:endParaRPr>
          </a:p>
        </p:txBody>
      </p:sp>
      <p:sp>
        <p:nvSpPr>
          <p:cNvPr id="100" name="Rectangle 99" hidden="1"/>
          <p:cNvSpPr/>
          <p:nvPr userDrawn="1">
            <p:custDataLst>
              <p:tags r:id="rId78"/>
            </p:custDataLst>
          </p:nvPr>
        </p:nvSpPr>
        <p:spPr>
          <a:xfrm>
            <a:off x="4812000" y="4077000"/>
            <a:ext cx="324000" cy="2133000"/>
          </a:xfrm>
          <a:prstGeom prst="rect">
            <a:avLst/>
          </a:prstGeom>
          <a:noFill/>
          <a:ln w="3175" cap="flat" cmpd="sng" algn="ctr">
            <a:solidFill>
              <a:srgbClr val="001965">
                <a:alpha val="30196"/>
              </a:srgb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lIns="72000" tIns="36000" rIns="72000" bIns="36000" rtlCol="0" anchor="ctr"/>
          <a:lstStyle/>
          <a:p>
            <a:pPr algn="ctr"/>
            <a:endParaRPr lang="en-GB" sz="2000" noProof="0" dirty="0" err="1">
              <a:latin typeface="Apis For Office" panose="020B0504010101010104" pitchFamily="34" charset="0"/>
            </a:endParaRPr>
          </a:p>
        </p:txBody>
      </p:sp>
      <p:sp>
        <p:nvSpPr>
          <p:cNvPr id="101" name="Rectangle 100" hidden="1"/>
          <p:cNvSpPr/>
          <p:nvPr userDrawn="1">
            <p:custDataLst>
              <p:tags r:id="rId79"/>
            </p:custDataLst>
          </p:nvPr>
        </p:nvSpPr>
        <p:spPr>
          <a:xfrm>
            <a:off x="7056000" y="4077000"/>
            <a:ext cx="324000" cy="2133000"/>
          </a:xfrm>
          <a:prstGeom prst="rect">
            <a:avLst/>
          </a:prstGeom>
          <a:noFill/>
          <a:ln w="3175" cap="flat" cmpd="sng" algn="ctr">
            <a:solidFill>
              <a:srgbClr val="001965">
                <a:alpha val="30196"/>
              </a:srgb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lIns="72000" tIns="36000" rIns="72000" bIns="36000" rtlCol="0" anchor="ctr"/>
          <a:lstStyle/>
          <a:p>
            <a:pPr algn="ctr"/>
            <a:endParaRPr lang="en-GB" sz="2000" noProof="0" dirty="0" err="1">
              <a:latin typeface="Apis For Office" panose="020B0504010101010104" pitchFamily="34" charset="0"/>
            </a:endParaRPr>
          </a:p>
        </p:txBody>
      </p:sp>
      <p:sp>
        <p:nvSpPr>
          <p:cNvPr id="102" name="Rectangle 101" hidden="1"/>
          <p:cNvSpPr/>
          <p:nvPr userDrawn="1">
            <p:custDataLst>
              <p:tags r:id="rId80"/>
            </p:custDataLst>
          </p:nvPr>
        </p:nvSpPr>
        <p:spPr>
          <a:xfrm>
            <a:off x="9300000" y="4077000"/>
            <a:ext cx="324000" cy="2133000"/>
          </a:xfrm>
          <a:prstGeom prst="rect">
            <a:avLst/>
          </a:prstGeom>
          <a:noFill/>
          <a:ln w="3175" cap="flat" cmpd="sng" algn="ctr">
            <a:solidFill>
              <a:srgbClr val="001965">
                <a:alpha val="30196"/>
              </a:srgb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lIns="72000" tIns="36000" rIns="72000" bIns="36000" rtlCol="0" anchor="ctr"/>
          <a:lstStyle/>
          <a:p>
            <a:pPr algn="ctr"/>
            <a:endParaRPr lang="en-GB" sz="2000" noProof="0" dirty="0" err="1">
              <a:latin typeface="Apis For Office" panose="020B0504010101010104" pitchFamily="34" charset="0"/>
            </a:endParaRPr>
          </a:p>
        </p:txBody>
      </p:sp>
      <p:sp>
        <p:nvSpPr>
          <p:cNvPr id="103" name="Rectangle 102" hidden="1"/>
          <p:cNvSpPr/>
          <p:nvPr userDrawn="1">
            <p:custDataLst>
              <p:tags r:id="rId81"/>
            </p:custDataLst>
          </p:nvPr>
        </p:nvSpPr>
        <p:spPr>
          <a:xfrm>
            <a:off x="11544000" y="4077000"/>
            <a:ext cx="324000" cy="2133000"/>
          </a:xfrm>
          <a:prstGeom prst="rect">
            <a:avLst/>
          </a:prstGeom>
          <a:noFill/>
          <a:ln w="3175" cap="flat" cmpd="sng" algn="ctr">
            <a:solidFill>
              <a:srgbClr val="001965">
                <a:alpha val="30196"/>
              </a:srgb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lIns="72000" tIns="36000" rIns="72000" bIns="36000" rtlCol="0" anchor="ctr"/>
          <a:lstStyle/>
          <a:p>
            <a:pPr algn="ctr"/>
            <a:endParaRPr lang="en-GB" sz="2000" noProof="0" dirty="0" err="1">
              <a:latin typeface="Apis For Office" panose="020B0504010101010104" pitchFamily="34" charset="0"/>
            </a:endParaRPr>
          </a:p>
        </p:txBody>
      </p:sp>
      <p:sp>
        <p:nvSpPr>
          <p:cNvPr id="104" name="Rectangle 103" hidden="1"/>
          <p:cNvSpPr/>
          <p:nvPr userDrawn="1">
            <p:custDataLst>
              <p:tags r:id="rId82"/>
            </p:custDataLst>
          </p:nvPr>
        </p:nvSpPr>
        <p:spPr>
          <a:xfrm>
            <a:off x="648000" y="648000"/>
            <a:ext cx="1920000" cy="2133000"/>
          </a:xfrm>
          <a:prstGeom prst="rect">
            <a:avLst/>
          </a:prstGeom>
          <a:noFill/>
          <a:ln w="3175" cap="flat" cmpd="sng" algn="ctr">
            <a:solidFill>
              <a:srgbClr val="001965">
                <a:alpha val="30196"/>
              </a:srgb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lIns="72000" tIns="36000" rIns="72000" bIns="36000" rtlCol="0" anchor="ctr"/>
          <a:lstStyle/>
          <a:p>
            <a:pPr algn="ctr"/>
            <a:endParaRPr lang="en-GB" sz="2000" noProof="0" dirty="0" err="1">
              <a:latin typeface="Apis For Office" panose="020B0504010101010104" pitchFamily="34" charset="0"/>
            </a:endParaRPr>
          </a:p>
        </p:txBody>
      </p:sp>
      <p:sp>
        <p:nvSpPr>
          <p:cNvPr id="105" name="Rectangle 104" hidden="1"/>
          <p:cNvSpPr/>
          <p:nvPr userDrawn="1">
            <p:custDataLst>
              <p:tags r:id="rId83"/>
            </p:custDataLst>
          </p:nvPr>
        </p:nvSpPr>
        <p:spPr>
          <a:xfrm>
            <a:off x="2892000" y="648000"/>
            <a:ext cx="1920000" cy="2133000"/>
          </a:xfrm>
          <a:prstGeom prst="rect">
            <a:avLst/>
          </a:prstGeom>
          <a:noFill/>
          <a:ln w="3175" cap="flat" cmpd="sng" algn="ctr">
            <a:solidFill>
              <a:srgbClr val="001965">
                <a:alpha val="30196"/>
              </a:srgb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lIns="72000" tIns="36000" rIns="72000" bIns="36000" rtlCol="0" anchor="ctr"/>
          <a:lstStyle/>
          <a:p>
            <a:pPr algn="ctr"/>
            <a:endParaRPr lang="en-GB" sz="2000" noProof="0" dirty="0" err="1">
              <a:latin typeface="Apis For Office" panose="020B0504010101010104" pitchFamily="34" charset="0"/>
            </a:endParaRPr>
          </a:p>
        </p:txBody>
      </p:sp>
      <p:sp>
        <p:nvSpPr>
          <p:cNvPr id="106" name="Rectangle 105" hidden="1"/>
          <p:cNvSpPr/>
          <p:nvPr userDrawn="1">
            <p:custDataLst>
              <p:tags r:id="rId84"/>
            </p:custDataLst>
          </p:nvPr>
        </p:nvSpPr>
        <p:spPr>
          <a:xfrm>
            <a:off x="5136000" y="648000"/>
            <a:ext cx="1920000" cy="2133000"/>
          </a:xfrm>
          <a:prstGeom prst="rect">
            <a:avLst/>
          </a:prstGeom>
          <a:noFill/>
          <a:ln w="3175" cap="flat" cmpd="sng" algn="ctr">
            <a:solidFill>
              <a:srgbClr val="001965">
                <a:alpha val="30196"/>
              </a:srgb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lIns="72000" tIns="36000" rIns="72000" bIns="36000" rtlCol="0" anchor="ctr"/>
          <a:lstStyle/>
          <a:p>
            <a:pPr algn="ctr"/>
            <a:endParaRPr lang="en-GB" sz="2000" noProof="0" dirty="0" err="1">
              <a:latin typeface="Apis For Office" panose="020B0504010101010104" pitchFamily="34" charset="0"/>
            </a:endParaRPr>
          </a:p>
        </p:txBody>
      </p:sp>
      <p:sp>
        <p:nvSpPr>
          <p:cNvPr id="107" name="Rectangle 106" hidden="1"/>
          <p:cNvSpPr/>
          <p:nvPr userDrawn="1">
            <p:custDataLst>
              <p:tags r:id="rId85"/>
            </p:custDataLst>
          </p:nvPr>
        </p:nvSpPr>
        <p:spPr>
          <a:xfrm>
            <a:off x="7380000" y="648000"/>
            <a:ext cx="1920000" cy="2133000"/>
          </a:xfrm>
          <a:prstGeom prst="rect">
            <a:avLst/>
          </a:prstGeom>
          <a:noFill/>
          <a:ln w="3175" cap="flat" cmpd="sng" algn="ctr">
            <a:solidFill>
              <a:srgbClr val="001965">
                <a:alpha val="30196"/>
              </a:srgb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lIns="72000" tIns="36000" rIns="72000" bIns="36000" rtlCol="0" anchor="ctr"/>
          <a:lstStyle/>
          <a:p>
            <a:pPr algn="ctr"/>
            <a:endParaRPr lang="en-GB" sz="2000" noProof="0" dirty="0" err="1">
              <a:latin typeface="Apis For Office" panose="020B0504010101010104" pitchFamily="34" charset="0"/>
            </a:endParaRPr>
          </a:p>
        </p:txBody>
      </p:sp>
      <p:sp>
        <p:nvSpPr>
          <p:cNvPr id="108" name="Rectangle 107" hidden="1"/>
          <p:cNvSpPr/>
          <p:nvPr userDrawn="1">
            <p:custDataLst>
              <p:tags r:id="rId86"/>
            </p:custDataLst>
          </p:nvPr>
        </p:nvSpPr>
        <p:spPr>
          <a:xfrm>
            <a:off x="9624000" y="648000"/>
            <a:ext cx="1920000" cy="2133000"/>
          </a:xfrm>
          <a:prstGeom prst="rect">
            <a:avLst/>
          </a:prstGeom>
          <a:noFill/>
          <a:ln w="3175" cap="flat" cmpd="sng" algn="ctr">
            <a:solidFill>
              <a:srgbClr val="001965">
                <a:alpha val="30196"/>
              </a:srgb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lIns="72000" tIns="36000" rIns="72000" bIns="36000" rtlCol="0" anchor="ctr"/>
          <a:lstStyle/>
          <a:p>
            <a:pPr algn="ctr"/>
            <a:endParaRPr lang="en-GB" sz="2000" noProof="0" dirty="0" err="1">
              <a:latin typeface="Apis For Office" panose="020B0504010101010104" pitchFamily="34" charset="0"/>
            </a:endParaRPr>
          </a:p>
        </p:txBody>
      </p:sp>
      <p:sp>
        <p:nvSpPr>
          <p:cNvPr id="109" name="Rectangle 108" hidden="1"/>
          <p:cNvSpPr/>
          <p:nvPr userDrawn="1">
            <p:custDataLst>
              <p:tags r:id="rId87"/>
            </p:custDataLst>
          </p:nvPr>
        </p:nvSpPr>
        <p:spPr>
          <a:xfrm>
            <a:off x="648000" y="4077000"/>
            <a:ext cx="1920000" cy="2133000"/>
          </a:xfrm>
          <a:prstGeom prst="rect">
            <a:avLst/>
          </a:prstGeom>
          <a:noFill/>
          <a:ln w="3175" cap="flat" cmpd="sng" algn="ctr">
            <a:solidFill>
              <a:srgbClr val="001965">
                <a:alpha val="30196"/>
              </a:srgb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lIns="72000" tIns="36000" rIns="72000" bIns="36000" rtlCol="0" anchor="ctr"/>
          <a:lstStyle/>
          <a:p>
            <a:pPr algn="ctr"/>
            <a:endParaRPr lang="en-GB" sz="2000" noProof="0" dirty="0" err="1">
              <a:latin typeface="Apis For Office" panose="020B0504010101010104" pitchFamily="34" charset="0"/>
            </a:endParaRPr>
          </a:p>
        </p:txBody>
      </p:sp>
      <p:sp>
        <p:nvSpPr>
          <p:cNvPr id="110" name="Rectangle 109" hidden="1"/>
          <p:cNvSpPr/>
          <p:nvPr userDrawn="1">
            <p:custDataLst>
              <p:tags r:id="rId88"/>
            </p:custDataLst>
          </p:nvPr>
        </p:nvSpPr>
        <p:spPr>
          <a:xfrm>
            <a:off x="2892000" y="4077000"/>
            <a:ext cx="1920000" cy="2133000"/>
          </a:xfrm>
          <a:prstGeom prst="rect">
            <a:avLst/>
          </a:prstGeom>
          <a:noFill/>
          <a:ln w="3175" cap="flat" cmpd="sng" algn="ctr">
            <a:solidFill>
              <a:srgbClr val="001965">
                <a:alpha val="30196"/>
              </a:srgb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lIns="72000" tIns="36000" rIns="72000" bIns="36000" rtlCol="0" anchor="ctr"/>
          <a:lstStyle/>
          <a:p>
            <a:pPr algn="ctr"/>
            <a:endParaRPr lang="en-GB" sz="2000" noProof="0" dirty="0" err="1">
              <a:latin typeface="Apis For Office" panose="020B0504010101010104" pitchFamily="34" charset="0"/>
            </a:endParaRPr>
          </a:p>
        </p:txBody>
      </p:sp>
      <p:sp>
        <p:nvSpPr>
          <p:cNvPr id="111" name="Rectangle 110" hidden="1"/>
          <p:cNvSpPr/>
          <p:nvPr userDrawn="1">
            <p:custDataLst>
              <p:tags r:id="rId89"/>
            </p:custDataLst>
          </p:nvPr>
        </p:nvSpPr>
        <p:spPr>
          <a:xfrm>
            <a:off x="5136000" y="4077000"/>
            <a:ext cx="1920000" cy="2133000"/>
          </a:xfrm>
          <a:prstGeom prst="rect">
            <a:avLst/>
          </a:prstGeom>
          <a:noFill/>
          <a:ln w="3175" cap="flat" cmpd="sng" algn="ctr">
            <a:solidFill>
              <a:srgbClr val="001965">
                <a:alpha val="30196"/>
              </a:srgb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lIns="72000" tIns="36000" rIns="72000" bIns="36000" rtlCol="0" anchor="ctr"/>
          <a:lstStyle/>
          <a:p>
            <a:pPr algn="ctr"/>
            <a:endParaRPr lang="en-GB" sz="2000" noProof="0" dirty="0" err="1">
              <a:latin typeface="Apis For Office" panose="020B0504010101010104" pitchFamily="34" charset="0"/>
            </a:endParaRPr>
          </a:p>
        </p:txBody>
      </p:sp>
      <p:sp>
        <p:nvSpPr>
          <p:cNvPr id="112" name="Rectangle 111" hidden="1"/>
          <p:cNvSpPr/>
          <p:nvPr userDrawn="1">
            <p:custDataLst>
              <p:tags r:id="rId90"/>
            </p:custDataLst>
          </p:nvPr>
        </p:nvSpPr>
        <p:spPr>
          <a:xfrm>
            <a:off x="7380000" y="4077000"/>
            <a:ext cx="1920000" cy="2133000"/>
          </a:xfrm>
          <a:prstGeom prst="rect">
            <a:avLst/>
          </a:prstGeom>
          <a:noFill/>
          <a:ln w="3175" cap="flat" cmpd="sng" algn="ctr">
            <a:solidFill>
              <a:srgbClr val="001965">
                <a:alpha val="30196"/>
              </a:srgb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lIns="72000" tIns="36000" rIns="72000" bIns="36000" rtlCol="0" anchor="ctr"/>
          <a:lstStyle/>
          <a:p>
            <a:pPr algn="ctr"/>
            <a:endParaRPr lang="en-GB" sz="2000" noProof="0" dirty="0" err="1">
              <a:latin typeface="Apis For Office" panose="020B0504010101010104" pitchFamily="34" charset="0"/>
            </a:endParaRPr>
          </a:p>
        </p:txBody>
      </p:sp>
      <p:sp>
        <p:nvSpPr>
          <p:cNvPr id="113" name="Rectangle 112" hidden="1"/>
          <p:cNvSpPr/>
          <p:nvPr userDrawn="1">
            <p:custDataLst>
              <p:tags r:id="rId91"/>
            </p:custDataLst>
          </p:nvPr>
        </p:nvSpPr>
        <p:spPr>
          <a:xfrm>
            <a:off x="9624000" y="4077000"/>
            <a:ext cx="1920000" cy="2133000"/>
          </a:xfrm>
          <a:prstGeom prst="rect">
            <a:avLst/>
          </a:prstGeom>
          <a:noFill/>
          <a:ln w="3175" cap="flat" cmpd="sng" algn="ctr">
            <a:solidFill>
              <a:srgbClr val="001965">
                <a:alpha val="30196"/>
              </a:srgb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lIns="72000" tIns="36000" rIns="72000" bIns="36000" rtlCol="0" anchor="ctr"/>
          <a:lstStyle/>
          <a:p>
            <a:pPr algn="ctr"/>
            <a:endParaRPr lang="en-GB" sz="2000" noProof="0" dirty="0" err="1">
              <a:latin typeface="Apis For Office" panose="020B0504010101010104" pitchFamily="34" charset="0"/>
            </a:endParaRPr>
          </a:p>
        </p:txBody>
      </p:sp>
    </p:spTree>
    <p:extLst>
      <p:ext uri="{BB962C8B-B14F-4D97-AF65-F5344CB8AC3E}">
        <p14:creationId xmlns:p14="http://schemas.microsoft.com/office/powerpoint/2010/main" val="2228506798"/>
      </p:ext>
    </p:extLst>
  </p:cSld>
  <p:clrMap bg1="lt1" tx1="dk1" bg2="lt2" tx2="dk2" accent1="accent1" accent2="accent2" accent3="accent3" accent4="accent4" accent5="accent5" accent6="accent6" hlink="hlink" folHlink="folHlink"/>
  <p:sldLayoutIdLst>
    <p:sldLayoutId id="2147483703" r:id="rId1"/>
  </p:sldLayoutIdLst>
  <p:hf sldNum="0" hdr="0" ftr="0" dt="0"/>
  <p:txStyles>
    <p:titleStyle>
      <a:lvl1pPr algn="l" defTabSz="914400" rtl="0" eaLnBrk="1" latinLnBrk="0" hangingPunct="1">
        <a:lnSpc>
          <a:spcPct val="100000"/>
        </a:lnSpc>
        <a:spcBef>
          <a:spcPct val="0"/>
        </a:spcBef>
        <a:buNone/>
        <a:defRPr sz="3600" kern="1200">
          <a:solidFill>
            <a:schemeClr val="tx2"/>
          </a:solidFill>
          <a:latin typeface="+mj-lt"/>
          <a:ea typeface="+mj-ea"/>
          <a:cs typeface="+mj-cs"/>
        </a:defRPr>
      </a:lvl1pPr>
    </p:titleStyle>
    <p:bodyStyle>
      <a:lvl1pPr marL="269875" indent="-269875" algn="l" defTabSz="914400" rtl="0" eaLnBrk="1" latinLnBrk="0" hangingPunct="1">
        <a:lnSpc>
          <a:spcPct val="100000"/>
        </a:lnSpc>
        <a:spcBef>
          <a:spcPts val="300"/>
        </a:spcBef>
        <a:spcAft>
          <a:spcPts val="600"/>
        </a:spcAft>
        <a:buFont typeface="Arial" panose="020B0604020202020204" pitchFamily="34" charset="0"/>
        <a:buChar char="•"/>
        <a:defRPr sz="2000" kern="1200">
          <a:solidFill>
            <a:schemeClr val="tx2"/>
          </a:solidFill>
          <a:latin typeface="+mn-lt"/>
          <a:ea typeface="+mn-ea"/>
          <a:cs typeface="+mn-cs"/>
        </a:defRPr>
      </a:lvl1pPr>
      <a:lvl2pPr marL="539750" indent="-269875" algn="l" defTabSz="914400" rtl="0" eaLnBrk="1" latinLnBrk="0" hangingPunct="1">
        <a:lnSpc>
          <a:spcPct val="100000"/>
        </a:lnSpc>
        <a:spcBef>
          <a:spcPts val="300"/>
        </a:spcBef>
        <a:spcAft>
          <a:spcPts val="600"/>
        </a:spcAft>
        <a:buFont typeface="Arial" panose="020B0604020202020204" pitchFamily="34" charset="0"/>
        <a:buChar char="•"/>
        <a:defRPr sz="2000" kern="1200">
          <a:solidFill>
            <a:schemeClr val="tx2"/>
          </a:solidFill>
          <a:latin typeface="+mn-lt"/>
          <a:ea typeface="+mn-ea"/>
          <a:cs typeface="+mn-cs"/>
        </a:defRPr>
      </a:lvl2pPr>
      <a:lvl3pPr marL="810260" indent="-269875" algn="l" defTabSz="914400" rtl="0" eaLnBrk="1" latinLnBrk="0" hangingPunct="1">
        <a:lnSpc>
          <a:spcPct val="100000"/>
        </a:lnSpc>
        <a:spcBef>
          <a:spcPts val="300"/>
        </a:spcBef>
        <a:spcAft>
          <a:spcPts val="600"/>
        </a:spcAft>
        <a:buFont typeface="Arial" panose="020B0604020202020204" pitchFamily="34" charset="0"/>
        <a:buChar char="•"/>
        <a:defRPr sz="2000" kern="1200">
          <a:solidFill>
            <a:schemeClr val="tx2"/>
          </a:solidFill>
          <a:latin typeface="+mn-lt"/>
          <a:ea typeface="+mn-ea"/>
          <a:cs typeface="+mn-cs"/>
        </a:defRPr>
      </a:lvl3pPr>
      <a:lvl4pPr marL="0" indent="0" algn="l" defTabSz="914400" rtl="0" eaLnBrk="1" latinLnBrk="0" hangingPunct="1">
        <a:lnSpc>
          <a:spcPct val="100000"/>
        </a:lnSpc>
        <a:spcBef>
          <a:spcPts val="1200"/>
        </a:spcBef>
        <a:spcAft>
          <a:spcPts val="1200"/>
        </a:spcAft>
        <a:buFont typeface="Arial" panose="020B0604020202020204" pitchFamily="34" charset="0"/>
        <a:buChar char="​"/>
        <a:defRPr sz="2000" b="1" kern="1200">
          <a:solidFill>
            <a:schemeClr val="tx2"/>
          </a:solidFill>
          <a:latin typeface="+mn-lt"/>
          <a:ea typeface="+mn-ea"/>
          <a:cs typeface="+mn-cs"/>
        </a:defRPr>
      </a:lvl4pPr>
      <a:lvl5pPr marL="0" indent="0" algn="l" defTabSz="914400" rtl="0" eaLnBrk="1" latinLnBrk="0" hangingPunct="1">
        <a:lnSpc>
          <a:spcPct val="100000"/>
        </a:lnSpc>
        <a:spcBef>
          <a:spcPts val="300"/>
        </a:spcBef>
        <a:spcAft>
          <a:spcPts val="600"/>
        </a:spcAft>
        <a:buFont typeface="Arial" panose="020B0604020202020204" pitchFamily="34" charset="0"/>
        <a:buChar char="​"/>
        <a:defRPr sz="2000" kern="1200">
          <a:solidFill>
            <a:schemeClr val="tx2"/>
          </a:solidFill>
          <a:latin typeface="+mn-lt"/>
          <a:ea typeface="+mn-ea"/>
          <a:cs typeface="+mn-cs"/>
        </a:defRPr>
      </a:lvl5pPr>
      <a:lvl6pPr marL="0" indent="0" algn="l" defTabSz="914400" rtl="0" eaLnBrk="1" latinLnBrk="0" hangingPunct="1">
        <a:lnSpc>
          <a:spcPct val="100000"/>
        </a:lnSpc>
        <a:spcBef>
          <a:spcPts val="1200"/>
        </a:spcBef>
        <a:spcAft>
          <a:spcPts val="1200"/>
        </a:spcAft>
        <a:buFont typeface="Arial" panose="020B0604020202020204" pitchFamily="34" charset="0"/>
        <a:buChar char="​"/>
        <a:defRPr sz="1000" b="1" kern="1200">
          <a:solidFill>
            <a:schemeClr val="tx2"/>
          </a:solidFill>
          <a:latin typeface="+mn-lt"/>
          <a:ea typeface="+mn-ea"/>
          <a:cs typeface="+mn-cs"/>
        </a:defRPr>
      </a:lvl6pPr>
      <a:lvl7pPr marL="0" indent="0" algn="l" defTabSz="914400" rtl="0" eaLnBrk="1" latinLnBrk="0" hangingPunct="1">
        <a:lnSpc>
          <a:spcPct val="100000"/>
        </a:lnSpc>
        <a:spcBef>
          <a:spcPts val="300"/>
        </a:spcBef>
        <a:spcAft>
          <a:spcPts val="600"/>
        </a:spcAft>
        <a:buFont typeface="Arial" panose="020B0604020202020204" pitchFamily="34" charset="0"/>
        <a:buChar char="​"/>
        <a:defRPr sz="1000" b="0" kern="1200" baseline="0">
          <a:solidFill>
            <a:schemeClr val="tx2"/>
          </a:solidFill>
          <a:latin typeface="+mn-lt"/>
          <a:ea typeface="+mn-ea"/>
          <a:cs typeface="+mn-cs"/>
        </a:defRPr>
      </a:lvl7pPr>
      <a:lvl8pPr marL="179705" indent="-179705" algn="l" defTabSz="914400" rtl="0" eaLnBrk="1" latinLnBrk="0" hangingPunct="1">
        <a:lnSpc>
          <a:spcPct val="100000"/>
        </a:lnSpc>
        <a:spcBef>
          <a:spcPts val="300"/>
        </a:spcBef>
        <a:spcAft>
          <a:spcPts val="600"/>
        </a:spcAft>
        <a:buFont typeface="Arial" panose="020B0604020202020204" pitchFamily="34" charset="0"/>
        <a:buChar char="•"/>
        <a:defRPr sz="1000" kern="1200">
          <a:solidFill>
            <a:schemeClr val="tx2"/>
          </a:solidFill>
          <a:latin typeface="+mn-lt"/>
          <a:ea typeface="+mn-ea"/>
          <a:cs typeface="+mn-cs"/>
        </a:defRPr>
      </a:lvl8pPr>
      <a:lvl9pPr marL="0" indent="0" algn="l" defTabSz="914400" rtl="0" eaLnBrk="1" latinLnBrk="0" hangingPunct="1">
        <a:lnSpc>
          <a:spcPct val="100000"/>
        </a:lnSpc>
        <a:spcBef>
          <a:spcPts val="0"/>
        </a:spcBef>
        <a:spcAft>
          <a:spcPts val="1200"/>
        </a:spcAft>
        <a:buFont typeface="Arial" panose="020B0604020202020204" pitchFamily="34" charset="0"/>
        <a:buChar char="​"/>
        <a:defRPr sz="4400" kern="1200" baseline="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graphicFrame>
        <p:nvGraphicFramePr>
          <p:cNvPr id="10" name="think-cell data - do not delete" hidden="1"/>
          <p:cNvGraphicFramePr>
            <a:graphicFrameLocks noChangeAspect="1"/>
          </p:cNvGraphicFramePr>
          <p:nvPr userDrawn="1">
            <p:custDataLst>
              <p:tags r:id="rId1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幻灯片" r:id="rId12" imgW="5715" imgH="5715" progId="TCLayout.ActiveDocument.1">
                  <p:embed/>
                </p:oleObj>
              </mc:Choice>
              <mc:Fallback>
                <p:oleObj name="think-cell 幻灯片" r:id="rId12" imgW="5715" imgH="5715" progId="TCLayout.ActiveDocument.1">
                  <p:embed/>
                  <p:pic>
                    <p:nvPicPr>
                      <p:cNvPr id="10" name="think-cell data - do not delete" hidden="1"/>
                      <p:cNvPicPr/>
                      <p:nvPr/>
                    </p:nvPicPr>
                    <p:blipFill>
                      <a:blip r:embed="rId13"/>
                      <a:stretch>
                        <a:fillRect/>
                      </a:stretch>
                    </p:blipFill>
                    <p:spPr>
                      <a:xfrm>
                        <a:off x="1588" y="1588"/>
                        <a:ext cx="1588" cy="1588"/>
                      </a:xfrm>
                      <a:prstGeom prst="rect">
                        <a:avLst/>
                      </a:prstGeom>
                    </p:spPr>
                  </p:pic>
                </p:oleObj>
              </mc:Fallback>
            </mc:AlternateContent>
          </a:graphicData>
        </a:graphic>
      </p:graphicFrame>
      <p:sp>
        <p:nvSpPr>
          <p:cNvPr id="3" name="标题占位符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zh-CN" altLang="en-US" dirty="0"/>
              <a:t>单击此处编辑母版标题样式</a:t>
            </a:r>
          </a:p>
        </p:txBody>
      </p:sp>
      <p:sp>
        <p:nvSpPr>
          <p:cNvPr id="4" name="文本占位符 3"/>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5" name="日期占位符 4"/>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a:defRPr sz="1200">
                <a:solidFill>
                  <a:schemeClr val="tx1">
                    <a:lumMod val="75000"/>
                    <a:lumOff val="25000"/>
                  </a:schemeClr>
                </a:solidFill>
                <a:latin typeface="方正黑体简体" panose="02010601030101010101" pitchFamily="2" charset="-122"/>
                <a:ea typeface="方正黑体简体" panose="02010601030101010101" pitchFamily="2" charset="-122"/>
              </a:defRPr>
            </a:lvl1pPr>
          </a:lstStyle>
          <a:p>
            <a:fld id="{C2FD4F87-9821-4C2E-A359-16A18D73C441}" type="datetimeFigureOut">
              <a:rPr lang="zh-CN" altLang="en-US" smtClean="0"/>
              <a:t>2025/9/15</a:t>
            </a:fld>
            <a:endParaRPr lang="zh-CN" altLang="en-US" dirty="0"/>
          </a:p>
        </p:txBody>
      </p:sp>
      <p:sp>
        <p:nvSpPr>
          <p:cNvPr id="6" name="页脚占位符 5"/>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a:defRPr sz="1200">
                <a:solidFill>
                  <a:schemeClr val="tx1">
                    <a:lumMod val="75000"/>
                    <a:lumOff val="25000"/>
                  </a:schemeClr>
                </a:solidFill>
                <a:latin typeface="方正黑体简体" panose="02010601030101010101" pitchFamily="2" charset="-122"/>
                <a:ea typeface="方正黑体简体" panose="02010601030101010101" pitchFamily="2" charset="-122"/>
              </a:defRPr>
            </a:lvl1pPr>
          </a:lstStyle>
          <a:p>
            <a:endParaRPr lang="zh-CN" altLang="en-US" dirty="0"/>
          </a:p>
        </p:txBody>
      </p:sp>
      <p:sp>
        <p:nvSpPr>
          <p:cNvPr id="7" name="灯片编号占位符 6"/>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a:defRPr sz="1200">
                <a:solidFill>
                  <a:schemeClr val="tx1">
                    <a:lumMod val="75000"/>
                    <a:lumOff val="25000"/>
                  </a:schemeClr>
                </a:solidFill>
                <a:latin typeface="方正黑体简体" panose="02010601030101010101" pitchFamily="2" charset="-122"/>
                <a:ea typeface="方正黑体简体" panose="02010601030101010101" pitchFamily="2" charset="-122"/>
              </a:defRPr>
            </a:lvl1pPr>
          </a:lstStyle>
          <a:p>
            <a:fld id="{62EAFA81-CC97-4929-B80F-4D2852AE958A}" type="slidenum">
              <a:rPr lang="zh-CN" altLang="en-US" smtClean="0"/>
              <a:t>‹#›</a:t>
            </a:fld>
            <a:endParaRPr lang="zh-CN" altLang="en-US" dirty="0"/>
          </a:p>
        </p:txBody>
      </p:sp>
      <p:pic>
        <p:nvPicPr>
          <p:cNvPr id="2050" name="Picture 2" descr="C:\Users\d7\Desktop\ppt-02.jpg"/>
          <p:cNvPicPr>
            <a:picLocks noChangeAspect="1" noChangeArrowheads="1"/>
          </p:cNvPicPr>
          <p:nvPr userDrawn="1"/>
        </p:nvPicPr>
        <p:blipFill>
          <a:blip r:embed="rId14"/>
          <a:srcRect/>
          <a:stretch>
            <a:fillRect/>
          </a:stretch>
        </p:blipFill>
        <p:spPr bwMode="auto">
          <a:xfrm>
            <a:off x="0" y="0"/>
            <a:ext cx="10258425" cy="6858000"/>
          </a:xfrm>
          <a:prstGeom prst="rect">
            <a:avLst/>
          </a:prstGeom>
          <a:noFill/>
        </p:spPr>
      </p:pic>
      <p:sp>
        <p:nvSpPr>
          <p:cNvPr id="8" name="矩形 7"/>
          <p:cNvSpPr/>
          <p:nvPr userDrawn="1"/>
        </p:nvSpPr>
        <p:spPr>
          <a:xfrm>
            <a:off x="10258425" y="6299202"/>
            <a:ext cx="1933575" cy="558798"/>
          </a:xfrm>
          <a:prstGeom prst="rect">
            <a:avLst/>
          </a:prstGeom>
          <a:solidFill>
            <a:srgbClr val="B35C0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方正黑体简体" panose="02010601030101010101" pitchFamily="2" charset="-122"/>
            </a:endParaRPr>
          </a:p>
        </p:txBody>
      </p:sp>
      <p:pic>
        <p:nvPicPr>
          <p:cNvPr id="9" name="图片 8" descr="徽标&#10;&#10;描述已自动生成"/>
          <p:cNvPicPr>
            <a:picLocks noChangeAspect="1"/>
          </p:cNvPicPr>
          <p:nvPr userDrawn="1"/>
        </p:nvPicPr>
        <p:blipFill rotWithShape="1">
          <a:blip r:embed="rId15"/>
          <a:srcRect l="16151" t="18546" r="17837" b="27837"/>
          <a:stretch>
            <a:fillRect/>
          </a:stretch>
        </p:blipFill>
        <p:spPr>
          <a:xfrm>
            <a:off x="9853363" y="136521"/>
            <a:ext cx="1792537" cy="1035054"/>
          </a:xfrm>
          <a:prstGeom prst="rect">
            <a:avLst/>
          </a:prstGeom>
        </p:spPr>
      </p:pic>
      <p:sp>
        <p:nvSpPr>
          <p:cNvPr id="11" name="矩形 10"/>
          <p:cNvSpPr/>
          <p:nvPr userDrawn="1"/>
        </p:nvSpPr>
        <p:spPr>
          <a:xfrm>
            <a:off x="9771017" y="136525"/>
            <a:ext cx="1933303" cy="943338"/>
          </a:xfrm>
          <a:prstGeom prst="rect">
            <a:avLst/>
          </a:prstGeom>
          <a:solidFill>
            <a:srgbClr val="FFFF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849011977"/>
      </p:ext>
    </p:extLst>
  </p:cSld>
  <p:clrMap bg1="lt1" tx1="dk1" bg2="lt2" tx2="dk2" accent1="accent1" accent2="accent2" accent3="accent3" accent4="accent4" accent5="accent5" accent6="accent6" hlink="hlink" folHlink="folHlink"/>
  <p:sldLayoutIdLst>
    <p:sldLayoutId id="2147483707" r:id="rId1"/>
    <p:sldLayoutId id="2147483708" r:id="rId2"/>
    <p:sldLayoutId id="2147483709" r:id="rId3"/>
    <p:sldLayoutId id="2147483710" r:id="rId4"/>
    <p:sldLayoutId id="2147483711" r:id="rId5"/>
    <p:sldLayoutId id="2147483712" r:id="rId6"/>
    <p:sldLayoutId id="2147483713" r:id="rId7"/>
    <p:sldLayoutId id="2147483714" r:id="rId8"/>
    <p:sldLayoutId id="2147483715" r:id="rId9"/>
  </p:sldLayoutIdLst>
  <p:txStyles>
    <p:titleStyle>
      <a:lvl1pPr algn="ctr" defTabSz="914400" rtl="0" eaLnBrk="1" latinLnBrk="0" hangingPunct="1">
        <a:spcBef>
          <a:spcPct val="0"/>
        </a:spcBef>
        <a:buNone/>
        <a:defRPr sz="4400" kern="1200">
          <a:solidFill>
            <a:schemeClr val="tx1">
              <a:lumMod val="75000"/>
              <a:lumOff val="25000"/>
            </a:schemeClr>
          </a:solidFill>
          <a:latin typeface="方正黑体简体" panose="02010601030101010101" pitchFamily="2" charset="-122"/>
          <a:ea typeface="方正黑体简体" panose="02010601030101010101" pitchFamily="2" charset="-122"/>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lumMod val="75000"/>
              <a:lumOff val="25000"/>
            </a:schemeClr>
          </a:solidFill>
          <a:latin typeface="方正黑体简体" panose="02010601030101010101" pitchFamily="2" charset="-122"/>
          <a:ea typeface="方正黑体简体" panose="02010601030101010101" pitchFamily="2" charset="-122"/>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lumMod val="75000"/>
              <a:lumOff val="25000"/>
            </a:schemeClr>
          </a:solidFill>
          <a:latin typeface="方正黑体简体" panose="02010601030101010101" pitchFamily="2" charset="-122"/>
          <a:ea typeface="方正黑体简体" panose="02010601030101010101" pitchFamily="2" charset="-122"/>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lumMod val="75000"/>
              <a:lumOff val="25000"/>
            </a:schemeClr>
          </a:solidFill>
          <a:latin typeface="方正黑体简体" panose="02010601030101010101" pitchFamily="2" charset="-122"/>
          <a:ea typeface="方正黑体简体" panose="02010601030101010101" pitchFamily="2" charset="-122"/>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lumMod val="75000"/>
              <a:lumOff val="25000"/>
            </a:schemeClr>
          </a:solidFill>
          <a:latin typeface="方正黑体简体" panose="02010601030101010101" pitchFamily="2" charset="-122"/>
          <a:ea typeface="方正黑体简体" panose="02010601030101010101" pitchFamily="2" charset="-122"/>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lumMod val="75000"/>
              <a:lumOff val="25000"/>
            </a:schemeClr>
          </a:solidFill>
          <a:latin typeface="方正黑体简体" panose="02010601030101010101" pitchFamily="2" charset="-122"/>
          <a:ea typeface="方正黑体简体" panose="02010601030101010101" pitchFamily="2" charset="-122"/>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2.xml"/><Relationship Id="rId4" Type="http://schemas.openxmlformats.org/officeDocument/2006/relationships/chart" Target="../charts/chart6.xml"/></Relationships>
</file>

<file path=ppt/slides/_rels/slide13.xml.rels><?xml version="1.0" encoding="UTF-8" standalone="yes"?>
<Relationships xmlns="http://schemas.openxmlformats.org/package/2006/relationships"><Relationship Id="rId3" Type="http://schemas.openxmlformats.org/officeDocument/2006/relationships/image" Target="../media/image19.png"/><Relationship Id="rId7" Type="http://schemas.openxmlformats.org/officeDocument/2006/relationships/chart" Target="../charts/chart8.xml"/><Relationship Id="rId2" Type="http://schemas.openxmlformats.org/officeDocument/2006/relationships/image" Target="../media/image18.png"/><Relationship Id="rId1" Type="http://schemas.openxmlformats.org/officeDocument/2006/relationships/slideLayout" Target="../slideLayouts/slideLayout2.xml"/><Relationship Id="rId6" Type="http://schemas.openxmlformats.org/officeDocument/2006/relationships/image" Target="../media/image21.png"/><Relationship Id="rId5" Type="http://schemas.openxmlformats.org/officeDocument/2006/relationships/chart" Target="../charts/chart7.xml"/><Relationship Id="rId4" Type="http://schemas.openxmlformats.org/officeDocument/2006/relationships/image" Target="../media/image20.png"/></Relationships>
</file>

<file path=ppt/slides/_rels/slide14.xml.rels><?xml version="1.0" encoding="UTF-8" standalone="yes"?>
<Relationships xmlns="http://schemas.openxmlformats.org/package/2006/relationships"><Relationship Id="rId3" Type="http://schemas.openxmlformats.org/officeDocument/2006/relationships/chart" Target="../charts/chart9.xml"/><Relationship Id="rId2" Type="http://schemas.microsoft.com/office/2018/10/relationships/comments" Target="../comments/modernComment_7FFE5573_CA5314E8.xml"/><Relationship Id="rId1" Type="http://schemas.openxmlformats.org/officeDocument/2006/relationships/slideLayout" Target="../slideLayouts/slideLayout2.xml"/><Relationship Id="rId6" Type="http://schemas.openxmlformats.org/officeDocument/2006/relationships/image" Target="../media/image24.png"/><Relationship Id="rId5" Type="http://schemas.openxmlformats.org/officeDocument/2006/relationships/image" Target="../media/image23.png"/><Relationship Id="rId4" Type="http://schemas.openxmlformats.org/officeDocument/2006/relationships/image" Target="../media/image22.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chart" Target="../charts/chart11.xml"/><Relationship Id="rId2" Type="http://schemas.openxmlformats.org/officeDocument/2006/relationships/chart" Target="../charts/chart10.xml"/><Relationship Id="rId1" Type="http://schemas.openxmlformats.org/officeDocument/2006/relationships/slideLayout" Target="../slideLayouts/slideLayout2.xml"/><Relationship Id="rId4" Type="http://schemas.openxmlformats.org/officeDocument/2006/relationships/chart" Target="../charts/chart1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1.xml"/></Relationships>
</file>

<file path=ppt/slides/_rels/slide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25.jp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8" Type="http://schemas.openxmlformats.org/officeDocument/2006/relationships/tags" Target="../tags/tag101.xml"/><Relationship Id="rId13" Type="http://schemas.openxmlformats.org/officeDocument/2006/relationships/tags" Target="../tags/tag106.xml"/><Relationship Id="rId18" Type="http://schemas.openxmlformats.org/officeDocument/2006/relationships/tags" Target="../tags/tag111.xml"/><Relationship Id="rId3" Type="http://schemas.openxmlformats.org/officeDocument/2006/relationships/tags" Target="../tags/tag96.xml"/><Relationship Id="rId21" Type="http://schemas.openxmlformats.org/officeDocument/2006/relationships/tags" Target="../tags/tag114.xml"/><Relationship Id="rId7" Type="http://schemas.openxmlformats.org/officeDocument/2006/relationships/tags" Target="../tags/tag100.xml"/><Relationship Id="rId12" Type="http://schemas.openxmlformats.org/officeDocument/2006/relationships/tags" Target="../tags/tag105.xml"/><Relationship Id="rId17" Type="http://schemas.openxmlformats.org/officeDocument/2006/relationships/tags" Target="../tags/tag110.xml"/><Relationship Id="rId25" Type="http://schemas.microsoft.com/office/2007/relationships/hdphoto" Target="../media/hdphoto2.wdp"/><Relationship Id="rId2" Type="http://schemas.openxmlformats.org/officeDocument/2006/relationships/tags" Target="../tags/tag95.xml"/><Relationship Id="rId16" Type="http://schemas.openxmlformats.org/officeDocument/2006/relationships/tags" Target="../tags/tag109.xml"/><Relationship Id="rId20" Type="http://schemas.openxmlformats.org/officeDocument/2006/relationships/tags" Target="../tags/tag113.xml"/><Relationship Id="rId1" Type="http://schemas.openxmlformats.org/officeDocument/2006/relationships/tags" Target="../tags/tag94.xml"/><Relationship Id="rId6" Type="http://schemas.openxmlformats.org/officeDocument/2006/relationships/tags" Target="../tags/tag99.xml"/><Relationship Id="rId11" Type="http://schemas.openxmlformats.org/officeDocument/2006/relationships/tags" Target="../tags/tag104.xml"/><Relationship Id="rId24" Type="http://schemas.openxmlformats.org/officeDocument/2006/relationships/image" Target="../media/image26.png"/><Relationship Id="rId5" Type="http://schemas.openxmlformats.org/officeDocument/2006/relationships/tags" Target="../tags/tag98.xml"/><Relationship Id="rId15" Type="http://schemas.openxmlformats.org/officeDocument/2006/relationships/tags" Target="../tags/tag108.xml"/><Relationship Id="rId23" Type="http://schemas.openxmlformats.org/officeDocument/2006/relationships/slideLayout" Target="../slideLayouts/slideLayout2.xml"/><Relationship Id="rId10" Type="http://schemas.openxmlformats.org/officeDocument/2006/relationships/tags" Target="../tags/tag103.xml"/><Relationship Id="rId19" Type="http://schemas.openxmlformats.org/officeDocument/2006/relationships/tags" Target="../tags/tag112.xml"/><Relationship Id="rId4" Type="http://schemas.openxmlformats.org/officeDocument/2006/relationships/tags" Target="../tags/tag97.xml"/><Relationship Id="rId9" Type="http://schemas.openxmlformats.org/officeDocument/2006/relationships/tags" Target="../tags/tag102.xml"/><Relationship Id="rId14" Type="http://schemas.openxmlformats.org/officeDocument/2006/relationships/tags" Target="../tags/tag107.xml"/><Relationship Id="rId22" Type="http://schemas.openxmlformats.org/officeDocument/2006/relationships/tags" Target="../tags/tag115.xml"/></Relationships>
</file>

<file path=ppt/slides/_rels/slide22.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chart" Target="../charts/chart13.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chart" Target="../charts/chart15.xml"/><Relationship Id="rId2" Type="http://schemas.openxmlformats.org/officeDocument/2006/relationships/chart" Target="../charts/chart14.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chart" Target="../charts/chart16.xml"/><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chart" Target="../charts/chart17.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93.xml"/></Relationships>
</file>

<file path=ppt/slides/_rels/slide30.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chart" Target="../charts/chart18.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chart" Target="../charts/chart20.xml"/><Relationship Id="rId2" Type="http://schemas.openxmlformats.org/officeDocument/2006/relationships/chart" Target="../charts/chart19.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chart" Target="../charts/chart22.xml"/><Relationship Id="rId2" Type="http://schemas.openxmlformats.org/officeDocument/2006/relationships/chart" Target="../charts/chart21.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chart" Target="../charts/chart24.xml"/><Relationship Id="rId2" Type="http://schemas.openxmlformats.org/officeDocument/2006/relationships/chart" Target="../charts/chart2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0.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0.xml"/></Relationships>
</file>

<file path=ppt/slides/_rels/slide3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16.xml"/></Relationships>
</file>

<file path=ppt/slides/_rels/slide4.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slideLayout" Target="../slideLayouts/slideLayout2.xml"/><Relationship Id="rId1" Type="http://schemas.openxmlformats.org/officeDocument/2006/relationships/themeOverride" Target="../theme/themeOverride1.xml"/><Relationship Id="rId4" Type="http://schemas.openxmlformats.org/officeDocument/2006/relationships/chart" Target="../charts/char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3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chart" Target="../charts/chart3.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ctrTitle" idx="4294967295"/>
          </p:nvPr>
        </p:nvSpPr>
        <p:spPr>
          <a:xfrm>
            <a:off x="1309846" y="2024380"/>
            <a:ext cx="10079514" cy="1021342"/>
          </a:xfrm>
          <a:prstGeom prst="rect">
            <a:avLst/>
          </a:prstGeom>
        </p:spPr>
        <p:txBody>
          <a:bodyPr/>
          <a:lstStyle/>
          <a:p>
            <a:pPr algn="ctr">
              <a:lnSpc>
                <a:spcPct val="150000"/>
              </a:lnSpc>
            </a:pPr>
            <a:r>
              <a:rPr lang="zh-CN" altLang="en-US" sz="4800" dirty="0">
                <a:solidFill>
                  <a:schemeClr val="tx1"/>
                </a:solidFill>
                <a:latin typeface="+mn-lt"/>
                <a:ea typeface="+mn-ea"/>
                <a:cs typeface="+mn-ea"/>
                <a:sym typeface="+mn-lt"/>
              </a:rPr>
              <a:t>儿童青少年抑郁症治疗未满足需求</a:t>
            </a:r>
            <a:br>
              <a:rPr lang="en-US" altLang="zh-CN" sz="4800" dirty="0">
                <a:solidFill>
                  <a:schemeClr val="tx1"/>
                </a:solidFill>
                <a:latin typeface="+mn-lt"/>
                <a:ea typeface="+mn-ea"/>
                <a:cs typeface="+mn-ea"/>
                <a:sym typeface="+mn-lt"/>
              </a:rPr>
            </a:br>
            <a:r>
              <a:rPr lang="en-US" altLang="zh-CN" sz="4800" dirty="0">
                <a:solidFill>
                  <a:schemeClr val="tx1"/>
                </a:solidFill>
                <a:latin typeface="+mn-lt"/>
                <a:ea typeface="+mn-ea"/>
                <a:cs typeface="+mn-ea"/>
                <a:sym typeface="+mn-lt"/>
              </a:rPr>
              <a:t>——</a:t>
            </a:r>
            <a:r>
              <a:rPr lang="zh-CN" altLang="en-US" sz="4800" dirty="0">
                <a:solidFill>
                  <a:schemeClr val="tx1"/>
                </a:solidFill>
                <a:latin typeface="+mn-lt"/>
                <a:ea typeface="+mn-ea"/>
                <a:cs typeface="+mn-ea"/>
                <a:sym typeface="+mn-lt"/>
              </a:rPr>
              <a:t>圣</a:t>
            </a:r>
            <a:r>
              <a:rPr lang="en-US" altLang="zh-CN" sz="4800" dirty="0">
                <a:solidFill>
                  <a:schemeClr val="tx1"/>
                </a:solidFill>
                <a:latin typeface="+mn-lt"/>
                <a:ea typeface="+mn-ea"/>
                <a:cs typeface="+mn-ea"/>
                <a:sym typeface="+mn-lt"/>
              </a:rPr>
              <a:t>·</a:t>
            </a:r>
            <a:r>
              <a:rPr lang="zh-CN" altLang="en-US" sz="4800" dirty="0">
                <a:solidFill>
                  <a:schemeClr val="tx1"/>
                </a:solidFill>
                <a:latin typeface="+mn-lt"/>
                <a:ea typeface="+mn-ea"/>
                <a:cs typeface="+mn-ea"/>
                <a:sym typeface="+mn-lt"/>
              </a:rPr>
              <a:t>约翰草的潜力与探索</a:t>
            </a:r>
            <a:endParaRPr lang="zh-CN" altLang="en-US" sz="3200" dirty="0">
              <a:solidFill>
                <a:schemeClr val="tx1"/>
              </a:solidFill>
              <a:latin typeface="+mn-lt"/>
              <a:ea typeface="+mn-ea"/>
              <a:cs typeface="+mn-ea"/>
              <a:sym typeface="+mn-lt"/>
            </a:endParaRPr>
          </a:p>
        </p:txBody>
      </p:sp>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圆角矩形 10">
            <a:extLst>
              <a:ext uri="{FF2B5EF4-FFF2-40B4-BE49-F238E27FC236}">
                <a16:creationId xmlns:a16="http://schemas.microsoft.com/office/drawing/2014/main" id="{38AAEF34-14CA-BC37-D2CD-12C1208883F0}"/>
              </a:ext>
            </a:extLst>
          </p:cNvPr>
          <p:cNvSpPr/>
          <p:nvPr/>
        </p:nvSpPr>
        <p:spPr>
          <a:xfrm>
            <a:off x="515938" y="1459148"/>
            <a:ext cx="11160125" cy="4773486"/>
          </a:xfrm>
          <a:prstGeom prst="roundRect">
            <a:avLst>
              <a:gd name="adj" fmla="val 1939"/>
            </a:avLst>
          </a:prstGeom>
          <a:solidFill>
            <a:schemeClr val="bg1"/>
          </a:solidFill>
          <a:ln w="6350">
            <a:solidFill>
              <a:srgbClr val="B35609">
                <a:alpha val="33000"/>
              </a:srgbClr>
            </a:solidFill>
          </a:ln>
          <a:effectLst>
            <a:outerShdw blurRad="63500" sx="102000" sy="102000" algn="ctr" rotWithShape="0">
              <a:srgbClr val="B35609">
                <a:alpha val="1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 name="标题 1">
            <a:extLst>
              <a:ext uri="{FF2B5EF4-FFF2-40B4-BE49-F238E27FC236}">
                <a16:creationId xmlns:a16="http://schemas.microsoft.com/office/drawing/2014/main" id="{1667FD12-D361-C983-20CD-C891E299BFD1}"/>
              </a:ext>
            </a:extLst>
          </p:cNvPr>
          <p:cNvSpPr>
            <a:spLocks noGrp="1"/>
          </p:cNvSpPr>
          <p:nvPr>
            <p:ph type="title"/>
          </p:nvPr>
        </p:nvSpPr>
        <p:spPr/>
        <p:txBody>
          <a:bodyPr/>
          <a:lstStyle/>
          <a:p>
            <a:r>
              <a:rPr lang="en-US" altLang="zh-CN" dirty="0">
                <a:latin typeface="+mn-lt"/>
                <a:ea typeface="+mn-ea"/>
                <a:cs typeface="+mn-ea"/>
                <a:sym typeface="+mn-lt"/>
              </a:rPr>
              <a:t>90%</a:t>
            </a:r>
            <a:r>
              <a:rPr lang="zh-CN" altLang="en-US" dirty="0">
                <a:latin typeface="+mn-lt"/>
                <a:ea typeface="+mn-ea"/>
                <a:cs typeface="+mn-ea"/>
                <a:sym typeface="+mn-lt"/>
              </a:rPr>
              <a:t>以上的青少年抑郁症患者将药物治疗作为首选</a:t>
            </a:r>
          </a:p>
        </p:txBody>
      </p:sp>
      <p:sp>
        <p:nvSpPr>
          <p:cNvPr id="3" name="内容占位符 2">
            <a:extLst>
              <a:ext uri="{FF2B5EF4-FFF2-40B4-BE49-F238E27FC236}">
                <a16:creationId xmlns:a16="http://schemas.microsoft.com/office/drawing/2014/main" id="{B8F87F5C-F02C-35E7-4C41-9E673F263288}"/>
              </a:ext>
            </a:extLst>
          </p:cNvPr>
          <p:cNvSpPr>
            <a:spLocks noGrp="1"/>
          </p:cNvSpPr>
          <p:nvPr>
            <p:ph sz="quarter" idx="10"/>
          </p:nvPr>
        </p:nvSpPr>
        <p:spPr/>
        <p:txBody>
          <a:bodyPr/>
          <a:lstStyle/>
          <a:p>
            <a:r>
              <a:rPr lang="zh-CN" altLang="en-US" dirty="0">
                <a:latin typeface="+mn-lt"/>
                <a:ea typeface="+mn-ea"/>
                <a:cs typeface="+mn-ea"/>
                <a:sym typeface="+mn-lt"/>
              </a:rPr>
              <a:t>数据来源：</a:t>
            </a:r>
            <a:r>
              <a:rPr lang="en-US" altLang="zh-CN" dirty="0">
                <a:latin typeface="+mn-lt"/>
                <a:ea typeface="+mn-ea"/>
                <a:cs typeface="+mn-ea"/>
                <a:sym typeface="+mn-lt"/>
              </a:rPr>
              <a:t>《2022</a:t>
            </a:r>
            <a:r>
              <a:rPr lang="zh-CN" altLang="en-US" dirty="0">
                <a:latin typeface="+mn-lt"/>
                <a:ea typeface="+mn-ea"/>
                <a:cs typeface="+mn-ea"/>
                <a:sym typeface="+mn-lt"/>
              </a:rPr>
              <a:t>年青少年抑郁症功能恢复蓝皮书</a:t>
            </a:r>
            <a:r>
              <a:rPr lang="en-US" altLang="zh-CN" dirty="0">
                <a:latin typeface="+mn-lt"/>
                <a:ea typeface="+mn-ea"/>
                <a:cs typeface="+mn-ea"/>
                <a:sym typeface="+mn-lt"/>
              </a:rPr>
              <a:t>》</a:t>
            </a:r>
          </a:p>
        </p:txBody>
      </p:sp>
      <p:pic>
        <p:nvPicPr>
          <p:cNvPr id="4" name="图片 3">
            <a:extLst>
              <a:ext uri="{FF2B5EF4-FFF2-40B4-BE49-F238E27FC236}">
                <a16:creationId xmlns:a16="http://schemas.microsoft.com/office/drawing/2014/main" id="{0B6DD593-4A83-A35E-6B4B-58A0DE5B9B95}"/>
              </a:ext>
            </a:extLst>
          </p:cNvPr>
          <p:cNvPicPr>
            <a:picLocks noChangeAspect="1"/>
          </p:cNvPicPr>
          <p:nvPr/>
        </p:nvPicPr>
        <p:blipFill>
          <a:blip r:embed="rId2"/>
          <a:stretch>
            <a:fillRect/>
          </a:stretch>
        </p:blipFill>
        <p:spPr>
          <a:xfrm>
            <a:off x="-5808894" y="1890294"/>
            <a:ext cx="4867451" cy="4114799"/>
          </a:xfrm>
          <a:prstGeom prst="rect">
            <a:avLst/>
          </a:prstGeom>
        </p:spPr>
      </p:pic>
      <p:sp>
        <p:nvSpPr>
          <p:cNvPr id="5" name="AutoShape 14">
            <a:extLst>
              <a:ext uri="{FF2B5EF4-FFF2-40B4-BE49-F238E27FC236}">
                <a16:creationId xmlns:a16="http://schemas.microsoft.com/office/drawing/2014/main" id="{C0EB2CB6-D4A8-F40F-7B28-A71B1C9792AA}"/>
              </a:ext>
            </a:extLst>
          </p:cNvPr>
          <p:cNvSpPr>
            <a:spLocks noChangeAspect="1" noChangeArrowheads="1"/>
          </p:cNvSpPr>
          <p:nvPr/>
        </p:nvSpPr>
        <p:spPr bwMode="auto">
          <a:xfrm>
            <a:off x="3957320" y="1689325"/>
            <a:ext cx="4277360" cy="457110"/>
          </a:xfrm>
          <a:prstGeom prst="roundRect">
            <a:avLst>
              <a:gd name="adj" fmla="val 50000"/>
            </a:avLst>
          </a:prstGeom>
          <a:gradFill flip="none" rotWithShape="1">
            <a:gsLst>
              <a:gs pos="0">
                <a:srgbClr val="B35609">
                  <a:shade val="30000"/>
                  <a:satMod val="115000"/>
                </a:srgbClr>
              </a:gs>
              <a:gs pos="50000">
                <a:srgbClr val="B35609">
                  <a:shade val="67500"/>
                  <a:satMod val="115000"/>
                </a:srgbClr>
              </a:gs>
              <a:gs pos="100000">
                <a:srgbClr val="B35609">
                  <a:shade val="100000"/>
                  <a:satMod val="115000"/>
                </a:srgbClr>
              </a:gs>
            </a:gsLst>
            <a:path path="circle">
              <a:fillToRect l="50000" t="50000" r="50000" b="50000"/>
            </a:path>
            <a:tileRect/>
          </a:gradFill>
          <a:ln w="9525">
            <a:noFill/>
            <a:round/>
            <a:headEnd/>
            <a:tailEnd/>
          </a:ln>
        </p:spPr>
        <p:txBody>
          <a:bodyPr wrap="none" lIns="121917" tIns="60959" rIns="121917" bIns="60959" anchor="ctr">
            <a:noAutofit/>
          </a:bodyPr>
          <a:lstStyle/>
          <a:p>
            <a:pPr marL="0" marR="0" lvl="0" indent="0" algn="ctr" defTabSz="457200" rtl="0" eaLnBrk="1" fontAlgn="auto" latinLnBrk="0" hangingPunct="1">
              <a:lnSpc>
                <a:spcPct val="114000"/>
              </a:lnSpc>
              <a:spcBef>
                <a:spcPts val="0"/>
              </a:spcBef>
              <a:spcAft>
                <a:spcPts val="0"/>
              </a:spcAft>
              <a:buClrTx/>
              <a:buSzTx/>
              <a:buFontTx/>
              <a:buNone/>
              <a:tabLst/>
              <a:defRPr/>
            </a:pPr>
            <a:r>
              <a:rPr kumimoji="0" lang="zh-CN" altLang="en-US" sz="1600" b="1" i="0" u="none" strike="noStrike" kern="1200" cap="none" spc="0" normalizeH="0" baseline="0" noProof="0" dirty="0">
                <a:ln>
                  <a:noFill/>
                </a:ln>
                <a:solidFill>
                  <a:srgbClr val="FFFFFF"/>
                </a:solidFill>
                <a:effectLst/>
                <a:uLnTx/>
                <a:uFillTx/>
                <a:cs typeface="+mn-ea"/>
                <a:sym typeface="+mn-lt"/>
              </a:rPr>
              <a:t>青少年尝试过的治疗方法</a:t>
            </a:r>
          </a:p>
        </p:txBody>
      </p:sp>
      <p:sp>
        <p:nvSpPr>
          <p:cNvPr id="8" name="对话气泡: 圆角矩形 7">
            <a:extLst>
              <a:ext uri="{FF2B5EF4-FFF2-40B4-BE49-F238E27FC236}">
                <a16:creationId xmlns:a16="http://schemas.microsoft.com/office/drawing/2014/main" id="{711A5056-5AD9-D1C6-D407-CB406B99A473}"/>
              </a:ext>
            </a:extLst>
          </p:cNvPr>
          <p:cNvSpPr/>
          <p:nvPr/>
        </p:nvSpPr>
        <p:spPr>
          <a:xfrm>
            <a:off x="2772076" y="2464067"/>
            <a:ext cx="1164658" cy="423512"/>
          </a:xfrm>
          <a:prstGeom prst="wedgeRoundRectCallout">
            <a:avLst/>
          </a:prstGeom>
          <a:solidFill>
            <a:srgbClr val="B85100"/>
          </a:solidFill>
          <a:ln w="9525">
            <a:solidFill>
              <a:srgbClr val="C00000"/>
            </a:solidFill>
            <a:headEnd type="oval" w="sm" len="sm"/>
          </a:ln>
        </p:spPr>
        <p:txBody>
          <a:bodyPr rtlCol="0" anchor="ctr"/>
          <a:lstStyle/>
          <a:p>
            <a:pPr algn="ctr"/>
            <a:r>
              <a:rPr lang="zh-CN" altLang="en-US" sz="1400" b="1" dirty="0">
                <a:solidFill>
                  <a:schemeClr val="bg1"/>
                </a:solidFill>
                <a:cs typeface="+mn-ea"/>
                <a:sym typeface="+mn-lt"/>
              </a:rPr>
              <a:t>药物治疗</a:t>
            </a:r>
            <a:endParaRPr lang="en-US" altLang="zh-CN" sz="1400" b="1" dirty="0">
              <a:solidFill>
                <a:schemeClr val="bg1"/>
              </a:solidFill>
              <a:cs typeface="+mn-ea"/>
              <a:sym typeface="+mn-lt"/>
            </a:endParaRPr>
          </a:p>
          <a:p>
            <a:pPr algn="ctr"/>
            <a:r>
              <a:rPr lang="zh-CN" altLang="en-US" sz="1400" b="1" dirty="0">
                <a:solidFill>
                  <a:schemeClr val="bg1"/>
                </a:solidFill>
                <a:cs typeface="+mn-ea"/>
                <a:sym typeface="+mn-lt"/>
              </a:rPr>
              <a:t>占比：</a:t>
            </a:r>
            <a:r>
              <a:rPr lang="en-US" altLang="zh-CN" sz="1400" b="1" dirty="0">
                <a:solidFill>
                  <a:schemeClr val="bg1"/>
                </a:solidFill>
                <a:cs typeface="+mn-ea"/>
                <a:sym typeface="+mn-lt"/>
              </a:rPr>
              <a:t>92%</a:t>
            </a:r>
            <a:endParaRPr lang="zh-CN" altLang="en-US" sz="1400" b="1" dirty="0">
              <a:solidFill>
                <a:schemeClr val="bg1"/>
              </a:solidFill>
              <a:cs typeface="+mn-ea"/>
              <a:sym typeface="+mn-lt"/>
            </a:endParaRPr>
          </a:p>
        </p:txBody>
      </p:sp>
      <p:sp>
        <p:nvSpPr>
          <p:cNvPr id="12" name="任意多边形: 形状 11">
            <a:extLst>
              <a:ext uri="{FF2B5EF4-FFF2-40B4-BE49-F238E27FC236}">
                <a16:creationId xmlns:a16="http://schemas.microsoft.com/office/drawing/2014/main" id="{1516A5FC-BF60-26FC-9E86-FA6443E162E3}"/>
              </a:ext>
            </a:extLst>
          </p:cNvPr>
          <p:cNvSpPr/>
          <p:nvPr/>
        </p:nvSpPr>
        <p:spPr>
          <a:xfrm>
            <a:off x="2915285" y="3141532"/>
            <a:ext cx="546100" cy="2441121"/>
          </a:xfrm>
          <a:custGeom>
            <a:avLst/>
            <a:gdLst>
              <a:gd name="connsiteX0" fmla="*/ 304801 w 610696"/>
              <a:gd name="connsiteY0" fmla="*/ 0 h 3726526"/>
              <a:gd name="connsiteX1" fmla="*/ 609602 w 610696"/>
              <a:gd name="connsiteY1" fmla="*/ 355029 h 3726526"/>
              <a:gd name="connsiteX2" fmla="*/ 603410 w 610696"/>
              <a:gd name="connsiteY2" fmla="*/ 426580 h 3726526"/>
              <a:gd name="connsiteX3" fmla="*/ 600689 w 610696"/>
              <a:gd name="connsiteY3" fmla="*/ 436788 h 3726526"/>
              <a:gd name="connsiteX4" fmla="*/ 610696 w 610696"/>
              <a:gd name="connsiteY4" fmla="*/ 436788 h 3726526"/>
              <a:gd name="connsiteX5" fmla="*/ 610696 w 610696"/>
              <a:gd name="connsiteY5" fmla="*/ 3726526 h 3726526"/>
              <a:gd name="connsiteX6" fmla="*/ 1096 w 610696"/>
              <a:gd name="connsiteY6" fmla="*/ 3726526 h 3726526"/>
              <a:gd name="connsiteX7" fmla="*/ 1096 w 610696"/>
              <a:gd name="connsiteY7" fmla="*/ 436788 h 3726526"/>
              <a:gd name="connsiteX8" fmla="*/ 8913 w 610696"/>
              <a:gd name="connsiteY8" fmla="*/ 436788 h 3726526"/>
              <a:gd name="connsiteX9" fmla="*/ 6192 w 610696"/>
              <a:gd name="connsiteY9" fmla="*/ 426580 h 3726526"/>
              <a:gd name="connsiteX10" fmla="*/ 0 w 610696"/>
              <a:gd name="connsiteY10" fmla="*/ 355029 h 3726526"/>
              <a:gd name="connsiteX11" fmla="*/ 304801 w 610696"/>
              <a:gd name="connsiteY11" fmla="*/ 0 h 37265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10696" h="3726526">
                <a:moveTo>
                  <a:pt x="304801" y="0"/>
                </a:moveTo>
                <a:cubicBezTo>
                  <a:pt x="473138" y="0"/>
                  <a:pt x="609602" y="158952"/>
                  <a:pt x="609602" y="355029"/>
                </a:cubicBezTo>
                <a:cubicBezTo>
                  <a:pt x="609602" y="379539"/>
                  <a:pt x="607470" y="403468"/>
                  <a:pt x="603410" y="426580"/>
                </a:cubicBezTo>
                <a:lnTo>
                  <a:pt x="600689" y="436788"/>
                </a:lnTo>
                <a:lnTo>
                  <a:pt x="610696" y="436788"/>
                </a:lnTo>
                <a:lnTo>
                  <a:pt x="610696" y="3726526"/>
                </a:lnTo>
                <a:lnTo>
                  <a:pt x="1096" y="3726526"/>
                </a:lnTo>
                <a:lnTo>
                  <a:pt x="1096" y="436788"/>
                </a:lnTo>
                <a:lnTo>
                  <a:pt x="8913" y="436788"/>
                </a:lnTo>
                <a:lnTo>
                  <a:pt x="6192" y="426580"/>
                </a:lnTo>
                <a:cubicBezTo>
                  <a:pt x="2132" y="403468"/>
                  <a:pt x="0" y="379539"/>
                  <a:pt x="0" y="355029"/>
                </a:cubicBezTo>
                <a:cubicBezTo>
                  <a:pt x="0" y="158952"/>
                  <a:pt x="136464" y="0"/>
                  <a:pt x="304801" y="0"/>
                </a:cubicBezTo>
                <a:close/>
              </a:path>
            </a:pathLst>
          </a:custGeom>
          <a:solidFill>
            <a:srgbClr val="B85100"/>
          </a:solidFill>
          <a:ln w="9525">
            <a:noFill/>
            <a:headEnd type="oval" w="sm" len="sm"/>
          </a:ln>
        </p:spPr>
        <p:txBody>
          <a:bodyPr wrap="square" rtlCol="0" anchor="ctr">
            <a:noAutofit/>
          </a:bodyPr>
          <a:lstStyle/>
          <a:p>
            <a:pPr algn="ctr"/>
            <a:endParaRPr lang="zh-CN" altLang="en-US">
              <a:cs typeface="+mn-ea"/>
              <a:sym typeface="+mn-lt"/>
            </a:endParaRPr>
          </a:p>
        </p:txBody>
      </p:sp>
      <p:sp>
        <p:nvSpPr>
          <p:cNvPr id="13" name="任意多边形: 形状 12">
            <a:extLst>
              <a:ext uri="{FF2B5EF4-FFF2-40B4-BE49-F238E27FC236}">
                <a16:creationId xmlns:a16="http://schemas.microsoft.com/office/drawing/2014/main" id="{F3A478A0-DC6F-4A2F-EE92-6D1AC7551A76}"/>
              </a:ext>
            </a:extLst>
          </p:cNvPr>
          <p:cNvSpPr/>
          <p:nvPr/>
        </p:nvSpPr>
        <p:spPr>
          <a:xfrm>
            <a:off x="4663017" y="3522531"/>
            <a:ext cx="546100" cy="2065469"/>
          </a:xfrm>
          <a:custGeom>
            <a:avLst/>
            <a:gdLst>
              <a:gd name="connsiteX0" fmla="*/ 304801 w 610696"/>
              <a:gd name="connsiteY0" fmla="*/ 0 h 3726526"/>
              <a:gd name="connsiteX1" fmla="*/ 609602 w 610696"/>
              <a:gd name="connsiteY1" fmla="*/ 355029 h 3726526"/>
              <a:gd name="connsiteX2" fmla="*/ 603410 w 610696"/>
              <a:gd name="connsiteY2" fmla="*/ 426580 h 3726526"/>
              <a:gd name="connsiteX3" fmla="*/ 600689 w 610696"/>
              <a:gd name="connsiteY3" fmla="*/ 436788 h 3726526"/>
              <a:gd name="connsiteX4" fmla="*/ 610696 w 610696"/>
              <a:gd name="connsiteY4" fmla="*/ 436788 h 3726526"/>
              <a:gd name="connsiteX5" fmla="*/ 610696 w 610696"/>
              <a:gd name="connsiteY5" fmla="*/ 3726526 h 3726526"/>
              <a:gd name="connsiteX6" fmla="*/ 1096 w 610696"/>
              <a:gd name="connsiteY6" fmla="*/ 3726526 h 3726526"/>
              <a:gd name="connsiteX7" fmla="*/ 1096 w 610696"/>
              <a:gd name="connsiteY7" fmla="*/ 436788 h 3726526"/>
              <a:gd name="connsiteX8" fmla="*/ 8913 w 610696"/>
              <a:gd name="connsiteY8" fmla="*/ 436788 h 3726526"/>
              <a:gd name="connsiteX9" fmla="*/ 6192 w 610696"/>
              <a:gd name="connsiteY9" fmla="*/ 426580 h 3726526"/>
              <a:gd name="connsiteX10" fmla="*/ 0 w 610696"/>
              <a:gd name="connsiteY10" fmla="*/ 355029 h 3726526"/>
              <a:gd name="connsiteX11" fmla="*/ 304801 w 610696"/>
              <a:gd name="connsiteY11" fmla="*/ 0 h 37265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10696" h="3726526">
                <a:moveTo>
                  <a:pt x="304801" y="0"/>
                </a:moveTo>
                <a:cubicBezTo>
                  <a:pt x="473138" y="0"/>
                  <a:pt x="609602" y="158952"/>
                  <a:pt x="609602" y="355029"/>
                </a:cubicBezTo>
                <a:cubicBezTo>
                  <a:pt x="609602" y="379539"/>
                  <a:pt x="607470" y="403468"/>
                  <a:pt x="603410" y="426580"/>
                </a:cubicBezTo>
                <a:lnTo>
                  <a:pt x="600689" y="436788"/>
                </a:lnTo>
                <a:lnTo>
                  <a:pt x="610696" y="436788"/>
                </a:lnTo>
                <a:lnTo>
                  <a:pt x="610696" y="3726526"/>
                </a:lnTo>
                <a:lnTo>
                  <a:pt x="1096" y="3726526"/>
                </a:lnTo>
                <a:lnTo>
                  <a:pt x="1096" y="436788"/>
                </a:lnTo>
                <a:lnTo>
                  <a:pt x="8913" y="436788"/>
                </a:lnTo>
                <a:lnTo>
                  <a:pt x="6192" y="426580"/>
                </a:lnTo>
                <a:cubicBezTo>
                  <a:pt x="2132" y="403468"/>
                  <a:pt x="0" y="379539"/>
                  <a:pt x="0" y="355029"/>
                </a:cubicBezTo>
                <a:cubicBezTo>
                  <a:pt x="0" y="158952"/>
                  <a:pt x="136464" y="0"/>
                  <a:pt x="304801" y="0"/>
                </a:cubicBezTo>
                <a:close/>
              </a:path>
            </a:pathLst>
          </a:custGeom>
          <a:solidFill>
            <a:schemeClr val="accent3">
              <a:lumMod val="20000"/>
              <a:lumOff val="80000"/>
            </a:schemeClr>
          </a:solidFill>
          <a:ln w="9525">
            <a:noFill/>
            <a:headEnd type="oval" w="sm" len="sm"/>
          </a:ln>
        </p:spPr>
        <p:txBody>
          <a:bodyPr wrap="square" rtlCol="0" anchor="ctr">
            <a:noAutofit/>
          </a:bodyPr>
          <a:lstStyle/>
          <a:p>
            <a:pPr algn="ctr"/>
            <a:endParaRPr lang="zh-CN" altLang="en-US">
              <a:cs typeface="+mn-ea"/>
              <a:sym typeface="+mn-lt"/>
            </a:endParaRPr>
          </a:p>
        </p:txBody>
      </p:sp>
      <p:sp>
        <p:nvSpPr>
          <p:cNvPr id="14" name="任意多边形: 形状 13">
            <a:extLst>
              <a:ext uri="{FF2B5EF4-FFF2-40B4-BE49-F238E27FC236}">
                <a16:creationId xmlns:a16="http://schemas.microsoft.com/office/drawing/2014/main" id="{845ACE3B-511F-1D16-E0C4-D980D9122AF2}"/>
              </a:ext>
            </a:extLst>
          </p:cNvPr>
          <p:cNvSpPr/>
          <p:nvPr/>
        </p:nvSpPr>
        <p:spPr>
          <a:xfrm>
            <a:off x="6402917" y="4262967"/>
            <a:ext cx="546100" cy="1325033"/>
          </a:xfrm>
          <a:custGeom>
            <a:avLst/>
            <a:gdLst>
              <a:gd name="connsiteX0" fmla="*/ 304801 w 610696"/>
              <a:gd name="connsiteY0" fmla="*/ 0 h 3726526"/>
              <a:gd name="connsiteX1" fmla="*/ 609602 w 610696"/>
              <a:gd name="connsiteY1" fmla="*/ 355029 h 3726526"/>
              <a:gd name="connsiteX2" fmla="*/ 603410 w 610696"/>
              <a:gd name="connsiteY2" fmla="*/ 426580 h 3726526"/>
              <a:gd name="connsiteX3" fmla="*/ 600689 w 610696"/>
              <a:gd name="connsiteY3" fmla="*/ 436788 h 3726526"/>
              <a:gd name="connsiteX4" fmla="*/ 610696 w 610696"/>
              <a:gd name="connsiteY4" fmla="*/ 436788 h 3726526"/>
              <a:gd name="connsiteX5" fmla="*/ 610696 w 610696"/>
              <a:gd name="connsiteY5" fmla="*/ 3726526 h 3726526"/>
              <a:gd name="connsiteX6" fmla="*/ 1096 w 610696"/>
              <a:gd name="connsiteY6" fmla="*/ 3726526 h 3726526"/>
              <a:gd name="connsiteX7" fmla="*/ 1096 w 610696"/>
              <a:gd name="connsiteY7" fmla="*/ 436788 h 3726526"/>
              <a:gd name="connsiteX8" fmla="*/ 8913 w 610696"/>
              <a:gd name="connsiteY8" fmla="*/ 436788 h 3726526"/>
              <a:gd name="connsiteX9" fmla="*/ 6192 w 610696"/>
              <a:gd name="connsiteY9" fmla="*/ 426580 h 3726526"/>
              <a:gd name="connsiteX10" fmla="*/ 0 w 610696"/>
              <a:gd name="connsiteY10" fmla="*/ 355029 h 3726526"/>
              <a:gd name="connsiteX11" fmla="*/ 304801 w 610696"/>
              <a:gd name="connsiteY11" fmla="*/ 0 h 37265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10696" h="3726526">
                <a:moveTo>
                  <a:pt x="304801" y="0"/>
                </a:moveTo>
                <a:cubicBezTo>
                  <a:pt x="473138" y="0"/>
                  <a:pt x="609602" y="158952"/>
                  <a:pt x="609602" y="355029"/>
                </a:cubicBezTo>
                <a:cubicBezTo>
                  <a:pt x="609602" y="379539"/>
                  <a:pt x="607470" y="403468"/>
                  <a:pt x="603410" y="426580"/>
                </a:cubicBezTo>
                <a:lnTo>
                  <a:pt x="600689" y="436788"/>
                </a:lnTo>
                <a:lnTo>
                  <a:pt x="610696" y="436788"/>
                </a:lnTo>
                <a:lnTo>
                  <a:pt x="610696" y="3726526"/>
                </a:lnTo>
                <a:lnTo>
                  <a:pt x="1096" y="3726526"/>
                </a:lnTo>
                <a:lnTo>
                  <a:pt x="1096" y="436788"/>
                </a:lnTo>
                <a:lnTo>
                  <a:pt x="8913" y="436788"/>
                </a:lnTo>
                <a:lnTo>
                  <a:pt x="6192" y="426580"/>
                </a:lnTo>
                <a:cubicBezTo>
                  <a:pt x="2132" y="403468"/>
                  <a:pt x="0" y="379539"/>
                  <a:pt x="0" y="355029"/>
                </a:cubicBezTo>
                <a:cubicBezTo>
                  <a:pt x="0" y="158952"/>
                  <a:pt x="136464" y="0"/>
                  <a:pt x="304801" y="0"/>
                </a:cubicBezTo>
                <a:close/>
              </a:path>
            </a:pathLst>
          </a:custGeom>
          <a:solidFill>
            <a:schemeClr val="accent3">
              <a:lumMod val="20000"/>
              <a:lumOff val="80000"/>
            </a:schemeClr>
          </a:solidFill>
          <a:ln w="9525">
            <a:noFill/>
            <a:headEnd type="oval" w="sm" len="sm"/>
          </a:ln>
        </p:spPr>
        <p:txBody>
          <a:bodyPr wrap="square" rtlCol="0" anchor="ctr">
            <a:noAutofit/>
          </a:bodyPr>
          <a:lstStyle/>
          <a:p>
            <a:pPr algn="ctr"/>
            <a:endParaRPr lang="zh-CN" altLang="en-US">
              <a:cs typeface="+mn-ea"/>
              <a:sym typeface="+mn-lt"/>
            </a:endParaRPr>
          </a:p>
        </p:txBody>
      </p:sp>
      <p:sp>
        <p:nvSpPr>
          <p:cNvPr id="15" name="任意多边形: 形状 14">
            <a:extLst>
              <a:ext uri="{FF2B5EF4-FFF2-40B4-BE49-F238E27FC236}">
                <a16:creationId xmlns:a16="http://schemas.microsoft.com/office/drawing/2014/main" id="{25DDFFF1-57D1-222D-6C19-0E8B0376E964}"/>
              </a:ext>
            </a:extLst>
          </p:cNvPr>
          <p:cNvSpPr/>
          <p:nvPr/>
        </p:nvSpPr>
        <p:spPr>
          <a:xfrm>
            <a:off x="8123767" y="4292600"/>
            <a:ext cx="546100" cy="1295400"/>
          </a:xfrm>
          <a:custGeom>
            <a:avLst/>
            <a:gdLst>
              <a:gd name="connsiteX0" fmla="*/ 304801 w 610696"/>
              <a:gd name="connsiteY0" fmla="*/ 0 h 3726526"/>
              <a:gd name="connsiteX1" fmla="*/ 609602 w 610696"/>
              <a:gd name="connsiteY1" fmla="*/ 355029 h 3726526"/>
              <a:gd name="connsiteX2" fmla="*/ 603410 w 610696"/>
              <a:gd name="connsiteY2" fmla="*/ 426580 h 3726526"/>
              <a:gd name="connsiteX3" fmla="*/ 600689 w 610696"/>
              <a:gd name="connsiteY3" fmla="*/ 436788 h 3726526"/>
              <a:gd name="connsiteX4" fmla="*/ 610696 w 610696"/>
              <a:gd name="connsiteY4" fmla="*/ 436788 h 3726526"/>
              <a:gd name="connsiteX5" fmla="*/ 610696 w 610696"/>
              <a:gd name="connsiteY5" fmla="*/ 3726526 h 3726526"/>
              <a:gd name="connsiteX6" fmla="*/ 1096 w 610696"/>
              <a:gd name="connsiteY6" fmla="*/ 3726526 h 3726526"/>
              <a:gd name="connsiteX7" fmla="*/ 1096 w 610696"/>
              <a:gd name="connsiteY7" fmla="*/ 436788 h 3726526"/>
              <a:gd name="connsiteX8" fmla="*/ 8913 w 610696"/>
              <a:gd name="connsiteY8" fmla="*/ 436788 h 3726526"/>
              <a:gd name="connsiteX9" fmla="*/ 6192 w 610696"/>
              <a:gd name="connsiteY9" fmla="*/ 426580 h 3726526"/>
              <a:gd name="connsiteX10" fmla="*/ 0 w 610696"/>
              <a:gd name="connsiteY10" fmla="*/ 355029 h 3726526"/>
              <a:gd name="connsiteX11" fmla="*/ 304801 w 610696"/>
              <a:gd name="connsiteY11" fmla="*/ 0 h 37265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10696" h="3726526">
                <a:moveTo>
                  <a:pt x="304801" y="0"/>
                </a:moveTo>
                <a:cubicBezTo>
                  <a:pt x="473138" y="0"/>
                  <a:pt x="609602" y="158952"/>
                  <a:pt x="609602" y="355029"/>
                </a:cubicBezTo>
                <a:cubicBezTo>
                  <a:pt x="609602" y="379539"/>
                  <a:pt x="607470" y="403468"/>
                  <a:pt x="603410" y="426580"/>
                </a:cubicBezTo>
                <a:lnTo>
                  <a:pt x="600689" y="436788"/>
                </a:lnTo>
                <a:lnTo>
                  <a:pt x="610696" y="436788"/>
                </a:lnTo>
                <a:lnTo>
                  <a:pt x="610696" y="3726526"/>
                </a:lnTo>
                <a:lnTo>
                  <a:pt x="1096" y="3726526"/>
                </a:lnTo>
                <a:lnTo>
                  <a:pt x="1096" y="436788"/>
                </a:lnTo>
                <a:lnTo>
                  <a:pt x="8913" y="436788"/>
                </a:lnTo>
                <a:lnTo>
                  <a:pt x="6192" y="426580"/>
                </a:lnTo>
                <a:cubicBezTo>
                  <a:pt x="2132" y="403468"/>
                  <a:pt x="0" y="379539"/>
                  <a:pt x="0" y="355029"/>
                </a:cubicBezTo>
                <a:cubicBezTo>
                  <a:pt x="0" y="158952"/>
                  <a:pt x="136464" y="0"/>
                  <a:pt x="304801" y="0"/>
                </a:cubicBezTo>
                <a:close/>
              </a:path>
            </a:pathLst>
          </a:custGeom>
          <a:solidFill>
            <a:schemeClr val="accent3">
              <a:lumMod val="20000"/>
              <a:lumOff val="80000"/>
            </a:schemeClr>
          </a:solidFill>
          <a:ln w="9525">
            <a:noFill/>
            <a:headEnd type="oval" w="sm" len="sm"/>
          </a:ln>
        </p:spPr>
        <p:txBody>
          <a:bodyPr wrap="square" rtlCol="0" anchor="ctr">
            <a:noAutofit/>
          </a:bodyPr>
          <a:lstStyle/>
          <a:p>
            <a:pPr algn="ctr"/>
            <a:endParaRPr lang="zh-CN" altLang="en-US">
              <a:cs typeface="+mn-ea"/>
              <a:sym typeface="+mn-lt"/>
            </a:endParaRPr>
          </a:p>
        </p:txBody>
      </p:sp>
      <p:sp>
        <p:nvSpPr>
          <p:cNvPr id="16" name="任意多边形: 形状 15">
            <a:extLst>
              <a:ext uri="{FF2B5EF4-FFF2-40B4-BE49-F238E27FC236}">
                <a16:creationId xmlns:a16="http://schemas.microsoft.com/office/drawing/2014/main" id="{0DB85EB1-DB9F-9847-AA63-AB4EC12ABEE2}"/>
              </a:ext>
            </a:extLst>
          </p:cNvPr>
          <p:cNvSpPr/>
          <p:nvPr/>
        </p:nvSpPr>
        <p:spPr>
          <a:xfrm>
            <a:off x="9857317" y="4781550"/>
            <a:ext cx="546100" cy="806450"/>
          </a:xfrm>
          <a:custGeom>
            <a:avLst/>
            <a:gdLst>
              <a:gd name="connsiteX0" fmla="*/ 304801 w 610696"/>
              <a:gd name="connsiteY0" fmla="*/ 0 h 3726526"/>
              <a:gd name="connsiteX1" fmla="*/ 609602 w 610696"/>
              <a:gd name="connsiteY1" fmla="*/ 355029 h 3726526"/>
              <a:gd name="connsiteX2" fmla="*/ 603410 w 610696"/>
              <a:gd name="connsiteY2" fmla="*/ 426580 h 3726526"/>
              <a:gd name="connsiteX3" fmla="*/ 600689 w 610696"/>
              <a:gd name="connsiteY3" fmla="*/ 436788 h 3726526"/>
              <a:gd name="connsiteX4" fmla="*/ 610696 w 610696"/>
              <a:gd name="connsiteY4" fmla="*/ 436788 h 3726526"/>
              <a:gd name="connsiteX5" fmla="*/ 610696 w 610696"/>
              <a:gd name="connsiteY5" fmla="*/ 3726526 h 3726526"/>
              <a:gd name="connsiteX6" fmla="*/ 1096 w 610696"/>
              <a:gd name="connsiteY6" fmla="*/ 3726526 h 3726526"/>
              <a:gd name="connsiteX7" fmla="*/ 1096 w 610696"/>
              <a:gd name="connsiteY7" fmla="*/ 436788 h 3726526"/>
              <a:gd name="connsiteX8" fmla="*/ 8913 w 610696"/>
              <a:gd name="connsiteY8" fmla="*/ 436788 h 3726526"/>
              <a:gd name="connsiteX9" fmla="*/ 6192 w 610696"/>
              <a:gd name="connsiteY9" fmla="*/ 426580 h 3726526"/>
              <a:gd name="connsiteX10" fmla="*/ 0 w 610696"/>
              <a:gd name="connsiteY10" fmla="*/ 355029 h 3726526"/>
              <a:gd name="connsiteX11" fmla="*/ 304801 w 610696"/>
              <a:gd name="connsiteY11" fmla="*/ 0 h 37265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10696" h="3726526">
                <a:moveTo>
                  <a:pt x="304801" y="0"/>
                </a:moveTo>
                <a:cubicBezTo>
                  <a:pt x="473138" y="0"/>
                  <a:pt x="609602" y="158952"/>
                  <a:pt x="609602" y="355029"/>
                </a:cubicBezTo>
                <a:cubicBezTo>
                  <a:pt x="609602" y="379539"/>
                  <a:pt x="607470" y="403468"/>
                  <a:pt x="603410" y="426580"/>
                </a:cubicBezTo>
                <a:lnTo>
                  <a:pt x="600689" y="436788"/>
                </a:lnTo>
                <a:lnTo>
                  <a:pt x="610696" y="436788"/>
                </a:lnTo>
                <a:lnTo>
                  <a:pt x="610696" y="3726526"/>
                </a:lnTo>
                <a:lnTo>
                  <a:pt x="1096" y="3726526"/>
                </a:lnTo>
                <a:lnTo>
                  <a:pt x="1096" y="436788"/>
                </a:lnTo>
                <a:lnTo>
                  <a:pt x="8913" y="436788"/>
                </a:lnTo>
                <a:lnTo>
                  <a:pt x="6192" y="426580"/>
                </a:lnTo>
                <a:cubicBezTo>
                  <a:pt x="2132" y="403468"/>
                  <a:pt x="0" y="379539"/>
                  <a:pt x="0" y="355029"/>
                </a:cubicBezTo>
                <a:cubicBezTo>
                  <a:pt x="0" y="158952"/>
                  <a:pt x="136464" y="0"/>
                  <a:pt x="304801" y="0"/>
                </a:cubicBezTo>
                <a:close/>
              </a:path>
            </a:pathLst>
          </a:custGeom>
          <a:solidFill>
            <a:schemeClr val="accent3">
              <a:lumMod val="20000"/>
              <a:lumOff val="80000"/>
            </a:schemeClr>
          </a:solidFill>
          <a:ln w="9525">
            <a:noFill/>
            <a:headEnd type="oval" w="sm" len="sm"/>
          </a:ln>
        </p:spPr>
        <p:txBody>
          <a:bodyPr wrap="square" rtlCol="0" anchor="ctr">
            <a:noAutofit/>
          </a:bodyPr>
          <a:lstStyle/>
          <a:p>
            <a:pPr algn="ctr"/>
            <a:endParaRPr lang="zh-CN" altLang="en-US">
              <a:cs typeface="+mn-ea"/>
              <a:sym typeface="+mn-lt"/>
            </a:endParaRPr>
          </a:p>
        </p:txBody>
      </p:sp>
      <p:graphicFrame>
        <p:nvGraphicFramePr>
          <p:cNvPr id="7" name="图表 6">
            <a:extLst>
              <a:ext uri="{FF2B5EF4-FFF2-40B4-BE49-F238E27FC236}">
                <a16:creationId xmlns:a16="http://schemas.microsoft.com/office/drawing/2014/main" id="{BD2F7069-9DA6-38F3-0291-6E18456D75DF}"/>
              </a:ext>
            </a:extLst>
          </p:cNvPr>
          <p:cNvGraphicFramePr/>
          <p:nvPr>
            <p:extLst>
              <p:ext uri="{D42A27DB-BD31-4B8C-83A1-F6EECF244321}">
                <p14:modId xmlns:p14="http://schemas.microsoft.com/office/powerpoint/2010/main" val="2577194222"/>
              </p:ext>
            </p:extLst>
          </p:nvPr>
        </p:nvGraphicFramePr>
        <p:xfrm>
          <a:off x="1656747" y="2791324"/>
          <a:ext cx="9489307" cy="3205213"/>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4057817824"/>
      </p:ext>
    </p:extLst>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8C51246-CC1A-F4DE-D87D-760006382683}"/>
            </a:ext>
          </a:extLst>
        </p:cNvPr>
        <p:cNvGrpSpPr/>
        <p:nvPr/>
      </p:nvGrpSpPr>
      <p:grpSpPr>
        <a:xfrm>
          <a:off x="0" y="0"/>
          <a:ext cx="0" cy="0"/>
          <a:chOff x="0" y="0"/>
          <a:chExt cx="0" cy="0"/>
        </a:xfrm>
      </p:grpSpPr>
      <p:sp>
        <p:nvSpPr>
          <p:cNvPr id="4" name="标题 3">
            <a:extLst>
              <a:ext uri="{FF2B5EF4-FFF2-40B4-BE49-F238E27FC236}">
                <a16:creationId xmlns:a16="http://schemas.microsoft.com/office/drawing/2014/main" id="{63041B13-16FA-7B3B-B8FE-072F08C5A1CA}"/>
              </a:ext>
            </a:extLst>
          </p:cNvPr>
          <p:cNvSpPr>
            <a:spLocks noGrp="1"/>
          </p:cNvSpPr>
          <p:nvPr>
            <p:ph type="title"/>
          </p:nvPr>
        </p:nvSpPr>
        <p:spPr/>
        <p:txBody>
          <a:bodyPr/>
          <a:lstStyle/>
          <a:p>
            <a:r>
              <a:rPr lang="zh-CN" altLang="en-US" dirty="0">
                <a:latin typeface="+mn-lt"/>
                <a:ea typeface="+mn-ea"/>
                <a:cs typeface="+mn-ea"/>
                <a:sym typeface="+mn-lt"/>
              </a:rPr>
              <a:t>药物治疗选择较少，存在适应症缺口</a:t>
            </a:r>
          </a:p>
        </p:txBody>
      </p:sp>
      <p:sp>
        <p:nvSpPr>
          <p:cNvPr id="5" name="内容占位符 4">
            <a:extLst>
              <a:ext uri="{FF2B5EF4-FFF2-40B4-BE49-F238E27FC236}">
                <a16:creationId xmlns:a16="http://schemas.microsoft.com/office/drawing/2014/main" id="{4C9663A4-40A3-2873-E885-7C510AFBBBB8}"/>
              </a:ext>
            </a:extLst>
          </p:cNvPr>
          <p:cNvSpPr>
            <a:spLocks noGrp="1"/>
          </p:cNvSpPr>
          <p:nvPr>
            <p:ph sz="quarter" idx="10"/>
          </p:nvPr>
        </p:nvSpPr>
        <p:spPr/>
        <p:txBody>
          <a:bodyPr/>
          <a:lstStyle/>
          <a:p>
            <a:r>
              <a:rPr lang="en-US" altLang="zh-CN" dirty="0">
                <a:solidFill>
                  <a:schemeClr val="tx1"/>
                </a:solidFill>
                <a:latin typeface="+mn-lt"/>
                <a:ea typeface="+mn-ea"/>
                <a:cs typeface="+mn-ea"/>
                <a:sym typeface="+mn-lt"/>
              </a:rPr>
              <a:t>1.Cheung A, </a:t>
            </a:r>
            <a:r>
              <a:rPr lang="en-US" altLang="zh-CN" dirty="0" err="1">
                <a:solidFill>
                  <a:schemeClr val="tx1"/>
                </a:solidFill>
                <a:latin typeface="+mn-lt"/>
                <a:ea typeface="+mn-ea"/>
                <a:cs typeface="+mn-ea"/>
                <a:sym typeface="+mn-lt"/>
              </a:rPr>
              <a:t>Sinyor</a:t>
            </a:r>
            <a:r>
              <a:rPr lang="en-US" altLang="zh-CN" dirty="0">
                <a:solidFill>
                  <a:schemeClr val="tx1"/>
                </a:solidFill>
                <a:latin typeface="+mn-lt"/>
                <a:ea typeface="+mn-ea"/>
                <a:cs typeface="+mn-ea"/>
                <a:sym typeface="+mn-lt"/>
              </a:rPr>
              <a:t> M. Depression in children and adolescents in primary care . </a:t>
            </a:r>
            <a:r>
              <a:rPr lang="en-US" altLang="zh-CN" dirty="0" err="1">
                <a:solidFill>
                  <a:schemeClr val="tx1"/>
                </a:solidFill>
                <a:latin typeface="+mn-lt"/>
                <a:ea typeface="+mn-ea"/>
                <a:cs typeface="+mn-ea"/>
                <a:sym typeface="+mn-lt"/>
              </a:rPr>
              <a:t>Pediatr</a:t>
            </a:r>
            <a:r>
              <a:rPr lang="en-US" altLang="zh-CN" dirty="0">
                <a:solidFill>
                  <a:schemeClr val="tx1"/>
                </a:solidFill>
                <a:latin typeface="+mn-lt"/>
                <a:ea typeface="+mn-ea"/>
                <a:cs typeface="+mn-ea"/>
                <a:sym typeface="+mn-lt"/>
              </a:rPr>
              <a:t> Med 2021;4:3.</a:t>
            </a:r>
          </a:p>
          <a:p>
            <a:r>
              <a:rPr lang="en-US" altLang="zh-CN" dirty="0">
                <a:latin typeface="+mn-lt"/>
                <a:ea typeface="+mn-ea"/>
                <a:cs typeface="+mn-ea"/>
                <a:sym typeface="+mn-lt"/>
              </a:rPr>
              <a:t>2.</a:t>
            </a:r>
            <a:r>
              <a:rPr lang="zh-CN" altLang="en-US" dirty="0">
                <a:latin typeface="+mn-lt"/>
                <a:ea typeface="+mn-ea"/>
                <a:cs typeface="+mn-ea"/>
                <a:sym typeface="+mn-lt"/>
              </a:rPr>
              <a:t>行浩然</a:t>
            </a:r>
            <a:r>
              <a:rPr lang="en-US" altLang="zh-CN" dirty="0">
                <a:latin typeface="+mn-lt"/>
                <a:ea typeface="+mn-ea"/>
                <a:cs typeface="+mn-ea"/>
                <a:sym typeface="+mn-lt"/>
              </a:rPr>
              <a:t>,</a:t>
            </a:r>
            <a:r>
              <a:rPr lang="zh-CN" altLang="en-US" dirty="0">
                <a:latin typeface="+mn-lt"/>
                <a:ea typeface="+mn-ea"/>
                <a:cs typeface="+mn-ea"/>
                <a:sym typeface="+mn-lt"/>
              </a:rPr>
              <a:t>张曦</a:t>
            </a:r>
            <a:r>
              <a:rPr lang="en-US" altLang="zh-CN" dirty="0">
                <a:latin typeface="+mn-lt"/>
                <a:ea typeface="+mn-ea"/>
                <a:cs typeface="+mn-ea"/>
                <a:sym typeface="+mn-lt"/>
              </a:rPr>
              <a:t>,</a:t>
            </a:r>
            <a:r>
              <a:rPr lang="zh-CN" altLang="en-US" dirty="0">
                <a:latin typeface="+mn-lt"/>
                <a:ea typeface="+mn-ea"/>
                <a:cs typeface="+mn-ea"/>
                <a:sym typeface="+mn-lt"/>
              </a:rPr>
              <a:t>张盈盈</a:t>
            </a:r>
            <a:r>
              <a:rPr lang="en-US" altLang="zh-CN" dirty="0">
                <a:latin typeface="+mn-lt"/>
                <a:ea typeface="+mn-ea"/>
                <a:cs typeface="+mn-ea"/>
                <a:sym typeface="+mn-lt"/>
              </a:rPr>
              <a:t>,</a:t>
            </a:r>
            <a:r>
              <a:rPr lang="zh-CN" altLang="en-US" dirty="0">
                <a:latin typeface="+mn-lt"/>
                <a:ea typeface="+mn-ea"/>
                <a:cs typeface="+mn-ea"/>
                <a:sym typeface="+mn-lt"/>
              </a:rPr>
              <a:t>鲍天昊</a:t>
            </a:r>
            <a:r>
              <a:rPr lang="en-US" altLang="zh-CN" dirty="0">
                <a:latin typeface="+mn-lt"/>
                <a:ea typeface="+mn-ea"/>
                <a:cs typeface="+mn-ea"/>
                <a:sym typeface="+mn-lt"/>
              </a:rPr>
              <a:t>.</a:t>
            </a:r>
            <a:r>
              <a:rPr lang="zh-CN" altLang="en-US" dirty="0">
                <a:latin typeface="+mn-lt"/>
                <a:ea typeface="+mn-ea"/>
                <a:cs typeface="+mn-ea"/>
                <a:sym typeface="+mn-lt"/>
              </a:rPr>
              <a:t>青少年抑郁症使用抗抑郁药物的临床进展</a:t>
            </a:r>
            <a:r>
              <a:rPr lang="en-US" altLang="zh-CN" dirty="0">
                <a:latin typeface="+mn-lt"/>
                <a:ea typeface="+mn-ea"/>
                <a:cs typeface="+mn-ea"/>
                <a:sym typeface="+mn-lt"/>
              </a:rPr>
              <a:t>[J].</a:t>
            </a:r>
            <a:r>
              <a:rPr lang="zh-CN" altLang="en-US" dirty="0">
                <a:latin typeface="+mn-lt"/>
                <a:ea typeface="+mn-ea"/>
                <a:cs typeface="+mn-ea"/>
                <a:sym typeface="+mn-lt"/>
              </a:rPr>
              <a:t>昆明医科大学学报</a:t>
            </a:r>
            <a:r>
              <a:rPr lang="en-US" altLang="zh-CN" dirty="0">
                <a:latin typeface="+mn-lt"/>
                <a:ea typeface="+mn-ea"/>
                <a:cs typeface="+mn-ea"/>
                <a:sym typeface="+mn-lt"/>
              </a:rPr>
              <a:t>,2024,45(7):168-176.</a:t>
            </a:r>
            <a:endParaRPr lang="zh-CN" altLang="en-US" dirty="0">
              <a:solidFill>
                <a:schemeClr val="tx1"/>
              </a:solidFill>
              <a:latin typeface="+mn-lt"/>
              <a:ea typeface="+mn-ea"/>
              <a:cs typeface="+mn-ea"/>
              <a:sym typeface="+mn-lt"/>
            </a:endParaRPr>
          </a:p>
        </p:txBody>
      </p:sp>
      <p:sp>
        <p:nvSpPr>
          <p:cNvPr id="2" name="矩形 1">
            <a:extLst>
              <a:ext uri="{FF2B5EF4-FFF2-40B4-BE49-F238E27FC236}">
                <a16:creationId xmlns:a16="http://schemas.microsoft.com/office/drawing/2014/main" id="{BC9D44BB-5DF3-89A3-FC56-40DD2BBC38CC}"/>
              </a:ext>
            </a:extLst>
          </p:cNvPr>
          <p:cNvSpPr/>
          <p:nvPr/>
        </p:nvSpPr>
        <p:spPr>
          <a:xfrm>
            <a:off x="12103100" y="2469064"/>
            <a:ext cx="10078720" cy="782320"/>
          </a:xfrm>
          <a:prstGeom prst="rect">
            <a:avLst/>
          </a:prstGeom>
          <a:noFill/>
          <a:ln w="9525">
            <a:noFill/>
            <a:headEnd type="oval" w="sm" len="sm"/>
          </a:ln>
        </p:spPr>
        <p:txBody>
          <a:bodyPr rtlCol="0" anchor="ctr"/>
          <a:lstStyle/>
          <a:p>
            <a:r>
              <a:rPr lang="zh-CN" altLang="en-US" dirty="0">
                <a:cs typeface="+mn-ea"/>
                <a:sym typeface="+mn-lt"/>
              </a:rPr>
              <a:t>在抗抑郁药中，只有 </a:t>
            </a:r>
            <a:r>
              <a:rPr lang="en-US" altLang="zh-CN" dirty="0">
                <a:cs typeface="+mn-ea"/>
                <a:sym typeface="+mn-lt"/>
              </a:rPr>
              <a:t>SSRI </a:t>
            </a:r>
            <a:r>
              <a:rPr lang="zh-CN" altLang="en-US" dirty="0">
                <a:cs typeface="+mn-ea"/>
                <a:sym typeface="+mn-lt"/>
              </a:rPr>
              <a:t>被视为儿童抑郁症的一线治疗药物。美国食品药品监督管理局 </a:t>
            </a:r>
            <a:r>
              <a:rPr lang="en-US" altLang="zh-CN" dirty="0">
                <a:cs typeface="+mn-ea"/>
                <a:sym typeface="+mn-lt"/>
              </a:rPr>
              <a:t>(FDA) </a:t>
            </a:r>
            <a:r>
              <a:rPr lang="zh-CN" altLang="en-US" dirty="0">
                <a:cs typeface="+mn-ea"/>
                <a:sym typeface="+mn-lt"/>
              </a:rPr>
              <a:t>仅批准氟西汀用于治疗 </a:t>
            </a:r>
            <a:r>
              <a:rPr lang="en-US" altLang="zh-CN" dirty="0">
                <a:cs typeface="+mn-ea"/>
                <a:sym typeface="+mn-lt"/>
              </a:rPr>
              <a:t>8 </a:t>
            </a:r>
            <a:r>
              <a:rPr lang="zh-CN" altLang="en-US" dirty="0">
                <a:cs typeface="+mn-ea"/>
                <a:sym typeface="+mn-lt"/>
              </a:rPr>
              <a:t>岁及以上儿童和青少年的抑郁症。艾司西酞普兰也被 </a:t>
            </a:r>
            <a:r>
              <a:rPr lang="en-US" altLang="zh-CN" dirty="0">
                <a:cs typeface="+mn-ea"/>
                <a:sym typeface="+mn-lt"/>
              </a:rPr>
              <a:t>FDA </a:t>
            </a:r>
            <a:r>
              <a:rPr lang="zh-CN" altLang="en-US" dirty="0">
                <a:cs typeface="+mn-ea"/>
                <a:sym typeface="+mn-lt"/>
              </a:rPr>
              <a:t>批准用于治疗抑郁症，但仅适用于 </a:t>
            </a:r>
            <a:r>
              <a:rPr lang="en-US" altLang="zh-CN" dirty="0">
                <a:cs typeface="+mn-ea"/>
                <a:sym typeface="+mn-lt"/>
              </a:rPr>
              <a:t>12 </a:t>
            </a:r>
            <a:r>
              <a:rPr lang="zh-CN" altLang="en-US" dirty="0">
                <a:cs typeface="+mn-ea"/>
                <a:sym typeface="+mn-lt"/>
              </a:rPr>
              <a:t>岁及以上的青少年</a:t>
            </a:r>
            <a:endParaRPr lang="en-US" altLang="zh-CN" dirty="0">
              <a:cs typeface="+mn-ea"/>
              <a:sym typeface="+mn-lt"/>
            </a:endParaRPr>
          </a:p>
          <a:p>
            <a:r>
              <a:rPr lang="zh-CN" altLang="en-US" dirty="0">
                <a:cs typeface="+mn-ea"/>
                <a:sym typeface="+mn-lt"/>
              </a:rPr>
              <a:t>后果：医生选择受限，部分需要超说明书用药（缺乏循证依据）</a:t>
            </a:r>
          </a:p>
        </p:txBody>
      </p:sp>
      <p:pic>
        <p:nvPicPr>
          <p:cNvPr id="7" name="图片 6">
            <a:extLst>
              <a:ext uri="{FF2B5EF4-FFF2-40B4-BE49-F238E27FC236}">
                <a16:creationId xmlns:a16="http://schemas.microsoft.com/office/drawing/2014/main" id="{0B1E11D0-7406-14EE-F3D3-699BE3308574}"/>
              </a:ext>
            </a:extLst>
          </p:cNvPr>
          <p:cNvPicPr>
            <a:picLocks noChangeAspect="1"/>
          </p:cNvPicPr>
          <p:nvPr/>
        </p:nvPicPr>
        <p:blipFill>
          <a:blip r:embed="rId2"/>
          <a:stretch>
            <a:fillRect/>
          </a:stretch>
        </p:blipFill>
        <p:spPr>
          <a:xfrm>
            <a:off x="13228320" y="3695853"/>
            <a:ext cx="9296400" cy="3416147"/>
          </a:xfrm>
          <a:prstGeom prst="rect">
            <a:avLst/>
          </a:prstGeom>
        </p:spPr>
      </p:pic>
      <p:sp>
        <p:nvSpPr>
          <p:cNvPr id="6" name="矩形 13">
            <a:extLst>
              <a:ext uri="{FF2B5EF4-FFF2-40B4-BE49-F238E27FC236}">
                <a16:creationId xmlns:a16="http://schemas.microsoft.com/office/drawing/2014/main" id="{6184FEFC-2EF4-972A-E104-0E275A90B2E4}"/>
              </a:ext>
            </a:extLst>
          </p:cNvPr>
          <p:cNvSpPr>
            <a:spLocks noChangeArrowheads="1"/>
          </p:cNvSpPr>
          <p:nvPr/>
        </p:nvSpPr>
        <p:spPr bwMode="auto">
          <a:xfrm>
            <a:off x="455613" y="1212671"/>
            <a:ext cx="11220450" cy="11564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285750" indent="-285750">
              <a:spcBef>
                <a:spcPct val="20000"/>
              </a:spcBef>
              <a:buFont typeface="Arial" panose="020B0604020202020204" pitchFamily="34" charset="0"/>
              <a:buChar char="•"/>
              <a:defRPr sz="3200">
                <a:solidFill>
                  <a:schemeClr val="tx1"/>
                </a:solidFill>
                <a:latin typeface="Arial" panose="020B0604020202020204" pitchFamily="34" charset="0"/>
                <a:ea typeface="微软雅黑" panose="020B0503020204020204" charset="-122"/>
                <a:cs typeface="Arial" panose="020B0604020202020204" pitchFamily="34" charset="0"/>
              </a:defRPr>
            </a:lvl1pPr>
            <a:lvl2pPr marL="742950" indent="-285750">
              <a:spcBef>
                <a:spcPct val="20000"/>
              </a:spcBef>
              <a:buFont typeface="Arial" panose="020B0604020202020204" pitchFamily="34" charset="0"/>
              <a:buChar char="–"/>
              <a:defRPr sz="2800">
                <a:solidFill>
                  <a:schemeClr val="tx1"/>
                </a:solidFill>
                <a:latin typeface="Arial" panose="020B0604020202020204" pitchFamily="34" charset="0"/>
                <a:ea typeface="微软雅黑" panose="020B0503020204020204" charset="-122"/>
                <a:cs typeface="Arial" panose="020B0604020202020204" pitchFamily="34" charset="0"/>
              </a:defRPr>
            </a:lvl2pPr>
            <a:lvl3pPr marL="1143000" indent="-228600">
              <a:spcBef>
                <a:spcPct val="20000"/>
              </a:spcBef>
              <a:buFont typeface="Arial" panose="020B0604020202020204" pitchFamily="34" charset="0"/>
              <a:buChar char="•"/>
              <a:defRPr sz="2400">
                <a:solidFill>
                  <a:schemeClr val="tx1"/>
                </a:solidFill>
                <a:latin typeface="Arial" panose="020B0604020202020204" pitchFamily="34" charset="0"/>
                <a:ea typeface="微软雅黑" panose="020B0503020204020204" charset="-122"/>
                <a:cs typeface="Arial" panose="020B0604020202020204" pitchFamily="34" charset="0"/>
              </a:defRPr>
            </a:lvl3pPr>
            <a:lvl4pPr marL="1600200" indent="-228600">
              <a:spcBef>
                <a:spcPct val="20000"/>
              </a:spcBef>
              <a:buFont typeface="Arial" panose="020B0604020202020204" pitchFamily="34" charset="0"/>
              <a:buChar char="–"/>
              <a:defRPr sz="2000">
                <a:solidFill>
                  <a:schemeClr val="tx1"/>
                </a:solidFill>
                <a:latin typeface="Arial" panose="020B0604020202020204" pitchFamily="34" charset="0"/>
                <a:ea typeface="微软雅黑" panose="020B0503020204020204" charset="-122"/>
                <a:cs typeface="Arial" panose="020B0604020202020204" pitchFamily="34" charset="0"/>
              </a:defRPr>
            </a:lvl4pPr>
            <a:lvl5pPr marL="2057400" indent="-228600">
              <a:spcBef>
                <a:spcPct val="20000"/>
              </a:spcBef>
              <a:buFont typeface="Arial" panose="020B0604020202020204" pitchFamily="34" charset="0"/>
              <a:buChar char="»"/>
              <a:defRPr sz="2000">
                <a:solidFill>
                  <a:schemeClr val="tx1"/>
                </a:solidFill>
                <a:latin typeface="Arial" panose="020B0604020202020204" pitchFamily="34" charset="0"/>
                <a:ea typeface="微软雅黑" panose="020B0503020204020204" charset="-122"/>
                <a:cs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微软雅黑" panose="020B0503020204020204" charset="-122"/>
                <a:cs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微软雅黑" panose="020B0503020204020204" charset="-122"/>
                <a:cs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微软雅黑" panose="020B0503020204020204" charset="-122"/>
                <a:cs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微软雅黑" panose="020B0503020204020204" charset="-122"/>
                <a:cs typeface="Arial" panose="020B0604020202020204" pitchFamily="34" charset="0"/>
              </a:defRPr>
            </a:lvl9pPr>
          </a:lstStyle>
          <a:p>
            <a:pPr algn="just" fontAlgn="base">
              <a:lnSpc>
                <a:spcPct val="150000"/>
              </a:lnSpc>
              <a:spcBef>
                <a:spcPts val="600"/>
              </a:spcBef>
              <a:spcAft>
                <a:spcPct val="0"/>
              </a:spcAft>
              <a:buFont typeface="Wingdings" panose="05000000000000000000" pitchFamily="2" charset="2"/>
              <a:buChar char="Ø"/>
              <a:defRPr/>
            </a:pPr>
            <a:r>
              <a:rPr lang="zh-CN" altLang="en-US" sz="1600" dirty="0">
                <a:solidFill>
                  <a:schemeClr val="tx1">
                    <a:lumMod val="85000"/>
                    <a:lumOff val="15000"/>
                  </a:schemeClr>
                </a:solidFill>
                <a:latin typeface="+mn-lt"/>
                <a:ea typeface="+mn-ea"/>
                <a:cs typeface="+mn-ea"/>
                <a:sym typeface="+mn-lt"/>
              </a:rPr>
              <a:t>现有抗抑郁药中，只有 </a:t>
            </a:r>
            <a:r>
              <a:rPr lang="en-US" altLang="zh-CN" sz="1600" dirty="0">
                <a:solidFill>
                  <a:schemeClr val="tx1">
                    <a:lumMod val="85000"/>
                    <a:lumOff val="15000"/>
                  </a:schemeClr>
                </a:solidFill>
                <a:latin typeface="+mn-lt"/>
                <a:ea typeface="+mn-ea"/>
                <a:cs typeface="+mn-ea"/>
                <a:sym typeface="+mn-lt"/>
              </a:rPr>
              <a:t>SSRI </a:t>
            </a:r>
            <a:r>
              <a:rPr lang="zh-CN" altLang="en-US" sz="1600" dirty="0">
                <a:solidFill>
                  <a:schemeClr val="tx1">
                    <a:lumMod val="85000"/>
                    <a:lumOff val="15000"/>
                  </a:schemeClr>
                </a:solidFill>
                <a:latin typeface="+mn-lt"/>
                <a:ea typeface="+mn-ea"/>
                <a:cs typeface="+mn-ea"/>
                <a:sym typeface="+mn-lt"/>
              </a:rPr>
              <a:t>被视为儿童抑郁症的一线治疗药物。</a:t>
            </a:r>
            <a:r>
              <a:rPr lang="en-US" altLang="zh-CN" sz="1600" dirty="0">
                <a:solidFill>
                  <a:schemeClr val="tx1">
                    <a:lumMod val="85000"/>
                    <a:lumOff val="15000"/>
                  </a:schemeClr>
                </a:solidFill>
                <a:latin typeface="+mn-lt"/>
                <a:ea typeface="+mn-ea"/>
                <a:cs typeface="+mn-ea"/>
                <a:sym typeface="+mn-lt"/>
              </a:rPr>
              <a:t>FDA </a:t>
            </a:r>
            <a:r>
              <a:rPr lang="zh-CN" altLang="en-US" sz="1600" dirty="0">
                <a:solidFill>
                  <a:schemeClr val="tx1">
                    <a:lumMod val="85000"/>
                    <a:lumOff val="15000"/>
                  </a:schemeClr>
                </a:solidFill>
                <a:latin typeface="+mn-lt"/>
                <a:ea typeface="+mn-ea"/>
                <a:cs typeface="+mn-ea"/>
                <a:sym typeface="+mn-lt"/>
              </a:rPr>
              <a:t>仅批准</a:t>
            </a:r>
            <a:r>
              <a:rPr lang="zh-CN" altLang="en-US" sz="1600" b="1" dirty="0">
                <a:solidFill>
                  <a:srgbClr val="C00000"/>
                </a:solidFill>
                <a:latin typeface="+mn-lt"/>
                <a:ea typeface="+mn-ea"/>
                <a:cs typeface="+mn-ea"/>
                <a:sym typeface="+mn-lt"/>
              </a:rPr>
              <a:t>氟西汀</a:t>
            </a:r>
            <a:r>
              <a:rPr lang="zh-CN" altLang="en-US" sz="1600" dirty="0">
                <a:solidFill>
                  <a:schemeClr val="tx1">
                    <a:lumMod val="85000"/>
                    <a:lumOff val="15000"/>
                  </a:schemeClr>
                </a:solidFill>
                <a:latin typeface="+mn-lt"/>
                <a:ea typeface="+mn-ea"/>
                <a:cs typeface="+mn-ea"/>
                <a:sym typeface="+mn-lt"/>
              </a:rPr>
              <a:t>用于治疗 </a:t>
            </a:r>
            <a:r>
              <a:rPr lang="en-US" altLang="zh-CN" sz="1600" dirty="0">
                <a:solidFill>
                  <a:schemeClr val="tx1">
                    <a:lumMod val="85000"/>
                    <a:lumOff val="15000"/>
                  </a:schemeClr>
                </a:solidFill>
                <a:latin typeface="+mn-lt"/>
                <a:ea typeface="+mn-ea"/>
                <a:cs typeface="+mn-ea"/>
                <a:sym typeface="+mn-lt"/>
              </a:rPr>
              <a:t>8 </a:t>
            </a:r>
            <a:r>
              <a:rPr lang="zh-CN" altLang="en-US" sz="1600" dirty="0">
                <a:solidFill>
                  <a:schemeClr val="tx1">
                    <a:lumMod val="85000"/>
                    <a:lumOff val="15000"/>
                  </a:schemeClr>
                </a:solidFill>
                <a:latin typeface="+mn-lt"/>
                <a:ea typeface="+mn-ea"/>
                <a:cs typeface="+mn-ea"/>
                <a:sym typeface="+mn-lt"/>
              </a:rPr>
              <a:t>岁及以上儿童和青少年的抑郁症。</a:t>
            </a:r>
            <a:r>
              <a:rPr lang="zh-CN" altLang="en-US" sz="1600" b="1" dirty="0">
                <a:solidFill>
                  <a:srgbClr val="C00000"/>
                </a:solidFill>
                <a:latin typeface="+mn-lt"/>
                <a:ea typeface="+mn-ea"/>
                <a:cs typeface="+mn-ea"/>
                <a:sym typeface="+mn-lt"/>
              </a:rPr>
              <a:t>艾司西酞普兰</a:t>
            </a:r>
            <a:r>
              <a:rPr lang="zh-CN" altLang="en-US" sz="1600" dirty="0">
                <a:solidFill>
                  <a:schemeClr val="tx1">
                    <a:lumMod val="85000"/>
                    <a:lumOff val="15000"/>
                  </a:schemeClr>
                </a:solidFill>
                <a:latin typeface="+mn-lt"/>
                <a:ea typeface="+mn-ea"/>
                <a:cs typeface="+mn-ea"/>
                <a:sym typeface="+mn-lt"/>
              </a:rPr>
              <a:t>也被 </a:t>
            </a:r>
            <a:r>
              <a:rPr lang="en-US" altLang="zh-CN" sz="1600" dirty="0">
                <a:solidFill>
                  <a:schemeClr val="tx1">
                    <a:lumMod val="85000"/>
                    <a:lumOff val="15000"/>
                  </a:schemeClr>
                </a:solidFill>
                <a:latin typeface="+mn-lt"/>
                <a:ea typeface="+mn-ea"/>
                <a:cs typeface="+mn-ea"/>
                <a:sym typeface="+mn-lt"/>
              </a:rPr>
              <a:t>FDA </a:t>
            </a:r>
            <a:r>
              <a:rPr lang="zh-CN" altLang="en-US" sz="1600" dirty="0">
                <a:solidFill>
                  <a:schemeClr val="tx1">
                    <a:lumMod val="85000"/>
                    <a:lumOff val="15000"/>
                  </a:schemeClr>
                </a:solidFill>
                <a:latin typeface="+mn-lt"/>
                <a:ea typeface="+mn-ea"/>
                <a:cs typeface="+mn-ea"/>
                <a:sym typeface="+mn-lt"/>
              </a:rPr>
              <a:t>批准用于治疗抑郁症，但仅适用于 </a:t>
            </a:r>
            <a:r>
              <a:rPr lang="en-US" altLang="zh-CN" sz="1600" dirty="0">
                <a:solidFill>
                  <a:schemeClr val="tx1">
                    <a:lumMod val="85000"/>
                    <a:lumOff val="15000"/>
                  </a:schemeClr>
                </a:solidFill>
                <a:latin typeface="+mn-lt"/>
                <a:ea typeface="+mn-ea"/>
                <a:cs typeface="+mn-ea"/>
                <a:sym typeface="+mn-lt"/>
              </a:rPr>
              <a:t>12 </a:t>
            </a:r>
            <a:r>
              <a:rPr lang="zh-CN" altLang="en-US" sz="1600" dirty="0">
                <a:solidFill>
                  <a:schemeClr val="tx1">
                    <a:lumMod val="85000"/>
                    <a:lumOff val="15000"/>
                  </a:schemeClr>
                </a:solidFill>
                <a:latin typeface="+mn-lt"/>
                <a:ea typeface="+mn-ea"/>
                <a:cs typeface="+mn-ea"/>
                <a:sym typeface="+mn-lt"/>
              </a:rPr>
              <a:t>岁及以上的青少年</a:t>
            </a:r>
            <a:r>
              <a:rPr lang="en-US" altLang="zh-CN" sz="1600" baseline="30000" dirty="0">
                <a:solidFill>
                  <a:schemeClr val="tx1">
                    <a:lumMod val="85000"/>
                    <a:lumOff val="15000"/>
                  </a:schemeClr>
                </a:solidFill>
                <a:latin typeface="+mn-lt"/>
                <a:ea typeface="+mn-ea"/>
                <a:cs typeface="+mn-ea"/>
                <a:sym typeface="+mn-lt"/>
              </a:rPr>
              <a:t>1</a:t>
            </a:r>
            <a:r>
              <a:rPr lang="zh-CN" altLang="en-US" sz="1600" dirty="0">
                <a:solidFill>
                  <a:schemeClr val="tx1">
                    <a:lumMod val="85000"/>
                    <a:lumOff val="15000"/>
                  </a:schemeClr>
                </a:solidFill>
                <a:latin typeface="+mn-lt"/>
                <a:ea typeface="+mn-ea"/>
                <a:cs typeface="+mn-ea"/>
                <a:sym typeface="+mn-lt"/>
              </a:rPr>
              <a:t>。青少年患者的临床用药更为谨慎且局限</a:t>
            </a:r>
            <a:r>
              <a:rPr lang="en-US" altLang="zh-CN" sz="1600" baseline="30000" dirty="0">
                <a:solidFill>
                  <a:schemeClr val="tx1">
                    <a:lumMod val="85000"/>
                    <a:lumOff val="15000"/>
                  </a:schemeClr>
                </a:solidFill>
                <a:latin typeface="+mn-lt"/>
                <a:ea typeface="+mn-ea"/>
                <a:cs typeface="+mn-ea"/>
                <a:sym typeface="+mn-lt"/>
              </a:rPr>
              <a:t>2</a:t>
            </a:r>
            <a:endParaRPr lang="zh-CN" altLang="en-US" sz="1600" baseline="30000" dirty="0">
              <a:solidFill>
                <a:schemeClr val="tx1">
                  <a:lumMod val="85000"/>
                  <a:lumOff val="15000"/>
                </a:schemeClr>
              </a:solidFill>
              <a:latin typeface="+mn-lt"/>
              <a:ea typeface="+mn-ea"/>
              <a:cs typeface="+mn-ea"/>
              <a:sym typeface="+mn-lt"/>
            </a:endParaRPr>
          </a:p>
        </p:txBody>
      </p:sp>
      <p:sp>
        <p:nvSpPr>
          <p:cNvPr id="8" name="圆角矩形 10">
            <a:extLst>
              <a:ext uri="{FF2B5EF4-FFF2-40B4-BE49-F238E27FC236}">
                <a16:creationId xmlns:a16="http://schemas.microsoft.com/office/drawing/2014/main" id="{7B60C5C7-1235-8D40-A607-99F68DDCAE1D}"/>
              </a:ext>
            </a:extLst>
          </p:cNvPr>
          <p:cNvSpPr/>
          <p:nvPr/>
        </p:nvSpPr>
        <p:spPr>
          <a:xfrm>
            <a:off x="515938" y="2463800"/>
            <a:ext cx="11160125" cy="3619500"/>
          </a:xfrm>
          <a:prstGeom prst="roundRect">
            <a:avLst>
              <a:gd name="adj" fmla="val 1939"/>
            </a:avLst>
          </a:prstGeom>
          <a:solidFill>
            <a:schemeClr val="bg1"/>
          </a:solidFill>
          <a:ln w="6350">
            <a:solidFill>
              <a:srgbClr val="7F134C">
                <a:alpha val="33000"/>
              </a:srgbClr>
            </a:solidFill>
          </a:ln>
          <a:effectLst>
            <a:outerShdw blurRad="63500" sx="102000" sy="102000" algn="ctr" rotWithShape="0">
              <a:srgbClr val="7F134C">
                <a:alpha val="1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aphicFrame>
        <p:nvGraphicFramePr>
          <p:cNvPr id="11" name="表格 10">
            <a:extLst>
              <a:ext uri="{FF2B5EF4-FFF2-40B4-BE49-F238E27FC236}">
                <a16:creationId xmlns:a16="http://schemas.microsoft.com/office/drawing/2014/main" id="{1108DCEA-FFB2-579C-E94B-1A78726A8A37}"/>
              </a:ext>
            </a:extLst>
          </p:cNvPr>
          <p:cNvGraphicFramePr>
            <a:graphicFrameLocks noGrp="1"/>
          </p:cNvGraphicFramePr>
          <p:nvPr>
            <p:extLst>
              <p:ext uri="{D42A27DB-BD31-4B8C-83A1-F6EECF244321}">
                <p14:modId xmlns:p14="http://schemas.microsoft.com/office/powerpoint/2010/main" val="1233795173"/>
              </p:ext>
            </p:extLst>
          </p:nvPr>
        </p:nvGraphicFramePr>
        <p:xfrm>
          <a:off x="1065907" y="3022332"/>
          <a:ext cx="10254026" cy="2523334"/>
        </p:xfrm>
        <a:graphic>
          <a:graphicData uri="http://schemas.openxmlformats.org/drawingml/2006/table">
            <a:tbl>
              <a:tblPr firstRow="1" bandRow="1">
                <a:tableStyleId>{C083E6E3-FA7D-4D7B-A595-EF9225AFEA82}</a:tableStyleId>
              </a:tblPr>
              <a:tblGrid>
                <a:gridCol w="1394581">
                  <a:extLst>
                    <a:ext uri="{9D8B030D-6E8A-4147-A177-3AD203B41FA5}">
                      <a16:colId xmlns:a16="http://schemas.microsoft.com/office/drawing/2014/main" val="3219890340"/>
                    </a:ext>
                  </a:extLst>
                </a:gridCol>
                <a:gridCol w="1394581">
                  <a:extLst>
                    <a:ext uri="{9D8B030D-6E8A-4147-A177-3AD203B41FA5}">
                      <a16:colId xmlns:a16="http://schemas.microsoft.com/office/drawing/2014/main" val="3622009330"/>
                    </a:ext>
                  </a:extLst>
                </a:gridCol>
                <a:gridCol w="1394581">
                  <a:extLst>
                    <a:ext uri="{9D8B030D-6E8A-4147-A177-3AD203B41FA5}">
                      <a16:colId xmlns:a16="http://schemas.microsoft.com/office/drawing/2014/main" val="234823158"/>
                    </a:ext>
                  </a:extLst>
                </a:gridCol>
                <a:gridCol w="1394581">
                  <a:extLst>
                    <a:ext uri="{9D8B030D-6E8A-4147-A177-3AD203B41FA5}">
                      <a16:colId xmlns:a16="http://schemas.microsoft.com/office/drawing/2014/main" val="2837172899"/>
                    </a:ext>
                  </a:extLst>
                </a:gridCol>
                <a:gridCol w="1394581">
                  <a:extLst>
                    <a:ext uri="{9D8B030D-6E8A-4147-A177-3AD203B41FA5}">
                      <a16:colId xmlns:a16="http://schemas.microsoft.com/office/drawing/2014/main" val="1536396400"/>
                    </a:ext>
                  </a:extLst>
                </a:gridCol>
                <a:gridCol w="1394581">
                  <a:extLst>
                    <a:ext uri="{9D8B030D-6E8A-4147-A177-3AD203B41FA5}">
                      <a16:colId xmlns:a16="http://schemas.microsoft.com/office/drawing/2014/main" val="3308715260"/>
                    </a:ext>
                  </a:extLst>
                </a:gridCol>
                <a:gridCol w="1886540">
                  <a:extLst>
                    <a:ext uri="{9D8B030D-6E8A-4147-A177-3AD203B41FA5}">
                      <a16:colId xmlns:a16="http://schemas.microsoft.com/office/drawing/2014/main" val="3211703447"/>
                    </a:ext>
                  </a:extLst>
                </a:gridCol>
              </a:tblGrid>
              <a:tr h="428285">
                <a:tc>
                  <a:txBody>
                    <a:bodyPr/>
                    <a:lstStyle/>
                    <a:p>
                      <a:pPr algn="ctr"/>
                      <a:r>
                        <a:rPr lang="zh-CN" altLang="en-US" sz="1400" dirty="0">
                          <a:latin typeface="+mn-lt"/>
                          <a:ea typeface="+mn-ea"/>
                          <a:cs typeface="+mn-ea"/>
                          <a:sym typeface="+mn-lt"/>
                        </a:rPr>
                        <a:t>药物名称</a:t>
                      </a:r>
                    </a:p>
                  </a:txBody>
                  <a:tcPr anchor="ctr"/>
                </a:tc>
                <a:tc>
                  <a:txBody>
                    <a:bodyPr/>
                    <a:lstStyle/>
                    <a:p>
                      <a:pPr algn="ctr"/>
                      <a:r>
                        <a:rPr lang="zh-CN" altLang="en-US" sz="1400" dirty="0">
                          <a:latin typeface="+mn-lt"/>
                          <a:ea typeface="+mn-ea"/>
                          <a:cs typeface="+mn-ea"/>
                          <a:sym typeface="+mn-lt"/>
                        </a:rPr>
                        <a:t>药物类型</a:t>
                      </a:r>
                    </a:p>
                  </a:txBody>
                  <a:tcPr anchor="ctr"/>
                </a:tc>
                <a:tc>
                  <a:txBody>
                    <a:bodyPr/>
                    <a:lstStyle/>
                    <a:p>
                      <a:pPr algn="ctr"/>
                      <a:r>
                        <a:rPr lang="zh-CN" altLang="en-US" sz="1400" dirty="0">
                          <a:latin typeface="+mn-lt"/>
                          <a:ea typeface="+mn-ea"/>
                          <a:cs typeface="+mn-ea"/>
                          <a:sym typeface="+mn-lt"/>
                        </a:rPr>
                        <a:t>达峰时间</a:t>
                      </a:r>
                      <a:r>
                        <a:rPr lang="en-US" altLang="zh-CN" sz="1400" dirty="0">
                          <a:latin typeface="+mn-lt"/>
                          <a:ea typeface="+mn-ea"/>
                          <a:cs typeface="+mn-ea"/>
                          <a:sym typeface="+mn-lt"/>
                        </a:rPr>
                        <a:t>/h</a:t>
                      </a:r>
                      <a:endParaRPr lang="zh-CN" altLang="en-US" sz="1400" dirty="0">
                        <a:latin typeface="+mn-lt"/>
                        <a:ea typeface="+mn-ea"/>
                        <a:cs typeface="+mn-ea"/>
                        <a:sym typeface="+mn-lt"/>
                      </a:endParaRPr>
                    </a:p>
                  </a:txBody>
                  <a:tcPr anchor="ctr"/>
                </a:tc>
                <a:tc>
                  <a:txBody>
                    <a:bodyPr/>
                    <a:lstStyle/>
                    <a:p>
                      <a:pPr algn="ctr"/>
                      <a:r>
                        <a:rPr lang="zh-CN" altLang="en-US" sz="1400" dirty="0">
                          <a:latin typeface="+mn-lt"/>
                          <a:ea typeface="+mn-ea"/>
                          <a:cs typeface="+mn-ea"/>
                          <a:sym typeface="+mn-lt"/>
                        </a:rPr>
                        <a:t>半衰期</a:t>
                      </a:r>
                    </a:p>
                  </a:txBody>
                  <a:tcPr anchor="ctr"/>
                </a:tc>
                <a:tc>
                  <a:txBody>
                    <a:bodyPr/>
                    <a:lstStyle/>
                    <a:p>
                      <a:pPr algn="ctr"/>
                      <a:r>
                        <a:rPr lang="zh-CN" altLang="en-US" sz="1400" dirty="0">
                          <a:latin typeface="+mn-lt"/>
                          <a:ea typeface="+mn-ea"/>
                          <a:cs typeface="+mn-ea"/>
                          <a:sym typeface="+mn-lt"/>
                        </a:rPr>
                        <a:t>目标剂量</a:t>
                      </a:r>
                    </a:p>
                  </a:txBody>
                  <a:tcPr anchor="ctr"/>
                </a:tc>
                <a:tc>
                  <a:txBody>
                    <a:bodyPr/>
                    <a:lstStyle/>
                    <a:p>
                      <a:pPr algn="ctr"/>
                      <a:r>
                        <a:rPr lang="zh-CN" altLang="en-US" sz="1400" dirty="0">
                          <a:latin typeface="+mn-lt"/>
                          <a:ea typeface="+mn-ea"/>
                          <a:cs typeface="+mn-ea"/>
                          <a:sym typeface="+mn-lt"/>
                        </a:rPr>
                        <a:t>年龄范围</a:t>
                      </a:r>
                      <a:r>
                        <a:rPr lang="en-US" altLang="zh-CN" sz="1400" dirty="0">
                          <a:latin typeface="+mn-lt"/>
                          <a:ea typeface="+mn-ea"/>
                          <a:cs typeface="+mn-ea"/>
                          <a:sym typeface="+mn-lt"/>
                        </a:rPr>
                        <a:t>/</a:t>
                      </a:r>
                      <a:r>
                        <a:rPr lang="zh-CN" altLang="en-US" sz="1400" dirty="0">
                          <a:latin typeface="+mn-lt"/>
                          <a:ea typeface="+mn-ea"/>
                          <a:cs typeface="+mn-ea"/>
                          <a:sym typeface="+mn-lt"/>
                        </a:rPr>
                        <a:t>岁</a:t>
                      </a:r>
                    </a:p>
                  </a:txBody>
                  <a:tcPr anchor="ctr"/>
                </a:tc>
                <a:tc>
                  <a:txBody>
                    <a:bodyPr/>
                    <a:lstStyle/>
                    <a:p>
                      <a:pPr algn="ctr"/>
                      <a:r>
                        <a:rPr lang="zh-CN" altLang="en-US" sz="1400" dirty="0">
                          <a:latin typeface="+mn-lt"/>
                          <a:ea typeface="+mn-ea"/>
                          <a:cs typeface="+mn-ea"/>
                          <a:sym typeface="+mn-lt"/>
                        </a:rPr>
                        <a:t>适应症</a:t>
                      </a:r>
                    </a:p>
                  </a:txBody>
                  <a:tcPr anchor="ctr"/>
                </a:tc>
                <a:extLst>
                  <a:ext uri="{0D108BD9-81ED-4DB2-BD59-A6C34878D82A}">
                    <a16:rowId xmlns:a16="http://schemas.microsoft.com/office/drawing/2014/main" val="747482965"/>
                  </a:ext>
                </a:extLst>
              </a:tr>
              <a:tr h="452845">
                <a:tc>
                  <a:txBody>
                    <a:bodyPr/>
                    <a:lstStyle/>
                    <a:p>
                      <a:pPr algn="ctr"/>
                      <a:r>
                        <a:rPr lang="zh-CN" altLang="en-US" sz="1200" dirty="0">
                          <a:latin typeface="+mn-lt"/>
                          <a:ea typeface="+mn-ea"/>
                          <a:cs typeface="+mn-ea"/>
                          <a:sym typeface="+mn-lt"/>
                        </a:rPr>
                        <a:t>氟西汀</a:t>
                      </a:r>
                    </a:p>
                  </a:txBody>
                  <a:tcPr anchor="ctr"/>
                </a:tc>
                <a:tc>
                  <a:txBody>
                    <a:bodyPr/>
                    <a:lstStyle/>
                    <a:p>
                      <a:pPr algn="ctr"/>
                      <a:r>
                        <a:rPr lang="en-US" altLang="zh-CN" sz="1200" dirty="0">
                          <a:latin typeface="+mn-lt"/>
                          <a:ea typeface="+mn-ea"/>
                          <a:cs typeface="+mn-ea"/>
                          <a:sym typeface="+mn-lt"/>
                        </a:rPr>
                        <a:t>SSRI</a:t>
                      </a:r>
                      <a:endParaRPr lang="zh-CN" altLang="en-US" sz="1200" dirty="0">
                        <a:latin typeface="+mn-lt"/>
                        <a:ea typeface="+mn-ea"/>
                        <a:cs typeface="+mn-ea"/>
                        <a:sym typeface="+mn-lt"/>
                      </a:endParaRPr>
                    </a:p>
                  </a:txBody>
                  <a:tcPr anchor="ctr"/>
                </a:tc>
                <a:tc>
                  <a:txBody>
                    <a:bodyPr/>
                    <a:lstStyle/>
                    <a:p>
                      <a:pPr algn="ctr"/>
                      <a:r>
                        <a:rPr lang="en-US" altLang="zh-CN" sz="1200" b="0" dirty="0">
                          <a:solidFill>
                            <a:srgbClr val="333333"/>
                          </a:solidFill>
                          <a:effectLst/>
                          <a:latin typeface="+mn-lt"/>
                          <a:ea typeface="+mn-ea"/>
                          <a:cs typeface="+mn-ea"/>
                          <a:sym typeface="+mn-lt"/>
                        </a:rPr>
                        <a:t>6</a:t>
                      </a:r>
                      <a:r>
                        <a:rPr lang="zh-CN" altLang="en-US" sz="1200" b="0" dirty="0">
                          <a:solidFill>
                            <a:srgbClr val="333333"/>
                          </a:solidFill>
                          <a:effectLst/>
                          <a:latin typeface="+mn-lt"/>
                          <a:ea typeface="+mn-ea"/>
                          <a:cs typeface="+mn-ea"/>
                          <a:sym typeface="+mn-lt"/>
                        </a:rPr>
                        <a:t>～</a:t>
                      </a:r>
                      <a:r>
                        <a:rPr lang="en-US" altLang="zh-CN" sz="1200" b="0" dirty="0">
                          <a:solidFill>
                            <a:srgbClr val="333333"/>
                          </a:solidFill>
                          <a:effectLst/>
                          <a:latin typeface="+mn-lt"/>
                          <a:ea typeface="+mn-ea"/>
                          <a:cs typeface="+mn-ea"/>
                          <a:sym typeface="+mn-lt"/>
                        </a:rPr>
                        <a:t>8</a:t>
                      </a:r>
                      <a:endParaRPr lang="zh-CN" altLang="en-US" sz="1200" dirty="0">
                        <a:latin typeface="+mn-lt"/>
                        <a:ea typeface="+mn-ea"/>
                        <a:cs typeface="+mn-ea"/>
                        <a:sym typeface="+mn-lt"/>
                      </a:endParaRPr>
                    </a:p>
                  </a:txBody>
                  <a:tcPr anchor="ctr"/>
                </a:tc>
                <a:tc>
                  <a:txBody>
                    <a:bodyPr/>
                    <a:lstStyle/>
                    <a:p>
                      <a:pPr algn="ctr"/>
                      <a:r>
                        <a:rPr lang="en-US" altLang="zh-CN" sz="1200" b="0" dirty="0">
                          <a:solidFill>
                            <a:srgbClr val="333333"/>
                          </a:solidFill>
                          <a:effectLst/>
                          <a:latin typeface="+mn-lt"/>
                          <a:ea typeface="+mn-ea"/>
                          <a:cs typeface="+mn-ea"/>
                          <a:sym typeface="+mn-lt"/>
                        </a:rPr>
                        <a:t>2</a:t>
                      </a:r>
                      <a:r>
                        <a:rPr lang="zh-CN" altLang="en-US" sz="1200" b="0" dirty="0">
                          <a:solidFill>
                            <a:srgbClr val="333333"/>
                          </a:solidFill>
                          <a:effectLst/>
                          <a:latin typeface="+mn-lt"/>
                          <a:ea typeface="+mn-ea"/>
                          <a:cs typeface="+mn-ea"/>
                          <a:sym typeface="+mn-lt"/>
                        </a:rPr>
                        <a:t>～</a:t>
                      </a:r>
                      <a:r>
                        <a:rPr lang="en-US" altLang="zh-CN" sz="1200" b="0" dirty="0">
                          <a:solidFill>
                            <a:srgbClr val="333333"/>
                          </a:solidFill>
                          <a:effectLst/>
                          <a:latin typeface="+mn-lt"/>
                          <a:ea typeface="+mn-ea"/>
                          <a:cs typeface="+mn-ea"/>
                          <a:sym typeface="+mn-lt"/>
                        </a:rPr>
                        <a:t>3 d</a:t>
                      </a:r>
                      <a:endParaRPr lang="zh-CN" altLang="en-US" sz="1200" dirty="0">
                        <a:latin typeface="+mn-lt"/>
                        <a:ea typeface="+mn-ea"/>
                        <a:cs typeface="+mn-ea"/>
                        <a:sym typeface="+mn-lt"/>
                      </a:endParaRPr>
                    </a:p>
                  </a:txBody>
                  <a:tcPr anchor="ctr"/>
                </a:tc>
                <a:tc>
                  <a:txBody>
                    <a:bodyPr/>
                    <a:lstStyle/>
                    <a:p>
                      <a:pPr algn="ctr"/>
                      <a:r>
                        <a:rPr lang="en-US" altLang="zh-CN" sz="1200" b="0" dirty="0">
                          <a:solidFill>
                            <a:srgbClr val="333333"/>
                          </a:solidFill>
                          <a:effectLst/>
                          <a:latin typeface="+mn-lt"/>
                          <a:ea typeface="+mn-ea"/>
                          <a:cs typeface="+mn-ea"/>
                          <a:sym typeface="+mn-lt"/>
                        </a:rPr>
                        <a:t>40 mg/d</a:t>
                      </a:r>
                      <a:endParaRPr lang="zh-CN" altLang="en-US" sz="1200" dirty="0">
                        <a:latin typeface="+mn-lt"/>
                        <a:ea typeface="+mn-ea"/>
                        <a:cs typeface="+mn-ea"/>
                        <a:sym typeface="+mn-lt"/>
                      </a:endParaRPr>
                    </a:p>
                  </a:txBody>
                  <a:tcPr anchor="ctr"/>
                </a:tc>
                <a:tc>
                  <a:txBody>
                    <a:bodyPr/>
                    <a:lstStyle/>
                    <a:p>
                      <a:pPr algn="ctr"/>
                      <a:r>
                        <a:rPr lang="en-US" altLang="zh-CN" sz="1200" b="0" dirty="0">
                          <a:solidFill>
                            <a:srgbClr val="333333"/>
                          </a:solidFill>
                          <a:effectLst/>
                          <a:latin typeface="+mn-lt"/>
                          <a:ea typeface="+mn-ea"/>
                          <a:cs typeface="+mn-ea"/>
                          <a:sym typeface="+mn-lt"/>
                        </a:rPr>
                        <a:t>8</a:t>
                      </a:r>
                      <a:r>
                        <a:rPr lang="zh-CN" altLang="en-US" sz="1200" b="0" dirty="0">
                          <a:solidFill>
                            <a:srgbClr val="333333"/>
                          </a:solidFill>
                          <a:effectLst/>
                          <a:latin typeface="+mn-lt"/>
                          <a:ea typeface="+mn-ea"/>
                          <a:cs typeface="+mn-ea"/>
                          <a:sym typeface="+mn-lt"/>
                        </a:rPr>
                        <a:t>～</a:t>
                      </a:r>
                      <a:r>
                        <a:rPr lang="en-US" altLang="zh-CN" sz="1200" b="0" dirty="0">
                          <a:solidFill>
                            <a:srgbClr val="333333"/>
                          </a:solidFill>
                          <a:effectLst/>
                          <a:latin typeface="+mn-lt"/>
                          <a:ea typeface="+mn-ea"/>
                          <a:cs typeface="+mn-ea"/>
                          <a:sym typeface="+mn-lt"/>
                        </a:rPr>
                        <a:t>17</a:t>
                      </a:r>
                      <a:endParaRPr lang="zh-CN" altLang="en-US" sz="1200" dirty="0">
                        <a:latin typeface="+mn-lt"/>
                        <a:ea typeface="+mn-ea"/>
                        <a:cs typeface="+mn-ea"/>
                        <a:sym typeface="+mn-lt"/>
                      </a:endParaRPr>
                    </a:p>
                  </a:txBody>
                  <a:tcPr anchor="ctr"/>
                </a:tc>
                <a:tc>
                  <a:txBody>
                    <a:bodyPr/>
                    <a:lstStyle/>
                    <a:p>
                      <a:pPr algn="ctr"/>
                      <a:r>
                        <a:rPr lang="zh-CN" altLang="en-US" sz="1200" dirty="0">
                          <a:latin typeface="+mn-lt"/>
                          <a:ea typeface="+mn-ea"/>
                          <a:cs typeface="+mn-ea"/>
                          <a:sym typeface="+mn-lt"/>
                        </a:rPr>
                        <a:t>抑郁症、强迫症</a:t>
                      </a:r>
                    </a:p>
                  </a:txBody>
                  <a:tcPr anchor="ctr"/>
                </a:tc>
                <a:extLst>
                  <a:ext uri="{0D108BD9-81ED-4DB2-BD59-A6C34878D82A}">
                    <a16:rowId xmlns:a16="http://schemas.microsoft.com/office/drawing/2014/main" val="1308624392"/>
                  </a:ext>
                </a:extLst>
              </a:tr>
              <a:tr h="428285">
                <a:tc>
                  <a:txBody>
                    <a:bodyPr/>
                    <a:lstStyle/>
                    <a:p>
                      <a:pPr algn="ctr"/>
                      <a:r>
                        <a:rPr lang="zh-CN" altLang="en-US" sz="1200" dirty="0">
                          <a:latin typeface="+mn-lt"/>
                          <a:ea typeface="+mn-ea"/>
                          <a:cs typeface="+mn-ea"/>
                          <a:sym typeface="+mn-lt"/>
                        </a:rPr>
                        <a:t>艾司西酞普兰</a:t>
                      </a:r>
                    </a:p>
                  </a:txBody>
                  <a:tcPr anchor="ctr"/>
                </a:tc>
                <a:tc>
                  <a:txBody>
                    <a:bodyPr/>
                    <a:lstStyle/>
                    <a:p>
                      <a:pPr algn="ctr"/>
                      <a:r>
                        <a:rPr lang="en-US" altLang="zh-CN" sz="1200" dirty="0">
                          <a:latin typeface="+mn-lt"/>
                          <a:ea typeface="+mn-ea"/>
                          <a:cs typeface="+mn-ea"/>
                          <a:sym typeface="+mn-lt"/>
                        </a:rPr>
                        <a:t>SSRI</a:t>
                      </a:r>
                      <a:endParaRPr lang="zh-CN" altLang="en-US" sz="1200" dirty="0">
                        <a:latin typeface="+mn-lt"/>
                        <a:ea typeface="+mn-ea"/>
                        <a:cs typeface="+mn-ea"/>
                        <a:sym typeface="+mn-lt"/>
                      </a:endParaRPr>
                    </a:p>
                  </a:txBody>
                  <a:tcPr anchor="ctr"/>
                </a:tc>
                <a:tc>
                  <a:txBody>
                    <a:bodyPr/>
                    <a:lstStyle/>
                    <a:p>
                      <a:pPr algn="ctr"/>
                      <a:r>
                        <a:rPr lang="en-US" altLang="zh-CN" sz="1200" b="0" dirty="0">
                          <a:solidFill>
                            <a:srgbClr val="333333"/>
                          </a:solidFill>
                          <a:effectLst/>
                          <a:latin typeface="+mn-lt"/>
                          <a:ea typeface="+mn-ea"/>
                          <a:cs typeface="+mn-ea"/>
                          <a:sym typeface="+mn-lt"/>
                        </a:rPr>
                        <a:t>4</a:t>
                      </a:r>
                      <a:endParaRPr lang="zh-CN" altLang="en-US" sz="1200" dirty="0">
                        <a:latin typeface="+mn-lt"/>
                        <a:ea typeface="+mn-ea"/>
                        <a:cs typeface="+mn-ea"/>
                        <a:sym typeface="+mn-lt"/>
                      </a:endParaRPr>
                    </a:p>
                  </a:txBody>
                  <a:tcPr anchor="ctr"/>
                </a:tc>
                <a:tc>
                  <a:txBody>
                    <a:bodyPr/>
                    <a:lstStyle/>
                    <a:p>
                      <a:pPr algn="ctr"/>
                      <a:r>
                        <a:rPr lang="en-US" altLang="zh-CN" sz="1200" b="0" dirty="0">
                          <a:solidFill>
                            <a:srgbClr val="333333"/>
                          </a:solidFill>
                          <a:effectLst/>
                          <a:latin typeface="+mn-lt"/>
                          <a:ea typeface="+mn-ea"/>
                          <a:cs typeface="+mn-ea"/>
                          <a:sym typeface="+mn-lt"/>
                        </a:rPr>
                        <a:t>27</a:t>
                      </a:r>
                      <a:r>
                        <a:rPr lang="zh-CN" altLang="en-US" sz="1200" b="0" dirty="0">
                          <a:solidFill>
                            <a:srgbClr val="333333"/>
                          </a:solidFill>
                          <a:effectLst/>
                          <a:latin typeface="+mn-lt"/>
                          <a:ea typeface="+mn-ea"/>
                          <a:cs typeface="+mn-ea"/>
                          <a:sym typeface="+mn-lt"/>
                        </a:rPr>
                        <a:t>～</a:t>
                      </a:r>
                      <a:r>
                        <a:rPr lang="en-US" altLang="zh-CN" sz="1200" b="0" dirty="0">
                          <a:solidFill>
                            <a:srgbClr val="333333"/>
                          </a:solidFill>
                          <a:effectLst/>
                          <a:latin typeface="+mn-lt"/>
                          <a:ea typeface="+mn-ea"/>
                          <a:cs typeface="+mn-ea"/>
                          <a:sym typeface="+mn-lt"/>
                        </a:rPr>
                        <a:t>33 h</a:t>
                      </a:r>
                      <a:endParaRPr lang="zh-CN" altLang="en-US" sz="1200" dirty="0">
                        <a:latin typeface="+mn-lt"/>
                        <a:ea typeface="+mn-ea"/>
                        <a:cs typeface="+mn-ea"/>
                        <a:sym typeface="+mn-lt"/>
                      </a:endParaRPr>
                    </a:p>
                  </a:txBody>
                  <a:tcPr anchor="ctr"/>
                </a:tc>
                <a:tc>
                  <a:txBody>
                    <a:bodyPr/>
                    <a:lstStyle/>
                    <a:p>
                      <a:pPr algn="ctr"/>
                      <a:r>
                        <a:rPr lang="en-US" altLang="zh-CN" sz="1200" b="0" dirty="0">
                          <a:solidFill>
                            <a:srgbClr val="333333"/>
                          </a:solidFill>
                          <a:effectLst/>
                          <a:latin typeface="+mn-lt"/>
                          <a:ea typeface="+mn-ea"/>
                          <a:cs typeface="+mn-ea"/>
                          <a:sym typeface="+mn-lt"/>
                        </a:rPr>
                        <a:t>&gt;10 mg/d</a:t>
                      </a:r>
                      <a:endParaRPr lang="zh-CN" altLang="en-US" sz="1200" dirty="0">
                        <a:latin typeface="+mn-lt"/>
                        <a:ea typeface="+mn-ea"/>
                        <a:cs typeface="+mn-ea"/>
                        <a:sym typeface="+mn-lt"/>
                      </a:endParaRPr>
                    </a:p>
                  </a:txBody>
                  <a:tcPr anchor="ctr"/>
                </a:tc>
                <a:tc>
                  <a:txBody>
                    <a:bodyPr/>
                    <a:lstStyle/>
                    <a:p>
                      <a:pPr algn="ctr"/>
                      <a:r>
                        <a:rPr lang="en-US" altLang="zh-CN" sz="1200" b="0" dirty="0">
                          <a:solidFill>
                            <a:srgbClr val="333333"/>
                          </a:solidFill>
                          <a:effectLst/>
                          <a:latin typeface="+mn-lt"/>
                          <a:ea typeface="+mn-ea"/>
                          <a:cs typeface="+mn-ea"/>
                          <a:sym typeface="+mn-lt"/>
                        </a:rPr>
                        <a:t>12</a:t>
                      </a:r>
                      <a:r>
                        <a:rPr lang="zh-CN" altLang="en-US" sz="1200" b="0" dirty="0">
                          <a:solidFill>
                            <a:srgbClr val="333333"/>
                          </a:solidFill>
                          <a:effectLst/>
                          <a:latin typeface="+mn-lt"/>
                          <a:ea typeface="+mn-ea"/>
                          <a:cs typeface="+mn-ea"/>
                          <a:sym typeface="+mn-lt"/>
                        </a:rPr>
                        <a:t>～</a:t>
                      </a:r>
                      <a:r>
                        <a:rPr lang="en-US" altLang="zh-CN" sz="1200" b="0" dirty="0">
                          <a:solidFill>
                            <a:srgbClr val="333333"/>
                          </a:solidFill>
                          <a:effectLst/>
                          <a:latin typeface="+mn-lt"/>
                          <a:ea typeface="+mn-ea"/>
                          <a:cs typeface="+mn-ea"/>
                          <a:sym typeface="+mn-lt"/>
                        </a:rPr>
                        <a:t>17</a:t>
                      </a:r>
                      <a:endParaRPr lang="zh-CN" altLang="en-US" sz="1200" dirty="0">
                        <a:latin typeface="+mn-lt"/>
                        <a:ea typeface="+mn-ea"/>
                        <a:cs typeface="+mn-ea"/>
                        <a:sym typeface="+mn-lt"/>
                      </a:endParaRPr>
                    </a:p>
                  </a:txBody>
                  <a:tcPr anchor="ctr"/>
                </a:tc>
                <a:tc>
                  <a:txBody>
                    <a:bodyPr/>
                    <a:lstStyle/>
                    <a:p>
                      <a:pPr marL="0" marR="0" lvl="0" indent="0" algn="ctr" defTabSz="1219200" rtl="0" eaLnBrk="1" fontAlgn="auto" latinLnBrk="0" hangingPunct="1">
                        <a:lnSpc>
                          <a:spcPct val="100000"/>
                        </a:lnSpc>
                        <a:spcBef>
                          <a:spcPts val="0"/>
                        </a:spcBef>
                        <a:spcAft>
                          <a:spcPts val="0"/>
                        </a:spcAft>
                        <a:buClrTx/>
                        <a:buSzTx/>
                        <a:buFontTx/>
                        <a:buNone/>
                        <a:tabLst/>
                        <a:defRPr/>
                      </a:pPr>
                      <a:r>
                        <a:rPr kumimoji="0" lang="zh-CN" altLang="en-US" sz="1200" b="0" u="none" strike="noStrike" kern="1200" cap="none" spc="0" normalizeH="0" baseline="0" noProof="0" dirty="0">
                          <a:ln>
                            <a:noFill/>
                          </a:ln>
                          <a:solidFill>
                            <a:srgbClr val="231F20"/>
                          </a:solidFill>
                          <a:effectLst/>
                          <a:uLnTx/>
                          <a:uFillTx/>
                          <a:latin typeface="+mn-lt"/>
                          <a:ea typeface="+mn-ea"/>
                          <a:cs typeface="+mn-ea"/>
                          <a:sym typeface="+mn-lt"/>
                        </a:rPr>
                        <a:t>抑郁症</a:t>
                      </a:r>
                      <a:endParaRPr kumimoji="0" lang="zh-CN" altLang="en-US" sz="1200" b="0" i="0" u="none" strike="noStrike" kern="1200" cap="none" spc="0" normalizeH="0" baseline="0" noProof="0" dirty="0">
                        <a:ln>
                          <a:noFill/>
                        </a:ln>
                        <a:solidFill>
                          <a:srgbClr val="231F20"/>
                        </a:solidFill>
                        <a:effectLst/>
                        <a:uLnTx/>
                        <a:uFillTx/>
                        <a:latin typeface="+mn-lt"/>
                        <a:ea typeface="+mn-ea"/>
                        <a:cs typeface="+mn-ea"/>
                        <a:sym typeface="+mn-lt"/>
                      </a:endParaRPr>
                    </a:p>
                  </a:txBody>
                  <a:tcPr anchor="ctr"/>
                </a:tc>
                <a:extLst>
                  <a:ext uri="{0D108BD9-81ED-4DB2-BD59-A6C34878D82A}">
                    <a16:rowId xmlns:a16="http://schemas.microsoft.com/office/drawing/2014/main" val="1972728486"/>
                  </a:ext>
                </a:extLst>
              </a:tr>
              <a:tr h="428285">
                <a:tc>
                  <a:txBody>
                    <a:bodyPr/>
                    <a:lstStyle/>
                    <a:p>
                      <a:pPr algn="ctr"/>
                      <a:r>
                        <a:rPr lang="zh-CN" altLang="en-US" sz="1200" dirty="0">
                          <a:latin typeface="+mn-lt"/>
                          <a:ea typeface="+mn-ea"/>
                          <a:cs typeface="+mn-ea"/>
                          <a:sym typeface="+mn-lt"/>
                        </a:rPr>
                        <a:t>舍曲林</a:t>
                      </a:r>
                    </a:p>
                  </a:txBody>
                  <a:tcPr anchor="ctr"/>
                </a:tc>
                <a:tc>
                  <a:txBody>
                    <a:bodyPr/>
                    <a:lstStyle/>
                    <a:p>
                      <a:pPr algn="ctr"/>
                      <a:r>
                        <a:rPr lang="en-US" altLang="zh-CN" sz="1200" dirty="0">
                          <a:latin typeface="+mn-lt"/>
                          <a:ea typeface="+mn-ea"/>
                          <a:cs typeface="+mn-ea"/>
                          <a:sym typeface="+mn-lt"/>
                        </a:rPr>
                        <a:t>SSRI</a:t>
                      </a:r>
                      <a:endParaRPr lang="zh-CN" altLang="en-US" sz="1200" dirty="0">
                        <a:latin typeface="+mn-lt"/>
                        <a:ea typeface="+mn-ea"/>
                        <a:cs typeface="+mn-ea"/>
                        <a:sym typeface="+mn-lt"/>
                      </a:endParaRPr>
                    </a:p>
                  </a:txBody>
                  <a:tcPr anchor="ctr"/>
                </a:tc>
                <a:tc>
                  <a:txBody>
                    <a:bodyPr/>
                    <a:lstStyle/>
                    <a:p>
                      <a:pPr algn="ctr"/>
                      <a:r>
                        <a:rPr lang="en-US" altLang="zh-CN" sz="1200" b="0" dirty="0">
                          <a:solidFill>
                            <a:srgbClr val="333333"/>
                          </a:solidFill>
                          <a:effectLst/>
                          <a:latin typeface="+mn-lt"/>
                          <a:ea typeface="+mn-ea"/>
                          <a:cs typeface="+mn-ea"/>
                          <a:sym typeface="+mn-lt"/>
                        </a:rPr>
                        <a:t>6</a:t>
                      </a:r>
                      <a:r>
                        <a:rPr lang="zh-CN" altLang="en-US" sz="1200" b="0" dirty="0">
                          <a:solidFill>
                            <a:srgbClr val="333333"/>
                          </a:solidFill>
                          <a:effectLst/>
                          <a:latin typeface="+mn-lt"/>
                          <a:ea typeface="+mn-ea"/>
                          <a:cs typeface="+mn-ea"/>
                          <a:sym typeface="+mn-lt"/>
                        </a:rPr>
                        <a:t>～</a:t>
                      </a:r>
                      <a:r>
                        <a:rPr lang="en-US" altLang="zh-CN" sz="1200" b="0" dirty="0">
                          <a:solidFill>
                            <a:srgbClr val="333333"/>
                          </a:solidFill>
                          <a:effectLst/>
                          <a:latin typeface="+mn-lt"/>
                          <a:ea typeface="+mn-ea"/>
                          <a:cs typeface="+mn-ea"/>
                          <a:sym typeface="+mn-lt"/>
                        </a:rPr>
                        <a:t>8</a:t>
                      </a:r>
                      <a:endParaRPr lang="zh-CN" altLang="en-US" sz="1200" dirty="0">
                        <a:latin typeface="+mn-lt"/>
                        <a:ea typeface="+mn-ea"/>
                        <a:cs typeface="+mn-ea"/>
                        <a:sym typeface="+mn-lt"/>
                      </a:endParaRPr>
                    </a:p>
                  </a:txBody>
                  <a:tcPr anchor="ctr"/>
                </a:tc>
                <a:tc>
                  <a:txBody>
                    <a:bodyPr/>
                    <a:lstStyle/>
                    <a:p>
                      <a:pPr algn="ctr"/>
                      <a:r>
                        <a:rPr lang="en-US" altLang="zh-CN" sz="1200" b="0" dirty="0">
                          <a:solidFill>
                            <a:srgbClr val="333333"/>
                          </a:solidFill>
                          <a:effectLst/>
                          <a:latin typeface="+mn-lt"/>
                          <a:ea typeface="+mn-ea"/>
                          <a:cs typeface="+mn-ea"/>
                          <a:sym typeface="+mn-lt"/>
                        </a:rPr>
                        <a:t>26 h </a:t>
                      </a:r>
                      <a:endParaRPr lang="zh-CN" altLang="en-US" sz="1200" dirty="0">
                        <a:latin typeface="+mn-lt"/>
                        <a:ea typeface="+mn-ea"/>
                        <a:cs typeface="+mn-ea"/>
                        <a:sym typeface="+mn-lt"/>
                      </a:endParaRPr>
                    </a:p>
                  </a:txBody>
                  <a:tcPr anchor="ctr"/>
                </a:tc>
                <a:tc>
                  <a:txBody>
                    <a:bodyPr/>
                    <a:lstStyle/>
                    <a:p>
                      <a:pPr algn="ctr"/>
                      <a:r>
                        <a:rPr lang="en-US" altLang="zh-CN" sz="1200" b="0" dirty="0">
                          <a:solidFill>
                            <a:srgbClr val="333333"/>
                          </a:solidFill>
                          <a:effectLst/>
                          <a:latin typeface="+mn-lt"/>
                          <a:ea typeface="+mn-ea"/>
                          <a:cs typeface="+mn-ea"/>
                          <a:sym typeface="+mn-lt"/>
                        </a:rPr>
                        <a:t>150 mg/d </a:t>
                      </a:r>
                      <a:endParaRPr lang="zh-CN" altLang="en-US" sz="1200" dirty="0">
                        <a:latin typeface="+mn-lt"/>
                        <a:ea typeface="+mn-ea"/>
                        <a:cs typeface="+mn-ea"/>
                        <a:sym typeface="+mn-lt"/>
                      </a:endParaRPr>
                    </a:p>
                  </a:txBody>
                  <a:tcPr anchor="ctr"/>
                </a:tc>
                <a:tc>
                  <a:txBody>
                    <a:bodyPr/>
                    <a:lstStyle/>
                    <a:p>
                      <a:pPr algn="ctr"/>
                      <a:r>
                        <a:rPr lang="en-US" altLang="zh-CN" sz="1200" b="0" dirty="0">
                          <a:solidFill>
                            <a:srgbClr val="333333"/>
                          </a:solidFill>
                          <a:effectLst/>
                          <a:latin typeface="+mn-lt"/>
                          <a:ea typeface="+mn-ea"/>
                          <a:cs typeface="+mn-ea"/>
                          <a:sym typeface="+mn-lt"/>
                        </a:rPr>
                        <a:t>6</a:t>
                      </a:r>
                      <a:r>
                        <a:rPr lang="zh-CN" altLang="en-US" sz="1200" b="0" dirty="0">
                          <a:solidFill>
                            <a:srgbClr val="333333"/>
                          </a:solidFill>
                          <a:effectLst/>
                          <a:latin typeface="+mn-lt"/>
                          <a:ea typeface="+mn-ea"/>
                          <a:cs typeface="+mn-ea"/>
                          <a:sym typeface="+mn-lt"/>
                        </a:rPr>
                        <a:t>～</a:t>
                      </a:r>
                      <a:r>
                        <a:rPr lang="en-US" altLang="zh-CN" sz="1200" b="0" dirty="0">
                          <a:solidFill>
                            <a:srgbClr val="333333"/>
                          </a:solidFill>
                          <a:effectLst/>
                          <a:latin typeface="+mn-lt"/>
                          <a:ea typeface="+mn-ea"/>
                          <a:cs typeface="+mn-ea"/>
                          <a:sym typeface="+mn-lt"/>
                        </a:rPr>
                        <a:t>17 </a:t>
                      </a:r>
                      <a:endParaRPr lang="zh-CN" altLang="en-US" sz="1200" dirty="0">
                        <a:latin typeface="+mn-lt"/>
                        <a:ea typeface="+mn-ea"/>
                        <a:cs typeface="+mn-ea"/>
                        <a:sym typeface="+mn-lt"/>
                      </a:endParaRPr>
                    </a:p>
                  </a:txBody>
                  <a:tcPr anchor="ctr"/>
                </a:tc>
                <a:tc>
                  <a:txBody>
                    <a:bodyPr/>
                    <a:lstStyle/>
                    <a:p>
                      <a:pPr marL="0" marR="0" lvl="0" indent="0" algn="ctr" defTabSz="1219200" rtl="0" eaLnBrk="1" fontAlgn="auto" latinLnBrk="0" hangingPunct="1">
                        <a:lnSpc>
                          <a:spcPct val="100000"/>
                        </a:lnSpc>
                        <a:spcBef>
                          <a:spcPts val="0"/>
                        </a:spcBef>
                        <a:spcAft>
                          <a:spcPts val="0"/>
                        </a:spcAft>
                        <a:buClrTx/>
                        <a:buSzTx/>
                        <a:buFontTx/>
                        <a:buNone/>
                        <a:tabLst/>
                        <a:defRPr/>
                      </a:pPr>
                      <a:r>
                        <a:rPr kumimoji="0" lang="zh-CN" altLang="en-US" sz="1200" b="0" u="none" strike="noStrike" kern="1200" cap="none" spc="0" normalizeH="0" baseline="0" noProof="0" dirty="0">
                          <a:ln>
                            <a:noFill/>
                          </a:ln>
                          <a:solidFill>
                            <a:srgbClr val="231F20"/>
                          </a:solidFill>
                          <a:effectLst/>
                          <a:uLnTx/>
                          <a:uFillTx/>
                          <a:latin typeface="+mn-lt"/>
                          <a:ea typeface="+mn-ea"/>
                          <a:cs typeface="+mn-ea"/>
                          <a:sym typeface="+mn-lt"/>
                        </a:rPr>
                        <a:t>强迫症</a:t>
                      </a:r>
                      <a:endParaRPr kumimoji="0" lang="zh-CN" altLang="en-US" sz="1200" b="0" i="0" u="none" strike="noStrike" kern="1200" cap="none" spc="0" normalizeH="0" baseline="0" noProof="0" dirty="0">
                        <a:ln>
                          <a:noFill/>
                        </a:ln>
                        <a:solidFill>
                          <a:srgbClr val="231F20"/>
                        </a:solidFill>
                        <a:effectLst/>
                        <a:uLnTx/>
                        <a:uFillTx/>
                        <a:latin typeface="+mn-lt"/>
                        <a:ea typeface="+mn-ea"/>
                        <a:cs typeface="+mn-ea"/>
                        <a:sym typeface="+mn-lt"/>
                      </a:endParaRPr>
                    </a:p>
                  </a:txBody>
                  <a:tcPr anchor="ctr"/>
                </a:tc>
                <a:extLst>
                  <a:ext uri="{0D108BD9-81ED-4DB2-BD59-A6C34878D82A}">
                    <a16:rowId xmlns:a16="http://schemas.microsoft.com/office/drawing/2014/main" val="3438196723"/>
                  </a:ext>
                </a:extLst>
              </a:tr>
              <a:tr h="332789">
                <a:tc>
                  <a:txBody>
                    <a:bodyPr/>
                    <a:lstStyle/>
                    <a:p>
                      <a:pPr algn="ctr"/>
                      <a:r>
                        <a:rPr lang="zh-CN" altLang="en-US" sz="1200" dirty="0">
                          <a:latin typeface="+mn-lt"/>
                          <a:ea typeface="+mn-ea"/>
                          <a:cs typeface="+mn-ea"/>
                          <a:sym typeface="+mn-lt"/>
                        </a:rPr>
                        <a:t>氟伏沙明</a:t>
                      </a:r>
                    </a:p>
                  </a:txBody>
                  <a:tcPr anchor="ctr"/>
                </a:tc>
                <a:tc>
                  <a:txBody>
                    <a:bodyPr/>
                    <a:lstStyle/>
                    <a:p>
                      <a:pPr algn="ctr"/>
                      <a:r>
                        <a:rPr lang="en-US" altLang="zh-CN" sz="1200" dirty="0">
                          <a:latin typeface="+mn-lt"/>
                          <a:ea typeface="+mn-ea"/>
                          <a:cs typeface="+mn-ea"/>
                          <a:sym typeface="+mn-lt"/>
                        </a:rPr>
                        <a:t>SSRI</a:t>
                      </a:r>
                      <a:endParaRPr lang="zh-CN" altLang="en-US" sz="1200" dirty="0">
                        <a:latin typeface="+mn-lt"/>
                        <a:ea typeface="+mn-ea"/>
                        <a:cs typeface="+mn-ea"/>
                        <a:sym typeface="+mn-lt"/>
                      </a:endParaRPr>
                    </a:p>
                  </a:txBody>
                  <a:tcPr anchor="ctr"/>
                </a:tc>
                <a:tc>
                  <a:txBody>
                    <a:bodyPr/>
                    <a:lstStyle/>
                    <a:p>
                      <a:pPr algn="ctr"/>
                      <a:r>
                        <a:rPr lang="en-US" altLang="zh-CN" sz="1200" dirty="0">
                          <a:latin typeface="+mn-lt"/>
                          <a:ea typeface="+mn-ea"/>
                          <a:cs typeface="+mn-ea"/>
                          <a:sym typeface="+mn-lt"/>
                        </a:rPr>
                        <a:t>5</a:t>
                      </a:r>
                      <a:endParaRPr lang="zh-CN" altLang="en-US" sz="1200" dirty="0">
                        <a:latin typeface="+mn-lt"/>
                        <a:ea typeface="+mn-ea"/>
                        <a:cs typeface="+mn-ea"/>
                        <a:sym typeface="+mn-lt"/>
                      </a:endParaRPr>
                    </a:p>
                  </a:txBody>
                  <a:tcPr anchor="ctr"/>
                </a:tc>
                <a:tc>
                  <a:txBody>
                    <a:bodyPr/>
                    <a:lstStyle/>
                    <a:p>
                      <a:pPr algn="ctr"/>
                      <a:r>
                        <a:rPr lang="en-US" altLang="zh-CN" sz="1200" dirty="0">
                          <a:latin typeface="+mn-lt"/>
                          <a:ea typeface="+mn-ea"/>
                          <a:cs typeface="+mn-ea"/>
                          <a:sym typeface="+mn-lt"/>
                        </a:rPr>
                        <a:t>22 h </a:t>
                      </a:r>
                      <a:endParaRPr lang="zh-CN" altLang="en-US" sz="1200" dirty="0">
                        <a:latin typeface="+mn-lt"/>
                        <a:ea typeface="+mn-ea"/>
                        <a:cs typeface="+mn-ea"/>
                        <a:sym typeface="+mn-lt"/>
                      </a:endParaRPr>
                    </a:p>
                  </a:txBody>
                  <a:tcPr anchor="ctr"/>
                </a:tc>
                <a:tc>
                  <a:txBody>
                    <a:bodyPr/>
                    <a:lstStyle/>
                    <a:p>
                      <a:pPr algn="ctr"/>
                      <a:r>
                        <a:rPr lang="en-US" altLang="zh-CN" sz="1200" dirty="0">
                          <a:latin typeface="+mn-lt"/>
                          <a:ea typeface="+mn-ea"/>
                          <a:cs typeface="+mn-ea"/>
                          <a:sym typeface="+mn-lt"/>
                        </a:rPr>
                        <a:t>40 mg/d </a:t>
                      </a:r>
                      <a:endParaRPr lang="zh-CN" altLang="en-US" sz="1200" dirty="0">
                        <a:latin typeface="+mn-lt"/>
                        <a:ea typeface="+mn-ea"/>
                        <a:cs typeface="+mn-ea"/>
                        <a:sym typeface="+mn-lt"/>
                      </a:endParaRPr>
                    </a:p>
                  </a:txBody>
                  <a:tcPr anchor="ctr"/>
                </a:tc>
                <a:tc>
                  <a:txBody>
                    <a:bodyPr/>
                    <a:lstStyle/>
                    <a:p>
                      <a:pPr algn="ctr"/>
                      <a:r>
                        <a:rPr lang="en-US" altLang="zh-CN" sz="1200" dirty="0">
                          <a:latin typeface="+mn-lt"/>
                          <a:ea typeface="+mn-ea"/>
                          <a:cs typeface="+mn-ea"/>
                          <a:sym typeface="+mn-lt"/>
                        </a:rPr>
                        <a:t>8</a:t>
                      </a:r>
                      <a:r>
                        <a:rPr lang="zh-CN" altLang="en-US" sz="1200" dirty="0">
                          <a:latin typeface="+mn-lt"/>
                          <a:ea typeface="+mn-ea"/>
                          <a:cs typeface="+mn-ea"/>
                          <a:sym typeface="+mn-lt"/>
                        </a:rPr>
                        <a:t>～</a:t>
                      </a:r>
                      <a:r>
                        <a:rPr lang="en-US" altLang="zh-CN" sz="1200" dirty="0">
                          <a:latin typeface="+mn-lt"/>
                          <a:ea typeface="+mn-ea"/>
                          <a:cs typeface="+mn-ea"/>
                          <a:sym typeface="+mn-lt"/>
                        </a:rPr>
                        <a:t>17 </a:t>
                      </a:r>
                      <a:endParaRPr lang="zh-CN" altLang="en-US" sz="1200" dirty="0">
                        <a:latin typeface="+mn-lt"/>
                        <a:ea typeface="+mn-ea"/>
                        <a:cs typeface="+mn-ea"/>
                        <a:sym typeface="+mn-lt"/>
                      </a:endParaRPr>
                    </a:p>
                  </a:txBody>
                  <a:tcPr anchor="ctr"/>
                </a:tc>
                <a:tc>
                  <a:txBody>
                    <a:bodyPr/>
                    <a:lstStyle/>
                    <a:p>
                      <a:pPr marL="0" marR="0" lvl="0" indent="0" algn="ctr" defTabSz="1219200" rtl="0" eaLnBrk="1" fontAlgn="auto" latinLnBrk="0" hangingPunct="1">
                        <a:lnSpc>
                          <a:spcPct val="100000"/>
                        </a:lnSpc>
                        <a:spcBef>
                          <a:spcPts val="0"/>
                        </a:spcBef>
                        <a:spcAft>
                          <a:spcPts val="0"/>
                        </a:spcAft>
                        <a:buClrTx/>
                        <a:buSzTx/>
                        <a:buFontTx/>
                        <a:buNone/>
                        <a:tabLst/>
                        <a:defRPr/>
                      </a:pPr>
                      <a:r>
                        <a:rPr kumimoji="0" lang="zh-CN" altLang="en-US" sz="1200" b="0" u="none" strike="noStrike" kern="1200" cap="none" spc="0" normalizeH="0" baseline="0" noProof="0" dirty="0">
                          <a:ln>
                            <a:noFill/>
                          </a:ln>
                          <a:solidFill>
                            <a:srgbClr val="231F20"/>
                          </a:solidFill>
                          <a:effectLst/>
                          <a:uLnTx/>
                          <a:uFillTx/>
                          <a:latin typeface="+mn-lt"/>
                          <a:ea typeface="+mn-ea"/>
                          <a:cs typeface="+mn-ea"/>
                          <a:sym typeface="+mn-lt"/>
                        </a:rPr>
                        <a:t>强迫症</a:t>
                      </a:r>
                      <a:endParaRPr kumimoji="0" lang="zh-CN" altLang="en-US" sz="1200" b="0" i="0" u="none" strike="noStrike" kern="1200" cap="none" spc="0" normalizeH="0" baseline="0" noProof="0" dirty="0">
                        <a:ln>
                          <a:noFill/>
                        </a:ln>
                        <a:solidFill>
                          <a:srgbClr val="231F20"/>
                        </a:solidFill>
                        <a:effectLst/>
                        <a:uLnTx/>
                        <a:uFillTx/>
                        <a:latin typeface="+mn-lt"/>
                        <a:ea typeface="+mn-ea"/>
                        <a:cs typeface="+mn-ea"/>
                        <a:sym typeface="+mn-lt"/>
                      </a:endParaRPr>
                    </a:p>
                  </a:txBody>
                  <a:tcPr anchor="ctr"/>
                </a:tc>
                <a:extLst>
                  <a:ext uri="{0D108BD9-81ED-4DB2-BD59-A6C34878D82A}">
                    <a16:rowId xmlns:a16="http://schemas.microsoft.com/office/drawing/2014/main" val="1189616801"/>
                  </a:ext>
                </a:extLst>
              </a:tr>
              <a:tr h="452845">
                <a:tc>
                  <a:txBody>
                    <a:bodyPr/>
                    <a:lstStyle/>
                    <a:p>
                      <a:pPr algn="ctr"/>
                      <a:r>
                        <a:rPr lang="zh-CN" altLang="en-US" sz="1200" dirty="0">
                          <a:latin typeface="+mn-lt"/>
                          <a:ea typeface="+mn-ea"/>
                          <a:cs typeface="+mn-ea"/>
                          <a:sym typeface="+mn-lt"/>
                        </a:rPr>
                        <a:t>度洛西汀</a:t>
                      </a:r>
                    </a:p>
                  </a:txBody>
                  <a:tcPr anchor="ctr"/>
                </a:tc>
                <a:tc>
                  <a:txBody>
                    <a:bodyPr/>
                    <a:lstStyle/>
                    <a:p>
                      <a:pPr algn="ctr"/>
                      <a:r>
                        <a:rPr lang="en-US" altLang="zh-CN" sz="1200" dirty="0">
                          <a:latin typeface="+mn-lt"/>
                          <a:ea typeface="+mn-ea"/>
                          <a:cs typeface="+mn-ea"/>
                          <a:sym typeface="+mn-lt"/>
                        </a:rPr>
                        <a:t>SNRI</a:t>
                      </a:r>
                      <a:endParaRPr lang="zh-CN" altLang="en-US" sz="1200" dirty="0">
                        <a:latin typeface="+mn-lt"/>
                        <a:ea typeface="+mn-ea"/>
                        <a:cs typeface="+mn-ea"/>
                        <a:sym typeface="+mn-lt"/>
                      </a:endParaRPr>
                    </a:p>
                  </a:txBody>
                  <a:tcPr anchor="ctr"/>
                </a:tc>
                <a:tc>
                  <a:txBody>
                    <a:bodyPr/>
                    <a:lstStyle/>
                    <a:p>
                      <a:pPr algn="ctr"/>
                      <a:r>
                        <a:rPr lang="en-US" altLang="zh-CN" sz="1200" dirty="0">
                          <a:latin typeface="+mn-lt"/>
                          <a:ea typeface="+mn-ea"/>
                          <a:cs typeface="+mn-ea"/>
                          <a:sym typeface="+mn-lt"/>
                        </a:rPr>
                        <a:t>6</a:t>
                      </a:r>
                      <a:endParaRPr lang="zh-CN" altLang="en-US" sz="1200" dirty="0">
                        <a:latin typeface="+mn-lt"/>
                        <a:ea typeface="+mn-ea"/>
                        <a:cs typeface="+mn-ea"/>
                        <a:sym typeface="+mn-lt"/>
                      </a:endParaRPr>
                    </a:p>
                  </a:txBody>
                  <a:tcPr anchor="ctr"/>
                </a:tc>
                <a:tc>
                  <a:txBody>
                    <a:bodyPr/>
                    <a:lstStyle/>
                    <a:p>
                      <a:pPr algn="ctr"/>
                      <a:r>
                        <a:rPr lang="en-US" altLang="zh-CN" sz="1200" dirty="0">
                          <a:latin typeface="+mn-lt"/>
                          <a:ea typeface="+mn-ea"/>
                          <a:cs typeface="+mn-ea"/>
                          <a:sym typeface="+mn-lt"/>
                        </a:rPr>
                        <a:t>8</a:t>
                      </a:r>
                      <a:r>
                        <a:rPr lang="zh-CN" altLang="en-US" sz="1200" dirty="0">
                          <a:latin typeface="+mn-lt"/>
                          <a:ea typeface="+mn-ea"/>
                          <a:cs typeface="+mn-ea"/>
                          <a:sym typeface="+mn-lt"/>
                        </a:rPr>
                        <a:t>～</a:t>
                      </a:r>
                      <a:r>
                        <a:rPr lang="en-US" altLang="zh-CN" sz="1200" dirty="0">
                          <a:latin typeface="+mn-lt"/>
                          <a:ea typeface="+mn-ea"/>
                          <a:cs typeface="+mn-ea"/>
                          <a:sym typeface="+mn-lt"/>
                        </a:rPr>
                        <a:t>17 h</a:t>
                      </a:r>
                      <a:endParaRPr lang="zh-CN" altLang="en-US" sz="1200" dirty="0">
                        <a:latin typeface="+mn-lt"/>
                        <a:ea typeface="+mn-ea"/>
                        <a:cs typeface="+mn-ea"/>
                        <a:sym typeface="+mn-lt"/>
                      </a:endParaRPr>
                    </a:p>
                  </a:txBody>
                  <a:tcPr anchor="ctr"/>
                </a:tc>
                <a:tc>
                  <a:txBody>
                    <a:bodyPr/>
                    <a:lstStyle/>
                    <a:p>
                      <a:pPr algn="ctr"/>
                      <a:r>
                        <a:rPr lang="en-US" altLang="zh-CN" sz="1200" dirty="0">
                          <a:latin typeface="+mn-lt"/>
                          <a:ea typeface="+mn-ea"/>
                          <a:cs typeface="+mn-ea"/>
                          <a:sym typeface="+mn-lt"/>
                        </a:rPr>
                        <a:t>60</a:t>
                      </a:r>
                      <a:r>
                        <a:rPr lang="zh-CN" altLang="en-US" sz="1200" dirty="0">
                          <a:latin typeface="+mn-lt"/>
                          <a:ea typeface="+mn-ea"/>
                          <a:cs typeface="+mn-ea"/>
                          <a:sym typeface="+mn-lt"/>
                        </a:rPr>
                        <a:t>～</a:t>
                      </a:r>
                      <a:r>
                        <a:rPr lang="en-US" altLang="zh-CN" sz="1200" dirty="0">
                          <a:latin typeface="+mn-lt"/>
                          <a:ea typeface="+mn-ea"/>
                          <a:cs typeface="+mn-ea"/>
                          <a:sym typeface="+mn-lt"/>
                        </a:rPr>
                        <a:t>90mg/d</a:t>
                      </a:r>
                      <a:endParaRPr lang="zh-CN" altLang="en-US" sz="1200" dirty="0">
                        <a:latin typeface="+mn-lt"/>
                        <a:ea typeface="+mn-ea"/>
                        <a:cs typeface="+mn-ea"/>
                        <a:sym typeface="+mn-lt"/>
                      </a:endParaRPr>
                    </a:p>
                  </a:txBody>
                  <a:tcPr anchor="ctr"/>
                </a:tc>
                <a:tc>
                  <a:txBody>
                    <a:bodyPr/>
                    <a:lstStyle/>
                    <a:p>
                      <a:pPr algn="ctr"/>
                      <a:r>
                        <a:rPr lang="en-US" altLang="zh-CN" sz="1200" dirty="0">
                          <a:latin typeface="+mn-lt"/>
                          <a:ea typeface="+mn-ea"/>
                          <a:cs typeface="+mn-ea"/>
                          <a:sym typeface="+mn-lt"/>
                        </a:rPr>
                        <a:t>7</a:t>
                      </a:r>
                      <a:r>
                        <a:rPr lang="zh-CN" altLang="en-US" sz="1200" dirty="0">
                          <a:latin typeface="+mn-lt"/>
                          <a:ea typeface="+mn-ea"/>
                          <a:cs typeface="+mn-ea"/>
                          <a:sym typeface="+mn-lt"/>
                        </a:rPr>
                        <a:t>～</a:t>
                      </a:r>
                      <a:r>
                        <a:rPr lang="en-US" altLang="zh-CN" sz="1200" dirty="0">
                          <a:latin typeface="+mn-lt"/>
                          <a:ea typeface="+mn-ea"/>
                          <a:cs typeface="+mn-ea"/>
                          <a:sym typeface="+mn-lt"/>
                        </a:rPr>
                        <a:t>17 </a:t>
                      </a:r>
                      <a:endParaRPr lang="zh-CN" altLang="en-US" sz="1200" dirty="0">
                        <a:latin typeface="+mn-lt"/>
                        <a:ea typeface="+mn-ea"/>
                        <a:cs typeface="+mn-ea"/>
                        <a:sym typeface="+mn-lt"/>
                      </a:endParaRPr>
                    </a:p>
                  </a:txBody>
                  <a:tcPr anchor="ctr"/>
                </a:tc>
                <a:tc>
                  <a:txBody>
                    <a:bodyPr/>
                    <a:lstStyle/>
                    <a:p>
                      <a:pPr marL="0" marR="0" lvl="0" indent="0" algn="ctr" defTabSz="1219200" rtl="0" eaLnBrk="1" fontAlgn="auto" latinLnBrk="0" hangingPunct="1">
                        <a:lnSpc>
                          <a:spcPct val="100000"/>
                        </a:lnSpc>
                        <a:spcBef>
                          <a:spcPts val="0"/>
                        </a:spcBef>
                        <a:spcAft>
                          <a:spcPts val="0"/>
                        </a:spcAft>
                        <a:buClrTx/>
                        <a:buSzTx/>
                        <a:buFontTx/>
                        <a:buNone/>
                        <a:tabLst/>
                        <a:defRPr/>
                      </a:pPr>
                      <a:r>
                        <a:rPr kumimoji="0" lang="zh-CN" altLang="en-US" sz="1200" b="0" u="none" strike="noStrike" kern="1200" cap="none" spc="0" normalizeH="0" baseline="0" noProof="0" dirty="0">
                          <a:ln>
                            <a:noFill/>
                          </a:ln>
                          <a:solidFill>
                            <a:srgbClr val="231F20"/>
                          </a:solidFill>
                          <a:effectLst/>
                          <a:uLnTx/>
                          <a:uFillTx/>
                          <a:latin typeface="+mn-lt"/>
                          <a:ea typeface="+mn-ea"/>
                          <a:cs typeface="+mn-ea"/>
                          <a:sym typeface="+mn-lt"/>
                        </a:rPr>
                        <a:t>广泛性焦虑障碍</a:t>
                      </a:r>
                      <a:endParaRPr kumimoji="0" lang="zh-CN" altLang="en-US" sz="1200" b="0" i="0" u="none" strike="noStrike" kern="1200" cap="none" spc="0" normalizeH="0" baseline="0" noProof="0" dirty="0">
                        <a:ln>
                          <a:noFill/>
                        </a:ln>
                        <a:solidFill>
                          <a:srgbClr val="231F20"/>
                        </a:solidFill>
                        <a:effectLst/>
                        <a:uLnTx/>
                        <a:uFillTx/>
                        <a:latin typeface="+mn-lt"/>
                        <a:ea typeface="+mn-ea"/>
                        <a:cs typeface="+mn-ea"/>
                        <a:sym typeface="+mn-lt"/>
                      </a:endParaRPr>
                    </a:p>
                  </a:txBody>
                  <a:tcPr anchor="ctr"/>
                </a:tc>
                <a:extLst>
                  <a:ext uri="{0D108BD9-81ED-4DB2-BD59-A6C34878D82A}">
                    <a16:rowId xmlns:a16="http://schemas.microsoft.com/office/drawing/2014/main" val="1056844360"/>
                  </a:ext>
                </a:extLst>
              </a:tr>
            </a:tbl>
          </a:graphicData>
        </a:graphic>
      </p:graphicFrame>
      <p:sp>
        <p:nvSpPr>
          <p:cNvPr id="13" name="文本框 12">
            <a:extLst>
              <a:ext uri="{FF2B5EF4-FFF2-40B4-BE49-F238E27FC236}">
                <a16:creationId xmlns:a16="http://schemas.microsoft.com/office/drawing/2014/main" id="{E2886FCC-C02F-9C0A-16C7-CE8D1820949C}"/>
              </a:ext>
            </a:extLst>
          </p:cNvPr>
          <p:cNvSpPr txBox="1"/>
          <p:nvPr/>
        </p:nvSpPr>
        <p:spPr bwMode="gray">
          <a:xfrm>
            <a:off x="546100" y="5760135"/>
            <a:ext cx="11099800" cy="246221"/>
          </a:xfrm>
          <a:prstGeom prst="rect">
            <a:avLst/>
          </a:prstGeom>
          <a:noFill/>
        </p:spPr>
        <p:txBody>
          <a:bodyPr wrap="square">
            <a:spAutoFit/>
          </a:bodyPr>
          <a:lstStyle/>
          <a:p>
            <a:r>
              <a:rPr lang="en-US" altLang="zh-CN" sz="1000" dirty="0">
                <a:cs typeface="+mn-ea"/>
                <a:sym typeface="+mn-lt"/>
              </a:rPr>
              <a:t>FDA</a:t>
            </a:r>
            <a:r>
              <a:rPr lang="zh-CN" altLang="en-US" sz="1000" dirty="0">
                <a:cs typeface="+mn-ea"/>
                <a:sym typeface="+mn-lt"/>
              </a:rPr>
              <a:t>：美国食品药品管理局；</a:t>
            </a:r>
            <a:r>
              <a:rPr lang="en-US" altLang="zh-CN" sz="1000" dirty="0">
                <a:cs typeface="+mn-ea"/>
                <a:sym typeface="+mn-lt"/>
              </a:rPr>
              <a:t>SSRI:</a:t>
            </a:r>
            <a:r>
              <a:rPr lang="zh-CN" altLang="en-US" sz="1000" dirty="0">
                <a:cs typeface="+mn-ea"/>
                <a:sym typeface="+mn-lt"/>
              </a:rPr>
              <a:t>选择性</a:t>
            </a:r>
            <a:r>
              <a:rPr lang="en-US" altLang="zh-CN" sz="1000" dirty="0">
                <a:cs typeface="+mn-ea"/>
                <a:sym typeface="+mn-lt"/>
              </a:rPr>
              <a:t>5-</a:t>
            </a:r>
            <a:r>
              <a:rPr lang="zh-CN" altLang="en-US" sz="1000" dirty="0">
                <a:cs typeface="+mn-ea"/>
                <a:sym typeface="+mn-lt"/>
              </a:rPr>
              <a:t>羟色胺再摄取抑制剂；</a:t>
            </a:r>
            <a:r>
              <a:rPr lang="en-US" altLang="zh-CN" sz="1000" dirty="0">
                <a:cs typeface="+mn-ea"/>
                <a:sym typeface="+mn-lt"/>
              </a:rPr>
              <a:t>SNRI</a:t>
            </a:r>
            <a:r>
              <a:rPr lang="zh-CN" altLang="en-US" sz="1000" dirty="0">
                <a:cs typeface="+mn-ea"/>
                <a:sym typeface="+mn-lt"/>
              </a:rPr>
              <a:t>：选择性</a:t>
            </a:r>
            <a:r>
              <a:rPr lang="en-US" altLang="zh-CN" sz="1000" dirty="0">
                <a:cs typeface="+mn-ea"/>
                <a:sym typeface="+mn-lt"/>
              </a:rPr>
              <a:t>5-</a:t>
            </a:r>
            <a:r>
              <a:rPr lang="zh-CN" altLang="en-US" sz="1000" dirty="0">
                <a:cs typeface="+mn-ea"/>
                <a:sym typeface="+mn-lt"/>
              </a:rPr>
              <a:t>羟色胺和去甲肾上腺素再摄取抑制剂</a:t>
            </a:r>
          </a:p>
        </p:txBody>
      </p:sp>
      <p:sp>
        <p:nvSpPr>
          <p:cNvPr id="17" name="文本框 16">
            <a:extLst>
              <a:ext uri="{FF2B5EF4-FFF2-40B4-BE49-F238E27FC236}">
                <a16:creationId xmlns:a16="http://schemas.microsoft.com/office/drawing/2014/main" id="{DCE747A1-55A8-B713-864A-A4C904E545DB}"/>
              </a:ext>
            </a:extLst>
          </p:cNvPr>
          <p:cNvSpPr txBox="1"/>
          <p:nvPr/>
        </p:nvSpPr>
        <p:spPr bwMode="gray">
          <a:xfrm>
            <a:off x="3632200" y="2507734"/>
            <a:ext cx="4164263" cy="307777"/>
          </a:xfrm>
          <a:prstGeom prst="rect">
            <a:avLst/>
          </a:prstGeom>
          <a:noFill/>
        </p:spPr>
        <p:txBody>
          <a:bodyPr wrap="square">
            <a:spAutoFit/>
          </a:bodyPr>
          <a:lstStyle/>
          <a:p>
            <a:r>
              <a:rPr lang="zh-CN" altLang="en-US" sz="1400" b="1" dirty="0">
                <a:cs typeface="+mn-ea"/>
                <a:sym typeface="+mn-lt"/>
              </a:rPr>
              <a:t>FDA 批准可用于青少年患者的抗抑郁药物汇总</a:t>
            </a:r>
            <a:r>
              <a:rPr lang="en-US" altLang="zh-CN" sz="1400" b="1" baseline="30000" dirty="0">
                <a:cs typeface="+mn-ea"/>
                <a:sym typeface="+mn-lt"/>
              </a:rPr>
              <a:t>2</a:t>
            </a:r>
            <a:endParaRPr lang="zh-CN" altLang="en-US" sz="1400" b="1" baseline="30000" dirty="0">
              <a:cs typeface="+mn-ea"/>
              <a:sym typeface="+mn-lt"/>
            </a:endParaRPr>
          </a:p>
        </p:txBody>
      </p:sp>
    </p:spTree>
    <p:extLst>
      <p:ext uri="{BB962C8B-B14F-4D97-AF65-F5344CB8AC3E}">
        <p14:creationId xmlns:p14="http://schemas.microsoft.com/office/powerpoint/2010/main" val="232019280"/>
      </p:ext>
    </p:extLst>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2B9CA3B-96C8-60B6-5714-5F4B3E935AE1}"/>
            </a:ext>
          </a:extLst>
        </p:cNvPr>
        <p:cNvGrpSpPr/>
        <p:nvPr/>
      </p:nvGrpSpPr>
      <p:grpSpPr>
        <a:xfrm>
          <a:off x="0" y="0"/>
          <a:ext cx="0" cy="0"/>
          <a:chOff x="0" y="0"/>
          <a:chExt cx="0" cy="0"/>
        </a:xfrm>
      </p:grpSpPr>
      <p:sp>
        <p:nvSpPr>
          <p:cNvPr id="4" name="标题 3">
            <a:extLst>
              <a:ext uri="{FF2B5EF4-FFF2-40B4-BE49-F238E27FC236}">
                <a16:creationId xmlns:a16="http://schemas.microsoft.com/office/drawing/2014/main" id="{F1797639-ED51-BEB1-48AD-B2DB9546BAE5}"/>
              </a:ext>
            </a:extLst>
          </p:cNvPr>
          <p:cNvSpPr>
            <a:spLocks noGrp="1"/>
          </p:cNvSpPr>
          <p:nvPr>
            <p:ph type="title"/>
          </p:nvPr>
        </p:nvSpPr>
        <p:spPr/>
        <p:txBody>
          <a:bodyPr/>
          <a:lstStyle/>
          <a:p>
            <a:r>
              <a:rPr lang="zh-CN" altLang="en-US" dirty="0">
                <a:latin typeface="+mn-lt"/>
                <a:ea typeface="+mn-ea"/>
                <a:cs typeface="+mn-ea"/>
                <a:sym typeface="+mn-lt"/>
              </a:rPr>
              <a:t>药物选择受限，导致精神科超说明书用药普遍</a:t>
            </a:r>
          </a:p>
        </p:txBody>
      </p:sp>
      <p:sp>
        <p:nvSpPr>
          <p:cNvPr id="5" name="内容占位符 4">
            <a:extLst>
              <a:ext uri="{FF2B5EF4-FFF2-40B4-BE49-F238E27FC236}">
                <a16:creationId xmlns:a16="http://schemas.microsoft.com/office/drawing/2014/main" id="{9CFBCED5-964B-7DAA-E646-B8E71D72503B}"/>
              </a:ext>
            </a:extLst>
          </p:cNvPr>
          <p:cNvSpPr>
            <a:spLocks noGrp="1"/>
          </p:cNvSpPr>
          <p:nvPr>
            <p:ph sz="quarter" idx="10"/>
          </p:nvPr>
        </p:nvSpPr>
        <p:spPr/>
        <p:txBody>
          <a:bodyPr/>
          <a:lstStyle/>
          <a:p>
            <a:r>
              <a:rPr lang="en-US" altLang="zh-CN" dirty="0">
                <a:solidFill>
                  <a:schemeClr val="tx1"/>
                </a:solidFill>
                <a:latin typeface="+mn-lt"/>
                <a:ea typeface="+mn-ea"/>
                <a:cs typeface="+mn-ea"/>
                <a:sym typeface="+mn-lt"/>
              </a:rPr>
              <a:t>1.</a:t>
            </a:r>
            <a:r>
              <a:rPr lang="zh-CN" altLang="en-US" dirty="0">
                <a:solidFill>
                  <a:schemeClr val="tx1"/>
                </a:solidFill>
                <a:latin typeface="+mn-lt"/>
                <a:ea typeface="+mn-ea"/>
                <a:cs typeface="+mn-ea"/>
                <a:sym typeface="+mn-lt"/>
              </a:rPr>
              <a:t>苏中华，等</a:t>
            </a:r>
            <a:r>
              <a:rPr lang="en-US" altLang="zh-CN" dirty="0">
                <a:solidFill>
                  <a:schemeClr val="tx1"/>
                </a:solidFill>
                <a:latin typeface="+mn-lt"/>
                <a:ea typeface="+mn-ea"/>
                <a:cs typeface="+mn-ea"/>
                <a:sym typeface="+mn-lt"/>
              </a:rPr>
              <a:t>.</a:t>
            </a:r>
            <a:r>
              <a:rPr lang="zh-CN" altLang="en-US" dirty="0">
                <a:solidFill>
                  <a:schemeClr val="tx1"/>
                </a:solidFill>
                <a:latin typeface="+mn-lt"/>
                <a:ea typeface="+mn-ea"/>
                <a:cs typeface="+mn-ea"/>
                <a:sym typeface="+mn-lt"/>
              </a:rPr>
              <a:t>济宁市精神病专科医院精神分裂症、抑郁症、双相障碍住院患者的超说明书用药现状及分析</a:t>
            </a:r>
            <a:r>
              <a:rPr lang="en-US" altLang="zh-CN" dirty="0">
                <a:solidFill>
                  <a:schemeClr val="tx1"/>
                </a:solidFill>
                <a:latin typeface="+mn-lt"/>
                <a:ea typeface="+mn-ea"/>
                <a:cs typeface="+mn-ea"/>
                <a:sym typeface="+mn-lt"/>
              </a:rPr>
              <a:t>[J].</a:t>
            </a:r>
            <a:r>
              <a:rPr lang="zh-CN" altLang="en-US" dirty="0">
                <a:solidFill>
                  <a:schemeClr val="tx1"/>
                </a:solidFill>
                <a:latin typeface="+mn-lt"/>
                <a:ea typeface="+mn-ea"/>
                <a:cs typeface="+mn-ea"/>
                <a:sym typeface="+mn-lt"/>
              </a:rPr>
              <a:t>中华精神科杂志，</a:t>
            </a:r>
            <a:r>
              <a:rPr lang="en-US" altLang="zh-CN" dirty="0">
                <a:solidFill>
                  <a:schemeClr val="tx1"/>
                </a:solidFill>
                <a:latin typeface="+mn-lt"/>
                <a:ea typeface="+mn-ea"/>
                <a:cs typeface="+mn-ea"/>
                <a:sym typeface="+mn-lt"/>
              </a:rPr>
              <a:t>2019,52(3):175-180.</a:t>
            </a:r>
          </a:p>
          <a:p>
            <a:r>
              <a:rPr lang="en-US" altLang="zh-CN" dirty="0">
                <a:latin typeface="+mn-lt"/>
                <a:ea typeface="+mn-ea"/>
                <a:cs typeface="+mn-ea"/>
                <a:sym typeface="+mn-lt"/>
              </a:rPr>
              <a:t>2.</a:t>
            </a:r>
            <a:r>
              <a:rPr lang="zh-CN" altLang="en-US" dirty="0">
                <a:latin typeface="+mn-lt"/>
                <a:ea typeface="+mn-ea"/>
                <a:cs typeface="+mn-ea"/>
                <a:sym typeface="+mn-lt"/>
              </a:rPr>
              <a:t>杨欣湖，等</a:t>
            </a:r>
            <a:r>
              <a:rPr lang="en-US" altLang="zh-CN" dirty="0">
                <a:latin typeface="+mn-lt"/>
                <a:ea typeface="+mn-ea"/>
                <a:cs typeface="+mn-ea"/>
                <a:sym typeface="+mn-lt"/>
              </a:rPr>
              <a:t>.</a:t>
            </a:r>
            <a:r>
              <a:rPr lang="zh-CN" altLang="en-US" dirty="0">
                <a:latin typeface="+mn-lt"/>
                <a:ea typeface="+mn-ea"/>
                <a:cs typeface="+mn-ea"/>
                <a:sym typeface="+mn-lt"/>
              </a:rPr>
              <a:t> </a:t>
            </a:r>
            <a:r>
              <a:rPr lang="en-US" altLang="zh-CN" dirty="0">
                <a:latin typeface="+mn-lt"/>
                <a:ea typeface="+mn-ea"/>
                <a:cs typeface="+mn-ea"/>
                <a:sym typeface="+mn-lt"/>
              </a:rPr>
              <a:t>2017</a:t>
            </a:r>
            <a:r>
              <a:rPr lang="zh-CN" altLang="en-US" dirty="0">
                <a:latin typeface="+mn-lt"/>
                <a:ea typeface="+mn-ea"/>
                <a:cs typeface="+mn-ea"/>
                <a:sym typeface="+mn-lt"/>
              </a:rPr>
              <a:t>年某三甲精神疾病专科医院三种疾病住院患者超说明书用药现况调查</a:t>
            </a:r>
            <a:r>
              <a:rPr lang="en-US" altLang="zh-CN" dirty="0">
                <a:latin typeface="+mn-lt"/>
                <a:ea typeface="+mn-ea"/>
                <a:cs typeface="+mn-ea"/>
                <a:sym typeface="+mn-lt"/>
              </a:rPr>
              <a:t>[J]</a:t>
            </a:r>
            <a:r>
              <a:rPr lang="zh-CN" altLang="en-US" dirty="0">
                <a:latin typeface="+mn-lt"/>
                <a:ea typeface="+mn-ea"/>
                <a:cs typeface="+mn-ea"/>
                <a:sym typeface="+mn-lt"/>
              </a:rPr>
              <a:t>中华精神科杂志</a:t>
            </a:r>
            <a:r>
              <a:rPr lang="en-US" altLang="zh-CN" dirty="0">
                <a:latin typeface="+mn-lt"/>
                <a:ea typeface="+mn-ea"/>
                <a:cs typeface="+mn-ea"/>
                <a:sym typeface="+mn-lt"/>
              </a:rPr>
              <a:t>,2019,52(3):181-187.</a:t>
            </a:r>
          </a:p>
          <a:p>
            <a:r>
              <a:rPr lang="en-US" altLang="zh-CN" dirty="0">
                <a:solidFill>
                  <a:schemeClr val="tx1"/>
                </a:solidFill>
                <a:latin typeface="+mn-lt"/>
                <a:ea typeface="+mn-ea"/>
                <a:cs typeface="+mn-ea"/>
                <a:sym typeface="+mn-lt"/>
              </a:rPr>
              <a:t>3.</a:t>
            </a:r>
            <a:r>
              <a:rPr lang="zh-CN" altLang="en-US" dirty="0">
                <a:latin typeface="+mn-lt"/>
                <a:ea typeface="+mn-ea"/>
                <a:cs typeface="+mn-ea"/>
                <a:sym typeface="+mn-lt"/>
              </a:rPr>
              <a:t>陈平</a:t>
            </a:r>
            <a:r>
              <a:rPr lang="en-US" altLang="zh-CN" dirty="0">
                <a:latin typeface="+mn-lt"/>
                <a:ea typeface="+mn-ea"/>
                <a:cs typeface="+mn-ea"/>
                <a:sym typeface="+mn-lt"/>
              </a:rPr>
              <a:t>,</a:t>
            </a:r>
            <a:r>
              <a:rPr lang="zh-CN" altLang="en-US" dirty="0">
                <a:latin typeface="+mn-lt"/>
                <a:ea typeface="+mn-ea"/>
                <a:cs typeface="+mn-ea"/>
                <a:sym typeface="+mn-lt"/>
              </a:rPr>
              <a:t>等</a:t>
            </a:r>
            <a:r>
              <a:rPr lang="en-US" altLang="zh-CN" dirty="0">
                <a:latin typeface="+mn-lt"/>
                <a:ea typeface="+mn-ea"/>
                <a:cs typeface="+mn-ea"/>
                <a:sym typeface="+mn-lt"/>
              </a:rPr>
              <a:t>.</a:t>
            </a:r>
            <a:r>
              <a:rPr lang="zh-CN" altLang="en-US" dirty="0">
                <a:latin typeface="+mn-lt"/>
                <a:ea typeface="+mn-ea"/>
                <a:cs typeface="+mn-ea"/>
                <a:sym typeface="+mn-lt"/>
              </a:rPr>
              <a:t>儿童青少年抗抑郁药超说明书用药情况及影响因素</a:t>
            </a:r>
            <a:r>
              <a:rPr lang="en-US" altLang="zh-CN" dirty="0">
                <a:latin typeface="+mn-lt"/>
                <a:ea typeface="+mn-ea"/>
                <a:cs typeface="+mn-ea"/>
                <a:sym typeface="+mn-lt"/>
              </a:rPr>
              <a:t>[J].</a:t>
            </a:r>
            <a:r>
              <a:rPr lang="zh-CN" altLang="en-US" dirty="0">
                <a:latin typeface="+mn-lt"/>
                <a:ea typeface="+mn-ea"/>
                <a:cs typeface="+mn-ea"/>
                <a:sym typeface="+mn-lt"/>
              </a:rPr>
              <a:t>临床精神医学杂志</a:t>
            </a:r>
            <a:r>
              <a:rPr lang="en-US" altLang="zh-CN" dirty="0">
                <a:latin typeface="+mn-lt"/>
                <a:ea typeface="+mn-ea"/>
                <a:cs typeface="+mn-ea"/>
                <a:sym typeface="+mn-lt"/>
              </a:rPr>
              <a:t>,2024,34(1):47-50.</a:t>
            </a:r>
            <a:endParaRPr lang="zh-CN" altLang="en-US" dirty="0">
              <a:solidFill>
                <a:schemeClr val="tx1"/>
              </a:solidFill>
              <a:latin typeface="+mn-lt"/>
              <a:ea typeface="+mn-ea"/>
              <a:cs typeface="+mn-ea"/>
              <a:sym typeface="+mn-lt"/>
            </a:endParaRPr>
          </a:p>
        </p:txBody>
      </p:sp>
      <p:pic>
        <p:nvPicPr>
          <p:cNvPr id="6" name="图片 5">
            <a:extLst>
              <a:ext uri="{FF2B5EF4-FFF2-40B4-BE49-F238E27FC236}">
                <a16:creationId xmlns:a16="http://schemas.microsoft.com/office/drawing/2014/main" id="{6B279245-A9A9-C1B7-A28D-5745B14AED1B}"/>
              </a:ext>
            </a:extLst>
          </p:cNvPr>
          <p:cNvPicPr>
            <a:picLocks noChangeAspect="1"/>
          </p:cNvPicPr>
          <p:nvPr/>
        </p:nvPicPr>
        <p:blipFill>
          <a:blip r:embed="rId2"/>
          <a:stretch>
            <a:fillRect/>
          </a:stretch>
        </p:blipFill>
        <p:spPr>
          <a:xfrm>
            <a:off x="-6062434" y="1717675"/>
            <a:ext cx="4183239" cy="3422650"/>
          </a:xfrm>
          <a:prstGeom prst="rect">
            <a:avLst/>
          </a:prstGeom>
        </p:spPr>
      </p:pic>
      <p:pic>
        <p:nvPicPr>
          <p:cNvPr id="8" name="图片 7">
            <a:extLst>
              <a:ext uri="{FF2B5EF4-FFF2-40B4-BE49-F238E27FC236}">
                <a16:creationId xmlns:a16="http://schemas.microsoft.com/office/drawing/2014/main" id="{75B51BA4-548D-E23B-3CC2-D1B6389054C9}"/>
              </a:ext>
            </a:extLst>
          </p:cNvPr>
          <p:cNvPicPr>
            <a:picLocks noChangeAspect="1"/>
          </p:cNvPicPr>
          <p:nvPr/>
        </p:nvPicPr>
        <p:blipFill>
          <a:blip r:embed="rId3"/>
          <a:stretch>
            <a:fillRect/>
          </a:stretch>
        </p:blipFill>
        <p:spPr>
          <a:xfrm>
            <a:off x="-5939492" y="5086268"/>
            <a:ext cx="4175760" cy="813738"/>
          </a:xfrm>
          <a:prstGeom prst="rect">
            <a:avLst/>
          </a:prstGeom>
        </p:spPr>
      </p:pic>
      <p:sp>
        <p:nvSpPr>
          <p:cNvPr id="2" name="Freeform 61">
            <a:extLst>
              <a:ext uri="{FF2B5EF4-FFF2-40B4-BE49-F238E27FC236}">
                <a16:creationId xmlns:a16="http://schemas.microsoft.com/office/drawing/2014/main" id="{F2D3F1BB-36AC-F0F6-E255-7FE29EB65FB4}"/>
              </a:ext>
            </a:extLst>
          </p:cNvPr>
          <p:cNvSpPr>
            <a:spLocks/>
          </p:cNvSpPr>
          <p:nvPr/>
        </p:nvSpPr>
        <p:spPr bwMode="auto">
          <a:xfrm>
            <a:off x="635001" y="1460500"/>
            <a:ext cx="5369560" cy="4554220"/>
          </a:xfrm>
          <a:custGeom>
            <a:avLst/>
            <a:gdLst>
              <a:gd name="T0" fmla="*/ 1820 w 1820"/>
              <a:gd name="T1" fmla="*/ 1294 h 1305"/>
              <a:gd name="T2" fmla="*/ 1809 w 1820"/>
              <a:gd name="T3" fmla="*/ 1305 h 1305"/>
              <a:gd name="T4" fmla="*/ 11 w 1820"/>
              <a:gd name="T5" fmla="*/ 1305 h 1305"/>
              <a:gd name="T6" fmla="*/ 0 w 1820"/>
              <a:gd name="T7" fmla="*/ 1294 h 1305"/>
              <a:gd name="T8" fmla="*/ 0 w 1820"/>
              <a:gd name="T9" fmla="*/ 12 h 1305"/>
              <a:gd name="T10" fmla="*/ 11 w 1820"/>
              <a:gd name="T11" fmla="*/ 0 h 1305"/>
              <a:gd name="T12" fmla="*/ 1809 w 1820"/>
              <a:gd name="T13" fmla="*/ 0 h 1305"/>
              <a:gd name="T14" fmla="*/ 1820 w 1820"/>
              <a:gd name="T15" fmla="*/ 12 h 1305"/>
              <a:gd name="T16" fmla="*/ 1820 w 1820"/>
              <a:gd name="T17" fmla="*/ 1294 h 1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20" h="1305">
                <a:moveTo>
                  <a:pt x="1820" y="1294"/>
                </a:moveTo>
                <a:cubicBezTo>
                  <a:pt x="1820" y="1300"/>
                  <a:pt x="1815" y="1305"/>
                  <a:pt x="1809" y="1305"/>
                </a:cubicBezTo>
                <a:cubicBezTo>
                  <a:pt x="11" y="1305"/>
                  <a:pt x="11" y="1305"/>
                  <a:pt x="11" y="1305"/>
                </a:cubicBezTo>
                <a:cubicBezTo>
                  <a:pt x="5" y="1305"/>
                  <a:pt x="0" y="1300"/>
                  <a:pt x="0" y="1294"/>
                </a:cubicBezTo>
                <a:cubicBezTo>
                  <a:pt x="0" y="12"/>
                  <a:pt x="0" y="12"/>
                  <a:pt x="0" y="12"/>
                </a:cubicBezTo>
                <a:cubicBezTo>
                  <a:pt x="0" y="6"/>
                  <a:pt x="5" y="0"/>
                  <a:pt x="11" y="0"/>
                </a:cubicBezTo>
                <a:cubicBezTo>
                  <a:pt x="1809" y="0"/>
                  <a:pt x="1809" y="0"/>
                  <a:pt x="1809" y="0"/>
                </a:cubicBezTo>
                <a:cubicBezTo>
                  <a:pt x="1815" y="0"/>
                  <a:pt x="1820" y="6"/>
                  <a:pt x="1820" y="12"/>
                </a:cubicBezTo>
                <a:lnTo>
                  <a:pt x="1820" y="1294"/>
                </a:lnTo>
                <a:close/>
              </a:path>
            </a:pathLst>
          </a:custGeom>
          <a:solidFill>
            <a:schemeClr val="bg1"/>
          </a:solidFill>
          <a:ln w="6350">
            <a:solidFill>
              <a:srgbClr val="B35609">
                <a:alpha val="33000"/>
              </a:srgbClr>
            </a:solidFill>
          </a:ln>
          <a:effectLst>
            <a:outerShdw blurRad="63500" sx="102000" sy="102000" algn="ctr" rotWithShape="0">
              <a:srgbClr val="B35609">
                <a:alpha val="1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lt1"/>
              </a:solidFill>
              <a:cs typeface="+mn-ea"/>
              <a:sym typeface="+mn-lt"/>
            </a:endParaRPr>
          </a:p>
        </p:txBody>
      </p:sp>
      <p:sp>
        <p:nvSpPr>
          <p:cNvPr id="7" name="AutoShape 14">
            <a:extLst>
              <a:ext uri="{FF2B5EF4-FFF2-40B4-BE49-F238E27FC236}">
                <a16:creationId xmlns:a16="http://schemas.microsoft.com/office/drawing/2014/main" id="{DD04F617-9E7D-5AEA-BB0E-CC25D474B5B0}"/>
              </a:ext>
            </a:extLst>
          </p:cNvPr>
          <p:cNvSpPr>
            <a:spLocks noChangeAspect="1" noChangeArrowheads="1"/>
          </p:cNvSpPr>
          <p:nvPr/>
        </p:nvSpPr>
        <p:spPr bwMode="auto">
          <a:xfrm>
            <a:off x="1391920" y="1756702"/>
            <a:ext cx="4277360" cy="457110"/>
          </a:xfrm>
          <a:prstGeom prst="roundRect">
            <a:avLst>
              <a:gd name="adj" fmla="val 50000"/>
            </a:avLst>
          </a:prstGeom>
          <a:gradFill flip="none" rotWithShape="1">
            <a:gsLst>
              <a:gs pos="0">
                <a:srgbClr val="B35609">
                  <a:shade val="30000"/>
                  <a:satMod val="115000"/>
                </a:srgbClr>
              </a:gs>
              <a:gs pos="50000">
                <a:srgbClr val="B35609">
                  <a:shade val="67500"/>
                  <a:satMod val="115000"/>
                </a:srgbClr>
              </a:gs>
              <a:gs pos="100000">
                <a:srgbClr val="B35609">
                  <a:shade val="100000"/>
                  <a:satMod val="115000"/>
                </a:srgbClr>
              </a:gs>
            </a:gsLst>
            <a:path path="circle">
              <a:fillToRect l="50000" t="50000" r="50000" b="50000"/>
            </a:path>
            <a:tileRect/>
          </a:gradFill>
          <a:ln w="9525">
            <a:noFill/>
            <a:round/>
            <a:headEnd/>
            <a:tailEnd/>
          </a:ln>
        </p:spPr>
        <p:txBody>
          <a:bodyPr wrap="none" lIns="121917" tIns="60959" rIns="121917" bIns="60959" anchor="ctr">
            <a:noAutofit/>
          </a:bodyPr>
          <a:lstStyle/>
          <a:p>
            <a:pPr marL="0" marR="0" lvl="0" indent="0" algn="ctr" defTabSz="457200" rtl="0" eaLnBrk="1" fontAlgn="auto" latinLnBrk="0" hangingPunct="1">
              <a:lnSpc>
                <a:spcPct val="114000"/>
              </a:lnSpc>
              <a:spcBef>
                <a:spcPts val="0"/>
              </a:spcBef>
              <a:spcAft>
                <a:spcPts val="0"/>
              </a:spcAft>
              <a:buClrTx/>
              <a:buSzTx/>
              <a:buFontTx/>
              <a:buNone/>
              <a:tabLst/>
              <a:defRPr/>
            </a:pPr>
            <a:r>
              <a:rPr kumimoji="0" lang="zh-CN" altLang="en-US" sz="1600" b="1" i="0" u="none" strike="noStrike" kern="1200" cap="none" spc="0" normalizeH="0" baseline="0" noProof="0" dirty="0">
                <a:ln>
                  <a:noFill/>
                </a:ln>
                <a:solidFill>
                  <a:srgbClr val="FFFFFF"/>
                </a:solidFill>
                <a:effectLst/>
                <a:uLnTx/>
                <a:uFillTx/>
                <a:cs typeface="+mn-ea"/>
                <a:sym typeface="+mn-lt"/>
              </a:rPr>
              <a:t>精神专科医院住院患者</a:t>
            </a:r>
            <a:r>
              <a:rPr kumimoji="0" lang="en-US" altLang="zh-CN" sz="1600" b="1" i="0" u="none" strike="noStrike" kern="1200" cap="none" spc="0" normalizeH="0" baseline="0" noProof="0" dirty="0">
                <a:ln>
                  <a:noFill/>
                </a:ln>
                <a:solidFill>
                  <a:srgbClr val="FFFFFF"/>
                </a:solidFill>
                <a:effectLst/>
                <a:uLnTx/>
                <a:uFillTx/>
                <a:cs typeface="+mn-ea"/>
                <a:sym typeface="+mn-lt"/>
              </a:rPr>
              <a:t>80%</a:t>
            </a:r>
            <a:r>
              <a:rPr kumimoji="0" lang="zh-CN" altLang="en-US" sz="1600" b="1" i="0" u="none" strike="noStrike" kern="1200" cap="none" spc="0" normalizeH="0" baseline="0" noProof="0" dirty="0">
                <a:ln>
                  <a:noFill/>
                </a:ln>
                <a:solidFill>
                  <a:srgbClr val="FFFFFF"/>
                </a:solidFill>
                <a:effectLst/>
                <a:uLnTx/>
                <a:uFillTx/>
                <a:cs typeface="+mn-ea"/>
                <a:sym typeface="+mn-lt"/>
              </a:rPr>
              <a:t>以上超说明书用药</a:t>
            </a:r>
          </a:p>
        </p:txBody>
      </p:sp>
      <p:sp>
        <p:nvSpPr>
          <p:cNvPr id="9" name="文本框 8">
            <a:extLst>
              <a:ext uri="{FF2B5EF4-FFF2-40B4-BE49-F238E27FC236}">
                <a16:creationId xmlns:a16="http://schemas.microsoft.com/office/drawing/2014/main" id="{1759348B-E1E6-7590-AFC3-057729BB60E8}"/>
              </a:ext>
            </a:extLst>
          </p:cNvPr>
          <p:cNvSpPr txBox="1"/>
          <p:nvPr/>
        </p:nvSpPr>
        <p:spPr>
          <a:xfrm>
            <a:off x="1086168" y="2778506"/>
            <a:ext cx="4756942" cy="1195199"/>
          </a:xfrm>
          <a:prstGeom prst="rect">
            <a:avLst/>
          </a:prstGeom>
          <a:noFill/>
        </p:spPr>
        <p:txBody>
          <a:bodyPr wrap="square" rtlCol="0">
            <a:spAutoFit/>
          </a:bodyPr>
          <a:lstStyle/>
          <a:p>
            <a:pPr marL="0" marR="0" lvl="1" indent="0" algn="l" defTabSz="914400" rtl="0" eaLnBrk="1" fontAlgn="auto" latinLnBrk="0" hangingPunct="1">
              <a:lnSpc>
                <a:spcPct val="150000"/>
              </a:lnSpc>
              <a:spcBef>
                <a:spcPts val="0"/>
              </a:spcBef>
              <a:spcAft>
                <a:spcPts val="0"/>
              </a:spcAft>
              <a:buClrTx/>
              <a:buSzTx/>
              <a:buFontTx/>
              <a:buNone/>
              <a:tabLst/>
              <a:defRPr/>
            </a:pPr>
            <a:r>
              <a:rPr kumimoji="0" lang="zh-CN" altLang="en-US" sz="1600" i="0" u="none" strike="noStrike" kern="0" cap="none" spc="0" normalizeH="0" baseline="0" noProof="0" dirty="0">
                <a:ln>
                  <a:noFill/>
                </a:ln>
                <a:effectLst/>
                <a:uLnTx/>
                <a:uFillTx/>
                <a:cs typeface="+mn-ea"/>
                <a:sym typeface="+mn-lt"/>
              </a:rPr>
              <a:t>济宁市某院对</a:t>
            </a:r>
            <a:r>
              <a:rPr kumimoji="0" lang="en-US" altLang="zh-CN" sz="1600" i="0" u="none" strike="noStrike" kern="0" cap="none" spc="0" normalizeH="0" baseline="0" noProof="0" dirty="0">
                <a:ln>
                  <a:noFill/>
                </a:ln>
                <a:effectLst/>
                <a:uLnTx/>
                <a:uFillTx/>
                <a:cs typeface="+mn-ea"/>
                <a:sym typeface="+mn-lt"/>
              </a:rPr>
              <a:t>834</a:t>
            </a:r>
            <a:r>
              <a:rPr kumimoji="0" lang="zh-CN" altLang="en-US" sz="1600" i="0" u="none" strike="noStrike" kern="0" cap="none" spc="0" normalizeH="0" baseline="0" noProof="0" dirty="0">
                <a:ln>
                  <a:noFill/>
                </a:ln>
                <a:effectLst/>
                <a:uLnTx/>
                <a:uFillTx/>
                <a:cs typeface="+mn-ea"/>
                <a:sym typeface="+mn-lt"/>
              </a:rPr>
              <a:t>例精神障碍住院患者的用药情况进行调查，结果显示，调查样本中超说明书用药总发生率为</a:t>
            </a:r>
            <a:r>
              <a:rPr kumimoji="0" lang="en-US" altLang="zh-CN" sz="1800" b="1" i="0" u="none" strike="noStrike" kern="0" cap="none" spc="0" normalizeH="0" baseline="0" noProof="0" dirty="0">
                <a:ln>
                  <a:noFill/>
                </a:ln>
                <a:solidFill>
                  <a:srgbClr val="C00000"/>
                </a:solidFill>
                <a:effectLst/>
                <a:uLnTx/>
                <a:uFillTx/>
                <a:cs typeface="+mn-ea"/>
                <a:sym typeface="+mn-lt"/>
              </a:rPr>
              <a:t>85.9%(716/834)</a:t>
            </a:r>
            <a:r>
              <a:rPr kumimoji="0" lang="en-US" altLang="zh-CN" sz="1800" b="1" i="0" u="none" strike="noStrike" kern="0" cap="none" spc="0" normalizeH="0" baseline="30000" noProof="0" dirty="0">
                <a:ln>
                  <a:noFill/>
                </a:ln>
                <a:solidFill>
                  <a:srgbClr val="C00000"/>
                </a:solidFill>
                <a:effectLst/>
                <a:uLnTx/>
                <a:uFillTx/>
                <a:cs typeface="+mn-ea"/>
                <a:sym typeface="+mn-lt"/>
              </a:rPr>
              <a:t>1</a:t>
            </a:r>
            <a:endParaRPr kumimoji="0" lang="zh-CN" altLang="en-US" sz="1800" b="1" i="0" u="none" strike="noStrike" kern="0" cap="none" spc="0" normalizeH="0" baseline="30000" noProof="0" dirty="0">
              <a:ln>
                <a:noFill/>
              </a:ln>
              <a:solidFill>
                <a:srgbClr val="C00000"/>
              </a:solidFill>
              <a:effectLst/>
              <a:uLnTx/>
              <a:uFillTx/>
              <a:cs typeface="+mn-ea"/>
              <a:sym typeface="+mn-lt"/>
            </a:endParaRPr>
          </a:p>
        </p:txBody>
      </p:sp>
      <p:sp>
        <p:nvSpPr>
          <p:cNvPr id="11" name="矩形: 圆角 20">
            <a:extLst>
              <a:ext uri="{FF2B5EF4-FFF2-40B4-BE49-F238E27FC236}">
                <a16:creationId xmlns:a16="http://schemas.microsoft.com/office/drawing/2014/main" id="{5AE6F828-1DEC-0F59-CC1C-D90CB35CB8A2}"/>
              </a:ext>
            </a:extLst>
          </p:cNvPr>
          <p:cNvSpPr/>
          <p:nvPr/>
        </p:nvSpPr>
        <p:spPr>
          <a:xfrm rot="10800000" flipV="1">
            <a:off x="971415" y="2517399"/>
            <a:ext cx="4966288" cy="1476532"/>
          </a:xfrm>
          <a:custGeom>
            <a:avLst/>
            <a:gdLst>
              <a:gd name="connsiteX0" fmla="*/ 0 w 4966288"/>
              <a:gd name="connsiteY0" fmla="*/ 0 h 1503564"/>
              <a:gd name="connsiteX1" fmla="*/ 4822848 w 4966288"/>
              <a:gd name="connsiteY1" fmla="*/ 0 h 1503564"/>
              <a:gd name="connsiteX2" fmla="*/ 4966288 w 4966288"/>
              <a:gd name="connsiteY2" fmla="*/ 143440 h 1503564"/>
              <a:gd name="connsiteX3" fmla="*/ 4966288 w 4966288"/>
              <a:gd name="connsiteY3" fmla="*/ 1503564 h 1503564"/>
              <a:gd name="connsiteX4" fmla="*/ 4966288 w 4966288"/>
              <a:gd name="connsiteY4" fmla="*/ 1503564 h 1503564"/>
              <a:gd name="connsiteX5" fmla="*/ 143440 w 4966288"/>
              <a:gd name="connsiteY5" fmla="*/ 1503564 h 1503564"/>
              <a:gd name="connsiteX6" fmla="*/ 0 w 4966288"/>
              <a:gd name="connsiteY6" fmla="*/ 1360124 h 1503564"/>
              <a:gd name="connsiteX7" fmla="*/ 0 w 4966288"/>
              <a:gd name="connsiteY7" fmla="*/ 0 h 1503564"/>
              <a:gd name="connsiteX0" fmla="*/ 4822848 w 4966288"/>
              <a:gd name="connsiteY0" fmla="*/ 0 h 1503564"/>
              <a:gd name="connsiteX1" fmla="*/ 4966288 w 4966288"/>
              <a:gd name="connsiteY1" fmla="*/ 143440 h 1503564"/>
              <a:gd name="connsiteX2" fmla="*/ 4966288 w 4966288"/>
              <a:gd name="connsiteY2" fmla="*/ 1503564 h 1503564"/>
              <a:gd name="connsiteX3" fmla="*/ 4966288 w 4966288"/>
              <a:gd name="connsiteY3" fmla="*/ 1503564 h 1503564"/>
              <a:gd name="connsiteX4" fmla="*/ 143440 w 4966288"/>
              <a:gd name="connsiteY4" fmla="*/ 1503564 h 1503564"/>
              <a:gd name="connsiteX5" fmla="*/ 0 w 4966288"/>
              <a:gd name="connsiteY5" fmla="*/ 1360124 h 1503564"/>
              <a:gd name="connsiteX6" fmla="*/ 0 w 4966288"/>
              <a:gd name="connsiteY6" fmla="*/ 0 h 1503564"/>
              <a:gd name="connsiteX7" fmla="*/ 4914288 w 4966288"/>
              <a:gd name="connsiteY7" fmla="*/ 91440 h 1503564"/>
              <a:gd name="connsiteX0" fmla="*/ 4822848 w 4966288"/>
              <a:gd name="connsiteY0" fmla="*/ 0 h 1503564"/>
              <a:gd name="connsiteX1" fmla="*/ 4966288 w 4966288"/>
              <a:gd name="connsiteY1" fmla="*/ 143440 h 1503564"/>
              <a:gd name="connsiteX2" fmla="*/ 4966288 w 4966288"/>
              <a:gd name="connsiteY2" fmla="*/ 1503564 h 1503564"/>
              <a:gd name="connsiteX3" fmla="*/ 4966288 w 4966288"/>
              <a:gd name="connsiteY3" fmla="*/ 1503564 h 1503564"/>
              <a:gd name="connsiteX4" fmla="*/ 143440 w 4966288"/>
              <a:gd name="connsiteY4" fmla="*/ 1503564 h 1503564"/>
              <a:gd name="connsiteX5" fmla="*/ 0 w 4966288"/>
              <a:gd name="connsiteY5" fmla="*/ 1360124 h 1503564"/>
              <a:gd name="connsiteX6" fmla="*/ 0 w 4966288"/>
              <a:gd name="connsiteY6" fmla="*/ 0 h 1503564"/>
              <a:gd name="connsiteX0" fmla="*/ 4352948 w 4966288"/>
              <a:gd name="connsiteY0" fmla="*/ 0 h 1909964"/>
              <a:gd name="connsiteX1" fmla="*/ 4966288 w 4966288"/>
              <a:gd name="connsiteY1" fmla="*/ 549840 h 1909964"/>
              <a:gd name="connsiteX2" fmla="*/ 4966288 w 4966288"/>
              <a:gd name="connsiteY2" fmla="*/ 1909964 h 1909964"/>
              <a:gd name="connsiteX3" fmla="*/ 4966288 w 4966288"/>
              <a:gd name="connsiteY3" fmla="*/ 1909964 h 1909964"/>
              <a:gd name="connsiteX4" fmla="*/ 143440 w 4966288"/>
              <a:gd name="connsiteY4" fmla="*/ 1909964 h 1909964"/>
              <a:gd name="connsiteX5" fmla="*/ 0 w 4966288"/>
              <a:gd name="connsiteY5" fmla="*/ 1766524 h 1909964"/>
              <a:gd name="connsiteX6" fmla="*/ 0 w 4966288"/>
              <a:gd name="connsiteY6" fmla="*/ 406400 h 1909964"/>
              <a:gd name="connsiteX0" fmla="*/ 4352948 w 4966288"/>
              <a:gd name="connsiteY0" fmla="*/ 0 h 1909964"/>
              <a:gd name="connsiteX1" fmla="*/ 4966288 w 4966288"/>
              <a:gd name="connsiteY1" fmla="*/ 549840 h 1909964"/>
              <a:gd name="connsiteX2" fmla="*/ 4966288 w 4966288"/>
              <a:gd name="connsiteY2" fmla="*/ 1909964 h 1909964"/>
              <a:gd name="connsiteX3" fmla="*/ 4966288 w 4966288"/>
              <a:gd name="connsiteY3" fmla="*/ 1909964 h 1909964"/>
              <a:gd name="connsiteX4" fmla="*/ 143440 w 4966288"/>
              <a:gd name="connsiteY4" fmla="*/ 1909964 h 1909964"/>
              <a:gd name="connsiteX5" fmla="*/ 0 w 4966288"/>
              <a:gd name="connsiteY5" fmla="*/ 1766524 h 1909964"/>
              <a:gd name="connsiteX0" fmla="*/ 4352948 w 4966288"/>
              <a:gd name="connsiteY0" fmla="*/ 0 h 1909964"/>
              <a:gd name="connsiteX1" fmla="*/ 4966288 w 4966288"/>
              <a:gd name="connsiteY1" fmla="*/ 1037520 h 1909964"/>
              <a:gd name="connsiteX2" fmla="*/ 4966288 w 4966288"/>
              <a:gd name="connsiteY2" fmla="*/ 1909964 h 1909964"/>
              <a:gd name="connsiteX3" fmla="*/ 4966288 w 4966288"/>
              <a:gd name="connsiteY3" fmla="*/ 1909964 h 1909964"/>
              <a:gd name="connsiteX4" fmla="*/ 143440 w 4966288"/>
              <a:gd name="connsiteY4" fmla="*/ 1909964 h 1909964"/>
              <a:gd name="connsiteX5" fmla="*/ 0 w 4966288"/>
              <a:gd name="connsiteY5" fmla="*/ 1766524 h 1909964"/>
              <a:gd name="connsiteX0" fmla="*/ 4307228 w 4966288"/>
              <a:gd name="connsiteY0" fmla="*/ 0 h 1574684"/>
              <a:gd name="connsiteX1" fmla="*/ 4966288 w 4966288"/>
              <a:gd name="connsiteY1" fmla="*/ 702240 h 1574684"/>
              <a:gd name="connsiteX2" fmla="*/ 4966288 w 4966288"/>
              <a:gd name="connsiteY2" fmla="*/ 1574684 h 1574684"/>
              <a:gd name="connsiteX3" fmla="*/ 4966288 w 4966288"/>
              <a:gd name="connsiteY3" fmla="*/ 1574684 h 1574684"/>
              <a:gd name="connsiteX4" fmla="*/ 143440 w 4966288"/>
              <a:gd name="connsiteY4" fmla="*/ 1574684 h 1574684"/>
              <a:gd name="connsiteX5" fmla="*/ 0 w 4966288"/>
              <a:gd name="connsiteY5" fmla="*/ 1431244 h 1574684"/>
              <a:gd name="connsiteX0" fmla="*/ 4330088 w 4966288"/>
              <a:gd name="connsiteY0" fmla="*/ 0 h 1528964"/>
              <a:gd name="connsiteX1" fmla="*/ 4966288 w 4966288"/>
              <a:gd name="connsiteY1" fmla="*/ 656520 h 1528964"/>
              <a:gd name="connsiteX2" fmla="*/ 4966288 w 4966288"/>
              <a:gd name="connsiteY2" fmla="*/ 1528964 h 1528964"/>
              <a:gd name="connsiteX3" fmla="*/ 4966288 w 4966288"/>
              <a:gd name="connsiteY3" fmla="*/ 1528964 h 1528964"/>
              <a:gd name="connsiteX4" fmla="*/ 143440 w 4966288"/>
              <a:gd name="connsiteY4" fmla="*/ 1528964 h 1528964"/>
              <a:gd name="connsiteX5" fmla="*/ 0 w 4966288"/>
              <a:gd name="connsiteY5" fmla="*/ 1385524 h 1528964"/>
              <a:gd name="connsiteX0" fmla="*/ 4768238 w 4966288"/>
              <a:gd name="connsiteY0" fmla="*/ 0 h 1062239"/>
              <a:gd name="connsiteX1" fmla="*/ 4966288 w 4966288"/>
              <a:gd name="connsiteY1" fmla="*/ 189795 h 1062239"/>
              <a:gd name="connsiteX2" fmla="*/ 4966288 w 4966288"/>
              <a:gd name="connsiteY2" fmla="*/ 1062239 h 1062239"/>
              <a:gd name="connsiteX3" fmla="*/ 4966288 w 4966288"/>
              <a:gd name="connsiteY3" fmla="*/ 1062239 h 1062239"/>
              <a:gd name="connsiteX4" fmla="*/ 143440 w 4966288"/>
              <a:gd name="connsiteY4" fmla="*/ 1062239 h 1062239"/>
              <a:gd name="connsiteX5" fmla="*/ 0 w 4966288"/>
              <a:gd name="connsiteY5" fmla="*/ 918799 h 1062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966288" h="1062239">
                <a:moveTo>
                  <a:pt x="4768238" y="0"/>
                </a:moveTo>
                <a:lnTo>
                  <a:pt x="4966288" y="189795"/>
                </a:lnTo>
                <a:lnTo>
                  <a:pt x="4966288" y="1062239"/>
                </a:lnTo>
                <a:lnTo>
                  <a:pt x="4966288" y="1062239"/>
                </a:lnTo>
                <a:lnTo>
                  <a:pt x="143440" y="1062239"/>
                </a:lnTo>
                <a:lnTo>
                  <a:pt x="0" y="918799"/>
                </a:lnTo>
              </a:path>
            </a:pathLst>
          </a:custGeom>
          <a:noFill/>
          <a:ln w="28575" cap="flat" cmpd="sng" algn="ctr">
            <a:solidFill>
              <a:schemeClr val="accent3">
                <a:lumMod val="40000"/>
                <a:lumOff val="60000"/>
              </a:schemeClr>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black"/>
              </a:solidFill>
              <a:effectLst/>
              <a:uLnTx/>
              <a:uFillTx/>
              <a:cs typeface="+mn-ea"/>
              <a:sym typeface="+mn-lt"/>
            </a:endParaRPr>
          </a:p>
        </p:txBody>
      </p:sp>
      <p:sp>
        <p:nvSpPr>
          <p:cNvPr id="13" name="文本框 12">
            <a:extLst>
              <a:ext uri="{FF2B5EF4-FFF2-40B4-BE49-F238E27FC236}">
                <a16:creationId xmlns:a16="http://schemas.microsoft.com/office/drawing/2014/main" id="{9E402DB9-2D1C-0822-B949-20B355D79EFA}"/>
              </a:ext>
            </a:extLst>
          </p:cNvPr>
          <p:cNvSpPr txBox="1"/>
          <p:nvPr/>
        </p:nvSpPr>
        <p:spPr>
          <a:xfrm>
            <a:off x="1086168" y="4575775"/>
            <a:ext cx="4756942" cy="1195199"/>
          </a:xfrm>
          <a:prstGeom prst="rect">
            <a:avLst/>
          </a:prstGeom>
          <a:noFill/>
        </p:spPr>
        <p:txBody>
          <a:bodyPr wrap="square" rtlCol="0">
            <a:spAutoFit/>
          </a:bodyPr>
          <a:lstStyle/>
          <a:p>
            <a:pPr marL="0" marR="0" lvl="1" indent="0" algn="l" defTabSz="914400" rtl="0" eaLnBrk="1" fontAlgn="auto" latinLnBrk="0" hangingPunct="1">
              <a:lnSpc>
                <a:spcPct val="150000"/>
              </a:lnSpc>
              <a:spcBef>
                <a:spcPts val="0"/>
              </a:spcBef>
              <a:spcAft>
                <a:spcPts val="0"/>
              </a:spcAft>
              <a:buClrTx/>
              <a:buSzTx/>
              <a:buFontTx/>
              <a:buNone/>
              <a:tabLst/>
              <a:defRPr/>
            </a:pPr>
            <a:r>
              <a:rPr lang="zh-CN" altLang="en-US" sz="1600" kern="0" dirty="0">
                <a:cs typeface="+mn-ea"/>
                <a:sym typeface="+mn-lt"/>
              </a:rPr>
              <a:t>广州市</a:t>
            </a:r>
            <a:r>
              <a:rPr kumimoji="0" lang="zh-CN" altLang="en-US" sz="1600" i="0" u="none" strike="noStrike" kern="0" cap="none" spc="0" normalizeH="0" baseline="0" noProof="0" dirty="0">
                <a:ln>
                  <a:noFill/>
                </a:ln>
                <a:effectLst/>
                <a:uLnTx/>
                <a:uFillTx/>
                <a:cs typeface="+mn-ea"/>
                <a:sym typeface="+mn-lt"/>
              </a:rPr>
              <a:t>某院对</a:t>
            </a:r>
            <a:r>
              <a:rPr kumimoji="0" lang="en-US" altLang="zh-CN" sz="1600" i="0" u="none" strike="noStrike" kern="0" cap="none" spc="0" normalizeH="0" baseline="0" noProof="0" dirty="0">
                <a:ln>
                  <a:noFill/>
                </a:ln>
                <a:effectLst/>
                <a:uLnTx/>
                <a:uFillTx/>
                <a:cs typeface="+mn-ea"/>
                <a:sym typeface="+mn-lt"/>
              </a:rPr>
              <a:t>2 371</a:t>
            </a:r>
            <a:r>
              <a:rPr kumimoji="0" lang="zh-CN" altLang="en-US" sz="1600" i="0" u="none" strike="noStrike" kern="0" cap="none" spc="0" normalizeH="0" baseline="0" noProof="0" dirty="0">
                <a:ln>
                  <a:noFill/>
                </a:ln>
                <a:effectLst/>
                <a:uLnTx/>
                <a:uFillTx/>
                <a:cs typeface="+mn-ea"/>
                <a:sym typeface="+mn-lt"/>
              </a:rPr>
              <a:t>例精神障碍住院患者的用药情况进行调查，结果显示，超说明书用药发生率为</a:t>
            </a:r>
            <a:r>
              <a:rPr kumimoji="0" lang="en-US" altLang="zh-CN" sz="1600" b="1" i="0" u="none" strike="noStrike" kern="0" cap="none" spc="0" normalizeH="0" baseline="0" noProof="0" dirty="0">
                <a:ln>
                  <a:noFill/>
                </a:ln>
                <a:solidFill>
                  <a:srgbClr val="C00000"/>
                </a:solidFill>
                <a:effectLst/>
                <a:uLnTx/>
                <a:uFillTx/>
                <a:cs typeface="+mn-ea"/>
                <a:sym typeface="+mn-lt"/>
              </a:rPr>
              <a:t>80.43%</a:t>
            </a:r>
            <a:r>
              <a:rPr kumimoji="0" lang="zh-CN" altLang="en-US" sz="1600" b="1" i="0" u="none" strike="noStrike" kern="0" cap="none" spc="0" normalizeH="0" baseline="0" noProof="0" dirty="0">
                <a:ln>
                  <a:noFill/>
                </a:ln>
                <a:solidFill>
                  <a:srgbClr val="C00000"/>
                </a:solidFill>
                <a:effectLst/>
                <a:uLnTx/>
                <a:uFillTx/>
                <a:cs typeface="+mn-ea"/>
                <a:sym typeface="+mn-lt"/>
              </a:rPr>
              <a:t>（</a:t>
            </a:r>
            <a:r>
              <a:rPr kumimoji="0" lang="en-US" altLang="zh-CN" sz="1600" b="1" i="0" u="none" strike="noStrike" kern="0" cap="none" spc="0" normalizeH="0" baseline="0" noProof="0" dirty="0">
                <a:ln>
                  <a:noFill/>
                </a:ln>
                <a:solidFill>
                  <a:srgbClr val="C00000"/>
                </a:solidFill>
                <a:effectLst/>
                <a:uLnTx/>
                <a:uFillTx/>
                <a:cs typeface="+mn-ea"/>
                <a:sym typeface="+mn-lt"/>
              </a:rPr>
              <a:t>1 907/2 371</a:t>
            </a:r>
            <a:r>
              <a:rPr kumimoji="0" lang="zh-CN" altLang="en-US" sz="1600" b="1" i="0" u="none" strike="noStrike" kern="0" cap="none" spc="0" normalizeH="0" baseline="0" noProof="0" dirty="0">
                <a:ln>
                  <a:noFill/>
                </a:ln>
                <a:solidFill>
                  <a:srgbClr val="C00000"/>
                </a:solidFill>
                <a:effectLst/>
                <a:uLnTx/>
                <a:uFillTx/>
                <a:cs typeface="+mn-ea"/>
                <a:sym typeface="+mn-lt"/>
              </a:rPr>
              <a:t>）</a:t>
            </a:r>
            <a:r>
              <a:rPr kumimoji="0" lang="en-US" altLang="zh-CN" sz="1600" b="1" i="0" u="none" strike="noStrike" kern="0" cap="none" spc="0" normalizeH="0" baseline="30000" noProof="0" dirty="0">
                <a:ln>
                  <a:noFill/>
                </a:ln>
                <a:solidFill>
                  <a:srgbClr val="C00000"/>
                </a:solidFill>
                <a:effectLst/>
                <a:uLnTx/>
                <a:uFillTx/>
                <a:cs typeface="+mn-ea"/>
                <a:sym typeface="+mn-lt"/>
              </a:rPr>
              <a:t>2</a:t>
            </a:r>
            <a:endParaRPr kumimoji="0" lang="zh-CN" altLang="en-US" sz="1800" b="1" i="0" u="none" strike="noStrike" kern="0" cap="none" spc="0" normalizeH="0" baseline="30000" noProof="0" dirty="0">
              <a:ln>
                <a:noFill/>
              </a:ln>
              <a:solidFill>
                <a:srgbClr val="C00000"/>
              </a:solidFill>
              <a:effectLst/>
              <a:uLnTx/>
              <a:uFillTx/>
              <a:cs typeface="+mn-ea"/>
              <a:sym typeface="+mn-lt"/>
            </a:endParaRPr>
          </a:p>
        </p:txBody>
      </p:sp>
      <p:sp>
        <p:nvSpPr>
          <p:cNvPr id="14" name="矩形: 圆角 20">
            <a:extLst>
              <a:ext uri="{FF2B5EF4-FFF2-40B4-BE49-F238E27FC236}">
                <a16:creationId xmlns:a16="http://schemas.microsoft.com/office/drawing/2014/main" id="{9F438E9E-FFCF-D22A-F822-85F954B2D9B6}"/>
              </a:ext>
            </a:extLst>
          </p:cNvPr>
          <p:cNvSpPr/>
          <p:nvPr/>
        </p:nvSpPr>
        <p:spPr>
          <a:xfrm rot="10800000" flipV="1">
            <a:off x="971415" y="4314668"/>
            <a:ext cx="4966288" cy="1476532"/>
          </a:xfrm>
          <a:custGeom>
            <a:avLst/>
            <a:gdLst>
              <a:gd name="connsiteX0" fmla="*/ 0 w 4966288"/>
              <a:gd name="connsiteY0" fmla="*/ 0 h 1503564"/>
              <a:gd name="connsiteX1" fmla="*/ 4822848 w 4966288"/>
              <a:gd name="connsiteY1" fmla="*/ 0 h 1503564"/>
              <a:gd name="connsiteX2" fmla="*/ 4966288 w 4966288"/>
              <a:gd name="connsiteY2" fmla="*/ 143440 h 1503564"/>
              <a:gd name="connsiteX3" fmla="*/ 4966288 w 4966288"/>
              <a:gd name="connsiteY3" fmla="*/ 1503564 h 1503564"/>
              <a:gd name="connsiteX4" fmla="*/ 4966288 w 4966288"/>
              <a:gd name="connsiteY4" fmla="*/ 1503564 h 1503564"/>
              <a:gd name="connsiteX5" fmla="*/ 143440 w 4966288"/>
              <a:gd name="connsiteY5" fmla="*/ 1503564 h 1503564"/>
              <a:gd name="connsiteX6" fmla="*/ 0 w 4966288"/>
              <a:gd name="connsiteY6" fmla="*/ 1360124 h 1503564"/>
              <a:gd name="connsiteX7" fmla="*/ 0 w 4966288"/>
              <a:gd name="connsiteY7" fmla="*/ 0 h 1503564"/>
              <a:gd name="connsiteX0" fmla="*/ 4822848 w 4966288"/>
              <a:gd name="connsiteY0" fmla="*/ 0 h 1503564"/>
              <a:gd name="connsiteX1" fmla="*/ 4966288 w 4966288"/>
              <a:gd name="connsiteY1" fmla="*/ 143440 h 1503564"/>
              <a:gd name="connsiteX2" fmla="*/ 4966288 w 4966288"/>
              <a:gd name="connsiteY2" fmla="*/ 1503564 h 1503564"/>
              <a:gd name="connsiteX3" fmla="*/ 4966288 w 4966288"/>
              <a:gd name="connsiteY3" fmla="*/ 1503564 h 1503564"/>
              <a:gd name="connsiteX4" fmla="*/ 143440 w 4966288"/>
              <a:gd name="connsiteY4" fmla="*/ 1503564 h 1503564"/>
              <a:gd name="connsiteX5" fmla="*/ 0 w 4966288"/>
              <a:gd name="connsiteY5" fmla="*/ 1360124 h 1503564"/>
              <a:gd name="connsiteX6" fmla="*/ 0 w 4966288"/>
              <a:gd name="connsiteY6" fmla="*/ 0 h 1503564"/>
              <a:gd name="connsiteX7" fmla="*/ 4914288 w 4966288"/>
              <a:gd name="connsiteY7" fmla="*/ 91440 h 1503564"/>
              <a:gd name="connsiteX0" fmla="*/ 4822848 w 4966288"/>
              <a:gd name="connsiteY0" fmla="*/ 0 h 1503564"/>
              <a:gd name="connsiteX1" fmla="*/ 4966288 w 4966288"/>
              <a:gd name="connsiteY1" fmla="*/ 143440 h 1503564"/>
              <a:gd name="connsiteX2" fmla="*/ 4966288 w 4966288"/>
              <a:gd name="connsiteY2" fmla="*/ 1503564 h 1503564"/>
              <a:gd name="connsiteX3" fmla="*/ 4966288 w 4966288"/>
              <a:gd name="connsiteY3" fmla="*/ 1503564 h 1503564"/>
              <a:gd name="connsiteX4" fmla="*/ 143440 w 4966288"/>
              <a:gd name="connsiteY4" fmla="*/ 1503564 h 1503564"/>
              <a:gd name="connsiteX5" fmla="*/ 0 w 4966288"/>
              <a:gd name="connsiteY5" fmla="*/ 1360124 h 1503564"/>
              <a:gd name="connsiteX6" fmla="*/ 0 w 4966288"/>
              <a:gd name="connsiteY6" fmla="*/ 0 h 1503564"/>
              <a:gd name="connsiteX0" fmla="*/ 4352948 w 4966288"/>
              <a:gd name="connsiteY0" fmla="*/ 0 h 1909964"/>
              <a:gd name="connsiteX1" fmla="*/ 4966288 w 4966288"/>
              <a:gd name="connsiteY1" fmla="*/ 549840 h 1909964"/>
              <a:gd name="connsiteX2" fmla="*/ 4966288 w 4966288"/>
              <a:gd name="connsiteY2" fmla="*/ 1909964 h 1909964"/>
              <a:gd name="connsiteX3" fmla="*/ 4966288 w 4966288"/>
              <a:gd name="connsiteY3" fmla="*/ 1909964 h 1909964"/>
              <a:gd name="connsiteX4" fmla="*/ 143440 w 4966288"/>
              <a:gd name="connsiteY4" fmla="*/ 1909964 h 1909964"/>
              <a:gd name="connsiteX5" fmla="*/ 0 w 4966288"/>
              <a:gd name="connsiteY5" fmla="*/ 1766524 h 1909964"/>
              <a:gd name="connsiteX6" fmla="*/ 0 w 4966288"/>
              <a:gd name="connsiteY6" fmla="*/ 406400 h 1909964"/>
              <a:gd name="connsiteX0" fmla="*/ 4352948 w 4966288"/>
              <a:gd name="connsiteY0" fmla="*/ 0 h 1909964"/>
              <a:gd name="connsiteX1" fmla="*/ 4966288 w 4966288"/>
              <a:gd name="connsiteY1" fmla="*/ 549840 h 1909964"/>
              <a:gd name="connsiteX2" fmla="*/ 4966288 w 4966288"/>
              <a:gd name="connsiteY2" fmla="*/ 1909964 h 1909964"/>
              <a:gd name="connsiteX3" fmla="*/ 4966288 w 4966288"/>
              <a:gd name="connsiteY3" fmla="*/ 1909964 h 1909964"/>
              <a:gd name="connsiteX4" fmla="*/ 143440 w 4966288"/>
              <a:gd name="connsiteY4" fmla="*/ 1909964 h 1909964"/>
              <a:gd name="connsiteX5" fmla="*/ 0 w 4966288"/>
              <a:gd name="connsiteY5" fmla="*/ 1766524 h 1909964"/>
              <a:gd name="connsiteX0" fmla="*/ 4352948 w 4966288"/>
              <a:gd name="connsiteY0" fmla="*/ 0 h 1909964"/>
              <a:gd name="connsiteX1" fmla="*/ 4966288 w 4966288"/>
              <a:gd name="connsiteY1" fmla="*/ 1037520 h 1909964"/>
              <a:gd name="connsiteX2" fmla="*/ 4966288 w 4966288"/>
              <a:gd name="connsiteY2" fmla="*/ 1909964 h 1909964"/>
              <a:gd name="connsiteX3" fmla="*/ 4966288 w 4966288"/>
              <a:gd name="connsiteY3" fmla="*/ 1909964 h 1909964"/>
              <a:gd name="connsiteX4" fmla="*/ 143440 w 4966288"/>
              <a:gd name="connsiteY4" fmla="*/ 1909964 h 1909964"/>
              <a:gd name="connsiteX5" fmla="*/ 0 w 4966288"/>
              <a:gd name="connsiteY5" fmla="*/ 1766524 h 1909964"/>
              <a:gd name="connsiteX0" fmla="*/ 4307228 w 4966288"/>
              <a:gd name="connsiteY0" fmla="*/ 0 h 1574684"/>
              <a:gd name="connsiteX1" fmla="*/ 4966288 w 4966288"/>
              <a:gd name="connsiteY1" fmla="*/ 702240 h 1574684"/>
              <a:gd name="connsiteX2" fmla="*/ 4966288 w 4966288"/>
              <a:gd name="connsiteY2" fmla="*/ 1574684 h 1574684"/>
              <a:gd name="connsiteX3" fmla="*/ 4966288 w 4966288"/>
              <a:gd name="connsiteY3" fmla="*/ 1574684 h 1574684"/>
              <a:gd name="connsiteX4" fmla="*/ 143440 w 4966288"/>
              <a:gd name="connsiteY4" fmla="*/ 1574684 h 1574684"/>
              <a:gd name="connsiteX5" fmla="*/ 0 w 4966288"/>
              <a:gd name="connsiteY5" fmla="*/ 1431244 h 1574684"/>
              <a:gd name="connsiteX0" fmla="*/ 4330088 w 4966288"/>
              <a:gd name="connsiteY0" fmla="*/ 0 h 1528964"/>
              <a:gd name="connsiteX1" fmla="*/ 4966288 w 4966288"/>
              <a:gd name="connsiteY1" fmla="*/ 656520 h 1528964"/>
              <a:gd name="connsiteX2" fmla="*/ 4966288 w 4966288"/>
              <a:gd name="connsiteY2" fmla="*/ 1528964 h 1528964"/>
              <a:gd name="connsiteX3" fmla="*/ 4966288 w 4966288"/>
              <a:gd name="connsiteY3" fmla="*/ 1528964 h 1528964"/>
              <a:gd name="connsiteX4" fmla="*/ 143440 w 4966288"/>
              <a:gd name="connsiteY4" fmla="*/ 1528964 h 1528964"/>
              <a:gd name="connsiteX5" fmla="*/ 0 w 4966288"/>
              <a:gd name="connsiteY5" fmla="*/ 1385524 h 1528964"/>
              <a:gd name="connsiteX0" fmla="*/ 4768238 w 4966288"/>
              <a:gd name="connsiteY0" fmla="*/ 0 h 1062239"/>
              <a:gd name="connsiteX1" fmla="*/ 4966288 w 4966288"/>
              <a:gd name="connsiteY1" fmla="*/ 189795 h 1062239"/>
              <a:gd name="connsiteX2" fmla="*/ 4966288 w 4966288"/>
              <a:gd name="connsiteY2" fmla="*/ 1062239 h 1062239"/>
              <a:gd name="connsiteX3" fmla="*/ 4966288 w 4966288"/>
              <a:gd name="connsiteY3" fmla="*/ 1062239 h 1062239"/>
              <a:gd name="connsiteX4" fmla="*/ 143440 w 4966288"/>
              <a:gd name="connsiteY4" fmla="*/ 1062239 h 1062239"/>
              <a:gd name="connsiteX5" fmla="*/ 0 w 4966288"/>
              <a:gd name="connsiteY5" fmla="*/ 918799 h 1062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966288" h="1062239">
                <a:moveTo>
                  <a:pt x="4768238" y="0"/>
                </a:moveTo>
                <a:lnTo>
                  <a:pt x="4966288" y="189795"/>
                </a:lnTo>
                <a:lnTo>
                  <a:pt x="4966288" y="1062239"/>
                </a:lnTo>
                <a:lnTo>
                  <a:pt x="4966288" y="1062239"/>
                </a:lnTo>
                <a:lnTo>
                  <a:pt x="143440" y="1062239"/>
                </a:lnTo>
                <a:lnTo>
                  <a:pt x="0" y="918799"/>
                </a:lnTo>
              </a:path>
            </a:pathLst>
          </a:custGeom>
          <a:noFill/>
          <a:ln w="28575" cap="flat" cmpd="sng" algn="ctr">
            <a:solidFill>
              <a:schemeClr val="accent3">
                <a:lumMod val="40000"/>
                <a:lumOff val="60000"/>
              </a:schemeClr>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black"/>
              </a:solidFill>
              <a:effectLst/>
              <a:uLnTx/>
              <a:uFillTx/>
              <a:cs typeface="+mn-ea"/>
              <a:sym typeface="+mn-lt"/>
            </a:endParaRPr>
          </a:p>
        </p:txBody>
      </p:sp>
      <p:sp>
        <p:nvSpPr>
          <p:cNvPr id="15" name="Freeform 61">
            <a:extLst>
              <a:ext uri="{FF2B5EF4-FFF2-40B4-BE49-F238E27FC236}">
                <a16:creationId xmlns:a16="http://schemas.microsoft.com/office/drawing/2014/main" id="{D01F2FC9-F016-A5CD-DAE3-B2F124187483}"/>
              </a:ext>
            </a:extLst>
          </p:cNvPr>
          <p:cNvSpPr>
            <a:spLocks/>
          </p:cNvSpPr>
          <p:nvPr/>
        </p:nvSpPr>
        <p:spPr bwMode="auto">
          <a:xfrm>
            <a:off x="6291871" y="1460500"/>
            <a:ext cx="5470201" cy="4554220"/>
          </a:xfrm>
          <a:custGeom>
            <a:avLst/>
            <a:gdLst>
              <a:gd name="T0" fmla="*/ 1820 w 1820"/>
              <a:gd name="T1" fmla="*/ 1294 h 1305"/>
              <a:gd name="T2" fmla="*/ 1809 w 1820"/>
              <a:gd name="T3" fmla="*/ 1305 h 1305"/>
              <a:gd name="T4" fmla="*/ 11 w 1820"/>
              <a:gd name="T5" fmla="*/ 1305 h 1305"/>
              <a:gd name="T6" fmla="*/ 0 w 1820"/>
              <a:gd name="T7" fmla="*/ 1294 h 1305"/>
              <a:gd name="T8" fmla="*/ 0 w 1820"/>
              <a:gd name="T9" fmla="*/ 12 h 1305"/>
              <a:gd name="T10" fmla="*/ 11 w 1820"/>
              <a:gd name="T11" fmla="*/ 0 h 1305"/>
              <a:gd name="T12" fmla="*/ 1809 w 1820"/>
              <a:gd name="T13" fmla="*/ 0 h 1305"/>
              <a:gd name="T14" fmla="*/ 1820 w 1820"/>
              <a:gd name="T15" fmla="*/ 12 h 1305"/>
              <a:gd name="T16" fmla="*/ 1820 w 1820"/>
              <a:gd name="T17" fmla="*/ 1294 h 1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20" h="1305">
                <a:moveTo>
                  <a:pt x="1820" y="1294"/>
                </a:moveTo>
                <a:cubicBezTo>
                  <a:pt x="1820" y="1300"/>
                  <a:pt x="1815" y="1305"/>
                  <a:pt x="1809" y="1305"/>
                </a:cubicBezTo>
                <a:cubicBezTo>
                  <a:pt x="11" y="1305"/>
                  <a:pt x="11" y="1305"/>
                  <a:pt x="11" y="1305"/>
                </a:cubicBezTo>
                <a:cubicBezTo>
                  <a:pt x="5" y="1305"/>
                  <a:pt x="0" y="1300"/>
                  <a:pt x="0" y="1294"/>
                </a:cubicBezTo>
                <a:cubicBezTo>
                  <a:pt x="0" y="12"/>
                  <a:pt x="0" y="12"/>
                  <a:pt x="0" y="12"/>
                </a:cubicBezTo>
                <a:cubicBezTo>
                  <a:pt x="0" y="6"/>
                  <a:pt x="5" y="0"/>
                  <a:pt x="11" y="0"/>
                </a:cubicBezTo>
                <a:cubicBezTo>
                  <a:pt x="1809" y="0"/>
                  <a:pt x="1809" y="0"/>
                  <a:pt x="1809" y="0"/>
                </a:cubicBezTo>
                <a:cubicBezTo>
                  <a:pt x="1815" y="0"/>
                  <a:pt x="1820" y="6"/>
                  <a:pt x="1820" y="12"/>
                </a:cubicBezTo>
                <a:lnTo>
                  <a:pt x="1820" y="1294"/>
                </a:lnTo>
                <a:close/>
              </a:path>
            </a:pathLst>
          </a:custGeom>
          <a:solidFill>
            <a:schemeClr val="bg1"/>
          </a:solidFill>
          <a:ln w="6350">
            <a:solidFill>
              <a:srgbClr val="B35609">
                <a:alpha val="33000"/>
              </a:srgbClr>
            </a:solidFill>
          </a:ln>
          <a:effectLst>
            <a:outerShdw blurRad="63500" sx="102000" sy="102000" algn="ctr" rotWithShape="0">
              <a:srgbClr val="B35609">
                <a:alpha val="1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lt1"/>
              </a:solidFill>
              <a:cs typeface="+mn-ea"/>
              <a:sym typeface="+mn-lt"/>
            </a:endParaRPr>
          </a:p>
        </p:txBody>
      </p:sp>
      <p:sp>
        <p:nvSpPr>
          <p:cNvPr id="16" name="AutoShape 14">
            <a:extLst>
              <a:ext uri="{FF2B5EF4-FFF2-40B4-BE49-F238E27FC236}">
                <a16:creationId xmlns:a16="http://schemas.microsoft.com/office/drawing/2014/main" id="{D0B5B0D2-C950-0065-949E-6157DF0D4922}"/>
              </a:ext>
            </a:extLst>
          </p:cNvPr>
          <p:cNvSpPr>
            <a:spLocks noChangeAspect="1" noChangeArrowheads="1"/>
          </p:cNvSpPr>
          <p:nvPr/>
        </p:nvSpPr>
        <p:spPr bwMode="auto">
          <a:xfrm>
            <a:off x="6827520" y="1756702"/>
            <a:ext cx="4277360" cy="457110"/>
          </a:xfrm>
          <a:prstGeom prst="roundRect">
            <a:avLst>
              <a:gd name="adj" fmla="val 50000"/>
            </a:avLst>
          </a:prstGeom>
          <a:gradFill flip="none" rotWithShape="1">
            <a:gsLst>
              <a:gs pos="0">
                <a:srgbClr val="B35609">
                  <a:shade val="30000"/>
                  <a:satMod val="115000"/>
                </a:srgbClr>
              </a:gs>
              <a:gs pos="50000">
                <a:srgbClr val="B35609">
                  <a:shade val="67500"/>
                  <a:satMod val="115000"/>
                </a:srgbClr>
              </a:gs>
              <a:gs pos="100000">
                <a:srgbClr val="B35609">
                  <a:shade val="100000"/>
                  <a:satMod val="115000"/>
                </a:srgbClr>
              </a:gs>
            </a:gsLst>
            <a:path path="circle">
              <a:fillToRect l="50000" t="50000" r="50000" b="50000"/>
            </a:path>
            <a:tileRect/>
          </a:gradFill>
          <a:ln w="9525">
            <a:noFill/>
            <a:round/>
            <a:headEnd/>
            <a:tailEnd/>
          </a:ln>
        </p:spPr>
        <p:txBody>
          <a:bodyPr wrap="none" lIns="121917" tIns="60959" rIns="121917" bIns="60959" anchor="ctr">
            <a:noAutofit/>
          </a:bodyPr>
          <a:lstStyle/>
          <a:p>
            <a:pPr marL="0" marR="0" lvl="0" indent="0" algn="ctr" defTabSz="457200" rtl="0" eaLnBrk="1" fontAlgn="auto" latinLnBrk="0" hangingPunct="1">
              <a:lnSpc>
                <a:spcPct val="114000"/>
              </a:lnSpc>
              <a:spcBef>
                <a:spcPts val="0"/>
              </a:spcBef>
              <a:spcAft>
                <a:spcPts val="0"/>
              </a:spcAft>
              <a:buClrTx/>
              <a:buSzTx/>
              <a:buFontTx/>
              <a:buNone/>
              <a:tabLst/>
              <a:defRPr/>
            </a:pPr>
            <a:r>
              <a:rPr kumimoji="0" lang="zh-CN" altLang="en-US" sz="1600" b="1" i="0" u="none" strike="noStrike" kern="1200" cap="none" spc="0" normalizeH="0" baseline="0" noProof="0" dirty="0">
                <a:ln>
                  <a:noFill/>
                </a:ln>
                <a:solidFill>
                  <a:srgbClr val="FFFFFF"/>
                </a:solidFill>
                <a:effectLst/>
                <a:uLnTx/>
                <a:uFillTx/>
                <a:cs typeface="+mn-ea"/>
                <a:sym typeface="+mn-lt"/>
              </a:rPr>
              <a:t>儿童青少年抑郁症患者</a:t>
            </a:r>
            <a:r>
              <a:rPr kumimoji="0" lang="en-US" altLang="zh-CN" sz="1600" b="1" i="0" u="none" strike="noStrike" kern="1200" cap="none" spc="0" normalizeH="0" baseline="0" noProof="0" dirty="0">
                <a:ln>
                  <a:noFill/>
                </a:ln>
                <a:solidFill>
                  <a:srgbClr val="FFFFFF"/>
                </a:solidFill>
                <a:effectLst/>
                <a:uLnTx/>
                <a:uFillTx/>
                <a:cs typeface="+mn-ea"/>
                <a:sym typeface="+mn-lt"/>
              </a:rPr>
              <a:t>70%</a:t>
            </a:r>
            <a:r>
              <a:rPr kumimoji="0" lang="zh-CN" altLang="en-US" sz="1600" b="1" i="0" u="none" strike="noStrike" kern="1200" cap="none" spc="0" normalizeH="0" baseline="0" noProof="0" dirty="0">
                <a:ln>
                  <a:noFill/>
                </a:ln>
                <a:solidFill>
                  <a:srgbClr val="FFFFFF"/>
                </a:solidFill>
                <a:effectLst/>
                <a:uLnTx/>
                <a:uFillTx/>
                <a:cs typeface="+mn-ea"/>
                <a:sym typeface="+mn-lt"/>
              </a:rPr>
              <a:t>以上超说明书用药</a:t>
            </a:r>
          </a:p>
        </p:txBody>
      </p:sp>
      <p:graphicFrame>
        <p:nvGraphicFramePr>
          <p:cNvPr id="18" name="图表 17">
            <a:extLst>
              <a:ext uri="{FF2B5EF4-FFF2-40B4-BE49-F238E27FC236}">
                <a16:creationId xmlns:a16="http://schemas.microsoft.com/office/drawing/2014/main" id="{E1D6A9BE-4B5A-7329-0E9D-CA166467552D}"/>
              </a:ext>
            </a:extLst>
          </p:cNvPr>
          <p:cNvGraphicFramePr/>
          <p:nvPr>
            <p:extLst>
              <p:ext uri="{D42A27DB-BD31-4B8C-83A1-F6EECF244321}">
                <p14:modId xmlns:p14="http://schemas.microsoft.com/office/powerpoint/2010/main" val="696175204"/>
              </p:ext>
            </p:extLst>
          </p:nvPr>
        </p:nvGraphicFramePr>
        <p:xfrm>
          <a:off x="5953226" y="3077277"/>
          <a:ext cx="3070080" cy="2476500"/>
        </p:xfrm>
        <a:graphic>
          <a:graphicData uri="http://schemas.openxmlformats.org/drawingml/2006/chart">
            <c:chart xmlns:c="http://schemas.openxmlformats.org/drawingml/2006/chart" xmlns:r="http://schemas.openxmlformats.org/officeDocument/2006/relationships" r:id="rId4"/>
          </a:graphicData>
        </a:graphic>
      </p:graphicFrame>
      <p:sp>
        <p:nvSpPr>
          <p:cNvPr id="19" name="文本框 18">
            <a:extLst>
              <a:ext uri="{FF2B5EF4-FFF2-40B4-BE49-F238E27FC236}">
                <a16:creationId xmlns:a16="http://schemas.microsoft.com/office/drawing/2014/main" id="{97F323D2-8534-B0F4-90FA-1552E522104F}"/>
              </a:ext>
            </a:extLst>
          </p:cNvPr>
          <p:cNvSpPr txBox="1">
            <a:spLocks/>
          </p:cNvSpPr>
          <p:nvPr/>
        </p:nvSpPr>
        <p:spPr>
          <a:xfrm>
            <a:off x="9376473" y="2652397"/>
            <a:ext cx="1774128" cy="776603"/>
          </a:xfrm>
          <a:prstGeom prst="rect">
            <a:avLst/>
          </a:prstGeom>
          <a:noFill/>
        </p:spPr>
        <p:txBody>
          <a:bodyPr wrap="square" rtlCol="0">
            <a:spAutoFit/>
          </a:bodyPr>
          <a:lstStyle/>
          <a:p>
            <a:r>
              <a:rPr lang="en-US" altLang="zh-CN" sz="4400" b="1" dirty="0">
                <a:solidFill>
                  <a:srgbClr val="B85100"/>
                </a:solidFill>
                <a:cs typeface="+mn-ea"/>
                <a:sym typeface="+mn-lt"/>
              </a:rPr>
              <a:t>70.3%</a:t>
            </a:r>
          </a:p>
        </p:txBody>
      </p:sp>
      <p:sp>
        <p:nvSpPr>
          <p:cNvPr id="20" name="任意多边形: 形状 19">
            <a:extLst>
              <a:ext uri="{FF2B5EF4-FFF2-40B4-BE49-F238E27FC236}">
                <a16:creationId xmlns:a16="http://schemas.microsoft.com/office/drawing/2014/main" id="{9BC0D4B4-D2F3-058A-08B2-8220B9D8E40B}"/>
              </a:ext>
            </a:extLst>
          </p:cNvPr>
          <p:cNvSpPr/>
          <p:nvPr/>
        </p:nvSpPr>
        <p:spPr>
          <a:xfrm>
            <a:off x="7792094" y="3044952"/>
            <a:ext cx="1645920" cy="384048"/>
          </a:xfrm>
          <a:custGeom>
            <a:avLst/>
            <a:gdLst>
              <a:gd name="connsiteX0" fmla="*/ 0 w 1645920"/>
              <a:gd name="connsiteY0" fmla="*/ 384048 h 384048"/>
              <a:gd name="connsiteX1" fmla="*/ 384048 w 1645920"/>
              <a:gd name="connsiteY1" fmla="*/ 0 h 384048"/>
              <a:gd name="connsiteX2" fmla="*/ 1645920 w 1645920"/>
              <a:gd name="connsiteY2" fmla="*/ 0 h 384048"/>
            </a:gdLst>
            <a:ahLst/>
            <a:cxnLst>
              <a:cxn ang="0">
                <a:pos x="connsiteX0" y="connsiteY0"/>
              </a:cxn>
              <a:cxn ang="0">
                <a:pos x="connsiteX1" y="connsiteY1"/>
              </a:cxn>
              <a:cxn ang="0">
                <a:pos x="connsiteX2" y="connsiteY2"/>
              </a:cxn>
            </a:cxnLst>
            <a:rect l="l" t="t" r="r" b="b"/>
            <a:pathLst>
              <a:path w="1645920" h="384048">
                <a:moveTo>
                  <a:pt x="0" y="384048"/>
                </a:moveTo>
                <a:lnTo>
                  <a:pt x="384048" y="0"/>
                </a:lnTo>
                <a:lnTo>
                  <a:pt x="1645920" y="0"/>
                </a:lnTo>
              </a:path>
            </a:pathLst>
          </a:custGeom>
          <a:noFill/>
          <a:ln>
            <a:solidFill>
              <a:srgbClr val="B851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1" name="矩形 20">
            <a:extLst>
              <a:ext uri="{FF2B5EF4-FFF2-40B4-BE49-F238E27FC236}">
                <a16:creationId xmlns:a16="http://schemas.microsoft.com/office/drawing/2014/main" id="{9AA9F2E0-8B83-EA18-E04E-FCFC4563D53E}"/>
              </a:ext>
            </a:extLst>
          </p:cNvPr>
          <p:cNvSpPr/>
          <p:nvPr/>
        </p:nvSpPr>
        <p:spPr>
          <a:xfrm>
            <a:off x="8556859" y="3715351"/>
            <a:ext cx="3003082" cy="1713297"/>
          </a:xfrm>
          <a:prstGeom prst="rect">
            <a:avLst/>
          </a:prstGeom>
          <a:noFill/>
          <a:ln w="9525">
            <a:noFill/>
            <a:headEnd type="oval" w="sm" len="sm"/>
          </a:ln>
        </p:spPr>
        <p:txBody>
          <a:bodyPr rtlCol="0" anchor="ctr"/>
          <a:lstStyle/>
          <a:p>
            <a:pPr marL="285750" indent="-285750">
              <a:lnSpc>
                <a:spcPct val="120000"/>
              </a:lnSpc>
              <a:spcBef>
                <a:spcPts val="1200"/>
              </a:spcBef>
              <a:buFont typeface="Arial" panose="020B0604020202020204" pitchFamily="34" charset="0"/>
              <a:buChar char="•"/>
            </a:pPr>
            <a:r>
              <a:rPr lang="zh-CN" altLang="en-US" sz="1400" dirty="0">
                <a:cs typeface="+mn-ea"/>
                <a:sym typeface="+mn-lt"/>
              </a:rPr>
              <a:t>纳入</a:t>
            </a:r>
            <a:r>
              <a:rPr lang="en-US" altLang="zh-CN" sz="1400" dirty="0">
                <a:cs typeface="+mn-ea"/>
                <a:sym typeface="+mn-lt"/>
              </a:rPr>
              <a:t>2017</a:t>
            </a:r>
            <a:r>
              <a:rPr lang="zh-CN" altLang="en-US" sz="1400" dirty="0">
                <a:cs typeface="+mn-ea"/>
                <a:sym typeface="+mn-lt"/>
              </a:rPr>
              <a:t>年</a:t>
            </a:r>
            <a:r>
              <a:rPr lang="en-US" altLang="zh-CN" sz="1400" dirty="0">
                <a:cs typeface="+mn-ea"/>
                <a:sym typeface="+mn-lt"/>
              </a:rPr>
              <a:t>1</a:t>
            </a:r>
            <a:r>
              <a:rPr lang="zh-CN" altLang="en-US" sz="1400" dirty="0">
                <a:cs typeface="+mn-ea"/>
                <a:sym typeface="+mn-lt"/>
              </a:rPr>
              <a:t>月</a:t>
            </a:r>
            <a:r>
              <a:rPr lang="en-US" altLang="zh-CN" sz="1400" dirty="0">
                <a:cs typeface="+mn-ea"/>
                <a:sym typeface="+mn-lt"/>
              </a:rPr>
              <a:t>~2021</a:t>
            </a:r>
            <a:r>
              <a:rPr lang="zh-CN" altLang="en-US" sz="1400" dirty="0">
                <a:cs typeface="+mn-ea"/>
                <a:sym typeface="+mn-lt"/>
              </a:rPr>
              <a:t>年</a:t>
            </a:r>
            <a:r>
              <a:rPr lang="en-US" altLang="zh-CN" sz="1400" dirty="0">
                <a:cs typeface="+mn-ea"/>
                <a:sym typeface="+mn-lt"/>
              </a:rPr>
              <a:t>1</a:t>
            </a:r>
            <a:r>
              <a:rPr lang="zh-CN" altLang="en-US" sz="1400" dirty="0">
                <a:cs typeface="+mn-ea"/>
                <a:sym typeface="+mn-lt"/>
              </a:rPr>
              <a:t>月烟台市某院</a:t>
            </a:r>
            <a:r>
              <a:rPr lang="en-US" altLang="zh-CN" sz="1400" dirty="0">
                <a:cs typeface="+mn-ea"/>
                <a:sym typeface="+mn-lt"/>
              </a:rPr>
              <a:t>63 258 </a:t>
            </a:r>
            <a:r>
              <a:rPr lang="zh-CN" altLang="en-US" sz="1400" dirty="0">
                <a:cs typeface="+mn-ea"/>
                <a:sym typeface="+mn-lt"/>
              </a:rPr>
              <a:t>张抗抑郁药处方</a:t>
            </a:r>
            <a:endParaRPr lang="en-US" altLang="zh-CN" sz="1400" dirty="0">
              <a:cs typeface="+mn-ea"/>
              <a:sym typeface="+mn-lt"/>
            </a:endParaRPr>
          </a:p>
          <a:p>
            <a:pPr marL="285750" indent="-285750">
              <a:lnSpc>
                <a:spcPct val="120000"/>
              </a:lnSpc>
              <a:spcBef>
                <a:spcPts val="1200"/>
              </a:spcBef>
              <a:buFont typeface="Arial" panose="020B0604020202020204" pitchFamily="34" charset="0"/>
              <a:buChar char="•"/>
            </a:pPr>
            <a:r>
              <a:rPr lang="zh-CN" altLang="en-US" sz="1400" dirty="0">
                <a:cs typeface="+mn-ea"/>
                <a:sym typeface="+mn-lt"/>
              </a:rPr>
              <a:t>儿科处方占门诊总处方</a:t>
            </a:r>
            <a:r>
              <a:rPr lang="en-US" altLang="zh-CN" sz="1400" dirty="0">
                <a:cs typeface="+mn-ea"/>
                <a:sym typeface="+mn-lt"/>
              </a:rPr>
              <a:t>2%</a:t>
            </a:r>
          </a:p>
          <a:p>
            <a:pPr marL="285750" indent="-285750">
              <a:lnSpc>
                <a:spcPct val="120000"/>
              </a:lnSpc>
              <a:spcBef>
                <a:spcPts val="1200"/>
              </a:spcBef>
              <a:buFont typeface="Arial" panose="020B0604020202020204" pitchFamily="34" charset="0"/>
              <a:buChar char="•"/>
            </a:pPr>
            <a:r>
              <a:rPr lang="zh-CN" altLang="en-US" sz="1400" dirty="0">
                <a:cs typeface="+mn-ea"/>
                <a:sym typeface="+mn-lt"/>
              </a:rPr>
              <a:t>儿童青少年抗抑郁药超说明书用药处方占比为</a:t>
            </a:r>
            <a:r>
              <a:rPr lang="en-US" altLang="zh-CN" sz="1400" dirty="0">
                <a:cs typeface="+mn-ea"/>
                <a:sym typeface="+mn-lt"/>
              </a:rPr>
              <a:t>70.30%</a:t>
            </a:r>
            <a:r>
              <a:rPr lang="en-US" altLang="zh-CN" sz="1400" baseline="30000" dirty="0">
                <a:cs typeface="+mn-ea"/>
                <a:sym typeface="+mn-lt"/>
              </a:rPr>
              <a:t>3</a:t>
            </a:r>
            <a:endParaRPr lang="zh-CN" altLang="en-US" sz="1400" baseline="30000" dirty="0">
              <a:cs typeface="+mn-ea"/>
              <a:sym typeface="+mn-lt"/>
            </a:endParaRPr>
          </a:p>
        </p:txBody>
      </p:sp>
    </p:spTree>
    <p:extLst>
      <p:ext uri="{BB962C8B-B14F-4D97-AF65-F5344CB8AC3E}">
        <p14:creationId xmlns:p14="http://schemas.microsoft.com/office/powerpoint/2010/main" val="1264647252"/>
      </p:ext>
    </p:extLst>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F0983E5-25F6-CA56-2B00-5071872D2F18}"/>
            </a:ext>
          </a:extLst>
        </p:cNvPr>
        <p:cNvGrpSpPr/>
        <p:nvPr/>
      </p:nvGrpSpPr>
      <p:grpSpPr>
        <a:xfrm>
          <a:off x="0" y="0"/>
          <a:ext cx="0" cy="0"/>
          <a:chOff x="0" y="0"/>
          <a:chExt cx="0" cy="0"/>
        </a:xfrm>
      </p:grpSpPr>
      <p:sp>
        <p:nvSpPr>
          <p:cNvPr id="4" name="标题 3">
            <a:extLst>
              <a:ext uri="{FF2B5EF4-FFF2-40B4-BE49-F238E27FC236}">
                <a16:creationId xmlns:a16="http://schemas.microsoft.com/office/drawing/2014/main" id="{60B1AAF7-2A17-FF05-B891-C09DDE4F822B}"/>
              </a:ext>
            </a:extLst>
          </p:cNvPr>
          <p:cNvSpPr>
            <a:spLocks noGrp="1"/>
          </p:cNvSpPr>
          <p:nvPr>
            <p:ph type="title"/>
          </p:nvPr>
        </p:nvSpPr>
        <p:spPr/>
        <p:txBody>
          <a:bodyPr/>
          <a:lstStyle/>
          <a:p>
            <a:r>
              <a:rPr lang="zh-CN" altLang="en-US" dirty="0">
                <a:latin typeface="+mn-lt"/>
                <a:ea typeface="+mn-ea"/>
                <a:cs typeface="+mn-ea"/>
                <a:sym typeface="+mn-lt"/>
              </a:rPr>
              <a:t>现有抗抑郁药治疗疗效差，且复发率高</a:t>
            </a:r>
          </a:p>
        </p:txBody>
      </p:sp>
      <p:sp>
        <p:nvSpPr>
          <p:cNvPr id="5" name="内容占位符 4">
            <a:extLst>
              <a:ext uri="{FF2B5EF4-FFF2-40B4-BE49-F238E27FC236}">
                <a16:creationId xmlns:a16="http://schemas.microsoft.com/office/drawing/2014/main" id="{EEE7A4E9-1F0B-F49B-A4F7-9C38B527BFE4}"/>
              </a:ext>
            </a:extLst>
          </p:cNvPr>
          <p:cNvSpPr>
            <a:spLocks noGrp="1"/>
          </p:cNvSpPr>
          <p:nvPr>
            <p:ph sz="quarter" idx="10"/>
          </p:nvPr>
        </p:nvSpPr>
        <p:spPr/>
        <p:txBody>
          <a:bodyPr/>
          <a:lstStyle/>
          <a:p>
            <a:r>
              <a:rPr lang="en-US" altLang="zh-CN" dirty="0">
                <a:solidFill>
                  <a:schemeClr val="tx1"/>
                </a:solidFill>
                <a:latin typeface="+mn-lt"/>
                <a:ea typeface="+mn-ea"/>
                <a:cs typeface="+mn-ea"/>
                <a:sym typeface="+mn-lt"/>
              </a:rPr>
              <a:t>1.March J, et al. JAMA. 2004 Aug 18;292(7):807-20. </a:t>
            </a:r>
          </a:p>
          <a:p>
            <a:r>
              <a:rPr lang="en-US" altLang="zh-CN" dirty="0">
                <a:solidFill>
                  <a:schemeClr val="tx1"/>
                </a:solidFill>
                <a:latin typeface="+mn-lt"/>
                <a:ea typeface="+mn-ea"/>
                <a:cs typeface="+mn-ea"/>
                <a:sym typeface="+mn-lt"/>
              </a:rPr>
              <a:t>2.Curry J, et al. Arch Gen Psychiatry. 2011 Mar;68(3):263-9. </a:t>
            </a:r>
            <a:endParaRPr lang="zh-CN" altLang="en-US" dirty="0">
              <a:solidFill>
                <a:schemeClr val="tx1"/>
              </a:solidFill>
              <a:latin typeface="+mn-lt"/>
              <a:ea typeface="+mn-ea"/>
              <a:cs typeface="+mn-ea"/>
              <a:sym typeface="+mn-lt"/>
            </a:endParaRPr>
          </a:p>
        </p:txBody>
      </p:sp>
      <p:pic>
        <p:nvPicPr>
          <p:cNvPr id="7" name="图片 6">
            <a:extLst>
              <a:ext uri="{FF2B5EF4-FFF2-40B4-BE49-F238E27FC236}">
                <a16:creationId xmlns:a16="http://schemas.microsoft.com/office/drawing/2014/main" id="{34FC81BC-3E6C-0E83-546D-C1F83C663032}"/>
              </a:ext>
            </a:extLst>
          </p:cNvPr>
          <p:cNvPicPr>
            <a:picLocks noChangeAspect="1"/>
          </p:cNvPicPr>
          <p:nvPr/>
        </p:nvPicPr>
        <p:blipFill>
          <a:blip r:embed="rId2"/>
          <a:stretch>
            <a:fillRect/>
          </a:stretch>
        </p:blipFill>
        <p:spPr>
          <a:xfrm>
            <a:off x="13472911" y="2364744"/>
            <a:ext cx="5204008" cy="508347"/>
          </a:xfrm>
          <a:prstGeom prst="rect">
            <a:avLst/>
          </a:prstGeom>
        </p:spPr>
      </p:pic>
      <p:pic>
        <p:nvPicPr>
          <p:cNvPr id="9" name="图片 8">
            <a:extLst>
              <a:ext uri="{FF2B5EF4-FFF2-40B4-BE49-F238E27FC236}">
                <a16:creationId xmlns:a16="http://schemas.microsoft.com/office/drawing/2014/main" id="{EDF6367D-992C-8ED9-24B6-91FAD48E4128}"/>
              </a:ext>
            </a:extLst>
          </p:cNvPr>
          <p:cNvPicPr>
            <a:picLocks noChangeAspect="1"/>
          </p:cNvPicPr>
          <p:nvPr/>
        </p:nvPicPr>
        <p:blipFill>
          <a:blip r:embed="rId3"/>
          <a:stretch>
            <a:fillRect/>
          </a:stretch>
        </p:blipFill>
        <p:spPr>
          <a:xfrm>
            <a:off x="13444034" y="2817044"/>
            <a:ext cx="4267651" cy="289660"/>
          </a:xfrm>
          <a:prstGeom prst="rect">
            <a:avLst/>
          </a:prstGeom>
        </p:spPr>
      </p:pic>
      <p:pic>
        <p:nvPicPr>
          <p:cNvPr id="11" name="图片 10">
            <a:extLst>
              <a:ext uri="{FF2B5EF4-FFF2-40B4-BE49-F238E27FC236}">
                <a16:creationId xmlns:a16="http://schemas.microsoft.com/office/drawing/2014/main" id="{5314F3FD-4B8D-FBF4-2677-657B20820640}"/>
              </a:ext>
            </a:extLst>
          </p:cNvPr>
          <p:cNvPicPr>
            <a:picLocks noChangeAspect="1"/>
          </p:cNvPicPr>
          <p:nvPr/>
        </p:nvPicPr>
        <p:blipFill>
          <a:blip r:embed="rId4"/>
          <a:stretch>
            <a:fillRect/>
          </a:stretch>
        </p:blipFill>
        <p:spPr>
          <a:xfrm>
            <a:off x="13764869" y="3429000"/>
            <a:ext cx="4509344" cy="2733725"/>
          </a:xfrm>
          <a:prstGeom prst="rect">
            <a:avLst/>
          </a:prstGeom>
        </p:spPr>
      </p:pic>
      <p:sp>
        <p:nvSpPr>
          <p:cNvPr id="2" name="Freeform 60">
            <a:extLst>
              <a:ext uri="{FF2B5EF4-FFF2-40B4-BE49-F238E27FC236}">
                <a16:creationId xmlns:a16="http://schemas.microsoft.com/office/drawing/2014/main" id="{1CBDB1B1-FB8A-A3BC-60AF-443AE0772D88}"/>
              </a:ext>
            </a:extLst>
          </p:cNvPr>
          <p:cNvSpPr>
            <a:spLocks/>
          </p:cNvSpPr>
          <p:nvPr/>
        </p:nvSpPr>
        <p:spPr bwMode="auto">
          <a:xfrm>
            <a:off x="624169" y="1623958"/>
            <a:ext cx="88900" cy="485775"/>
          </a:xfrm>
          <a:custGeom>
            <a:avLst/>
            <a:gdLst>
              <a:gd name="T0" fmla="*/ 56 w 56"/>
              <a:gd name="T1" fmla="*/ 306 h 306"/>
              <a:gd name="T2" fmla="*/ 0 w 56"/>
              <a:gd name="T3" fmla="*/ 276 h 306"/>
              <a:gd name="T4" fmla="*/ 0 w 56"/>
              <a:gd name="T5" fmla="*/ 26 h 306"/>
              <a:gd name="T6" fmla="*/ 56 w 56"/>
              <a:gd name="T7" fmla="*/ 0 h 306"/>
              <a:gd name="T8" fmla="*/ 56 w 56"/>
              <a:gd name="T9" fmla="*/ 306 h 306"/>
            </a:gdLst>
            <a:ahLst/>
            <a:cxnLst>
              <a:cxn ang="0">
                <a:pos x="T0" y="T1"/>
              </a:cxn>
              <a:cxn ang="0">
                <a:pos x="T2" y="T3"/>
              </a:cxn>
              <a:cxn ang="0">
                <a:pos x="T4" y="T5"/>
              </a:cxn>
              <a:cxn ang="0">
                <a:pos x="T6" y="T7"/>
              </a:cxn>
              <a:cxn ang="0">
                <a:pos x="T8" y="T9"/>
              </a:cxn>
            </a:cxnLst>
            <a:rect l="0" t="0" r="r" b="b"/>
            <a:pathLst>
              <a:path w="56" h="306">
                <a:moveTo>
                  <a:pt x="56" y="306"/>
                </a:moveTo>
                <a:lnTo>
                  <a:pt x="0" y="276"/>
                </a:lnTo>
                <a:lnTo>
                  <a:pt x="0" y="26"/>
                </a:lnTo>
                <a:lnTo>
                  <a:pt x="56" y="0"/>
                </a:lnTo>
                <a:lnTo>
                  <a:pt x="56" y="306"/>
                </a:lnTo>
                <a:close/>
              </a:path>
            </a:pathLst>
          </a:custGeom>
          <a:solidFill>
            <a:srgbClr val="00196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1965"/>
              </a:solidFill>
              <a:effectLst/>
              <a:uLnTx/>
              <a:uFillTx/>
              <a:cs typeface="+mn-ea"/>
              <a:sym typeface="+mn-lt"/>
            </a:endParaRPr>
          </a:p>
        </p:txBody>
      </p:sp>
      <p:sp>
        <p:nvSpPr>
          <p:cNvPr id="6" name="Freeform 61">
            <a:extLst>
              <a:ext uri="{FF2B5EF4-FFF2-40B4-BE49-F238E27FC236}">
                <a16:creationId xmlns:a16="http://schemas.microsoft.com/office/drawing/2014/main" id="{0E6F659D-84F9-7439-9E88-807806A4B9BC}"/>
              </a:ext>
            </a:extLst>
          </p:cNvPr>
          <p:cNvSpPr>
            <a:spLocks/>
          </p:cNvSpPr>
          <p:nvPr/>
        </p:nvSpPr>
        <p:spPr bwMode="auto">
          <a:xfrm>
            <a:off x="682906" y="1544583"/>
            <a:ext cx="5148289" cy="4554220"/>
          </a:xfrm>
          <a:custGeom>
            <a:avLst/>
            <a:gdLst>
              <a:gd name="T0" fmla="*/ 1820 w 1820"/>
              <a:gd name="T1" fmla="*/ 1294 h 1305"/>
              <a:gd name="T2" fmla="*/ 1809 w 1820"/>
              <a:gd name="T3" fmla="*/ 1305 h 1305"/>
              <a:gd name="T4" fmla="*/ 11 w 1820"/>
              <a:gd name="T5" fmla="*/ 1305 h 1305"/>
              <a:gd name="T6" fmla="*/ 0 w 1820"/>
              <a:gd name="T7" fmla="*/ 1294 h 1305"/>
              <a:gd name="T8" fmla="*/ 0 w 1820"/>
              <a:gd name="T9" fmla="*/ 12 h 1305"/>
              <a:gd name="T10" fmla="*/ 11 w 1820"/>
              <a:gd name="T11" fmla="*/ 0 h 1305"/>
              <a:gd name="T12" fmla="*/ 1809 w 1820"/>
              <a:gd name="T13" fmla="*/ 0 h 1305"/>
              <a:gd name="T14" fmla="*/ 1820 w 1820"/>
              <a:gd name="T15" fmla="*/ 12 h 1305"/>
              <a:gd name="T16" fmla="*/ 1820 w 1820"/>
              <a:gd name="T17" fmla="*/ 1294 h 1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20" h="1305">
                <a:moveTo>
                  <a:pt x="1820" y="1294"/>
                </a:moveTo>
                <a:cubicBezTo>
                  <a:pt x="1820" y="1300"/>
                  <a:pt x="1815" y="1305"/>
                  <a:pt x="1809" y="1305"/>
                </a:cubicBezTo>
                <a:cubicBezTo>
                  <a:pt x="11" y="1305"/>
                  <a:pt x="11" y="1305"/>
                  <a:pt x="11" y="1305"/>
                </a:cubicBezTo>
                <a:cubicBezTo>
                  <a:pt x="5" y="1305"/>
                  <a:pt x="0" y="1300"/>
                  <a:pt x="0" y="1294"/>
                </a:cubicBezTo>
                <a:cubicBezTo>
                  <a:pt x="0" y="12"/>
                  <a:pt x="0" y="12"/>
                  <a:pt x="0" y="12"/>
                </a:cubicBezTo>
                <a:cubicBezTo>
                  <a:pt x="0" y="6"/>
                  <a:pt x="5" y="0"/>
                  <a:pt x="11" y="0"/>
                </a:cubicBezTo>
                <a:cubicBezTo>
                  <a:pt x="1809" y="0"/>
                  <a:pt x="1809" y="0"/>
                  <a:pt x="1809" y="0"/>
                </a:cubicBezTo>
                <a:cubicBezTo>
                  <a:pt x="1815" y="0"/>
                  <a:pt x="1820" y="6"/>
                  <a:pt x="1820" y="12"/>
                </a:cubicBezTo>
                <a:lnTo>
                  <a:pt x="1820" y="1294"/>
                </a:lnTo>
                <a:close/>
              </a:path>
            </a:pathLst>
          </a:custGeom>
          <a:solidFill>
            <a:schemeClr val="bg1"/>
          </a:solidFill>
          <a:ln w="6350">
            <a:solidFill>
              <a:srgbClr val="B35609">
                <a:alpha val="33000"/>
              </a:srgbClr>
            </a:solidFill>
          </a:ln>
          <a:effectLst>
            <a:outerShdw blurRad="63500" sx="102000" sy="102000" algn="ctr" rotWithShape="0">
              <a:srgbClr val="B35609">
                <a:alpha val="1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cs typeface="+mn-ea"/>
              <a:sym typeface="+mn-lt"/>
            </a:endParaRPr>
          </a:p>
        </p:txBody>
      </p:sp>
      <p:sp>
        <p:nvSpPr>
          <p:cNvPr id="8" name="Freeform 63">
            <a:extLst>
              <a:ext uri="{FF2B5EF4-FFF2-40B4-BE49-F238E27FC236}">
                <a16:creationId xmlns:a16="http://schemas.microsoft.com/office/drawing/2014/main" id="{78FCEE05-DC74-1991-6826-A34B7564C2DD}"/>
              </a:ext>
            </a:extLst>
          </p:cNvPr>
          <p:cNvSpPr>
            <a:spLocks/>
          </p:cNvSpPr>
          <p:nvPr/>
        </p:nvSpPr>
        <p:spPr bwMode="auto">
          <a:xfrm>
            <a:off x="624168" y="1665234"/>
            <a:ext cx="4679352" cy="392166"/>
          </a:xfrm>
          <a:custGeom>
            <a:avLst/>
            <a:gdLst>
              <a:gd name="T0" fmla="*/ 0 w 714"/>
              <a:gd name="T1" fmla="*/ 0 h 152"/>
              <a:gd name="T2" fmla="*/ 656 w 714"/>
              <a:gd name="T3" fmla="*/ 0 h 152"/>
              <a:gd name="T4" fmla="*/ 671 w 714"/>
              <a:gd name="T5" fmla="*/ 8 h 152"/>
              <a:gd name="T6" fmla="*/ 711 w 714"/>
              <a:gd name="T7" fmla="*/ 69 h 152"/>
              <a:gd name="T8" fmla="*/ 711 w 714"/>
              <a:gd name="T9" fmla="*/ 84 h 152"/>
              <a:gd name="T10" fmla="*/ 671 w 714"/>
              <a:gd name="T11" fmla="*/ 144 h 152"/>
              <a:gd name="T12" fmla="*/ 656 w 714"/>
              <a:gd name="T13" fmla="*/ 152 h 152"/>
              <a:gd name="T14" fmla="*/ 0 w 714"/>
              <a:gd name="T15" fmla="*/ 152 h 15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14" h="152">
                <a:moveTo>
                  <a:pt x="0" y="0"/>
                </a:moveTo>
                <a:cubicBezTo>
                  <a:pt x="656" y="0"/>
                  <a:pt x="656" y="0"/>
                  <a:pt x="656" y="0"/>
                </a:cubicBezTo>
                <a:cubicBezTo>
                  <a:pt x="661" y="0"/>
                  <a:pt x="668" y="4"/>
                  <a:pt x="671" y="8"/>
                </a:cubicBezTo>
                <a:cubicBezTo>
                  <a:pt x="711" y="69"/>
                  <a:pt x="711" y="69"/>
                  <a:pt x="711" y="69"/>
                </a:cubicBezTo>
                <a:cubicBezTo>
                  <a:pt x="714" y="73"/>
                  <a:pt x="714" y="80"/>
                  <a:pt x="711" y="84"/>
                </a:cubicBezTo>
                <a:cubicBezTo>
                  <a:pt x="671" y="144"/>
                  <a:pt x="671" y="144"/>
                  <a:pt x="671" y="144"/>
                </a:cubicBezTo>
                <a:cubicBezTo>
                  <a:pt x="668" y="148"/>
                  <a:pt x="661" y="152"/>
                  <a:pt x="656" y="152"/>
                </a:cubicBezTo>
                <a:cubicBezTo>
                  <a:pt x="0" y="152"/>
                  <a:pt x="0" y="152"/>
                  <a:pt x="0" y="152"/>
                </a:cubicBezTo>
              </a:path>
            </a:pathLst>
          </a:custGeom>
          <a:solidFill>
            <a:srgbClr val="B35609"/>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1965"/>
              </a:solidFill>
              <a:effectLst/>
              <a:uLnTx/>
              <a:uFillTx/>
              <a:cs typeface="+mn-ea"/>
              <a:sym typeface="+mn-lt"/>
            </a:endParaRPr>
          </a:p>
        </p:txBody>
      </p:sp>
      <p:sp>
        <p:nvSpPr>
          <p:cNvPr id="10" name="矩形 69">
            <a:extLst>
              <a:ext uri="{FF2B5EF4-FFF2-40B4-BE49-F238E27FC236}">
                <a16:creationId xmlns:a16="http://schemas.microsoft.com/office/drawing/2014/main" id="{C45FDE9C-372A-68F1-F50E-4DB0ADFE290B}"/>
              </a:ext>
            </a:extLst>
          </p:cNvPr>
          <p:cNvSpPr>
            <a:spLocks noChangeArrowheads="1"/>
          </p:cNvSpPr>
          <p:nvPr/>
        </p:nvSpPr>
        <p:spPr bwMode="auto">
          <a:xfrm>
            <a:off x="753910" y="1716667"/>
            <a:ext cx="4407745" cy="3139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595313">
              <a:defRPr>
                <a:solidFill>
                  <a:schemeClr val="tx1"/>
                </a:solidFill>
                <a:latin typeface="Verdana" panose="020B0604030504040204" pitchFamily="34" charset="0"/>
                <a:ea typeface="宋体" panose="02010600030101010101" pitchFamily="2" charset="-122"/>
              </a:defRPr>
            </a:lvl1pPr>
            <a:lvl2pPr defTabSz="595313">
              <a:defRPr>
                <a:solidFill>
                  <a:schemeClr val="tx1"/>
                </a:solidFill>
                <a:latin typeface="Verdana" panose="020B0604030504040204" pitchFamily="34" charset="0"/>
                <a:ea typeface="宋体" panose="02010600030101010101" pitchFamily="2" charset="-122"/>
              </a:defRPr>
            </a:lvl2pPr>
            <a:lvl3pPr defTabSz="595313">
              <a:defRPr>
                <a:solidFill>
                  <a:schemeClr val="tx1"/>
                </a:solidFill>
                <a:latin typeface="Verdana" panose="020B0604030504040204" pitchFamily="34" charset="0"/>
                <a:ea typeface="宋体" panose="02010600030101010101" pitchFamily="2" charset="-122"/>
              </a:defRPr>
            </a:lvl3pPr>
            <a:lvl4pPr defTabSz="595313">
              <a:defRPr>
                <a:solidFill>
                  <a:schemeClr val="tx1"/>
                </a:solidFill>
                <a:latin typeface="Verdana" panose="020B0604030504040204" pitchFamily="34" charset="0"/>
                <a:ea typeface="宋体" panose="02010600030101010101" pitchFamily="2" charset="-122"/>
              </a:defRPr>
            </a:lvl4pPr>
            <a:lvl5pPr defTabSz="595313">
              <a:defRPr>
                <a:solidFill>
                  <a:schemeClr val="tx1"/>
                </a:solidFill>
                <a:latin typeface="Verdana" panose="020B0604030504040204" pitchFamily="34" charset="0"/>
                <a:ea typeface="宋体" panose="02010600030101010101" pitchFamily="2" charset="-122"/>
              </a:defRPr>
            </a:lvl5pPr>
            <a:lvl6pPr marL="2279650" indent="3175" defTabSz="595313" eaLnBrk="0" fontAlgn="base" hangingPunct="0">
              <a:spcBef>
                <a:spcPct val="0"/>
              </a:spcBef>
              <a:spcAft>
                <a:spcPct val="0"/>
              </a:spcAft>
              <a:defRPr>
                <a:solidFill>
                  <a:schemeClr val="tx1"/>
                </a:solidFill>
                <a:latin typeface="Verdana" panose="020B0604030504040204" pitchFamily="34" charset="0"/>
                <a:ea typeface="宋体" panose="02010600030101010101" pitchFamily="2" charset="-122"/>
              </a:defRPr>
            </a:lvl6pPr>
            <a:lvl7pPr marL="2736850" indent="3175" defTabSz="595313" eaLnBrk="0" fontAlgn="base" hangingPunct="0">
              <a:spcBef>
                <a:spcPct val="0"/>
              </a:spcBef>
              <a:spcAft>
                <a:spcPct val="0"/>
              </a:spcAft>
              <a:defRPr>
                <a:solidFill>
                  <a:schemeClr val="tx1"/>
                </a:solidFill>
                <a:latin typeface="Verdana" panose="020B0604030504040204" pitchFamily="34" charset="0"/>
                <a:ea typeface="宋体" panose="02010600030101010101" pitchFamily="2" charset="-122"/>
              </a:defRPr>
            </a:lvl7pPr>
            <a:lvl8pPr marL="3194050" indent="3175" defTabSz="595313" eaLnBrk="0" fontAlgn="base" hangingPunct="0">
              <a:spcBef>
                <a:spcPct val="0"/>
              </a:spcBef>
              <a:spcAft>
                <a:spcPct val="0"/>
              </a:spcAft>
              <a:defRPr>
                <a:solidFill>
                  <a:schemeClr val="tx1"/>
                </a:solidFill>
                <a:latin typeface="Verdana" panose="020B0604030504040204" pitchFamily="34" charset="0"/>
                <a:ea typeface="宋体" panose="02010600030101010101" pitchFamily="2" charset="-122"/>
              </a:defRPr>
            </a:lvl8pPr>
            <a:lvl9pPr marL="3651250" indent="3175" defTabSz="595313" eaLnBrk="0" fontAlgn="base" hangingPunct="0">
              <a:spcBef>
                <a:spcPct val="0"/>
              </a:spcBef>
              <a:spcAft>
                <a:spcPct val="0"/>
              </a:spcAft>
              <a:defRPr>
                <a:solidFill>
                  <a:schemeClr val="tx1"/>
                </a:solidFill>
                <a:latin typeface="Verdana" panose="020B0604030504040204" pitchFamily="34" charset="0"/>
                <a:ea typeface="宋体" panose="02010600030101010101" pitchFamily="2" charset="-122"/>
              </a:defRPr>
            </a:lvl9pPr>
          </a:lstStyle>
          <a:p>
            <a:pPr marL="0" marR="0" lvl="0" indent="0" algn="l" defTabSz="595313" rtl="0" eaLnBrk="1" fontAlgn="auto" latinLnBrk="0" hangingPunct="1">
              <a:lnSpc>
                <a:spcPct val="90000"/>
              </a:lnSpc>
              <a:spcBef>
                <a:spcPts val="0"/>
              </a:spcBef>
              <a:spcAft>
                <a:spcPct val="35000"/>
              </a:spcAft>
              <a:buClrTx/>
              <a:buSzTx/>
              <a:buFontTx/>
              <a:buNone/>
              <a:tabLst/>
              <a:defRPr/>
            </a:pPr>
            <a:r>
              <a:rPr kumimoji="0" lang="en-US" altLang="zh-CN" sz="1600" b="1" i="0" u="none" strike="noStrike" kern="1200" cap="none" spc="0" normalizeH="0" baseline="0" noProof="0" dirty="0">
                <a:ln>
                  <a:noFill/>
                </a:ln>
                <a:solidFill>
                  <a:srgbClr val="FFFFFF"/>
                </a:solidFill>
                <a:effectLst/>
                <a:uLnTx/>
                <a:uFillTx/>
                <a:latin typeface="+mn-lt"/>
                <a:ea typeface="+mn-ea"/>
                <a:cs typeface="+mn-ea"/>
                <a:sym typeface="+mn-lt"/>
              </a:rPr>
              <a:t>TADS</a:t>
            </a:r>
            <a:r>
              <a:rPr kumimoji="0" lang="zh-CN" altLang="en-US" sz="1600" b="1" i="0" u="none" strike="noStrike" kern="1200" cap="none" spc="0" normalizeH="0" baseline="0" noProof="0" dirty="0">
                <a:ln>
                  <a:noFill/>
                </a:ln>
                <a:solidFill>
                  <a:srgbClr val="FFFFFF"/>
                </a:solidFill>
                <a:effectLst/>
                <a:uLnTx/>
                <a:uFillTx/>
                <a:latin typeface="+mn-lt"/>
                <a:ea typeface="+mn-ea"/>
                <a:cs typeface="+mn-ea"/>
                <a:sym typeface="+mn-lt"/>
              </a:rPr>
              <a:t>研究：约</a:t>
            </a:r>
            <a:r>
              <a:rPr kumimoji="0" lang="en-US" altLang="zh-CN" sz="1600" b="1" i="0" u="none" strike="noStrike" kern="1200" cap="none" spc="0" normalizeH="0" baseline="0" noProof="0" dirty="0">
                <a:ln>
                  <a:noFill/>
                </a:ln>
                <a:solidFill>
                  <a:srgbClr val="FFFFFF"/>
                </a:solidFill>
                <a:effectLst/>
                <a:uLnTx/>
                <a:uFillTx/>
                <a:latin typeface="+mn-lt"/>
                <a:ea typeface="+mn-ea"/>
                <a:cs typeface="+mn-ea"/>
                <a:sym typeface="+mn-lt"/>
              </a:rPr>
              <a:t>1/3</a:t>
            </a:r>
            <a:r>
              <a:rPr kumimoji="0" lang="zh-CN" altLang="en-US" sz="1600" b="1" i="0" u="none" strike="noStrike" kern="1200" cap="none" spc="0" normalizeH="0" baseline="0" noProof="0" dirty="0">
                <a:ln>
                  <a:noFill/>
                </a:ln>
                <a:solidFill>
                  <a:srgbClr val="FFFFFF"/>
                </a:solidFill>
                <a:effectLst/>
                <a:uLnTx/>
                <a:uFillTx/>
                <a:latin typeface="+mn-lt"/>
                <a:ea typeface="+mn-ea"/>
                <a:cs typeface="+mn-ea"/>
                <a:sym typeface="+mn-lt"/>
              </a:rPr>
              <a:t>的患者首次抗抑郁治疗无效</a:t>
            </a:r>
            <a:r>
              <a:rPr kumimoji="0" lang="en-US" altLang="zh-CN" sz="1600" b="1" i="0" u="none" strike="noStrike" kern="1200" cap="none" spc="0" normalizeH="0" baseline="30000" noProof="0" dirty="0">
                <a:ln>
                  <a:noFill/>
                </a:ln>
                <a:solidFill>
                  <a:srgbClr val="FFFFFF"/>
                </a:solidFill>
                <a:effectLst/>
                <a:uLnTx/>
                <a:uFillTx/>
                <a:latin typeface="+mn-lt"/>
                <a:ea typeface="+mn-ea"/>
                <a:cs typeface="+mn-ea"/>
                <a:sym typeface="+mn-lt"/>
              </a:rPr>
              <a:t>1</a:t>
            </a:r>
            <a:endParaRPr kumimoji="0" lang="zh-CN" altLang="en-US" sz="1600" b="1" i="0" u="none" strike="noStrike" kern="1200" cap="none" spc="0" normalizeH="0" baseline="30000" noProof="0" dirty="0">
              <a:ln>
                <a:noFill/>
              </a:ln>
              <a:solidFill>
                <a:srgbClr val="FFFFFF"/>
              </a:solidFill>
              <a:effectLst/>
              <a:uLnTx/>
              <a:uFillTx/>
              <a:latin typeface="+mn-lt"/>
              <a:ea typeface="+mn-ea"/>
              <a:cs typeface="+mn-ea"/>
              <a:sym typeface="+mn-lt"/>
            </a:endParaRPr>
          </a:p>
        </p:txBody>
      </p:sp>
      <p:graphicFrame>
        <p:nvGraphicFramePr>
          <p:cNvPr id="13" name="图表 12">
            <a:extLst>
              <a:ext uri="{FF2B5EF4-FFF2-40B4-BE49-F238E27FC236}">
                <a16:creationId xmlns:a16="http://schemas.microsoft.com/office/drawing/2014/main" id="{BF609D30-006E-28DC-60D6-10B644C89F76}"/>
              </a:ext>
            </a:extLst>
          </p:cNvPr>
          <p:cNvGraphicFramePr/>
          <p:nvPr>
            <p:extLst>
              <p:ext uri="{D42A27DB-BD31-4B8C-83A1-F6EECF244321}">
                <p14:modId xmlns:p14="http://schemas.microsoft.com/office/powerpoint/2010/main" val="2687823122"/>
              </p:ext>
            </p:extLst>
          </p:nvPr>
        </p:nvGraphicFramePr>
        <p:xfrm>
          <a:off x="698702" y="2900096"/>
          <a:ext cx="5080000" cy="3111237"/>
        </p:xfrm>
        <a:graphic>
          <a:graphicData uri="http://schemas.openxmlformats.org/drawingml/2006/chart">
            <c:chart xmlns:c="http://schemas.openxmlformats.org/drawingml/2006/chart" xmlns:r="http://schemas.openxmlformats.org/officeDocument/2006/relationships" r:id="rId5"/>
          </a:graphicData>
        </a:graphic>
      </p:graphicFrame>
      <p:sp>
        <p:nvSpPr>
          <p:cNvPr id="15" name="文本框 14">
            <a:extLst>
              <a:ext uri="{FF2B5EF4-FFF2-40B4-BE49-F238E27FC236}">
                <a16:creationId xmlns:a16="http://schemas.microsoft.com/office/drawing/2014/main" id="{9B2B7FDD-675B-9807-FE85-65635A05B036}"/>
              </a:ext>
            </a:extLst>
          </p:cNvPr>
          <p:cNvSpPr txBox="1"/>
          <p:nvPr/>
        </p:nvSpPr>
        <p:spPr bwMode="gray">
          <a:xfrm>
            <a:off x="823383" y="2236800"/>
            <a:ext cx="5031317" cy="646331"/>
          </a:xfrm>
          <a:prstGeom prst="rect">
            <a:avLst/>
          </a:prstGeom>
          <a:noFill/>
        </p:spPr>
        <p:txBody>
          <a:bodyPr wrap="square">
            <a:spAutoFit/>
          </a:bodyPr>
          <a:lstStyle/>
          <a:p>
            <a:pPr marL="171450" indent="-171450">
              <a:buFont typeface="Arial" panose="020B0604020202020204" pitchFamily="34" charset="0"/>
              <a:buChar char="•"/>
            </a:pPr>
            <a:r>
              <a:rPr lang="zh-CN" altLang="en-US" sz="1200" b="0" i="0" dirty="0">
                <a:solidFill>
                  <a:srgbClr val="212121"/>
                </a:solidFill>
                <a:effectLst/>
                <a:cs typeface="+mn-ea"/>
                <a:sym typeface="+mn-lt"/>
              </a:rPr>
              <a:t>一项随机对照试验，纳入</a:t>
            </a:r>
            <a:r>
              <a:rPr lang="en-US" altLang="zh-CN" sz="1200" b="0" i="0" dirty="0">
                <a:solidFill>
                  <a:srgbClr val="212121"/>
                </a:solidFill>
                <a:effectLst/>
                <a:cs typeface="+mn-ea"/>
                <a:sym typeface="+mn-lt"/>
              </a:rPr>
              <a:t>439</a:t>
            </a:r>
            <a:r>
              <a:rPr lang="zh-CN" altLang="en-US" sz="1200" b="0" i="0" dirty="0">
                <a:solidFill>
                  <a:srgbClr val="212121"/>
                </a:solidFill>
                <a:effectLst/>
                <a:cs typeface="+mn-ea"/>
                <a:sym typeface="+mn-lt"/>
              </a:rPr>
              <a:t>名</a:t>
            </a:r>
            <a:r>
              <a:rPr lang="en-US" altLang="zh-CN" sz="1200" b="0" i="0" dirty="0">
                <a:solidFill>
                  <a:srgbClr val="212121"/>
                </a:solidFill>
                <a:effectLst/>
                <a:cs typeface="+mn-ea"/>
                <a:sym typeface="+mn-lt"/>
              </a:rPr>
              <a:t>12</a:t>
            </a:r>
            <a:r>
              <a:rPr lang="zh-CN" altLang="en-US" sz="1200" b="0" i="0" dirty="0">
                <a:solidFill>
                  <a:srgbClr val="212121"/>
                </a:solidFill>
                <a:effectLst/>
                <a:cs typeface="+mn-ea"/>
                <a:sym typeface="+mn-lt"/>
              </a:rPr>
              <a:t>至</a:t>
            </a:r>
            <a:r>
              <a:rPr lang="en-US" altLang="zh-CN" sz="1200" b="0" i="0" dirty="0">
                <a:solidFill>
                  <a:srgbClr val="212121"/>
                </a:solidFill>
                <a:effectLst/>
                <a:cs typeface="+mn-ea"/>
                <a:sym typeface="+mn-lt"/>
              </a:rPr>
              <a:t>17</a:t>
            </a:r>
            <a:r>
              <a:rPr lang="zh-CN" altLang="en-US" sz="1200" b="0" i="0" dirty="0">
                <a:solidFill>
                  <a:srgbClr val="212121"/>
                </a:solidFill>
                <a:effectLst/>
                <a:cs typeface="+mn-ea"/>
                <a:sym typeface="+mn-lt"/>
              </a:rPr>
              <a:t>岁重度抑郁症患者，按照</a:t>
            </a:r>
            <a:r>
              <a:rPr lang="en-US" altLang="zh-CN" sz="1200" b="0" i="0" dirty="0">
                <a:solidFill>
                  <a:srgbClr val="212121"/>
                </a:solidFill>
                <a:effectLst/>
                <a:cs typeface="+mn-ea"/>
                <a:sym typeface="+mn-lt"/>
              </a:rPr>
              <a:t>1</a:t>
            </a:r>
            <a:r>
              <a:rPr lang="en-US" altLang="zh-CN" sz="1200" dirty="0">
                <a:solidFill>
                  <a:srgbClr val="212121"/>
                </a:solidFill>
                <a:cs typeface="+mn-ea"/>
                <a:sym typeface="+mn-lt"/>
              </a:rPr>
              <a:t>:1:1:1</a:t>
            </a:r>
            <a:r>
              <a:rPr lang="zh-CN" altLang="en-US" sz="1200" dirty="0">
                <a:solidFill>
                  <a:srgbClr val="212121"/>
                </a:solidFill>
                <a:cs typeface="+mn-ea"/>
                <a:sym typeface="+mn-lt"/>
              </a:rPr>
              <a:t>的方式随机分配到：氟西汀 </a:t>
            </a:r>
            <a:r>
              <a:rPr lang="en-US" altLang="zh-CN" sz="1200" dirty="0">
                <a:solidFill>
                  <a:srgbClr val="212121"/>
                </a:solidFill>
                <a:cs typeface="+mn-ea"/>
                <a:sym typeface="+mn-lt"/>
              </a:rPr>
              <a:t>vs CBT vs </a:t>
            </a:r>
            <a:r>
              <a:rPr lang="zh-CN" altLang="en-US" sz="1200" dirty="0">
                <a:solidFill>
                  <a:srgbClr val="212121"/>
                </a:solidFill>
                <a:cs typeface="+mn-ea"/>
                <a:sym typeface="+mn-lt"/>
              </a:rPr>
              <a:t>氟西汀联合</a:t>
            </a:r>
            <a:r>
              <a:rPr lang="en-US" altLang="zh-CN" sz="1200" dirty="0">
                <a:solidFill>
                  <a:srgbClr val="212121"/>
                </a:solidFill>
                <a:cs typeface="+mn-ea"/>
                <a:sym typeface="+mn-lt"/>
              </a:rPr>
              <a:t>CBT vs </a:t>
            </a:r>
            <a:r>
              <a:rPr lang="zh-CN" altLang="en-US" sz="1200" dirty="0">
                <a:solidFill>
                  <a:srgbClr val="212121"/>
                </a:solidFill>
                <a:cs typeface="+mn-ea"/>
                <a:sym typeface="+mn-lt"/>
              </a:rPr>
              <a:t>安慰剂</a:t>
            </a:r>
            <a:endParaRPr lang="zh-CN" altLang="en-US" sz="1200" dirty="0">
              <a:cs typeface="+mn-ea"/>
              <a:sym typeface="+mn-lt"/>
            </a:endParaRPr>
          </a:p>
        </p:txBody>
      </p:sp>
      <p:pic>
        <p:nvPicPr>
          <p:cNvPr id="12" name="图片 11">
            <a:extLst>
              <a:ext uri="{FF2B5EF4-FFF2-40B4-BE49-F238E27FC236}">
                <a16:creationId xmlns:a16="http://schemas.microsoft.com/office/drawing/2014/main" id="{18F3F4D7-8FD2-1D64-9E16-6DFCA4820DBF}"/>
              </a:ext>
            </a:extLst>
          </p:cNvPr>
          <p:cNvPicPr>
            <a:picLocks noChangeAspect="1"/>
          </p:cNvPicPr>
          <p:nvPr/>
        </p:nvPicPr>
        <p:blipFill>
          <a:blip r:embed="rId6"/>
          <a:stretch>
            <a:fillRect/>
          </a:stretch>
        </p:blipFill>
        <p:spPr>
          <a:xfrm>
            <a:off x="-7924221" y="1186701"/>
            <a:ext cx="6527221" cy="4893502"/>
          </a:xfrm>
          <a:prstGeom prst="rect">
            <a:avLst/>
          </a:prstGeom>
        </p:spPr>
      </p:pic>
      <p:sp>
        <p:nvSpPr>
          <p:cNvPr id="16" name="Freeform 60">
            <a:extLst>
              <a:ext uri="{FF2B5EF4-FFF2-40B4-BE49-F238E27FC236}">
                <a16:creationId xmlns:a16="http://schemas.microsoft.com/office/drawing/2014/main" id="{B170B606-21B1-73A0-D428-DDFCC99FCF13}"/>
              </a:ext>
            </a:extLst>
          </p:cNvPr>
          <p:cNvSpPr>
            <a:spLocks/>
          </p:cNvSpPr>
          <p:nvPr/>
        </p:nvSpPr>
        <p:spPr bwMode="auto">
          <a:xfrm>
            <a:off x="6344033" y="1623958"/>
            <a:ext cx="88900" cy="485775"/>
          </a:xfrm>
          <a:custGeom>
            <a:avLst/>
            <a:gdLst>
              <a:gd name="T0" fmla="*/ 56 w 56"/>
              <a:gd name="T1" fmla="*/ 306 h 306"/>
              <a:gd name="T2" fmla="*/ 0 w 56"/>
              <a:gd name="T3" fmla="*/ 276 h 306"/>
              <a:gd name="T4" fmla="*/ 0 w 56"/>
              <a:gd name="T5" fmla="*/ 26 h 306"/>
              <a:gd name="T6" fmla="*/ 56 w 56"/>
              <a:gd name="T7" fmla="*/ 0 h 306"/>
              <a:gd name="T8" fmla="*/ 56 w 56"/>
              <a:gd name="T9" fmla="*/ 306 h 306"/>
            </a:gdLst>
            <a:ahLst/>
            <a:cxnLst>
              <a:cxn ang="0">
                <a:pos x="T0" y="T1"/>
              </a:cxn>
              <a:cxn ang="0">
                <a:pos x="T2" y="T3"/>
              </a:cxn>
              <a:cxn ang="0">
                <a:pos x="T4" y="T5"/>
              </a:cxn>
              <a:cxn ang="0">
                <a:pos x="T6" y="T7"/>
              </a:cxn>
              <a:cxn ang="0">
                <a:pos x="T8" y="T9"/>
              </a:cxn>
            </a:cxnLst>
            <a:rect l="0" t="0" r="r" b="b"/>
            <a:pathLst>
              <a:path w="56" h="306">
                <a:moveTo>
                  <a:pt x="56" y="306"/>
                </a:moveTo>
                <a:lnTo>
                  <a:pt x="0" y="276"/>
                </a:lnTo>
                <a:lnTo>
                  <a:pt x="0" y="26"/>
                </a:lnTo>
                <a:lnTo>
                  <a:pt x="56" y="0"/>
                </a:lnTo>
                <a:lnTo>
                  <a:pt x="56" y="306"/>
                </a:lnTo>
                <a:close/>
              </a:path>
            </a:pathLst>
          </a:custGeom>
          <a:solidFill>
            <a:srgbClr val="00196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1965"/>
              </a:solidFill>
              <a:effectLst/>
              <a:uLnTx/>
              <a:uFillTx/>
              <a:cs typeface="+mn-ea"/>
              <a:sym typeface="+mn-lt"/>
            </a:endParaRPr>
          </a:p>
        </p:txBody>
      </p:sp>
      <p:sp>
        <p:nvSpPr>
          <p:cNvPr id="17" name="Freeform 61">
            <a:extLst>
              <a:ext uri="{FF2B5EF4-FFF2-40B4-BE49-F238E27FC236}">
                <a16:creationId xmlns:a16="http://schemas.microsoft.com/office/drawing/2014/main" id="{9B6E32B5-BC8F-7EE5-895F-9B34A9787C73}"/>
              </a:ext>
            </a:extLst>
          </p:cNvPr>
          <p:cNvSpPr>
            <a:spLocks/>
          </p:cNvSpPr>
          <p:nvPr/>
        </p:nvSpPr>
        <p:spPr bwMode="auto">
          <a:xfrm>
            <a:off x="6402770" y="1544583"/>
            <a:ext cx="5148289" cy="4554220"/>
          </a:xfrm>
          <a:custGeom>
            <a:avLst/>
            <a:gdLst>
              <a:gd name="T0" fmla="*/ 1820 w 1820"/>
              <a:gd name="T1" fmla="*/ 1294 h 1305"/>
              <a:gd name="T2" fmla="*/ 1809 w 1820"/>
              <a:gd name="T3" fmla="*/ 1305 h 1305"/>
              <a:gd name="T4" fmla="*/ 11 w 1820"/>
              <a:gd name="T5" fmla="*/ 1305 h 1305"/>
              <a:gd name="T6" fmla="*/ 0 w 1820"/>
              <a:gd name="T7" fmla="*/ 1294 h 1305"/>
              <a:gd name="T8" fmla="*/ 0 w 1820"/>
              <a:gd name="T9" fmla="*/ 12 h 1305"/>
              <a:gd name="T10" fmla="*/ 11 w 1820"/>
              <a:gd name="T11" fmla="*/ 0 h 1305"/>
              <a:gd name="T12" fmla="*/ 1809 w 1820"/>
              <a:gd name="T13" fmla="*/ 0 h 1305"/>
              <a:gd name="T14" fmla="*/ 1820 w 1820"/>
              <a:gd name="T15" fmla="*/ 12 h 1305"/>
              <a:gd name="T16" fmla="*/ 1820 w 1820"/>
              <a:gd name="T17" fmla="*/ 1294 h 1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20" h="1305">
                <a:moveTo>
                  <a:pt x="1820" y="1294"/>
                </a:moveTo>
                <a:cubicBezTo>
                  <a:pt x="1820" y="1300"/>
                  <a:pt x="1815" y="1305"/>
                  <a:pt x="1809" y="1305"/>
                </a:cubicBezTo>
                <a:cubicBezTo>
                  <a:pt x="11" y="1305"/>
                  <a:pt x="11" y="1305"/>
                  <a:pt x="11" y="1305"/>
                </a:cubicBezTo>
                <a:cubicBezTo>
                  <a:pt x="5" y="1305"/>
                  <a:pt x="0" y="1300"/>
                  <a:pt x="0" y="1294"/>
                </a:cubicBezTo>
                <a:cubicBezTo>
                  <a:pt x="0" y="12"/>
                  <a:pt x="0" y="12"/>
                  <a:pt x="0" y="12"/>
                </a:cubicBezTo>
                <a:cubicBezTo>
                  <a:pt x="0" y="6"/>
                  <a:pt x="5" y="0"/>
                  <a:pt x="11" y="0"/>
                </a:cubicBezTo>
                <a:cubicBezTo>
                  <a:pt x="1809" y="0"/>
                  <a:pt x="1809" y="0"/>
                  <a:pt x="1809" y="0"/>
                </a:cubicBezTo>
                <a:cubicBezTo>
                  <a:pt x="1815" y="0"/>
                  <a:pt x="1820" y="6"/>
                  <a:pt x="1820" y="12"/>
                </a:cubicBezTo>
                <a:lnTo>
                  <a:pt x="1820" y="1294"/>
                </a:lnTo>
                <a:close/>
              </a:path>
            </a:pathLst>
          </a:custGeom>
          <a:solidFill>
            <a:schemeClr val="bg1"/>
          </a:solidFill>
          <a:ln w="6350">
            <a:solidFill>
              <a:srgbClr val="B35609">
                <a:alpha val="33000"/>
              </a:srgbClr>
            </a:solidFill>
          </a:ln>
          <a:effectLst>
            <a:outerShdw blurRad="63500" sx="102000" sy="102000" algn="ctr" rotWithShape="0">
              <a:srgbClr val="B35609">
                <a:alpha val="1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cs typeface="+mn-ea"/>
              <a:sym typeface="+mn-lt"/>
            </a:endParaRPr>
          </a:p>
        </p:txBody>
      </p:sp>
      <p:sp>
        <p:nvSpPr>
          <p:cNvPr id="18" name="Freeform 63">
            <a:extLst>
              <a:ext uri="{FF2B5EF4-FFF2-40B4-BE49-F238E27FC236}">
                <a16:creationId xmlns:a16="http://schemas.microsoft.com/office/drawing/2014/main" id="{805DDA44-140D-67F4-F8C2-C393DFB867F4}"/>
              </a:ext>
            </a:extLst>
          </p:cNvPr>
          <p:cNvSpPr>
            <a:spLocks/>
          </p:cNvSpPr>
          <p:nvPr/>
        </p:nvSpPr>
        <p:spPr bwMode="auto">
          <a:xfrm>
            <a:off x="6344032" y="1665234"/>
            <a:ext cx="4679352" cy="392166"/>
          </a:xfrm>
          <a:custGeom>
            <a:avLst/>
            <a:gdLst>
              <a:gd name="T0" fmla="*/ 0 w 714"/>
              <a:gd name="T1" fmla="*/ 0 h 152"/>
              <a:gd name="T2" fmla="*/ 656 w 714"/>
              <a:gd name="T3" fmla="*/ 0 h 152"/>
              <a:gd name="T4" fmla="*/ 671 w 714"/>
              <a:gd name="T5" fmla="*/ 8 h 152"/>
              <a:gd name="T6" fmla="*/ 711 w 714"/>
              <a:gd name="T7" fmla="*/ 69 h 152"/>
              <a:gd name="T8" fmla="*/ 711 w 714"/>
              <a:gd name="T9" fmla="*/ 84 h 152"/>
              <a:gd name="T10" fmla="*/ 671 w 714"/>
              <a:gd name="T11" fmla="*/ 144 h 152"/>
              <a:gd name="T12" fmla="*/ 656 w 714"/>
              <a:gd name="T13" fmla="*/ 152 h 152"/>
              <a:gd name="T14" fmla="*/ 0 w 714"/>
              <a:gd name="T15" fmla="*/ 152 h 15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14" h="152">
                <a:moveTo>
                  <a:pt x="0" y="0"/>
                </a:moveTo>
                <a:cubicBezTo>
                  <a:pt x="656" y="0"/>
                  <a:pt x="656" y="0"/>
                  <a:pt x="656" y="0"/>
                </a:cubicBezTo>
                <a:cubicBezTo>
                  <a:pt x="661" y="0"/>
                  <a:pt x="668" y="4"/>
                  <a:pt x="671" y="8"/>
                </a:cubicBezTo>
                <a:cubicBezTo>
                  <a:pt x="711" y="69"/>
                  <a:pt x="711" y="69"/>
                  <a:pt x="711" y="69"/>
                </a:cubicBezTo>
                <a:cubicBezTo>
                  <a:pt x="714" y="73"/>
                  <a:pt x="714" y="80"/>
                  <a:pt x="711" y="84"/>
                </a:cubicBezTo>
                <a:cubicBezTo>
                  <a:pt x="671" y="144"/>
                  <a:pt x="671" y="144"/>
                  <a:pt x="671" y="144"/>
                </a:cubicBezTo>
                <a:cubicBezTo>
                  <a:pt x="668" y="148"/>
                  <a:pt x="661" y="152"/>
                  <a:pt x="656" y="152"/>
                </a:cubicBezTo>
                <a:cubicBezTo>
                  <a:pt x="0" y="152"/>
                  <a:pt x="0" y="152"/>
                  <a:pt x="0" y="152"/>
                </a:cubicBezTo>
              </a:path>
            </a:pathLst>
          </a:custGeom>
          <a:solidFill>
            <a:srgbClr val="B35609"/>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1965"/>
              </a:solidFill>
              <a:effectLst/>
              <a:uLnTx/>
              <a:uFillTx/>
              <a:cs typeface="+mn-ea"/>
              <a:sym typeface="+mn-lt"/>
            </a:endParaRPr>
          </a:p>
        </p:txBody>
      </p:sp>
      <p:sp>
        <p:nvSpPr>
          <p:cNvPr id="19" name="矩形 69">
            <a:extLst>
              <a:ext uri="{FF2B5EF4-FFF2-40B4-BE49-F238E27FC236}">
                <a16:creationId xmlns:a16="http://schemas.microsoft.com/office/drawing/2014/main" id="{0AE28BC7-A77B-6F4E-44A0-570824AF75DC}"/>
              </a:ext>
            </a:extLst>
          </p:cNvPr>
          <p:cNvSpPr>
            <a:spLocks noChangeArrowheads="1"/>
          </p:cNvSpPr>
          <p:nvPr/>
        </p:nvSpPr>
        <p:spPr bwMode="auto">
          <a:xfrm>
            <a:off x="6473774" y="1716667"/>
            <a:ext cx="3582199" cy="3139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595313">
              <a:defRPr>
                <a:solidFill>
                  <a:schemeClr val="tx1"/>
                </a:solidFill>
                <a:latin typeface="Verdana" panose="020B0604030504040204" pitchFamily="34" charset="0"/>
                <a:ea typeface="宋体" panose="02010600030101010101" pitchFamily="2" charset="-122"/>
              </a:defRPr>
            </a:lvl1pPr>
            <a:lvl2pPr defTabSz="595313">
              <a:defRPr>
                <a:solidFill>
                  <a:schemeClr val="tx1"/>
                </a:solidFill>
                <a:latin typeface="Verdana" panose="020B0604030504040204" pitchFamily="34" charset="0"/>
                <a:ea typeface="宋体" panose="02010600030101010101" pitchFamily="2" charset="-122"/>
              </a:defRPr>
            </a:lvl2pPr>
            <a:lvl3pPr defTabSz="595313">
              <a:defRPr>
                <a:solidFill>
                  <a:schemeClr val="tx1"/>
                </a:solidFill>
                <a:latin typeface="Verdana" panose="020B0604030504040204" pitchFamily="34" charset="0"/>
                <a:ea typeface="宋体" panose="02010600030101010101" pitchFamily="2" charset="-122"/>
              </a:defRPr>
            </a:lvl3pPr>
            <a:lvl4pPr defTabSz="595313">
              <a:defRPr>
                <a:solidFill>
                  <a:schemeClr val="tx1"/>
                </a:solidFill>
                <a:latin typeface="Verdana" panose="020B0604030504040204" pitchFamily="34" charset="0"/>
                <a:ea typeface="宋体" panose="02010600030101010101" pitchFamily="2" charset="-122"/>
              </a:defRPr>
            </a:lvl4pPr>
            <a:lvl5pPr defTabSz="595313">
              <a:defRPr>
                <a:solidFill>
                  <a:schemeClr val="tx1"/>
                </a:solidFill>
                <a:latin typeface="Verdana" panose="020B0604030504040204" pitchFamily="34" charset="0"/>
                <a:ea typeface="宋体" panose="02010600030101010101" pitchFamily="2" charset="-122"/>
              </a:defRPr>
            </a:lvl5pPr>
            <a:lvl6pPr marL="2279650" indent="3175" defTabSz="595313" eaLnBrk="0" fontAlgn="base" hangingPunct="0">
              <a:spcBef>
                <a:spcPct val="0"/>
              </a:spcBef>
              <a:spcAft>
                <a:spcPct val="0"/>
              </a:spcAft>
              <a:defRPr>
                <a:solidFill>
                  <a:schemeClr val="tx1"/>
                </a:solidFill>
                <a:latin typeface="Verdana" panose="020B0604030504040204" pitchFamily="34" charset="0"/>
                <a:ea typeface="宋体" panose="02010600030101010101" pitchFamily="2" charset="-122"/>
              </a:defRPr>
            </a:lvl6pPr>
            <a:lvl7pPr marL="2736850" indent="3175" defTabSz="595313" eaLnBrk="0" fontAlgn="base" hangingPunct="0">
              <a:spcBef>
                <a:spcPct val="0"/>
              </a:spcBef>
              <a:spcAft>
                <a:spcPct val="0"/>
              </a:spcAft>
              <a:defRPr>
                <a:solidFill>
                  <a:schemeClr val="tx1"/>
                </a:solidFill>
                <a:latin typeface="Verdana" panose="020B0604030504040204" pitchFamily="34" charset="0"/>
                <a:ea typeface="宋体" panose="02010600030101010101" pitchFamily="2" charset="-122"/>
              </a:defRPr>
            </a:lvl7pPr>
            <a:lvl8pPr marL="3194050" indent="3175" defTabSz="595313" eaLnBrk="0" fontAlgn="base" hangingPunct="0">
              <a:spcBef>
                <a:spcPct val="0"/>
              </a:spcBef>
              <a:spcAft>
                <a:spcPct val="0"/>
              </a:spcAft>
              <a:defRPr>
                <a:solidFill>
                  <a:schemeClr val="tx1"/>
                </a:solidFill>
                <a:latin typeface="Verdana" panose="020B0604030504040204" pitchFamily="34" charset="0"/>
                <a:ea typeface="宋体" panose="02010600030101010101" pitchFamily="2" charset="-122"/>
              </a:defRPr>
            </a:lvl8pPr>
            <a:lvl9pPr marL="3651250" indent="3175" defTabSz="595313" eaLnBrk="0" fontAlgn="base" hangingPunct="0">
              <a:spcBef>
                <a:spcPct val="0"/>
              </a:spcBef>
              <a:spcAft>
                <a:spcPct val="0"/>
              </a:spcAft>
              <a:defRPr>
                <a:solidFill>
                  <a:schemeClr val="tx1"/>
                </a:solidFill>
                <a:latin typeface="Verdana" panose="020B0604030504040204" pitchFamily="34" charset="0"/>
                <a:ea typeface="宋体" panose="02010600030101010101" pitchFamily="2" charset="-122"/>
              </a:defRPr>
            </a:lvl9pPr>
          </a:lstStyle>
          <a:p>
            <a:pPr marL="0" marR="0" lvl="0" indent="0" algn="l" defTabSz="595313" rtl="0" eaLnBrk="1" fontAlgn="auto" latinLnBrk="0" hangingPunct="1">
              <a:lnSpc>
                <a:spcPct val="90000"/>
              </a:lnSpc>
              <a:spcBef>
                <a:spcPts val="0"/>
              </a:spcBef>
              <a:spcAft>
                <a:spcPct val="35000"/>
              </a:spcAft>
              <a:buClrTx/>
              <a:buSzTx/>
              <a:buFontTx/>
              <a:buNone/>
              <a:tabLst/>
              <a:defRPr/>
            </a:pPr>
            <a:r>
              <a:rPr kumimoji="0" lang="en-US" altLang="zh-CN" sz="1600" b="1" i="0" u="none" strike="noStrike" kern="1200" cap="none" spc="0" normalizeH="0" baseline="0" noProof="0" dirty="0">
                <a:ln>
                  <a:noFill/>
                </a:ln>
                <a:solidFill>
                  <a:srgbClr val="FFFFFF"/>
                </a:solidFill>
                <a:effectLst/>
                <a:uLnTx/>
                <a:uFillTx/>
                <a:latin typeface="+mn-lt"/>
                <a:ea typeface="+mn-ea"/>
                <a:cs typeface="+mn-ea"/>
                <a:sym typeface="+mn-lt"/>
              </a:rPr>
              <a:t>TADS</a:t>
            </a:r>
            <a:r>
              <a:rPr kumimoji="0" lang="zh-CN" altLang="en-US" sz="1600" b="1" i="0" u="none" strike="noStrike" kern="1200" cap="none" spc="0" normalizeH="0" baseline="0" noProof="0" dirty="0">
                <a:ln>
                  <a:noFill/>
                </a:ln>
                <a:solidFill>
                  <a:srgbClr val="FFFFFF"/>
                </a:solidFill>
                <a:effectLst/>
                <a:uLnTx/>
                <a:uFillTx/>
                <a:latin typeface="+mn-lt"/>
                <a:ea typeface="+mn-ea"/>
                <a:cs typeface="+mn-ea"/>
                <a:sym typeface="+mn-lt"/>
              </a:rPr>
              <a:t>研究</a:t>
            </a:r>
            <a:r>
              <a:rPr kumimoji="0" lang="en-US" altLang="zh-CN" sz="1600" b="1" i="0" u="none" strike="noStrike" kern="1200" cap="none" spc="0" normalizeH="0" baseline="0" noProof="0" dirty="0">
                <a:ln>
                  <a:noFill/>
                </a:ln>
                <a:solidFill>
                  <a:srgbClr val="FFFFFF"/>
                </a:solidFill>
                <a:effectLst/>
                <a:uLnTx/>
                <a:uFillTx/>
                <a:latin typeface="+mn-lt"/>
                <a:ea typeface="+mn-ea"/>
                <a:cs typeface="+mn-ea"/>
                <a:sym typeface="+mn-lt"/>
              </a:rPr>
              <a:t>5</a:t>
            </a:r>
            <a:r>
              <a:rPr kumimoji="0" lang="zh-CN" altLang="en-US" sz="1600" b="1" i="0" u="none" strike="noStrike" kern="1200" cap="none" spc="0" normalizeH="0" baseline="0" noProof="0" dirty="0">
                <a:ln>
                  <a:noFill/>
                </a:ln>
                <a:solidFill>
                  <a:srgbClr val="FFFFFF"/>
                </a:solidFill>
                <a:effectLst/>
                <a:uLnTx/>
                <a:uFillTx/>
                <a:latin typeface="+mn-lt"/>
                <a:ea typeface="+mn-ea"/>
                <a:cs typeface="+mn-ea"/>
                <a:sym typeface="+mn-lt"/>
              </a:rPr>
              <a:t>年随访：约一半患者复发</a:t>
            </a:r>
            <a:r>
              <a:rPr kumimoji="0" lang="en-US" altLang="zh-CN" sz="1600" b="1" i="0" u="none" strike="noStrike" kern="1200" cap="none" spc="0" normalizeH="0" baseline="30000" noProof="0" dirty="0">
                <a:ln>
                  <a:noFill/>
                </a:ln>
                <a:solidFill>
                  <a:srgbClr val="FFFFFF"/>
                </a:solidFill>
                <a:effectLst/>
                <a:uLnTx/>
                <a:uFillTx/>
                <a:latin typeface="+mn-lt"/>
                <a:ea typeface="+mn-ea"/>
                <a:cs typeface="+mn-ea"/>
                <a:sym typeface="+mn-lt"/>
              </a:rPr>
              <a:t>2</a:t>
            </a:r>
            <a:endParaRPr kumimoji="0" lang="zh-CN" altLang="en-US" sz="1600" b="1" i="0" u="none" strike="noStrike" kern="1200" cap="none" spc="0" normalizeH="0" baseline="30000" noProof="0" dirty="0">
              <a:ln>
                <a:noFill/>
              </a:ln>
              <a:solidFill>
                <a:srgbClr val="FFFFFF"/>
              </a:solidFill>
              <a:effectLst/>
              <a:uLnTx/>
              <a:uFillTx/>
              <a:latin typeface="+mn-lt"/>
              <a:ea typeface="+mn-ea"/>
              <a:cs typeface="+mn-ea"/>
              <a:sym typeface="+mn-lt"/>
            </a:endParaRPr>
          </a:p>
        </p:txBody>
      </p:sp>
      <p:sp>
        <p:nvSpPr>
          <p:cNvPr id="20" name="文本框 19">
            <a:extLst>
              <a:ext uri="{FF2B5EF4-FFF2-40B4-BE49-F238E27FC236}">
                <a16:creationId xmlns:a16="http://schemas.microsoft.com/office/drawing/2014/main" id="{46E68CEB-CA5F-DAB2-8CBB-986162EA3469}"/>
              </a:ext>
            </a:extLst>
          </p:cNvPr>
          <p:cNvSpPr txBox="1"/>
          <p:nvPr/>
        </p:nvSpPr>
        <p:spPr bwMode="gray">
          <a:xfrm>
            <a:off x="6414887" y="2236800"/>
            <a:ext cx="5031317" cy="461665"/>
          </a:xfrm>
          <a:prstGeom prst="rect">
            <a:avLst/>
          </a:prstGeom>
          <a:noFill/>
        </p:spPr>
        <p:txBody>
          <a:bodyPr wrap="square">
            <a:spAutoFit/>
          </a:bodyPr>
          <a:lstStyle/>
          <a:p>
            <a:pPr marL="171450" indent="-171450">
              <a:buFont typeface="Arial" panose="020B0604020202020204" pitchFamily="34" charset="0"/>
              <a:buChar char="•"/>
            </a:pPr>
            <a:r>
              <a:rPr lang="zh-CN" altLang="en-US" sz="1200" b="0" i="0" dirty="0">
                <a:solidFill>
                  <a:srgbClr val="212121"/>
                </a:solidFill>
                <a:effectLst/>
                <a:cs typeface="+mn-ea"/>
                <a:sym typeface="+mn-lt"/>
              </a:rPr>
              <a:t>在</a:t>
            </a:r>
            <a:r>
              <a:rPr lang="en-US" altLang="zh-CN" sz="1200" b="0" i="0" dirty="0">
                <a:solidFill>
                  <a:srgbClr val="212121"/>
                </a:solidFill>
                <a:effectLst/>
                <a:cs typeface="+mn-ea"/>
                <a:sym typeface="+mn-lt"/>
              </a:rPr>
              <a:t>TADS</a:t>
            </a:r>
            <a:r>
              <a:rPr lang="zh-CN" altLang="en-US" sz="1200" b="0" i="0" dirty="0">
                <a:solidFill>
                  <a:srgbClr val="212121"/>
                </a:solidFill>
                <a:effectLst/>
                <a:cs typeface="+mn-ea"/>
                <a:sym typeface="+mn-lt"/>
              </a:rPr>
              <a:t>随访研究中，</a:t>
            </a:r>
            <a:r>
              <a:rPr lang="en-US" altLang="zh-CN" sz="1200" b="0" i="0" dirty="0">
                <a:solidFill>
                  <a:srgbClr val="212121"/>
                </a:solidFill>
                <a:effectLst/>
                <a:cs typeface="+mn-ea"/>
                <a:sym typeface="+mn-lt"/>
              </a:rPr>
              <a:t>88%</a:t>
            </a:r>
            <a:r>
              <a:rPr lang="zh-CN" altLang="en-US" sz="1200" b="0" i="0" dirty="0">
                <a:solidFill>
                  <a:srgbClr val="212121"/>
                </a:solidFill>
                <a:effectLst/>
                <a:cs typeface="+mn-ea"/>
                <a:sym typeface="+mn-lt"/>
              </a:rPr>
              <a:t>的患者治疗</a:t>
            </a:r>
            <a:r>
              <a:rPr lang="en-US" altLang="zh-CN" sz="1200" b="0" i="0" dirty="0">
                <a:solidFill>
                  <a:srgbClr val="212121"/>
                </a:solidFill>
                <a:effectLst/>
                <a:cs typeface="+mn-ea"/>
                <a:sym typeface="+mn-lt"/>
              </a:rPr>
              <a:t>2</a:t>
            </a:r>
            <a:r>
              <a:rPr lang="zh-CN" altLang="en-US" sz="1200" b="0" i="0" dirty="0">
                <a:solidFill>
                  <a:srgbClr val="212121"/>
                </a:solidFill>
                <a:effectLst/>
                <a:cs typeface="+mn-ea"/>
                <a:sym typeface="+mn-lt"/>
              </a:rPr>
              <a:t>年痊愈，</a:t>
            </a:r>
            <a:r>
              <a:rPr lang="en-US" altLang="zh-CN" sz="1200" b="0" i="0" dirty="0">
                <a:solidFill>
                  <a:srgbClr val="212121"/>
                </a:solidFill>
                <a:effectLst/>
                <a:cs typeface="+mn-ea"/>
                <a:sym typeface="+mn-lt"/>
              </a:rPr>
              <a:t>96%</a:t>
            </a:r>
            <a:r>
              <a:rPr lang="zh-CN" altLang="en-US" sz="1200" b="0" i="0" dirty="0">
                <a:solidFill>
                  <a:srgbClr val="212121"/>
                </a:solidFill>
                <a:effectLst/>
                <a:cs typeface="+mn-ea"/>
                <a:sym typeface="+mn-lt"/>
              </a:rPr>
              <a:t>患者治疗</a:t>
            </a:r>
            <a:r>
              <a:rPr lang="en-US" altLang="zh-CN" sz="1200" b="0" i="0" dirty="0">
                <a:solidFill>
                  <a:srgbClr val="212121"/>
                </a:solidFill>
                <a:effectLst/>
                <a:cs typeface="+mn-ea"/>
                <a:sym typeface="+mn-lt"/>
              </a:rPr>
              <a:t>5</a:t>
            </a:r>
            <a:r>
              <a:rPr lang="zh-CN" altLang="en-US" sz="1200" b="0" i="0" dirty="0">
                <a:solidFill>
                  <a:srgbClr val="212121"/>
                </a:solidFill>
                <a:effectLst/>
                <a:cs typeface="+mn-ea"/>
                <a:sym typeface="+mn-lt"/>
              </a:rPr>
              <a:t>年痊愈，但有部分患者复发</a:t>
            </a:r>
            <a:endParaRPr lang="zh-CN" altLang="en-US" sz="1200" dirty="0">
              <a:cs typeface="+mn-ea"/>
              <a:sym typeface="+mn-lt"/>
            </a:endParaRPr>
          </a:p>
        </p:txBody>
      </p:sp>
      <p:graphicFrame>
        <p:nvGraphicFramePr>
          <p:cNvPr id="21" name="图表 20">
            <a:extLst>
              <a:ext uri="{FF2B5EF4-FFF2-40B4-BE49-F238E27FC236}">
                <a16:creationId xmlns:a16="http://schemas.microsoft.com/office/drawing/2014/main" id="{3CDAC82F-F4B1-F966-4BFF-3A57DE8ED5D3}"/>
              </a:ext>
            </a:extLst>
          </p:cNvPr>
          <p:cNvGraphicFramePr/>
          <p:nvPr>
            <p:extLst>
              <p:ext uri="{D42A27DB-BD31-4B8C-83A1-F6EECF244321}">
                <p14:modId xmlns:p14="http://schemas.microsoft.com/office/powerpoint/2010/main" val="1839534859"/>
              </p:ext>
            </p:extLst>
          </p:nvPr>
        </p:nvGraphicFramePr>
        <p:xfrm>
          <a:off x="6964947" y="2826619"/>
          <a:ext cx="4023360" cy="2999962"/>
        </p:xfrm>
        <a:graphic>
          <a:graphicData uri="http://schemas.openxmlformats.org/drawingml/2006/chart">
            <c:chart xmlns:c="http://schemas.openxmlformats.org/drawingml/2006/chart" xmlns:r="http://schemas.openxmlformats.org/officeDocument/2006/relationships" r:id="rId7"/>
          </a:graphicData>
        </a:graphic>
      </p:graphicFrame>
    </p:spTree>
    <p:extLst>
      <p:ext uri="{BB962C8B-B14F-4D97-AF65-F5344CB8AC3E}">
        <p14:creationId xmlns:p14="http://schemas.microsoft.com/office/powerpoint/2010/main" val="1407340981"/>
      </p:ext>
    </p:extLst>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4A0CC5A-D42A-2346-562A-3669F8C4C3DC}"/>
            </a:ext>
          </a:extLst>
        </p:cNvPr>
        <p:cNvGrpSpPr/>
        <p:nvPr/>
      </p:nvGrpSpPr>
      <p:grpSpPr>
        <a:xfrm>
          <a:off x="0" y="0"/>
          <a:ext cx="0" cy="0"/>
          <a:chOff x="0" y="0"/>
          <a:chExt cx="0" cy="0"/>
        </a:xfrm>
      </p:grpSpPr>
      <p:sp>
        <p:nvSpPr>
          <p:cNvPr id="4" name="标题 3">
            <a:extLst>
              <a:ext uri="{FF2B5EF4-FFF2-40B4-BE49-F238E27FC236}">
                <a16:creationId xmlns:a16="http://schemas.microsoft.com/office/drawing/2014/main" id="{7BD90FFC-020A-076E-DCDD-725F0F2CBD42}"/>
              </a:ext>
            </a:extLst>
          </p:cNvPr>
          <p:cNvSpPr>
            <a:spLocks noGrp="1"/>
          </p:cNvSpPr>
          <p:nvPr>
            <p:ph type="title"/>
          </p:nvPr>
        </p:nvSpPr>
        <p:spPr/>
        <p:txBody>
          <a:bodyPr/>
          <a:lstStyle/>
          <a:p>
            <a:r>
              <a:rPr lang="zh-CN" altLang="en-US" dirty="0">
                <a:latin typeface="+mn-lt"/>
                <a:ea typeface="+mn-ea"/>
                <a:cs typeface="+mn-ea"/>
                <a:sym typeface="+mn-lt"/>
              </a:rPr>
              <a:t>现有抗抑郁药会增加儿童和青少年自杀风险</a:t>
            </a:r>
          </a:p>
        </p:txBody>
      </p:sp>
      <p:sp>
        <p:nvSpPr>
          <p:cNvPr id="5" name="内容占位符 4">
            <a:extLst>
              <a:ext uri="{FF2B5EF4-FFF2-40B4-BE49-F238E27FC236}">
                <a16:creationId xmlns:a16="http://schemas.microsoft.com/office/drawing/2014/main" id="{9E3B8833-A063-060F-7A88-A85F894F3A80}"/>
              </a:ext>
            </a:extLst>
          </p:cNvPr>
          <p:cNvSpPr>
            <a:spLocks noGrp="1"/>
          </p:cNvSpPr>
          <p:nvPr>
            <p:ph sz="quarter" idx="10"/>
          </p:nvPr>
        </p:nvSpPr>
        <p:spPr/>
        <p:txBody>
          <a:bodyPr/>
          <a:lstStyle/>
          <a:p>
            <a:r>
              <a:rPr lang="en-US" altLang="zh-CN" dirty="0">
                <a:solidFill>
                  <a:schemeClr val="tx1"/>
                </a:solidFill>
                <a:latin typeface="+mn-lt"/>
                <a:ea typeface="+mn-ea"/>
                <a:cs typeface="+mn-ea"/>
                <a:sym typeface="+mn-lt"/>
              </a:rPr>
              <a:t>1.Barbui C, et al. CMAJ. 2009 Feb 3;180(3):291-7.</a:t>
            </a:r>
          </a:p>
          <a:p>
            <a:r>
              <a:rPr lang="en-US" altLang="zh-CN" dirty="0">
                <a:latin typeface="+mn-lt"/>
                <a:ea typeface="+mn-ea"/>
                <a:cs typeface="+mn-ea"/>
                <a:sym typeface="+mn-lt"/>
              </a:rPr>
              <a:t>2. https://www.fda.gov/drugs/postmarket-drug-safety-information-patients-and-providers/suicidality-children-and-adolescents-being-treated-antidepressant-medications</a:t>
            </a:r>
            <a:endParaRPr lang="zh-CN" altLang="en-US" dirty="0">
              <a:solidFill>
                <a:schemeClr val="tx1"/>
              </a:solidFill>
              <a:latin typeface="+mn-lt"/>
              <a:ea typeface="+mn-ea"/>
              <a:cs typeface="+mn-ea"/>
              <a:sym typeface="+mn-lt"/>
            </a:endParaRPr>
          </a:p>
        </p:txBody>
      </p:sp>
      <p:sp>
        <p:nvSpPr>
          <p:cNvPr id="2" name="Freeform 60">
            <a:extLst>
              <a:ext uri="{FF2B5EF4-FFF2-40B4-BE49-F238E27FC236}">
                <a16:creationId xmlns:a16="http://schemas.microsoft.com/office/drawing/2014/main" id="{103037F8-9E8A-C8DF-4D13-3C5804137C2F}"/>
              </a:ext>
            </a:extLst>
          </p:cNvPr>
          <p:cNvSpPr>
            <a:spLocks/>
          </p:cNvSpPr>
          <p:nvPr/>
        </p:nvSpPr>
        <p:spPr bwMode="auto">
          <a:xfrm>
            <a:off x="797534" y="1539875"/>
            <a:ext cx="88900" cy="485775"/>
          </a:xfrm>
          <a:custGeom>
            <a:avLst/>
            <a:gdLst>
              <a:gd name="T0" fmla="*/ 56 w 56"/>
              <a:gd name="T1" fmla="*/ 306 h 306"/>
              <a:gd name="T2" fmla="*/ 0 w 56"/>
              <a:gd name="T3" fmla="*/ 276 h 306"/>
              <a:gd name="T4" fmla="*/ 0 w 56"/>
              <a:gd name="T5" fmla="*/ 26 h 306"/>
              <a:gd name="T6" fmla="*/ 56 w 56"/>
              <a:gd name="T7" fmla="*/ 0 h 306"/>
              <a:gd name="T8" fmla="*/ 56 w 56"/>
              <a:gd name="T9" fmla="*/ 306 h 306"/>
            </a:gdLst>
            <a:ahLst/>
            <a:cxnLst>
              <a:cxn ang="0">
                <a:pos x="T0" y="T1"/>
              </a:cxn>
              <a:cxn ang="0">
                <a:pos x="T2" y="T3"/>
              </a:cxn>
              <a:cxn ang="0">
                <a:pos x="T4" y="T5"/>
              </a:cxn>
              <a:cxn ang="0">
                <a:pos x="T6" y="T7"/>
              </a:cxn>
              <a:cxn ang="0">
                <a:pos x="T8" y="T9"/>
              </a:cxn>
            </a:cxnLst>
            <a:rect l="0" t="0" r="r" b="b"/>
            <a:pathLst>
              <a:path w="56" h="306">
                <a:moveTo>
                  <a:pt x="56" y="306"/>
                </a:moveTo>
                <a:lnTo>
                  <a:pt x="0" y="276"/>
                </a:lnTo>
                <a:lnTo>
                  <a:pt x="0" y="26"/>
                </a:lnTo>
                <a:lnTo>
                  <a:pt x="56" y="0"/>
                </a:lnTo>
                <a:lnTo>
                  <a:pt x="56" y="306"/>
                </a:lnTo>
                <a:close/>
              </a:path>
            </a:pathLst>
          </a:custGeom>
          <a:solidFill>
            <a:srgbClr val="00196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1965"/>
              </a:solidFill>
              <a:effectLst/>
              <a:uLnTx/>
              <a:uFillTx/>
              <a:cs typeface="+mn-ea"/>
              <a:sym typeface="+mn-lt"/>
            </a:endParaRPr>
          </a:p>
        </p:txBody>
      </p:sp>
      <p:sp>
        <p:nvSpPr>
          <p:cNvPr id="7" name="Freeform 61">
            <a:extLst>
              <a:ext uri="{FF2B5EF4-FFF2-40B4-BE49-F238E27FC236}">
                <a16:creationId xmlns:a16="http://schemas.microsoft.com/office/drawing/2014/main" id="{985BE334-6716-A9D9-2135-ADE8450914FA}"/>
              </a:ext>
            </a:extLst>
          </p:cNvPr>
          <p:cNvSpPr>
            <a:spLocks/>
          </p:cNvSpPr>
          <p:nvPr/>
        </p:nvSpPr>
        <p:spPr bwMode="auto">
          <a:xfrm>
            <a:off x="856271" y="1460500"/>
            <a:ext cx="5148289" cy="4554220"/>
          </a:xfrm>
          <a:custGeom>
            <a:avLst/>
            <a:gdLst>
              <a:gd name="T0" fmla="*/ 1820 w 1820"/>
              <a:gd name="T1" fmla="*/ 1294 h 1305"/>
              <a:gd name="T2" fmla="*/ 1809 w 1820"/>
              <a:gd name="T3" fmla="*/ 1305 h 1305"/>
              <a:gd name="T4" fmla="*/ 11 w 1820"/>
              <a:gd name="T5" fmla="*/ 1305 h 1305"/>
              <a:gd name="T6" fmla="*/ 0 w 1820"/>
              <a:gd name="T7" fmla="*/ 1294 h 1305"/>
              <a:gd name="T8" fmla="*/ 0 w 1820"/>
              <a:gd name="T9" fmla="*/ 12 h 1305"/>
              <a:gd name="T10" fmla="*/ 11 w 1820"/>
              <a:gd name="T11" fmla="*/ 0 h 1305"/>
              <a:gd name="T12" fmla="*/ 1809 w 1820"/>
              <a:gd name="T13" fmla="*/ 0 h 1305"/>
              <a:gd name="T14" fmla="*/ 1820 w 1820"/>
              <a:gd name="T15" fmla="*/ 12 h 1305"/>
              <a:gd name="T16" fmla="*/ 1820 w 1820"/>
              <a:gd name="T17" fmla="*/ 1294 h 1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20" h="1305">
                <a:moveTo>
                  <a:pt x="1820" y="1294"/>
                </a:moveTo>
                <a:cubicBezTo>
                  <a:pt x="1820" y="1300"/>
                  <a:pt x="1815" y="1305"/>
                  <a:pt x="1809" y="1305"/>
                </a:cubicBezTo>
                <a:cubicBezTo>
                  <a:pt x="11" y="1305"/>
                  <a:pt x="11" y="1305"/>
                  <a:pt x="11" y="1305"/>
                </a:cubicBezTo>
                <a:cubicBezTo>
                  <a:pt x="5" y="1305"/>
                  <a:pt x="0" y="1300"/>
                  <a:pt x="0" y="1294"/>
                </a:cubicBezTo>
                <a:cubicBezTo>
                  <a:pt x="0" y="12"/>
                  <a:pt x="0" y="12"/>
                  <a:pt x="0" y="12"/>
                </a:cubicBezTo>
                <a:cubicBezTo>
                  <a:pt x="0" y="6"/>
                  <a:pt x="5" y="0"/>
                  <a:pt x="11" y="0"/>
                </a:cubicBezTo>
                <a:cubicBezTo>
                  <a:pt x="1809" y="0"/>
                  <a:pt x="1809" y="0"/>
                  <a:pt x="1809" y="0"/>
                </a:cubicBezTo>
                <a:cubicBezTo>
                  <a:pt x="1815" y="0"/>
                  <a:pt x="1820" y="6"/>
                  <a:pt x="1820" y="12"/>
                </a:cubicBezTo>
                <a:lnTo>
                  <a:pt x="1820" y="1294"/>
                </a:lnTo>
                <a:close/>
              </a:path>
            </a:pathLst>
          </a:custGeom>
          <a:solidFill>
            <a:schemeClr val="bg1"/>
          </a:solidFill>
          <a:ln w="6350">
            <a:solidFill>
              <a:srgbClr val="B35609">
                <a:alpha val="33000"/>
              </a:srgbClr>
            </a:solidFill>
          </a:ln>
          <a:effectLst>
            <a:outerShdw blurRad="63500" sx="102000" sy="102000" algn="ctr" rotWithShape="0">
              <a:srgbClr val="B35609">
                <a:alpha val="1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cs typeface="+mn-ea"/>
              <a:sym typeface="+mn-lt"/>
            </a:endParaRPr>
          </a:p>
        </p:txBody>
      </p:sp>
      <p:sp>
        <p:nvSpPr>
          <p:cNvPr id="8" name="Freeform 63">
            <a:extLst>
              <a:ext uri="{FF2B5EF4-FFF2-40B4-BE49-F238E27FC236}">
                <a16:creationId xmlns:a16="http://schemas.microsoft.com/office/drawing/2014/main" id="{82566F48-7131-7826-8F9D-37FFACBFA247}"/>
              </a:ext>
            </a:extLst>
          </p:cNvPr>
          <p:cNvSpPr>
            <a:spLocks/>
          </p:cNvSpPr>
          <p:nvPr/>
        </p:nvSpPr>
        <p:spPr bwMode="auto">
          <a:xfrm>
            <a:off x="797534" y="1581151"/>
            <a:ext cx="4130066" cy="379730"/>
          </a:xfrm>
          <a:custGeom>
            <a:avLst/>
            <a:gdLst>
              <a:gd name="T0" fmla="*/ 0 w 714"/>
              <a:gd name="T1" fmla="*/ 0 h 152"/>
              <a:gd name="T2" fmla="*/ 656 w 714"/>
              <a:gd name="T3" fmla="*/ 0 h 152"/>
              <a:gd name="T4" fmla="*/ 671 w 714"/>
              <a:gd name="T5" fmla="*/ 8 h 152"/>
              <a:gd name="T6" fmla="*/ 711 w 714"/>
              <a:gd name="T7" fmla="*/ 69 h 152"/>
              <a:gd name="T8" fmla="*/ 711 w 714"/>
              <a:gd name="T9" fmla="*/ 84 h 152"/>
              <a:gd name="T10" fmla="*/ 671 w 714"/>
              <a:gd name="T11" fmla="*/ 144 h 152"/>
              <a:gd name="T12" fmla="*/ 656 w 714"/>
              <a:gd name="T13" fmla="*/ 152 h 152"/>
              <a:gd name="T14" fmla="*/ 0 w 714"/>
              <a:gd name="T15" fmla="*/ 152 h 15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14" h="152">
                <a:moveTo>
                  <a:pt x="0" y="0"/>
                </a:moveTo>
                <a:cubicBezTo>
                  <a:pt x="656" y="0"/>
                  <a:pt x="656" y="0"/>
                  <a:pt x="656" y="0"/>
                </a:cubicBezTo>
                <a:cubicBezTo>
                  <a:pt x="661" y="0"/>
                  <a:pt x="668" y="4"/>
                  <a:pt x="671" y="8"/>
                </a:cubicBezTo>
                <a:cubicBezTo>
                  <a:pt x="711" y="69"/>
                  <a:pt x="711" y="69"/>
                  <a:pt x="711" y="69"/>
                </a:cubicBezTo>
                <a:cubicBezTo>
                  <a:pt x="714" y="73"/>
                  <a:pt x="714" y="80"/>
                  <a:pt x="711" y="84"/>
                </a:cubicBezTo>
                <a:cubicBezTo>
                  <a:pt x="671" y="144"/>
                  <a:pt x="671" y="144"/>
                  <a:pt x="671" y="144"/>
                </a:cubicBezTo>
                <a:cubicBezTo>
                  <a:pt x="668" y="148"/>
                  <a:pt x="661" y="152"/>
                  <a:pt x="656" y="152"/>
                </a:cubicBezTo>
                <a:cubicBezTo>
                  <a:pt x="0" y="152"/>
                  <a:pt x="0" y="152"/>
                  <a:pt x="0" y="152"/>
                </a:cubicBezTo>
              </a:path>
            </a:pathLst>
          </a:custGeom>
          <a:solidFill>
            <a:srgbClr val="B35609"/>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1965"/>
              </a:solidFill>
              <a:effectLst/>
              <a:uLnTx/>
              <a:uFillTx/>
              <a:cs typeface="+mn-ea"/>
              <a:sym typeface="+mn-lt"/>
            </a:endParaRPr>
          </a:p>
        </p:txBody>
      </p:sp>
      <p:sp>
        <p:nvSpPr>
          <p:cNvPr id="9" name="矩形 69">
            <a:extLst>
              <a:ext uri="{FF2B5EF4-FFF2-40B4-BE49-F238E27FC236}">
                <a16:creationId xmlns:a16="http://schemas.microsoft.com/office/drawing/2014/main" id="{78A42D08-6C3A-7E9E-8D0A-CA89411A5CB5}"/>
              </a:ext>
            </a:extLst>
          </p:cNvPr>
          <p:cNvSpPr>
            <a:spLocks noChangeArrowheads="1"/>
          </p:cNvSpPr>
          <p:nvPr/>
        </p:nvSpPr>
        <p:spPr bwMode="auto">
          <a:xfrm>
            <a:off x="927275" y="1632584"/>
            <a:ext cx="3199915" cy="3139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595313">
              <a:defRPr>
                <a:solidFill>
                  <a:schemeClr val="tx1"/>
                </a:solidFill>
                <a:latin typeface="Verdana" panose="020B0604030504040204" pitchFamily="34" charset="0"/>
                <a:ea typeface="宋体" panose="02010600030101010101" pitchFamily="2" charset="-122"/>
              </a:defRPr>
            </a:lvl1pPr>
            <a:lvl2pPr defTabSz="595313">
              <a:defRPr>
                <a:solidFill>
                  <a:schemeClr val="tx1"/>
                </a:solidFill>
                <a:latin typeface="Verdana" panose="020B0604030504040204" pitchFamily="34" charset="0"/>
                <a:ea typeface="宋体" panose="02010600030101010101" pitchFamily="2" charset="-122"/>
              </a:defRPr>
            </a:lvl2pPr>
            <a:lvl3pPr defTabSz="595313">
              <a:defRPr>
                <a:solidFill>
                  <a:schemeClr val="tx1"/>
                </a:solidFill>
                <a:latin typeface="Verdana" panose="020B0604030504040204" pitchFamily="34" charset="0"/>
                <a:ea typeface="宋体" panose="02010600030101010101" pitchFamily="2" charset="-122"/>
              </a:defRPr>
            </a:lvl3pPr>
            <a:lvl4pPr defTabSz="595313">
              <a:defRPr>
                <a:solidFill>
                  <a:schemeClr val="tx1"/>
                </a:solidFill>
                <a:latin typeface="Verdana" panose="020B0604030504040204" pitchFamily="34" charset="0"/>
                <a:ea typeface="宋体" panose="02010600030101010101" pitchFamily="2" charset="-122"/>
              </a:defRPr>
            </a:lvl4pPr>
            <a:lvl5pPr defTabSz="595313">
              <a:defRPr>
                <a:solidFill>
                  <a:schemeClr val="tx1"/>
                </a:solidFill>
                <a:latin typeface="Verdana" panose="020B0604030504040204" pitchFamily="34" charset="0"/>
                <a:ea typeface="宋体" panose="02010600030101010101" pitchFamily="2" charset="-122"/>
              </a:defRPr>
            </a:lvl5pPr>
            <a:lvl6pPr marL="2279650" indent="3175" defTabSz="595313" eaLnBrk="0" fontAlgn="base" hangingPunct="0">
              <a:spcBef>
                <a:spcPct val="0"/>
              </a:spcBef>
              <a:spcAft>
                <a:spcPct val="0"/>
              </a:spcAft>
              <a:defRPr>
                <a:solidFill>
                  <a:schemeClr val="tx1"/>
                </a:solidFill>
                <a:latin typeface="Verdana" panose="020B0604030504040204" pitchFamily="34" charset="0"/>
                <a:ea typeface="宋体" panose="02010600030101010101" pitchFamily="2" charset="-122"/>
              </a:defRPr>
            </a:lvl6pPr>
            <a:lvl7pPr marL="2736850" indent="3175" defTabSz="595313" eaLnBrk="0" fontAlgn="base" hangingPunct="0">
              <a:spcBef>
                <a:spcPct val="0"/>
              </a:spcBef>
              <a:spcAft>
                <a:spcPct val="0"/>
              </a:spcAft>
              <a:defRPr>
                <a:solidFill>
                  <a:schemeClr val="tx1"/>
                </a:solidFill>
                <a:latin typeface="Verdana" panose="020B0604030504040204" pitchFamily="34" charset="0"/>
                <a:ea typeface="宋体" panose="02010600030101010101" pitchFamily="2" charset="-122"/>
              </a:defRPr>
            </a:lvl7pPr>
            <a:lvl8pPr marL="3194050" indent="3175" defTabSz="595313" eaLnBrk="0" fontAlgn="base" hangingPunct="0">
              <a:spcBef>
                <a:spcPct val="0"/>
              </a:spcBef>
              <a:spcAft>
                <a:spcPct val="0"/>
              </a:spcAft>
              <a:defRPr>
                <a:solidFill>
                  <a:schemeClr val="tx1"/>
                </a:solidFill>
                <a:latin typeface="Verdana" panose="020B0604030504040204" pitchFamily="34" charset="0"/>
                <a:ea typeface="宋体" panose="02010600030101010101" pitchFamily="2" charset="-122"/>
              </a:defRPr>
            </a:lvl8pPr>
            <a:lvl9pPr marL="3651250" indent="3175" defTabSz="595313" eaLnBrk="0" fontAlgn="base" hangingPunct="0">
              <a:spcBef>
                <a:spcPct val="0"/>
              </a:spcBef>
              <a:spcAft>
                <a:spcPct val="0"/>
              </a:spcAft>
              <a:defRPr>
                <a:solidFill>
                  <a:schemeClr val="tx1"/>
                </a:solidFill>
                <a:latin typeface="Verdana" panose="020B0604030504040204" pitchFamily="34" charset="0"/>
                <a:ea typeface="宋体" panose="02010600030101010101" pitchFamily="2" charset="-122"/>
              </a:defRPr>
            </a:lvl9pPr>
          </a:lstStyle>
          <a:p>
            <a:pPr marL="0" marR="0" lvl="0" indent="0" algn="l" defTabSz="595313" rtl="0" eaLnBrk="1" fontAlgn="auto" latinLnBrk="0" hangingPunct="1">
              <a:lnSpc>
                <a:spcPct val="90000"/>
              </a:lnSpc>
              <a:spcBef>
                <a:spcPts val="0"/>
              </a:spcBef>
              <a:spcAft>
                <a:spcPct val="35000"/>
              </a:spcAft>
              <a:buClrTx/>
              <a:buSzTx/>
              <a:buFontTx/>
              <a:buNone/>
              <a:tabLst/>
              <a:defRPr/>
            </a:pPr>
            <a:r>
              <a:rPr kumimoji="0" lang="zh-CN" altLang="en-US" sz="1600" b="1" i="0" u="none" strike="noStrike" kern="1200" cap="none" spc="0" normalizeH="0" baseline="0" noProof="0" dirty="0">
                <a:ln>
                  <a:noFill/>
                </a:ln>
                <a:solidFill>
                  <a:srgbClr val="FFFFFF"/>
                </a:solidFill>
                <a:effectLst/>
                <a:uLnTx/>
                <a:uFillTx/>
                <a:latin typeface="+mn-lt"/>
                <a:ea typeface="+mn-ea"/>
                <a:cs typeface="+mn-ea"/>
                <a:sym typeface="+mn-lt"/>
              </a:rPr>
              <a:t>青少年接触</a:t>
            </a:r>
            <a:r>
              <a:rPr kumimoji="0" lang="en-US" altLang="zh-CN" sz="1600" b="1" i="0" u="none" strike="noStrike" kern="1200" cap="none" spc="0" normalizeH="0" baseline="0" noProof="0" dirty="0">
                <a:ln>
                  <a:noFill/>
                </a:ln>
                <a:solidFill>
                  <a:srgbClr val="FFFFFF"/>
                </a:solidFill>
                <a:effectLst/>
                <a:uLnTx/>
                <a:uFillTx/>
                <a:latin typeface="+mn-lt"/>
                <a:ea typeface="+mn-ea"/>
                <a:cs typeface="+mn-ea"/>
                <a:sym typeface="+mn-lt"/>
              </a:rPr>
              <a:t>SSRI</a:t>
            </a:r>
            <a:r>
              <a:rPr kumimoji="0" lang="zh-CN" altLang="en-US" sz="1600" b="1" i="0" u="none" strike="noStrike" kern="1200" cap="none" spc="0" normalizeH="0" baseline="0" noProof="0" dirty="0">
                <a:ln>
                  <a:noFill/>
                </a:ln>
                <a:solidFill>
                  <a:srgbClr val="FFFFFF"/>
                </a:solidFill>
                <a:effectLst/>
                <a:uLnTx/>
                <a:uFillTx/>
                <a:latin typeface="+mn-lt"/>
                <a:ea typeface="+mn-ea"/>
                <a:cs typeface="+mn-ea"/>
                <a:sym typeface="+mn-lt"/>
              </a:rPr>
              <a:t>后自杀风险较高</a:t>
            </a:r>
            <a:r>
              <a:rPr lang="en-US" altLang="zh-CN" sz="1600" b="1" baseline="30000" dirty="0">
                <a:solidFill>
                  <a:srgbClr val="FFFFFF"/>
                </a:solidFill>
                <a:latin typeface="+mn-lt"/>
                <a:ea typeface="+mn-ea"/>
                <a:cs typeface="+mn-ea"/>
                <a:sym typeface="+mn-lt"/>
              </a:rPr>
              <a:t>1</a:t>
            </a:r>
            <a:endParaRPr kumimoji="0" lang="zh-CN" altLang="en-US" sz="1600" b="1" i="0" u="none" strike="noStrike" kern="1200" cap="none" spc="0" normalizeH="0" baseline="30000" noProof="0" dirty="0">
              <a:ln>
                <a:noFill/>
              </a:ln>
              <a:solidFill>
                <a:srgbClr val="FFFFFF"/>
              </a:solidFill>
              <a:effectLst/>
              <a:uLnTx/>
              <a:uFillTx/>
              <a:latin typeface="+mn-lt"/>
              <a:ea typeface="+mn-ea"/>
              <a:cs typeface="+mn-ea"/>
              <a:sym typeface="+mn-lt"/>
            </a:endParaRPr>
          </a:p>
        </p:txBody>
      </p:sp>
      <p:sp>
        <p:nvSpPr>
          <p:cNvPr id="10" name="文本框 9">
            <a:extLst>
              <a:ext uri="{FF2B5EF4-FFF2-40B4-BE49-F238E27FC236}">
                <a16:creationId xmlns:a16="http://schemas.microsoft.com/office/drawing/2014/main" id="{CC6895E9-449E-740E-1CA4-BE139F6ABC8E}"/>
              </a:ext>
            </a:extLst>
          </p:cNvPr>
          <p:cNvSpPr txBox="1"/>
          <p:nvPr/>
        </p:nvSpPr>
        <p:spPr bwMode="gray">
          <a:xfrm>
            <a:off x="833543" y="2135200"/>
            <a:ext cx="5031317" cy="646331"/>
          </a:xfrm>
          <a:prstGeom prst="rect">
            <a:avLst/>
          </a:prstGeom>
          <a:noFill/>
        </p:spPr>
        <p:txBody>
          <a:bodyPr wrap="square">
            <a:spAutoFit/>
          </a:bodyPr>
          <a:lstStyle/>
          <a:p>
            <a:pPr marL="171450" indent="-171450">
              <a:buFont typeface="Arial" panose="020B0604020202020204" pitchFamily="34" charset="0"/>
              <a:buChar char="•"/>
            </a:pPr>
            <a:r>
              <a:rPr lang="zh-CN" altLang="en-US" sz="1200" b="0" i="0" dirty="0">
                <a:solidFill>
                  <a:srgbClr val="212121"/>
                </a:solidFill>
                <a:effectLst/>
                <a:cs typeface="+mn-ea"/>
                <a:sym typeface="+mn-lt"/>
              </a:rPr>
              <a:t>一项荟萃分析纳入了</a:t>
            </a:r>
            <a:r>
              <a:rPr lang="en-US" altLang="zh-CN" sz="1200" b="0" i="0" dirty="0">
                <a:solidFill>
                  <a:srgbClr val="212121"/>
                </a:solidFill>
                <a:effectLst/>
                <a:cs typeface="+mn-ea"/>
                <a:sym typeface="+mn-lt"/>
              </a:rPr>
              <a:t>8</a:t>
            </a:r>
            <a:r>
              <a:rPr lang="zh-CN" altLang="en-US" sz="1200" b="0" i="0" dirty="0">
                <a:solidFill>
                  <a:srgbClr val="212121"/>
                </a:solidFill>
                <a:effectLst/>
                <a:cs typeface="+mn-ea"/>
                <a:sym typeface="+mn-lt"/>
              </a:rPr>
              <a:t>项研究，涉及超过</a:t>
            </a:r>
            <a:r>
              <a:rPr lang="en-US" altLang="zh-CN" sz="1200" b="0" i="0" dirty="0">
                <a:solidFill>
                  <a:srgbClr val="212121"/>
                </a:solidFill>
                <a:effectLst/>
                <a:cs typeface="+mn-ea"/>
                <a:sym typeface="+mn-lt"/>
              </a:rPr>
              <a:t>20</a:t>
            </a:r>
            <a:r>
              <a:rPr lang="zh-CN" altLang="en-US" sz="1200" b="0" i="0" dirty="0">
                <a:solidFill>
                  <a:srgbClr val="212121"/>
                </a:solidFill>
                <a:effectLst/>
                <a:cs typeface="+mn-ea"/>
                <a:sym typeface="+mn-lt"/>
              </a:rPr>
              <a:t>万名中度或重度抑郁症患者。研究发现，青少年接触 </a:t>
            </a:r>
            <a:r>
              <a:rPr lang="en-US" altLang="zh-CN" sz="1200" b="0" i="0" dirty="0">
                <a:solidFill>
                  <a:srgbClr val="212121"/>
                </a:solidFill>
                <a:effectLst/>
                <a:cs typeface="+mn-ea"/>
                <a:sym typeface="+mn-lt"/>
              </a:rPr>
              <a:t>SSRI </a:t>
            </a:r>
            <a:r>
              <a:rPr lang="zh-CN" altLang="en-US" sz="1200" b="0" i="0" dirty="0">
                <a:solidFill>
                  <a:srgbClr val="212121"/>
                </a:solidFill>
                <a:effectLst/>
                <a:cs typeface="+mn-ea"/>
                <a:sym typeface="+mn-lt"/>
              </a:rPr>
              <a:t>后发生自杀行为（自杀和自杀未遂）的风险较高（比值比 </a:t>
            </a:r>
            <a:r>
              <a:rPr lang="en-US" altLang="zh-CN" sz="1200" b="0" i="0" dirty="0">
                <a:solidFill>
                  <a:srgbClr val="212121"/>
                </a:solidFill>
                <a:effectLst/>
                <a:cs typeface="+mn-ea"/>
                <a:sym typeface="+mn-lt"/>
              </a:rPr>
              <a:t>= 1.92</a:t>
            </a:r>
            <a:r>
              <a:rPr lang="zh-CN" altLang="en-US" sz="1200" b="0" i="0" dirty="0">
                <a:solidFill>
                  <a:srgbClr val="212121"/>
                </a:solidFill>
                <a:effectLst/>
                <a:cs typeface="+mn-ea"/>
                <a:sym typeface="+mn-lt"/>
              </a:rPr>
              <a:t>），而年龄较大人群的风险较低</a:t>
            </a:r>
            <a:endParaRPr lang="zh-CN" altLang="en-US" sz="1200" dirty="0">
              <a:cs typeface="+mn-ea"/>
              <a:sym typeface="+mn-lt"/>
            </a:endParaRPr>
          </a:p>
        </p:txBody>
      </p:sp>
      <p:graphicFrame>
        <p:nvGraphicFramePr>
          <p:cNvPr id="15" name="图表 14">
            <a:extLst>
              <a:ext uri="{FF2B5EF4-FFF2-40B4-BE49-F238E27FC236}">
                <a16:creationId xmlns:a16="http://schemas.microsoft.com/office/drawing/2014/main" id="{E54D1378-E16D-9DCE-EEE2-C29A9AC772DC}"/>
              </a:ext>
            </a:extLst>
          </p:cNvPr>
          <p:cNvGraphicFramePr/>
          <p:nvPr>
            <p:extLst>
              <p:ext uri="{D42A27DB-BD31-4B8C-83A1-F6EECF244321}">
                <p14:modId xmlns:p14="http://schemas.microsoft.com/office/powerpoint/2010/main" val="1727951664"/>
              </p:ext>
            </p:extLst>
          </p:nvPr>
        </p:nvGraphicFramePr>
        <p:xfrm>
          <a:off x="1493520" y="3322320"/>
          <a:ext cx="3312160" cy="2692400"/>
        </p:xfrm>
        <a:graphic>
          <a:graphicData uri="http://schemas.openxmlformats.org/drawingml/2006/chart">
            <c:chart xmlns:c="http://schemas.openxmlformats.org/drawingml/2006/chart" xmlns:r="http://schemas.openxmlformats.org/officeDocument/2006/relationships" r:id="rId3"/>
          </a:graphicData>
        </a:graphic>
      </p:graphicFrame>
      <p:cxnSp>
        <p:nvCxnSpPr>
          <p:cNvPr id="17" name="直接连接符 16">
            <a:extLst>
              <a:ext uri="{FF2B5EF4-FFF2-40B4-BE49-F238E27FC236}">
                <a16:creationId xmlns:a16="http://schemas.microsoft.com/office/drawing/2014/main" id="{3BD2A7BA-6795-BAF9-2C23-E224CBE667B4}"/>
              </a:ext>
            </a:extLst>
          </p:cNvPr>
          <p:cNvCxnSpPr/>
          <p:nvPr/>
        </p:nvCxnSpPr>
        <p:spPr>
          <a:xfrm>
            <a:off x="2346960" y="4541520"/>
            <a:ext cx="2489200" cy="0"/>
          </a:xfrm>
          <a:prstGeom prst="line">
            <a:avLst/>
          </a:prstGeom>
          <a:noFill/>
          <a:ln w="19050" cap="flat" cmpd="sng" algn="ctr">
            <a:solidFill>
              <a:schemeClr val="bg1">
                <a:lumMod val="50000"/>
              </a:schemeClr>
            </a:solidFill>
            <a:prstDash val="dash"/>
            <a:bevel/>
          </a:ln>
        </p:spPr>
      </p:cxnSp>
      <p:sp>
        <p:nvSpPr>
          <p:cNvPr id="19" name="文本框 18">
            <a:extLst>
              <a:ext uri="{FF2B5EF4-FFF2-40B4-BE49-F238E27FC236}">
                <a16:creationId xmlns:a16="http://schemas.microsoft.com/office/drawing/2014/main" id="{937315C6-6283-9EE9-275A-7893B5C89607}"/>
              </a:ext>
            </a:extLst>
          </p:cNvPr>
          <p:cNvSpPr txBox="1"/>
          <p:nvPr/>
        </p:nvSpPr>
        <p:spPr bwMode="gray">
          <a:xfrm>
            <a:off x="3048000" y="3052204"/>
            <a:ext cx="1889760" cy="286232"/>
          </a:xfrm>
          <a:prstGeom prst="rect">
            <a:avLst/>
          </a:prstGeom>
          <a:noFill/>
        </p:spPr>
        <p:txBody>
          <a:bodyPr wrap="square">
            <a:spAutoFit/>
          </a:bodyPr>
          <a:lstStyle/>
          <a:p>
            <a:pPr algn="ctr" rtl="0">
              <a:defRPr sz="1260" b="1" i="0" u="none" strike="noStrike" kern="1200" spc="0" baseline="0">
                <a:solidFill>
                  <a:srgbClr val="231F20"/>
                </a:solidFill>
                <a:latin typeface="+mn-lt"/>
                <a:ea typeface="+mn-ea"/>
                <a:cs typeface="+mn-cs"/>
              </a:defRPr>
            </a:pPr>
            <a:r>
              <a:rPr lang="zh-CN" altLang="zh-CN" b="1" dirty="0">
                <a:solidFill>
                  <a:schemeClr val="tx1"/>
                </a:solidFill>
                <a:cs typeface="+mn-ea"/>
                <a:sym typeface="+mn-lt"/>
              </a:rPr>
              <a:t>自杀或自杀未遂风险</a:t>
            </a:r>
            <a:endParaRPr lang="en-US" altLang="zh-CN" b="1" dirty="0">
              <a:solidFill>
                <a:schemeClr val="tx1"/>
              </a:solidFill>
              <a:cs typeface="+mn-ea"/>
              <a:sym typeface="+mn-lt"/>
            </a:endParaRPr>
          </a:p>
        </p:txBody>
      </p:sp>
      <p:pic>
        <p:nvPicPr>
          <p:cNvPr id="23" name="图片 22">
            <a:extLst>
              <a:ext uri="{FF2B5EF4-FFF2-40B4-BE49-F238E27FC236}">
                <a16:creationId xmlns:a16="http://schemas.microsoft.com/office/drawing/2014/main" id="{4DECC6AB-F51A-A786-CB2A-336FD9C5EEA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334000" y="1374654"/>
            <a:ext cx="7406640" cy="5930385"/>
          </a:xfrm>
          <a:prstGeom prst="rect">
            <a:avLst/>
          </a:prstGeom>
        </p:spPr>
      </p:pic>
      <p:pic>
        <p:nvPicPr>
          <p:cNvPr id="29" name="图片 28">
            <a:extLst>
              <a:ext uri="{FF2B5EF4-FFF2-40B4-BE49-F238E27FC236}">
                <a16:creationId xmlns:a16="http://schemas.microsoft.com/office/drawing/2014/main" id="{D22341DF-F794-3B20-ADFE-D210FD1AA5FB}"/>
              </a:ext>
            </a:extLst>
          </p:cNvPr>
          <p:cNvPicPr>
            <a:picLocks noChangeAspect="1"/>
          </p:cNvPicPr>
          <p:nvPr/>
        </p:nvPicPr>
        <p:blipFill>
          <a:blip r:embed="rId5"/>
          <a:srcRect b="70144"/>
          <a:stretch>
            <a:fillRect/>
          </a:stretch>
        </p:blipFill>
        <p:spPr>
          <a:xfrm>
            <a:off x="6503295" y="2139439"/>
            <a:ext cx="5089265" cy="847602"/>
          </a:xfrm>
          <a:prstGeom prst="rect">
            <a:avLst/>
          </a:prstGeom>
        </p:spPr>
      </p:pic>
      <p:sp>
        <p:nvSpPr>
          <p:cNvPr id="30" name="AutoShape 14">
            <a:extLst>
              <a:ext uri="{FF2B5EF4-FFF2-40B4-BE49-F238E27FC236}">
                <a16:creationId xmlns:a16="http://schemas.microsoft.com/office/drawing/2014/main" id="{498B8F30-E501-4EFD-E039-B6BA5D97973C}"/>
              </a:ext>
            </a:extLst>
          </p:cNvPr>
          <p:cNvSpPr>
            <a:spLocks noChangeAspect="1" noChangeArrowheads="1"/>
          </p:cNvSpPr>
          <p:nvPr/>
        </p:nvSpPr>
        <p:spPr bwMode="auto">
          <a:xfrm>
            <a:off x="6451600" y="1594142"/>
            <a:ext cx="5019040" cy="457110"/>
          </a:xfrm>
          <a:prstGeom prst="roundRect">
            <a:avLst>
              <a:gd name="adj" fmla="val 50000"/>
            </a:avLst>
          </a:prstGeom>
          <a:gradFill flip="none" rotWithShape="1">
            <a:gsLst>
              <a:gs pos="0">
                <a:srgbClr val="B35609">
                  <a:shade val="30000"/>
                  <a:satMod val="115000"/>
                </a:srgbClr>
              </a:gs>
              <a:gs pos="50000">
                <a:srgbClr val="B35609">
                  <a:shade val="67500"/>
                  <a:satMod val="115000"/>
                </a:srgbClr>
              </a:gs>
              <a:gs pos="100000">
                <a:srgbClr val="B35609">
                  <a:shade val="100000"/>
                  <a:satMod val="115000"/>
                </a:srgbClr>
              </a:gs>
            </a:gsLst>
            <a:path path="circle">
              <a:fillToRect l="50000" t="50000" r="50000" b="50000"/>
            </a:path>
            <a:tileRect/>
          </a:gradFill>
          <a:ln w="9525">
            <a:noFill/>
            <a:round/>
            <a:headEnd/>
            <a:tailEnd/>
          </a:ln>
        </p:spPr>
        <p:txBody>
          <a:bodyPr wrap="none" lIns="121917" tIns="60959" rIns="121917" bIns="60959" anchor="ctr">
            <a:noAutofit/>
          </a:bodyPr>
          <a:lstStyle/>
          <a:p>
            <a:pPr marL="0" marR="0" lvl="0" indent="0" algn="ctr" defTabSz="457200" rtl="0" eaLnBrk="1" fontAlgn="auto" latinLnBrk="0" hangingPunct="1">
              <a:lnSpc>
                <a:spcPct val="114000"/>
              </a:lnSpc>
              <a:spcBef>
                <a:spcPts val="0"/>
              </a:spcBef>
              <a:spcAft>
                <a:spcPts val="0"/>
              </a:spcAft>
              <a:buClrTx/>
              <a:buSzTx/>
              <a:buFontTx/>
              <a:buNone/>
              <a:tabLst/>
              <a:defRPr/>
            </a:pPr>
            <a:r>
              <a:rPr kumimoji="0" lang="en-US" altLang="zh-CN" sz="1600" b="1" i="0" u="none" strike="noStrike" kern="1200" cap="none" spc="0" normalizeH="0" baseline="0" noProof="0" dirty="0">
                <a:ln>
                  <a:noFill/>
                </a:ln>
                <a:solidFill>
                  <a:srgbClr val="FFFFFF"/>
                </a:solidFill>
                <a:effectLst/>
                <a:uLnTx/>
                <a:uFillTx/>
                <a:cs typeface="+mn-ea"/>
                <a:sym typeface="+mn-lt"/>
              </a:rPr>
              <a:t>FDA</a:t>
            </a:r>
            <a:r>
              <a:rPr kumimoji="0" lang="zh-CN" altLang="en-US" sz="1600" b="1" i="0" u="none" strike="noStrike" kern="1200" cap="none" spc="0" normalizeH="0" baseline="0" noProof="0" dirty="0">
                <a:ln>
                  <a:noFill/>
                </a:ln>
                <a:solidFill>
                  <a:srgbClr val="FFFFFF"/>
                </a:solidFill>
                <a:effectLst/>
                <a:uLnTx/>
                <a:uFillTx/>
                <a:cs typeface="+mn-ea"/>
                <a:sym typeface="+mn-lt"/>
              </a:rPr>
              <a:t>警示：接受以下药物的儿童和青少年自杀风险</a:t>
            </a:r>
          </a:p>
        </p:txBody>
      </p:sp>
      <p:pic>
        <p:nvPicPr>
          <p:cNvPr id="32" name="图片 31">
            <a:extLst>
              <a:ext uri="{FF2B5EF4-FFF2-40B4-BE49-F238E27FC236}">
                <a16:creationId xmlns:a16="http://schemas.microsoft.com/office/drawing/2014/main" id="{231B1549-1A5C-BDD1-5316-461942FF8C3D}"/>
              </a:ext>
            </a:extLst>
          </p:cNvPr>
          <p:cNvPicPr>
            <a:picLocks noChangeAspect="1"/>
          </p:cNvPicPr>
          <p:nvPr/>
        </p:nvPicPr>
        <p:blipFill>
          <a:blip r:embed="rId6"/>
          <a:stretch>
            <a:fillRect/>
          </a:stretch>
        </p:blipFill>
        <p:spPr>
          <a:xfrm>
            <a:off x="7000240" y="2956311"/>
            <a:ext cx="4302760" cy="2678679"/>
          </a:xfrm>
          <a:prstGeom prst="rect">
            <a:avLst/>
          </a:prstGeom>
        </p:spPr>
      </p:pic>
    </p:spTree>
    <p:extLst>
      <p:ext uri="{BB962C8B-B14F-4D97-AF65-F5344CB8AC3E}">
        <p14:creationId xmlns:p14="http://schemas.microsoft.com/office/powerpoint/2010/main" val="3394442472"/>
      </p:ext>
    </p:extLst>
  </p:cSld>
  <p:clrMapOvr>
    <a:masterClrMapping/>
  </p:clrMapOvr>
  <p:transition/>
  <p:extLst>
    <p:ext uri="{6950BFC3-D8DA-4A85-94F7-54DA5524770B}">
      <p188:commentRel xmlns:p188="http://schemas.microsoft.com/office/powerpoint/2018/8/main" r:id="rId2"/>
    </p:ext>
  </p:extLs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DEC1353-14A4-CE3F-595F-113DE29A0E22}"/>
            </a:ext>
          </a:extLst>
        </p:cNvPr>
        <p:cNvGrpSpPr/>
        <p:nvPr/>
      </p:nvGrpSpPr>
      <p:grpSpPr>
        <a:xfrm>
          <a:off x="0" y="0"/>
          <a:ext cx="0" cy="0"/>
          <a:chOff x="0" y="0"/>
          <a:chExt cx="0" cy="0"/>
        </a:xfrm>
      </p:grpSpPr>
      <p:sp>
        <p:nvSpPr>
          <p:cNvPr id="4" name="标题 3">
            <a:extLst>
              <a:ext uri="{FF2B5EF4-FFF2-40B4-BE49-F238E27FC236}">
                <a16:creationId xmlns:a16="http://schemas.microsoft.com/office/drawing/2014/main" id="{3116B3DC-1372-6353-D4E8-464D1CFDFEF4}"/>
              </a:ext>
            </a:extLst>
          </p:cNvPr>
          <p:cNvSpPr>
            <a:spLocks noGrp="1"/>
          </p:cNvSpPr>
          <p:nvPr>
            <p:ph type="title"/>
          </p:nvPr>
        </p:nvSpPr>
        <p:spPr/>
        <p:txBody>
          <a:bodyPr/>
          <a:lstStyle/>
          <a:p>
            <a:r>
              <a:rPr lang="zh-CN" altLang="en-US" dirty="0">
                <a:latin typeface="+mn-lt"/>
                <a:ea typeface="+mn-ea"/>
                <a:cs typeface="+mn-ea"/>
                <a:sym typeface="+mn-lt"/>
              </a:rPr>
              <a:t>现有抗抑郁药的其他副作用</a:t>
            </a:r>
          </a:p>
        </p:txBody>
      </p:sp>
      <p:sp>
        <p:nvSpPr>
          <p:cNvPr id="5" name="内容占位符 4">
            <a:extLst>
              <a:ext uri="{FF2B5EF4-FFF2-40B4-BE49-F238E27FC236}">
                <a16:creationId xmlns:a16="http://schemas.microsoft.com/office/drawing/2014/main" id="{F598929F-67E1-D9C5-4DC5-4B0AE8342F62}"/>
              </a:ext>
            </a:extLst>
          </p:cNvPr>
          <p:cNvSpPr>
            <a:spLocks noGrp="1"/>
          </p:cNvSpPr>
          <p:nvPr>
            <p:ph sz="quarter" idx="10"/>
          </p:nvPr>
        </p:nvSpPr>
        <p:spPr/>
        <p:txBody>
          <a:bodyPr/>
          <a:lstStyle/>
          <a:p>
            <a:r>
              <a:rPr lang="en-US" altLang="zh-CN" dirty="0">
                <a:solidFill>
                  <a:schemeClr val="tx1"/>
                </a:solidFill>
                <a:latin typeface="+mn-lt"/>
                <a:ea typeface="+mn-ea"/>
                <a:cs typeface="+mn-ea"/>
                <a:sym typeface="+mn-lt"/>
              </a:rPr>
              <a:t>1.</a:t>
            </a:r>
            <a:r>
              <a:rPr lang="da-DK" altLang="zh-CN" dirty="0">
                <a:latin typeface="+mn-lt"/>
                <a:ea typeface="+mn-ea"/>
                <a:cs typeface="+mn-ea"/>
                <a:sym typeface="+mn-lt"/>
              </a:rPr>
              <a:t> Strawn JR, et al. Pharmacotherapy. 2023 Jul;43(7):675-690.</a:t>
            </a:r>
          </a:p>
          <a:p>
            <a:endParaRPr lang="zh-CN" altLang="en-US" dirty="0">
              <a:solidFill>
                <a:schemeClr val="tx1"/>
              </a:solidFill>
              <a:latin typeface="+mn-lt"/>
              <a:ea typeface="+mn-ea"/>
              <a:cs typeface="+mn-ea"/>
              <a:sym typeface="+mn-lt"/>
            </a:endParaRPr>
          </a:p>
        </p:txBody>
      </p:sp>
      <p:sp>
        <p:nvSpPr>
          <p:cNvPr id="2" name="圆角矩形 82">
            <a:extLst>
              <a:ext uri="{FF2B5EF4-FFF2-40B4-BE49-F238E27FC236}">
                <a16:creationId xmlns:a16="http://schemas.microsoft.com/office/drawing/2014/main" id="{76716F17-0088-F563-BADE-6DF56E06A740}"/>
              </a:ext>
            </a:extLst>
          </p:cNvPr>
          <p:cNvSpPr/>
          <p:nvPr/>
        </p:nvSpPr>
        <p:spPr>
          <a:xfrm>
            <a:off x="965198" y="3962401"/>
            <a:ext cx="2209801" cy="1871132"/>
          </a:xfrm>
          <a:prstGeom prst="roundRect">
            <a:avLst>
              <a:gd name="adj" fmla="val 8639"/>
            </a:avLst>
          </a:prstGeom>
          <a:noFill/>
          <a:ln w="19050">
            <a:solidFill>
              <a:srgbClr val="B851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cs typeface="+mn-ea"/>
              <a:sym typeface="+mn-lt"/>
            </a:endParaRPr>
          </a:p>
        </p:txBody>
      </p:sp>
      <p:sp>
        <p:nvSpPr>
          <p:cNvPr id="3" name="TextBox 11">
            <a:extLst>
              <a:ext uri="{FF2B5EF4-FFF2-40B4-BE49-F238E27FC236}">
                <a16:creationId xmlns:a16="http://schemas.microsoft.com/office/drawing/2014/main" id="{3EE2E9DC-C0E5-D677-10DE-6634D2DA7C7E}"/>
              </a:ext>
            </a:extLst>
          </p:cNvPr>
          <p:cNvSpPr txBox="1"/>
          <p:nvPr/>
        </p:nvSpPr>
        <p:spPr>
          <a:xfrm>
            <a:off x="1027764" y="4190142"/>
            <a:ext cx="2417088" cy="347991"/>
          </a:xfrm>
          <a:prstGeom prst="rect">
            <a:avLst/>
          </a:prstGeom>
        </p:spPr>
        <p:txBody>
          <a:bodyPr/>
          <a:lstStyle>
            <a:defPPr>
              <a:defRPr lang="zh-CN"/>
            </a:defPPr>
            <a:lvl1pPr marL="171450" indent="-171450" algn="just">
              <a:lnSpc>
                <a:spcPct val="120000"/>
              </a:lnSpc>
              <a:spcBef>
                <a:spcPts val="900"/>
              </a:spcBef>
              <a:buClr>
                <a:srgbClr val="00B0F0"/>
              </a:buClr>
              <a:buSzPct val="70000"/>
              <a:buFont typeface="Wingdings" panose="05000000000000000000" pitchFamily="2" charset="2"/>
              <a:buNone/>
              <a:defRPr sz="1400">
                <a:solidFill>
                  <a:srgbClr val="003C8A"/>
                </a:solidFill>
                <a:latin typeface="微软雅黑" panose="020B0503020204020204" pitchFamily="34" charset="-122"/>
                <a:ea typeface="微软雅黑" panose="020B0503020204020204" pitchFamily="34" charset="-122"/>
                <a:cs typeface="Verdana" panose="020B0604030504040204" pitchFamily="34" charset="0"/>
              </a:defRPr>
            </a:lvl1pPr>
            <a:lvl2pPr marL="742950" indent="-285750">
              <a:spcBef>
                <a:spcPts val="900"/>
              </a:spcBef>
              <a:buSzPct val="70000"/>
              <a:buFont typeface="Wingdings" panose="05000000000000000000" pitchFamily="2" charset="2"/>
              <a:buChar char="l"/>
              <a:defRPr sz="1400">
                <a:solidFill>
                  <a:srgbClr val="001965"/>
                </a:solidFill>
                <a:latin typeface="微软雅黑" panose="020B0503020204020204" pitchFamily="34" charset="-122"/>
                <a:ea typeface="微软雅黑" panose="020B0503020204020204" pitchFamily="34" charset="-122"/>
                <a:cs typeface="Verdana" panose="020B0604030504040204" pitchFamily="34" charset="0"/>
              </a:defRPr>
            </a:lvl2pPr>
            <a:lvl3pPr marL="1143000" indent="-228600">
              <a:spcBef>
                <a:spcPts val="900"/>
              </a:spcBef>
              <a:buClr>
                <a:srgbClr val="0070C0"/>
              </a:buClr>
              <a:buSzPct val="70000"/>
              <a:buFont typeface="Wingdings" panose="05000000000000000000" pitchFamily="2" charset="2"/>
              <a:buChar char="l"/>
              <a:defRPr sz="1200">
                <a:solidFill>
                  <a:srgbClr val="001965"/>
                </a:solidFill>
                <a:latin typeface="微软雅黑" panose="020B0503020204020204" pitchFamily="34" charset="-122"/>
                <a:ea typeface="微软雅黑" panose="020B0503020204020204" pitchFamily="34" charset="-122"/>
                <a:cs typeface="Verdana" panose="020B0604030504040204" pitchFamily="34" charset="0"/>
              </a:defRPr>
            </a:lvl3pPr>
            <a:lvl4pPr marL="1600200" indent="-228600">
              <a:spcBef>
                <a:spcPts val="900"/>
              </a:spcBef>
              <a:buSzPct val="70000"/>
              <a:buFont typeface="Wingdings" panose="05000000000000000000" pitchFamily="2" charset="2"/>
              <a:buChar char="l"/>
              <a:defRPr sz="1100">
                <a:solidFill>
                  <a:srgbClr val="001965"/>
                </a:solidFill>
                <a:latin typeface="微软雅黑" panose="020B0503020204020204" pitchFamily="34" charset="-122"/>
                <a:ea typeface="微软雅黑" panose="020B0503020204020204" pitchFamily="34" charset="-122"/>
                <a:cs typeface="Verdana" panose="020B0604030504040204" pitchFamily="34" charset="0"/>
              </a:defRPr>
            </a:lvl4pPr>
            <a:lvl5pPr marL="2057400" indent="-228600">
              <a:spcBef>
                <a:spcPts val="900"/>
              </a:spcBef>
              <a:buSzPct val="70000"/>
              <a:buFont typeface="Wingdings" panose="05000000000000000000" pitchFamily="2" charset="2"/>
              <a:buChar char="l"/>
              <a:defRPr sz="900">
                <a:solidFill>
                  <a:srgbClr val="001965"/>
                </a:solidFill>
                <a:latin typeface="微软雅黑" panose="020B0503020204020204" pitchFamily="34" charset="-122"/>
                <a:ea typeface="微软雅黑" panose="020B0503020204020204" pitchFamily="34" charset="-122"/>
                <a:cs typeface="Verdana" panose="020B0604030504040204" pitchFamily="34" charset="0"/>
              </a:defRPr>
            </a:lvl5pPr>
            <a:lvl6pPr marL="2514600" indent="-228600">
              <a:spcBef>
                <a:spcPct val="20000"/>
              </a:spcBef>
              <a:buFont typeface="Arial" panose="020B0604020202020204" pitchFamily="34" charset="0"/>
              <a:buChar char="•"/>
              <a:defRPr sz="2000"/>
            </a:lvl6pPr>
            <a:lvl7pPr marL="2971800" indent="-228600">
              <a:spcBef>
                <a:spcPct val="20000"/>
              </a:spcBef>
              <a:buFont typeface="Arial" panose="020B0604020202020204" pitchFamily="34" charset="0"/>
              <a:buChar char="•"/>
              <a:defRPr sz="2000"/>
            </a:lvl7pPr>
            <a:lvl8pPr marL="3429000" indent="-228600">
              <a:spcBef>
                <a:spcPct val="20000"/>
              </a:spcBef>
              <a:buFont typeface="Arial" panose="020B0604020202020204" pitchFamily="34" charset="0"/>
              <a:buChar char="•"/>
              <a:defRPr sz="2000"/>
            </a:lvl8pPr>
            <a:lvl9pPr marL="3886200" indent="-228600">
              <a:spcBef>
                <a:spcPct val="20000"/>
              </a:spcBef>
              <a:buFont typeface="Arial" panose="020B0604020202020204" pitchFamily="34" charset="0"/>
              <a:buChar char="•"/>
              <a:defRPr sz="2000"/>
            </a:lvl9pPr>
          </a:lstStyle>
          <a:p>
            <a:pPr marL="0" marR="0" lvl="0" indent="0" algn="ctr" defTabSz="914400" rtl="0" eaLnBrk="1" fontAlgn="auto" latinLnBrk="0" hangingPunct="1">
              <a:lnSpc>
                <a:spcPct val="120000"/>
              </a:lnSpc>
              <a:spcBef>
                <a:spcPts val="900"/>
              </a:spcBef>
              <a:spcAft>
                <a:spcPts val="0"/>
              </a:spcAft>
              <a:buClr>
                <a:srgbClr val="00B0F0"/>
              </a:buClr>
              <a:buSzPct val="70000"/>
              <a:buFont typeface="Wingdings" panose="05000000000000000000" pitchFamily="2" charset="2"/>
              <a:buNone/>
              <a:tabLst/>
              <a:defRPr/>
            </a:pPr>
            <a:r>
              <a:rPr kumimoji="0" lang="zh-CN" altLang="en-US" sz="1800" b="1" i="0" u="none" strike="noStrike" kern="1200" cap="none" spc="0" normalizeH="0" baseline="0" noProof="0" dirty="0">
                <a:ln>
                  <a:noFill/>
                </a:ln>
                <a:solidFill>
                  <a:schemeClr val="tx1"/>
                </a:solidFill>
                <a:effectLst/>
                <a:uLnTx/>
                <a:uFillTx/>
                <a:latin typeface="+mn-lt"/>
                <a:ea typeface="+mn-ea"/>
                <a:cs typeface="+mn-ea"/>
                <a:sym typeface="+mn-lt"/>
              </a:rPr>
              <a:t>胃肠道症状</a:t>
            </a:r>
          </a:p>
        </p:txBody>
      </p:sp>
      <p:sp>
        <p:nvSpPr>
          <p:cNvPr id="12" name="Oval 110">
            <a:extLst>
              <a:ext uri="{FF2B5EF4-FFF2-40B4-BE49-F238E27FC236}">
                <a16:creationId xmlns:a16="http://schemas.microsoft.com/office/drawing/2014/main" id="{4B2D1295-3049-110D-0648-F03FBA70A580}"/>
              </a:ext>
            </a:extLst>
          </p:cNvPr>
          <p:cNvSpPr>
            <a:spLocks noChangeAspect="1"/>
          </p:cNvSpPr>
          <p:nvPr/>
        </p:nvSpPr>
        <p:spPr>
          <a:xfrm>
            <a:off x="1388531" y="1835060"/>
            <a:ext cx="1485996" cy="1487239"/>
          </a:xfrm>
          <a:prstGeom prst="ellipse">
            <a:avLst/>
          </a:prstGeom>
          <a:solidFill>
            <a:srgbClr val="B85100"/>
          </a:solidFill>
          <a:ln w="69850">
            <a:solidFill>
              <a:schemeClr val="accent3">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1" i="0" u="none" strike="noStrike" kern="1200" cap="none" spc="0" normalizeH="0" baseline="0" noProof="0" dirty="0">
              <a:ln>
                <a:noFill/>
              </a:ln>
              <a:solidFill>
                <a:prstClr val="white"/>
              </a:solidFill>
              <a:effectLst/>
              <a:uLnTx/>
              <a:uFillTx/>
              <a:cs typeface="+mn-ea"/>
              <a:sym typeface="+mn-lt"/>
            </a:endParaRPr>
          </a:p>
        </p:txBody>
      </p:sp>
      <p:sp>
        <p:nvSpPr>
          <p:cNvPr id="13" name="Oval 110">
            <a:extLst>
              <a:ext uri="{FF2B5EF4-FFF2-40B4-BE49-F238E27FC236}">
                <a16:creationId xmlns:a16="http://schemas.microsoft.com/office/drawing/2014/main" id="{EE7AE584-40D1-0451-E047-F0D1703E3FCF}"/>
              </a:ext>
            </a:extLst>
          </p:cNvPr>
          <p:cNvSpPr>
            <a:spLocks noChangeAspect="1"/>
          </p:cNvSpPr>
          <p:nvPr/>
        </p:nvSpPr>
        <p:spPr>
          <a:xfrm>
            <a:off x="1179583" y="2835977"/>
            <a:ext cx="463722" cy="464111"/>
          </a:xfrm>
          <a:prstGeom prst="ellipse">
            <a:avLst/>
          </a:prstGeom>
          <a:solidFill>
            <a:srgbClr val="B85100"/>
          </a:solidFill>
          <a:ln w="28575">
            <a:solidFill>
              <a:schemeClr val="accent3">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1" i="1" u="none" strike="noStrike" kern="1200" cap="none" spc="0" normalizeH="0" baseline="0" noProof="0" dirty="0">
                <a:ln>
                  <a:noFill/>
                </a:ln>
                <a:solidFill>
                  <a:prstClr val="white"/>
                </a:solidFill>
                <a:effectLst/>
                <a:uLnTx/>
                <a:uFillTx/>
                <a:cs typeface="+mn-ea"/>
                <a:sym typeface="+mn-lt"/>
              </a:rPr>
              <a:t>1</a:t>
            </a:r>
          </a:p>
        </p:txBody>
      </p:sp>
      <p:sp>
        <p:nvSpPr>
          <p:cNvPr id="21" name="椭圆 20">
            <a:extLst>
              <a:ext uri="{FF2B5EF4-FFF2-40B4-BE49-F238E27FC236}">
                <a16:creationId xmlns:a16="http://schemas.microsoft.com/office/drawing/2014/main" id="{DEAF4BEB-964D-8438-06F4-55520509C10A}"/>
              </a:ext>
            </a:extLst>
          </p:cNvPr>
          <p:cNvSpPr/>
          <p:nvPr/>
        </p:nvSpPr>
        <p:spPr>
          <a:xfrm>
            <a:off x="2150259" y="3655804"/>
            <a:ext cx="91279" cy="91279"/>
          </a:xfrm>
          <a:prstGeom prst="ellipse">
            <a:avLst/>
          </a:prstGeom>
          <a:gradFill flip="none" rotWithShape="1">
            <a:gsLst>
              <a:gs pos="0">
                <a:srgbClr val="B85100">
                  <a:shade val="30000"/>
                  <a:satMod val="115000"/>
                </a:srgbClr>
              </a:gs>
              <a:gs pos="50000">
                <a:srgbClr val="B85100">
                  <a:shade val="67500"/>
                  <a:satMod val="115000"/>
                </a:srgbClr>
              </a:gs>
              <a:gs pos="100000">
                <a:srgbClr val="B85100">
                  <a:shade val="100000"/>
                  <a:satMod val="115000"/>
                </a:srgbClr>
              </a:gs>
            </a:gsLst>
            <a:path path="circle">
              <a:fillToRect l="50000" t="50000" r="50000" b="50000"/>
            </a:path>
            <a:tileRect/>
          </a:gradFill>
          <a:ln w="762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24" name="TextBox 11">
            <a:extLst>
              <a:ext uri="{FF2B5EF4-FFF2-40B4-BE49-F238E27FC236}">
                <a16:creationId xmlns:a16="http://schemas.microsoft.com/office/drawing/2014/main" id="{5E1BD4C2-5905-B01A-F394-0290C925B075}"/>
              </a:ext>
            </a:extLst>
          </p:cNvPr>
          <p:cNvSpPr txBox="1"/>
          <p:nvPr/>
        </p:nvSpPr>
        <p:spPr>
          <a:xfrm>
            <a:off x="932795" y="4653136"/>
            <a:ext cx="2276070" cy="347991"/>
          </a:xfrm>
          <a:prstGeom prst="rect">
            <a:avLst/>
          </a:prstGeom>
        </p:spPr>
        <p:txBody>
          <a:bodyPr/>
          <a:lstStyle>
            <a:defPPr>
              <a:defRPr lang="zh-CN"/>
            </a:defPPr>
            <a:lvl1pPr marL="171450" indent="-171450" algn="just">
              <a:lnSpc>
                <a:spcPct val="120000"/>
              </a:lnSpc>
              <a:spcBef>
                <a:spcPts val="900"/>
              </a:spcBef>
              <a:buClr>
                <a:srgbClr val="00B0F0"/>
              </a:buClr>
              <a:buSzPct val="70000"/>
              <a:buFont typeface="Wingdings" panose="05000000000000000000" pitchFamily="2" charset="2"/>
              <a:buNone/>
              <a:defRPr sz="1400">
                <a:solidFill>
                  <a:srgbClr val="003C8A"/>
                </a:solidFill>
                <a:latin typeface="微软雅黑" panose="020B0503020204020204" pitchFamily="34" charset="-122"/>
                <a:ea typeface="微软雅黑" panose="020B0503020204020204" pitchFamily="34" charset="-122"/>
                <a:cs typeface="Verdana" panose="020B0604030504040204" pitchFamily="34" charset="0"/>
              </a:defRPr>
            </a:lvl1pPr>
            <a:lvl2pPr marL="742950" indent="-285750">
              <a:spcBef>
                <a:spcPts val="900"/>
              </a:spcBef>
              <a:buSzPct val="70000"/>
              <a:buFont typeface="Wingdings" panose="05000000000000000000" pitchFamily="2" charset="2"/>
              <a:buChar char="l"/>
              <a:defRPr sz="1400">
                <a:solidFill>
                  <a:srgbClr val="001965"/>
                </a:solidFill>
                <a:latin typeface="微软雅黑" panose="020B0503020204020204" pitchFamily="34" charset="-122"/>
                <a:ea typeface="微软雅黑" panose="020B0503020204020204" pitchFamily="34" charset="-122"/>
                <a:cs typeface="Verdana" panose="020B0604030504040204" pitchFamily="34" charset="0"/>
              </a:defRPr>
            </a:lvl2pPr>
            <a:lvl3pPr marL="1143000" indent="-228600">
              <a:spcBef>
                <a:spcPts val="900"/>
              </a:spcBef>
              <a:buClr>
                <a:srgbClr val="0070C0"/>
              </a:buClr>
              <a:buSzPct val="70000"/>
              <a:buFont typeface="Wingdings" panose="05000000000000000000" pitchFamily="2" charset="2"/>
              <a:buChar char="l"/>
              <a:defRPr sz="1200">
                <a:solidFill>
                  <a:srgbClr val="001965"/>
                </a:solidFill>
                <a:latin typeface="微软雅黑" panose="020B0503020204020204" pitchFamily="34" charset="-122"/>
                <a:ea typeface="微软雅黑" panose="020B0503020204020204" pitchFamily="34" charset="-122"/>
                <a:cs typeface="Verdana" panose="020B0604030504040204" pitchFamily="34" charset="0"/>
              </a:defRPr>
            </a:lvl3pPr>
            <a:lvl4pPr marL="1600200" indent="-228600">
              <a:spcBef>
                <a:spcPts val="900"/>
              </a:spcBef>
              <a:buSzPct val="70000"/>
              <a:buFont typeface="Wingdings" panose="05000000000000000000" pitchFamily="2" charset="2"/>
              <a:buChar char="l"/>
              <a:defRPr sz="1100">
                <a:solidFill>
                  <a:srgbClr val="001965"/>
                </a:solidFill>
                <a:latin typeface="微软雅黑" panose="020B0503020204020204" pitchFamily="34" charset="-122"/>
                <a:ea typeface="微软雅黑" panose="020B0503020204020204" pitchFamily="34" charset="-122"/>
                <a:cs typeface="Verdana" panose="020B0604030504040204" pitchFamily="34" charset="0"/>
              </a:defRPr>
            </a:lvl4pPr>
            <a:lvl5pPr marL="2057400" indent="-228600">
              <a:spcBef>
                <a:spcPts val="900"/>
              </a:spcBef>
              <a:buSzPct val="70000"/>
              <a:buFont typeface="Wingdings" panose="05000000000000000000" pitchFamily="2" charset="2"/>
              <a:buChar char="l"/>
              <a:defRPr sz="900">
                <a:solidFill>
                  <a:srgbClr val="001965"/>
                </a:solidFill>
                <a:latin typeface="微软雅黑" panose="020B0503020204020204" pitchFamily="34" charset="-122"/>
                <a:ea typeface="微软雅黑" panose="020B0503020204020204" pitchFamily="34" charset="-122"/>
                <a:cs typeface="Verdana" panose="020B0604030504040204" pitchFamily="34" charset="0"/>
              </a:defRPr>
            </a:lvl5pPr>
            <a:lvl6pPr marL="2514600" indent="-228600">
              <a:spcBef>
                <a:spcPct val="20000"/>
              </a:spcBef>
              <a:buFont typeface="Arial" panose="020B0604020202020204" pitchFamily="34" charset="0"/>
              <a:buChar char="•"/>
              <a:defRPr sz="2000"/>
            </a:lvl6pPr>
            <a:lvl7pPr marL="2971800" indent="-228600">
              <a:spcBef>
                <a:spcPct val="20000"/>
              </a:spcBef>
              <a:buFont typeface="Arial" panose="020B0604020202020204" pitchFamily="34" charset="0"/>
              <a:buChar char="•"/>
              <a:defRPr sz="2000"/>
            </a:lvl7pPr>
            <a:lvl8pPr marL="3429000" indent="-228600">
              <a:spcBef>
                <a:spcPct val="20000"/>
              </a:spcBef>
              <a:buFont typeface="Arial" panose="020B0604020202020204" pitchFamily="34" charset="0"/>
              <a:buChar char="•"/>
              <a:defRPr sz="2000"/>
            </a:lvl8pPr>
            <a:lvl9pPr marL="3886200" indent="-228600">
              <a:spcBef>
                <a:spcPct val="20000"/>
              </a:spcBef>
              <a:buFont typeface="Arial" panose="020B0604020202020204" pitchFamily="34" charset="0"/>
              <a:buChar char="•"/>
              <a:defRPr sz="2000"/>
            </a:lvl9pPr>
          </a:lstStyle>
          <a:p>
            <a:pPr marL="0" lvl="0" indent="0" algn="ctr">
              <a:defRPr/>
            </a:pPr>
            <a:r>
              <a:rPr lang="zh-CN" altLang="en-US" dirty="0">
                <a:solidFill>
                  <a:schemeClr val="tx1"/>
                </a:solidFill>
                <a:latin typeface="+mn-lt"/>
                <a:ea typeface="+mn-ea"/>
                <a:cs typeface="+mn-ea"/>
                <a:sym typeface="+mn-lt"/>
              </a:rPr>
              <a:t>胃肠道症状主要与</a:t>
            </a:r>
            <a:r>
              <a:rPr lang="en-US" altLang="zh-CN" dirty="0">
                <a:solidFill>
                  <a:schemeClr val="tx1"/>
                </a:solidFill>
                <a:latin typeface="+mn-lt"/>
                <a:ea typeface="+mn-ea"/>
                <a:cs typeface="+mn-ea"/>
                <a:sym typeface="+mn-lt"/>
              </a:rPr>
              <a:t>SSRI</a:t>
            </a:r>
            <a:r>
              <a:rPr lang="zh-CN" altLang="en-US" dirty="0">
                <a:solidFill>
                  <a:schemeClr val="tx1"/>
                </a:solidFill>
                <a:latin typeface="+mn-lt"/>
                <a:ea typeface="+mn-ea"/>
                <a:cs typeface="+mn-ea"/>
                <a:sym typeface="+mn-lt"/>
              </a:rPr>
              <a:t>类药物相关，可随治疗时间推移而改善</a:t>
            </a:r>
            <a:endParaRPr kumimoji="0" lang="zh-CN" altLang="en-US" sz="1800" b="1" i="0" u="none" strike="noStrike" kern="1200" cap="none" spc="0" normalizeH="0" baseline="0" noProof="0" dirty="0">
              <a:ln>
                <a:noFill/>
              </a:ln>
              <a:solidFill>
                <a:schemeClr val="tx1"/>
              </a:solidFill>
              <a:effectLst/>
              <a:uLnTx/>
              <a:uFillTx/>
              <a:latin typeface="+mn-lt"/>
              <a:ea typeface="+mn-ea"/>
              <a:cs typeface="+mn-ea"/>
              <a:sym typeface="+mn-lt"/>
            </a:endParaRPr>
          </a:p>
        </p:txBody>
      </p:sp>
      <p:sp>
        <p:nvSpPr>
          <p:cNvPr id="32" name="圆角矩形 82">
            <a:extLst>
              <a:ext uri="{FF2B5EF4-FFF2-40B4-BE49-F238E27FC236}">
                <a16:creationId xmlns:a16="http://schemas.microsoft.com/office/drawing/2014/main" id="{8C986F82-3E96-B86B-4A2E-13FF4A0B4140}"/>
              </a:ext>
            </a:extLst>
          </p:cNvPr>
          <p:cNvSpPr/>
          <p:nvPr/>
        </p:nvSpPr>
        <p:spPr>
          <a:xfrm>
            <a:off x="3615268" y="3962401"/>
            <a:ext cx="2209801" cy="1888066"/>
          </a:xfrm>
          <a:prstGeom prst="roundRect">
            <a:avLst>
              <a:gd name="adj" fmla="val 8639"/>
            </a:avLst>
          </a:prstGeom>
          <a:noFill/>
          <a:ln w="19050">
            <a:solidFill>
              <a:srgbClr val="B851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cs typeface="+mn-ea"/>
              <a:sym typeface="+mn-lt"/>
            </a:endParaRPr>
          </a:p>
        </p:txBody>
      </p:sp>
      <p:sp>
        <p:nvSpPr>
          <p:cNvPr id="33" name="TextBox 11">
            <a:extLst>
              <a:ext uri="{FF2B5EF4-FFF2-40B4-BE49-F238E27FC236}">
                <a16:creationId xmlns:a16="http://schemas.microsoft.com/office/drawing/2014/main" id="{B0B554B0-B21B-9393-BBAE-290D394C6F26}"/>
              </a:ext>
            </a:extLst>
          </p:cNvPr>
          <p:cNvSpPr txBox="1"/>
          <p:nvPr/>
        </p:nvSpPr>
        <p:spPr>
          <a:xfrm>
            <a:off x="3677834" y="4190142"/>
            <a:ext cx="2417088" cy="347991"/>
          </a:xfrm>
          <a:prstGeom prst="rect">
            <a:avLst/>
          </a:prstGeom>
        </p:spPr>
        <p:txBody>
          <a:bodyPr/>
          <a:lstStyle>
            <a:defPPr>
              <a:defRPr lang="zh-CN"/>
            </a:defPPr>
            <a:lvl1pPr marL="171450" indent="-171450" algn="just">
              <a:lnSpc>
                <a:spcPct val="120000"/>
              </a:lnSpc>
              <a:spcBef>
                <a:spcPts val="900"/>
              </a:spcBef>
              <a:buClr>
                <a:srgbClr val="00B0F0"/>
              </a:buClr>
              <a:buSzPct val="70000"/>
              <a:buFont typeface="Wingdings" panose="05000000000000000000" pitchFamily="2" charset="2"/>
              <a:buNone/>
              <a:defRPr sz="1400">
                <a:solidFill>
                  <a:srgbClr val="003C8A"/>
                </a:solidFill>
                <a:latin typeface="微软雅黑" panose="020B0503020204020204" pitchFamily="34" charset="-122"/>
                <a:ea typeface="微软雅黑" panose="020B0503020204020204" pitchFamily="34" charset="-122"/>
                <a:cs typeface="Verdana" panose="020B0604030504040204" pitchFamily="34" charset="0"/>
              </a:defRPr>
            </a:lvl1pPr>
            <a:lvl2pPr marL="742950" indent="-285750">
              <a:spcBef>
                <a:spcPts val="900"/>
              </a:spcBef>
              <a:buSzPct val="70000"/>
              <a:buFont typeface="Wingdings" panose="05000000000000000000" pitchFamily="2" charset="2"/>
              <a:buChar char="l"/>
              <a:defRPr sz="1400">
                <a:solidFill>
                  <a:srgbClr val="001965"/>
                </a:solidFill>
                <a:latin typeface="微软雅黑" panose="020B0503020204020204" pitchFamily="34" charset="-122"/>
                <a:ea typeface="微软雅黑" panose="020B0503020204020204" pitchFamily="34" charset="-122"/>
                <a:cs typeface="Verdana" panose="020B0604030504040204" pitchFamily="34" charset="0"/>
              </a:defRPr>
            </a:lvl2pPr>
            <a:lvl3pPr marL="1143000" indent="-228600">
              <a:spcBef>
                <a:spcPts val="900"/>
              </a:spcBef>
              <a:buClr>
                <a:srgbClr val="0070C0"/>
              </a:buClr>
              <a:buSzPct val="70000"/>
              <a:buFont typeface="Wingdings" panose="05000000000000000000" pitchFamily="2" charset="2"/>
              <a:buChar char="l"/>
              <a:defRPr sz="1200">
                <a:solidFill>
                  <a:srgbClr val="001965"/>
                </a:solidFill>
                <a:latin typeface="微软雅黑" panose="020B0503020204020204" pitchFamily="34" charset="-122"/>
                <a:ea typeface="微软雅黑" panose="020B0503020204020204" pitchFamily="34" charset="-122"/>
                <a:cs typeface="Verdana" panose="020B0604030504040204" pitchFamily="34" charset="0"/>
              </a:defRPr>
            </a:lvl3pPr>
            <a:lvl4pPr marL="1600200" indent="-228600">
              <a:spcBef>
                <a:spcPts val="900"/>
              </a:spcBef>
              <a:buSzPct val="70000"/>
              <a:buFont typeface="Wingdings" panose="05000000000000000000" pitchFamily="2" charset="2"/>
              <a:buChar char="l"/>
              <a:defRPr sz="1100">
                <a:solidFill>
                  <a:srgbClr val="001965"/>
                </a:solidFill>
                <a:latin typeface="微软雅黑" panose="020B0503020204020204" pitchFamily="34" charset="-122"/>
                <a:ea typeface="微软雅黑" panose="020B0503020204020204" pitchFamily="34" charset="-122"/>
                <a:cs typeface="Verdana" panose="020B0604030504040204" pitchFamily="34" charset="0"/>
              </a:defRPr>
            </a:lvl4pPr>
            <a:lvl5pPr marL="2057400" indent="-228600">
              <a:spcBef>
                <a:spcPts val="900"/>
              </a:spcBef>
              <a:buSzPct val="70000"/>
              <a:buFont typeface="Wingdings" panose="05000000000000000000" pitchFamily="2" charset="2"/>
              <a:buChar char="l"/>
              <a:defRPr sz="900">
                <a:solidFill>
                  <a:srgbClr val="001965"/>
                </a:solidFill>
                <a:latin typeface="微软雅黑" panose="020B0503020204020204" pitchFamily="34" charset="-122"/>
                <a:ea typeface="微软雅黑" panose="020B0503020204020204" pitchFamily="34" charset="-122"/>
                <a:cs typeface="Verdana" panose="020B0604030504040204" pitchFamily="34" charset="0"/>
              </a:defRPr>
            </a:lvl5pPr>
            <a:lvl6pPr marL="2514600" indent="-228600">
              <a:spcBef>
                <a:spcPct val="20000"/>
              </a:spcBef>
              <a:buFont typeface="Arial" panose="020B0604020202020204" pitchFamily="34" charset="0"/>
              <a:buChar char="•"/>
              <a:defRPr sz="2000"/>
            </a:lvl6pPr>
            <a:lvl7pPr marL="2971800" indent="-228600">
              <a:spcBef>
                <a:spcPct val="20000"/>
              </a:spcBef>
              <a:buFont typeface="Arial" panose="020B0604020202020204" pitchFamily="34" charset="0"/>
              <a:buChar char="•"/>
              <a:defRPr sz="2000"/>
            </a:lvl7pPr>
            <a:lvl8pPr marL="3429000" indent="-228600">
              <a:spcBef>
                <a:spcPct val="20000"/>
              </a:spcBef>
              <a:buFont typeface="Arial" panose="020B0604020202020204" pitchFamily="34" charset="0"/>
              <a:buChar char="•"/>
              <a:defRPr sz="2000"/>
            </a:lvl8pPr>
            <a:lvl9pPr marL="3886200" indent="-228600">
              <a:spcBef>
                <a:spcPct val="20000"/>
              </a:spcBef>
              <a:buFont typeface="Arial" panose="020B0604020202020204" pitchFamily="34" charset="0"/>
              <a:buChar char="•"/>
              <a:defRPr sz="2000"/>
            </a:lvl9pPr>
          </a:lstStyle>
          <a:p>
            <a:pPr marL="0" marR="0" lvl="0" indent="0" algn="ctr" defTabSz="914400" rtl="0" eaLnBrk="1" fontAlgn="auto" latinLnBrk="0" hangingPunct="1">
              <a:lnSpc>
                <a:spcPct val="120000"/>
              </a:lnSpc>
              <a:spcBef>
                <a:spcPts val="900"/>
              </a:spcBef>
              <a:spcAft>
                <a:spcPts val="0"/>
              </a:spcAft>
              <a:buClr>
                <a:srgbClr val="00B0F0"/>
              </a:buClr>
              <a:buSzPct val="70000"/>
              <a:buFont typeface="Wingdings" panose="05000000000000000000" pitchFamily="2" charset="2"/>
              <a:buNone/>
              <a:tabLst/>
              <a:defRPr/>
            </a:pPr>
            <a:r>
              <a:rPr kumimoji="0" lang="zh-CN" altLang="en-US" sz="1800" b="1" i="0" u="none" strike="noStrike" kern="1200" cap="none" spc="0" normalizeH="0" baseline="0" noProof="0" dirty="0">
                <a:ln>
                  <a:noFill/>
                </a:ln>
                <a:solidFill>
                  <a:schemeClr val="tx1"/>
                </a:solidFill>
                <a:effectLst/>
                <a:uLnTx/>
                <a:uFillTx/>
                <a:latin typeface="+mn-lt"/>
                <a:ea typeface="+mn-ea"/>
                <a:cs typeface="+mn-ea"/>
                <a:sym typeface="+mn-lt"/>
              </a:rPr>
              <a:t>激活</a:t>
            </a:r>
          </a:p>
        </p:txBody>
      </p:sp>
      <p:sp>
        <p:nvSpPr>
          <p:cNvPr id="34" name="Oval 110">
            <a:extLst>
              <a:ext uri="{FF2B5EF4-FFF2-40B4-BE49-F238E27FC236}">
                <a16:creationId xmlns:a16="http://schemas.microsoft.com/office/drawing/2014/main" id="{5E8419D4-D55F-119F-E239-7F3FD2F83220}"/>
              </a:ext>
            </a:extLst>
          </p:cNvPr>
          <p:cNvSpPr>
            <a:spLocks noChangeAspect="1"/>
          </p:cNvSpPr>
          <p:nvPr/>
        </p:nvSpPr>
        <p:spPr>
          <a:xfrm>
            <a:off x="4038601" y="1835060"/>
            <a:ext cx="1485996" cy="1487239"/>
          </a:xfrm>
          <a:prstGeom prst="ellipse">
            <a:avLst/>
          </a:prstGeom>
          <a:solidFill>
            <a:srgbClr val="B85100"/>
          </a:solidFill>
          <a:ln w="69850">
            <a:solidFill>
              <a:schemeClr val="accent3">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1" i="0" u="none" strike="noStrike" kern="1200" cap="none" spc="0" normalizeH="0" baseline="0" noProof="0" dirty="0">
              <a:ln>
                <a:noFill/>
              </a:ln>
              <a:solidFill>
                <a:prstClr val="white"/>
              </a:solidFill>
              <a:effectLst/>
              <a:uLnTx/>
              <a:uFillTx/>
              <a:cs typeface="+mn-ea"/>
              <a:sym typeface="+mn-lt"/>
            </a:endParaRPr>
          </a:p>
        </p:txBody>
      </p:sp>
      <p:sp>
        <p:nvSpPr>
          <p:cNvPr id="35" name="Oval 110">
            <a:extLst>
              <a:ext uri="{FF2B5EF4-FFF2-40B4-BE49-F238E27FC236}">
                <a16:creationId xmlns:a16="http://schemas.microsoft.com/office/drawing/2014/main" id="{C68E666D-81BE-03E7-0B1E-A5BADD2EAA1A}"/>
              </a:ext>
            </a:extLst>
          </p:cNvPr>
          <p:cNvSpPr>
            <a:spLocks noChangeAspect="1"/>
          </p:cNvSpPr>
          <p:nvPr/>
        </p:nvSpPr>
        <p:spPr>
          <a:xfrm>
            <a:off x="3829653" y="2835977"/>
            <a:ext cx="463722" cy="464111"/>
          </a:xfrm>
          <a:prstGeom prst="ellipse">
            <a:avLst/>
          </a:prstGeom>
          <a:solidFill>
            <a:srgbClr val="B85100"/>
          </a:solidFill>
          <a:ln w="28575">
            <a:solidFill>
              <a:schemeClr val="accent3">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1" i="1" u="none" strike="noStrike" kern="1200" cap="none" spc="0" normalizeH="0" baseline="0" noProof="0" dirty="0">
                <a:ln>
                  <a:noFill/>
                </a:ln>
                <a:solidFill>
                  <a:prstClr val="white"/>
                </a:solidFill>
                <a:effectLst/>
                <a:uLnTx/>
                <a:uFillTx/>
                <a:cs typeface="+mn-ea"/>
                <a:sym typeface="+mn-lt"/>
              </a:rPr>
              <a:t>2</a:t>
            </a:r>
          </a:p>
        </p:txBody>
      </p:sp>
      <p:sp>
        <p:nvSpPr>
          <p:cNvPr id="37" name="椭圆 36">
            <a:extLst>
              <a:ext uri="{FF2B5EF4-FFF2-40B4-BE49-F238E27FC236}">
                <a16:creationId xmlns:a16="http://schemas.microsoft.com/office/drawing/2014/main" id="{C47E9205-5A10-B3CA-9713-4AADCAB3EFDE}"/>
              </a:ext>
            </a:extLst>
          </p:cNvPr>
          <p:cNvSpPr/>
          <p:nvPr/>
        </p:nvSpPr>
        <p:spPr>
          <a:xfrm>
            <a:off x="4800329" y="3655804"/>
            <a:ext cx="91279" cy="91279"/>
          </a:xfrm>
          <a:prstGeom prst="ellipse">
            <a:avLst/>
          </a:prstGeom>
          <a:gradFill flip="none" rotWithShape="1">
            <a:gsLst>
              <a:gs pos="0">
                <a:srgbClr val="B85100">
                  <a:shade val="30000"/>
                  <a:satMod val="115000"/>
                </a:srgbClr>
              </a:gs>
              <a:gs pos="50000">
                <a:srgbClr val="B85100">
                  <a:shade val="67500"/>
                  <a:satMod val="115000"/>
                </a:srgbClr>
              </a:gs>
              <a:gs pos="100000">
                <a:srgbClr val="B85100">
                  <a:shade val="100000"/>
                  <a:satMod val="115000"/>
                </a:srgbClr>
              </a:gs>
            </a:gsLst>
            <a:path path="circle">
              <a:fillToRect l="50000" t="50000" r="50000" b="50000"/>
            </a:path>
            <a:tileRect/>
          </a:gradFill>
          <a:ln w="762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38" name="TextBox 11">
            <a:extLst>
              <a:ext uri="{FF2B5EF4-FFF2-40B4-BE49-F238E27FC236}">
                <a16:creationId xmlns:a16="http://schemas.microsoft.com/office/drawing/2014/main" id="{03F4E07B-A6B6-FE65-2086-4BBBE735EBCF}"/>
              </a:ext>
            </a:extLst>
          </p:cNvPr>
          <p:cNvSpPr txBox="1"/>
          <p:nvPr/>
        </p:nvSpPr>
        <p:spPr>
          <a:xfrm>
            <a:off x="3582865" y="4653136"/>
            <a:ext cx="2276070" cy="347991"/>
          </a:xfrm>
          <a:prstGeom prst="rect">
            <a:avLst/>
          </a:prstGeom>
        </p:spPr>
        <p:txBody>
          <a:bodyPr/>
          <a:lstStyle>
            <a:defPPr>
              <a:defRPr lang="zh-CN"/>
            </a:defPPr>
            <a:lvl1pPr marL="171450" indent="-171450" algn="just">
              <a:lnSpc>
                <a:spcPct val="120000"/>
              </a:lnSpc>
              <a:spcBef>
                <a:spcPts val="900"/>
              </a:spcBef>
              <a:buClr>
                <a:srgbClr val="00B0F0"/>
              </a:buClr>
              <a:buSzPct val="70000"/>
              <a:buFont typeface="Wingdings" panose="05000000000000000000" pitchFamily="2" charset="2"/>
              <a:buNone/>
              <a:defRPr sz="1400">
                <a:solidFill>
                  <a:srgbClr val="003C8A"/>
                </a:solidFill>
                <a:latin typeface="微软雅黑" panose="020B0503020204020204" pitchFamily="34" charset="-122"/>
                <a:ea typeface="微软雅黑" panose="020B0503020204020204" pitchFamily="34" charset="-122"/>
                <a:cs typeface="Verdana" panose="020B0604030504040204" pitchFamily="34" charset="0"/>
              </a:defRPr>
            </a:lvl1pPr>
            <a:lvl2pPr marL="742950" indent="-285750">
              <a:spcBef>
                <a:spcPts val="900"/>
              </a:spcBef>
              <a:buSzPct val="70000"/>
              <a:buFont typeface="Wingdings" panose="05000000000000000000" pitchFamily="2" charset="2"/>
              <a:buChar char="l"/>
              <a:defRPr sz="1400">
                <a:solidFill>
                  <a:srgbClr val="001965"/>
                </a:solidFill>
                <a:latin typeface="微软雅黑" panose="020B0503020204020204" pitchFamily="34" charset="-122"/>
                <a:ea typeface="微软雅黑" panose="020B0503020204020204" pitchFamily="34" charset="-122"/>
                <a:cs typeface="Verdana" panose="020B0604030504040204" pitchFamily="34" charset="0"/>
              </a:defRPr>
            </a:lvl2pPr>
            <a:lvl3pPr marL="1143000" indent="-228600">
              <a:spcBef>
                <a:spcPts val="900"/>
              </a:spcBef>
              <a:buClr>
                <a:srgbClr val="0070C0"/>
              </a:buClr>
              <a:buSzPct val="70000"/>
              <a:buFont typeface="Wingdings" panose="05000000000000000000" pitchFamily="2" charset="2"/>
              <a:buChar char="l"/>
              <a:defRPr sz="1200">
                <a:solidFill>
                  <a:srgbClr val="001965"/>
                </a:solidFill>
                <a:latin typeface="微软雅黑" panose="020B0503020204020204" pitchFamily="34" charset="-122"/>
                <a:ea typeface="微软雅黑" panose="020B0503020204020204" pitchFamily="34" charset="-122"/>
                <a:cs typeface="Verdana" panose="020B0604030504040204" pitchFamily="34" charset="0"/>
              </a:defRPr>
            </a:lvl3pPr>
            <a:lvl4pPr marL="1600200" indent="-228600">
              <a:spcBef>
                <a:spcPts val="900"/>
              </a:spcBef>
              <a:buSzPct val="70000"/>
              <a:buFont typeface="Wingdings" panose="05000000000000000000" pitchFamily="2" charset="2"/>
              <a:buChar char="l"/>
              <a:defRPr sz="1100">
                <a:solidFill>
                  <a:srgbClr val="001965"/>
                </a:solidFill>
                <a:latin typeface="微软雅黑" panose="020B0503020204020204" pitchFamily="34" charset="-122"/>
                <a:ea typeface="微软雅黑" panose="020B0503020204020204" pitchFamily="34" charset="-122"/>
                <a:cs typeface="Verdana" panose="020B0604030504040204" pitchFamily="34" charset="0"/>
              </a:defRPr>
            </a:lvl4pPr>
            <a:lvl5pPr marL="2057400" indent="-228600">
              <a:spcBef>
                <a:spcPts val="900"/>
              </a:spcBef>
              <a:buSzPct val="70000"/>
              <a:buFont typeface="Wingdings" panose="05000000000000000000" pitchFamily="2" charset="2"/>
              <a:buChar char="l"/>
              <a:defRPr sz="900">
                <a:solidFill>
                  <a:srgbClr val="001965"/>
                </a:solidFill>
                <a:latin typeface="微软雅黑" panose="020B0503020204020204" pitchFamily="34" charset="-122"/>
                <a:ea typeface="微软雅黑" panose="020B0503020204020204" pitchFamily="34" charset="-122"/>
                <a:cs typeface="Verdana" panose="020B0604030504040204" pitchFamily="34" charset="0"/>
              </a:defRPr>
            </a:lvl5pPr>
            <a:lvl6pPr marL="2514600" indent="-228600">
              <a:spcBef>
                <a:spcPct val="20000"/>
              </a:spcBef>
              <a:buFont typeface="Arial" panose="020B0604020202020204" pitchFamily="34" charset="0"/>
              <a:buChar char="•"/>
              <a:defRPr sz="2000"/>
            </a:lvl6pPr>
            <a:lvl7pPr marL="2971800" indent="-228600">
              <a:spcBef>
                <a:spcPct val="20000"/>
              </a:spcBef>
              <a:buFont typeface="Arial" panose="020B0604020202020204" pitchFamily="34" charset="0"/>
              <a:buChar char="•"/>
              <a:defRPr sz="2000"/>
            </a:lvl7pPr>
            <a:lvl8pPr marL="3429000" indent="-228600">
              <a:spcBef>
                <a:spcPct val="20000"/>
              </a:spcBef>
              <a:buFont typeface="Arial" panose="020B0604020202020204" pitchFamily="34" charset="0"/>
              <a:buChar char="•"/>
              <a:defRPr sz="2000"/>
            </a:lvl8pPr>
            <a:lvl9pPr marL="3886200" indent="-228600">
              <a:spcBef>
                <a:spcPct val="20000"/>
              </a:spcBef>
              <a:buFont typeface="Arial" panose="020B0604020202020204" pitchFamily="34" charset="0"/>
              <a:buChar char="•"/>
              <a:defRPr sz="2000"/>
            </a:lvl9pPr>
          </a:lstStyle>
          <a:p>
            <a:pPr marL="0" lvl="0" indent="0" algn="ctr">
              <a:defRPr/>
            </a:pPr>
            <a:r>
              <a:rPr lang="zh-CN" altLang="en-US" dirty="0">
                <a:solidFill>
                  <a:schemeClr val="tx1"/>
                </a:solidFill>
                <a:latin typeface="+mn-lt"/>
                <a:ea typeface="+mn-ea"/>
                <a:cs typeface="+mn-ea"/>
                <a:sym typeface="+mn-lt"/>
              </a:rPr>
              <a:t> </a:t>
            </a:r>
            <a:r>
              <a:rPr lang="en-US" altLang="zh-CN" dirty="0">
                <a:solidFill>
                  <a:schemeClr val="tx1"/>
                </a:solidFill>
                <a:latin typeface="+mn-lt"/>
                <a:ea typeface="+mn-ea"/>
                <a:cs typeface="+mn-ea"/>
                <a:sym typeface="+mn-lt"/>
              </a:rPr>
              <a:t>SSRI </a:t>
            </a:r>
            <a:r>
              <a:rPr lang="zh-CN" altLang="en-US" dirty="0">
                <a:solidFill>
                  <a:schemeClr val="tx1"/>
                </a:solidFill>
                <a:latin typeface="+mn-lt"/>
                <a:ea typeface="+mn-ea"/>
                <a:cs typeface="+mn-ea"/>
                <a:sym typeface="+mn-lt"/>
              </a:rPr>
              <a:t>相关性激活表现为一系列症状，包括多动、易怒、失眠、烦躁不安、多动和焦虑</a:t>
            </a:r>
            <a:endParaRPr kumimoji="0" lang="zh-CN" altLang="en-US" sz="1800" b="1" i="0" u="none" strike="noStrike" kern="1200" cap="none" spc="0" normalizeH="0" baseline="0" noProof="0" dirty="0">
              <a:ln>
                <a:noFill/>
              </a:ln>
              <a:solidFill>
                <a:schemeClr val="tx1"/>
              </a:solidFill>
              <a:effectLst/>
              <a:uLnTx/>
              <a:uFillTx/>
              <a:latin typeface="+mn-lt"/>
              <a:ea typeface="+mn-ea"/>
              <a:cs typeface="+mn-ea"/>
              <a:sym typeface="+mn-lt"/>
            </a:endParaRPr>
          </a:p>
        </p:txBody>
      </p:sp>
      <p:sp>
        <p:nvSpPr>
          <p:cNvPr id="39" name="圆角矩形 82">
            <a:extLst>
              <a:ext uri="{FF2B5EF4-FFF2-40B4-BE49-F238E27FC236}">
                <a16:creationId xmlns:a16="http://schemas.microsoft.com/office/drawing/2014/main" id="{9FCA03FC-5D61-BD8B-489B-6B6B73D10830}"/>
              </a:ext>
            </a:extLst>
          </p:cNvPr>
          <p:cNvSpPr/>
          <p:nvPr/>
        </p:nvSpPr>
        <p:spPr>
          <a:xfrm>
            <a:off x="6400798" y="3962400"/>
            <a:ext cx="2209801" cy="1854199"/>
          </a:xfrm>
          <a:prstGeom prst="roundRect">
            <a:avLst>
              <a:gd name="adj" fmla="val 8639"/>
            </a:avLst>
          </a:prstGeom>
          <a:noFill/>
          <a:ln w="19050">
            <a:solidFill>
              <a:srgbClr val="B851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cs typeface="+mn-ea"/>
              <a:sym typeface="+mn-lt"/>
            </a:endParaRPr>
          </a:p>
        </p:txBody>
      </p:sp>
      <p:sp>
        <p:nvSpPr>
          <p:cNvPr id="40" name="TextBox 11">
            <a:extLst>
              <a:ext uri="{FF2B5EF4-FFF2-40B4-BE49-F238E27FC236}">
                <a16:creationId xmlns:a16="http://schemas.microsoft.com/office/drawing/2014/main" id="{8A03AD01-E797-A2EF-3B34-2857F0F012CB}"/>
              </a:ext>
            </a:extLst>
          </p:cNvPr>
          <p:cNvSpPr txBox="1"/>
          <p:nvPr/>
        </p:nvSpPr>
        <p:spPr>
          <a:xfrm>
            <a:off x="6412562" y="4190142"/>
            <a:ext cx="2417088" cy="347991"/>
          </a:xfrm>
          <a:prstGeom prst="rect">
            <a:avLst/>
          </a:prstGeom>
        </p:spPr>
        <p:txBody>
          <a:bodyPr/>
          <a:lstStyle>
            <a:defPPr>
              <a:defRPr lang="zh-CN"/>
            </a:defPPr>
            <a:lvl1pPr marL="171450" indent="-171450" algn="just">
              <a:lnSpc>
                <a:spcPct val="120000"/>
              </a:lnSpc>
              <a:spcBef>
                <a:spcPts val="900"/>
              </a:spcBef>
              <a:buClr>
                <a:srgbClr val="00B0F0"/>
              </a:buClr>
              <a:buSzPct val="70000"/>
              <a:buFont typeface="Wingdings" panose="05000000000000000000" pitchFamily="2" charset="2"/>
              <a:buNone/>
              <a:defRPr sz="1400">
                <a:solidFill>
                  <a:srgbClr val="003C8A"/>
                </a:solidFill>
                <a:latin typeface="微软雅黑" panose="020B0503020204020204" pitchFamily="34" charset="-122"/>
                <a:ea typeface="微软雅黑" panose="020B0503020204020204" pitchFamily="34" charset="-122"/>
                <a:cs typeface="Verdana" panose="020B0604030504040204" pitchFamily="34" charset="0"/>
              </a:defRPr>
            </a:lvl1pPr>
            <a:lvl2pPr marL="742950" indent="-285750">
              <a:spcBef>
                <a:spcPts val="900"/>
              </a:spcBef>
              <a:buSzPct val="70000"/>
              <a:buFont typeface="Wingdings" panose="05000000000000000000" pitchFamily="2" charset="2"/>
              <a:buChar char="l"/>
              <a:defRPr sz="1400">
                <a:solidFill>
                  <a:srgbClr val="001965"/>
                </a:solidFill>
                <a:latin typeface="微软雅黑" panose="020B0503020204020204" pitchFamily="34" charset="-122"/>
                <a:ea typeface="微软雅黑" panose="020B0503020204020204" pitchFamily="34" charset="-122"/>
                <a:cs typeface="Verdana" panose="020B0604030504040204" pitchFamily="34" charset="0"/>
              </a:defRPr>
            </a:lvl2pPr>
            <a:lvl3pPr marL="1143000" indent="-228600">
              <a:spcBef>
                <a:spcPts val="900"/>
              </a:spcBef>
              <a:buClr>
                <a:srgbClr val="0070C0"/>
              </a:buClr>
              <a:buSzPct val="70000"/>
              <a:buFont typeface="Wingdings" panose="05000000000000000000" pitchFamily="2" charset="2"/>
              <a:buChar char="l"/>
              <a:defRPr sz="1200">
                <a:solidFill>
                  <a:srgbClr val="001965"/>
                </a:solidFill>
                <a:latin typeface="微软雅黑" panose="020B0503020204020204" pitchFamily="34" charset="-122"/>
                <a:ea typeface="微软雅黑" panose="020B0503020204020204" pitchFamily="34" charset="-122"/>
                <a:cs typeface="Verdana" panose="020B0604030504040204" pitchFamily="34" charset="0"/>
              </a:defRPr>
            </a:lvl3pPr>
            <a:lvl4pPr marL="1600200" indent="-228600">
              <a:spcBef>
                <a:spcPts val="900"/>
              </a:spcBef>
              <a:buSzPct val="70000"/>
              <a:buFont typeface="Wingdings" panose="05000000000000000000" pitchFamily="2" charset="2"/>
              <a:buChar char="l"/>
              <a:defRPr sz="1100">
                <a:solidFill>
                  <a:srgbClr val="001965"/>
                </a:solidFill>
                <a:latin typeface="微软雅黑" panose="020B0503020204020204" pitchFamily="34" charset="-122"/>
                <a:ea typeface="微软雅黑" panose="020B0503020204020204" pitchFamily="34" charset="-122"/>
                <a:cs typeface="Verdana" panose="020B0604030504040204" pitchFamily="34" charset="0"/>
              </a:defRPr>
            </a:lvl4pPr>
            <a:lvl5pPr marL="2057400" indent="-228600">
              <a:spcBef>
                <a:spcPts val="900"/>
              </a:spcBef>
              <a:buSzPct val="70000"/>
              <a:buFont typeface="Wingdings" panose="05000000000000000000" pitchFamily="2" charset="2"/>
              <a:buChar char="l"/>
              <a:defRPr sz="900">
                <a:solidFill>
                  <a:srgbClr val="001965"/>
                </a:solidFill>
                <a:latin typeface="微软雅黑" panose="020B0503020204020204" pitchFamily="34" charset="-122"/>
                <a:ea typeface="微软雅黑" panose="020B0503020204020204" pitchFamily="34" charset="-122"/>
                <a:cs typeface="Verdana" panose="020B0604030504040204" pitchFamily="34" charset="0"/>
              </a:defRPr>
            </a:lvl5pPr>
            <a:lvl6pPr marL="2514600" indent="-228600">
              <a:spcBef>
                <a:spcPct val="20000"/>
              </a:spcBef>
              <a:buFont typeface="Arial" panose="020B0604020202020204" pitchFamily="34" charset="0"/>
              <a:buChar char="•"/>
              <a:defRPr sz="2000"/>
            </a:lvl6pPr>
            <a:lvl7pPr marL="2971800" indent="-228600">
              <a:spcBef>
                <a:spcPct val="20000"/>
              </a:spcBef>
              <a:buFont typeface="Arial" panose="020B0604020202020204" pitchFamily="34" charset="0"/>
              <a:buChar char="•"/>
              <a:defRPr sz="2000"/>
            </a:lvl7pPr>
            <a:lvl8pPr marL="3429000" indent="-228600">
              <a:spcBef>
                <a:spcPct val="20000"/>
              </a:spcBef>
              <a:buFont typeface="Arial" panose="020B0604020202020204" pitchFamily="34" charset="0"/>
              <a:buChar char="•"/>
              <a:defRPr sz="2000"/>
            </a:lvl8pPr>
            <a:lvl9pPr marL="3886200" indent="-228600">
              <a:spcBef>
                <a:spcPct val="20000"/>
              </a:spcBef>
              <a:buFont typeface="Arial" panose="020B0604020202020204" pitchFamily="34" charset="0"/>
              <a:buChar char="•"/>
              <a:defRPr sz="2000"/>
            </a:lvl9pPr>
          </a:lstStyle>
          <a:p>
            <a:pPr marL="0" marR="0" lvl="0" indent="0" algn="ctr" defTabSz="914400" rtl="0" eaLnBrk="1" fontAlgn="auto" latinLnBrk="0" hangingPunct="1">
              <a:lnSpc>
                <a:spcPct val="120000"/>
              </a:lnSpc>
              <a:spcBef>
                <a:spcPts val="900"/>
              </a:spcBef>
              <a:spcAft>
                <a:spcPts val="0"/>
              </a:spcAft>
              <a:buClr>
                <a:srgbClr val="00B0F0"/>
              </a:buClr>
              <a:buSzPct val="70000"/>
              <a:buFont typeface="Wingdings" panose="05000000000000000000" pitchFamily="2" charset="2"/>
              <a:buNone/>
              <a:tabLst/>
              <a:defRPr/>
            </a:pPr>
            <a:r>
              <a:rPr kumimoji="0" lang="zh-CN" altLang="en-US" sz="1800" b="1" i="0" u="none" strike="noStrike" kern="1200" cap="none" spc="0" normalizeH="0" baseline="0" noProof="0" dirty="0">
                <a:ln>
                  <a:noFill/>
                </a:ln>
                <a:solidFill>
                  <a:schemeClr val="tx1"/>
                </a:solidFill>
                <a:effectLst/>
                <a:uLnTx/>
                <a:uFillTx/>
                <a:latin typeface="+mn-lt"/>
                <a:ea typeface="+mn-ea"/>
                <a:cs typeface="+mn-ea"/>
                <a:sym typeface="+mn-lt"/>
              </a:rPr>
              <a:t>体重增加</a:t>
            </a:r>
          </a:p>
        </p:txBody>
      </p:sp>
      <p:sp>
        <p:nvSpPr>
          <p:cNvPr id="41" name="Oval 110">
            <a:extLst>
              <a:ext uri="{FF2B5EF4-FFF2-40B4-BE49-F238E27FC236}">
                <a16:creationId xmlns:a16="http://schemas.microsoft.com/office/drawing/2014/main" id="{1C8F0AAC-5C68-EC67-DE0C-A4681921DEB9}"/>
              </a:ext>
            </a:extLst>
          </p:cNvPr>
          <p:cNvSpPr>
            <a:spLocks noChangeAspect="1"/>
          </p:cNvSpPr>
          <p:nvPr/>
        </p:nvSpPr>
        <p:spPr>
          <a:xfrm>
            <a:off x="6824131" y="1835060"/>
            <a:ext cx="1485996" cy="1487239"/>
          </a:xfrm>
          <a:prstGeom prst="ellipse">
            <a:avLst/>
          </a:prstGeom>
          <a:solidFill>
            <a:srgbClr val="B85100"/>
          </a:solidFill>
          <a:ln w="69850">
            <a:solidFill>
              <a:schemeClr val="accent3">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1" i="0" u="none" strike="noStrike" kern="1200" cap="none" spc="0" normalizeH="0" baseline="0" noProof="0" dirty="0">
              <a:ln>
                <a:noFill/>
              </a:ln>
              <a:solidFill>
                <a:prstClr val="white"/>
              </a:solidFill>
              <a:effectLst/>
              <a:uLnTx/>
              <a:uFillTx/>
              <a:cs typeface="+mn-ea"/>
              <a:sym typeface="+mn-lt"/>
            </a:endParaRPr>
          </a:p>
        </p:txBody>
      </p:sp>
      <p:sp>
        <p:nvSpPr>
          <p:cNvPr id="42" name="Oval 110">
            <a:extLst>
              <a:ext uri="{FF2B5EF4-FFF2-40B4-BE49-F238E27FC236}">
                <a16:creationId xmlns:a16="http://schemas.microsoft.com/office/drawing/2014/main" id="{ED39BFFA-4FF5-949E-B1D5-A2F0A63CA4BA}"/>
              </a:ext>
            </a:extLst>
          </p:cNvPr>
          <p:cNvSpPr>
            <a:spLocks noChangeAspect="1"/>
          </p:cNvSpPr>
          <p:nvPr/>
        </p:nvSpPr>
        <p:spPr>
          <a:xfrm>
            <a:off x="6615183" y="2835977"/>
            <a:ext cx="463722" cy="464111"/>
          </a:xfrm>
          <a:prstGeom prst="ellipse">
            <a:avLst/>
          </a:prstGeom>
          <a:solidFill>
            <a:srgbClr val="B85100"/>
          </a:solidFill>
          <a:ln w="28575">
            <a:solidFill>
              <a:schemeClr val="accent3">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1" i="1" u="none" strike="noStrike" kern="1200" cap="none" spc="0" normalizeH="0" baseline="0" noProof="0" dirty="0">
                <a:ln>
                  <a:noFill/>
                </a:ln>
                <a:solidFill>
                  <a:prstClr val="white"/>
                </a:solidFill>
                <a:effectLst/>
                <a:uLnTx/>
                <a:uFillTx/>
                <a:cs typeface="+mn-ea"/>
                <a:sym typeface="+mn-lt"/>
              </a:rPr>
              <a:t>3</a:t>
            </a:r>
          </a:p>
        </p:txBody>
      </p:sp>
      <p:sp>
        <p:nvSpPr>
          <p:cNvPr id="44" name="椭圆 43">
            <a:extLst>
              <a:ext uri="{FF2B5EF4-FFF2-40B4-BE49-F238E27FC236}">
                <a16:creationId xmlns:a16="http://schemas.microsoft.com/office/drawing/2014/main" id="{D6B739A2-93CF-FCBD-24F8-3394FA7E0D34}"/>
              </a:ext>
            </a:extLst>
          </p:cNvPr>
          <p:cNvSpPr/>
          <p:nvPr/>
        </p:nvSpPr>
        <p:spPr>
          <a:xfrm>
            <a:off x="7585859" y="3655804"/>
            <a:ext cx="91279" cy="91279"/>
          </a:xfrm>
          <a:prstGeom prst="ellipse">
            <a:avLst/>
          </a:prstGeom>
          <a:gradFill flip="none" rotWithShape="1">
            <a:gsLst>
              <a:gs pos="0">
                <a:srgbClr val="B85100">
                  <a:shade val="30000"/>
                  <a:satMod val="115000"/>
                </a:srgbClr>
              </a:gs>
              <a:gs pos="50000">
                <a:srgbClr val="B85100">
                  <a:shade val="67500"/>
                  <a:satMod val="115000"/>
                </a:srgbClr>
              </a:gs>
              <a:gs pos="100000">
                <a:srgbClr val="B85100">
                  <a:shade val="100000"/>
                  <a:satMod val="115000"/>
                </a:srgbClr>
              </a:gs>
            </a:gsLst>
            <a:path path="circle">
              <a:fillToRect l="50000" t="50000" r="50000" b="50000"/>
            </a:path>
            <a:tileRect/>
          </a:gradFill>
          <a:ln w="762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45" name="TextBox 11">
            <a:extLst>
              <a:ext uri="{FF2B5EF4-FFF2-40B4-BE49-F238E27FC236}">
                <a16:creationId xmlns:a16="http://schemas.microsoft.com/office/drawing/2014/main" id="{D59EF06D-D2F5-1715-8402-C69DB3E173D5}"/>
              </a:ext>
            </a:extLst>
          </p:cNvPr>
          <p:cNvSpPr txBox="1"/>
          <p:nvPr/>
        </p:nvSpPr>
        <p:spPr>
          <a:xfrm>
            <a:off x="6563129" y="4653136"/>
            <a:ext cx="2072872" cy="347991"/>
          </a:xfrm>
          <a:prstGeom prst="rect">
            <a:avLst/>
          </a:prstGeom>
        </p:spPr>
        <p:txBody>
          <a:bodyPr/>
          <a:lstStyle>
            <a:defPPr>
              <a:defRPr lang="zh-CN"/>
            </a:defPPr>
            <a:lvl1pPr marL="171450" indent="-171450" algn="just">
              <a:lnSpc>
                <a:spcPct val="120000"/>
              </a:lnSpc>
              <a:spcBef>
                <a:spcPts val="900"/>
              </a:spcBef>
              <a:buClr>
                <a:srgbClr val="00B0F0"/>
              </a:buClr>
              <a:buSzPct val="70000"/>
              <a:buFont typeface="Wingdings" panose="05000000000000000000" pitchFamily="2" charset="2"/>
              <a:buNone/>
              <a:defRPr sz="1400">
                <a:solidFill>
                  <a:srgbClr val="003C8A"/>
                </a:solidFill>
                <a:latin typeface="微软雅黑" panose="020B0503020204020204" pitchFamily="34" charset="-122"/>
                <a:ea typeface="微软雅黑" panose="020B0503020204020204" pitchFamily="34" charset="-122"/>
                <a:cs typeface="Verdana" panose="020B0604030504040204" pitchFamily="34" charset="0"/>
              </a:defRPr>
            </a:lvl1pPr>
            <a:lvl2pPr marL="742950" indent="-285750">
              <a:spcBef>
                <a:spcPts val="900"/>
              </a:spcBef>
              <a:buSzPct val="70000"/>
              <a:buFont typeface="Wingdings" panose="05000000000000000000" pitchFamily="2" charset="2"/>
              <a:buChar char="l"/>
              <a:defRPr sz="1400">
                <a:solidFill>
                  <a:srgbClr val="001965"/>
                </a:solidFill>
                <a:latin typeface="微软雅黑" panose="020B0503020204020204" pitchFamily="34" charset="-122"/>
                <a:ea typeface="微软雅黑" panose="020B0503020204020204" pitchFamily="34" charset="-122"/>
                <a:cs typeface="Verdana" panose="020B0604030504040204" pitchFamily="34" charset="0"/>
              </a:defRPr>
            </a:lvl2pPr>
            <a:lvl3pPr marL="1143000" indent="-228600">
              <a:spcBef>
                <a:spcPts val="900"/>
              </a:spcBef>
              <a:buClr>
                <a:srgbClr val="0070C0"/>
              </a:buClr>
              <a:buSzPct val="70000"/>
              <a:buFont typeface="Wingdings" panose="05000000000000000000" pitchFamily="2" charset="2"/>
              <a:buChar char="l"/>
              <a:defRPr sz="1200">
                <a:solidFill>
                  <a:srgbClr val="001965"/>
                </a:solidFill>
                <a:latin typeface="微软雅黑" panose="020B0503020204020204" pitchFamily="34" charset="-122"/>
                <a:ea typeface="微软雅黑" panose="020B0503020204020204" pitchFamily="34" charset="-122"/>
                <a:cs typeface="Verdana" panose="020B0604030504040204" pitchFamily="34" charset="0"/>
              </a:defRPr>
            </a:lvl3pPr>
            <a:lvl4pPr marL="1600200" indent="-228600">
              <a:spcBef>
                <a:spcPts val="900"/>
              </a:spcBef>
              <a:buSzPct val="70000"/>
              <a:buFont typeface="Wingdings" panose="05000000000000000000" pitchFamily="2" charset="2"/>
              <a:buChar char="l"/>
              <a:defRPr sz="1100">
                <a:solidFill>
                  <a:srgbClr val="001965"/>
                </a:solidFill>
                <a:latin typeface="微软雅黑" panose="020B0503020204020204" pitchFamily="34" charset="-122"/>
                <a:ea typeface="微软雅黑" panose="020B0503020204020204" pitchFamily="34" charset="-122"/>
                <a:cs typeface="Verdana" panose="020B0604030504040204" pitchFamily="34" charset="0"/>
              </a:defRPr>
            </a:lvl4pPr>
            <a:lvl5pPr marL="2057400" indent="-228600">
              <a:spcBef>
                <a:spcPts val="900"/>
              </a:spcBef>
              <a:buSzPct val="70000"/>
              <a:buFont typeface="Wingdings" panose="05000000000000000000" pitchFamily="2" charset="2"/>
              <a:buChar char="l"/>
              <a:defRPr sz="900">
                <a:solidFill>
                  <a:srgbClr val="001965"/>
                </a:solidFill>
                <a:latin typeface="微软雅黑" panose="020B0503020204020204" pitchFamily="34" charset="-122"/>
                <a:ea typeface="微软雅黑" panose="020B0503020204020204" pitchFamily="34" charset="-122"/>
                <a:cs typeface="Verdana" panose="020B0604030504040204" pitchFamily="34" charset="0"/>
              </a:defRPr>
            </a:lvl5pPr>
            <a:lvl6pPr marL="2514600" indent="-228600">
              <a:spcBef>
                <a:spcPct val="20000"/>
              </a:spcBef>
              <a:buFont typeface="Arial" panose="020B0604020202020204" pitchFamily="34" charset="0"/>
              <a:buChar char="•"/>
              <a:defRPr sz="2000"/>
            </a:lvl6pPr>
            <a:lvl7pPr marL="2971800" indent="-228600">
              <a:spcBef>
                <a:spcPct val="20000"/>
              </a:spcBef>
              <a:buFont typeface="Arial" panose="020B0604020202020204" pitchFamily="34" charset="0"/>
              <a:buChar char="•"/>
              <a:defRPr sz="2000"/>
            </a:lvl7pPr>
            <a:lvl8pPr marL="3429000" indent="-228600">
              <a:spcBef>
                <a:spcPct val="20000"/>
              </a:spcBef>
              <a:buFont typeface="Arial" panose="020B0604020202020204" pitchFamily="34" charset="0"/>
              <a:buChar char="•"/>
              <a:defRPr sz="2000"/>
            </a:lvl8pPr>
            <a:lvl9pPr marL="3886200" indent="-228600">
              <a:spcBef>
                <a:spcPct val="20000"/>
              </a:spcBef>
              <a:buFont typeface="Arial" panose="020B0604020202020204" pitchFamily="34" charset="0"/>
              <a:buChar char="•"/>
              <a:defRPr sz="2000"/>
            </a:lvl9pPr>
          </a:lstStyle>
          <a:p>
            <a:pPr marL="0" lvl="0" indent="0" algn="ctr">
              <a:defRPr/>
            </a:pPr>
            <a:r>
              <a:rPr lang="zh-CN" altLang="en-US" dirty="0">
                <a:solidFill>
                  <a:schemeClr val="tx1"/>
                </a:solidFill>
                <a:latin typeface="+mn-lt"/>
                <a:ea typeface="+mn-ea"/>
                <a:cs typeface="+mn-ea"/>
                <a:sym typeface="+mn-lt"/>
              </a:rPr>
              <a:t>接受 </a:t>
            </a:r>
            <a:r>
              <a:rPr lang="en-US" altLang="zh-CN" dirty="0">
                <a:solidFill>
                  <a:schemeClr val="tx1"/>
                </a:solidFill>
                <a:latin typeface="+mn-lt"/>
                <a:ea typeface="+mn-ea"/>
                <a:cs typeface="+mn-ea"/>
                <a:sym typeface="+mn-lt"/>
              </a:rPr>
              <a:t>SSRI </a:t>
            </a:r>
            <a:r>
              <a:rPr lang="zh-CN" altLang="en-US" dirty="0">
                <a:solidFill>
                  <a:schemeClr val="tx1"/>
                </a:solidFill>
                <a:latin typeface="+mn-lt"/>
                <a:ea typeface="+mn-ea"/>
                <a:cs typeface="+mn-ea"/>
                <a:sym typeface="+mn-lt"/>
              </a:rPr>
              <a:t>治疗的青少年，体重增加可能早出现或晚出现，并且可能会持续存在</a:t>
            </a:r>
            <a:endParaRPr kumimoji="0" lang="zh-CN" altLang="en-US" sz="1800" b="1" i="0" u="none" strike="noStrike" kern="1200" cap="none" spc="0" normalizeH="0" baseline="0" noProof="0" dirty="0">
              <a:ln>
                <a:noFill/>
              </a:ln>
              <a:solidFill>
                <a:schemeClr val="tx1"/>
              </a:solidFill>
              <a:effectLst/>
              <a:uLnTx/>
              <a:uFillTx/>
              <a:latin typeface="+mn-lt"/>
              <a:ea typeface="+mn-ea"/>
              <a:cs typeface="+mn-ea"/>
              <a:sym typeface="+mn-lt"/>
            </a:endParaRPr>
          </a:p>
        </p:txBody>
      </p:sp>
      <p:sp>
        <p:nvSpPr>
          <p:cNvPr id="46" name="圆角矩形 82">
            <a:extLst>
              <a:ext uri="{FF2B5EF4-FFF2-40B4-BE49-F238E27FC236}">
                <a16:creationId xmlns:a16="http://schemas.microsoft.com/office/drawing/2014/main" id="{EAC75250-27D5-5F41-E0BD-BA901368D6CA}"/>
              </a:ext>
            </a:extLst>
          </p:cNvPr>
          <p:cNvSpPr/>
          <p:nvPr/>
        </p:nvSpPr>
        <p:spPr>
          <a:xfrm>
            <a:off x="8957731" y="3962401"/>
            <a:ext cx="2209801" cy="1837266"/>
          </a:xfrm>
          <a:prstGeom prst="roundRect">
            <a:avLst>
              <a:gd name="adj" fmla="val 8639"/>
            </a:avLst>
          </a:prstGeom>
          <a:noFill/>
          <a:ln w="19050">
            <a:solidFill>
              <a:srgbClr val="B851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cs typeface="+mn-ea"/>
              <a:sym typeface="+mn-lt"/>
            </a:endParaRPr>
          </a:p>
        </p:txBody>
      </p:sp>
      <p:sp>
        <p:nvSpPr>
          <p:cNvPr id="47" name="TextBox 11">
            <a:extLst>
              <a:ext uri="{FF2B5EF4-FFF2-40B4-BE49-F238E27FC236}">
                <a16:creationId xmlns:a16="http://schemas.microsoft.com/office/drawing/2014/main" id="{FD89B9A2-130D-108E-8748-D649FC9D27A4}"/>
              </a:ext>
            </a:extLst>
          </p:cNvPr>
          <p:cNvSpPr txBox="1"/>
          <p:nvPr/>
        </p:nvSpPr>
        <p:spPr>
          <a:xfrm>
            <a:off x="8952561" y="4190142"/>
            <a:ext cx="2417088" cy="347991"/>
          </a:xfrm>
          <a:prstGeom prst="rect">
            <a:avLst/>
          </a:prstGeom>
        </p:spPr>
        <p:txBody>
          <a:bodyPr/>
          <a:lstStyle>
            <a:defPPr>
              <a:defRPr lang="zh-CN"/>
            </a:defPPr>
            <a:lvl1pPr marL="171450" indent="-171450" algn="just">
              <a:lnSpc>
                <a:spcPct val="120000"/>
              </a:lnSpc>
              <a:spcBef>
                <a:spcPts val="900"/>
              </a:spcBef>
              <a:buClr>
                <a:srgbClr val="00B0F0"/>
              </a:buClr>
              <a:buSzPct val="70000"/>
              <a:buFont typeface="Wingdings" panose="05000000000000000000" pitchFamily="2" charset="2"/>
              <a:buNone/>
              <a:defRPr sz="1400">
                <a:solidFill>
                  <a:srgbClr val="003C8A"/>
                </a:solidFill>
                <a:latin typeface="微软雅黑" panose="020B0503020204020204" pitchFamily="34" charset="-122"/>
                <a:ea typeface="微软雅黑" panose="020B0503020204020204" pitchFamily="34" charset="-122"/>
                <a:cs typeface="Verdana" panose="020B0604030504040204" pitchFamily="34" charset="0"/>
              </a:defRPr>
            </a:lvl1pPr>
            <a:lvl2pPr marL="742950" indent="-285750">
              <a:spcBef>
                <a:spcPts val="900"/>
              </a:spcBef>
              <a:buSzPct val="70000"/>
              <a:buFont typeface="Wingdings" panose="05000000000000000000" pitchFamily="2" charset="2"/>
              <a:buChar char="l"/>
              <a:defRPr sz="1400">
                <a:solidFill>
                  <a:srgbClr val="001965"/>
                </a:solidFill>
                <a:latin typeface="微软雅黑" panose="020B0503020204020204" pitchFamily="34" charset="-122"/>
                <a:ea typeface="微软雅黑" panose="020B0503020204020204" pitchFamily="34" charset="-122"/>
                <a:cs typeface="Verdana" panose="020B0604030504040204" pitchFamily="34" charset="0"/>
              </a:defRPr>
            </a:lvl2pPr>
            <a:lvl3pPr marL="1143000" indent="-228600">
              <a:spcBef>
                <a:spcPts val="900"/>
              </a:spcBef>
              <a:buClr>
                <a:srgbClr val="0070C0"/>
              </a:buClr>
              <a:buSzPct val="70000"/>
              <a:buFont typeface="Wingdings" panose="05000000000000000000" pitchFamily="2" charset="2"/>
              <a:buChar char="l"/>
              <a:defRPr sz="1200">
                <a:solidFill>
                  <a:srgbClr val="001965"/>
                </a:solidFill>
                <a:latin typeface="微软雅黑" panose="020B0503020204020204" pitchFamily="34" charset="-122"/>
                <a:ea typeface="微软雅黑" panose="020B0503020204020204" pitchFamily="34" charset="-122"/>
                <a:cs typeface="Verdana" panose="020B0604030504040204" pitchFamily="34" charset="0"/>
              </a:defRPr>
            </a:lvl3pPr>
            <a:lvl4pPr marL="1600200" indent="-228600">
              <a:spcBef>
                <a:spcPts val="900"/>
              </a:spcBef>
              <a:buSzPct val="70000"/>
              <a:buFont typeface="Wingdings" panose="05000000000000000000" pitchFamily="2" charset="2"/>
              <a:buChar char="l"/>
              <a:defRPr sz="1100">
                <a:solidFill>
                  <a:srgbClr val="001965"/>
                </a:solidFill>
                <a:latin typeface="微软雅黑" panose="020B0503020204020204" pitchFamily="34" charset="-122"/>
                <a:ea typeface="微软雅黑" panose="020B0503020204020204" pitchFamily="34" charset="-122"/>
                <a:cs typeface="Verdana" panose="020B0604030504040204" pitchFamily="34" charset="0"/>
              </a:defRPr>
            </a:lvl4pPr>
            <a:lvl5pPr marL="2057400" indent="-228600">
              <a:spcBef>
                <a:spcPts val="900"/>
              </a:spcBef>
              <a:buSzPct val="70000"/>
              <a:buFont typeface="Wingdings" panose="05000000000000000000" pitchFamily="2" charset="2"/>
              <a:buChar char="l"/>
              <a:defRPr sz="900">
                <a:solidFill>
                  <a:srgbClr val="001965"/>
                </a:solidFill>
                <a:latin typeface="微软雅黑" panose="020B0503020204020204" pitchFamily="34" charset="-122"/>
                <a:ea typeface="微软雅黑" panose="020B0503020204020204" pitchFamily="34" charset="-122"/>
                <a:cs typeface="Verdana" panose="020B0604030504040204" pitchFamily="34" charset="0"/>
              </a:defRPr>
            </a:lvl5pPr>
            <a:lvl6pPr marL="2514600" indent="-228600">
              <a:spcBef>
                <a:spcPct val="20000"/>
              </a:spcBef>
              <a:buFont typeface="Arial" panose="020B0604020202020204" pitchFamily="34" charset="0"/>
              <a:buChar char="•"/>
              <a:defRPr sz="2000"/>
            </a:lvl6pPr>
            <a:lvl7pPr marL="2971800" indent="-228600">
              <a:spcBef>
                <a:spcPct val="20000"/>
              </a:spcBef>
              <a:buFont typeface="Arial" panose="020B0604020202020204" pitchFamily="34" charset="0"/>
              <a:buChar char="•"/>
              <a:defRPr sz="2000"/>
            </a:lvl7pPr>
            <a:lvl8pPr marL="3429000" indent="-228600">
              <a:spcBef>
                <a:spcPct val="20000"/>
              </a:spcBef>
              <a:buFont typeface="Arial" panose="020B0604020202020204" pitchFamily="34" charset="0"/>
              <a:buChar char="•"/>
              <a:defRPr sz="2000"/>
            </a:lvl8pPr>
            <a:lvl9pPr marL="3886200" indent="-228600">
              <a:spcBef>
                <a:spcPct val="20000"/>
              </a:spcBef>
              <a:buFont typeface="Arial" panose="020B0604020202020204" pitchFamily="34" charset="0"/>
              <a:buChar char="•"/>
              <a:defRPr sz="2000"/>
            </a:lvl9pPr>
          </a:lstStyle>
          <a:p>
            <a:pPr marL="0" marR="0" lvl="0" indent="0" algn="ctr" defTabSz="914400" rtl="0" eaLnBrk="1" fontAlgn="auto" latinLnBrk="0" hangingPunct="1">
              <a:lnSpc>
                <a:spcPct val="120000"/>
              </a:lnSpc>
              <a:spcBef>
                <a:spcPts val="900"/>
              </a:spcBef>
              <a:spcAft>
                <a:spcPts val="0"/>
              </a:spcAft>
              <a:buClr>
                <a:srgbClr val="00B0F0"/>
              </a:buClr>
              <a:buSzPct val="70000"/>
              <a:buFont typeface="Wingdings" panose="05000000000000000000" pitchFamily="2" charset="2"/>
              <a:buNone/>
              <a:tabLst/>
              <a:defRPr/>
            </a:pPr>
            <a:r>
              <a:rPr kumimoji="0" lang="zh-CN" altLang="en-US" sz="1800" b="1" i="0" u="none" strike="noStrike" kern="1200" cap="none" spc="0" normalizeH="0" baseline="0" noProof="0" dirty="0">
                <a:ln>
                  <a:noFill/>
                </a:ln>
                <a:solidFill>
                  <a:schemeClr val="tx1"/>
                </a:solidFill>
                <a:effectLst/>
                <a:uLnTx/>
                <a:uFillTx/>
                <a:latin typeface="+mn-lt"/>
                <a:ea typeface="+mn-ea"/>
                <a:cs typeface="+mn-ea"/>
                <a:sym typeface="+mn-lt"/>
              </a:rPr>
              <a:t>戒断综合征</a:t>
            </a:r>
          </a:p>
        </p:txBody>
      </p:sp>
      <p:sp>
        <p:nvSpPr>
          <p:cNvPr id="48" name="Oval 110">
            <a:extLst>
              <a:ext uri="{FF2B5EF4-FFF2-40B4-BE49-F238E27FC236}">
                <a16:creationId xmlns:a16="http://schemas.microsoft.com/office/drawing/2014/main" id="{72D13EE9-3094-6E46-7F38-C4200314DAF6}"/>
              </a:ext>
            </a:extLst>
          </p:cNvPr>
          <p:cNvSpPr>
            <a:spLocks noChangeAspect="1"/>
          </p:cNvSpPr>
          <p:nvPr/>
        </p:nvSpPr>
        <p:spPr>
          <a:xfrm>
            <a:off x="9381064" y="1835060"/>
            <a:ext cx="1485996" cy="1487239"/>
          </a:xfrm>
          <a:prstGeom prst="ellipse">
            <a:avLst/>
          </a:prstGeom>
          <a:solidFill>
            <a:srgbClr val="B85100"/>
          </a:solidFill>
          <a:ln w="69850">
            <a:solidFill>
              <a:schemeClr val="accent3">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1" i="0" u="none" strike="noStrike" kern="1200" cap="none" spc="0" normalizeH="0" baseline="0" noProof="0" dirty="0">
              <a:ln>
                <a:noFill/>
              </a:ln>
              <a:solidFill>
                <a:prstClr val="white"/>
              </a:solidFill>
              <a:effectLst/>
              <a:uLnTx/>
              <a:uFillTx/>
              <a:cs typeface="+mn-ea"/>
              <a:sym typeface="+mn-lt"/>
            </a:endParaRPr>
          </a:p>
        </p:txBody>
      </p:sp>
      <p:sp>
        <p:nvSpPr>
          <p:cNvPr id="49" name="Oval 110">
            <a:extLst>
              <a:ext uri="{FF2B5EF4-FFF2-40B4-BE49-F238E27FC236}">
                <a16:creationId xmlns:a16="http://schemas.microsoft.com/office/drawing/2014/main" id="{D61B7A5D-C106-91D1-E8C6-E0DFDD058F20}"/>
              </a:ext>
            </a:extLst>
          </p:cNvPr>
          <p:cNvSpPr>
            <a:spLocks noChangeAspect="1"/>
          </p:cNvSpPr>
          <p:nvPr/>
        </p:nvSpPr>
        <p:spPr>
          <a:xfrm>
            <a:off x="9172116" y="2835977"/>
            <a:ext cx="463722" cy="464111"/>
          </a:xfrm>
          <a:prstGeom prst="ellipse">
            <a:avLst/>
          </a:prstGeom>
          <a:solidFill>
            <a:srgbClr val="B85100"/>
          </a:solidFill>
          <a:ln w="28575">
            <a:solidFill>
              <a:schemeClr val="accent3">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1" i="1" u="none" strike="noStrike" kern="1200" cap="none" spc="0" normalizeH="0" baseline="0" noProof="0" dirty="0">
                <a:ln>
                  <a:noFill/>
                </a:ln>
                <a:solidFill>
                  <a:prstClr val="white"/>
                </a:solidFill>
                <a:effectLst/>
                <a:uLnTx/>
                <a:uFillTx/>
                <a:cs typeface="+mn-ea"/>
                <a:sym typeface="+mn-lt"/>
              </a:rPr>
              <a:t>4</a:t>
            </a:r>
          </a:p>
        </p:txBody>
      </p:sp>
      <p:sp>
        <p:nvSpPr>
          <p:cNvPr id="51" name="椭圆 50">
            <a:extLst>
              <a:ext uri="{FF2B5EF4-FFF2-40B4-BE49-F238E27FC236}">
                <a16:creationId xmlns:a16="http://schemas.microsoft.com/office/drawing/2014/main" id="{EAF5438B-F1EA-BDBF-4B64-44844DD6FC11}"/>
              </a:ext>
            </a:extLst>
          </p:cNvPr>
          <p:cNvSpPr/>
          <p:nvPr/>
        </p:nvSpPr>
        <p:spPr>
          <a:xfrm>
            <a:off x="10142792" y="3655804"/>
            <a:ext cx="91279" cy="91279"/>
          </a:xfrm>
          <a:prstGeom prst="ellipse">
            <a:avLst/>
          </a:prstGeom>
          <a:gradFill flip="none" rotWithShape="1">
            <a:gsLst>
              <a:gs pos="0">
                <a:srgbClr val="B85100">
                  <a:shade val="30000"/>
                  <a:satMod val="115000"/>
                </a:srgbClr>
              </a:gs>
              <a:gs pos="50000">
                <a:srgbClr val="B85100">
                  <a:shade val="67500"/>
                  <a:satMod val="115000"/>
                </a:srgbClr>
              </a:gs>
              <a:gs pos="100000">
                <a:srgbClr val="B85100">
                  <a:shade val="100000"/>
                  <a:satMod val="115000"/>
                </a:srgbClr>
              </a:gs>
            </a:gsLst>
            <a:path path="circle">
              <a:fillToRect l="50000" t="50000" r="50000" b="50000"/>
            </a:path>
            <a:tileRect/>
          </a:gradFill>
          <a:ln w="762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52" name="TextBox 11">
            <a:extLst>
              <a:ext uri="{FF2B5EF4-FFF2-40B4-BE49-F238E27FC236}">
                <a16:creationId xmlns:a16="http://schemas.microsoft.com/office/drawing/2014/main" id="{A5862324-061C-C621-A2C7-4FA8777FFCCB}"/>
              </a:ext>
            </a:extLst>
          </p:cNvPr>
          <p:cNvSpPr txBox="1"/>
          <p:nvPr/>
        </p:nvSpPr>
        <p:spPr>
          <a:xfrm>
            <a:off x="8925328" y="4653136"/>
            <a:ext cx="2276070" cy="347991"/>
          </a:xfrm>
          <a:prstGeom prst="rect">
            <a:avLst/>
          </a:prstGeom>
        </p:spPr>
        <p:txBody>
          <a:bodyPr/>
          <a:lstStyle>
            <a:defPPr>
              <a:defRPr lang="zh-CN"/>
            </a:defPPr>
            <a:lvl1pPr marL="171450" indent="-171450" algn="just">
              <a:lnSpc>
                <a:spcPct val="120000"/>
              </a:lnSpc>
              <a:spcBef>
                <a:spcPts val="900"/>
              </a:spcBef>
              <a:buClr>
                <a:srgbClr val="00B0F0"/>
              </a:buClr>
              <a:buSzPct val="70000"/>
              <a:buFont typeface="Wingdings" panose="05000000000000000000" pitchFamily="2" charset="2"/>
              <a:buNone/>
              <a:defRPr sz="1400">
                <a:solidFill>
                  <a:srgbClr val="003C8A"/>
                </a:solidFill>
                <a:latin typeface="微软雅黑" panose="020B0503020204020204" pitchFamily="34" charset="-122"/>
                <a:ea typeface="微软雅黑" panose="020B0503020204020204" pitchFamily="34" charset="-122"/>
                <a:cs typeface="Verdana" panose="020B0604030504040204" pitchFamily="34" charset="0"/>
              </a:defRPr>
            </a:lvl1pPr>
            <a:lvl2pPr marL="742950" indent="-285750">
              <a:spcBef>
                <a:spcPts val="900"/>
              </a:spcBef>
              <a:buSzPct val="70000"/>
              <a:buFont typeface="Wingdings" panose="05000000000000000000" pitchFamily="2" charset="2"/>
              <a:buChar char="l"/>
              <a:defRPr sz="1400">
                <a:solidFill>
                  <a:srgbClr val="001965"/>
                </a:solidFill>
                <a:latin typeface="微软雅黑" panose="020B0503020204020204" pitchFamily="34" charset="-122"/>
                <a:ea typeface="微软雅黑" panose="020B0503020204020204" pitchFamily="34" charset="-122"/>
                <a:cs typeface="Verdana" panose="020B0604030504040204" pitchFamily="34" charset="0"/>
              </a:defRPr>
            </a:lvl2pPr>
            <a:lvl3pPr marL="1143000" indent="-228600">
              <a:spcBef>
                <a:spcPts val="900"/>
              </a:spcBef>
              <a:buClr>
                <a:srgbClr val="0070C0"/>
              </a:buClr>
              <a:buSzPct val="70000"/>
              <a:buFont typeface="Wingdings" panose="05000000000000000000" pitchFamily="2" charset="2"/>
              <a:buChar char="l"/>
              <a:defRPr sz="1200">
                <a:solidFill>
                  <a:srgbClr val="001965"/>
                </a:solidFill>
                <a:latin typeface="微软雅黑" panose="020B0503020204020204" pitchFamily="34" charset="-122"/>
                <a:ea typeface="微软雅黑" panose="020B0503020204020204" pitchFamily="34" charset="-122"/>
                <a:cs typeface="Verdana" panose="020B0604030504040204" pitchFamily="34" charset="0"/>
              </a:defRPr>
            </a:lvl3pPr>
            <a:lvl4pPr marL="1600200" indent="-228600">
              <a:spcBef>
                <a:spcPts val="900"/>
              </a:spcBef>
              <a:buSzPct val="70000"/>
              <a:buFont typeface="Wingdings" panose="05000000000000000000" pitchFamily="2" charset="2"/>
              <a:buChar char="l"/>
              <a:defRPr sz="1100">
                <a:solidFill>
                  <a:srgbClr val="001965"/>
                </a:solidFill>
                <a:latin typeface="微软雅黑" panose="020B0503020204020204" pitchFamily="34" charset="-122"/>
                <a:ea typeface="微软雅黑" panose="020B0503020204020204" pitchFamily="34" charset="-122"/>
                <a:cs typeface="Verdana" panose="020B0604030504040204" pitchFamily="34" charset="0"/>
              </a:defRPr>
            </a:lvl4pPr>
            <a:lvl5pPr marL="2057400" indent="-228600">
              <a:spcBef>
                <a:spcPts val="900"/>
              </a:spcBef>
              <a:buSzPct val="70000"/>
              <a:buFont typeface="Wingdings" panose="05000000000000000000" pitchFamily="2" charset="2"/>
              <a:buChar char="l"/>
              <a:defRPr sz="900">
                <a:solidFill>
                  <a:srgbClr val="001965"/>
                </a:solidFill>
                <a:latin typeface="微软雅黑" panose="020B0503020204020204" pitchFamily="34" charset="-122"/>
                <a:ea typeface="微软雅黑" panose="020B0503020204020204" pitchFamily="34" charset="-122"/>
                <a:cs typeface="Verdana" panose="020B0604030504040204" pitchFamily="34" charset="0"/>
              </a:defRPr>
            </a:lvl5pPr>
            <a:lvl6pPr marL="2514600" indent="-228600">
              <a:spcBef>
                <a:spcPct val="20000"/>
              </a:spcBef>
              <a:buFont typeface="Arial" panose="020B0604020202020204" pitchFamily="34" charset="0"/>
              <a:buChar char="•"/>
              <a:defRPr sz="2000"/>
            </a:lvl6pPr>
            <a:lvl7pPr marL="2971800" indent="-228600">
              <a:spcBef>
                <a:spcPct val="20000"/>
              </a:spcBef>
              <a:buFont typeface="Arial" panose="020B0604020202020204" pitchFamily="34" charset="0"/>
              <a:buChar char="•"/>
              <a:defRPr sz="2000"/>
            </a:lvl7pPr>
            <a:lvl8pPr marL="3429000" indent="-228600">
              <a:spcBef>
                <a:spcPct val="20000"/>
              </a:spcBef>
              <a:buFont typeface="Arial" panose="020B0604020202020204" pitchFamily="34" charset="0"/>
              <a:buChar char="•"/>
              <a:defRPr sz="2000"/>
            </a:lvl8pPr>
            <a:lvl9pPr marL="3886200" indent="-228600">
              <a:spcBef>
                <a:spcPct val="20000"/>
              </a:spcBef>
              <a:buFont typeface="Arial" panose="020B0604020202020204" pitchFamily="34" charset="0"/>
              <a:buChar char="•"/>
              <a:defRPr sz="2000"/>
            </a:lvl9pPr>
          </a:lstStyle>
          <a:p>
            <a:pPr marL="0" lvl="0" indent="0" algn="ctr">
              <a:defRPr/>
            </a:pPr>
            <a:r>
              <a:rPr lang="zh-CN" altLang="en-US" dirty="0">
                <a:solidFill>
                  <a:schemeClr val="tx1"/>
                </a:solidFill>
                <a:latin typeface="+mn-lt"/>
                <a:ea typeface="+mn-ea"/>
                <a:cs typeface="+mn-ea"/>
                <a:sym typeface="+mn-lt"/>
              </a:rPr>
              <a:t>儿童、青少年和成人在使用 </a:t>
            </a:r>
            <a:r>
              <a:rPr lang="en-US" altLang="zh-CN" dirty="0">
                <a:solidFill>
                  <a:schemeClr val="tx1"/>
                </a:solidFill>
                <a:latin typeface="+mn-lt"/>
                <a:ea typeface="+mn-ea"/>
                <a:cs typeface="+mn-ea"/>
                <a:sym typeface="+mn-lt"/>
              </a:rPr>
              <a:t>SSRI </a:t>
            </a:r>
            <a:r>
              <a:rPr lang="zh-CN" altLang="en-US" dirty="0">
                <a:solidFill>
                  <a:schemeClr val="tx1"/>
                </a:solidFill>
                <a:latin typeface="+mn-lt"/>
                <a:ea typeface="+mn-ea"/>
                <a:cs typeface="+mn-ea"/>
                <a:sym typeface="+mn-lt"/>
              </a:rPr>
              <a:t>和 </a:t>
            </a:r>
            <a:r>
              <a:rPr lang="en-US" altLang="zh-CN" dirty="0">
                <a:solidFill>
                  <a:schemeClr val="tx1"/>
                </a:solidFill>
                <a:latin typeface="+mn-lt"/>
                <a:ea typeface="+mn-ea"/>
                <a:cs typeface="+mn-ea"/>
                <a:sym typeface="+mn-lt"/>
              </a:rPr>
              <a:t>SNRI </a:t>
            </a:r>
            <a:r>
              <a:rPr lang="zh-CN" altLang="en-US" dirty="0">
                <a:solidFill>
                  <a:schemeClr val="tx1"/>
                </a:solidFill>
                <a:latin typeface="+mn-lt"/>
                <a:ea typeface="+mn-ea"/>
                <a:cs typeface="+mn-ea"/>
                <a:sym typeface="+mn-lt"/>
              </a:rPr>
              <a:t>时，在突然停用抗抑郁药时会出现戒断症状</a:t>
            </a:r>
          </a:p>
        </p:txBody>
      </p:sp>
      <p:sp>
        <p:nvSpPr>
          <p:cNvPr id="53" name="任意多边形: 形状 52">
            <a:extLst>
              <a:ext uri="{FF2B5EF4-FFF2-40B4-BE49-F238E27FC236}">
                <a16:creationId xmlns:a16="http://schemas.microsoft.com/office/drawing/2014/main" id="{7374064D-19A4-94AF-17CE-E3CF91EA6CE2}"/>
              </a:ext>
            </a:extLst>
          </p:cNvPr>
          <p:cNvSpPr/>
          <p:nvPr/>
        </p:nvSpPr>
        <p:spPr>
          <a:xfrm>
            <a:off x="1859237" y="2250455"/>
            <a:ext cx="609685" cy="589249"/>
          </a:xfrm>
          <a:custGeom>
            <a:avLst/>
            <a:gdLst>
              <a:gd name="connsiteX0" fmla="*/ 373273 h 605239"/>
              <a:gd name="connsiteY0" fmla="*/ 373273 h 605239"/>
              <a:gd name="connsiteX1" fmla="*/ 373273 h 605239"/>
              <a:gd name="connsiteY1" fmla="*/ 373273 h 605239"/>
              <a:gd name="connsiteX2" fmla="*/ 373273 h 605239"/>
              <a:gd name="connsiteY2" fmla="*/ 373273 h 605239"/>
              <a:gd name="connsiteX3" fmla="*/ 373273 h 605239"/>
              <a:gd name="connsiteY3" fmla="*/ 373273 h 605239"/>
              <a:gd name="connsiteX4" fmla="*/ 373273 h 605239"/>
              <a:gd name="connsiteY4" fmla="*/ 373273 h 605239"/>
              <a:gd name="connsiteX5" fmla="*/ 373273 h 605239"/>
              <a:gd name="connsiteY5" fmla="*/ 373273 h 605239"/>
              <a:gd name="connsiteX6" fmla="*/ 373273 h 605239"/>
              <a:gd name="connsiteY6" fmla="*/ 373273 h 605239"/>
              <a:gd name="connsiteX7" fmla="*/ 373273 h 605239"/>
              <a:gd name="connsiteY7" fmla="*/ 373273 h 605239"/>
              <a:gd name="connsiteX8" fmla="*/ 373273 h 605239"/>
              <a:gd name="connsiteY8" fmla="*/ 373273 h 605239"/>
              <a:gd name="connsiteX9" fmla="*/ 373273 h 605239"/>
              <a:gd name="connsiteY9" fmla="*/ 373273 h 605239"/>
              <a:gd name="connsiteX10" fmla="*/ 373273 h 605239"/>
              <a:gd name="connsiteY10" fmla="*/ 373273 h 605239"/>
              <a:gd name="connsiteX11" fmla="*/ 373273 h 605239"/>
              <a:gd name="connsiteY11" fmla="*/ 373273 h 605239"/>
              <a:gd name="connsiteX12" fmla="*/ 373273 h 605239"/>
              <a:gd name="connsiteY12" fmla="*/ 373273 h 605239"/>
              <a:gd name="connsiteX13" fmla="*/ 373273 h 605239"/>
              <a:gd name="connsiteY13" fmla="*/ 373273 h 605239"/>
              <a:gd name="connsiteX14" fmla="*/ 373273 h 605239"/>
              <a:gd name="connsiteY14" fmla="*/ 373273 h 605239"/>
              <a:gd name="connsiteX15" fmla="*/ 373273 h 605239"/>
              <a:gd name="connsiteY15" fmla="*/ 373273 h 605239"/>
              <a:gd name="connsiteX16" fmla="*/ 373273 h 605239"/>
              <a:gd name="connsiteY16" fmla="*/ 373273 h 605239"/>
              <a:gd name="connsiteX17" fmla="*/ 373273 h 605239"/>
              <a:gd name="connsiteY17" fmla="*/ 373273 h 605239"/>
              <a:gd name="connsiteX18" fmla="*/ 373273 h 605239"/>
              <a:gd name="connsiteY18" fmla="*/ 373273 h 605239"/>
              <a:gd name="connsiteX19" fmla="*/ 373273 h 605239"/>
              <a:gd name="connsiteY19" fmla="*/ 373273 h 605239"/>
              <a:gd name="connsiteX20" fmla="*/ 373273 h 605239"/>
              <a:gd name="connsiteY20" fmla="*/ 373273 h 605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607684" h="587316">
                <a:moveTo>
                  <a:pt x="63506" y="417112"/>
                </a:moveTo>
                <a:cubicBezTo>
                  <a:pt x="65827" y="433428"/>
                  <a:pt x="72141" y="448817"/>
                  <a:pt x="80868" y="462722"/>
                </a:cubicBezTo>
                <a:cubicBezTo>
                  <a:pt x="80868" y="462722"/>
                  <a:pt x="52086" y="454564"/>
                  <a:pt x="45680" y="482005"/>
                </a:cubicBezTo>
                <a:lnTo>
                  <a:pt x="45680" y="587316"/>
                </a:lnTo>
                <a:lnTo>
                  <a:pt x="0" y="587316"/>
                </a:lnTo>
                <a:lnTo>
                  <a:pt x="0" y="482005"/>
                </a:lnTo>
                <a:cubicBezTo>
                  <a:pt x="0" y="447055"/>
                  <a:pt x="28318" y="418132"/>
                  <a:pt x="63506" y="417112"/>
                </a:cubicBezTo>
                <a:close/>
                <a:moveTo>
                  <a:pt x="442911" y="69176"/>
                </a:moveTo>
                <a:cubicBezTo>
                  <a:pt x="483140" y="70028"/>
                  <a:pt x="524362" y="95596"/>
                  <a:pt x="555139" y="124450"/>
                </a:cubicBezTo>
                <a:cubicBezTo>
                  <a:pt x="569622" y="138448"/>
                  <a:pt x="613072" y="181833"/>
                  <a:pt x="607130" y="238938"/>
                </a:cubicBezTo>
                <a:cubicBezTo>
                  <a:pt x="606759" y="325430"/>
                  <a:pt x="555232" y="406730"/>
                  <a:pt x="483465" y="454750"/>
                </a:cubicBezTo>
                <a:cubicBezTo>
                  <a:pt x="411606" y="502677"/>
                  <a:pt x="220631" y="549492"/>
                  <a:pt x="123333" y="474403"/>
                </a:cubicBezTo>
                <a:cubicBezTo>
                  <a:pt x="91396" y="449744"/>
                  <a:pt x="76634" y="401353"/>
                  <a:pt x="96316" y="366219"/>
                </a:cubicBezTo>
                <a:cubicBezTo>
                  <a:pt x="122312" y="320145"/>
                  <a:pt x="187301" y="319589"/>
                  <a:pt x="233536" y="293632"/>
                </a:cubicBezTo>
                <a:cubicBezTo>
                  <a:pt x="290355" y="261372"/>
                  <a:pt x="313473" y="192679"/>
                  <a:pt x="346617" y="136409"/>
                </a:cubicBezTo>
                <a:cubicBezTo>
                  <a:pt x="360636" y="112491"/>
                  <a:pt x="378462" y="89316"/>
                  <a:pt x="403436" y="77357"/>
                </a:cubicBezTo>
                <a:cubicBezTo>
                  <a:pt x="416202" y="71355"/>
                  <a:pt x="429501" y="68892"/>
                  <a:pt x="442911" y="69176"/>
                </a:cubicBezTo>
                <a:close/>
                <a:moveTo>
                  <a:pt x="291788" y="0"/>
                </a:moveTo>
                <a:lnTo>
                  <a:pt x="337514" y="0"/>
                </a:lnTo>
                <a:lnTo>
                  <a:pt x="337514" y="104839"/>
                </a:lnTo>
                <a:cubicBezTo>
                  <a:pt x="329521" y="112996"/>
                  <a:pt x="295134" y="180201"/>
                  <a:pt x="291788" y="186504"/>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54" name="任意多边形: 形状 53">
            <a:extLst>
              <a:ext uri="{FF2B5EF4-FFF2-40B4-BE49-F238E27FC236}">
                <a16:creationId xmlns:a16="http://schemas.microsoft.com/office/drawing/2014/main" id="{A2F50672-9546-51A3-DA12-7717DBBCBE47}"/>
              </a:ext>
            </a:extLst>
          </p:cNvPr>
          <p:cNvSpPr/>
          <p:nvPr/>
        </p:nvSpPr>
        <p:spPr>
          <a:xfrm>
            <a:off x="4541477" y="2250831"/>
            <a:ext cx="609685" cy="608818"/>
          </a:xfrm>
          <a:custGeom>
            <a:avLst/>
            <a:gdLst>
              <a:gd name="T0" fmla="*/ 313 w 1383"/>
              <a:gd name="T1" fmla="*/ 682 h 1383"/>
              <a:gd name="T2" fmla="*/ 312 w 1383"/>
              <a:gd name="T3" fmla="*/ 625 h 1383"/>
              <a:gd name="T4" fmla="*/ 368 w 1383"/>
              <a:gd name="T5" fmla="*/ 623 h 1383"/>
              <a:gd name="T6" fmla="*/ 461 w 1383"/>
              <a:gd name="T7" fmla="*/ 622 h 1383"/>
              <a:gd name="T8" fmla="*/ 513 w 1383"/>
              <a:gd name="T9" fmla="*/ 620 h 1383"/>
              <a:gd name="T10" fmla="*/ 518 w 1383"/>
              <a:gd name="T11" fmla="*/ 625 h 1383"/>
              <a:gd name="T12" fmla="*/ 514 w 1383"/>
              <a:gd name="T13" fmla="*/ 682 h 1383"/>
              <a:gd name="T14" fmla="*/ 313 w 1383"/>
              <a:gd name="T15" fmla="*/ 682 h 1383"/>
              <a:gd name="T16" fmla="*/ 1071 w 1383"/>
              <a:gd name="T17" fmla="*/ 625 h 1383"/>
              <a:gd name="T18" fmla="*/ 1068 w 1383"/>
              <a:gd name="T19" fmla="*/ 681 h 1383"/>
              <a:gd name="T20" fmla="*/ 867 w 1383"/>
              <a:gd name="T21" fmla="*/ 681 h 1383"/>
              <a:gd name="T22" fmla="*/ 865 w 1383"/>
              <a:gd name="T23" fmla="*/ 625 h 1383"/>
              <a:gd name="T24" fmla="*/ 922 w 1383"/>
              <a:gd name="T25" fmla="*/ 623 h 1383"/>
              <a:gd name="T26" fmla="*/ 1014 w 1383"/>
              <a:gd name="T27" fmla="*/ 622 h 1383"/>
              <a:gd name="T28" fmla="*/ 1066 w 1383"/>
              <a:gd name="T29" fmla="*/ 620 h 1383"/>
              <a:gd name="T30" fmla="*/ 1071 w 1383"/>
              <a:gd name="T31" fmla="*/ 625 h 1383"/>
              <a:gd name="T32" fmla="*/ 1011 w 1383"/>
              <a:gd name="T33" fmla="*/ 1042 h 1383"/>
              <a:gd name="T34" fmla="*/ 990 w 1383"/>
              <a:gd name="T35" fmla="*/ 1095 h 1383"/>
              <a:gd name="T36" fmla="*/ 938 w 1383"/>
              <a:gd name="T37" fmla="*/ 1074 h 1383"/>
              <a:gd name="T38" fmla="*/ 705 w 1383"/>
              <a:gd name="T39" fmla="*/ 927 h 1383"/>
              <a:gd name="T40" fmla="*/ 472 w 1383"/>
              <a:gd name="T41" fmla="*/ 1074 h 1383"/>
              <a:gd name="T42" fmla="*/ 435 w 1383"/>
              <a:gd name="T43" fmla="*/ 1098 h 1383"/>
              <a:gd name="T44" fmla="*/ 420 w 1383"/>
              <a:gd name="T45" fmla="*/ 1095 h 1383"/>
              <a:gd name="T46" fmla="*/ 398 w 1383"/>
              <a:gd name="T47" fmla="*/ 1043 h 1383"/>
              <a:gd name="T48" fmla="*/ 705 w 1383"/>
              <a:gd name="T49" fmla="*/ 847 h 1383"/>
              <a:gd name="T50" fmla="*/ 1011 w 1383"/>
              <a:gd name="T51" fmla="*/ 1042 h 1383"/>
              <a:gd name="T52" fmla="*/ 1140 w 1383"/>
              <a:gd name="T53" fmla="*/ 1383 h 1383"/>
              <a:gd name="T54" fmla="*/ 243 w 1383"/>
              <a:gd name="T55" fmla="*/ 1383 h 1383"/>
              <a:gd name="T56" fmla="*/ 0 w 1383"/>
              <a:gd name="T57" fmla="*/ 1140 h 1383"/>
              <a:gd name="T58" fmla="*/ 0 w 1383"/>
              <a:gd name="T59" fmla="*/ 243 h 1383"/>
              <a:gd name="T60" fmla="*/ 243 w 1383"/>
              <a:gd name="T61" fmla="*/ 0 h 1383"/>
              <a:gd name="T62" fmla="*/ 1140 w 1383"/>
              <a:gd name="T63" fmla="*/ 0 h 1383"/>
              <a:gd name="T64" fmla="*/ 1383 w 1383"/>
              <a:gd name="T65" fmla="*/ 243 h 1383"/>
              <a:gd name="T66" fmla="*/ 1383 w 1383"/>
              <a:gd name="T67" fmla="*/ 1140 h 1383"/>
              <a:gd name="T68" fmla="*/ 1140 w 1383"/>
              <a:gd name="T69" fmla="*/ 1383 h 1383"/>
              <a:gd name="T70" fmla="*/ 243 w 1383"/>
              <a:gd name="T71" fmla="*/ 114 h 1383"/>
              <a:gd name="T72" fmla="*/ 114 w 1383"/>
              <a:gd name="T73" fmla="*/ 243 h 1383"/>
              <a:gd name="T74" fmla="*/ 114 w 1383"/>
              <a:gd name="T75" fmla="*/ 1140 h 1383"/>
              <a:gd name="T76" fmla="*/ 243 w 1383"/>
              <a:gd name="T77" fmla="*/ 1268 h 1383"/>
              <a:gd name="T78" fmla="*/ 1140 w 1383"/>
              <a:gd name="T79" fmla="*/ 1268 h 1383"/>
              <a:gd name="T80" fmla="*/ 1268 w 1383"/>
              <a:gd name="T81" fmla="*/ 1140 h 1383"/>
              <a:gd name="T82" fmla="*/ 1268 w 1383"/>
              <a:gd name="T83" fmla="*/ 243 h 1383"/>
              <a:gd name="T84" fmla="*/ 1140 w 1383"/>
              <a:gd name="T85" fmla="*/ 114 h 1383"/>
              <a:gd name="T86" fmla="*/ 243 w 1383"/>
              <a:gd name="T87" fmla="*/ 114 h 1383"/>
              <a:gd name="T88" fmla="*/ 243 w 1383"/>
              <a:gd name="T89" fmla="*/ 114 h 13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383" h="1383">
                <a:moveTo>
                  <a:pt x="313" y="682"/>
                </a:moveTo>
                <a:cubicBezTo>
                  <a:pt x="297" y="667"/>
                  <a:pt x="296" y="641"/>
                  <a:pt x="312" y="625"/>
                </a:cubicBezTo>
                <a:cubicBezTo>
                  <a:pt x="327" y="609"/>
                  <a:pt x="352" y="608"/>
                  <a:pt x="368" y="623"/>
                </a:cubicBezTo>
                <a:cubicBezTo>
                  <a:pt x="412" y="664"/>
                  <a:pt x="456" y="626"/>
                  <a:pt x="461" y="622"/>
                </a:cubicBezTo>
                <a:cubicBezTo>
                  <a:pt x="476" y="609"/>
                  <a:pt x="497" y="609"/>
                  <a:pt x="513" y="620"/>
                </a:cubicBezTo>
                <a:cubicBezTo>
                  <a:pt x="514" y="622"/>
                  <a:pt x="516" y="623"/>
                  <a:pt x="518" y="625"/>
                </a:cubicBezTo>
                <a:cubicBezTo>
                  <a:pt x="532" y="642"/>
                  <a:pt x="531" y="667"/>
                  <a:pt x="514" y="682"/>
                </a:cubicBezTo>
                <a:cubicBezTo>
                  <a:pt x="479" y="714"/>
                  <a:pt x="392" y="755"/>
                  <a:pt x="313" y="682"/>
                </a:cubicBezTo>
                <a:close/>
                <a:moveTo>
                  <a:pt x="1071" y="625"/>
                </a:moveTo>
                <a:cubicBezTo>
                  <a:pt x="1086" y="641"/>
                  <a:pt x="1084" y="667"/>
                  <a:pt x="1068" y="681"/>
                </a:cubicBezTo>
                <a:cubicBezTo>
                  <a:pt x="1032" y="713"/>
                  <a:pt x="945" y="754"/>
                  <a:pt x="867" y="681"/>
                </a:cubicBezTo>
                <a:cubicBezTo>
                  <a:pt x="851" y="666"/>
                  <a:pt x="850" y="641"/>
                  <a:pt x="865" y="625"/>
                </a:cubicBezTo>
                <a:cubicBezTo>
                  <a:pt x="880" y="608"/>
                  <a:pt x="905" y="607"/>
                  <a:pt x="922" y="623"/>
                </a:cubicBezTo>
                <a:cubicBezTo>
                  <a:pt x="965" y="663"/>
                  <a:pt x="1009" y="626"/>
                  <a:pt x="1014" y="622"/>
                </a:cubicBezTo>
                <a:cubicBezTo>
                  <a:pt x="1029" y="608"/>
                  <a:pt x="1051" y="608"/>
                  <a:pt x="1066" y="620"/>
                </a:cubicBezTo>
                <a:cubicBezTo>
                  <a:pt x="1068" y="621"/>
                  <a:pt x="1069" y="623"/>
                  <a:pt x="1071" y="625"/>
                </a:cubicBezTo>
                <a:close/>
                <a:moveTo>
                  <a:pt x="1011" y="1042"/>
                </a:moveTo>
                <a:cubicBezTo>
                  <a:pt x="1020" y="1062"/>
                  <a:pt x="1011" y="1086"/>
                  <a:pt x="990" y="1095"/>
                </a:cubicBezTo>
                <a:cubicBezTo>
                  <a:pt x="970" y="1103"/>
                  <a:pt x="946" y="1094"/>
                  <a:pt x="938" y="1074"/>
                </a:cubicBezTo>
                <a:cubicBezTo>
                  <a:pt x="899" y="985"/>
                  <a:pt x="808" y="927"/>
                  <a:pt x="705" y="927"/>
                </a:cubicBezTo>
                <a:cubicBezTo>
                  <a:pt x="601" y="927"/>
                  <a:pt x="509" y="985"/>
                  <a:pt x="472" y="1074"/>
                </a:cubicBezTo>
                <a:cubicBezTo>
                  <a:pt x="465" y="1089"/>
                  <a:pt x="451" y="1098"/>
                  <a:pt x="435" y="1098"/>
                </a:cubicBezTo>
                <a:cubicBezTo>
                  <a:pt x="430" y="1098"/>
                  <a:pt x="425" y="1097"/>
                  <a:pt x="420" y="1095"/>
                </a:cubicBezTo>
                <a:cubicBezTo>
                  <a:pt x="399" y="1087"/>
                  <a:pt x="389" y="1063"/>
                  <a:pt x="398" y="1043"/>
                </a:cubicBezTo>
                <a:cubicBezTo>
                  <a:pt x="447" y="924"/>
                  <a:pt x="568" y="847"/>
                  <a:pt x="705" y="847"/>
                </a:cubicBezTo>
                <a:cubicBezTo>
                  <a:pt x="840" y="847"/>
                  <a:pt x="960" y="924"/>
                  <a:pt x="1011" y="1042"/>
                </a:cubicBezTo>
                <a:close/>
                <a:moveTo>
                  <a:pt x="1140" y="1383"/>
                </a:moveTo>
                <a:lnTo>
                  <a:pt x="243" y="1383"/>
                </a:lnTo>
                <a:cubicBezTo>
                  <a:pt x="109" y="1383"/>
                  <a:pt x="0" y="1274"/>
                  <a:pt x="0" y="1140"/>
                </a:cubicBezTo>
                <a:lnTo>
                  <a:pt x="0" y="243"/>
                </a:lnTo>
                <a:cubicBezTo>
                  <a:pt x="0" y="109"/>
                  <a:pt x="109" y="0"/>
                  <a:pt x="243" y="0"/>
                </a:cubicBezTo>
                <a:lnTo>
                  <a:pt x="1140" y="0"/>
                </a:lnTo>
                <a:cubicBezTo>
                  <a:pt x="1274" y="0"/>
                  <a:pt x="1383" y="109"/>
                  <a:pt x="1383" y="243"/>
                </a:cubicBezTo>
                <a:lnTo>
                  <a:pt x="1383" y="1140"/>
                </a:lnTo>
                <a:cubicBezTo>
                  <a:pt x="1383" y="1274"/>
                  <a:pt x="1274" y="1383"/>
                  <a:pt x="1140" y="1383"/>
                </a:cubicBezTo>
                <a:close/>
                <a:moveTo>
                  <a:pt x="243" y="114"/>
                </a:moveTo>
                <a:cubicBezTo>
                  <a:pt x="172" y="114"/>
                  <a:pt x="114" y="172"/>
                  <a:pt x="114" y="243"/>
                </a:cubicBezTo>
                <a:lnTo>
                  <a:pt x="114" y="1140"/>
                </a:lnTo>
                <a:cubicBezTo>
                  <a:pt x="114" y="1210"/>
                  <a:pt x="172" y="1268"/>
                  <a:pt x="243" y="1268"/>
                </a:cubicBezTo>
                <a:lnTo>
                  <a:pt x="1140" y="1268"/>
                </a:lnTo>
                <a:cubicBezTo>
                  <a:pt x="1210" y="1268"/>
                  <a:pt x="1268" y="1210"/>
                  <a:pt x="1268" y="1140"/>
                </a:cubicBezTo>
                <a:lnTo>
                  <a:pt x="1268" y="243"/>
                </a:lnTo>
                <a:cubicBezTo>
                  <a:pt x="1268" y="172"/>
                  <a:pt x="1210" y="114"/>
                  <a:pt x="1140" y="114"/>
                </a:cubicBezTo>
                <a:lnTo>
                  <a:pt x="243" y="114"/>
                </a:lnTo>
                <a:lnTo>
                  <a:pt x="243" y="114"/>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55" name="任意多边形: 形状 54">
            <a:extLst>
              <a:ext uri="{FF2B5EF4-FFF2-40B4-BE49-F238E27FC236}">
                <a16:creationId xmlns:a16="http://schemas.microsoft.com/office/drawing/2014/main" id="{2A80809A-38B4-68F3-92D1-0B76481CC0E1}"/>
              </a:ext>
            </a:extLst>
          </p:cNvPr>
          <p:cNvSpPr/>
          <p:nvPr/>
        </p:nvSpPr>
        <p:spPr>
          <a:xfrm>
            <a:off x="7327136" y="2291038"/>
            <a:ext cx="545085" cy="609685"/>
          </a:xfrm>
          <a:custGeom>
            <a:avLst/>
            <a:gdLst>
              <a:gd name="connsiteX0" fmla="*/ 227832 w 542436"/>
              <a:gd name="connsiteY0" fmla="*/ 227523 h 606722"/>
              <a:gd name="connsiteX1" fmla="*/ 227832 w 542436"/>
              <a:gd name="connsiteY1" fmla="*/ 260049 h 606722"/>
              <a:gd name="connsiteX2" fmla="*/ 249544 w 542436"/>
              <a:gd name="connsiteY2" fmla="*/ 260049 h 606722"/>
              <a:gd name="connsiteX3" fmla="*/ 257552 w 542436"/>
              <a:gd name="connsiteY3" fmla="*/ 263603 h 606722"/>
              <a:gd name="connsiteX4" fmla="*/ 260311 w 542436"/>
              <a:gd name="connsiteY4" fmla="*/ 272046 h 606722"/>
              <a:gd name="connsiteX5" fmla="*/ 252836 w 542436"/>
              <a:gd name="connsiteY5" fmla="*/ 338873 h 606722"/>
              <a:gd name="connsiteX6" fmla="*/ 310051 w 542436"/>
              <a:gd name="connsiteY6" fmla="*/ 281732 h 606722"/>
              <a:gd name="connsiteX7" fmla="*/ 303733 w 542436"/>
              <a:gd name="connsiteY7" fmla="*/ 281732 h 606722"/>
              <a:gd name="connsiteX8" fmla="*/ 294746 w 542436"/>
              <a:gd name="connsiteY8" fmla="*/ 276933 h 606722"/>
              <a:gd name="connsiteX9" fmla="*/ 293678 w 542436"/>
              <a:gd name="connsiteY9" fmla="*/ 266803 h 606722"/>
              <a:gd name="connsiteX10" fmla="*/ 309428 w 542436"/>
              <a:gd name="connsiteY10" fmla="*/ 227523 h 606722"/>
              <a:gd name="connsiteX11" fmla="*/ 216977 w 542436"/>
              <a:gd name="connsiteY11" fmla="*/ 205840 h 606722"/>
              <a:gd name="connsiteX12" fmla="*/ 325445 w 542436"/>
              <a:gd name="connsiteY12" fmla="*/ 205840 h 606722"/>
              <a:gd name="connsiteX13" fmla="*/ 334432 w 542436"/>
              <a:gd name="connsiteY13" fmla="*/ 210639 h 606722"/>
              <a:gd name="connsiteX14" fmla="*/ 335500 w 542436"/>
              <a:gd name="connsiteY14" fmla="*/ 220681 h 606722"/>
              <a:gd name="connsiteX15" fmla="*/ 319750 w 542436"/>
              <a:gd name="connsiteY15" fmla="*/ 260049 h 606722"/>
              <a:gd name="connsiteX16" fmla="*/ 336300 w 542436"/>
              <a:gd name="connsiteY16" fmla="*/ 260049 h 606722"/>
              <a:gd name="connsiteX17" fmla="*/ 346355 w 542436"/>
              <a:gd name="connsiteY17" fmla="*/ 266714 h 606722"/>
              <a:gd name="connsiteX18" fmla="*/ 343953 w 542436"/>
              <a:gd name="connsiteY18" fmla="*/ 278533 h 606722"/>
              <a:gd name="connsiteX19" fmla="*/ 246340 w 542436"/>
              <a:gd name="connsiteY19" fmla="*/ 376020 h 606722"/>
              <a:gd name="connsiteX20" fmla="*/ 238688 w 542436"/>
              <a:gd name="connsiteY20" fmla="*/ 379219 h 606722"/>
              <a:gd name="connsiteX21" fmla="*/ 233972 w 542436"/>
              <a:gd name="connsiteY21" fmla="*/ 378153 h 606722"/>
              <a:gd name="connsiteX22" fmla="*/ 227921 w 542436"/>
              <a:gd name="connsiteY22" fmla="*/ 367133 h 606722"/>
              <a:gd name="connsiteX23" fmla="*/ 237353 w 542436"/>
              <a:gd name="connsiteY23" fmla="*/ 281732 h 606722"/>
              <a:gd name="connsiteX24" fmla="*/ 216977 w 542436"/>
              <a:gd name="connsiteY24" fmla="*/ 281732 h 606722"/>
              <a:gd name="connsiteX25" fmla="*/ 206121 w 542436"/>
              <a:gd name="connsiteY25" fmla="*/ 270890 h 606722"/>
              <a:gd name="connsiteX26" fmla="*/ 206121 w 542436"/>
              <a:gd name="connsiteY26" fmla="*/ 216682 h 606722"/>
              <a:gd name="connsiteX27" fmla="*/ 216977 w 542436"/>
              <a:gd name="connsiteY27" fmla="*/ 205840 h 606722"/>
              <a:gd name="connsiteX28" fmla="*/ 21715 w 542436"/>
              <a:gd name="connsiteY28" fmla="*/ 130018 h 606722"/>
              <a:gd name="connsiteX29" fmla="*/ 21715 w 542436"/>
              <a:gd name="connsiteY29" fmla="*/ 184141 h 606722"/>
              <a:gd name="connsiteX30" fmla="*/ 184402 w 542436"/>
              <a:gd name="connsiteY30" fmla="*/ 184141 h 606722"/>
              <a:gd name="connsiteX31" fmla="*/ 194102 w 542436"/>
              <a:gd name="connsiteY31" fmla="*/ 190184 h 606722"/>
              <a:gd name="connsiteX32" fmla="*/ 193034 w 542436"/>
              <a:gd name="connsiteY32" fmla="*/ 201559 h 606722"/>
              <a:gd name="connsiteX33" fmla="*/ 143819 w 542436"/>
              <a:gd name="connsiteY33" fmla="*/ 544157 h 606722"/>
              <a:gd name="connsiteX34" fmla="*/ 159304 w 542436"/>
              <a:gd name="connsiteY34" fmla="*/ 585037 h 606722"/>
              <a:gd name="connsiteX35" fmla="*/ 219110 w 542436"/>
              <a:gd name="connsiteY35" fmla="*/ 585037 h 606722"/>
              <a:gd name="connsiteX36" fmla="*/ 260583 w 542436"/>
              <a:gd name="connsiteY36" fmla="*/ 398497 h 606722"/>
              <a:gd name="connsiteX37" fmla="*/ 271174 w 542436"/>
              <a:gd name="connsiteY37" fmla="*/ 390055 h 606722"/>
              <a:gd name="connsiteX38" fmla="*/ 281764 w 542436"/>
              <a:gd name="connsiteY38" fmla="*/ 398497 h 606722"/>
              <a:gd name="connsiteX39" fmla="*/ 323326 w 542436"/>
              <a:gd name="connsiteY39" fmla="*/ 585037 h 606722"/>
              <a:gd name="connsiteX40" fmla="*/ 383043 w 542436"/>
              <a:gd name="connsiteY40" fmla="*/ 585037 h 606722"/>
              <a:gd name="connsiteX41" fmla="*/ 398528 w 542436"/>
              <a:gd name="connsiteY41" fmla="*/ 544246 h 606722"/>
              <a:gd name="connsiteX42" fmla="*/ 349313 w 542436"/>
              <a:gd name="connsiteY42" fmla="*/ 201559 h 606722"/>
              <a:gd name="connsiteX43" fmla="*/ 348245 w 542436"/>
              <a:gd name="connsiteY43" fmla="*/ 190184 h 606722"/>
              <a:gd name="connsiteX44" fmla="*/ 358034 w 542436"/>
              <a:gd name="connsiteY44" fmla="*/ 184141 h 606722"/>
              <a:gd name="connsiteX45" fmla="*/ 520721 w 542436"/>
              <a:gd name="connsiteY45" fmla="*/ 184141 h 606722"/>
              <a:gd name="connsiteX46" fmla="*/ 520721 w 542436"/>
              <a:gd name="connsiteY46" fmla="*/ 130018 h 606722"/>
              <a:gd name="connsiteX47" fmla="*/ 271174 w 542436"/>
              <a:gd name="connsiteY47" fmla="*/ 21685 h 606722"/>
              <a:gd name="connsiteX48" fmla="*/ 227832 w 542436"/>
              <a:gd name="connsiteY48" fmla="*/ 64965 h 606722"/>
              <a:gd name="connsiteX49" fmla="*/ 271174 w 542436"/>
              <a:gd name="connsiteY49" fmla="*/ 108334 h 606722"/>
              <a:gd name="connsiteX50" fmla="*/ 314604 w 542436"/>
              <a:gd name="connsiteY50" fmla="*/ 64965 h 606722"/>
              <a:gd name="connsiteX51" fmla="*/ 271174 w 542436"/>
              <a:gd name="connsiteY51" fmla="*/ 21685 h 606722"/>
              <a:gd name="connsiteX52" fmla="*/ 271174 w 542436"/>
              <a:gd name="connsiteY52" fmla="*/ 0 h 606722"/>
              <a:gd name="connsiteX53" fmla="*/ 336319 w 542436"/>
              <a:gd name="connsiteY53" fmla="*/ 64965 h 606722"/>
              <a:gd name="connsiteX54" fmla="*/ 319588 w 542436"/>
              <a:gd name="connsiteY54" fmla="*/ 108334 h 606722"/>
              <a:gd name="connsiteX55" fmla="*/ 531578 w 542436"/>
              <a:gd name="connsiteY55" fmla="*/ 108334 h 606722"/>
              <a:gd name="connsiteX56" fmla="*/ 542436 w 542436"/>
              <a:gd name="connsiteY56" fmla="*/ 119176 h 606722"/>
              <a:gd name="connsiteX57" fmla="*/ 542436 w 542436"/>
              <a:gd name="connsiteY57" fmla="*/ 194983 h 606722"/>
              <a:gd name="connsiteX58" fmla="*/ 531578 w 542436"/>
              <a:gd name="connsiteY58" fmla="*/ 205825 h 606722"/>
              <a:gd name="connsiteX59" fmla="*/ 379038 w 542436"/>
              <a:gd name="connsiteY59" fmla="*/ 205825 h 606722"/>
              <a:gd name="connsiteX60" fmla="*/ 418819 w 542436"/>
              <a:gd name="connsiteY60" fmla="*/ 551889 h 606722"/>
              <a:gd name="connsiteX61" fmla="*/ 400664 w 542436"/>
              <a:gd name="connsiteY61" fmla="*/ 599701 h 606722"/>
              <a:gd name="connsiteX62" fmla="*/ 390518 w 542436"/>
              <a:gd name="connsiteY62" fmla="*/ 606722 h 606722"/>
              <a:gd name="connsiteX63" fmla="*/ 314604 w 542436"/>
              <a:gd name="connsiteY63" fmla="*/ 606722 h 606722"/>
              <a:gd name="connsiteX64" fmla="*/ 304013 w 542436"/>
              <a:gd name="connsiteY64" fmla="*/ 598190 h 606722"/>
              <a:gd name="connsiteX65" fmla="*/ 271174 w 542436"/>
              <a:gd name="connsiteY65" fmla="*/ 450753 h 606722"/>
              <a:gd name="connsiteX66" fmla="*/ 238423 w 542436"/>
              <a:gd name="connsiteY66" fmla="*/ 598190 h 606722"/>
              <a:gd name="connsiteX67" fmla="*/ 227832 w 542436"/>
              <a:gd name="connsiteY67" fmla="*/ 606722 h 606722"/>
              <a:gd name="connsiteX68" fmla="*/ 151829 w 542436"/>
              <a:gd name="connsiteY68" fmla="*/ 606722 h 606722"/>
              <a:gd name="connsiteX69" fmla="*/ 141683 w 542436"/>
              <a:gd name="connsiteY69" fmla="*/ 599701 h 606722"/>
              <a:gd name="connsiteX70" fmla="*/ 123528 w 542436"/>
              <a:gd name="connsiteY70" fmla="*/ 551889 h 606722"/>
              <a:gd name="connsiteX71" fmla="*/ 163309 w 542436"/>
              <a:gd name="connsiteY71" fmla="*/ 205825 h 606722"/>
              <a:gd name="connsiteX72" fmla="*/ 10858 w 542436"/>
              <a:gd name="connsiteY72" fmla="*/ 205825 h 606722"/>
              <a:gd name="connsiteX73" fmla="*/ 0 w 542436"/>
              <a:gd name="connsiteY73" fmla="*/ 194983 h 606722"/>
              <a:gd name="connsiteX74" fmla="*/ 0 w 542436"/>
              <a:gd name="connsiteY74" fmla="*/ 119176 h 606722"/>
              <a:gd name="connsiteX75" fmla="*/ 10858 w 542436"/>
              <a:gd name="connsiteY75" fmla="*/ 108334 h 606722"/>
              <a:gd name="connsiteX76" fmla="*/ 222848 w 542436"/>
              <a:gd name="connsiteY76" fmla="*/ 108334 h 606722"/>
              <a:gd name="connsiteX77" fmla="*/ 206117 w 542436"/>
              <a:gd name="connsiteY77" fmla="*/ 64965 h 606722"/>
              <a:gd name="connsiteX78" fmla="*/ 271174 w 542436"/>
              <a:gd name="connsiteY78"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Lst>
            <a:rect l="l" t="t" r="r" b="b"/>
            <a:pathLst>
              <a:path w="542436" h="606722">
                <a:moveTo>
                  <a:pt x="227832" y="227523"/>
                </a:moveTo>
                <a:lnTo>
                  <a:pt x="227832" y="260049"/>
                </a:lnTo>
                <a:lnTo>
                  <a:pt x="249544" y="260049"/>
                </a:lnTo>
                <a:cubicBezTo>
                  <a:pt x="252569" y="260049"/>
                  <a:pt x="255506" y="261293"/>
                  <a:pt x="257552" y="263603"/>
                </a:cubicBezTo>
                <a:cubicBezTo>
                  <a:pt x="259688" y="265914"/>
                  <a:pt x="260666" y="269024"/>
                  <a:pt x="260311" y="272046"/>
                </a:cubicBezTo>
                <a:lnTo>
                  <a:pt x="252836" y="338873"/>
                </a:lnTo>
                <a:lnTo>
                  <a:pt x="310051" y="281732"/>
                </a:lnTo>
                <a:lnTo>
                  <a:pt x="303733" y="281732"/>
                </a:lnTo>
                <a:cubicBezTo>
                  <a:pt x="300174" y="281732"/>
                  <a:pt x="296793" y="279955"/>
                  <a:pt x="294746" y="276933"/>
                </a:cubicBezTo>
                <a:cubicBezTo>
                  <a:pt x="292700" y="273912"/>
                  <a:pt x="292344" y="270180"/>
                  <a:pt x="293678" y="266803"/>
                </a:cubicBezTo>
                <a:lnTo>
                  <a:pt x="309428" y="227523"/>
                </a:lnTo>
                <a:close/>
                <a:moveTo>
                  <a:pt x="216977" y="205840"/>
                </a:moveTo>
                <a:lnTo>
                  <a:pt x="325445" y="205840"/>
                </a:lnTo>
                <a:cubicBezTo>
                  <a:pt x="329004" y="205840"/>
                  <a:pt x="332385" y="207617"/>
                  <a:pt x="334432" y="210639"/>
                </a:cubicBezTo>
                <a:cubicBezTo>
                  <a:pt x="336389" y="213571"/>
                  <a:pt x="336834" y="217393"/>
                  <a:pt x="335500" y="220681"/>
                </a:cubicBezTo>
                <a:lnTo>
                  <a:pt x="319750" y="260049"/>
                </a:lnTo>
                <a:lnTo>
                  <a:pt x="336300" y="260049"/>
                </a:lnTo>
                <a:cubicBezTo>
                  <a:pt x="340661" y="260049"/>
                  <a:pt x="344665" y="262626"/>
                  <a:pt x="346355" y="266714"/>
                </a:cubicBezTo>
                <a:cubicBezTo>
                  <a:pt x="347957" y="270802"/>
                  <a:pt x="347067" y="275423"/>
                  <a:pt x="343953" y="278533"/>
                </a:cubicBezTo>
                <a:lnTo>
                  <a:pt x="246340" y="376020"/>
                </a:lnTo>
                <a:cubicBezTo>
                  <a:pt x="244294" y="378064"/>
                  <a:pt x="241447" y="379219"/>
                  <a:pt x="238688" y="379219"/>
                </a:cubicBezTo>
                <a:cubicBezTo>
                  <a:pt x="237086" y="379219"/>
                  <a:pt x="235485" y="378864"/>
                  <a:pt x="233972" y="378153"/>
                </a:cubicBezTo>
                <a:cubicBezTo>
                  <a:pt x="229790" y="376109"/>
                  <a:pt x="227388" y="371754"/>
                  <a:pt x="227921" y="367133"/>
                </a:cubicBezTo>
                <a:lnTo>
                  <a:pt x="237353" y="281732"/>
                </a:lnTo>
                <a:lnTo>
                  <a:pt x="216977" y="281732"/>
                </a:lnTo>
                <a:cubicBezTo>
                  <a:pt x="211015" y="281732"/>
                  <a:pt x="206121" y="276845"/>
                  <a:pt x="206121" y="270890"/>
                </a:cubicBezTo>
                <a:lnTo>
                  <a:pt x="206121" y="216682"/>
                </a:lnTo>
                <a:cubicBezTo>
                  <a:pt x="206121" y="210728"/>
                  <a:pt x="211015" y="205840"/>
                  <a:pt x="216977" y="205840"/>
                </a:cubicBezTo>
                <a:close/>
                <a:moveTo>
                  <a:pt x="21715" y="130018"/>
                </a:moveTo>
                <a:lnTo>
                  <a:pt x="21715" y="184141"/>
                </a:lnTo>
                <a:lnTo>
                  <a:pt x="184402" y="184141"/>
                </a:lnTo>
                <a:cubicBezTo>
                  <a:pt x="188495" y="184141"/>
                  <a:pt x="192322" y="186540"/>
                  <a:pt x="194102" y="190184"/>
                </a:cubicBezTo>
                <a:cubicBezTo>
                  <a:pt x="195971" y="193828"/>
                  <a:pt x="195526" y="198271"/>
                  <a:pt x="193034" y="201559"/>
                </a:cubicBezTo>
                <a:cubicBezTo>
                  <a:pt x="118188" y="300295"/>
                  <a:pt x="99854" y="428358"/>
                  <a:pt x="143819" y="544157"/>
                </a:cubicBezTo>
                <a:lnTo>
                  <a:pt x="159304" y="585037"/>
                </a:lnTo>
                <a:lnTo>
                  <a:pt x="219110" y="585037"/>
                </a:lnTo>
                <a:lnTo>
                  <a:pt x="260583" y="398497"/>
                </a:lnTo>
                <a:cubicBezTo>
                  <a:pt x="261740" y="393521"/>
                  <a:pt x="266101" y="390055"/>
                  <a:pt x="271174" y="390055"/>
                </a:cubicBezTo>
                <a:cubicBezTo>
                  <a:pt x="276335" y="390055"/>
                  <a:pt x="280696" y="393521"/>
                  <a:pt x="281764" y="398497"/>
                </a:cubicBezTo>
                <a:lnTo>
                  <a:pt x="323326" y="585037"/>
                </a:lnTo>
                <a:lnTo>
                  <a:pt x="383043" y="585037"/>
                </a:lnTo>
                <a:lnTo>
                  <a:pt x="398528" y="544246"/>
                </a:lnTo>
                <a:cubicBezTo>
                  <a:pt x="442582" y="428358"/>
                  <a:pt x="424159" y="300295"/>
                  <a:pt x="349313" y="201559"/>
                </a:cubicBezTo>
                <a:cubicBezTo>
                  <a:pt x="346821" y="198271"/>
                  <a:pt x="346465" y="193828"/>
                  <a:pt x="348245" y="190184"/>
                </a:cubicBezTo>
                <a:cubicBezTo>
                  <a:pt x="350114" y="186540"/>
                  <a:pt x="353852" y="184141"/>
                  <a:pt x="358034" y="184141"/>
                </a:cubicBezTo>
                <a:lnTo>
                  <a:pt x="520721" y="184141"/>
                </a:lnTo>
                <a:lnTo>
                  <a:pt x="520721" y="130018"/>
                </a:lnTo>
                <a:close/>
                <a:moveTo>
                  <a:pt x="271174" y="21685"/>
                </a:moveTo>
                <a:cubicBezTo>
                  <a:pt x="247233" y="21685"/>
                  <a:pt x="227832" y="41147"/>
                  <a:pt x="227832" y="64965"/>
                </a:cubicBezTo>
                <a:cubicBezTo>
                  <a:pt x="227832" y="88871"/>
                  <a:pt x="247233" y="108334"/>
                  <a:pt x="271174" y="108334"/>
                </a:cubicBezTo>
                <a:cubicBezTo>
                  <a:pt x="295114" y="108334"/>
                  <a:pt x="314604" y="88871"/>
                  <a:pt x="314604" y="64965"/>
                </a:cubicBezTo>
                <a:cubicBezTo>
                  <a:pt x="314604" y="41147"/>
                  <a:pt x="295114" y="21685"/>
                  <a:pt x="271174" y="21685"/>
                </a:cubicBezTo>
                <a:close/>
                <a:moveTo>
                  <a:pt x="271174" y="0"/>
                </a:moveTo>
                <a:cubicBezTo>
                  <a:pt x="307128" y="0"/>
                  <a:pt x="336319" y="29150"/>
                  <a:pt x="336319" y="64965"/>
                </a:cubicBezTo>
                <a:cubicBezTo>
                  <a:pt x="336319" y="81672"/>
                  <a:pt x="329911" y="96780"/>
                  <a:pt x="319588" y="108334"/>
                </a:cubicBezTo>
                <a:lnTo>
                  <a:pt x="531578" y="108334"/>
                </a:lnTo>
                <a:cubicBezTo>
                  <a:pt x="537541" y="108334"/>
                  <a:pt x="542436" y="113222"/>
                  <a:pt x="542436" y="119176"/>
                </a:cubicBezTo>
                <a:lnTo>
                  <a:pt x="542436" y="194983"/>
                </a:lnTo>
                <a:cubicBezTo>
                  <a:pt x="542436" y="201026"/>
                  <a:pt x="537541" y="205825"/>
                  <a:pt x="531578" y="205825"/>
                </a:cubicBezTo>
                <a:lnTo>
                  <a:pt x="379038" y="205825"/>
                </a:lnTo>
                <a:cubicBezTo>
                  <a:pt x="447921" y="307938"/>
                  <a:pt x="462962" y="435734"/>
                  <a:pt x="418819" y="551889"/>
                </a:cubicBezTo>
                <a:lnTo>
                  <a:pt x="400664" y="599701"/>
                </a:lnTo>
                <a:cubicBezTo>
                  <a:pt x="399062" y="603878"/>
                  <a:pt x="395057" y="606722"/>
                  <a:pt x="390518" y="606722"/>
                </a:cubicBezTo>
                <a:lnTo>
                  <a:pt x="314604" y="606722"/>
                </a:lnTo>
                <a:cubicBezTo>
                  <a:pt x="309531" y="606722"/>
                  <a:pt x="305081" y="603167"/>
                  <a:pt x="304013" y="598190"/>
                </a:cubicBezTo>
                <a:lnTo>
                  <a:pt x="271174" y="450753"/>
                </a:lnTo>
                <a:lnTo>
                  <a:pt x="238423" y="598190"/>
                </a:lnTo>
                <a:cubicBezTo>
                  <a:pt x="237266" y="603167"/>
                  <a:pt x="232905" y="606722"/>
                  <a:pt x="227832" y="606722"/>
                </a:cubicBezTo>
                <a:lnTo>
                  <a:pt x="151829" y="606722"/>
                </a:lnTo>
                <a:cubicBezTo>
                  <a:pt x="147379" y="606722"/>
                  <a:pt x="143285" y="603878"/>
                  <a:pt x="141683" y="599701"/>
                </a:cubicBezTo>
                <a:lnTo>
                  <a:pt x="123528" y="551889"/>
                </a:lnTo>
                <a:cubicBezTo>
                  <a:pt x="79385" y="435734"/>
                  <a:pt x="94515" y="307938"/>
                  <a:pt x="163309" y="205825"/>
                </a:cubicBezTo>
                <a:lnTo>
                  <a:pt x="10858" y="205825"/>
                </a:lnTo>
                <a:cubicBezTo>
                  <a:pt x="4806" y="205825"/>
                  <a:pt x="0" y="201026"/>
                  <a:pt x="0" y="194983"/>
                </a:cubicBezTo>
                <a:lnTo>
                  <a:pt x="0" y="119176"/>
                </a:lnTo>
                <a:cubicBezTo>
                  <a:pt x="0" y="113222"/>
                  <a:pt x="4806" y="108334"/>
                  <a:pt x="10858" y="108334"/>
                </a:cubicBezTo>
                <a:lnTo>
                  <a:pt x="222848" y="108334"/>
                </a:lnTo>
                <a:cubicBezTo>
                  <a:pt x="212436" y="96780"/>
                  <a:pt x="206117" y="81672"/>
                  <a:pt x="206117" y="64965"/>
                </a:cubicBezTo>
                <a:cubicBezTo>
                  <a:pt x="206117" y="29150"/>
                  <a:pt x="235308" y="0"/>
                  <a:pt x="271174"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56" name="任意多边形: 形状 55">
            <a:extLst>
              <a:ext uri="{FF2B5EF4-FFF2-40B4-BE49-F238E27FC236}">
                <a16:creationId xmlns:a16="http://schemas.microsoft.com/office/drawing/2014/main" id="{445FA7EB-A573-AEB4-761F-71D2A6AB50E4}"/>
              </a:ext>
            </a:extLst>
          </p:cNvPr>
          <p:cNvSpPr/>
          <p:nvPr/>
        </p:nvSpPr>
        <p:spPr>
          <a:xfrm>
            <a:off x="9824677" y="2386730"/>
            <a:ext cx="609685" cy="458939"/>
          </a:xfrm>
          <a:custGeom>
            <a:avLst/>
            <a:gdLst>
              <a:gd name="connsiteX0" fmla="*/ 238904 w 607642"/>
              <a:gd name="connsiteY0" fmla="*/ 207530 h 457402"/>
              <a:gd name="connsiteX1" fmla="*/ 589753 w 607642"/>
              <a:gd name="connsiteY1" fmla="*/ 207530 h 457402"/>
              <a:gd name="connsiteX2" fmla="*/ 607642 w 607642"/>
              <a:gd name="connsiteY2" fmla="*/ 225480 h 457402"/>
              <a:gd name="connsiteX3" fmla="*/ 589753 w 607642"/>
              <a:gd name="connsiteY3" fmla="*/ 243340 h 457402"/>
              <a:gd name="connsiteX4" fmla="*/ 582187 w 607642"/>
              <a:gd name="connsiteY4" fmla="*/ 243340 h 457402"/>
              <a:gd name="connsiteX5" fmla="*/ 582187 w 607642"/>
              <a:gd name="connsiteY5" fmla="*/ 437764 h 457402"/>
              <a:gd name="connsiteX6" fmla="*/ 562518 w 607642"/>
              <a:gd name="connsiteY6" fmla="*/ 457402 h 457402"/>
              <a:gd name="connsiteX7" fmla="*/ 562429 w 607642"/>
              <a:gd name="connsiteY7" fmla="*/ 457402 h 457402"/>
              <a:gd name="connsiteX8" fmla="*/ 542848 w 607642"/>
              <a:gd name="connsiteY8" fmla="*/ 437764 h 457402"/>
              <a:gd name="connsiteX9" fmla="*/ 542848 w 607642"/>
              <a:gd name="connsiteY9" fmla="*/ 243340 h 457402"/>
              <a:gd name="connsiteX10" fmla="*/ 286965 w 607642"/>
              <a:gd name="connsiteY10" fmla="*/ 243340 h 457402"/>
              <a:gd name="connsiteX11" fmla="*/ 286965 w 607642"/>
              <a:gd name="connsiteY11" fmla="*/ 437764 h 457402"/>
              <a:gd name="connsiteX12" fmla="*/ 267296 w 607642"/>
              <a:gd name="connsiteY12" fmla="*/ 457313 h 457402"/>
              <a:gd name="connsiteX13" fmla="*/ 267207 w 607642"/>
              <a:gd name="connsiteY13" fmla="*/ 457313 h 457402"/>
              <a:gd name="connsiteX14" fmla="*/ 247626 w 607642"/>
              <a:gd name="connsiteY14" fmla="*/ 437764 h 457402"/>
              <a:gd name="connsiteX15" fmla="*/ 247626 w 607642"/>
              <a:gd name="connsiteY15" fmla="*/ 243340 h 457402"/>
              <a:gd name="connsiteX16" fmla="*/ 238904 w 607642"/>
              <a:gd name="connsiteY16" fmla="*/ 243340 h 457402"/>
              <a:gd name="connsiteX17" fmla="*/ 221014 w 607642"/>
              <a:gd name="connsiteY17" fmla="*/ 225480 h 457402"/>
              <a:gd name="connsiteX18" fmla="*/ 238904 w 607642"/>
              <a:gd name="connsiteY18" fmla="*/ 207530 h 457402"/>
              <a:gd name="connsiteX19" fmla="*/ 210231 w 607642"/>
              <a:gd name="connsiteY19" fmla="*/ 91550 h 457402"/>
              <a:gd name="connsiteX20" fmla="*/ 226697 w 607642"/>
              <a:gd name="connsiteY20" fmla="*/ 145671 h 457402"/>
              <a:gd name="connsiteX21" fmla="*/ 316948 w 607642"/>
              <a:gd name="connsiteY21" fmla="*/ 145849 h 457402"/>
              <a:gd name="connsiteX22" fmla="*/ 340623 w 607642"/>
              <a:gd name="connsiteY22" fmla="*/ 169489 h 457402"/>
              <a:gd name="connsiteX23" fmla="*/ 316948 w 607642"/>
              <a:gd name="connsiteY23" fmla="*/ 193217 h 457402"/>
              <a:gd name="connsiteX24" fmla="*/ 221000 w 607642"/>
              <a:gd name="connsiteY24" fmla="*/ 193217 h 457402"/>
              <a:gd name="connsiteX25" fmla="*/ 203199 w 607642"/>
              <a:gd name="connsiteY25" fmla="*/ 185130 h 457402"/>
              <a:gd name="connsiteX26" fmla="*/ 172581 w 607642"/>
              <a:gd name="connsiteY26" fmla="*/ 150382 h 457402"/>
              <a:gd name="connsiteX27" fmla="*/ 193231 w 607642"/>
              <a:gd name="connsiteY27" fmla="*/ 193572 h 457402"/>
              <a:gd name="connsiteX28" fmla="*/ 215393 w 607642"/>
              <a:gd name="connsiteY28" fmla="*/ 209125 h 457402"/>
              <a:gd name="connsiteX29" fmla="*/ 222336 w 607642"/>
              <a:gd name="connsiteY29" fmla="*/ 209747 h 457402"/>
              <a:gd name="connsiteX30" fmla="*/ 207026 w 607642"/>
              <a:gd name="connsiteY30" fmla="*/ 241296 h 457402"/>
              <a:gd name="connsiteX31" fmla="*/ 230168 w 607642"/>
              <a:gd name="connsiteY31" fmla="*/ 246717 h 457402"/>
              <a:gd name="connsiteX32" fmla="*/ 230168 w 607642"/>
              <a:gd name="connsiteY32" fmla="*/ 305105 h 457402"/>
              <a:gd name="connsiteX33" fmla="*/ 210409 w 607642"/>
              <a:gd name="connsiteY33" fmla="*/ 300484 h 457402"/>
              <a:gd name="connsiteX34" fmla="*/ 213791 w 607642"/>
              <a:gd name="connsiteY34" fmla="*/ 311503 h 457402"/>
              <a:gd name="connsiteX35" fmla="*/ 194121 w 607642"/>
              <a:gd name="connsiteY35" fmla="*/ 331144 h 457402"/>
              <a:gd name="connsiteX36" fmla="*/ 136356 w 607642"/>
              <a:gd name="connsiteY36" fmla="*/ 331144 h 457402"/>
              <a:gd name="connsiteX37" fmla="*/ 136356 w 607642"/>
              <a:gd name="connsiteY37" fmla="*/ 399040 h 457402"/>
              <a:gd name="connsiteX38" fmla="*/ 197058 w 607642"/>
              <a:gd name="connsiteY38" fmla="*/ 432189 h 457402"/>
              <a:gd name="connsiteX39" fmla="*/ 202220 w 607642"/>
              <a:gd name="connsiteY39" fmla="*/ 449963 h 457402"/>
              <a:gd name="connsiteX40" fmla="*/ 184419 w 607642"/>
              <a:gd name="connsiteY40" fmla="*/ 455206 h 457402"/>
              <a:gd name="connsiteX41" fmla="*/ 123273 w 607642"/>
              <a:gd name="connsiteY41" fmla="*/ 421702 h 457402"/>
              <a:gd name="connsiteX42" fmla="*/ 62037 w 607642"/>
              <a:gd name="connsiteY42" fmla="*/ 455206 h 457402"/>
              <a:gd name="connsiteX43" fmla="*/ 44325 w 607642"/>
              <a:gd name="connsiteY43" fmla="*/ 449963 h 457402"/>
              <a:gd name="connsiteX44" fmla="*/ 49488 w 607642"/>
              <a:gd name="connsiteY44" fmla="*/ 432189 h 457402"/>
              <a:gd name="connsiteX45" fmla="*/ 110189 w 607642"/>
              <a:gd name="connsiteY45" fmla="*/ 399040 h 457402"/>
              <a:gd name="connsiteX46" fmla="*/ 110189 w 607642"/>
              <a:gd name="connsiteY46" fmla="*/ 331144 h 457402"/>
              <a:gd name="connsiteX47" fmla="*/ 56608 w 607642"/>
              <a:gd name="connsiteY47" fmla="*/ 331144 h 457402"/>
              <a:gd name="connsiteX48" fmla="*/ 37383 w 607642"/>
              <a:gd name="connsiteY48" fmla="*/ 315325 h 457402"/>
              <a:gd name="connsiteX49" fmla="*/ 357 w 607642"/>
              <a:gd name="connsiteY49" fmla="*/ 127364 h 457402"/>
              <a:gd name="connsiteX50" fmla="*/ 15844 w 607642"/>
              <a:gd name="connsiteY50" fmla="*/ 104347 h 457402"/>
              <a:gd name="connsiteX51" fmla="*/ 38896 w 607642"/>
              <a:gd name="connsiteY51" fmla="*/ 119810 h 457402"/>
              <a:gd name="connsiteX52" fmla="*/ 72807 w 607642"/>
              <a:gd name="connsiteY52" fmla="*/ 291863 h 457402"/>
              <a:gd name="connsiteX53" fmla="*/ 134932 w 607642"/>
              <a:gd name="connsiteY53" fmla="*/ 291863 h 457402"/>
              <a:gd name="connsiteX54" fmla="*/ 102535 w 607642"/>
              <a:gd name="connsiteY54" fmla="*/ 261203 h 457402"/>
              <a:gd name="connsiteX55" fmla="*/ 101822 w 607642"/>
              <a:gd name="connsiteY55" fmla="*/ 215702 h 457402"/>
              <a:gd name="connsiteX56" fmla="*/ 134042 w 607642"/>
              <a:gd name="connsiteY56" fmla="*/ 136073 h 457402"/>
              <a:gd name="connsiteX57" fmla="*/ 174807 w 607642"/>
              <a:gd name="connsiteY57" fmla="*/ 95904 h 457402"/>
              <a:gd name="connsiteX58" fmla="*/ 210231 w 607642"/>
              <a:gd name="connsiteY58" fmla="*/ 91550 h 457402"/>
              <a:gd name="connsiteX59" fmla="*/ 280993 w 607642"/>
              <a:gd name="connsiteY59" fmla="*/ 46994 h 457402"/>
              <a:gd name="connsiteX60" fmla="*/ 288916 w 607642"/>
              <a:gd name="connsiteY60" fmla="*/ 47616 h 457402"/>
              <a:gd name="connsiteX61" fmla="*/ 332803 w 607642"/>
              <a:gd name="connsiteY61" fmla="*/ 107258 h 457402"/>
              <a:gd name="connsiteX62" fmla="*/ 325325 w 607642"/>
              <a:gd name="connsiteY62" fmla="*/ 127435 h 457402"/>
              <a:gd name="connsiteX63" fmla="*/ 236750 w 607642"/>
              <a:gd name="connsiteY63" fmla="*/ 127257 h 457402"/>
              <a:gd name="connsiteX64" fmla="*/ 229272 w 607642"/>
              <a:gd name="connsiteY64" fmla="*/ 91437 h 457402"/>
              <a:gd name="connsiteX65" fmla="*/ 280993 w 607642"/>
              <a:gd name="connsiteY65" fmla="*/ 46994 h 457402"/>
              <a:gd name="connsiteX66" fmla="*/ 456231 w 607642"/>
              <a:gd name="connsiteY66" fmla="*/ 987 h 457402"/>
              <a:gd name="connsiteX67" fmla="*/ 463348 w 607642"/>
              <a:gd name="connsiteY67" fmla="*/ 18047 h 457402"/>
              <a:gd name="connsiteX68" fmla="*/ 440930 w 607642"/>
              <a:gd name="connsiteY68" fmla="*/ 72957 h 457402"/>
              <a:gd name="connsiteX69" fmla="*/ 440930 w 607642"/>
              <a:gd name="connsiteY69" fmla="*/ 164118 h 457402"/>
              <a:gd name="connsiteX70" fmla="*/ 467618 w 607642"/>
              <a:gd name="connsiteY70" fmla="*/ 164118 h 457402"/>
              <a:gd name="connsiteX71" fmla="*/ 480695 w 607642"/>
              <a:gd name="connsiteY71" fmla="*/ 177180 h 457402"/>
              <a:gd name="connsiteX72" fmla="*/ 467618 w 607642"/>
              <a:gd name="connsiteY72" fmla="*/ 190241 h 457402"/>
              <a:gd name="connsiteX73" fmla="*/ 427765 w 607642"/>
              <a:gd name="connsiteY73" fmla="*/ 190241 h 457402"/>
              <a:gd name="connsiteX74" fmla="*/ 414688 w 607642"/>
              <a:gd name="connsiteY74" fmla="*/ 177180 h 457402"/>
              <a:gd name="connsiteX75" fmla="*/ 414688 w 607642"/>
              <a:gd name="connsiteY75" fmla="*/ 136930 h 457402"/>
              <a:gd name="connsiteX76" fmla="*/ 411752 w 607642"/>
              <a:gd name="connsiteY76" fmla="*/ 144127 h 457402"/>
              <a:gd name="connsiteX77" fmla="*/ 394672 w 607642"/>
              <a:gd name="connsiteY77" fmla="*/ 151324 h 457402"/>
              <a:gd name="connsiteX78" fmla="*/ 387555 w 607642"/>
              <a:gd name="connsiteY78" fmla="*/ 134264 h 457402"/>
              <a:gd name="connsiteX79" fmla="*/ 439151 w 607642"/>
              <a:gd name="connsiteY79" fmla="*/ 8184 h 457402"/>
              <a:gd name="connsiteX80" fmla="*/ 456231 w 607642"/>
              <a:gd name="connsiteY80" fmla="*/ 987 h 457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Lst>
            <a:rect l="l" t="t" r="r" b="b"/>
            <a:pathLst>
              <a:path w="607642" h="457402">
                <a:moveTo>
                  <a:pt x="238904" y="207530"/>
                </a:moveTo>
                <a:lnTo>
                  <a:pt x="589753" y="207530"/>
                </a:lnTo>
                <a:cubicBezTo>
                  <a:pt x="599632" y="207530"/>
                  <a:pt x="607642" y="215528"/>
                  <a:pt x="607642" y="225480"/>
                </a:cubicBezTo>
                <a:cubicBezTo>
                  <a:pt x="607642" y="235343"/>
                  <a:pt x="599632" y="243340"/>
                  <a:pt x="589753" y="243340"/>
                </a:cubicBezTo>
                <a:lnTo>
                  <a:pt x="582187" y="243340"/>
                </a:lnTo>
                <a:lnTo>
                  <a:pt x="582187" y="437764"/>
                </a:lnTo>
                <a:cubicBezTo>
                  <a:pt x="582187" y="448605"/>
                  <a:pt x="573376" y="457402"/>
                  <a:pt x="562518" y="457402"/>
                </a:cubicBezTo>
                <a:lnTo>
                  <a:pt x="562429" y="457402"/>
                </a:lnTo>
                <a:cubicBezTo>
                  <a:pt x="551659" y="457402"/>
                  <a:pt x="542848" y="448605"/>
                  <a:pt x="542848" y="437764"/>
                </a:cubicBezTo>
                <a:lnTo>
                  <a:pt x="542848" y="243340"/>
                </a:lnTo>
                <a:lnTo>
                  <a:pt x="286965" y="243340"/>
                </a:lnTo>
                <a:lnTo>
                  <a:pt x="286965" y="437764"/>
                </a:lnTo>
                <a:cubicBezTo>
                  <a:pt x="286965" y="448605"/>
                  <a:pt x="278154" y="457313"/>
                  <a:pt x="267296" y="457313"/>
                </a:cubicBezTo>
                <a:lnTo>
                  <a:pt x="267207" y="457313"/>
                </a:lnTo>
                <a:cubicBezTo>
                  <a:pt x="256437" y="457313"/>
                  <a:pt x="247626" y="448605"/>
                  <a:pt x="247626" y="437764"/>
                </a:cubicBezTo>
                <a:lnTo>
                  <a:pt x="247626" y="243340"/>
                </a:lnTo>
                <a:lnTo>
                  <a:pt x="238904" y="243340"/>
                </a:lnTo>
                <a:cubicBezTo>
                  <a:pt x="229114" y="243340"/>
                  <a:pt x="221014" y="235343"/>
                  <a:pt x="221014" y="225480"/>
                </a:cubicBezTo>
                <a:cubicBezTo>
                  <a:pt x="221014" y="215528"/>
                  <a:pt x="229114" y="207530"/>
                  <a:pt x="238904" y="207530"/>
                </a:cubicBezTo>
                <a:close/>
                <a:moveTo>
                  <a:pt x="210231" y="91550"/>
                </a:moveTo>
                <a:cubicBezTo>
                  <a:pt x="208272" y="108790"/>
                  <a:pt x="215037" y="132163"/>
                  <a:pt x="226697" y="145671"/>
                </a:cubicBezTo>
                <a:lnTo>
                  <a:pt x="316948" y="145849"/>
                </a:lnTo>
                <a:cubicBezTo>
                  <a:pt x="330032" y="145849"/>
                  <a:pt x="340623" y="156425"/>
                  <a:pt x="340623" y="169489"/>
                </a:cubicBezTo>
                <a:cubicBezTo>
                  <a:pt x="340623" y="182641"/>
                  <a:pt x="330032" y="193217"/>
                  <a:pt x="316948" y="193217"/>
                </a:cubicBezTo>
                <a:lnTo>
                  <a:pt x="221000" y="193217"/>
                </a:lnTo>
                <a:cubicBezTo>
                  <a:pt x="214147" y="193217"/>
                  <a:pt x="207649" y="190284"/>
                  <a:pt x="203199" y="185130"/>
                </a:cubicBezTo>
                <a:lnTo>
                  <a:pt x="172581" y="150382"/>
                </a:lnTo>
                <a:lnTo>
                  <a:pt x="193231" y="193572"/>
                </a:lnTo>
                <a:cubicBezTo>
                  <a:pt x="197414" y="202193"/>
                  <a:pt x="205780" y="208148"/>
                  <a:pt x="215393" y="209125"/>
                </a:cubicBezTo>
                <a:cubicBezTo>
                  <a:pt x="219220" y="209481"/>
                  <a:pt x="222336" y="209747"/>
                  <a:pt x="222336" y="209747"/>
                </a:cubicBezTo>
                <a:lnTo>
                  <a:pt x="207026" y="241296"/>
                </a:lnTo>
                <a:lnTo>
                  <a:pt x="230168" y="246717"/>
                </a:lnTo>
                <a:lnTo>
                  <a:pt x="230168" y="305105"/>
                </a:lnTo>
                <a:lnTo>
                  <a:pt x="210409" y="300484"/>
                </a:lnTo>
                <a:cubicBezTo>
                  <a:pt x="212545" y="303594"/>
                  <a:pt x="213791" y="307415"/>
                  <a:pt x="213791" y="311503"/>
                </a:cubicBezTo>
                <a:cubicBezTo>
                  <a:pt x="213791" y="322346"/>
                  <a:pt x="204979" y="331144"/>
                  <a:pt x="194121" y="331144"/>
                </a:cubicBezTo>
                <a:lnTo>
                  <a:pt x="136356" y="331144"/>
                </a:lnTo>
                <a:lnTo>
                  <a:pt x="136356" y="399040"/>
                </a:lnTo>
                <a:lnTo>
                  <a:pt x="197058" y="432189"/>
                </a:lnTo>
                <a:cubicBezTo>
                  <a:pt x="203377" y="435744"/>
                  <a:pt x="205691" y="443653"/>
                  <a:pt x="202220" y="449963"/>
                </a:cubicBezTo>
                <a:cubicBezTo>
                  <a:pt x="198749" y="456273"/>
                  <a:pt x="190738" y="458672"/>
                  <a:pt x="184419" y="455206"/>
                </a:cubicBezTo>
                <a:lnTo>
                  <a:pt x="123273" y="421702"/>
                </a:lnTo>
                <a:lnTo>
                  <a:pt x="62037" y="455206"/>
                </a:lnTo>
                <a:cubicBezTo>
                  <a:pt x="55718" y="458672"/>
                  <a:pt x="47796" y="456273"/>
                  <a:pt x="44325" y="449963"/>
                </a:cubicBezTo>
                <a:cubicBezTo>
                  <a:pt x="40854" y="443653"/>
                  <a:pt x="43168" y="435744"/>
                  <a:pt x="49488" y="432189"/>
                </a:cubicBezTo>
                <a:lnTo>
                  <a:pt x="110189" y="399040"/>
                </a:lnTo>
                <a:lnTo>
                  <a:pt x="110189" y="331144"/>
                </a:lnTo>
                <a:lnTo>
                  <a:pt x="56608" y="331144"/>
                </a:lnTo>
                <a:cubicBezTo>
                  <a:pt x="47262" y="331144"/>
                  <a:pt x="39163" y="324478"/>
                  <a:pt x="37383" y="315325"/>
                </a:cubicBezTo>
                <a:lnTo>
                  <a:pt x="357" y="127364"/>
                </a:lnTo>
                <a:cubicBezTo>
                  <a:pt x="-1690" y="116789"/>
                  <a:pt x="5252" y="106480"/>
                  <a:pt x="15844" y="104347"/>
                </a:cubicBezTo>
                <a:cubicBezTo>
                  <a:pt x="26524" y="102303"/>
                  <a:pt x="36849" y="109235"/>
                  <a:pt x="38896" y="119810"/>
                </a:cubicBezTo>
                <a:lnTo>
                  <a:pt x="72807" y="291863"/>
                </a:lnTo>
                <a:lnTo>
                  <a:pt x="134932" y="291863"/>
                </a:lnTo>
                <a:cubicBezTo>
                  <a:pt x="120514" y="286353"/>
                  <a:pt x="108854" y="275333"/>
                  <a:pt x="102535" y="261203"/>
                </a:cubicBezTo>
                <a:cubicBezTo>
                  <a:pt x="96126" y="246806"/>
                  <a:pt x="95859" y="230365"/>
                  <a:pt x="101822" y="215702"/>
                </a:cubicBezTo>
                <a:lnTo>
                  <a:pt x="134042" y="136073"/>
                </a:lnTo>
                <a:cubicBezTo>
                  <a:pt x="141519" y="117677"/>
                  <a:pt x="156294" y="103103"/>
                  <a:pt x="174807" y="95904"/>
                </a:cubicBezTo>
                <a:cubicBezTo>
                  <a:pt x="186199" y="91461"/>
                  <a:pt x="198393" y="90039"/>
                  <a:pt x="210231" y="91550"/>
                </a:cubicBezTo>
                <a:close/>
                <a:moveTo>
                  <a:pt x="280993" y="46994"/>
                </a:moveTo>
                <a:cubicBezTo>
                  <a:pt x="283575" y="46994"/>
                  <a:pt x="286245" y="47260"/>
                  <a:pt x="288916" y="47616"/>
                </a:cubicBezTo>
                <a:cubicBezTo>
                  <a:pt x="317581" y="51971"/>
                  <a:pt x="337165" y="78726"/>
                  <a:pt x="332803" y="107258"/>
                </a:cubicBezTo>
                <a:cubicBezTo>
                  <a:pt x="331735" y="114636"/>
                  <a:pt x="329064" y="121480"/>
                  <a:pt x="325325" y="127435"/>
                </a:cubicBezTo>
                <a:cubicBezTo>
                  <a:pt x="325058" y="127791"/>
                  <a:pt x="236750" y="127257"/>
                  <a:pt x="236750" y="127257"/>
                </a:cubicBezTo>
                <a:cubicBezTo>
                  <a:pt x="230251" y="117036"/>
                  <a:pt x="227224" y="104414"/>
                  <a:pt x="229272" y="91437"/>
                </a:cubicBezTo>
                <a:cubicBezTo>
                  <a:pt x="233189" y="65571"/>
                  <a:pt x="255533" y="47083"/>
                  <a:pt x="280993" y="46994"/>
                </a:cubicBezTo>
                <a:close/>
                <a:moveTo>
                  <a:pt x="456231" y="987"/>
                </a:moveTo>
                <a:cubicBezTo>
                  <a:pt x="462903" y="3742"/>
                  <a:pt x="466106" y="11383"/>
                  <a:pt x="463348" y="18047"/>
                </a:cubicBezTo>
                <a:lnTo>
                  <a:pt x="440930" y="72957"/>
                </a:lnTo>
                <a:lnTo>
                  <a:pt x="440930" y="164118"/>
                </a:lnTo>
                <a:lnTo>
                  <a:pt x="467618" y="164118"/>
                </a:lnTo>
                <a:cubicBezTo>
                  <a:pt x="474824" y="164118"/>
                  <a:pt x="480695" y="169983"/>
                  <a:pt x="480695" y="177180"/>
                </a:cubicBezTo>
                <a:cubicBezTo>
                  <a:pt x="480695" y="184377"/>
                  <a:pt x="474824" y="190241"/>
                  <a:pt x="467618" y="190241"/>
                </a:cubicBezTo>
                <a:lnTo>
                  <a:pt x="427765" y="190241"/>
                </a:lnTo>
                <a:cubicBezTo>
                  <a:pt x="420559" y="190241"/>
                  <a:pt x="414688" y="184377"/>
                  <a:pt x="414688" y="177180"/>
                </a:cubicBezTo>
                <a:lnTo>
                  <a:pt x="414688" y="136930"/>
                </a:lnTo>
                <a:lnTo>
                  <a:pt x="411752" y="144127"/>
                </a:lnTo>
                <a:cubicBezTo>
                  <a:pt x="409083" y="150791"/>
                  <a:pt x="401433" y="153989"/>
                  <a:pt x="394672" y="151324"/>
                </a:cubicBezTo>
                <a:cubicBezTo>
                  <a:pt x="388000" y="148569"/>
                  <a:pt x="384797" y="140928"/>
                  <a:pt x="387555" y="134264"/>
                </a:cubicBezTo>
                <a:cubicBezTo>
                  <a:pt x="407393" y="85840"/>
                  <a:pt x="419224" y="56875"/>
                  <a:pt x="439151" y="8184"/>
                </a:cubicBezTo>
                <a:cubicBezTo>
                  <a:pt x="441820" y="1431"/>
                  <a:pt x="449471" y="-1767"/>
                  <a:pt x="456231" y="987"/>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Tree>
    <p:extLst>
      <p:ext uri="{BB962C8B-B14F-4D97-AF65-F5344CB8AC3E}">
        <p14:creationId xmlns:p14="http://schemas.microsoft.com/office/powerpoint/2010/main" val="2600936087"/>
      </p:ext>
    </p:extLst>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757D85F-7025-B38C-BC4A-352A2086DC50}"/>
            </a:ext>
          </a:extLst>
        </p:cNvPr>
        <p:cNvGrpSpPr/>
        <p:nvPr/>
      </p:nvGrpSpPr>
      <p:grpSpPr>
        <a:xfrm>
          <a:off x="0" y="0"/>
          <a:ext cx="0" cy="0"/>
          <a:chOff x="0" y="0"/>
          <a:chExt cx="0" cy="0"/>
        </a:xfrm>
      </p:grpSpPr>
      <p:sp>
        <p:nvSpPr>
          <p:cNvPr id="4" name="标题 3">
            <a:extLst>
              <a:ext uri="{FF2B5EF4-FFF2-40B4-BE49-F238E27FC236}">
                <a16:creationId xmlns:a16="http://schemas.microsoft.com/office/drawing/2014/main" id="{4E2A22B3-8465-6B2D-A51C-280FF11510EB}"/>
              </a:ext>
            </a:extLst>
          </p:cNvPr>
          <p:cNvSpPr>
            <a:spLocks noGrp="1"/>
          </p:cNvSpPr>
          <p:nvPr>
            <p:ph type="title"/>
          </p:nvPr>
        </p:nvSpPr>
        <p:spPr/>
        <p:txBody>
          <a:bodyPr/>
          <a:lstStyle/>
          <a:p>
            <a:r>
              <a:rPr lang="zh-CN" altLang="en-US" dirty="0">
                <a:latin typeface="+mn-lt"/>
                <a:ea typeface="+mn-ea"/>
                <a:cs typeface="+mn-ea"/>
                <a:sym typeface="+mn-lt"/>
              </a:rPr>
              <a:t>小结</a:t>
            </a:r>
          </a:p>
        </p:txBody>
      </p:sp>
      <p:sp>
        <p:nvSpPr>
          <p:cNvPr id="2" name="Freeform 3">
            <a:extLst>
              <a:ext uri="{FF2B5EF4-FFF2-40B4-BE49-F238E27FC236}">
                <a16:creationId xmlns:a16="http://schemas.microsoft.com/office/drawing/2014/main" id="{3700D5A2-0E52-B862-C45A-CE586FD0C79D}"/>
              </a:ext>
            </a:extLst>
          </p:cNvPr>
          <p:cNvSpPr>
            <a:spLocks/>
          </p:cNvSpPr>
          <p:nvPr/>
        </p:nvSpPr>
        <p:spPr bwMode="gray">
          <a:xfrm>
            <a:off x="736600" y="5239267"/>
            <a:ext cx="2450393" cy="889562"/>
          </a:xfrm>
          <a:custGeom>
            <a:avLst/>
            <a:gdLst>
              <a:gd name="T0" fmla="*/ 88 w 2320"/>
              <a:gd name="T1" fmla="*/ 696 h 792"/>
              <a:gd name="T2" fmla="*/ 88 w 2320"/>
              <a:gd name="T3" fmla="*/ 0 h 792"/>
              <a:gd name="T4" fmla="*/ 0 w 2320"/>
              <a:gd name="T5" fmla="*/ 0 h 792"/>
              <a:gd name="T6" fmla="*/ 0 w 2320"/>
              <a:gd name="T7" fmla="*/ 792 h 792"/>
              <a:gd name="T8" fmla="*/ 2320 w 2320"/>
              <a:gd name="T9" fmla="*/ 792 h 792"/>
              <a:gd name="T10" fmla="*/ 2320 w 2320"/>
              <a:gd name="T11" fmla="*/ 696 h 792"/>
              <a:gd name="T12" fmla="*/ 88 w 2320"/>
              <a:gd name="T13" fmla="*/ 696 h 792"/>
            </a:gdLst>
            <a:ahLst/>
            <a:cxnLst>
              <a:cxn ang="0">
                <a:pos x="T0" y="T1"/>
              </a:cxn>
              <a:cxn ang="0">
                <a:pos x="T2" y="T3"/>
              </a:cxn>
              <a:cxn ang="0">
                <a:pos x="T4" y="T5"/>
              </a:cxn>
              <a:cxn ang="0">
                <a:pos x="T6" y="T7"/>
              </a:cxn>
              <a:cxn ang="0">
                <a:pos x="T8" y="T9"/>
              </a:cxn>
              <a:cxn ang="0">
                <a:pos x="T10" y="T11"/>
              </a:cxn>
              <a:cxn ang="0">
                <a:pos x="T12" y="T13"/>
              </a:cxn>
            </a:cxnLst>
            <a:rect l="0" t="0" r="r" b="b"/>
            <a:pathLst>
              <a:path w="2320" h="792">
                <a:moveTo>
                  <a:pt x="88" y="696"/>
                </a:moveTo>
                <a:lnTo>
                  <a:pt x="88" y="0"/>
                </a:lnTo>
                <a:lnTo>
                  <a:pt x="0" y="0"/>
                </a:lnTo>
                <a:lnTo>
                  <a:pt x="0" y="792"/>
                </a:lnTo>
                <a:lnTo>
                  <a:pt x="2320" y="792"/>
                </a:lnTo>
                <a:lnTo>
                  <a:pt x="2320" y="696"/>
                </a:lnTo>
                <a:lnTo>
                  <a:pt x="88" y="696"/>
                </a:lnTo>
                <a:close/>
              </a:path>
            </a:pathLst>
          </a:custGeom>
          <a:solidFill>
            <a:srgbClr val="B85100"/>
          </a:solidFill>
          <a:ln>
            <a:solidFill>
              <a:srgbClr val="B85100"/>
            </a:solidFill>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313231"/>
              </a:solidFill>
              <a:effectLst/>
              <a:uLnTx/>
              <a:uFillTx/>
              <a:cs typeface="+mn-ea"/>
              <a:sym typeface="+mn-lt"/>
            </a:endParaRPr>
          </a:p>
        </p:txBody>
      </p:sp>
      <p:sp>
        <p:nvSpPr>
          <p:cNvPr id="17" name="Freeform 4">
            <a:extLst>
              <a:ext uri="{FF2B5EF4-FFF2-40B4-BE49-F238E27FC236}">
                <a16:creationId xmlns:a16="http://schemas.microsoft.com/office/drawing/2014/main" id="{EFB646D2-99C9-3068-D87A-9A9A75382490}"/>
              </a:ext>
            </a:extLst>
          </p:cNvPr>
          <p:cNvSpPr>
            <a:spLocks/>
          </p:cNvSpPr>
          <p:nvPr/>
        </p:nvSpPr>
        <p:spPr bwMode="gray">
          <a:xfrm rot="10800000">
            <a:off x="9120589" y="1233287"/>
            <a:ext cx="2334808" cy="830441"/>
          </a:xfrm>
          <a:custGeom>
            <a:avLst/>
            <a:gdLst>
              <a:gd name="T0" fmla="*/ 88 w 2320"/>
              <a:gd name="T1" fmla="*/ 696 h 792"/>
              <a:gd name="T2" fmla="*/ 88 w 2320"/>
              <a:gd name="T3" fmla="*/ 0 h 792"/>
              <a:gd name="T4" fmla="*/ 0 w 2320"/>
              <a:gd name="T5" fmla="*/ 0 h 792"/>
              <a:gd name="T6" fmla="*/ 0 w 2320"/>
              <a:gd name="T7" fmla="*/ 792 h 792"/>
              <a:gd name="T8" fmla="*/ 2320 w 2320"/>
              <a:gd name="T9" fmla="*/ 792 h 792"/>
              <a:gd name="T10" fmla="*/ 2320 w 2320"/>
              <a:gd name="T11" fmla="*/ 696 h 792"/>
              <a:gd name="T12" fmla="*/ 88 w 2320"/>
              <a:gd name="T13" fmla="*/ 696 h 792"/>
            </a:gdLst>
            <a:ahLst/>
            <a:cxnLst>
              <a:cxn ang="0">
                <a:pos x="T0" y="T1"/>
              </a:cxn>
              <a:cxn ang="0">
                <a:pos x="T2" y="T3"/>
              </a:cxn>
              <a:cxn ang="0">
                <a:pos x="T4" y="T5"/>
              </a:cxn>
              <a:cxn ang="0">
                <a:pos x="T6" y="T7"/>
              </a:cxn>
              <a:cxn ang="0">
                <a:pos x="T8" y="T9"/>
              </a:cxn>
              <a:cxn ang="0">
                <a:pos x="T10" y="T11"/>
              </a:cxn>
              <a:cxn ang="0">
                <a:pos x="T12" y="T13"/>
              </a:cxn>
            </a:cxnLst>
            <a:rect l="0" t="0" r="r" b="b"/>
            <a:pathLst>
              <a:path w="2320" h="792">
                <a:moveTo>
                  <a:pt x="88" y="696"/>
                </a:moveTo>
                <a:lnTo>
                  <a:pt x="88" y="0"/>
                </a:lnTo>
                <a:lnTo>
                  <a:pt x="0" y="0"/>
                </a:lnTo>
                <a:lnTo>
                  <a:pt x="0" y="792"/>
                </a:lnTo>
                <a:lnTo>
                  <a:pt x="2320" y="792"/>
                </a:lnTo>
                <a:lnTo>
                  <a:pt x="2320" y="696"/>
                </a:lnTo>
                <a:lnTo>
                  <a:pt x="88" y="696"/>
                </a:lnTo>
                <a:close/>
              </a:path>
            </a:pathLst>
          </a:custGeom>
          <a:solidFill>
            <a:srgbClr val="B85100"/>
          </a:solidFill>
          <a:ln>
            <a:solidFill>
              <a:srgbClr val="B85100"/>
            </a:solidFill>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313231"/>
              </a:solidFill>
              <a:effectLst/>
              <a:uLnTx/>
              <a:uFillTx/>
              <a:cs typeface="+mn-ea"/>
              <a:sym typeface="+mn-lt"/>
            </a:endParaRPr>
          </a:p>
        </p:txBody>
      </p:sp>
      <p:sp>
        <p:nvSpPr>
          <p:cNvPr id="19" name="Rectangle 5">
            <a:extLst>
              <a:ext uri="{FF2B5EF4-FFF2-40B4-BE49-F238E27FC236}">
                <a16:creationId xmlns:a16="http://schemas.microsoft.com/office/drawing/2014/main" id="{C2B580A6-642E-3A0F-243B-379BCE57CBE2}"/>
              </a:ext>
            </a:extLst>
          </p:cNvPr>
          <p:cNvSpPr>
            <a:spLocks noChangeArrowheads="1"/>
          </p:cNvSpPr>
          <p:nvPr/>
        </p:nvSpPr>
        <p:spPr bwMode="gray">
          <a:xfrm>
            <a:off x="954269" y="1466334"/>
            <a:ext cx="10283459" cy="4413766"/>
          </a:xfrm>
          <a:prstGeom prst="rect">
            <a:avLst/>
          </a:prstGeom>
          <a:solidFill>
            <a:sysClr val="window" lastClr="FFFFFF"/>
          </a:solidFill>
          <a:ln w="19050">
            <a:solidFill>
              <a:srgbClr val="B85100"/>
            </a:solidFill>
            <a:miter lim="800000"/>
            <a:headEnd/>
            <a:tailEnd/>
          </a:ln>
          <a:effectLst/>
        </p:spPr>
        <p:txBody>
          <a:bodyPr anchor="ctr"/>
          <a:lstStyle/>
          <a:p>
            <a:pPr marL="0" marR="0" lvl="0" indent="0" algn="l" defTabSz="914400" rtl="0" eaLnBrk="1" fontAlgn="auto" latinLnBrk="0" hangingPunct="1">
              <a:lnSpc>
                <a:spcPct val="120000"/>
              </a:lnSpc>
              <a:spcBef>
                <a:spcPts val="60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1" name="矩形 20">
            <a:extLst>
              <a:ext uri="{FF2B5EF4-FFF2-40B4-BE49-F238E27FC236}">
                <a16:creationId xmlns:a16="http://schemas.microsoft.com/office/drawing/2014/main" id="{714BC397-9315-308E-5922-38E729A4D3D1}"/>
              </a:ext>
            </a:extLst>
          </p:cNvPr>
          <p:cNvSpPr/>
          <p:nvPr/>
        </p:nvSpPr>
        <p:spPr>
          <a:xfrm>
            <a:off x="1250191" y="1553238"/>
            <a:ext cx="9691617" cy="2830518"/>
          </a:xfrm>
          <a:prstGeom prst="rect">
            <a:avLst/>
          </a:prstGeom>
        </p:spPr>
        <p:txBody>
          <a:bodyPr wrap="square">
            <a:spAutoFit/>
          </a:bodyPr>
          <a:lstStyle/>
          <a:p>
            <a:pPr marL="342900" marR="0" lvl="0" indent="-342900" algn="l" defTabSz="914400" rtl="0" eaLnBrk="1" fontAlgn="auto" latinLnBrk="0" hangingPunct="1">
              <a:lnSpc>
                <a:spcPct val="120000"/>
              </a:lnSpc>
              <a:spcBef>
                <a:spcPts val="1200"/>
              </a:spcBef>
              <a:spcAft>
                <a:spcPts val="600"/>
              </a:spcAft>
              <a:buClrTx/>
              <a:buSzTx/>
              <a:buFont typeface="Wingdings" panose="05000000000000000000" pitchFamily="2" charset="2"/>
              <a:buChar char="Ø"/>
              <a:tabLst/>
              <a:defRPr/>
            </a:pPr>
            <a:r>
              <a:rPr kumimoji="0" lang="zh-CN" altLang="en-US" sz="2000" b="0" i="0" u="none" strike="noStrike" kern="0" cap="none" spc="0" normalizeH="0" baseline="0" noProof="0" dirty="0">
                <a:ln>
                  <a:noFill/>
                </a:ln>
                <a:solidFill>
                  <a:prstClr val="black"/>
                </a:solidFill>
                <a:effectLst/>
                <a:uLnTx/>
                <a:uFillTx/>
                <a:cs typeface="+mn-ea"/>
                <a:sym typeface="+mn-lt"/>
              </a:rPr>
              <a:t>儿童青少年抑郁症心理治疗和药物治疗并重</a:t>
            </a:r>
            <a:endParaRPr kumimoji="0" lang="en-US" altLang="zh-CN" sz="2000" b="0" i="0" u="none" strike="noStrike" kern="0" cap="none" spc="0" normalizeH="0" baseline="0" noProof="0" dirty="0">
              <a:ln>
                <a:noFill/>
              </a:ln>
              <a:solidFill>
                <a:prstClr val="black"/>
              </a:solidFill>
              <a:effectLst/>
              <a:uLnTx/>
              <a:uFillTx/>
              <a:cs typeface="+mn-ea"/>
              <a:sym typeface="+mn-lt"/>
            </a:endParaRPr>
          </a:p>
          <a:p>
            <a:pPr marL="342900" indent="-342900">
              <a:lnSpc>
                <a:spcPct val="120000"/>
              </a:lnSpc>
              <a:spcBef>
                <a:spcPts val="1200"/>
              </a:spcBef>
              <a:spcAft>
                <a:spcPts val="600"/>
              </a:spcAft>
              <a:buFont typeface="Wingdings" panose="05000000000000000000" pitchFamily="2" charset="2"/>
              <a:buChar char="Ø"/>
              <a:defRPr/>
            </a:pPr>
            <a:r>
              <a:rPr lang="zh-CN" altLang="en-US" sz="2000" b="1" dirty="0">
                <a:cs typeface="+mn-ea"/>
                <a:sym typeface="+mn-lt"/>
              </a:rPr>
              <a:t>心理治疗痛点：获益有限，且治疗费用较高</a:t>
            </a:r>
            <a:endParaRPr lang="en-US" altLang="zh-CN" sz="2000" b="1" dirty="0">
              <a:cs typeface="+mn-ea"/>
              <a:sym typeface="+mn-lt"/>
            </a:endParaRPr>
          </a:p>
          <a:p>
            <a:pPr marL="342900" indent="-342900">
              <a:lnSpc>
                <a:spcPct val="120000"/>
              </a:lnSpc>
              <a:spcBef>
                <a:spcPts val="1200"/>
              </a:spcBef>
              <a:spcAft>
                <a:spcPts val="600"/>
              </a:spcAft>
              <a:buFont typeface="Wingdings" panose="05000000000000000000" pitchFamily="2" charset="2"/>
              <a:buChar char="Ø"/>
              <a:defRPr/>
            </a:pPr>
            <a:r>
              <a:rPr lang="zh-CN" altLang="en-US" sz="2000" b="1" dirty="0">
                <a:cs typeface="+mn-ea"/>
                <a:sym typeface="+mn-lt"/>
              </a:rPr>
              <a:t>药物治疗痛点：药物选择少，疗效和安全性不理想</a:t>
            </a:r>
          </a:p>
          <a:p>
            <a:pPr marL="742950" lvl="1" indent="-285750">
              <a:lnSpc>
                <a:spcPct val="120000"/>
              </a:lnSpc>
              <a:spcBef>
                <a:spcPts val="1200"/>
              </a:spcBef>
              <a:spcAft>
                <a:spcPts val="600"/>
              </a:spcAft>
              <a:buFont typeface="Arial" panose="020B0604020202020204" pitchFamily="34" charset="0"/>
              <a:buChar char="•"/>
              <a:defRPr/>
            </a:pPr>
            <a:r>
              <a:rPr lang="zh-CN" altLang="en-US" sz="2000" dirty="0">
                <a:cs typeface="+mn-ea"/>
                <a:sym typeface="+mn-lt"/>
              </a:rPr>
              <a:t>目前儿童青少年抑郁症治疗药物不超过六种，药物疗效有限且复发率高</a:t>
            </a:r>
            <a:endParaRPr lang="en-US" altLang="zh-CN" sz="2000" dirty="0">
              <a:cs typeface="+mn-ea"/>
              <a:sym typeface="+mn-lt"/>
            </a:endParaRPr>
          </a:p>
          <a:p>
            <a:pPr marL="742950" lvl="1" indent="-285750">
              <a:lnSpc>
                <a:spcPct val="120000"/>
              </a:lnSpc>
              <a:spcBef>
                <a:spcPts val="1200"/>
              </a:spcBef>
              <a:spcAft>
                <a:spcPts val="600"/>
              </a:spcAft>
              <a:buFont typeface="Arial" panose="020B0604020202020204" pitchFamily="34" charset="0"/>
              <a:buChar char="•"/>
              <a:defRPr/>
            </a:pPr>
            <a:r>
              <a:rPr kumimoji="0" lang="zh-CN" altLang="en-US" sz="2000" b="0" i="0" u="none" strike="noStrike" kern="0" cap="none" spc="0" normalizeH="0" baseline="0" noProof="0" dirty="0">
                <a:ln>
                  <a:noFill/>
                </a:ln>
                <a:solidFill>
                  <a:prstClr val="black"/>
                </a:solidFill>
                <a:effectLst/>
                <a:uLnTx/>
                <a:uFillTx/>
                <a:cs typeface="+mn-ea"/>
                <a:sym typeface="+mn-lt"/>
              </a:rPr>
              <a:t>现有抗抑郁药会增加儿童和青少年自杀风险，出现戒断综合征等副作用</a:t>
            </a:r>
          </a:p>
        </p:txBody>
      </p:sp>
      <p:sp>
        <p:nvSpPr>
          <p:cNvPr id="6" name="文本框 5">
            <a:extLst>
              <a:ext uri="{FF2B5EF4-FFF2-40B4-BE49-F238E27FC236}">
                <a16:creationId xmlns:a16="http://schemas.microsoft.com/office/drawing/2014/main" id="{60E3734F-C2C1-2531-8F9A-8615D7195383}"/>
              </a:ext>
            </a:extLst>
          </p:cNvPr>
          <p:cNvSpPr txBox="1"/>
          <p:nvPr/>
        </p:nvSpPr>
        <p:spPr bwMode="gray">
          <a:xfrm>
            <a:off x="1854200" y="5365234"/>
            <a:ext cx="8773160" cy="400110"/>
          </a:xfrm>
          <a:prstGeom prst="rect">
            <a:avLst/>
          </a:prstGeom>
          <a:noFill/>
        </p:spPr>
        <p:txBody>
          <a:bodyPr wrap="square">
            <a:spAutoFit/>
          </a:bodyPr>
          <a:lstStyle/>
          <a:p>
            <a:r>
              <a:rPr lang="zh-CN" altLang="en-US" sz="2000" b="1" dirty="0">
                <a:solidFill>
                  <a:srgbClr val="C00000"/>
                </a:solidFill>
                <a:cs typeface="+mn-ea"/>
                <a:sym typeface="+mn-lt"/>
              </a:rPr>
              <a:t>综上所述：提示</a:t>
            </a:r>
            <a:r>
              <a:rPr lang="zh-CN" altLang="en-US" sz="2000" b="1" i="0" dirty="0">
                <a:solidFill>
                  <a:srgbClr val="C00000"/>
                </a:solidFill>
                <a:effectLst/>
                <a:cs typeface="+mn-ea"/>
                <a:sym typeface="+mn-lt"/>
              </a:rPr>
              <a:t>儿童青少年抑郁症治疗亟须寻找新的、安全有效的治疗药物</a:t>
            </a:r>
            <a:endParaRPr lang="zh-CN" altLang="en-US" sz="2000" dirty="0">
              <a:solidFill>
                <a:srgbClr val="C00000"/>
              </a:solidFill>
              <a:cs typeface="+mn-ea"/>
              <a:sym typeface="+mn-lt"/>
            </a:endParaRPr>
          </a:p>
        </p:txBody>
      </p:sp>
      <p:grpSp>
        <p:nvGrpSpPr>
          <p:cNvPr id="26" name="组合 25">
            <a:extLst>
              <a:ext uri="{FF2B5EF4-FFF2-40B4-BE49-F238E27FC236}">
                <a16:creationId xmlns:a16="http://schemas.microsoft.com/office/drawing/2014/main" id="{1913C36D-5132-983C-AE9F-6FED1A2F8826}"/>
              </a:ext>
            </a:extLst>
          </p:cNvPr>
          <p:cNvGrpSpPr/>
          <p:nvPr/>
        </p:nvGrpSpPr>
        <p:grpSpPr>
          <a:xfrm>
            <a:off x="3494303" y="4584699"/>
            <a:ext cx="4650827" cy="604651"/>
            <a:chOff x="3341903" y="4606027"/>
            <a:chExt cx="4650827" cy="1040524"/>
          </a:xfrm>
        </p:grpSpPr>
        <p:sp>
          <p:nvSpPr>
            <p:cNvPr id="23" name="Freeform 9">
              <a:extLst>
                <a:ext uri="{FF2B5EF4-FFF2-40B4-BE49-F238E27FC236}">
                  <a16:creationId xmlns:a16="http://schemas.microsoft.com/office/drawing/2014/main" id="{6BCD523F-8B70-F321-34D8-F1F06C3B740C}"/>
                </a:ext>
              </a:extLst>
            </p:cNvPr>
            <p:cNvSpPr>
              <a:spLocks/>
            </p:cNvSpPr>
            <p:nvPr/>
          </p:nvSpPr>
          <p:spPr bwMode="auto">
            <a:xfrm rot="10800000">
              <a:off x="5195921" y="4619063"/>
              <a:ext cx="2796809" cy="1027488"/>
            </a:xfrm>
            <a:custGeom>
              <a:avLst/>
              <a:gdLst/>
              <a:ahLst/>
              <a:cxnLst>
                <a:cxn ang="0">
                  <a:pos x="342" y="0"/>
                </a:cxn>
                <a:cxn ang="0">
                  <a:pos x="422" y="131"/>
                </a:cxn>
                <a:cxn ang="0">
                  <a:pos x="392" y="131"/>
                </a:cxn>
                <a:cxn ang="0">
                  <a:pos x="371" y="437"/>
                </a:cxn>
                <a:cxn ang="0">
                  <a:pos x="218" y="743"/>
                </a:cxn>
                <a:cxn ang="0">
                  <a:pos x="0" y="743"/>
                </a:cxn>
                <a:cxn ang="0">
                  <a:pos x="260" y="437"/>
                </a:cxn>
                <a:cxn ang="0">
                  <a:pos x="299" y="131"/>
                </a:cxn>
                <a:cxn ang="0">
                  <a:pos x="269" y="131"/>
                </a:cxn>
                <a:cxn ang="0">
                  <a:pos x="342" y="0"/>
                </a:cxn>
              </a:cxnLst>
              <a:rect l="0" t="0" r="r" b="b"/>
              <a:pathLst>
                <a:path w="422" h="743">
                  <a:moveTo>
                    <a:pt x="342" y="0"/>
                  </a:moveTo>
                  <a:cubicBezTo>
                    <a:pt x="370" y="44"/>
                    <a:pt x="397" y="87"/>
                    <a:pt x="422" y="131"/>
                  </a:cubicBezTo>
                  <a:cubicBezTo>
                    <a:pt x="412" y="131"/>
                    <a:pt x="402" y="131"/>
                    <a:pt x="392" y="131"/>
                  </a:cubicBezTo>
                  <a:cubicBezTo>
                    <a:pt x="391" y="233"/>
                    <a:pt x="391" y="336"/>
                    <a:pt x="371" y="437"/>
                  </a:cubicBezTo>
                  <a:cubicBezTo>
                    <a:pt x="350" y="540"/>
                    <a:pt x="299" y="641"/>
                    <a:pt x="218" y="743"/>
                  </a:cubicBezTo>
                  <a:cubicBezTo>
                    <a:pt x="145" y="743"/>
                    <a:pt x="73" y="743"/>
                    <a:pt x="0" y="743"/>
                  </a:cubicBezTo>
                  <a:cubicBezTo>
                    <a:pt x="137" y="641"/>
                    <a:pt x="223" y="543"/>
                    <a:pt x="260" y="437"/>
                  </a:cubicBezTo>
                  <a:cubicBezTo>
                    <a:pt x="295" y="338"/>
                    <a:pt x="297" y="233"/>
                    <a:pt x="299" y="131"/>
                  </a:cubicBezTo>
                  <a:cubicBezTo>
                    <a:pt x="289" y="131"/>
                    <a:pt x="279" y="131"/>
                    <a:pt x="269" y="131"/>
                  </a:cubicBezTo>
                  <a:cubicBezTo>
                    <a:pt x="294" y="87"/>
                    <a:pt x="318" y="44"/>
                    <a:pt x="342" y="0"/>
                  </a:cubicBezTo>
                  <a:close/>
                </a:path>
              </a:pathLst>
            </a:custGeom>
            <a:solidFill>
              <a:schemeClr val="accent3">
                <a:lumMod val="50000"/>
              </a:schemeClr>
            </a:solidFill>
            <a:ln w="9525">
              <a:noFill/>
              <a:round/>
              <a:headEnd/>
              <a:tailEnd/>
            </a:ln>
          </p:spPr>
          <p:txBody>
            <a:bodyPr vert="horz" wrap="square" lIns="91440" tIns="45720" rIns="91440" bIns="45720" numCol="1" anchor="t" anchorCtr="0" compatLnSpc="1">
              <a:prstTxWarp prst="textNoShape">
                <a:avLst/>
              </a:prstTxWarp>
            </a:bodyPr>
            <a:lstStyle>
              <a:defPPr>
                <a:defRPr lang="zh-CN"/>
              </a:defPPr>
              <a:lvl1pPr marL="0" algn="l" defTabSz="914306" rtl="0" eaLnBrk="1" latinLnBrk="0" hangingPunct="1">
                <a:defRPr sz="1800" kern="1200">
                  <a:solidFill>
                    <a:schemeClr val="tx1"/>
                  </a:solidFill>
                  <a:latin typeface="+mn-lt"/>
                  <a:ea typeface="+mn-ea"/>
                  <a:cs typeface="+mn-cs"/>
                </a:defRPr>
              </a:lvl1pPr>
              <a:lvl2pPr marL="457154" algn="l" defTabSz="914306" rtl="0" eaLnBrk="1" latinLnBrk="0" hangingPunct="1">
                <a:defRPr sz="1800" kern="1200">
                  <a:solidFill>
                    <a:schemeClr val="tx1"/>
                  </a:solidFill>
                  <a:latin typeface="+mn-lt"/>
                  <a:ea typeface="+mn-ea"/>
                  <a:cs typeface="+mn-cs"/>
                </a:defRPr>
              </a:lvl2pPr>
              <a:lvl3pPr marL="914306" algn="l" defTabSz="914306" rtl="0" eaLnBrk="1" latinLnBrk="0" hangingPunct="1">
                <a:defRPr sz="1800" kern="1200">
                  <a:solidFill>
                    <a:schemeClr val="tx1"/>
                  </a:solidFill>
                  <a:latin typeface="+mn-lt"/>
                  <a:ea typeface="+mn-ea"/>
                  <a:cs typeface="+mn-cs"/>
                </a:defRPr>
              </a:lvl3pPr>
              <a:lvl4pPr marL="1371460" algn="l" defTabSz="914306" rtl="0" eaLnBrk="1" latinLnBrk="0" hangingPunct="1">
                <a:defRPr sz="1800" kern="1200">
                  <a:solidFill>
                    <a:schemeClr val="tx1"/>
                  </a:solidFill>
                  <a:latin typeface="+mn-lt"/>
                  <a:ea typeface="+mn-ea"/>
                  <a:cs typeface="+mn-cs"/>
                </a:defRPr>
              </a:lvl4pPr>
              <a:lvl5pPr marL="1828613" algn="l" defTabSz="914306" rtl="0" eaLnBrk="1" latinLnBrk="0" hangingPunct="1">
                <a:defRPr sz="1800" kern="1200">
                  <a:solidFill>
                    <a:schemeClr val="tx1"/>
                  </a:solidFill>
                  <a:latin typeface="+mn-lt"/>
                  <a:ea typeface="+mn-ea"/>
                  <a:cs typeface="+mn-cs"/>
                </a:defRPr>
              </a:lvl5pPr>
              <a:lvl6pPr marL="2285766" algn="l" defTabSz="914306" rtl="0" eaLnBrk="1" latinLnBrk="0" hangingPunct="1">
                <a:defRPr sz="1800" kern="1200">
                  <a:solidFill>
                    <a:schemeClr val="tx1"/>
                  </a:solidFill>
                  <a:latin typeface="+mn-lt"/>
                  <a:ea typeface="+mn-ea"/>
                  <a:cs typeface="+mn-cs"/>
                </a:defRPr>
              </a:lvl6pPr>
              <a:lvl7pPr marL="2742920" algn="l" defTabSz="914306" rtl="0" eaLnBrk="1" latinLnBrk="0" hangingPunct="1">
                <a:defRPr sz="1800" kern="1200">
                  <a:solidFill>
                    <a:schemeClr val="tx1"/>
                  </a:solidFill>
                  <a:latin typeface="+mn-lt"/>
                  <a:ea typeface="+mn-ea"/>
                  <a:cs typeface="+mn-cs"/>
                </a:defRPr>
              </a:lvl7pPr>
              <a:lvl8pPr marL="3200072" algn="l" defTabSz="914306" rtl="0" eaLnBrk="1" latinLnBrk="0" hangingPunct="1">
                <a:defRPr sz="1800" kern="1200">
                  <a:solidFill>
                    <a:schemeClr val="tx1"/>
                  </a:solidFill>
                  <a:latin typeface="+mn-lt"/>
                  <a:ea typeface="+mn-ea"/>
                  <a:cs typeface="+mn-cs"/>
                </a:defRPr>
              </a:lvl8pPr>
              <a:lvl9pPr marL="3657226" algn="l" defTabSz="914306" rtl="0" eaLnBrk="1" latinLnBrk="0" hangingPunct="1">
                <a:defRPr sz="1800" kern="1200">
                  <a:solidFill>
                    <a:schemeClr val="tx1"/>
                  </a:solidFill>
                  <a:latin typeface="+mn-lt"/>
                  <a:ea typeface="+mn-ea"/>
                  <a:cs typeface="+mn-cs"/>
                </a:defRPr>
              </a:lvl9pPr>
            </a:lstStyle>
            <a:p>
              <a:pPr marL="0" marR="0" lvl="0" indent="0" algn="l" defTabSz="914306" rtl="0" eaLnBrk="1" fontAlgn="base" latinLnBrk="0" hangingPunct="1">
                <a:lnSpc>
                  <a:spcPct val="100000"/>
                </a:lnSpc>
                <a:spcBef>
                  <a:spcPct val="0"/>
                </a:spcBef>
                <a:spcAft>
                  <a:spcPct val="0"/>
                </a:spcAft>
                <a:buClrTx/>
                <a:buSzTx/>
                <a:buFontTx/>
                <a:buNone/>
                <a:tabLst/>
                <a:defRPr/>
              </a:pPr>
              <a:endParaRPr kumimoji="0" lang="en-US" sz="1050" b="1" i="0" u="none" strike="noStrike" kern="1200" cap="none" spc="0" normalizeH="0" baseline="0" noProof="0">
                <a:ln>
                  <a:noFill/>
                </a:ln>
                <a:solidFill>
                  <a:srgbClr val="000000"/>
                </a:solidFill>
                <a:effectLst/>
                <a:uLnTx/>
                <a:uFillTx/>
                <a:cs typeface="+mn-ea"/>
                <a:sym typeface="+mn-lt"/>
              </a:endParaRPr>
            </a:p>
          </p:txBody>
        </p:sp>
        <p:sp>
          <p:nvSpPr>
            <p:cNvPr id="25" name="Freeform 11">
              <a:extLst>
                <a:ext uri="{FF2B5EF4-FFF2-40B4-BE49-F238E27FC236}">
                  <a16:creationId xmlns:a16="http://schemas.microsoft.com/office/drawing/2014/main" id="{1BAB8C89-0DEB-3951-573D-B3B7DA74E5A9}"/>
                </a:ext>
              </a:extLst>
            </p:cNvPr>
            <p:cNvSpPr>
              <a:spLocks/>
            </p:cNvSpPr>
            <p:nvPr/>
          </p:nvSpPr>
          <p:spPr bwMode="auto">
            <a:xfrm rot="10800000">
              <a:off x="3341903" y="4606027"/>
              <a:ext cx="2909018" cy="1031586"/>
            </a:xfrm>
            <a:custGeom>
              <a:avLst/>
              <a:gdLst/>
              <a:ahLst/>
              <a:cxnLst>
                <a:cxn ang="0">
                  <a:pos x="84" y="0"/>
                </a:cxn>
                <a:cxn ang="0">
                  <a:pos x="154" y="131"/>
                </a:cxn>
                <a:cxn ang="0">
                  <a:pos x="124" y="131"/>
                </a:cxn>
                <a:cxn ang="0">
                  <a:pos x="171" y="438"/>
                </a:cxn>
                <a:cxn ang="0">
                  <a:pos x="439" y="746"/>
                </a:cxn>
                <a:cxn ang="0">
                  <a:pos x="221" y="745"/>
                </a:cxn>
                <a:cxn ang="0">
                  <a:pos x="61" y="438"/>
                </a:cxn>
                <a:cxn ang="0">
                  <a:pos x="31" y="131"/>
                </a:cxn>
                <a:cxn ang="0">
                  <a:pos x="0" y="131"/>
                </a:cxn>
                <a:cxn ang="0">
                  <a:pos x="84" y="0"/>
                </a:cxn>
              </a:cxnLst>
              <a:rect l="0" t="0" r="r" b="b"/>
              <a:pathLst>
                <a:path w="439" h="746">
                  <a:moveTo>
                    <a:pt x="84" y="0"/>
                  </a:moveTo>
                  <a:cubicBezTo>
                    <a:pt x="107" y="44"/>
                    <a:pt x="130" y="87"/>
                    <a:pt x="154" y="131"/>
                  </a:cubicBezTo>
                  <a:cubicBezTo>
                    <a:pt x="144" y="131"/>
                    <a:pt x="134" y="131"/>
                    <a:pt x="124" y="131"/>
                  </a:cubicBezTo>
                  <a:cubicBezTo>
                    <a:pt x="127" y="233"/>
                    <a:pt x="132" y="339"/>
                    <a:pt x="171" y="438"/>
                  </a:cubicBezTo>
                  <a:cubicBezTo>
                    <a:pt x="213" y="544"/>
                    <a:pt x="304" y="643"/>
                    <a:pt x="439" y="746"/>
                  </a:cubicBezTo>
                  <a:cubicBezTo>
                    <a:pt x="366" y="745"/>
                    <a:pt x="294" y="745"/>
                    <a:pt x="221" y="745"/>
                  </a:cubicBezTo>
                  <a:cubicBezTo>
                    <a:pt x="141" y="643"/>
                    <a:pt x="86" y="542"/>
                    <a:pt x="61" y="438"/>
                  </a:cubicBezTo>
                  <a:cubicBezTo>
                    <a:pt x="36" y="337"/>
                    <a:pt x="33" y="233"/>
                    <a:pt x="31" y="131"/>
                  </a:cubicBezTo>
                  <a:cubicBezTo>
                    <a:pt x="20" y="131"/>
                    <a:pt x="10" y="131"/>
                    <a:pt x="0" y="131"/>
                  </a:cubicBezTo>
                  <a:cubicBezTo>
                    <a:pt x="27" y="87"/>
                    <a:pt x="55" y="44"/>
                    <a:pt x="84" y="0"/>
                  </a:cubicBezTo>
                  <a:close/>
                </a:path>
              </a:pathLst>
            </a:custGeom>
            <a:solidFill>
              <a:schemeClr val="accent3">
                <a:lumMod val="75000"/>
              </a:schemeClr>
            </a:solidFill>
            <a:ln w="9525">
              <a:noFill/>
              <a:round/>
              <a:headEnd/>
              <a:tailEnd/>
            </a:ln>
          </p:spPr>
          <p:txBody>
            <a:bodyPr vert="horz" wrap="square" lIns="91440" tIns="45720" rIns="91440" bIns="45720" numCol="1" anchor="t" anchorCtr="0" compatLnSpc="1">
              <a:prstTxWarp prst="textNoShape">
                <a:avLst/>
              </a:prstTxWarp>
            </a:bodyPr>
            <a:lstStyle>
              <a:defPPr>
                <a:defRPr lang="zh-CN"/>
              </a:defPPr>
              <a:lvl1pPr marL="0" algn="l" defTabSz="914306" rtl="0" eaLnBrk="1" latinLnBrk="0" hangingPunct="1">
                <a:defRPr sz="1800" kern="1200">
                  <a:solidFill>
                    <a:schemeClr val="tx1"/>
                  </a:solidFill>
                  <a:latin typeface="+mn-lt"/>
                  <a:ea typeface="+mn-ea"/>
                  <a:cs typeface="+mn-cs"/>
                </a:defRPr>
              </a:lvl1pPr>
              <a:lvl2pPr marL="457154" algn="l" defTabSz="914306" rtl="0" eaLnBrk="1" latinLnBrk="0" hangingPunct="1">
                <a:defRPr sz="1800" kern="1200">
                  <a:solidFill>
                    <a:schemeClr val="tx1"/>
                  </a:solidFill>
                  <a:latin typeface="+mn-lt"/>
                  <a:ea typeface="+mn-ea"/>
                  <a:cs typeface="+mn-cs"/>
                </a:defRPr>
              </a:lvl2pPr>
              <a:lvl3pPr marL="914306" algn="l" defTabSz="914306" rtl="0" eaLnBrk="1" latinLnBrk="0" hangingPunct="1">
                <a:defRPr sz="1800" kern="1200">
                  <a:solidFill>
                    <a:schemeClr val="tx1"/>
                  </a:solidFill>
                  <a:latin typeface="+mn-lt"/>
                  <a:ea typeface="+mn-ea"/>
                  <a:cs typeface="+mn-cs"/>
                </a:defRPr>
              </a:lvl3pPr>
              <a:lvl4pPr marL="1371460" algn="l" defTabSz="914306" rtl="0" eaLnBrk="1" latinLnBrk="0" hangingPunct="1">
                <a:defRPr sz="1800" kern="1200">
                  <a:solidFill>
                    <a:schemeClr val="tx1"/>
                  </a:solidFill>
                  <a:latin typeface="+mn-lt"/>
                  <a:ea typeface="+mn-ea"/>
                  <a:cs typeface="+mn-cs"/>
                </a:defRPr>
              </a:lvl4pPr>
              <a:lvl5pPr marL="1828613" algn="l" defTabSz="914306" rtl="0" eaLnBrk="1" latinLnBrk="0" hangingPunct="1">
                <a:defRPr sz="1800" kern="1200">
                  <a:solidFill>
                    <a:schemeClr val="tx1"/>
                  </a:solidFill>
                  <a:latin typeface="+mn-lt"/>
                  <a:ea typeface="+mn-ea"/>
                  <a:cs typeface="+mn-cs"/>
                </a:defRPr>
              </a:lvl5pPr>
              <a:lvl6pPr marL="2285766" algn="l" defTabSz="914306" rtl="0" eaLnBrk="1" latinLnBrk="0" hangingPunct="1">
                <a:defRPr sz="1800" kern="1200">
                  <a:solidFill>
                    <a:schemeClr val="tx1"/>
                  </a:solidFill>
                  <a:latin typeface="+mn-lt"/>
                  <a:ea typeface="+mn-ea"/>
                  <a:cs typeface="+mn-cs"/>
                </a:defRPr>
              </a:lvl6pPr>
              <a:lvl7pPr marL="2742920" algn="l" defTabSz="914306" rtl="0" eaLnBrk="1" latinLnBrk="0" hangingPunct="1">
                <a:defRPr sz="1800" kern="1200">
                  <a:solidFill>
                    <a:schemeClr val="tx1"/>
                  </a:solidFill>
                  <a:latin typeface="+mn-lt"/>
                  <a:ea typeface="+mn-ea"/>
                  <a:cs typeface="+mn-cs"/>
                </a:defRPr>
              </a:lvl7pPr>
              <a:lvl8pPr marL="3200072" algn="l" defTabSz="914306" rtl="0" eaLnBrk="1" latinLnBrk="0" hangingPunct="1">
                <a:defRPr sz="1800" kern="1200">
                  <a:solidFill>
                    <a:schemeClr val="tx1"/>
                  </a:solidFill>
                  <a:latin typeface="+mn-lt"/>
                  <a:ea typeface="+mn-ea"/>
                  <a:cs typeface="+mn-cs"/>
                </a:defRPr>
              </a:lvl8pPr>
              <a:lvl9pPr marL="3657226" algn="l" defTabSz="914306" rtl="0" eaLnBrk="1" latinLnBrk="0" hangingPunct="1">
                <a:defRPr sz="1800" kern="1200">
                  <a:solidFill>
                    <a:schemeClr val="tx1"/>
                  </a:solidFill>
                  <a:latin typeface="+mn-lt"/>
                  <a:ea typeface="+mn-ea"/>
                  <a:cs typeface="+mn-cs"/>
                </a:defRPr>
              </a:lvl9pPr>
            </a:lstStyle>
            <a:p>
              <a:pPr marL="0" marR="0" lvl="0" indent="0" algn="l" defTabSz="914306" rtl="0" eaLnBrk="1" fontAlgn="base" latinLnBrk="0" hangingPunct="1">
                <a:lnSpc>
                  <a:spcPct val="100000"/>
                </a:lnSpc>
                <a:spcBef>
                  <a:spcPct val="0"/>
                </a:spcBef>
                <a:spcAft>
                  <a:spcPct val="0"/>
                </a:spcAft>
                <a:buClrTx/>
                <a:buSzTx/>
                <a:buFontTx/>
                <a:buNone/>
                <a:tabLst/>
                <a:defRPr/>
              </a:pPr>
              <a:endParaRPr kumimoji="0" lang="en-US" sz="1050" b="1" i="0" u="none" strike="noStrike" kern="1200" cap="none" spc="0" normalizeH="0" baseline="0" noProof="0">
                <a:ln>
                  <a:noFill/>
                </a:ln>
                <a:solidFill>
                  <a:srgbClr val="000000"/>
                </a:solidFill>
                <a:effectLst/>
                <a:uLnTx/>
                <a:uFillTx/>
                <a:cs typeface="+mn-ea"/>
                <a:sym typeface="+mn-lt"/>
              </a:endParaRPr>
            </a:p>
          </p:txBody>
        </p:sp>
      </p:grpSp>
    </p:spTree>
    <p:extLst>
      <p:ext uri="{BB962C8B-B14F-4D97-AF65-F5344CB8AC3E}">
        <p14:creationId xmlns:p14="http://schemas.microsoft.com/office/powerpoint/2010/main" val="151828859"/>
      </p:ext>
    </p:extLst>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2B8D52C-0714-75B8-F114-8B50534D208A}"/>
            </a:ext>
          </a:extLst>
        </p:cNvPr>
        <p:cNvGrpSpPr/>
        <p:nvPr/>
      </p:nvGrpSpPr>
      <p:grpSpPr>
        <a:xfrm>
          <a:off x="0" y="0"/>
          <a:ext cx="0" cy="0"/>
          <a:chOff x="0" y="0"/>
          <a:chExt cx="0" cy="0"/>
        </a:xfrm>
      </p:grpSpPr>
      <p:sp>
        <p:nvSpPr>
          <p:cNvPr id="2" name="标题 1">
            <a:extLst>
              <a:ext uri="{FF2B5EF4-FFF2-40B4-BE49-F238E27FC236}">
                <a16:creationId xmlns:a16="http://schemas.microsoft.com/office/drawing/2014/main" id="{40CB0654-F7D2-7ED5-6E4B-2DBCF38A5046}"/>
              </a:ext>
            </a:extLst>
          </p:cNvPr>
          <p:cNvSpPr>
            <a:spLocks noGrp="1"/>
          </p:cNvSpPr>
          <p:nvPr>
            <p:ph type="title"/>
          </p:nvPr>
        </p:nvSpPr>
        <p:spPr/>
        <p:txBody>
          <a:bodyPr/>
          <a:lstStyle/>
          <a:p>
            <a:r>
              <a:rPr lang="zh-CN" altLang="en-US" dirty="0">
                <a:solidFill>
                  <a:schemeClr val="tx1"/>
                </a:solidFill>
                <a:latin typeface="+mn-lt"/>
                <a:ea typeface="+mn-ea"/>
                <a:cs typeface="+mn-ea"/>
                <a:sym typeface="+mn-lt"/>
              </a:rPr>
              <a:t>目录</a:t>
            </a:r>
          </a:p>
        </p:txBody>
      </p:sp>
      <p:grpSp>
        <p:nvGrpSpPr>
          <p:cNvPr id="9" name="组合 8">
            <a:extLst>
              <a:ext uri="{FF2B5EF4-FFF2-40B4-BE49-F238E27FC236}">
                <a16:creationId xmlns:a16="http://schemas.microsoft.com/office/drawing/2014/main" id="{5A72F4E6-03A7-8ECC-EA9A-80DD618F0E79}"/>
              </a:ext>
            </a:extLst>
          </p:cNvPr>
          <p:cNvGrpSpPr/>
          <p:nvPr/>
        </p:nvGrpSpPr>
        <p:grpSpPr>
          <a:xfrm>
            <a:off x="2209800" y="1762097"/>
            <a:ext cx="7788998" cy="997962"/>
            <a:chOff x="2303101" y="2297476"/>
            <a:chExt cx="7788998" cy="997962"/>
          </a:xfrm>
        </p:grpSpPr>
        <p:sp>
          <p:nvSpPr>
            <p:cNvPr id="10" name="矩形 9">
              <a:extLst>
                <a:ext uri="{FF2B5EF4-FFF2-40B4-BE49-F238E27FC236}">
                  <a16:creationId xmlns:a16="http://schemas.microsoft.com/office/drawing/2014/main" id="{FF42EBE0-2449-6549-04F4-B35D3A242ABB}"/>
                </a:ext>
              </a:extLst>
            </p:cNvPr>
            <p:cNvSpPr/>
            <p:nvPr/>
          </p:nvSpPr>
          <p:spPr>
            <a:xfrm>
              <a:off x="3461980" y="2434813"/>
              <a:ext cx="6630119" cy="718222"/>
            </a:xfrm>
            <a:prstGeom prst="rect">
              <a:avLst/>
            </a:pr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dirty="0">
                <a:ln>
                  <a:noFill/>
                </a:ln>
                <a:solidFill>
                  <a:prstClr val="white"/>
                </a:solidFill>
                <a:effectLst/>
                <a:uLnTx/>
                <a:uFillTx/>
                <a:cs typeface="+mn-ea"/>
                <a:sym typeface="+mn-lt"/>
              </a:endParaRPr>
            </a:p>
          </p:txBody>
        </p:sp>
        <p:pic>
          <p:nvPicPr>
            <p:cNvPr id="12" name="图片 11">
              <a:extLst>
                <a:ext uri="{FF2B5EF4-FFF2-40B4-BE49-F238E27FC236}">
                  <a16:creationId xmlns:a16="http://schemas.microsoft.com/office/drawing/2014/main" id="{1BD28607-BCBC-A11A-AC2B-8E2EE1F948E8}"/>
                </a:ext>
              </a:extLst>
            </p:cNvPr>
            <p:cNvPicPr>
              <a:picLocks noChangeAspect="1"/>
            </p:cNvPicPr>
            <p:nvPr/>
          </p:nvPicPr>
          <p:blipFill rotWithShape="1">
            <a:blip r:embed="rId2" cstate="print">
              <a:grayscl/>
              <a:extLst>
                <a:ext uri="{BEBA8EAE-BF5A-486C-A8C5-ECC9F3942E4B}">
                  <a14:imgProps xmlns:a14="http://schemas.microsoft.com/office/drawing/2010/main">
                    <a14:imgLayer r:embed="rId3">
                      <a14:imgEffect>
                        <a14:colorTemperature colorTemp="2000"/>
                      </a14:imgEffect>
                    </a14:imgLayer>
                  </a14:imgProps>
                </a:ext>
              </a:extLst>
            </a:blip>
            <a:srcRect b="72279"/>
            <a:stretch/>
          </p:blipFill>
          <p:spPr>
            <a:xfrm rot="5400000">
              <a:off x="3020905" y="2739971"/>
              <a:ext cx="997962" cy="112972"/>
            </a:xfrm>
            <a:prstGeom prst="rect">
              <a:avLst/>
            </a:prstGeom>
          </p:spPr>
        </p:pic>
        <p:pic>
          <p:nvPicPr>
            <p:cNvPr id="13" name="图片 12">
              <a:extLst>
                <a:ext uri="{FF2B5EF4-FFF2-40B4-BE49-F238E27FC236}">
                  <a16:creationId xmlns:a16="http://schemas.microsoft.com/office/drawing/2014/main" id="{EE44F0D2-8FC9-64F4-2CA4-1B01DB4C9376}"/>
                </a:ext>
              </a:extLst>
            </p:cNvPr>
            <p:cNvPicPr>
              <a:picLocks noChangeAspect="1"/>
            </p:cNvPicPr>
            <p:nvPr/>
          </p:nvPicPr>
          <p:blipFill rotWithShape="1">
            <a:blip r:embed="rId2" cstate="print">
              <a:grayscl/>
              <a:extLst>
                <a:ext uri="{BEBA8EAE-BF5A-486C-A8C5-ECC9F3942E4B}">
                  <a14:imgProps xmlns:a14="http://schemas.microsoft.com/office/drawing/2010/main">
                    <a14:imgLayer r:embed="rId3">
                      <a14:imgEffect>
                        <a14:colorTemperature colorTemp="2000"/>
                      </a14:imgEffect>
                    </a14:imgLayer>
                  </a14:imgProps>
                </a:ext>
              </a:extLst>
            </a:blip>
            <a:srcRect b="72279"/>
            <a:stretch/>
          </p:blipFill>
          <p:spPr>
            <a:xfrm rot="16200000" flipH="1">
              <a:off x="1860606" y="2739971"/>
              <a:ext cx="997962" cy="112972"/>
            </a:xfrm>
            <a:prstGeom prst="rect">
              <a:avLst/>
            </a:prstGeom>
          </p:spPr>
        </p:pic>
        <p:grpSp>
          <p:nvGrpSpPr>
            <p:cNvPr id="21" name="组合 20">
              <a:extLst>
                <a:ext uri="{FF2B5EF4-FFF2-40B4-BE49-F238E27FC236}">
                  <a16:creationId xmlns:a16="http://schemas.microsoft.com/office/drawing/2014/main" id="{C38D63E3-FDCD-0EC8-3A52-FE48093711E9}"/>
                </a:ext>
              </a:extLst>
            </p:cNvPr>
            <p:cNvGrpSpPr/>
            <p:nvPr/>
          </p:nvGrpSpPr>
          <p:grpSpPr>
            <a:xfrm>
              <a:off x="2508749" y="2484695"/>
              <a:ext cx="820807" cy="523220"/>
              <a:chOff x="1516685" y="2109732"/>
              <a:chExt cx="820703" cy="763269"/>
            </a:xfrm>
          </p:grpSpPr>
          <p:sp>
            <p:nvSpPr>
              <p:cNvPr id="25" name="文本框 13">
                <a:extLst>
                  <a:ext uri="{FF2B5EF4-FFF2-40B4-BE49-F238E27FC236}">
                    <a16:creationId xmlns:a16="http://schemas.microsoft.com/office/drawing/2014/main" id="{B775570B-CED3-174E-D482-97F6609FA77E}"/>
                  </a:ext>
                </a:extLst>
              </p:cNvPr>
              <p:cNvSpPr txBox="1"/>
              <p:nvPr/>
            </p:nvSpPr>
            <p:spPr>
              <a:xfrm>
                <a:off x="1516685" y="2109732"/>
                <a:ext cx="741702" cy="763269"/>
              </a:xfrm>
              <a:prstGeom prst="rect">
                <a:avLst/>
              </a:prstGeom>
              <a:noFill/>
              <a:ln>
                <a:noFill/>
              </a:ln>
              <a:effectLst>
                <a:innerShdw blurRad="63500" dist="50800" dir="13500000">
                  <a:prstClr val="black">
                    <a:alpha val="50000"/>
                  </a:prstClr>
                </a:innerShdw>
              </a:effectLst>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800" b="1" i="0" u="none" strike="noStrike" kern="1200" cap="none" spc="0" normalizeH="0" baseline="0" noProof="0" dirty="0">
                    <a:ln w="15875">
                      <a:noFill/>
                    </a:ln>
                    <a:solidFill>
                      <a:srgbClr val="BFBFBF"/>
                    </a:solidFill>
                    <a:effectLst/>
                    <a:uLnTx/>
                    <a:uFillTx/>
                    <a:cs typeface="+mn-ea"/>
                    <a:sym typeface="+mn-lt"/>
                  </a:rPr>
                  <a:t>01</a:t>
                </a:r>
                <a:endParaRPr kumimoji="0" lang="zh-CN" altLang="en-US" sz="2800" b="1" i="0" u="none" strike="noStrike" kern="1200" cap="none" spc="0" normalizeH="0" baseline="0" noProof="0" dirty="0">
                  <a:ln w="15875">
                    <a:noFill/>
                  </a:ln>
                  <a:solidFill>
                    <a:srgbClr val="BFBFBF"/>
                  </a:solidFill>
                  <a:effectLst/>
                  <a:uLnTx/>
                  <a:uFillTx/>
                  <a:cs typeface="+mn-ea"/>
                  <a:sym typeface="+mn-lt"/>
                </a:endParaRPr>
              </a:p>
            </p:txBody>
          </p:sp>
          <p:grpSp>
            <p:nvGrpSpPr>
              <p:cNvPr id="26" name="组合 25">
                <a:extLst>
                  <a:ext uri="{FF2B5EF4-FFF2-40B4-BE49-F238E27FC236}">
                    <a16:creationId xmlns:a16="http://schemas.microsoft.com/office/drawing/2014/main" id="{2DEBCB91-7990-6A72-092C-F61970567CB3}"/>
                  </a:ext>
                </a:extLst>
              </p:cNvPr>
              <p:cNvGrpSpPr/>
              <p:nvPr/>
            </p:nvGrpSpPr>
            <p:grpSpPr>
              <a:xfrm>
                <a:off x="2189560" y="2383664"/>
                <a:ext cx="147828" cy="223902"/>
                <a:chOff x="4756772" y="3768630"/>
                <a:chExt cx="381892" cy="578420"/>
              </a:xfrm>
            </p:grpSpPr>
            <p:sp>
              <p:nvSpPr>
                <p:cNvPr id="27" name="椭圆 26">
                  <a:extLst>
                    <a:ext uri="{FF2B5EF4-FFF2-40B4-BE49-F238E27FC236}">
                      <a16:creationId xmlns:a16="http://schemas.microsoft.com/office/drawing/2014/main" id="{754CBA15-A2F2-55CD-E33C-86D917BDD85C}"/>
                    </a:ext>
                  </a:extLst>
                </p:cNvPr>
                <p:cNvSpPr/>
                <p:nvPr/>
              </p:nvSpPr>
              <p:spPr>
                <a:xfrm>
                  <a:off x="4756772" y="3768630"/>
                  <a:ext cx="381892" cy="578420"/>
                </a:xfrm>
                <a:prstGeom prst="ellipse">
                  <a:avLst/>
                </a:pr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1" i="0" u="none" strike="noStrike" kern="1200" cap="none" spc="0" normalizeH="0" baseline="0" noProof="0" dirty="0">
                    <a:ln>
                      <a:noFill/>
                    </a:ln>
                    <a:solidFill>
                      <a:srgbClr val="0070C0"/>
                    </a:solidFill>
                    <a:effectLst/>
                    <a:uLnTx/>
                    <a:uFillTx/>
                    <a:cs typeface="+mn-ea"/>
                    <a:sym typeface="+mn-lt"/>
                  </a:endParaRPr>
                </a:p>
              </p:txBody>
            </p:sp>
            <p:sp>
              <p:nvSpPr>
                <p:cNvPr id="28" name="任意多边形 15">
                  <a:extLst>
                    <a:ext uri="{FF2B5EF4-FFF2-40B4-BE49-F238E27FC236}">
                      <a16:creationId xmlns:a16="http://schemas.microsoft.com/office/drawing/2014/main" id="{19CEB1BC-E7DF-1CE7-D4FB-CF52907AB1DC}"/>
                    </a:ext>
                  </a:extLst>
                </p:cNvPr>
                <p:cNvSpPr/>
                <p:nvPr/>
              </p:nvSpPr>
              <p:spPr>
                <a:xfrm rot="18900000" flipH="1">
                  <a:off x="4792006" y="3959588"/>
                  <a:ext cx="251941" cy="180654"/>
                </a:xfrm>
                <a:custGeom>
                  <a:avLst/>
                  <a:gdLst>
                    <a:gd name="connsiteX0" fmla="*/ 0 w 1192530"/>
                    <a:gd name="connsiteY0" fmla="*/ 1192530 h 1192530"/>
                    <a:gd name="connsiteX1" fmla="*/ 0 w 1192530"/>
                    <a:gd name="connsiteY1" fmla="*/ 0 h 1192530"/>
                    <a:gd name="connsiteX2" fmla="*/ 369742 w 1192530"/>
                    <a:gd name="connsiteY2" fmla="*/ 0 h 1192530"/>
                    <a:gd name="connsiteX3" fmla="*/ 369742 w 1192530"/>
                    <a:gd name="connsiteY3" fmla="*/ 826009 h 1192530"/>
                    <a:gd name="connsiteX4" fmla="*/ 1192530 w 1192530"/>
                    <a:gd name="connsiteY4" fmla="*/ 826009 h 1192530"/>
                    <a:gd name="connsiteX5" fmla="*/ 1192530 w 1192530"/>
                    <a:gd name="connsiteY5" fmla="*/ 1192530 h 11925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2530" h="1192530">
                      <a:moveTo>
                        <a:pt x="0" y="1192530"/>
                      </a:moveTo>
                      <a:lnTo>
                        <a:pt x="0" y="0"/>
                      </a:lnTo>
                      <a:lnTo>
                        <a:pt x="369742" y="0"/>
                      </a:lnTo>
                      <a:lnTo>
                        <a:pt x="369742" y="826009"/>
                      </a:lnTo>
                      <a:lnTo>
                        <a:pt x="1192530" y="826009"/>
                      </a:lnTo>
                      <a:lnTo>
                        <a:pt x="1192530" y="119253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1" i="0" u="none" strike="noStrike" kern="1200" cap="none" spc="0" normalizeH="0" baseline="0" noProof="0" dirty="0">
                    <a:ln>
                      <a:noFill/>
                    </a:ln>
                    <a:solidFill>
                      <a:srgbClr val="0070C0"/>
                    </a:solidFill>
                    <a:effectLst/>
                    <a:uLnTx/>
                    <a:uFillTx/>
                    <a:cs typeface="+mn-ea"/>
                    <a:sym typeface="+mn-lt"/>
                  </a:endParaRPr>
                </a:p>
              </p:txBody>
            </p:sp>
          </p:grpSp>
        </p:grpSp>
        <p:sp>
          <p:nvSpPr>
            <p:cNvPr id="24" name="文本框 23">
              <a:extLst>
                <a:ext uri="{FF2B5EF4-FFF2-40B4-BE49-F238E27FC236}">
                  <a16:creationId xmlns:a16="http://schemas.microsoft.com/office/drawing/2014/main" id="{F679D0AD-5B23-54CB-0F29-460AF0E9EAE8}"/>
                </a:ext>
              </a:extLst>
            </p:cNvPr>
            <p:cNvSpPr txBox="1"/>
            <p:nvPr/>
          </p:nvSpPr>
          <p:spPr>
            <a:xfrm>
              <a:off x="3745863" y="2573088"/>
              <a:ext cx="6096000" cy="400110"/>
            </a:xfrm>
            <a:prstGeom prst="rect">
              <a:avLst/>
            </a:prstGeom>
            <a:noFill/>
          </p:spPr>
          <p:txBody>
            <a:bodyPr wrap="square">
              <a:spAutoFit/>
            </a:bodyPr>
            <a:lstStyle/>
            <a:p>
              <a:pPr marL="0" marR="0" lvl="0" indent="0" algn="just" defTabSz="914400" rtl="0" eaLnBrk="1" fontAlgn="auto" latinLnBrk="0" hangingPunct="1">
                <a:lnSpc>
                  <a:spcPct val="100000"/>
                </a:lnSpc>
                <a:spcBef>
                  <a:spcPts val="0"/>
                </a:spcBef>
                <a:spcAft>
                  <a:spcPts val="0"/>
                </a:spcAft>
                <a:buClr>
                  <a:srgbClr val="000000"/>
                </a:buClr>
                <a:buSzPts val="1050"/>
                <a:buFontTx/>
                <a:buNone/>
                <a:tabLst/>
                <a:defRPr/>
              </a:pPr>
              <a:r>
                <a:rPr kumimoji="0" lang="zh-CN" altLang="en-US" sz="2000" b="1" i="0" u="none" strike="noStrike" kern="100" cap="none" spc="0" normalizeH="0" baseline="0" noProof="0" dirty="0">
                  <a:ln>
                    <a:noFill/>
                  </a:ln>
                  <a:solidFill>
                    <a:prstClr val="white"/>
                  </a:solidFill>
                  <a:effectLst/>
                  <a:uLnTx/>
                  <a:uFillTx/>
                  <a:cs typeface="+mn-ea"/>
                  <a:sym typeface="+mn-lt"/>
                </a:rPr>
                <a:t>儿童青少年抑郁症疾病概况</a:t>
              </a:r>
            </a:p>
          </p:txBody>
        </p:sp>
      </p:grpSp>
      <p:grpSp>
        <p:nvGrpSpPr>
          <p:cNvPr id="29" name="组合 28">
            <a:extLst>
              <a:ext uri="{FF2B5EF4-FFF2-40B4-BE49-F238E27FC236}">
                <a16:creationId xmlns:a16="http://schemas.microsoft.com/office/drawing/2014/main" id="{A86F7536-BAE4-A6D8-8F7F-3ECF73878009}"/>
              </a:ext>
            </a:extLst>
          </p:cNvPr>
          <p:cNvGrpSpPr/>
          <p:nvPr/>
        </p:nvGrpSpPr>
        <p:grpSpPr>
          <a:xfrm>
            <a:off x="2209800" y="3163368"/>
            <a:ext cx="7788998" cy="997962"/>
            <a:chOff x="2303101" y="3942391"/>
            <a:chExt cx="7788998" cy="997962"/>
          </a:xfrm>
        </p:grpSpPr>
        <p:sp>
          <p:nvSpPr>
            <p:cNvPr id="30" name="矩形 29">
              <a:extLst>
                <a:ext uri="{FF2B5EF4-FFF2-40B4-BE49-F238E27FC236}">
                  <a16:creationId xmlns:a16="http://schemas.microsoft.com/office/drawing/2014/main" id="{9E45CF9B-0348-36A1-7153-61ABD4209E93}"/>
                </a:ext>
              </a:extLst>
            </p:cNvPr>
            <p:cNvSpPr/>
            <p:nvPr/>
          </p:nvSpPr>
          <p:spPr>
            <a:xfrm>
              <a:off x="3461980" y="4079728"/>
              <a:ext cx="6630119" cy="718222"/>
            </a:xfrm>
            <a:prstGeom prst="rect">
              <a:avLst/>
            </a:pr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dirty="0">
                <a:ln>
                  <a:noFill/>
                </a:ln>
                <a:solidFill>
                  <a:prstClr val="white"/>
                </a:solidFill>
                <a:effectLst/>
                <a:uLnTx/>
                <a:uFillTx/>
                <a:cs typeface="+mn-ea"/>
                <a:sym typeface="+mn-lt"/>
              </a:endParaRPr>
            </a:p>
          </p:txBody>
        </p:sp>
        <p:pic>
          <p:nvPicPr>
            <p:cNvPr id="31" name="图片 30">
              <a:extLst>
                <a:ext uri="{FF2B5EF4-FFF2-40B4-BE49-F238E27FC236}">
                  <a16:creationId xmlns:a16="http://schemas.microsoft.com/office/drawing/2014/main" id="{714AA4B0-EF17-9F7E-21D1-5A7F25B597F9}"/>
                </a:ext>
              </a:extLst>
            </p:cNvPr>
            <p:cNvPicPr>
              <a:picLocks noChangeAspect="1"/>
            </p:cNvPicPr>
            <p:nvPr/>
          </p:nvPicPr>
          <p:blipFill rotWithShape="1">
            <a:blip r:embed="rId2" cstate="print">
              <a:grayscl/>
              <a:extLst>
                <a:ext uri="{BEBA8EAE-BF5A-486C-A8C5-ECC9F3942E4B}">
                  <a14:imgProps xmlns:a14="http://schemas.microsoft.com/office/drawing/2010/main">
                    <a14:imgLayer r:embed="rId3">
                      <a14:imgEffect>
                        <a14:colorTemperature colorTemp="2000"/>
                      </a14:imgEffect>
                    </a14:imgLayer>
                  </a14:imgProps>
                </a:ext>
              </a:extLst>
            </a:blip>
            <a:srcRect b="72279"/>
            <a:stretch/>
          </p:blipFill>
          <p:spPr>
            <a:xfrm rot="5400000">
              <a:off x="3020905" y="4384886"/>
              <a:ext cx="997962" cy="112972"/>
            </a:xfrm>
            <a:prstGeom prst="rect">
              <a:avLst/>
            </a:prstGeom>
          </p:spPr>
        </p:pic>
        <p:pic>
          <p:nvPicPr>
            <p:cNvPr id="32" name="图片 31">
              <a:extLst>
                <a:ext uri="{FF2B5EF4-FFF2-40B4-BE49-F238E27FC236}">
                  <a16:creationId xmlns:a16="http://schemas.microsoft.com/office/drawing/2014/main" id="{225EE97E-2B0F-CF39-C712-28E5D8F4F1E4}"/>
                </a:ext>
              </a:extLst>
            </p:cNvPr>
            <p:cNvPicPr>
              <a:picLocks noChangeAspect="1"/>
            </p:cNvPicPr>
            <p:nvPr/>
          </p:nvPicPr>
          <p:blipFill rotWithShape="1">
            <a:blip r:embed="rId2" cstate="print">
              <a:grayscl/>
              <a:extLst>
                <a:ext uri="{BEBA8EAE-BF5A-486C-A8C5-ECC9F3942E4B}">
                  <a14:imgProps xmlns:a14="http://schemas.microsoft.com/office/drawing/2010/main">
                    <a14:imgLayer r:embed="rId3">
                      <a14:imgEffect>
                        <a14:colorTemperature colorTemp="2000"/>
                      </a14:imgEffect>
                    </a14:imgLayer>
                  </a14:imgProps>
                </a:ext>
              </a:extLst>
            </a:blip>
            <a:srcRect b="72279"/>
            <a:stretch/>
          </p:blipFill>
          <p:spPr>
            <a:xfrm rot="16200000" flipH="1">
              <a:off x="1860606" y="4384886"/>
              <a:ext cx="997962" cy="112972"/>
            </a:xfrm>
            <a:prstGeom prst="rect">
              <a:avLst/>
            </a:prstGeom>
          </p:spPr>
        </p:pic>
        <p:grpSp>
          <p:nvGrpSpPr>
            <p:cNvPr id="33" name="组合 32">
              <a:extLst>
                <a:ext uri="{FF2B5EF4-FFF2-40B4-BE49-F238E27FC236}">
                  <a16:creationId xmlns:a16="http://schemas.microsoft.com/office/drawing/2014/main" id="{AC20114E-BF4A-BABE-FFEC-05BE9D64EB10}"/>
                </a:ext>
              </a:extLst>
            </p:cNvPr>
            <p:cNvGrpSpPr/>
            <p:nvPr/>
          </p:nvGrpSpPr>
          <p:grpSpPr>
            <a:xfrm>
              <a:off x="2508749" y="4129610"/>
              <a:ext cx="820807" cy="523220"/>
              <a:chOff x="1516685" y="2109732"/>
              <a:chExt cx="820703" cy="763269"/>
            </a:xfrm>
          </p:grpSpPr>
          <p:sp>
            <p:nvSpPr>
              <p:cNvPr id="35" name="文本框 13">
                <a:extLst>
                  <a:ext uri="{FF2B5EF4-FFF2-40B4-BE49-F238E27FC236}">
                    <a16:creationId xmlns:a16="http://schemas.microsoft.com/office/drawing/2014/main" id="{842D7FD1-E677-A4E4-6F6F-9807C12C292A}"/>
                  </a:ext>
                </a:extLst>
              </p:cNvPr>
              <p:cNvSpPr txBox="1"/>
              <p:nvPr/>
            </p:nvSpPr>
            <p:spPr>
              <a:xfrm>
                <a:off x="1516685" y="2109732"/>
                <a:ext cx="741702" cy="763269"/>
              </a:xfrm>
              <a:prstGeom prst="rect">
                <a:avLst/>
              </a:prstGeom>
              <a:noFill/>
              <a:ln>
                <a:noFill/>
              </a:ln>
              <a:effectLst>
                <a:innerShdw blurRad="63500" dist="50800" dir="13500000">
                  <a:prstClr val="black">
                    <a:alpha val="50000"/>
                  </a:prstClr>
                </a:innerShdw>
              </a:effectLst>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800" b="1" i="0" u="none" strike="noStrike" kern="1200" cap="none" spc="0" normalizeH="0" baseline="0" noProof="0" dirty="0">
                    <a:ln w="15875">
                      <a:noFill/>
                    </a:ln>
                    <a:solidFill>
                      <a:srgbClr val="BFBFBF"/>
                    </a:solidFill>
                    <a:effectLst/>
                    <a:uLnTx/>
                    <a:uFillTx/>
                    <a:cs typeface="+mn-ea"/>
                    <a:sym typeface="+mn-lt"/>
                  </a:rPr>
                  <a:t>02</a:t>
                </a:r>
                <a:endParaRPr kumimoji="0" lang="zh-CN" altLang="en-US" sz="2800" b="1" i="0" u="none" strike="noStrike" kern="1200" cap="none" spc="0" normalizeH="0" baseline="0" noProof="0" dirty="0">
                  <a:ln w="15875">
                    <a:noFill/>
                  </a:ln>
                  <a:solidFill>
                    <a:srgbClr val="BFBFBF"/>
                  </a:solidFill>
                  <a:effectLst/>
                  <a:uLnTx/>
                  <a:uFillTx/>
                  <a:cs typeface="+mn-ea"/>
                  <a:sym typeface="+mn-lt"/>
                </a:endParaRPr>
              </a:p>
            </p:txBody>
          </p:sp>
          <p:grpSp>
            <p:nvGrpSpPr>
              <p:cNvPr id="36" name="组合 35">
                <a:extLst>
                  <a:ext uri="{FF2B5EF4-FFF2-40B4-BE49-F238E27FC236}">
                    <a16:creationId xmlns:a16="http://schemas.microsoft.com/office/drawing/2014/main" id="{BED97686-34ED-14F0-E6C3-0F88E99ED772}"/>
                  </a:ext>
                </a:extLst>
              </p:cNvPr>
              <p:cNvGrpSpPr/>
              <p:nvPr/>
            </p:nvGrpSpPr>
            <p:grpSpPr>
              <a:xfrm>
                <a:off x="2189560" y="2383664"/>
                <a:ext cx="147828" cy="223902"/>
                <a:chOff x="4756772" y="3768630"/>
                <a:chExt cx="381892" cy="578420"/>
              </a:xfrm>
            </p:grpSpPr>
            <p:sp>
              <p:nvSpPr>
                <p:cNvPr id="37" name="椭圆 36">
                  <a:extLst>
                    <a:ext uri="{FF2B5EF4-FFF2-40B4-BE49-F238E27FC236}">
                      <a16:creationId xmlns:a16="http://schemas.microsoft.com/office/drawing/2014/main" id="{A68ECF1A-A7BA-A967-0174-0E6574489B5A}"/>
                    </a:ext>
                  </a:extLst>
                </p:cNvPr>
                <p:cNvSpPr/>
                <p:nvPr/>
              </p:nvSpPr>
              <p:spPr>
                <a:xfrm>
                  <a:off x="4756772" y="3768630"/>
                  <a:ext cx="381892" cy="578420"/>
                </a:xfrm>
                <a:prstGeom prst="ellipse">
                  <a:avLst/>
                </a:pr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1" i="0" u="none" strike="noStrike" kern="1200" cap="none" spc="0" normalizeH="0" baseline="0" noProof="0" dirty="0">
                    <a:ln>
                      <a:noFill/>
                    </a:ln>
                    <a:solidFill>
                      <a:srgbClr val="426399"/>
                    </a:solidFill>
                    <a:effectLst/>
                    <a:uLnTx/>
                    <a:uFillTx/>
                    <a:cs typeface="+mn-ea"/>
                    <a:sym typeface="+mn-lt"/>
                  </a:endParaRPr>
                </a:p>
              </p:txBody>
            </p:sp>
            <p:sp>
              <p:nvSpPr>
                <p:cNvPr id="38" name="任意多边形 15">
                  <a:extLst>
                    <a:ext uri="{FF2B5EF4-FFF2-40B4-BE49-F238E27FC236}">
                      <a16:creationId xmlns:a16="http://schemas.microsoft.com/office/drawing/2014/main" id="{2AC9B19E-951F-7209-BD65-DEB7A905BA0D}"/>
                    </a:ext>
                  </a:extLst>
                </p:cNvPr>
                <p:cNvSpPr/>
                <p:nvPr/>
              </p:nvSpPr>
              <p:spPr>
                <a:xfrm rot="18900000" flipH="1">
                  <a:off x="4792006" y="3959588"/>
                  <a:ext cx="251941" cy="180654"/>
                </a:xfrm>
                <a:custGeom>
                  <a:avLst/>
                  <a:gdLst>
                    <a:gd name="connsiteX0" fmla="*/ 0 w 1192530"/>
                    <a:gd name="connsiteY0" fmla="*/ 1192530 h 1192530"/>
                    <a:gd name="connsiteX1" fmla="*/ 0 w 1192530"/>
                    <a:gd name="connsiteY1" fmla="*/ 0 h 1192530"/>
                    <a:gd name="connsiteX2" fmla="*/ 369742 w 1192530"/>
                    <a:gd name="connsiteY2" fmla="*/ 0 h 1192530"/>
                    <a:gd name="connsiteX3" fmla="*/ 369742 w 1192530"/>
                    <a:gd name="connsiteY3" fmla="*/ 826009 h 1192530"/>
                    <a:gd name="connsiteX4" fmla="*/ 1192530 w 1192530"/>
                    <a:gd name="connsiteY4" fmla="*/ 826009 h 1192530"/>
                    <a:gd name="connsiteX5" fmla="*/ 1192530 w 1192530"/>
                    <a:gd name="connsiteY5" fmla="*/ 1192530 h 11925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2530" h="1192530">
                      <a:moveTo>
                        <a:pt x="0" y="1192530"/>
                      </a:moveTo>
                      <a:lnTo>
                        <a:pt x="0" y="0"/>
                      </a:lnTo>
                      <a:lnTo>
                        <a:pt x="369742" y="0"/>
                      </a:lnTo>
                      <a:lnTo>
                        <a:pt x="369742" y="826009"/>
                      </a:lnTo>
                      <a:lnTo>
                        <a:pt x="1192530" y="826009"/>
                      </a:lnTo>
                      <a:lnTo>
                        <a:pt x="1192530" y="119253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1" i="0" u="none" strike="noStrike" kern="1200" cap="none" spc="0" normalizeH="0" baseline="0" noProof="0" dirty="0">
                    <a:ln>
                      <a:noFill/>
                    </a:ln>
                    <a:solidFill>
                      <a:srgbClr val="426399"/>
                    </a:solidFill>
                    <a:effectLst/>
                    <a:uLnTx/>
                    <a:uFillTx/>
                    <a:cs typeface="+mn-ea"/>
                    <a:sym typeface="+mn-lt"/>
                  </a:endParaRPr>
                </a:p>
              </p:txBody>
            </p:sp>
          </p:grpSp>
        </p:grpSp>
        <p:sp>
          <p:nvSpPr>
            <p:cNvPr id="34" name="文本框 33">
              <a:extLst>
                <a:ext uri="{FF2B5EF4-FFF2-40B4-BE49-F238E27FC236}">
                  <a16:creationId xmlns:a16="http://schemas.microsoft.com/office/drawing/2014/main" id="{A72AE871-7BC8-E000-DD76-3395D7906E90}"/>
                </a:ext>
              </a:extLst>
            </p:cNvPr>
            <p:cNvSpPr txBox="1"/>
            <p:nvPr/>
          </p:nvSpPr>
          <p:spPr>
            <a:xfrm>
              <a:off x="3745863" y="4218003"/>
              <a:ext cx="6096000" cy="400110"/>
            </a:xfrm>
            <a:prstGeom prst="rect">
              <a:avLst/>
            </a:prstGeom>
            <a:noFill/>
          </p:spPr>
          <p:txBody>
            <a:bodyPr wrap="square">
              <a:spAutoFit/>
            </a:bodyPr>
            <a:lstStyle/>
            <a:p>
              <a:pPr marL="0" marR="0" lvl="0" indent="0" algn="just" defTabSz="914400" rtl="0" eaLnBrk="1" fontAlgn="auto" latinLnBrk="0" hangingPunct="1">
                <a:lnSpc>
                  <a:spcPct val="100000"/>
                </a:lnSpc>
                <a:spcBef>
                  <a:spcPts val="0"/>
                </a:spcBef>
                <a:spcAft>
                  <a:spcPts val="0"/>
                </a:spcAft>
                <a:buClr>
                  <a:srgbClr val="000000"/>
                </a:buClr>
                <a:buSzPts val="1050"/>
                <a:buFontTx/>
                <a:buNone/>
                <a:tabLst/>
                <a:defRPr/>
              </a:pPr>
              <a:r>
                <a:rPr kumimoji="0" lang="zh-CN" altLang="en-US" sz="2000" b="1" i="0" u="none" strike="noStrike" kern="100" cap="none" spc="0" normalizeH="0" baseline="0" noProof="0" dirty="0">
                  <a:ln>
                    <a:noFill/>
                  </a:ln>
                  <a:solidFill>
                    <a:prstClr val="white"/>
                  </a:solidFill>
                  <a:effectLst/>
                  <a:uLnTx/>
                  <a:uFillTx/>
                  <a:cs typeface="+mn-ea"/>
                  <a:sym typeface="+mn-lt"/>
                </a:rPr>
                <a:t>儿童青少年抑郁症治疗现状与核心挑战</a:t>
              </a:r>
            </a:p>
          </p:txBody>
        </p:sp>
      </p:grpSp>
      <p:grpSp>
        <p:nvGrpSpPr>
          <p:cNvPr id="39" name="组合 38">
            <a:extLst>
              <a:ext uri="{FF2B5EF4-FFF2-40B4-BE49-F238E27FC236}">
                <a16:creationId xmlns:a16="http://schemas.microsoft.com/office/drawing/2014/main" id="{4B7A0211-8DA0-2567-D33E-8A7256974EF6}"/>
              </a:ext>
            </a:extLst>
          </p:cNvPr>
          <p:cNvGrpSpPr/>
          <p:nvPr/>
        </p:nvGrpSpPr>
        <p:grpSpPr>
          <a:xfrm>
            <a:off x="2209800" y="4564638"/>
            <a:ext cx="7788998" cy="997962"/>
            <a:chOff x="2303101" y="5228195"/>
            <a:chExt cx="7788998" cy="997962"/>
          </a:xfrm>
        </p:grpSpPr>
        <p:sp>
          <p:nvSpPr>
            <p:cNvPr id="40" name="矩形 39">
              <a:extLst>
                <a:ext uri="{FF2B5EF4-FFF2-40B4-BE49-F238E27FC236}">
                  <a16:creationId xmlns:a16="http://schemas.microsoft.com/office/drawing/2014/main" id="{DB661FF7-63F4-C824-98B9-648F839E2F38}"/>
                </a:ext>
              </a:extLst>
            </p:cNvPr>
            <p:cNvSpPr/>
            <p:nvPr/>
          </p:nvSpPr>
          <p:spPr>
            <a:xfrm>
              <a:off x="3461980" y="5365532"/>
              <a:ext cx="6630119" cy="718222"/>
            </a:xfrm>
            <a:prstGeom prst="rect">
              <a:avLst/>
            </a:prstGeom>
            <a:solidFill>
              <a:srgbClr val="B851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dirty="0">
                <a:ln>
                  <a:noFill/>
                </a:ln>
                <a:solidFill>
                  <a:prstClr val="white"/>
                </a:solidFill>
                <a:effectLst/>
                <a:uLnTx/>
                <a:uFillTx/>
                <a:cs typeface="+mn-ea"/>
                <a:sym typeface="+mn-lt"/>
              </a:endParaRPr>
            </a:p>
          </p:txBody>
        </p:sp>
        <p:pic>
          <p:nvPicPr>
            <p:cNvPr id="41" name="图片 40">
              <a:extLst>
                <a:ext uri="{FF2B5EF4-FFF2-40B4-BE49-F238E27FC236}">
                  <a16:creationId xmlns:a16="http://schemas.microsoft.com/office/drawing/2014/main" id="{0F50FE58-8DD5-C8AF-62C5-CCE6120B4EF1}"/>
                </a:ext>
              </a:extLst>
            </p:cNvPr>
            <p:cNvPicPr>
              <a:picLocks noChangeAspect="1"/>
            </p:cNvPicPr>
            <p:nvPr/>
          </p:nvPicPr>
          <p:blipFill rotWithShape="1">
            <a:blip r:embed="rId2" cstate="print">
              <a:grayscl/>
              <a:extLst>
                <a:ext uri="{BEBA8EAE-BF5A-486C-A8C5-ECC9F3942E4B}">
                  <a14:imgProps xmlns:a14="http://schemas.microsoft.com/office/drawing/2010/main">
                    <a14:imgLayer r:embed="rId3">
                      <a14:imgEffect>
                        <a14:colorTemperature colorTemp="2000"/>
                      </a14:imgEffect>
                    </a14:imgLayer>
                  </a14:imgProps>
                </a:ext>
              </a:extLst>
            </a:blip>
            <a:srcRect b="72279"/>
            <a:stretch/>
          </p:blipFill>
          <p:spPr>
            <a:xfrm rot="5400000">
              <a:off x="3020905" y="5670690"/>
              <a:ext cx="997962" cy="112972"/>
            </a:xfrm>
            <a:prstGeom prst="rect">
              <a:avLst/>
            </a:prstGeom>
          </p:spPr>
        </p:pic>
        <p:pic>
          <p:nvPicPr>
            <p:cNvPr id="42" name="图片 41">
              <a:extLst>
                <a:ext uri="{FF2B5EF4-FFF2-40B4-BE49-F238E27FC236}">
                  <a16:creationId xmlns:a16="http://schemas.microsoft.com/office/drawing/2014/main" id="{53B53AB4-CA40-E43B-C804-4848829E3E08}"/>
                </a:ext>
              </a:extLst>
            </p:cNvPr>
            <p:cNvPicPr>
              <a:picLocks noChangeAspect="1"/>
            </p:cNvPicPr>
            <p:nvPr/>
          </p:nvPicPr>
          <p:blipFill rotWithShape="1">
            <a:blip r:embed="rId2" cstate="print">
              <a:grayscl/>
              <a:extLst>
                <a:ext uri="{BEBA8EAE-BF5A-486C-A8C5-ECC9F3942E4B}">
                  <a14:imgProps xmlns:a14="http://schemas.microsoft.com/office/drawing/2010/main">
                    <a14:imgLayer r:embed="rId3">
                      <a14:imgEffect>
                        <a14:colorTemperature colorTemp="2000"/>
                      </a14:imgEffect>
                    </a14:imgLayer>
                  </a14:imgProps>
                </a:ext>
              </a:extLst>
            </a:blip>
            <a:srcRect b="72279"/>
            <a:stretch/>
          </p:blipFill>
          <p:spPr>
            <a:xfrm rot="16200000" flipH="1">
              <a:off x="1860606" y="5670690"/>
              <a:ext cx="997962" cy="112972"/>
            </a:xfrm>
            <a:prstGeom prst="rect">
              <a:avLst/>
            </a:prstGeom>
          </p:spPr>
        </p:pic>
        <p:grpSp>
          <p:nvGrpSpPr>
            <p:cNvPr id="43" name="组合 42">
              <a:extLst>
                <a:ext uri="{FF2B5EF4-FFF2-40B4-BE49-F238E27FC236}">
                  <a16:creationId xmlns:a16="http://schemas.microsoft.com/office/drawing/2014/main" id="{19EB1CD0-C128-51B2-C3AE-29B20BA25FBE}"/>
                </a:ext>
              </a:extLst>
            </p:cNvPr>
            <p:cNvGrpSpPr/>
            <p:nvPr/>
          </p:nvGrpSpPr>
          <p:grpSpPr>
            <a:xfrm>
              <a:off x="2508749" y="5415414"/>
              <a:ext cx="820807" cy="523220"/>
              <a:chOff x="1516685" y="2109732"/>
              <a:chExt cx="820703" cy="763269"/>
            </a:xfrm>
          </p:grpSpPr>
          <p:sp>
            <p:nvSpPr>
              <p:cNvPr id="45" name="文本框 13">
                <a:extLst>
                  <a:ext uri="{FF2B5EF4-FFF2-40B4-BE49-F238E27FC236}">
                    <a16:creationId xmlns:a16="http://schemas.microsoft.com/office/drawing/2014/main" id="{4C054153-8A49-799B-9ADA-A5D7BE89E46D}"/>
                  </a:ext>
                </a:extLst>
              </p:cNvPr>
              <p:cNvSpPr txBox="1"/>
              <p:nvPr/>
            </p:nvSpPr>
            <p:spPr>
              <a:xfrm>
                <a:off x="1516685" y="2109732"/>
                <a:ext cx="741702" cy="763269"/>
              </a:xfrm>
              <a:prstGeom prst="rect">
                <a:avLst/>
              </a:prstGeom>
              <a:noFill/>
              <a:ln>
                <a:noFill/>
              </a:ln>
              <a:effectLst>
                <a:innerShdw blurRad="63500" dist="50800" dir="13500000">
                  <a:prstClr val="black">
                    <a:alpha val="50000"/>
                  </a:prstClr>
                </a:innerShdw>
              </a:effectLst>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800" b="1" i="0" u="none" strike="noStrike" kern="1200" cap="none" spc="0" normalizeH="0" baseline="0" noProof="0" dirty="0">
                    <a:ln w="15875">
                      <a:noFill/>
                    </a:ln>
                    <a:solidFill>
                      <a:srgbClr val="B85100"/>
                    </a:solidFill>
                    <a:effectLst/>
                    <a:uLnTx/>
                    <a:uFillTx/>
                    <a:cs typeface="+mn-ea"/>
                    <a:sym typeface="+mn-lt"/>
                  </a:rPr>
                  <a:t>03</a:t>
                </a:r>
                <a:endParaRPr kumimoji="0" lang="zh-CN" altLang="en-US" sz="2800" b="1" i="0" u="none" strike="noStrike" kern="1200" cap="none" spc="0" normalizeH="0" baseline="0" noProof="0" dirty="0">
                  <a:ln w="15875">
                    <a:noFill/>
                  </a:ln>
                  <a:solidFill>
                    <a:srgbClr val="B85100"/>
                  </a:solidFill>
                  <a:effectLst/>
                  <a:uLnTx/>
                  <a:uFillTx/>
                  <a:cs typeface="+mn-ea"/>
                  <a:sym typeface="+mn-lt"/>
                </a:endParaRPr>
              </a:p>
            </p:txBody>
          </p:sp>
          <p:grpSp>
            <p:nvGrpSpPr>
              <p:cNvPr id="46" name="组合 45">
                <a:extLst>
                  <a:ext uri="{FF2B5EF4-FFF2-40B4-BE49-F238E27FC236}">
                    <a16:creationId xmlns:a16="http://schemas.microsoft.com/office/drawing/2014/main" id="{B72C97EE-22E4-F18D-1194-B7DB247BC457}"/>
                  </a:ext>
                </a:extLst>
              </p:cNvPr>
              <p:cNvGrpSpPr/>
              <p:nvPr/>
            </p:nvGrpSpPr>
            <p:grpSpPr>
              <a:xfrm>
                <a:off x="2189560" y="2383664"/>
                <a:ext cx="147828" cy="223902"/>
                <a:chOff x="4756772" y="3768630"/>
                <a:chExt cx="381892" cy="578420"/>
              </a:xfrm>
            </p:grpSpPr>
            <p:sp>
              <p:nvSpPr>
                <p:cNvPr id="47" name="椭圆 46">
                  <a:extLst>
                    <a:ext uri="{FF2B5EF4-FFF2-40B4-BE49-F238E27FC236}">
                      <a16:creationId xmlns:a16="http://schemas.microsoft.com/office/drawing/2014/main" id="{3BFED5EA-371C-2569-271A-F21A7C44758F}"/>
                    </a:ext>
                  </a:extLst>
                </p:cNvPr>
                <p:cNvSpPr/>
                <p:nvPr/>
              </p:nvSpPr>
              <p:spPr>
                <a:xfrm>
                  <a:off x="4756772" y="3768630"/>
                  <a:ext cx="381892" cy="578420"/>
                </a:xfrm>
                <a:prstGeom prst="ellipse">
                  <a:avLst/>
                </a:prstGeom>
                <a:solidFill>
                  <a:srgbClr val="B851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1" i="0" u="none" strike="noStrike" kern="1200" cap="none" spc="0" normalizeH="0" baseline="0" noProof="0" dirty="0">
                    <a:ln>
                      <a:noFill/>
                    </a:ln>
                    <a:solidFill>
                      <a:srgbClr val="426399"/>
                    </a:solidFill>
                    <a:effectLst/>
                    <a:uLnTx/>
                    <a:uFillTx/>
                    <a:cs typeface="+mn-ea"/>
                    <a:sym typeface="+mn-lt"/>
                  </a:endParaRPr>
                </a:p>
              </p:txBody>
            </p:sp>
            <p:sp>
              <p:nvSpPr>
                <p:cNvPr id="48" name="任意多边形 15">
                  <a:extLst>
                    <a:ext uri="{FF2B5EF4-FFF2-40B4-BE49-F238E27FC236}">
                      <a16:creationId xmlns:a16="http://schemas.microsoft.com/office/drawing/2014/main" id="{D318EAE7-6041-1E6E-95C1-C11B2F07B3CF}"/>
                    </a:ext>
                  </a:extLst>
                </p:cNvPr>
                <p:cNvSpPr/>
                <p:nvPr/>
              </p:nvSpPr>
              <p:spPr>
                <a:xfrm rot="18900000" flipH="1">
                  <a:off x="4792006" y="3959588"/>
                  <a:ext cx="251941" cy="180654"/>
                </a:xfrm>
                <a:custGeom>
                  <a:avLst/>
                  <a:gdLst>
                    <a:gd name="connsiteX0" fmla="*/ 0 w 1192530"/>
                    <a:gd name="connsiteY0" fmla="*/ 1192530 h 1192530"/>
                    <a:gd name="connsiteX1" fmla="*/ 0 w 1192530"/>
                    <a:gd name="connsiteY1" fmla="*/ 0 h 1192530"/>
                    <a:gd name="connsiteX2" fmla="*/ 369742 w 1192530"/>
                    <a:gd name="connsiteY2" fmla="*/ 0 h 1192530"/>
                    <a:gd name="connsiteX3" fmla="*/ 369742 w 1192530"/>
                    <a:gd name="connsiteY3" fmla="*/ 826009 h 1192530"/>
                    <a:gd name="connsiteX4" fmla="*/ 1192530 w 1192530"/>
                    <a:gd name="connsiteY4" fmla="*/ 826009 h 1192530"/>
                    <a:gd name="connsiteX5" fmla="*/ 1192530 w 1192530"/>
                    <a:gd name="connsiteY5" fmla="*/ 1192530 h 11925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2530" h="1192530">
                      <a:moveTo>
                        <a:pt x="0" y="1192530"/>
                      </a:moveTo>
                      <a:lnTo>
                        <a:pt x="0" y="0"/>
                      </a:lnTo>
                      <a:lnTo>
                        <a:pt x="369742" y="0"/>
                      </a:lnTo>
                      <a:lnTo>
                        <a:pt x="369742" y="826009"/>
                      </a:lnTo>
                      <a:lnTo>
                        <a:pt x="1192530" y="826009"/>
                      </a:lnTo>
                      <a:lnTo>
                        <a:pt x="1192530" y="119253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1" i="0" u="none" strike="noStrike" kern="1200" cap="none" spc="0" normalizeH="0" baseline="0" noProof="0" dirty="0">
                    <a:ln>
                      <a:noFill/>
                    </a:ln>
                    <a:solidFill>
                      <a:srgbClr val="426399"/>
                    </a:solidFill>
                    <a:effectLst/>
                    <a:uLnTx/>
                    <a:uFillTx/>
                    <a:cs typeface="+mn-ea"/>
                    <a:sym typeface="+mn-lt"/>
                  </a:endParaRPr>
                </a:p>
              </p:txBody>
            </p:sp>
          </p:grpSp>
        </p:grpSp>
        <p:sp>
          <p:nvSpPr>
            <p:cNvPr id="44" name="文本框 43">
              <a:extLst>
                <a:ext uri="{FF2B5EF4-FFF2-40B4-BE49-F238E27FC236}">
                  <a16:creationId xmlns:a16="http://schemas.microsoft.com/office/drawing/2014/main" id="{0E7D4A18-EC0A-3CC1-295F-40AB68647FA5}"/>
                </a:ext>
              </a:extLst>
            </p:cNvPr>
            <p:cNvSpPr txBox="1"/>
            <p:nvPr/>
          </p:nvSpPr>
          <p:spPr>
            <a:xfrm>
              <a:off x="3745862" y="5503807"/>
              <a:ext cx="6218551" cy="40011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prstClr val="white"/>
                  </a:solidFill>
                  <a:effectLst/>
                  <a:uLnTx/>
                  <a:uFillTx/>
                  <a:cs typeface="+mn-ea"/>
                  <a:sym typeface="+mn-lt"/>
                </a:rPr>
                <a:t>圣</a:t>
              </a:r>
              <a:r>
                <a:rPr kumimoji="0" lang="en-US" altLang="zh-CN" sz="2000" b="1" i="0" u="none" strike="noStrike" kern="1200" cap="none" spc="0" normalizeH="0" baseline="0" noProof="0" dirty="0">
                  <a:ln>
                    <a:noFill/>
                  </a:ln>
                  <a:solidFill>
                    <a:prstClr val="white"/>
                  </a:solidFill>
                  <a:effectLst/>
                  <a:uLnTx/>
                  <a:uFillTx/>
                  <a:cs typeface="+mn-ea"/>
                  <a:sym typeface="+mn-lt"/>
                </a:rPr>
                <a:t>·</a:t>
              </a:r>
              <a:r>
                <a:rPr kumimoji="0" lang="zh-CN" altLang="en-US" sz="2000" b="1" i="0" u="none" strike="noStrike" kern="1200" cap="none" spc="0" normalizeH="0" baseline="0" noProof="0" dirty="0">
                  <a:ln>
                    <a:noFill/>
                  </a:ln>
                  <a:solidFill>
                    <a:prstClr val="white"/>
                  </a:solidFill>
                  <a:effectLst/>
                  <a:uLnTx/>
                  <a:uFillTx/>
                  <a:cs typeface="+mn-ea"/>
                  <a:sym typeface="+mn-lt"/>
                </a:rPr>
                <a:t>约翰草提取物在儿童青少年中的潜力与探索</a:t>
              </a:r>
            </a:p>
          </p:txBody>
        </p:sp>
      </p:grpSp>
    </p:spTree>
    <p:extLst>
      <p:ext uri="{BB962C8B-B14F-4D97-AF65-F5344CB8AC3E}">
        <p14:creationId xmlns:p14="http://schemas.microsoft.com/office/powerpoint/2010/main" val="3205411825"/>
      </p:ext>
    </p:extLst>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82D3F7E-787F-ED10-2D9C-B982C2B8A301}"/>
            </a:ext>
          </a:extLst>
        </p:cNvPr>
        <p:cNvGrpSpPr/>
        <p:nvPr/>
      </p:nvGrpSpPr>
      <p:grpSpPr>
        <a:xfrm>
          <a:off x="0" y="0"/>
          <a:ext cx="0" cy="0"/>
          <a:chOff x="0" y="0"/>
          <a:chExt cx="0" cy="0"/>
        </a:xfrm>
      </p:grpSpPr>
      <p:sp>
        <p:nvSpPr>
          <p:cNvPr id="4" name="标题 3">
            <a:extLst>
              <a:ext uri="{FF2B5EF4-FFF2-40B4-BE49-F238E27FC236}">
                <a16:creationId xmlns:a16="http://schemas.microsoft.com/office/drawing/2014/main" id="{9D7EF307-47D3-C879-E917-D8AD99C1A26C}"/>
              </a:ext>
            </a:extLst>
          </p:cNvPr>
          <p:cNvSpPr>
            <a:spLocks noGrp="1"/>
          </p:cNvSpPr>
          <p:nvPr>
            <p:ph type="title"/>
          </p:nvPr>
        </p:nvSpPr>
        <p:spPr/>
        <p:txBody>
          <a:bodyPr/>
          <a:lstStyle/>
          <a:p>
            <a:r>
              <a:rPr lang="zh-CN" altLang="en-US" dirty="0">
                <a:latin typeface="+mn-lt"/>
                <a:ea typeface="+mn-ea"/>
                <a:cs typeface="+mn-ea"/>
                <a:sym typeface="+mn-lt"/>
              </a:rPr>
              <a:t>圣</a:t>
            </a:r>
            <a:r>
              <a:rPr lang="en-US" altLang="zh-CN" dirty="0">
                <a:latin typeface="+mn-lt"/>
                <a:ea typeface="+mn-ea"/>
                <a:cs typeface="+mn-ea"/>
                <a:sym typeface="+mn-lt"/>
              </a:rPr>
              <a:t>·</a:t>
            </a:r>
            <a:r>
              <a:rPr lang="zh-CN" altLang="en-US" dirty="0">
                <a:latin typeface="+mn-lt"/>
                <a:ea typeface="+mn-ea"/>
                <a:cs typeface="+mn-ea"/>
                <a:sym typeface="+mn-lt"/>
              </a:rPr>
              <a:t>约翰草提取物是德国儿童最常用的抗抑郁药之一</a:t>
            </a:r>
          </a:p>
        </p:txBody>
      </p:sp>
      <p:sp>
        <p:nvSpPr>
          <p:cNvPr id="5" name="内容占位符 4">
            <a:extLst>
              <a:ext uri="{FF2B5EF4-FFF2-40B4-BE49-F238E27FC236}">
                <a16:creationId xmlns:a16="http://schemas.microsoft.com/office/drawing/2014/main" id="{81814B83-092D-7C7A-E9EA-2C4CDB7B0895}"/>
              </a:ext>
            </a:extLst>
          </p:cNvPr>
          <p:cNvSpPr>
            <a:spLocks noGrp="1"/>
          </p:cNvSpPr>
          <p:nvPr>
            <p:ph sz="quarter" idx="10"/>
          </p:nvPr>
        </p:nvSpPr>
        <p:spPr/>
        <p:txBody>
          <a:bodyPr/>
          <a:lstStyle/>
          <a:p>
            <a:r>
              <a:rPr lang="en-US" altLang="zh-CN" dirty="0">
                <a:solidFill>
                  <a:schemeClr val="tx1"/>
                </a:solidFill>
                <a:latin typeface="+mn-lt"/>
                <a:ea typeface="+mn-ea"/>
                <a:cs typeface="+mn-ea"/>
                <a:sym typeface="+mn-lt"/>
              </a:rPr>
              <a:t>1.</a:t>
            </a:r>
            <a:r>
              <a:rPr lang="en-US" altLang="zh-CN" dirty="0">
                <a:latin typeface="+mn-lt"/>
                <a:ea typeface="+mn-ea"/>
                <a:cs typeface="+mn-ea"/>
                <a:sym typeface="+mn-lt"/>
              </a:rPr>
              <a:t> Fegert JM, et al. J Child </a:t>
            </a:r>
            <a:r>
              <a:rPr lang="en-US" altLang="zh-CN" dirty="0" err="1">
                <a:latin typeface="+mn-lt"/>
                <a:ea typeface="+mn-ea"/>
                <a:cs typeface="+mn-ea"/>
                <a:sym typeface="+mn-lt"/>
              </a:rPr>
              <a:t>Adolesc</a:t>
            </a:r>
            <a:r>
              <a:rPr lang="en-US" altLang="zh-CN" dirty="0">
                <a:latin typeface="+mn-lt"/>
                <a:ea typeface="+mn-ea"/>
                <a:cs typeface="+mn-ea"/>
                <a:sym typeface="+mn-lt"/>
              </a:rPr>
              <a:t> </a:t>
            </a:r>
            <a:r>
              <a:rPr lang="en-US" altLang="zh-CN" dirty="0" err="1">
                <a:latin typeface="+mn-lt"/>
                <a:ea typeface="+mn-ea"/>
                <a:cs typeface="+mn-ea"/>
                <a:sym typeface="+mn-lt"/>
              </a:rPr>
              <a:t>Psychopharmacol</a:t>
            </a:r>
            <a:r>
              <a:rPr lang="en-US" altLang="zh-CN" dirty="0">
                <a:latin typeface="+mn-lt"/>
                <a:ea typeface="+mn-ea"/>
                <a:cs typeface="+mn-ea"/>
                <a:sym typeface="+mn-lt"/>
              </a:rPr>
              <a:t>. 2006;16(1-2):197-206. </a:t>
            </a:r>
          </a:p>
          <a:p>
            <a:r>
              <a:rPr lang="en-US" altLang="zh-CN" dirty="0">
                <a:solidFill>
                  <a:schemeClr val="tx1"/>
                </a:solidFill>
                <a:latin typeface="+mn-lt"/>
                <a:ea typeface="+mn-ea"/>
                <a:cs typeface="+mn-ea"/>
                <a:sym typeface="+mn-lt"/>
              </a:rPr>
              <a:t>2.Hoffmann F, et al. </a:t>
            </a:r>
            <a:r>
              <a:rPr lang="en-US" altLang="zh-CN" dirty="0" err="1">
                <a:solidFill>
                  <a:schemeClr val="tx1"/>
                </a:solidFill>
                <a:latin typeface="+mn-lt"/>
                <a:ea typeface="+mn-ea"/>
                <a:cs typeface="+mn-ea"/>
                <a:sym typeface="+mn-lt"/>
              </a:rPr>
              <a:t>Pharmacoepidemiol</a:t>
            </a:r>
            <a:r>
              <a:rPr lang="en-US" altLang="zh-CN" dirty="0">
                <a:solidFill>
                  <a:schemeClr val="tx1"/>
                </a:solidFill>
                <a:latin typeface="+mn-lt"/>
                <a:ea typeface="+mn-ea"/>
                <a:cs typeface="+mn-ea"/>
                <a:sym typeface="+mn-lt"/>
              </a:rPr>
              <a:t> Drug Saf. 2012;21(9):972-979. </a:t>
            </a:r>
          </a:p>
          <a:p>
            <a:r>
              <a:rPr lang="en-US" altLang="zh-CN" dirty="0">
                <a:solidFill>
                  <a:schemeClr val="tx1"/>
                </a:solidFill>
                <a:latin typeface="+mn-lt"/>
                <a:ea typeface="+mn-ea"/>
                <a:cs typeface="+mn-ea"/>
                <a:sym typeface="+mn-lt"/>
              </a:rPr>
              <a:t>3.</a:t>
            </a:r>
            <a:r>
              <a:rPr lang="en-US" altLang="zh-CN" dirty="0">
                <a:latin typeface="+mn-lt"/>
                <a:ea typeface="+mn-ea"/>
                <a:cs typeface="+mn-ea"/>
                <a:sym typeface="+mn-lt"/>
              </a:rPr>
              <a:t> </a:t>
            </a:r>
            <a:r>
              <a:rPr lang="en-US" altLang="zh-CN" dirty="0" err="1">
                <a:latin typeface="+mn-lt"/>
                <a:ea typeface="+mn-ea"/>
                <a:cs typeface="+mn-ea"/>
                <a:sym typeface="+mn-lt"/>
              </a:rPr>
              <a:t>Dörks</a:t>
            </a:r>
            <a:r>
              <a:rPr lang="en-US" altLang="zh-CN" dirty="0">
                <a:latin typeface="+mn-lt"/>
                <a:ea typeface="+mn-ea"/>
                <a:cs typeface="+mn-ea"/>
                <a:sym typeface="+mn-lt"/>
              </a:rPr>
              <a:t> M, et al. </a:t>
            </a:r>
            <a:r>
              <a:rPr lang="en-US" altLang="zh-CN" dirty="0" err="1">
                <a:latin typeface="+mn-lt"/>
                <a:ea typeface="+mn-ea"/>
                <a:cs typeface="+mn-ea"/>
                <a:sym typeface="+mn-lt"/>
              </a:rPr>
              <a:t>Eur</a:t>
            </a:r>
            <a:r>
              <a:rPr lang="en-US" altLang="zh-CN" dirty="0">
                <a:latin typeface="+mn-lt"/>
                <a:ea typeface="+mn-ea"/>
                <a:cs typeface="+mn-ea"/>
                <a:sym typeface="+mn-lt"/>
              </a:rPr>
              <a:t> Child </a:t>
            </a:r>
            <a:r>
              <a:rPr lang="en-US" altLang="zh-CN" dirty="0" err="1">
                <a:latin typeface="+mn-lt"/>
                <a:ea typeface="+mn-ea"/>
                <a:cs typeface="+mn-ea"/>
                <a:sym typeface="+mn-lt"/>
              </a:rPr>
              <a:t>Adolesc</a:t>
            </a:r>
            <a:r>
              <a:rPr lang="en-US" altLang="zh-CN" dirty="0">
                <a:latin typeface="+mn-lt"/>
                <a:ea typeface="+mn-ea"/>
                <a:cs typeface="+mn-ea"/>
                <a:sym typeface="+mn-lt"/>
              </a:rPr>
              <a:t> Psychiatry. 2013;22(8):511-518.</a:t>
            </a:r>
          </a:p>
          <a:p>
            <a:endParaRPr lang="en-US" altLang="zh-CN" dirty="0">
              <a:solidFill>
                <a:schemeClr val="tx1"/>
              </a:solidFill>
              <a:latin typeface="+mn-lt"/>
              <a:ea typeface="+mn-ea"/>
              <a:cs typeface="+mn-ea"/>
              <a:sym typeface="+mn-lt"/>
            </a:endParaRPr>
          </a:p>
        </p:txBody>
      </p:sp>
      <p:sp>
        <p:nvSpPr>
          <p:cNvPr id="46" name="Freeform 61">
            <a:extLst>
              <a:ext uri="{FF2B5EF4-FFF2-40B4-BE49-F238E27FC236}">
                <a16:creationId xmlns:a16="http://schemas.microsoft.com/office/drawing/2014/main" id="{7CEDE750-9EDA-C840-6D7B-A9E8F9B2BABD}"/>
              </a:ext>
            </a:extLst>
          </p:cNvPr>
          <p:cNvSpPr>
            <a:spLocks/>
          </p:cNvSpPr>
          <p:nvPr/>
        </p:nvSpPr>
        <p:spPr bwMode="auto">
          <a:xfrm>
            <a:off x="472441" y="1460500"/>
            <a:ext cx="3609740" cy="4554220"/>
          </a:xfrm>
          <a:custGeom>
            <a:avLst/>
            <a:gdLst>
              <a:gd name="T0" fmla="*/ 1820 w 1820"/>
              <a:gd name="T1" fmla="*/ 1294 h 1305"/>
              <a:gd name="T2" fmla="*/ 1809 w 1820"/>
              <a:gd name="T3" fmla="*/ 1305 h 1305"/>
              <a:gd name="T4" fmla="*/ 11 w 1820"/>
              <a:gd name="T5" fmla="*/ 1305 h 1305"/>
              <a:gd name="T6" fmla="*/ 0 w 1820"/>
              <a:gd name="T7" fmla="*/ 1294 h 1305"/>
              <a:gd name="T8" fmla="*/ 0 w 1820"/>
              <a:gd name="T9" fmla="*/ 12 h 1305"/>
              <a:gd name="T10" fmla="*/ 11 w 1820"/>
              <a:gd name="T11" fmla="*/ 0 h 1305"/>
              <a:gd name="T12" fmla="*/ 1809 w 1820"/>
              <a:gd name="T13" fmla="*/ 0 h 1305"/>
              <a:gd name="T14" fmla="*/ 1820 w 1820"/>
              <a:gd name="T15" fmla="*/ 12 h 1305"/>
              <a:gd name="T16" fmla="*/ 1820 w 1820"/>
              <a:gd name="T17" fmla="*/ 1294 h 1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20" h="1305">
                <a:moveTo>
                  <a:pt x="1820" y="1294"/>
                </a:moveTo>
                <a:cubicBezTo>
                  <a:pt x="1820" y="1300"/>
                  <a:pt x="1815" y="1305"/>
                  <a:pt x="1809" y="1305"/>
                </a:cubicBezTo>
                <a:cubicBezTo>
                  <a:pt x="11" y="1305"/>
                  <a:pt x="11" y="1305"/>
                  <a:pt x="11" y="1305"/>
                </a:cubicBezTo>
                <a:cubicBezTo>
                  <a:pt x="5" y="1305"/>
                  <a:pt x="0" y="1300"/>
                  <a:pt x="0" y="1294"/>
                </a:cubicBezTo>
                <a:cubicBezTo>
                  <a:pt x="0" y="12"/>
                  <a:pt x="0" y="12"/>
                  <a:pt x="0" y="12"/>
                </a:cubicBezTo>
                <a:cubicBezTo>
                  <a:pt x="0" y="6"/>
                  <a:pt x="5" y="0"/>
                  <a:pt x="11" y="0"/>
                </a:cubicBezTo>
                <a:cubicBezTo>
                  <a:pt x="1809" y="0"/>
                  <a:pt x="1809" y="0"/>
                  <a:pt x="1809" y="0"/>
                </a:cubicBezTo>
                <a:cubicBezTo>
                  <a:pt x="1815" y="0"/>
                  <a:pt x="1820" y="6"/>
                  <a:pt x="1820" y="12"/>
                </a:cubicBezTo>
                <a:lnTo>
                  <a:pt x="1820" y="1294"/>
                </a:lnTo>
                <a:close/>
              </a:path>
            </a:pathLst>
          </a:custGeom>
          <a:solidFill>
            <a:schemeClr val="bg1"/>
          </a:solidFill>
          <a:ln w="6350">
            <a:solidFill>
              <a:srgbClr val="B35609">
                <a:alpha val="33000"/>
              </a:srgbClr>
            </a:solidFill>
          </a:ln>
          <a:effectLst>
            <a:outerShdw blurRad="63500" sx="102000" sy="102000" algn="ctr" rotWithShape="0">
              <a:srgbClr val="B35609">
                <a:alpha val="1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lt1"/>
              </a:solidFill>
              <a:cs typeface="+mn-ea"/>
              <a:sym typeface="+mn-lt"/>
            </a:endParaRPr>
          </a:p>
        </p:txBody>
      </p:sp>
      <p:sp>
        <p:nvSpPr>
          <p:cNvPr id="47" name="AutoShape 14">
            <a:extLst>
              <a:ext uri="{FF2B5EF4-FFF2-40B4-BE49-F238E27FC236}">
                <a16:creationId xmlns:a16="http://schemas.microsoft.com/office/drawing/2014/main" id="{AA336513-1422-2FB1-B19A-469AC9038D43}"/>
              </a:ext>
            </a:extLst>
          </p:cNvPr>
          <p:cNvSpPr>
            <a:spLocks noChangeAspect="1" noChangeArrowheads="1"/>
          </p:cNvSpPr>
          <p:nvPr/>
        </p:nvSpPr>
        <p:spPr bwMode="auto">
          <a:xfrm>
            <a:off x="132080" y="2199464"/>
            <a:ext cx="4277360" cy="457110"/>
          </a:xfrm>
          <a:prstGeom prst="roundRect">
            <a:avLst>
              <a:gd name="adj" fmla="val 50000"/>
            </a:avLst>
          </a:prstGeom>
          <a:noFill/>
          <a:ln w="9525">
            <a:noFill/>
            <a:round/>
            <a:headEnd/>
            <a:tailEnd/>
          </a:ln>
        </p:spPr>
        <p:txBody>
          <a:bodyPr wrap="none" lIns="121917" tIns="60959" rIns="121917" bIns="60959" anchor="ctr">
            <a:noAutofit/>
          </a:bodyPr>
          <a:lstStyle/>
          <a:p>
            <a:pPr marL="0" marR="0" lvl="0" indent="0" algn="ctr" defTabSz="457200" rtl="0" eaLnBrk="1" fontAlgn="auto" latinLnBrk="0" hangingPunct="1">
              <a:lnSpc>
                <a:spcPct val="114000"/>
              </a:lnSpc>
              <a:spcBef>
                <a:spcPts val="600"/>
              </a:spcBef>
              <a:spcAft>
                <a:spcPts val="0"/>
              </a:spcAft>
              <a:buClrTx/>
              <a:buSzTx/>
              <a:buFontTx/>
              <a:buNone/>
              <a:tabLst/>
              <a:defRPr/>
            </a:pPr>
            <a:r>
              <a:rPr kumimoji="0" lang="zh-CN" altLang="en-US" sz="1200" b="1" i="0" u="none" strike="noStrike" kern="1200" cap="none" spc="0" normalizeH="0" baseline="0" noProof="0" dirty="0">
                <a:ln>
                  <a:noFill/>
                </a:ln>
                <a:effectLst/>
                <a:uLnTx/>
                <a:uFillTx/>
                <a:cs typeface="+mn-ea"/>
                <a:sym typeface="+mn-lt"/>
              </a:rPr>
              <a:t>一项纳入</a:t>
            </a:r>
            <a:r>
              <a:rPr kumimoji="0" lang="en-US" altLang="zh-CN" sz="1200" b="1" i="0" u="none" strike="noStrike" kern="1200" cap="none" spc="0" normalizeH="0" baseline="0" noProof="0" dirty="0">
                <a:ln>
                  <a:noFill/>
                </a:ln>
                <a:effectLst/>
                <a:uLnTx/>
                <a:uFillTx/>
                <a:cs typeface="+mn-ea"/>
                <a:sym typeface="+mn-lt"/>
              </a:rPr>
              <a:t>28</a:t>
            </a:r>
            <a:r>
              <a:rPr kumimoji="0" lang="zh-CN" altLang="en-US" sz="1200" b="1" i="0" u="none" strike="noStrike" kern="1200" cap="none" spc="0" normalizeH="0" baseline="0" noProof="0" dirty="0">
                <a:ln>
                  <a:noFill/>
                </a:ln>
                <a:effectLst/>
                <a:uLnTx/>
                <a:uFillTx/>
                <a:cs typeface="+mn-ea"/>
                <a:sym typeface="+mn-lt"/>
              </a:rPr>
              <a:t>万青少年的调查显示：</a:t>
            </a:r>
            <a:endParaRPr kumimoji="0" lang="en-US" altLang="zh-CN" sz="1200" b="1" i="0" u="none" strike="noStrike" kern="1200" cap="none" spc="0" normalizeH="0" baseline="0" noProof="0" dirty="0">
              <a:ln>
                <a:noFill/>
              </a:ln>
              <a:effectLst/>
              <a:uLnTx/>
              <a:uFillTx/>
              <a:cs typeface="+mn-ea"/>
              <a:sym typeface="+mn-lt"/>
            </a:endParaRPr>
          </a:p>
          <a:p>
            <a:pPr marL="0" marR="0" lvl="0" indent="0" algn="ctr" defTabSz="457200" rtl="0" eaLnBrk="1" fontAlgn="auto" latinLnBrk="0" hangingPunct="1">
              <a:lnSpc>
                <a:spcPct val="114000"/>
              </a:lnSpc>
              <a:spcBef>
                <a:spcPts val="600"/>
              </a:spcBef>
              <a:spcAft>
                <a:spcPts val="0"/>
              </a:spcAft>
              <a:buClrTx/>
              <a:buSzTx/>
              <a:buFontTx/>
              <a:buNone/>
              <a:tabLst/>
              <a:defRPr/>
            </a:pPr>
            <a:r>
              <a:rPr kumimoji="0" lang="zh-CN" altLang="en-US" sz="1200" b="1" i="0" u="none" strike="noStrike" kern="1200" cap="none" spc="0" normalizeH="0" baseline="0" noProof="0" dirty="0">
                <a:ln>
                  <a:noFill/>
                </a:ln>
                <a:effectLst/>
                <a:uLnTx/>
                <a:uFillTx/>
                <a:cs typeface="+mn-ea"/>
                <a:sym typeface="+mn-lt"/>
              </a:rPr>
              <a:t>圣</a:t>
            </a:r>
            <a:r>
              <a:rPr kumimoji="0" lang="en-US" altLang="zh-CN" sz="1200" b="1" i="0" u="none" strike="noStrike" kern="1200" cap="none" spc="0" normalizeH="0" baseline="0" noProof="0" dirty="0">
                <a:ln>
                  <a:noFill/>
                </a:ln>
                <a:effectLst/>
                <a:uLnTx/>
                <a:uFillTx/>
                <a:cs typeface="+mn-ea"/>
                <a:sym typeface="+mn-lt"/>
              </a:rPr>
              <a:t>·</a:t>
            </a:r>
            <a:r>
              <a:rPr kumimoji="0" lang="zh-CN" altLang="en-US" sz="1200" b="1" i="0" u="none" strike="noStrike" kern="1200" cap="none" spc="0" normalizeH="0" baseline="0" noProof="0" dirty="0">
                <a:ln>
                  <a:noFill/>
                </a:ln>
                <a:effectLst/>
                <a:uLnTx/>
                <a:uFillTx/>
                <a:cs typeface="+mn-ea"/>
                <a:sym typeface="+mn-lt"/>
              </a:rPr>
              <a:t>约翰草提取物是德国儿童最常用的抗抑郁药之一</a:t>
            </a:r>
          </a:p>
        </p:txBody>
      </p:sp>
      <p:sp>
        <p:nvSpPr>
          <p:cNvPr id="48" name="矩形: 圆角 47">
            <a:extLst>
              <a:ext uri="{FF2B5EF4-FFF2-40B4-BE49-F238E27FC236}">
                <a16:creationId xmlns:a16="http://schemas.microsoft.com/office/drawing/2014/main" id="{C3407B3D-329D-2EAF-EFD2-ADADC3E5014F}"/>
              </a:ext>
            </a:extLst>
          </p:cNvPr>
          <p:cNvSpPr/>
          <p:nvPr/>
        </p:nvSpPr>
        <p:spPr>
          <a:xfrm>
            <a:off x="1637364" y="1588168"/>
            <a:ext cx="1299411" cy="375386"/>
          </a:xfrm>
          <a:prstGeom prst="roundRect">
            <a:avLst>
              <a:gd name="adj" fmla="val 50000"/>
            </a:avLst>
          </a:prstGeom>
          <a:solidFill>
            <a:srgbClr val="B85100"/>
          </a:solidFill>
          <a:ln w="9525">
            <a:solidFill>
              <a:srgbClr val="C00000"/>
            </a:solidFill>
            <a:headEnd type="oval" w="sm" len="sm"/>
          </a:ln>
        </p:spPr>
        <p:txBody>
          <a:bodyPr rtlCol="0" anchor="ctr"/>
          <a:lstStyle/>
          <a:p>
            <a:pPr algn="ctr"/>
            <a:r>
              <a:rPr lang="zh-CN" altLang="en-US" b="1" dirty="0">
                <a:solidFill>
                  <a:schemeClr val="bg1"/>
                </a:solidFill>
                <a:cs typeface="+mn-ea"/>
                <a:sym typeface="+mn-lt"/>
              </a:rPr>
              <a:t>研究一</a:t>
            </a:r>
            <a:r>
              <a:rPr lang="en-US" altLang="zh-CN" b="1" baseline="30000" dirty="0">
                <a:solidFill>
                  <a:schemeClr val="bg1"/>
                </a:solidFill>
                <a:cs typeface="+mn-ea"/>
                <a:sym typeface="+mn-lt"/>
              </a:rPr>
              <a:t>1</a:t>
            </a:r>
            <a:endParaRPr lang="zh-CN" altLang="en-US" b="1" baseline="30000" dirty="0">
              <a:solidFill>
                <a:schemeClr val="bg1"/>
              </a:solidFill>
              <a:cs typeface="+mn-ea"/>
              <a:sym typeface="+mn-lt"/>
            </a:endParaRPr>
          </a:p>
        </p:txBody>
      </p:sp>
      <p:graphicFrame>
        <p:nvGraphicFramePr>
          <p:cNvPr id="49" name="图表 48">
            <a:extLst>
              <a:ext uri="{FF2B5EF4-FFF2-40B4-BE49-F238E27FC236}">
                <a16:creationId xmlns:a16="http://schemas.microsoft.com/office/drawing/2014/main" id="{74D13748-9B68-EDCF-B515-78CBE1578F2D}"/>
              </a:ext>
            </a:extLst>
          </p:cNvPr>
          <p:cNvGraphicFramePr/>
          <p:nvPr>
            <p:extLst>
              <p:ext uri="{D42A27DB-BD31-4B8C-83A1-F6EECF244321}">
                <p14:modId xmlns:p14="http://schemas.microsoft.com/office/powerpoint/2010/main" val="3864486530"/>
              </p:ext>
            </p:extLst>
          </p:nvPr>
        </p:nvGraphicFramePr>
        <p:xfrm>
          <a:off x="626711" y="2870734"/>
          <a:ext cx="3330342" cy="3029551"/>
        </p:xfrm>
        <a:graphic>
          <a:graphicData uri="http://schemas.openxmlformats.org/drawingml/2006/chart">
            <c:chart xmlns:c="http://schemas.openxmlformats.org/drawingml/2006/chart" xmlns:r="http://schemas.openxmlformats.org/officeDocument/2006/relationships" r:id="rId2"/>
          </a:graphicData>
        </a:graphic>
      </p:graphicFrame>
      <p:sp>
        <p:nvSpPr>
          <p:cNvPr id="50" name="Freeform 61">
            <a:extLst>
              <a:ext uri="{FF2B5EF4-FFF2-40B4-BE49-F238E27FC236}">
                <a16:creationId xmlns:a16="http://schemas.microsoft.com/office/drawing/2014/main" id="{BCE8C804-BF86-6B1E-41CE-0FF4A85CB6F5}"/>
              </a:ext>
            </a:extLst>
          </p:cNvPr>
          <p:cNvSpPr>
            <a:spLocks/>
          </p:cNvSpPr>
          <p:nvPr/>
        </p:nvSpPr>
        <p:spPr bwMode="auto">
          <a:xfrm>
            <a:off x="4231641" y="1460500"/>
            <a:ext cx="3609740" cy="4554220"/>
          </a:xfrm>
          <a:custGeom>
            <a:avLst/>
            <a:gdLst>
              <a:gd name="T0" fmla="*/ 1820 w 1820"/>
              <a:gd name="T1" fmla="*/ 1294 h 1305"/>
              <a:gd name="T2" fmla="*/ 1809 w 1820"/>
              <a:gd name="T3" fmla="*/ 1305 h 1305"/>
              <a:gd name="T4" fmla="*/ 11 w 1820"/>
              <a:gd name="T5" fmla="*/ 1305 h 1305"/>
              <a:gd name="T6" fmla="*/ 0 w 1820"/>
              <a:gd name="T7" fmla="*/ 1294 h 1305"/>
              <a:gd name="T8" fmla="*/ 0 w 1820"/>
              <a:gd name="T9" fmla="*/ 12 h 1305"/>
              <a:gd name="T10" fmla="*/ 11 w 1820"/>
              <a:gd name="T11" fmla="*/ 0 h 1305"/>
              <a:gd name="T12" fmla="*/ 1809 w 1820"/>
              <a:gd name="T13" fmla="*/ 0 h 1305"/>
              <a:gd name="T14" fmla="*/ 1820 w 1820"/>
              <a:gd name="T15" fmla="*/ 12 h 1305"/>
              <a:gd name="T16" fmla="*/ 1820 w 1820"/>
              <a:gd name="T17" fmla="*/ 1294 h 1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20" h="1305">
                <a:moveTo>
                  <a:pt x="1820" y="1294"/>
                </a:moveTo>
                <a:cubicBezTo>
                  <a:pt x="1820" y="1300"/>
                  <a:pt x="1815" y="1305"/>
                  <a:pt x="1809" y="1305"/>
                </a:cubicBezTo>
                <a:cubicBezTo>
                  <a:pt x="11" y="1305"/>
                  <a:pt x="11" y="1305"/>
                  <a:pt x="11" y="1305"/>
                </a:cubicBezTo>
                <a:cubicBezTo>
                  <a:pt x="5" y="1305"/>
                  <a:pt x="0" y="1300"/>
                  <a:pt x="0" y="1294"/>
                </a:cubicBezTo>
                <a:cubicBezTo>
                  <a:pt x="0" y="12"/>
                  <a:pt x="0" y="12"/>
                  <a:pt x="0" y="12"/>
                </a:cubicBezTo>
                <a:cubicBezTo>
                  <a:pt x="0" y="6"/>
                  <a:pt x="5" y="0"/>
                  <a:pt x="11" y="0"/>
                </a:cubicBezTo>
                <a:cubicBezTo>
                  <a:pt x="1809" y="0"/>
                  <a:pt x="1809" y="0"/>
                  <a:pt x="1809" y="0"/>
                </a:cubicBezTo>
                <a:cubicBezTo>
                  <a:pt x="1815" y="0"/>
                  <a:pt x="1820" y="6"/>
                  <a:pt x="1820" y="12"/>
                </a:cubicBezTo>
                <a:lnTo>
                  <a:pt x="1820" y="1294"/>
                </a:lnTo>
                <a:close/>
              </a:path>
            </a:pathLst>
          </a:custGeom>
          <a:solidFill>
            <a:schemeClr val="bg1"/>
          </a:solidFill>
          <a:ln w="6350">
            <a:solidFill>
              <a:srgbClr val="B35609">
                <a:alpha val="33000"/>
              </a:srgbClr>
            </a:solidFill>
          </a:ln>
          <a:effectLst>
            <a:outerShdw blurRad="63500" sx="102000" sy="102000" algn="ctr" rotWithShape="0">
              <a:srgbClr val="B35609">
                <a:alpha val="1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lt1"/>
              </a:solidFill>
              <a:cs typeface="+mn-ea"/>
              <a:sym typeface="+mn-lt"/>
            </a:endParaRPr>
          </a:p>
        </p:txBody>
      </p:sp>
      <p:sp>
        <p:nvSpPr>
          <p:cNvPr id="51" name="AutoShape 14">
            <a:extLst>
              <a:ext uri="{FF2B5EF4-FFF2-40B4-BE49-F238E27FC236}">
                <a16:creationId xmlns:a16="http://schemas.microsoft.com/office/drawing/2014/main" id="{E2284D5D-BFC0-167D-CC66-BD0A7EF94921}"/>
              </a:ext>
            </a:extLst>
          </p:cNvPr>
          <p:cNvSpPr>
            <a:spLocks noChangeAspect="1" noChangeArrowheads="1"/>
          </p:cNvSpPr>
          <p:nvPr/>
        </p:nvSpPr>
        <p:spPr bwMode="auto">
          <a:xfrm>
            <a:off x="3891280" y="2199464"/>
            <a:ext cx="4277360" cy="457110"/>
          </a:xfrm>
          <a:prstGeom prst="roundRect">
            <a:avLst>
              <a:gd name="adj" fmla="val 50000"/>
            </a:avLst>
          </a:prstGeom>
          <a:noFill/>
          <a:ln w="9525">
            <a:noFill/>
            <a:round/>
            <a:headEnd/>
            <a:tailEnd/>
          </a:ln>
        </p:spPr>
        <p:txBody>
          <a:bodyPr wrap="none" lIns="121917" tIns="60959" rIns="121917" bIns="60959" anchor="ctr">
            <a:noAutofit/>
          </a:bodyPr>
          <a:lstStyle/>
          <a:p>
            <a:pPr marL="0" marR="0" lvl="0" indent="0" algn="ctr" defTabSz="457200" rtl="0" eaLnBrk="1" fontAlgn="auto" latinLnBrk="0" hangingPunct="1">
              <a:lnSpc>
                <a:spcPct val="114000"/>
              </a:lnSpc>
              <a:spcBef>
                <a:spcPts val="600"/>
              </a:spcBef>
              <a:spcAft>
                <a:spcPts val="0"/>
              </a:spcAft>
              <a:buClrTx/>
              <a:buSzTx/>
              <a:buFontTx/>
              <a:buNone/>
              <a:tabLst/>
              <a:defRPr/>
            </a:pPr>
            <a:r>
              <a:rPr kumimoji="0" lang="zh-CN" altLang="en-US" sz="1200" b="1" i="0" u="none" strike="noStrike" kern="1200" cap="none" spc="0" normalizeH="0" baseline="0" noProof="0" dirty="0">
                <a:ln>
                  <a:noFill/>
                </a:ln>
                <a:effectLst/>
                <a:uLnTx/>
                <a:uFillTx/>
                <a:cs typeface="+mn-ea"/>
                <a:sym typeface="+mn-lt"/>
              </a:rPr>
              <a:t>一项对</a:t>
            </a:r>
            <a:r>
              <a:rPr kumimoji="0" lang="en-US" altLang="zh-CN" sz="1200" b="1" i="0" u="none" strike="noStrike" kern="1200" cap="none" spc="0" normalizeH="0" baseline="0" noProof="0" dirty="0">
                <a:ln>
                  <a:noFill/>
                </a:ln>
                <a:effectLst/>
                <a:uLnTx/>
                <a:uFillTx/>
                <a:cs typeface="+mn-ea"/>
                <a:sym typeface="+mn-lt"/>
              </a:rPr>
              <a:t>4295</a:t>
            </a:r>
            <a:r>
              <a:rPr kumimoji="0" lang="zh-CN" altLang="en-US" sz="1200" b="1" i="0" u="none" strike="noStrike" kern="1200" cap="none" spc="0" normalizeH="0" baseline="0" noProof="0" dirty="0">
                <a:ln>
                  <a:noFill/>
                </a:ln>
                <a:effectLst/>
                <a:uLnTx/>
                <a:uFillTx/>
                <a:cs typeface="+mn-ea"/>
                <a:sym typeface="+mn-lt"/>
              </a:rPr>
              <a:t>名</a:t>
            </a:r>
            <a:r>
              <a:rPr kumimoji="0" lang="en-US" altLang="zh-CN" sz="1200" b="1" i="0" u="none" strike="noStrike" kern="1200" cap="none" spc="0" normalizeH="0" baseline="0" noProof="0" dirty="0">
                <a:ln>
                  <a:noFill/>
                </a:ln>
                <a:effectLst/>
                <a:uLnTx/>
                <a:uFillTx/>
                <a:cs typeface="+mn-ea"/>
                <a:sym typeface="+mn-lt"/>
              </a:rPr>
              <a:t>12</a:t>
            </a:r>
            <a:r>
              <a:rPr kumimoji="0" lang="zh-CN" altLang="en-US" sz="1200" b="1" i="0" u="none" strike="noStrike" kern="1200" cap="none" spc="0" normalizeH="0" baseline="0" noProof="0" dirty="0">
                <a:ln>
                  <a:noFill/>
                </a:ln>
                <a:effectLst/>
                <a:uLnTx/>
                <a:uFillTx/>
                <a:cs typeface="+mn-ea"/>
                <a:sym typeface="+mn-lt"/>
              </a:rPr>
              <a:t>至</a:t>
            </a:r>
            <a:r>
              <a:rPr kumimoji="0" lang="en-US" altLang="zh-CN" sz="1200" b="1" i="0" u="none" strike="noStrike" kern="1200" cap="none" spc="0" normalizeH="0" baseline="0" noProof="0" dirty="0">
                <a:ln>
                  <a:noFill/>
                </a:ln>
                <a:effectLst/>
                <a:uLnTx/>
                <a:uFillTx/>
                <a:cs typeface="+mn-ea"/>
                <a:sym typeface="+mn-lt"/>
              </a:rPr>
              <a:t>18</a:t>
            </a:r>
            <a:r>
              <a:rPr kumimoji="0" lang="zh-CN" altLang="en-US" sz="1200" b="1" i="0" u="none" strike="noStrike" kern="1200" cap="none" spc="0" normalizeH="0" baseline="0" noProof="0" dirty="0">
                <a:ln>
                  <a:noFill/>
                </a:ln>
                <a:effectLst/>
                <a:uLnTx/>
                <a:uFillTx/>
                <a:cs typeface="+mn-ea"/>
                <a:sym typeface="+mn-lt"/>
              </a:rPr>
              <a:t>岁抑郁症门诊患者调查显示：</a:t>
            </a:r>
            <a:endParaRPr kumimoji="0" lang="en-US" altLang="zh-CN" sz="1200" b="1" i="0" u="none" strike="noStrike" kern="1200" cap="none" spc="0" normalizeH="0" baseline="0" noProof="0" dirty="0">
              <a:ln>
                <a:noFill/>
              </a:ln>
              <a:effectLst/>
              <a:uLnTx/>
              <a:uFillTx/>
              <a:cs typeface="+mn-ea"/>
              <a:sym typeface="+mn-lt"/>
            </a:endParaRPr>
          </a:p>
          <a:p>
            <a:pPr marL="0" marR="0" lvl="0" indent="0" algn="ctr" defTabSz="457200" rtl="0" eaLnBrk="1" fontAlgn="auto" latinLnBrk="0" hangingPunct="1">
              <a:lnSpc>
                <a:spcPct val="114000"/>
              </a:lnSpc>
              <a:spcBef>
                <a:spcPts val="600"/>
              </a:spcBef>
              <a:spcAft>
                <a:spcPts val="0"/>
              </a:spcAft>
              <a:buClrTx/>
              <a:buSzTx/>
              <a:buFontTx/>
              <a:buNone/>
              <a:tabLst/>
              <a:defRPr/>
            </a:pPr>
            <a:r>
              <a:rPr kumimoji="0" lang="zh-CN" altLang="en-US" sz="1200" b="1" i="0" u="none" strike="noStrike" kern="1200" cap="none" spc="0" normalizeH="0" baseline="0" noProof="0" dirty="0">
                <a:ln>
                  <a:noFill/>
                </a:ln>
                <a:effectLst/>
                <a:uLnTx/>
                <a:uFillTx/>
                <a:cs typeface="+mn-ea"/>
                <a:sym typeface="+mn-lt"/>
              </a:rPr>
              <a:t>圣</a:t>
            </a:r>
            <a:r>
              <a:rPr kumimoji="0" lang="en-US" altLang="zh-CN" sz="1200" b="1" i="0" u="none" strike="noStrike" kern="1200" cap="none" spc="0" normalizeH="0" baseline="0" noProof="0" dirty="0">
                <a:ln>
                  <a:noFill/>
                </a:ln>
                <a:effectLst/>
                <a:uLnTx/>
                <a:uFillTx/>
                <a:cs typeface="+mn-ea"/>
                <a:sym typeface="+mn-lt"/>
              </a:rPr>
              <a:t>·</a:t>
            </a:r>
            <a:r>
              <a:rPr kumimoji="0" lang="zh-CN" altLang="en-US" sz="1200" b="1" i="0" u="none" strike="noStrike" kern="1200" cap="none" spc="0" normalizeH="0" baseline="0" noProof="0" dirty="0">
                <a:ln>
                  <a:noFill/>
                </a:ln>
                <a:effectLst/>
                <a:uLnTx/>
                <a:uFillTx/>
                <a:cs typeface="+mn-ea"/>
                <a:sym typeface="+mn-lt"/>
              </a:rPr>
              <a:t>约翰草提取物是常见抗抑郁处方药物之一</a:t>
            </a:r>
          </a:p>
        </p:txBody>
      </p:sp>
      <p:sp>
        <p:nvSpPr>
          <p:cNvPr id="52" name="矩形: 圆角 51">
            <a:extLst>
              <a:ext uri="{FF2B5EF4-FFF2-40B4-BE49-F238E27FC236}">
                <a16:creationId xmlns:a16="http://schemas.microsoft.com/office/drawing/2014/main" id="{64C88530-8A0A-CD8A-123A-C352FF57EF1D}"/>
              </a:ext>
            </a:extLst>
          </p:cNvPr>
          <p:cNvSpPr/>
          <p:nvPr/>
        </p:nvSpPr>
        <p:spPr>
          <a:xfrm>
            <a:off x="5396564" y="1588168"/>
            <a:ext cx="1299411" cy="375386"/>
          </a:xfrm>
          <a:prstGeom prst="roundRect">
            <a:avLst>
              <a:gd name="adj" fmla="val 50000"/>
            </a:avLst>
          </a:prstGeom>
          <a:solidFill>
            <a:srgbClr val="B85100"/>
          </a:solidFill>
          <a:ln w="9525">
            <a:solidFill>
              <a:srgbClr val="C00000"/>
            </a:solidFill>
            <a:headEnd type="oval" w="sm" len="sm"/>
          </a:ln>
        </p:spPr>
        <p:txBody>
          <a:bodyPr rtlCol="0" anchor="ctr"/>
          <a:lstStyle/>
          <a:p>
            <a:pPr algn="ctr"/>
            <a:r>
              <a:rPr lang="zh-CN" altLang="en-US" b="1" dirty="0">
                <a:solidFill>
                  <a:schemeClr val="bg1"/>
                </a:solidFill>
                <a:cs typeface="+mn-ea"/>
                <a:sym typeface="+mn-lt"/>
              </a:rPr>
              <a:t>研究二</a:t>
            </a:r>
            <a:r>
              <a:rPr lang="en-US" altLang="zh-CN" b="1" baseline="30000" dirty="0">
                <a:solidFill>
                  <a:schemeClr val="bg1"/>
                </a:solidFill>
                <a:cs typeface="+mn-ea"/>
                <a:sym typeface="+mn-lt"/>
              </a:rPr>
              <a:t>2</a:t>
            </a:r>
            <a:endParaRPr lang="zh-CN" altLang="en-US" b="1" baseline="30000" dirty="0">
              <a:solidFill>
                <a:schemeClr val="bg1"/>
              </a:solidFill>
              <a:cs typeface="+mn-ea"/>
              <a:sym typeface="+mn-lt"/>
            </a:endParaRPr>
          </a:p>
        </p:txBody>
      </p:sp>
      <p:graphicFrame>
        <p:nvGraphicFramePr>
          <p:cNvPr id="53" name="图表 52">
            <a:extLst>
              <a:ext uri="{FF2B5EF4-FFF2-40B4-BE49-F238E27FC236}">
                <a16:creationId xmlns:a16="http://schemas.microsoft.com/office/drawing/2014/main" id="{C384954F-44EA-1F9D-AFE0-CA8B1A2E6EC1}"/>
              </a:ext>
            </a:extLst>
          </p:cNvPr>
          <p:cNvGraphicFramePr/>
          <p:nvPr>
            <p:extLst>
              <p:ext uri="{D42A27DB-BD31-4B8C-83A1-F6EECF244321}">
                <p14:modId xmlns:p14="http://schemas.microsoft.com/office/powerpoint/2010/main" val="1336705213"/>
              </p:ext>
            </p:extLst>
          </p:nvPr>
        </p:nvGraphicFramePr>
        <p:xfrm>
          <a:off x="4385911" y="2870734"/>
          <a:ext cx="3330342" cy="3029551"/>
        </p:xfrm>
        <a:graphic>
          <a:graphicData uri="http://schemas.openxmlformats.org/drawingml/2006/chart">
            <c:chart xmlns:c="http://schemas.openxmlformats.org/drawingml/2006/chart" xmlns:r="http://schemas.openxmlformats.org/officeDocument/2006/relationships" r:id="rId3"/>
          </a:graphicData>
        </a:graphic>
      </p:graphicFrame>
      <p:sp>
        <p:nvSpPr>
          <p:cNvPr id="54" name="Freeform 61">
            <a:extLst>
              <a:ext uri="{FF2B5EF4-FFF2-40B4-BE49-F238E27FC236}">
                <a16:creationId xmlns:a16="http://schemas.microsoft.com/office/drawing/2014/main" id="{C3525EC7-A2F5-E629-CDC7-E037D2B6AA3E}"/>
              </a:ext>
            </a:extLst>
          </p:cNvPr>
          <p:cNvSpPr>
            <a:spLocks/>
          </p:cNvSpPr>
          <p:nvPr/>
        </p:nvSpPr>
        <p:spPr bwMode="auto">
          <a:xfrm>
            <a:off x="8001001" y="1460500"/>
            <a:ext cx="3609740" cy="4554220"/>
          </a:xfrm>
          <a:custGeom>
            <a:avLst/>
            <a:gdLst>
              <a:gd name="T0" fmla="*/ 1820 w 1820"/>
              <a:gd name="T1" fmla="*/ 1294 h 1305"/>
              <a:gd name="T2" fmla="*/ 1809 w 1820"/>
              <a:gd name="T3" fmla="*/ 1305 h 1305"/>
              <a:gd name="T4" fmla="*/ 11 w 1820"/>
              <a:gd name="T5" fmla="*/ 1305 h 1305"/>
              <a:gd name="T6" fmla="*/ 0 w 1820"/>
              <a:gd name="T7" fmla="*/ 1294 h 1305"/>
              <a:gd name="T8" fmla="*/ 0 w 1820"/>
              <a:gd name="T9" fmla="*/ 12 h 1305"/>
              <a:gd name="T10" fmla="*/ 11 w 1820"/>
              <a:gd name="T11" fmla="*/ 0 h 1305"/>
              <a:gd name="T12" fmla="*/ 1809 w 1820"/>
              <a:gd name="T13" fmla="*/ 0 h 1305"/>
              <a:gd name="T14" fmla="*/ 1820 w 1820"/>
              <a:gd name="T15" fmla="*/ 12 h 1305"/>
              <a:gd name="T16" fmla="*/ 1820 w 1820"/>
              <a:gd name="T17" fmla="*/ 1294 h 1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20" h="1305">
                <a:moveTo>
                  <a:pt x="1820" y="1294"/>
                </a:moveTo>
                <a:cubicBezTo>
                  <a:pt x="1820" y="1300"/>
                  <a:pt x="1815" y="1305"/>
                  <a:pt x="1809" y="1305"/>
                </a:cubicBezTo>
                <a:cubicBezTo>
                  <a:pt x="11" y="1305"/>
                  <a:pt x="11" y="1305"/>
                  <a:pt x="11" y="1305"/>
                </a:cubicBezTo>
                <a:cubicBezTo>
                  <a:pt x="5" y="1305"/>
                  <a:pt x="0" y="1300"/>
                  <a:pt x="0" y="1294"/>
                </a:cubicBezTo>
                <a:cubicBezTo>
                  <a:pt x="0" y="12"/>
                  <a:pt x="0" y="12"/>
                  <a:pt x="0" y="12"/>
                </a:cubicBezTo>
                <a:cubicBezTo>
                  <a:pt x="0" y="6"/>
                  <a:pt x="5" y="0"/>
                  <a:pt x="11" y="0"/>
                </a:cubicBezTo>
                <a:cubicBezTo>
                  <a:pt x="1809" y="0"/>
                  <a:pt x="1809" y="0"/>
                  <a:pt x="1809" y="0"/>
                </a:cubicBezTo>
                <a:cubicBezTo>
                  <a:pt x="1815" y="0"/>
                  <a:pt x="1820" y="6"/>
                  <a:pt x="1820" y="12"/>
                </a:cubicBezTo>
                <a:lnTo>
                  <a:pt x="1820" y="1294"/>
                </a:lnTo>
                <a:close/>
              </a:path>
            </a:pathLst>
          </a:custGeom>
          <a:solidFill>
            <a:schemeClr val="bg1"/>
          </a:solidFill>
          <a:ln w="6350">
            <a:solidFill>
              <a:srgbClr val="B35609">
                <a:alpha val="33000"/>
              </a:srgbClr>
            </a:solidFill>
          </a:ln>
          <a:effectLst>
            <a:outerShdw blurRad="63500" sx="102000" sy="102000" algn="ctr" rotWithShape="0">
              <a:srgbClr val="B35609">
                <a:alpha val="1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lt1"/>
              </a:solidFill>
              <a:cs typeface="+mn-ea"/>
              <a:sym typeface="+mn-lt"/>
            </a:endParaRPr>
          </a:p>
        </p:txBody>
      </p:sp>
      <p:sp>
        <p:nvSpPr>
          <p:cNvPr id="55" name="AutoShape 14">
            <a:extLst>
              <a:ext uri="{FF2B5EF4-FFF2-40B4-BE49-F238E27FC236}">
                <a16:creationId xmlns:a16="http://schemas.microsoft.com/office/drawing/2014/main" id="{1603C1D5-00B3-7153-08B0-9A3C59915DB8}"/>
              </a:ext>
            </a:extLst>
          </p:cNvPr>
          <p:cNvSpPr>
            <a:spLocks noChangeAspect="1" noChangeArrowheads="1"/>
          </p:cNvSpPr>
          <p:nvPr/>
        </p:nvSpPr>
        <p:spPr bwMode="auto">
          <a:xfrm>
            <a:off x="7660640" y="2199464"/>
            <a:ext cx="4277360" cy="457110"/>
          </a:xfrm>
          <a:prstGeom prst="roundRect">
            <a:avLst>
              <a:gd name="adj" fmla="val 50000"/>
            </a:avLst>
          </a:prstGeom>
          <a:noFill/>
          <a:ln w="9525">
            <a:noFill/>
            <a:round/>
            <a:headEnd/>
            <a:tailEnd/>
          </a:ln>
        </p:spPr>
        <p:txBody>
          <a:bodyPr wrap="none" lIns="121917" tIns="60959" rIns="121917" bIns="60959" anchor="ctr">
            <a:noAutofit/>
          </a:bodyPr>
          <a:lstStyle/>
          <a:p>
            <a:pPr marL="0" marR="0" lvl="0" indent="0" algn="ctr" defTabSz="457200" rtl="0" eaLnBrk="1" fontAlgn="auto" latinLnBrk="0" hangingPunct="1">
              <a:lnSpc>
                <a:spcPct val="114000"/>
              </a:lnSpc>
              <a:spcBef>
                <a:spcPts val="600"/>
              </a:spcBef>
              <a:spcAft>
                <a:spcPts val="0"/>
              </a:spcAft>
              <a:buClrTx/>
              <a:buSzTx/>
              <a:buFontTx/>
              <a:buNone/>
              <a:tabLst/>
              <a:defRPr/>
            </a:pPr>
            <a:r>
              <a:rPr kumimoji="0" lang="zh-CN" altLang="en-US" sz="1200" b="1" i="0" u="none" strike="noStrike" kern="1200" cap="none" spc="0" normalizeH="0" baseline="0" noProof="0" dirty="0">
                <a:ln>
                  <a:noFill/>
                </a:ln>
                <a:effectLst/>
                <a:uLnTx/>
                <a:uFillTx/>
                <a:cs typeface="+mn-ea"/>
                <a:sym typeface="+mn-lt"/>
              </a:rPr>
              <a:t>一项对</a:t>
            </a:r>
            <a:r>
              <a:rPr kumimoji="0" lang="en-US" altLang="zh-CN" sz="1200" b="1" i="0" u="none" strike="noStrike" kern="1200" cap="none" spc="0" normalizeH="0" baseline="0" noProof="0" dirty="0">
                <a:ln>
                  <a:noFill/>
                </a:ln>
                <a:effectLst/>
                <a:uLnTx/>
                <a:uFillTx/>
                <a:cs typeface="+mn-ea"/>
                <a:sym typeface="+mn-lt"/>
              </a:rPr>
              <a:t>260</a:t>
            </a:r>
            <a:r>
              <a:rPr kumimoji="0" lang="zh-CN" altLang="en-US" sz="1200" b="1" i="0" u="none" strike="noStrike" kern="1200" cap="none" spc="0" normalizeH="0" baseline="0" noProof="0" dirty="0">
                <a:ln>
                  <a:noFill/>
                </a:ln>
                <a:effectLst/>
                <a:uLnTx/>
                <a:uFillTx/>
                <a:cs typeface="+mn-ea"/>
                <a:sym typeface="+mn-lt"/>
              </a:rPr>
              <a:t>万青少年抑郁症患者调查显示：</a:t>
            </a:r>
            <a:endParaRPr kumimoji="0" lang="en-US" altLang="zh-CN" sz="1200" b="1" i="0" u="none" strike="noStrike" kern="1200" cap="none" spc="0" normalizeH="0" baseline="0" noProof="0" dirty="0">
              <a:ln>
                <a:noFill/>
              </a:ln>
              <a:effectLst/>
              <a:uLnTx/>
              <a:uFillTx/>
              <a:cs typeface="+mn-ea"/>
              <a:sym typeface="+mn-lt"/>
            </a:endParaRPr>
          </a:p>
          <a:p>
            <a:pPr marL="0" marR="0" lvl="0" indent="0" algn="ctr" defTabSz="457200" rtl="0" eaLnBrk="1" fontAlgn="auto" latinLnBrk="0" hangingPunct="1">
              <a:lnSpc>
                <a:spcPct val="114000"/>
              </a:lnSpc>
              <a:spcBef>
                <a:spcPts val="600"/>
              </a:spcBef>
              <a:spcAft>
                <a:spcPts val="0"/>
              </a:spcAft>
              <a:buClrTx/>
              <a:buSzTx/>
              <a:buFontTx/>
              <a:buNone/>
              <a:tabLst/>
              <a:defRPr/>
            </a:pPr>
            <a:r>
              <a:rPr kumimoji="0" lang="zh-CN" altLang="en-US" sz="1200" b="1" i="0" u="none" strike="noStrike" kern="1200" cap="none" spc="0" normalizeH="0" baseline="0" noProof="0" dirty="0">
                <a:ln>
                  <a:noFill/>
                </a:ln>
                <a:effectLst/>
                <a:uLnTx/>
                <a:uFillTx/>
                <a:cs typeface="+mn-ea"/>
                <a:sym typeface="+mn-lt"/>
              </a:rPr>
              <a:t>圣</a:t>
            </a:r>
            <a:r>
              <a:rPr kumimoji="0" lang="en-US" altLang="zh-CN" sz="1200" b="1" i="0" u="none" strike="noStrike" kern="1200" cap="none" spc="0" normalizeH="0" baseline="0" noProof="0" dirty="0">
                <a:ln>
                  <a:noFill/>
                </a:ln>
                <a:effectLst/>
                <a:uLnTx/>
                <a:uFillTx/>
                <a:cs typeface="+mn-ea"/>
                <a:sym typeface="+mn-lt"/>
              </a:rPr>
              <a:t>·</a:t>
            </a:r>
            <a:r>
              <a:rPr kumimoji="0" lang="zh-CN" altLang="en-US" sz="1200" b="1" i="0" u="none" strike="noStrike" kern="1200" cap="none" spc="0" normalizeH="0" baseline="0" noProof="0" dirty="0">
                <a:ln>
                  <a:noFill/>
                </a:ln>
                <a:effectLst/>
                <a:uLnTx/>
                <a:uFillTx/>
                <a:cs typeface="+mn-ea"/>
                <a:sym typeface="+mn-lt"/>
              </a:rPr>
              <a:t>约翰草提取物是德国儿童最常用的抗抑郁药之一</a:t>
            </a:r>
          </a:p>
        </p:txBody>
      </p:sp>
      <p:sp>
        <p:nvSpPr>
          <p:cNvPr id="56" name="矩形: 圆角 55">
            <a:extLst>
              <a:ext uri="{FF2B5EF4-FFF2-40B4-BE49-F238E27FC236}">
                <a16:creationId xmlns:a16="http://schemas.microsoft.com/office/drawing/2014/main" id="{0A66E355-E5BA-5B79-728B-FD2E60BC0A76}"/>
              </a:ext>
            </a:extLst>
          </p:cNvPr>
          <p:cNvSpPr/>
          <p:nvPr/>
        </p:nvSpPr>
        <p:spPr>
          <a:xfrm>
            <a:off x="9165924" y="1588168"/>
            <a:ext cx="1299411" cy="375386"/>
          </a:xfrm>
          <a:prstGeom prst="roundRect">
            <a:avLst>
              <a:gd name="adj" fmla="val 50000"/>
            </a:avLst>
          </a:prstGeom>
          <a:solidFill>
            <a:srgbClr val="B85100"/>
          </a:solidFill>
          <a:ln w="9525">
            <a:solidFill>
              <a:srgbClr val="C00000"/>
            </a:solidFill>
            <a:headEnd type="oval" w="sm" len="sm"/>
          </a:ln>
        </p:spPr>
        <p:txBody>
          <a:bodyPr rtlCol="0" anchor="ctr"/>
          <a:lstStyle/>
          <a:p>
            <a:pPr algn="ctr"/>
            <a:r>
              <a:rPr lang="zh-CN" altLang="en-US" b="1" dirty="0">
                <a:solidFill>
                  <a:schemeClr val="bg1"/>
                </a:solidFill>
                <a:cs typeface="+mn-ea"/>
                <a:sym typeface="+mn-lt"/>
              </a:rPr>
              <a:t>研究三</a:t>
            </a:r>
            <a:r>
              <a:rPr lang="en-US" altLang="zh-CN" b="1" baseline="30000" dirty="0">
                <a:solidFill>
                  <a:schemeClr val="bg1"/>
                </a:solidFill>
                <a:cs typeface="+mn-ea"/>
                <a:sym typeface="+mn-lt"/>
              </a:rPr>
              <a:t>3</a:t>
            </a:r>
            <a:endParaRPr lang="zh-CN" altLang="en-US" b="1" baseline="30000" dirty="0">
              <a:solidFill>
                <a:schemeClr val="bg1"/>
              </a:solidFill>
              <a:cs typeface="+mn-ea"/>
              <a:sym typeface="+mn-lt"/>
            </a:endParaRPr>
          </a:p>
        </p:txBody>
      </p:sp>
      <p:graphicFrame>
        <p:nvGraphicFramePr>
          <p:cNvPr id="57" name="图表 56">
            <a:extLst>
              <a:ext uri="{FF2B5EF4-FFF2-40B4-BE49-F238E27FC236}">
                <a16:creationId xmlns:a16="http://schemas.microsoft.com/office/drawing/2014/main" id="{5D911C97-886F-016B-E913-B28A5D23F598}"/>
              </a:ext>
            </a:extLst>
          </p:cNvPr>
          <p:cNvGraphicFramePr/>
          <p:nvPr>
            <p:extLst>
              <p:ext uri="{D42A27DB-BD31-4B8C-83A1-F6EECF244321}">
                <p14:modId xmlns:p14="http://schemas.microsoft.com/office/powerpoint/2010/main" val="307534778"/>
              </p:ext>
            </p:extLst>
          </p:nvPr>
        </p:nvGraphicFramePr>
        <p:xfrm>
          <a:off x="8155271" y="2870734"/>
          <a:ext cx="3330342" cy="3029551"/>
        </p:xfrm>
        <a:graphic>
          <a:graphicData uri="http://schemas.openxmlformats.org/drawingml/2006/chart">
            <c:chart xmlns:c="http://schemas.openxmlformats.org/drawingml/2006/chart" xmlns:r="http://schemas.openxmlformats.org/officeDocument/2006/relationships" r:id="rId4"/>
          </a:graphicData>
        </a:graphic>
      </p:graphicFrame>
    </p:spTree>
    <p:extLst>
      <p:ext uri="{BB962C8B-B14F-4D97-AF65-F5344CB8AC3E}">
        <p14:creationId xmlns:p14="http://schemas.microsoft.com/office/powerpoint/2010/main" val="2797444333"/>
      </p:ext>
    </p:extLst>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文本占位符 3">
            <a:extLst>
              <a:ext uri="{FF2B5EF4-FFF2-40B4-BE49-F238E27FC236}">
                <a16:creationId xmlns:a16="http://schemas.microsoft.com/office/drawing/2014/main" id="{8953462A-21DA-F1BF-A5DC-301EDC40C80B}"/>
              </a:ext>
            </a:extLst>
          </p:cNvPr>
          <p:cNvSpPr txBox="1">
            <a:spLocks/>
          </p:cNvSpPr>
          <p:nvPr/>
        </p:nvSpPr>
        <p:spPr>
          <a:xfrm>
            <a:off x="605896" y="6142419"/>
            <a:ext cx="9872133" cy="715581"/>
          </a:xfrm>
          <a:prstGeom prst="rect">
            <a:avLst/>
          </a:prstGeom>
        </p:spPr>
        <p:txBody>
          <a:bodyPr vert="horz" wrap="square" lIns="0" tIns="45720" rIns="91440" bIns="45720" numCol="2" rtlCol="0" anchor="b">
            <a:spAutoFit/>
          </a:bodyPr>
          <a:lstStyle>
            <a:lvl1pPr marL="0" indent="0" algn="l" defTabSz="914400" rtl="0" eaLnBrk="1" latinLnBrk="0" hangingPunct="1">
              <a:lnSpc>
                <a:spcPct val="90000"/>
              </a:lnSpc>
              <a:spcBef>
                <a:spcPts val="0"/>
              </a:spcBef>
              <a:buFont typeface="+mj-lt"/>
              <a:buNone/>
              <a:defRPr lang="zh-CN" altLang="en-US" sz="700" kern="1200" dirty="0">
                <a:solidFill>
                  <a:schemeClr val="tx1">
                    <a:lumMod val="75000"/>
                    <a:lumOff val="25000"/>
                  </a:schemeClr>
                </a:solidFill>
                <a:latin typeface="微软雅黑" panose="020B0503020204020204" pitchFamily="34" charset="-122"/>
                <a:ea typeface="微软雅黑" panose="020B0503020204020204" pitchFamily="34" charset="-122"/>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lumMod val="75000"/>
                    <a:lumOff val="25000"/>
                  </a:schemeClr>
                </a:solidFill>
                <a:latin typeface="方正黑体简体" panose="02000000000000000000" pitchFamily="2" charset="-122"/>
                <a:ea typeface="方正黑体简体" panose="02000000000000000000" pitchFamily="2" charset="-122"/>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lumMod val="75000"/>
                    <a:lumOff val="25000"/>
                  </a:schemeClr>
                </a:solidFill>
                <a:latin typeface="方正黑体简体" panose="02000000000000000000" pitchFamily="2" charset="-122"/>
                <a:ea typeface="方正黑体简体" panose="02000000000000000000" pitchFamily="2" charset="-122"/>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lumMod val="75000"/>
                    <a:lumOff val="25000"/>
                  </a:schemeClr>
                </a:solidFill>
                <a:latin typeface="方正黑体简体" panose="02000000000000000000" pitchFamily="2" charset="-122"/>
                <a:ea typeface="方正黑体简体" panose="02000000000000000000" pitchFamily="2" charset="-122"/>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lumMod val="75000"/>
                    <a:lumOff val="25000"/>
                  </a:schemeClr>
                </a:solidFill>
                <a:latin typeface="方正黑体简体" panose="02000000000000000000" pitchFamily="2" charset="-122"/>
                <a:ea typeface="方正黑体简体" panose="02000000000000000000" pitchFamily="2" charset="-122"/>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228600" indent="-228600">
              <a:buFont typeface="+mj-lt"/>
              <a:buAutoNum type="arabicPeriod"/>
            </a:pPr>
            <a:r>
              <a:rPr lang="zh-CN" altLang="en-US" sz="500" dirty="0">
                <a:latin typeface="+mn-lt"/>
                <a:ea typeface="+mn-ea"/>
                <a:cs typeface="+mn-ea"/>
                <a:sym typeface="+mn-lt"/>
              </a:rPr>
              <a:t>王高华</a:t>
            </a:r>
            <a:r>
              <a:rPr lang="en-US" altLang="zh-CN" sz="500" dirty="0">
                <a:latin typeface="+mn-lt"/>
                <a:ea typeface="+mn-ea"/>
                <a:cs typeface="+mn-ea"/>
                <a:sym typeface="+mn-lt"/>
              </a:rPr>
              <a:t>,</a:t>
            </a:r>
            <a:r>
              <a:rPr lang="zh-CN" altLang="en-US" sz="500" dirty="0">
                <a:latin typeface="+mn-lt"/>
                <a:ea typeface="+mn-ea"/>
                <a:cs typeface="+mn-ea"/>
                <a:sym typeface="+mn-lt"/>
              </a:rPr>
              <a:t>等</a:t>
            </a:r>
            <a:r>
              <a:rPr lang="en-US" altLang="zh-CN" sz="500" dirty="0">
                <a:latin typeface="+mn-lt"/>
                <a:ea typeface="+mn-ea"/>
                <a:cs typeface="+mn-ea"/>
                <a:sym typeface="+mn-lt"/>
              </a:rPr>
              <a:t>.</a:t>
            </a:r>
            <a:r>
              <a:rPr lang="zh-CN" altLang="en-US" sz="500" dirty="0">
                <a:latin typeface="+mn-lt"/>
                <a:ea typeface="+mn-ea"/>
                <a:cs typeface="+mn-ea"/>
                <a:sym typeface="+mn-lt"/>
              </a:rPr>
              <a:t>圣</a:t>
            </a:r>
            <a:r>
              <a:rPr lang="en-US" altLang="zh-CN" sz="500" dirty="0">
                <a:latin typeface="+mn-lt"/>
                <a:ea typeface="+mn-ea"/>
                <a:cs typeface="+mn-ea"/>
                <a:sym typeface="+mn-lt"/>
              </a:rPr>
              <a:t>·</a:t>
            </a:r>
            <a:r>
              <a:rPr lang="zh-CN" altLang="en-US" sz="500" dirty="0">
                <a:latin typeface="+mn-lt"/>
                <a:ea typeface="+mn-ea"/>
                <a:cs typeface="+mn-ea"/>
                <a:sym typeface="+mn-lt"/>
              </a:rPr>
              <a:t>约翰草提取物片治疗抑郁障碍专家共识</a:t>
            </a:r>
            <a:r>
              <a:rPr lang="en-US" altLang="zh-CN" sz="500" dirty="0">
                <a:latin typeface="+mn-lt"/>
                <a:ea typeface="+mn-ea"/>
                <a:cs typeface="+mn-ea"/>
                <a:sym typeface="+mn-lt"/>
              </a:rPr>
              <a:t>.</a:t>
            </a:r>
            <a:r>
              <a:rPr lang="zh-CN" altLang="en-US" sz="500" dirty="0">
                <a:latin typeface="+mn-lt"/>
                <a:ea typeface="+mn-ea"/>
                <a:cs typeface="+mn-ea"/>
                <a:sym typeface="+mn-lt"/>
              </a:rPr>
              <a:t>临床精神医学杂志</a:t>
            </a:r>
            <a:r>
              <a:rPr lang="en-US" altLang="zh-CN" sz="500" dirty="0">
                <a:latin typeface="+mn-lt"/>
                <a:ea typeface="+mn-ea"/>
                <a:cs typeface="+mn-ea"/>
                <a:sym typeface="+mn-lt"/>
              </a:rPr>
              <a:t>,2018,28(4):285-288.</a:t>
            </a:r>
          </a:p>
          <a:p>
            <a:pPr marL="228600" indent="-228600">
              <a:buFont typeface="+mj-lt"/>
              <a:buAutoNum type="arabicPeriod"/>
            </a:pPr>
            <a:r>
              <a:rPr lang="zh-CN" altLang="en-US" sz="500" dirty="0">
                <a:latin typeface="+mn-lt"/>
                <a:ea typeface="+mn-ea"/>
                <a:cs typeface="+mn-ea"/>
                <a:sym typeface="+mn-lt"/>
              </a:rPr>
              <a:t>路优泰</a:t>
            </a:r>
            <a:r>
              <a:rPr lang="en-US" altLang="zh-CN" sz="500" baseline="30000" dirty="0">
                <a:latin typeface="+mn-lt"/>
                <a:ea typeface="+mn-ea"/>
                <a:cs typeface="+mn-ea"/>
                <a:sym typeface="+mn-lt"/>
              </a:rPr>
              <a:t>®</a:t>
            </a:r>
            <a:r>
              <a:rPr lang="zh-CN" altLang="en-US" sz="500" dirty="0">
                <a:latin typeface="+mn-lt"/>
                <a:ea typeface="+mn-ea"/>
                <a:cs typeface="+mn-ea"/>
                <a:sym typeface="+mn-lt"/>
              </a:rPr>
              <a:t>圣</a:t>
            </a:r>
            <a:r>
              <a:rPr lang="en-US" altLang="zh-CN" sz="500" dirty="0">
                <a:latin typeface="+mn-lt"/>
                <a:ea typeface="+mn-ea"/>
                <a:cs typeface="+mn-ea"/>
                <a:sym typeface="+mn-lt"/>
              </a:rPr>
              <a:t>·</a:t>
            </a:r>
            <a:r>
              <a:rPr lang="zh-CN" altLang="en-US" sz="500" dirty="0">
                <a:latin typeface="+mn-lt"/>
                <a:ea typeface="+mn-ea"/>
                <a:cs typeface="+mn-ea"/>
                <a:sym typeface="+mn-lt"/>
              </a:rPr>
              <a:t>约翰草提取物片说明书</a:t>
            </a:r>
            <a:r>
              <a:rPr lang="en-US" altLang="zh-CN" sz="500" dirty="0">
                <a:latin typeface="+mn-lt"/>
                <a:ea typeface="+mn-ea"/>
                <a:cs typeface="+mn-ea"/>
                <a:sym typeface="+mn-lt"/>
              </a:rPr>
              <a:t>,2021-10-01. </a:t>
            </a:r>
            <a:r>
              <a:rPr lang="zh-CN" altLang="en-US" sz="500" dirty="0">
                <a:latin typeface="+mn-lt"/>
                <a:ea typeface="+mn-ea"/>
                <a:cs typeface="+mn-ea"/>
                <a:sym typeface="+mn-lt"/>
              </a:rPr>
              <a:t>德国威玛舒培博士药厂</a:t>
            </a:r>
            <a:r>
              <a:rPr lang="en-US" altLang="zh-CN" sz="500" dirty="0">
                <a:latin typeface="+mn-lt"/>
                <a:ea typeface="+mn-ea"/>
                <a:cs typeface="+mn-ea"/>
                <a:sym typeface="+mn-lt"/>
              </a:rPr>
              <a:t>.</a:t>
            </a:r>
          </a:p>
          <a:p>
            <a:pPr marL="228600" indent="-228600">
              <a:buFont typeface="+mj-lt"/>
              <a:buAutoNum type="arabicPeriod"/>
            </a:pPr>
            <a:r>
              <a:rPr lang="en-US" altLang="zh-CN" sz="500" dirty="0" err="1">
                <a:latin typeface="+mn-lt"/>
                <a:ea typeface="+mn-ea"/>
                <a:cs typeface="+mn-ea"/>
                <a:sym typeface="+mn-lt"/>
              </a:rPr>
              <a:t>Wurglics</a:t>
            </a:r>
            <a:r>
              <a:rPr lang="zh-CN" altLang="en-US" sz="500" dirty="0">
                <a:latin typeface="+mn-lt"/>
                <a:ea typeface="+mn-ea"/>
                <a:cs typeface="+mn-ea"/>
                <a:sym typeface="+mn-lt"/>
              </a:rPr>
              <a:t> </a:t>
            </a:r>
            <a:r>
              <a:rPr lang="en-US" altLang="zh-CN" sz="500" dirty="0">
                <a:latin typeface="+mn-lt"/>
                <a:ea typeface="+mn-ea"/>
                <a:cs typeface="+mn-ea"/>
                <a:sym typeface="+mn-lt"/>
              </a:rPr>
              <a:t>M, et al. Batch-to-batch reproducibility of St. John's wort preparations. </a:t>
            </a:r>
            <a:r>
              <a:rPr lang="en-US" altLang="zh-CN" sz="500" dirty="0" err="1">
                <a:latin typeface="+mn-lt"/>
                <a:ea typeface="+mn-ea"/>
                <a:cs typeface="+mn-ea"/>
                <a:sym typeface="+mn-lt"/>
              </a:rPr>
              <a:t>Pharmacopsychiatry</a:t>
            </a:r>
            <a:r>
              <a:rPr lang="en-US" altLang="zh-CN" sz="500" dirty="0">
                <a:latin typeface="+mn-lt"/>
                <a:ea typeface="+mn-ea"/>
                <a:cs typeface="+mn-ea"/>
                <a:sym typeface="+mn-lt"/>
              </a:rPr>
              <a:t>. 2001;34 Suppl 1:S152-6. </a:t>
            </a:r>
          </a:p>
          <a:p>
            <a:pPr marL="228600" indent="-228600">
              <a:buFont typeface="+mj-lt"/>
              <a:buAutoNum type="arabicPeriod"/>
            </a:pPr>
            <a:r>
              <a:rPr lang="zh-CN" altLang="en-US" sz="500" dirty="0">
                <a:latin typeface="+mn-lt"/>
                <a:ea typeface="+mn-ea"/>
                <a:cs typeface="+mn-ea"/>
                <a:sym typeface="+mn-lt"/>
              </a:rPr>
              <a:t>林芝</a:t>
            </a:r>
            <a:r>
              <a:rPr lang="en-US" altLang="zh-CN" sz="500" dirty="0">
                <a:latin typeface="+mn-lt"/>
                <a:ea typeface="+mn-ea"/>
                <a:cs typeface="+mn-ea"/>
                <a:sym typeface="+mn-lt"/>
              </a:rPr>
              <a:t>,</a:t>
            </a:r>
            <a:r>
              <a:rPr lang="zh-CN" altLang="en-US" sz="500" dirty="0">
                <a:latin typeface="+mn-lt"/>
                <a:ea typeface="+mn-ea"/>
                <a:cs typeface="+mn-ea"/>
                <a:sym typeface="+mn-lt"/>
              </a:rPr>
              <a:t>赵汉清</a:t>
            </a:r>
            <a:r>
              <a:rPr lang="en-US" altLang="zh-CN" sz="500" dirty="0">
                <a:latin typeface="+mn-lt"/>
                <a:ea typeface="+mn-ea"/>
                <a:cs typeface="+mn-ea"/>
                <a:sym typeface="+mn-lt"/>
              </a:rPr>
              <a:t>.</a:t>
            </a:r>
            <a:r>
              <a:rPr lang="zh-CN" altLang="en-US" sz="500" dirty="0">
                <a:latin typeface="+mn-lt"/>
                <a:ea typeface="+mn-ea"/>
                <a:cs typeface="+mn-ea"/>
                <a:sym typeface="+mn-lt"/>
              </a:rPr>
              <a:t>贯叶连翘提取物的临床应用</a:t>
            </a:r>
            <a:r>
              <a:rPr lang="en-US" altLang="zh-CN" sz="500" dirty="0">
                <a:latin typeface="+mn-lt"/>
                <a:ea typeface="+mn-ea"/>
                <a:cs typeface="+mn-ea"/>
                <a:sym typeface="+mn-lt"/>
              </a:rPr>
              <a:t>.</a:t>
            </a:r>
            <a:r>
              <a:rPr lang="zh-CN" altLang="en-US" sz="500" dirty="0">
                <a:latin typeface="+mn-lt"/>
                <a:ea typeface="+mn-ea"/>
                <a:cs typeface="+mn-ea"/>
                <a:sym typeface="+mn-lt"/>
              </a:rPr>
              <a:t>天津药学</a:t>
            </a:r>
            <a:r>
              <a:rPr lang="en-US" altLang="zh-CN" sz="500" dirty="0">
                <a:latin typeface="+mn-lt"/>
                <a:ea typeface="+mn-ea"/>
                <a:cs typeface="+mn-ea"/>
                <a:sym typeface="+mn-lt"/>
              </a:rPr>
              <a:t>,2013,25(5):64-66.</a:t>
            </a:r>
          </a:p>
          <a:p>
            <a:pPr marL="228600" indent="-228600">
              <a:buFont typeface="+mj-lt"/>
              <a:buAutoNum type="arabicPeriod"/>
            </a:pPr>
            <a:r>
              <a:rPr lang="en-US" altLang="zh-CN" sz="500" dirty="0">
                <a:latin typeface="+mn-lt"/>
                <a:ea typeface="+mn-ea"/>
                <a:cs typeface="+mn-ea"/>
                <a:sym typeface="+mn-lt"/>
              </a:rPr>
              <a:t>《</a:t>
            </a:r>
            <a:r>
              <a:rPr lang="zh-CN" altLang="en-US" sz="500" dirty="0">
                <a:latin typeface="+mn-lt"/>
                <a:ea typeface="+mn-ea"/>
                <a:cs typeface="+mn-ea"/>
                <a:sym typeface="+mn-lt"/>
              </a:rPr>
              <a:t>中成药治疗优势病种临床应用指南</a:t>
            </a:r>
            <a:r>
              <a:rPr lang="en-US" altLang="zh-CN" sz="500" dirty="0">
                <a:latin typeface="+mn-lt"/>
                <a:ea typeface="+mn-ea"/>
                <a:cs typeface="+mn-ea"/>
                <a:sym typeface="+mn-lt"/>
              </a:rPr>
              <a:t>》</a:t>
            </a:r>
            <a:r>
              <a:rPr lang="zh-CN" altLang="en-US" sz="500" dirty="0">
                <a:latin typeface="+mn-lt"/>
                <a:ea typeface="+mn-ea"/>
                <a:cs typeface="+mn-ea"/>
                <a:sym typeface="+mn-lt"/>
              </a:rPr>
              <a:t>标准化项目组</a:t>
            </a:r>
            <a:r>
              <a:rPr lang="en-US" altLang="zh-CN" sz="500" dirty="0">
                <a:latin typeface="+mn-lt"/>
                <a:ea typeface="+mn-ea"/>
                <a:cs typeface="+mn-ea"/>
                <a:sym typeface="+mn-lt"/>
              </a:rPr>
              <a:t>.</a:t>
            </a:r>
            <a:r>
              <a:rPr lang="zh-CN" altLang="en-US" sz="500" dirty="0">
                <a:latin typeface="+mn-lt"/>
                <a:ea typeface="+mn-ea"/>
                <a:cs typeface="+mn-ea"/>
                <a:sym typeface="+mn-lt"/>
              </a:rPr>
              <a:t>中成药治疗抑郁障碍临床应用指南（</a:t>
            </a:r>
            <a:r>
              <a:rPr lang="en-US" altLang="zh-CN" sz="500" dirty="0">
                <a:latin typeface="+mn-lt"/>
                <a:ea typeface="+mn-ea"/>
                <a:cs typeface="+mn-ea"/>
                <a:sym typeface="+mn-lt"/>
              </a:rPr>
              <a:t>2022</a:t>
            </a:r>
            <a:r>
              <a:rPr lang="zh-CN" altLang="en-US" sz="500" dirty="0">
                <a:latin typeface="+mn-lt"/>
                <a:ea typeface="+mn-ea"/>
                <a:cs typeface="+mn-ea"/>
                <a:sym typeface="+mn-lt"/>
              </a:rPr>
              <a:t>年）</a:t>
            </a:r>
            <a:r>
              <a:rPr lang="en-US" altLang="zh-CN" sz="500" dirty="0">
                <a:latin typeface="+mn-lt"/>
                <a:ea typeface="+mn-ea"/>
                <a:cs typeface="+mn-ea"/>
                <a:sym typeface="+mn-lt"/>
              </a:rPr>
              <a:t>.</a:t>
            </a:r>
            <a:r>
              <a:rPr lang="zh-CN" altLang="en-US" sz="500" dirty="0">
                <a:latin typeface="+mn-lt"/>
                <a:ea typeface="+mn-ea"/>
                <a:cs typeface="+mn-ea"/>
                <a:sym typeface="+mn-lt"/>
              </a:rPr>
              <a:t>中国中西医结合杂志</a:t>
            </a:r>
            <a:r>
              <a:rPr lang="en-US" altLang="zh-CN" sz="500" dirty="0">
                <a:latin typeface="+mn-lt"/>
                <a:ea typeface="+mn-ea"/>
                <a:cs typeface="+mn-ea"/>
                <a:sym typeface="+mn-lt"/>
              </a:rPr>
              <a:t>,2023,43(05):527-541.</a:t>
            </a:r>
          </a:p>
          <a:p>
            <a:pPr marL="228600" indent="-228600">
              <a:buFont typeface="+mj-lt"/>
              <a:buAutoNum type="arabicPeriod"/>
            </a:pPr>
            <a:r>
              <a:rPr lang="zh-CN" altLang="en-US" sz="500" dirty="0">
                <a:latin typeface="+mn-lt"/>
                <a:ea typeface="+mn-ea"/>
                <a:cs typeface="+mn-ea"/>
                <a:sym typeface="+mn-lt"/>
              </a:rPr>
              <a:t>食品药品监管总局　公安部　国家卫生计生委关于公布麻醉药品和精神药品品种目录的通知</a:t>
            </a:r>
            <a:r>
              <a:rPr lang="en-US" altLang="zh-CN" sz="500" dirty="0">
                <a:latin typeface="+mn-lt"/>
                <a:ea typeface="+mn-ea"/>
                <a:cs typeface="+mn-ea"/>
                <a:sym typeface="+mn-lt"/>
              </a:rPr>
              <a:t>. </a:t>
            </a:r>
            <a:r>
              <a:rPr lang="zh-CN" altLang="en-US" sz="500" dirty="0">
                <a:latin typeface="+mn-lt"/>
                <a:ea typeface="+mn-ea"/>
                <a:cs typeface="+mn-ea"/>
                <a:sym typeface="+mn-lt"/>
              </a:rPr>
              <a:t>食药监药化监</a:t>
            </a:r>
            <a:r>
              <a:rPr lang="en-US" altLang="zh-CN" sz="500" dirty="0">
                <a:latin typeface="+mn-lt"/>
                <a:ea typeface="+mn-ea"/>
                <a:cs typeface="+mn-ea"/>
                <a:sym typeface="+mn-lt"/>
              </a:rPr>
              <a:t>〔2013〕230</a:t>
            </a:r>
            <a:r>
              <a:rPr lang="zh-CN" altLang="en-US" sz="500" dirty="0">
                <a:latin typeface="+mn-lt"/>
                <a:ea typeface="+mn-ea"/>
                <a:cs typeface="+mn-ea"/>
                <a:sym typeface="+mn-lt"/>
              </a:rPr>
              <a:t>号</a:t>
            </a:r>
            <a:r>
              <a:rPr lang="en-US" altLang="zh-CN" sz="500" dirty="0">
                <a:latin typeface="+mn-lt"/>
                <a:ea typeface="+mn-ea"/>
                <a:cs typeface="+mn-ea"/>
                <a:sym typeface="+mn-lt"/>
              </a:rPr>
              <a:t>. https://www.nmpa.gov.cn/xxgk/fgwj/gzwj/gzwjyp/20131111120001419.html</a:t>
            </a:r>
          </a:p>
          <a:p>
            <a:pPr marL="228600" indent="-228600">
              <a:buFont typeface="+mj-lt"/>
              <a:buAutoNum type="arabicPeriod"/>
            </a:pPr>
            <a:r>
              <a:rPr lang="en-US" altLang="zh-CN" sz="500" dirty="0">
                <a:latin typeface="+mn-lt"/>
                <a:ea typeface="+mn-ea"/>
                <a:cs typeface="+mn-ea"/>
                <a:sym typeface="+mn-lt"/>
              </a:rPr>
              <a:t> </a:t>
            </a:r>
            <a:r>
              <a:rPr lang="zh-CN" altLang="en-US" sz="500" dirty="0">
                <a:latin typeface="+mn-lt"/>
                <a:ea typeface="+mn-ea"/>
                <a:cs typeface="+mn-ea"/>
                <a:sym typeface="+mn-lt"/>
              </a:rPr>
              <a:t>国家药监局 公安部 国家卫生健康委关于调整麻醉药品和精神药品目录的公告（</a:t>
            </a:r>
            <a:r>
              <a:rPr lang="en-US" altLang="zh-CN" sz="500" dirty="0">
                <a:latin typeface="+mn-lt"/>
                <a:ea typeface="+mn-ea"/>
                <a:cs typeface="+mn-ea"/>
                <a:sym typeface="+mn-lt"/>
              </a:rPr>
              <a:t>2023</a:t>
            </a:r>
            <a:r>
              <a:rPr lang="zh-CN" altLang="en-US" sz="500" dirty="0">
                <a:latin typeface="+mn-lt"/>
                <a:ea typeface="+mn-ea"/>
                <a:cs typeface="+mn-ea"/>
                <a:sym typeface="+mn-lt"/>
              </a:rPr>
              <a:t>年第</a:t>
            </a:r>
            <a:r>
              <a:rPr lang="en-US" altLang="zh-CN" sz="500" dirty="0">
                <a:latin typeface="+mn-lt"/>
                <a:ea typeface="+mn-ea"/>
                <a:cs typeface="+mn-ea"/>
                <a:sym typeface="+mn-lt"/>
              </a:rPr>
              <a:t>43</a:t>
            </a:r>
            <a:r>
              <a:rPr lang="zh-CN" altLang="en-US" sz="500" dirty="0">
                <a:latin typeface="+mn-lt"/>
                <a:ea typeface="+mn-ea"/>
                <a:cs typeface="+mn-ea"/>
                <a:sym typeface="+mn-lt"/>
              </a:rPr>
              <a:t>号 ）</a:t>
            </a:r>
            <a:r>
              <a:rPr lang="en-US" altLang="zh-CN" sz="500" dirty="0">
                <a:latin typeface="+mn-lt"/>
                <a:ea typeface="+mn-ea"/>
                <a:cs typeface="+mn-ea"/>
                <a:sym typeface="+mn-lt"/>
              </a:rPr>
              <a:t>. https://www.nmpa.gov.cn/yaopin/ypggtg/20230418144449182.html</a:t>
            </a:r>
          </a:p>
          <a:p>
            <a:pPr marL="228600" indent="-228600">
              <a:buFont typeface="+mj-lt"/>
              <a:buAutoNum type="arabicPeriod"/>
            </a:pPr>
            <a:r>
              <a:rPr lang="zh-CN" altLang="en-US" sz="500" dirty="0">
                <a:latin typeface="+mn-lt"/>
                <a:ea typeface="+mn-ea"/>
                <a:cs typeface="+mn-ea"/>
                <a:sym typeface="+mn-lt"/>
              </a:rPr>
              <a:t>国家药监局 公安部 国家卫生健康委关于调整麻醉药品和精神药品目录的公告（</a:t>
            </a:r>
            <a:r>
              <a:rPr lang="en-US" altLang="zh-CN" sz="500" dirty="0">
                <a:latin typeface="+mn-lt"/>
                <a:ea typeface="+mn-ea"/>
                <a:cs typeface="+mn-ea"/>
                <a:sym typeface="+mn-lt"/>
              </a:rPr>
              <a:t>2023</a:t>
            </a:r>
            <a:r>
              <a:rPr lang="zh-CN" altLang="en-US" sz="500" dirty="0">
                <a:latin typeface="+mn-lt"/>
                <a:ea typeface="+mn-ea"/>
                <a:cs typeface="+mn-ea"/>
                <a:sym typeface="+mn-lt"/>
              </a:rPr>
              <a:t>年第</a:t>
            </a:r>
            <a:r>
              <a:rPr lang="en-US" altLang="zh-CN" sz="500" dirty="0">
                <a:latin typeface="+mn-lt"/>
                <a:ea typeface="+mn-ea"/>
                <a:cs typeface="+mn-ea"/>
                <a:sym typeface="+mn-lt"/>
              </a:rPr>
              <a:t>120</a:t>
            </a:r>
            <a:r>
              <a:rPr lang="zh-CN" altLang="en-US" sz="500" dirty="0">
                <a:latin typeface="+mn-lt"/>
                <a:ea typeface="+mn-ea"/>
                <a:cs typeface="+mn-ea"/>
                <a:sym typeface="+mn-lt"/>
              </a:rPr>
              <a:t>号）</a:t>
            </a:r>
            <a:r>
              <a:rPr lang="en-US" altLang="zh-CN" sz="500" dirty="0">
                <a:latin typeface="+mn-lt"/>
                <a:ea typeface="+mn-ea"/>
                <a:cs typeface="+mn-ea"/>
                <a:sym typeface="+mn-lt"/>
              </a:rPr>
              <a:t>. https://www.nmpa.gov.cn/yaopin/ypggtg/20230911111004153.html</a:t>
            </a:r>
          </a:p>
          <a:p>
            <a:pPr marL="228600" indent="-228600">
              <a:buFont typeface="+mj-lt"/>
              <a:buAutoNum type="arabicPeriod"/>
            </a:pPr>
            <a:r>
              <a:rPr lang="zh-CN" altLang="en-US" sz="500" dirty="0">
                <a:latin typeface="+mn-lt"/>
                <a:ea typeface="+mn-ea"/>
                <a:cs typeface="+mn-ea"/>
                <a:sym typeface="+mn-lt"/>
              </a:rPr>
              <a:t>国家药监局 公安部 国家卫生健康委关于调整精神药品目录的公告（</a:t>
            </a:r>
            <a:r>
              <a:rPr lang="en-US" altLang="zh-CN" sz="500" dirty="0">
                <a:latin typeface="+mn-lt"/>
                <a:ea typeface="+mn-ea"/>
                <a:cs typeface="+mn-ea"/>
                <a:sym typeface="+mn-lt"/>
              </a:rPr>
              <a:t>2024</a:t>
            </a:r>
            <a:r>
              <a:rPr lang="zh-CN" altLang="en-US" sz="500" dirty="0">
                <a:latin typeface="+mn-lt"/>
                <a:ea typeface="+mn-ea"/>
                <a:cs typeface="+mn-ea"/>
                <a:sym typeface="+mn-lt"/>
              </a:rPr>
              <a:t>年第</a:t>
            </a:r>
            <a:r>
              <a:rPr lang="en-US" altLang="zh-CN" sz="500" dirty="0">
                <a:latin typeface="+mn-lt"/>
                <a:ea typeface="+mn-ea"/>
                <a:cs typeface="+mn-ea"/>
                <a:sym typeface="+mn-lt"/>
              </a:rPr>
              <a:t>54</a:t>
            </a:r>
            <a:r>
              <a:rPr lang="zh-CN" altLang="en-US" sz="500" dirty="0">
                <a:latin typeface="+mn-lt"/>
                <a:ea typeface="+mn-ea"/>
                <a:cs typeface="+mn-ea"/>
                <a:sym typeface="+mn-lt"/>
              </a:rPr>
              <a:t>号）</a:t>
            </a:r>
            <a:r>
              <a:rPr lang="en-US" altLang="zh-CN" sz="500" dirty="0">
                <a:latin typeface="+mn-lt"/>
                <a:ea typeface="+mn-ea"/>
                <a:cs typeface="+mn-ea"/>
                <a:sym typeface="+mn-lt"/>
              </a:rPr>
              <a:t>. https://www.nmpa.gov.cn/xxgk/ggtg/ypggtg/ypqtggtg/20240507084000186.html</a:t>
            </a:r>
          </a:p>
          <a:p>
            <a:pPr marL="228600" indent="-228600">
              <a:buFont typeface="+mj-lt"/>
              <a:buAutoNum type="arabicPeriod"/>
            </a:pPr>
            <a:r>
              <a:rPr lang="zh-CN" altLang="en-US" sz="500" dirty="0">
                <a:latin typeface="+mn-lt"/>
                <a:ea typeface="+mn-ea"/>
                <a:cs typeface="+mn-ea"/>
                <a:sym typeface="+mn-lt"/>
              </a:rPr>
              <a:t>前八批国家组织药品集中采购品种可替代药品参考监测范围</a:t>
            </a:r>
            <a:r>
              <a:rPr lang="en-US" altLang="zh-CN" sz="500" dirty="0">
                <a:latin typeface="+mn-lt"/>
                <a:ea typeface="+mn-ea"/>
                <a:cs typeface="+mn-ea"/>
                <a:sym typeface="+mn-lt"/>
              </a:rPr>
              <a:t>. (2023-09-27).  https://www.snxingping.gov.cn/zwgk/fdzdgknr/zzjg/szfzcbm_16644/ylbzj_16896/zdly_16905/ypjyyhccg_16907/202309/t20230927_1680512.html</a:t>
            </a:r>
          </a:p>
        </p:txBody>
      </p:sp>
      <p:sp>
        <p:nvSpPr>
          <p:cNvPr id="3" name="标题 2">
            <a:extLst>
              <a:ext uri="{FF2B5EF4-FFF2-40B4-BE49-F238E27FC236}">
                <a16:creationId xmlns:a16="http://schemas.microsoft.com/office/drawing/2014/main" id="{E03EAB2B-9D39-0AA6-847D-9D1092A3055E}"/>
              </a:ext>
            </a:extLst>
          </p:cNvPr>
          <p:cNvSpPr>
            <a:spLocks noGrp="1"/>
          </p:cNvSpPr>
          <p:nvPr>
            <p:ph type="title"/>
          </p:nvPr>
        </p:nvSpPr>
        <p:spPr/>
        <p:txBody>
          <a:bodyPr/>
          <a:lstStyle/>
          <a:p>
            <a:r>
              <a:rPr lang="zh-CN" altLang="en-US" dirty="0">
                <a:solidFill>
                  <a:schemeClr val="tx1"/>
                </a:solidFill>
                <a:latin typeface="+mn-lt"/>
                <a:ea typeface="+mn-ea"/>
                <a:cs typeface="+mn-ea"/>
                <a:sym typeface="+mn-lt"/>
              </a:rPr>
              <a:t>圣</a:t>
            </a:r>
            <a:r>
              <a:rPr lang="en-US" altLang="zh-CN" dirty="0">
                <a:solidFill>
                  <a:schemeClr val="tx1"/>
                </a:solidFill>
                <a:latin typeface="+mn-lt"/>
                <a:ea typeface="+mn-ea"/>
                <a:cs typeface="+mn-ea"/>
                <a:sym typeface="+mn-lt"/>
              </a:rPr>
              <a:t>·</a:t>
            </a:r>
            <a:r>
              <a:rPr lang="zh-CN" altLang="en-US" dirty="0">
                <a:solidFill>
                  <a:schemeClr val="tx1"/>
                </a:solidFill>
                <a:latin typeface="+mn-lt"/>
                <a:ea typeface="+mn-ea"/>
                <a:cs typeface="+mn-ea"/>
                <a:sym typeface="+mn-lt"/>
              </a:rPr>
              <a:t>约翰草提取物：纯天然植物抗抑郁剂</a:t>
            </a:r>
          </a:p>
        </p:txBody>
      </p:sp>
      <p:sp>
        <p:nvSpPr>
          <p:cNvPr id="2" name="文本框 1">
            <a:extLst>
              <a:ext uri="{FF2B5EF4-FFF2-40B4-BE49-F238E27FC236}">
                <a16:creationId xmlns:a16="http://schemas.microsoft.com/office/drawing/2014/main" id="{296C5D22-D288-B49E-D034-C16D77638B7F}"/>
              </a:ext>
            </a:extLst>
          </p:cNvPr>
          <p:cNvSpPr txBox="1"/>
          <p:nvPr/>
        </p:nvSpPr>
        <p:spPr>
          <a:xfrm>
            <a:off x="1556704" y="5623899"/>
            <a:ext cx="5378027" cy="295145"/>
          </a:xfrm>
          <a:prstGeom prst="rect">
            <a:avLst/>
          </a:prstGeom>
          <a:noFill/>
        </p:spPr>
        <p:txBody>
          <a:bodyPr wrap="square" rtlCol="0">
            <a:spAutoFit/>
          </a:bodyPr>
          <a:lstStyle/>
          <a:p>
            <a:pPr algn="l">
              <a:lnSpc>
                <a:spcPct val="120000"/>
              </a:lnSpc>
              <a:spcAft>
                <a:spcPts val="600"/>
              </a:spcAft>
            </a:pPr>
            <a:r>
              <a:rPr lang="zh-CN" altLang="en-US" sz="1200" dirty="0">
                <a:cs typeface="+mn-ea"/>
                <a:sym typeface="+mn-lt"/>
              </a:rPr>
              <a:t>注：圣</a:t>
            </a:r>
            <a:r>
              <a:rPr lang="en-US" altLang="zh-CN" sz="1200" dirty="0">
                <a:cs typeface="+mn-ea"/>
                <a:sym typeface="+mn-lt"/>
              </a:rPr>
              <a:t>·</a:t>
            </a:r>
            <a:r>
              <a:rPr lang="zh-CN" altLang="en-US" sz="1200" dirty="0">
                <a:cs typeface="+mn-ea"/>
                <a:sym typeface="+mn-lt"/>
              </a:rPr>
              <a:t>约翰草提取物片每片重</a:t>
            </a:r>
            <a:r>
              <a:rPr lang="en-US" altLang="zh-CN" sz="1200" dirty="0">
                <a:cs typeface="+mn-ea"/>
                <a:sym typeface="+mn-lt"/>
              </a:rPr>
              <a:t>0.56g[</a:t>
            </a:r>
            <a:r>
              <a:rPr lang="zh-CN" altLang="en-US" sz="1200" dirty="0">
                <a:cs typeface="+mn-ea"/>
                <a:sym typeface="+mn-lt"/>
              </a:rPr>
              <a:t>含圣</a:t>
            </a:r>
            <a:r>
              <a:rPr lang="en-US" altLang="zh-CN" sz="1200" dirty="0">
                <a:cs typeface="+mn-ea"/>
                <a:sym typeface="+mn-lt"/>
              </a:rPr>
              <a:t>·</a:t>
            </a:r>
            <a:r>
              <a:rPr lang="zh-CN" altLang="en-US" sz="1200" dirty="0">
                <a:cs typeface="+mn-ea"/>
                <a:sym typeface="+mn-lt"/>
              </a:rPr>
              <a:t>约翰草提取物</a:t>
            </a:r>
            <a:r>
              <a:rPr lang="en-US" altLang="zh-CN" sz="1200" dirty="0">
                <a:cs typeface="+mn-ea"/>
                <a:sym typeface="+mn-lt"/>
              </a:rPr>
              <a:t>312mg]</a:t>
            </a:r>
            <a:endParaRPr lang="zh-CN" altLang="en-US" sz="1200" dirty="0">
              <a:cs typeface="+mn-ea"/>
              <a:sym typeface="+mn-lt"/>
            </a:endParaRPr>
          </a:p>
        </p:txBody>
      </p:sp>
      <p:grpSp>
        <p:nvGrpSpPr>
          <p:cNvPr id="4" name="组合 3">
            <a:extLst>
              <a:ext uri="{FF2B5EF4-FFF2-40B4-BE49-F238E27FC236}">
                <a16:creationId xmlns:a16="http://schemas.microsoft.com/office/drawing/2014/main" id="{9DF5D233-FC11-D722-A79F-913613438EC8}"/>
              </a:ext>
            </a:extLst>
          </p:cNvPr>
          <p:cNvGrpSpPr/>
          <p:nvPr/>
        </p:nvGrpSpPr>
        <p:grpSpPr>
          <a:xfrm>
            <a:off x="700962" y="1652051"/>
            <a:ext cx="3255024" cy="2340000"/>
            <a:chOff x="489203" y="1084159"/>
            <a:chExt cx="3671507" cy="2340000"/>
          </a:xfrm>
        </p:grpSpPr>
        <p:grpSp>
          <p:nvGrpSpPr>
            <p:cNvPr id="6" name="组合 5">
              <a:extLst>
                <a:ext uri="{FF2B5EF4-FFF2-40B4-BE49-F238E27FC236}">
                  <a16:creationId xmlns:a16="http://schemas.microsoft.com/office/drawing/2014/main" id="{FA67EA65-946B-4E41-A68E-9C7A6737EA65}"/>
                </a:ext>
              </a:extLst>
            </p:cNvPr>
            <p:cNvGrpSpPr/>
            <p:nvPr/>
          </p:nvGrpSpPr>
          <p:grpSpPr>
            <a:xfrm>
              <a:off x="489203" y="1084159"/>
              <a:ext cx="3671507" cy="2340000"/>
              <a:chOff x="489203" y="1084159"/>
              <a:chExt cx="3671507" cy="2709390"/>
            </a:xfrm>
          </p:grpSpPr>
          <p:grpSp>
            <p:nvGrpSpPr>
              <p:cNvPr id="24" name="组合 23">
                <a:extLst>
                  <a:ext uri="{FF2B5EF4-FFF2-40B4-BE49-F238E27FC236}">
                    <a16:creationId xmlns:a16="http://schemas.microsoft.com/office/drawing/2014/main" id="{7E513EFE-02E1-6DF5-7979-F5CB17D76468}"/>
                  </a:ext>
                </a:extLst>
              </p:cNvPr>
              <p:cNvGrpSpPr/>
              <p:nvPr/>
            </p:nvGrpSpPr>
            <p:grpSpPr>
              <a:xfrm>
                <a:off x="489203" y="1084159"/>
                <a:ext cx="3671507" cy="2709390"/>
                <a:chOff x="489203" y="1084156"/>
                <a:chExt cx="3671507" cy="7068466"/>
              </a:xfrm>
              <a:effectLst>
                <a:outerShdw blurRad="63500" sx="102000" sy="102000" algn="ctr" rotWithShape="0">
                  <a:srgbClr val="B35609">
                    <a:alpha val="40000"/>
                  </a:srgbClr>
                </a:outerShdw>
              </a:effectLst>
            </p:grpSpPr>
            <p:sp>
              <p:nvSpPr>
                <p:cNvPr id="26" name="矩形: 圆角 25">
                  <a:extLst>
                    <a:ext uri="{FF2B5EF4-FFF2-40B4-BE49-F238E27FC236}">
                      <a16:creationId xmlns:a16="http://schemas.microsoft.com/office/drawing/2014/main" id="{C7C3D6B1-9E36-0848-5CCE-B91FE21F459C}"/>
                    </a:ext>
                  </a:extLst>
                </p:cNvPr>
                <p:cNvSpPr/>
                <p:nvPr/>
              </p:nvSpPr>
              <p:spPr>
                <a:xfrm>
                  <a:off x="489203" y="1084156"/>
                  <a:ext cx="3671507" cy="7068466"/>
                </a:xfrm>
                <a:prstGeom prst="roundRect">
                  <a:avLst>
                    <a:gd name="adj" fmla="val 6472"/>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200" rtl="0" eaLnBrk="1" fontAlgn="base" latinLnBrk="0" hangingPunct="1">
                    <a:lnSpc>
                      <a:spcPct val="100000"/>
                    </a:lnSpc>
                    <a:spcBef>
                      <a:spcPct val="0"/>
                    </a:spcBef>
                    <a:spcAft>
                      <a:spcPct val="0"/>
                    </a:spcAft>
                    <a:buClr>
                      <a:srgbClr val="009FDA"/>
                    </a:buClr>
                    <a:buSzTx/>
                    <a:buFontTx/>
                    <a:buNone/>
                    <a:tabLst/>
                    <a:defRPr/>
                  </a:pPr>
                  <a:endParaRPr kumimoji="0" lang="zh-CN" altLang="en-US" b="0" i="0" u="none" strike="noStrike" kern="0" cap="none" spc="0" normalizeH="0" baseline="0" noProof="0" dirty="0">
                    <a:ln>
                      <a:noFill/>
                    </a:ln>
                    <a:solidFill>
                      <a:srgbClr val="001965"/>
                    </a:solidFill>
                    <a:effectLst/>
                    <a:uLnTx/>
                    <a:uFillTx/>
                    <a:cs typeface="+mn-ea"/>
                    <a:sym typeface="+mn-lt"/>
                  </a:endParaRPr>
                </a:p>
              </p:txBody>
            </p:sp>
            <p:sp>
              <p:nvSpPr>
                <p:cNvPr id="27" name="同侧圆角矩形 2">
                  <a:extLst>
                    <a:ext uri="{FF2B5EF4-FFF2-40B4-BE49-F238E27FC236}">
                      <a16:creationId xmlns:a16="http://schemas.microsoft.com/office/drawing/2014/main" id="{F55AE0B6-CAF6-79DE-ED49-97C87221A126}"/>
                    </a:ext>
                  </a:extLst>
                </p:cNvPr>
                <p:cNvSpPr/>
                <p:nvPr/>
              </p:nvSpPr>
              <p:spPr>
                <a:xfrm rot="5400000">
                  <a:off x="1369055" y="770467"/>
                  <a:ext cx="1432999" cy="3139485"/>
                </a:xfrm>
                <a:prstGeom prst="round2SameRect">
                  <a:avLst>
                    <a:gd name="adj1" fmla="val 50000"/>
                    <a:gd name="adj2" fmla="val 0"/>
                  </a:avLst>
                </a:prstGeom>
                <a:gradFill>
                  <a:gsLst>
                    <a:gs pos="100000">
                      <a:schemeClr val="bg1"/>
                    </a:gs>
                    <a:gs pos="0">
                      <a:srgbClr val="F5B021"/>
                    </a:gs>
                  </a:gsLst>
                  <a:lin ang="5400000" scaled="1"/>
                </a:gradFill>
                <a:ln w="19050">
                  <a:gradFill>
                    <a:gsLst>
                      <a:gs pos="100000">
                        <a:schemeClr val="bg1"/>
                      </a:gs>
                      <a:gs pos="0">
                        <a:srgbClr val="B35609"/>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b="0" i="0" u="none" strike="noStrike" kern="1200" cap="none" spc="0" normalizeH="0" baseline="0" noProof="0" dirty="0">
                    <a:ln>
                      <a:noFill/>
                    </a:ln>
                    <a:solidFill>
                      <a:prstClr val="white"/>
                    </a:solidFill>
                    <a:effectLst/>
                    <a:uLnTx/>
                    <a:uFillTx/>
                    <a:cs typeface="+mn-ea"/>
                    <a:sym typeface="+mn-lt"/>
                  </a:endParaRPr>
                </a:p>
              </p:txBody>
            </p:sp>
          </p:grpSp>
          <p:sp>
            <p:nvSpPr>
              <p:cNvPr id="25" name="文本框 24">
                <a:extLst>
                  <a:ext uri="{FF2B5EF4-FFF2-40B4-BE49-F238E27FC236}">
                    <a16:creationId xmlns:a16="http://schemas.microsoft.com/office/drawing/2014/main" id="{FBF730F4-DF42-48DF-6897-2847696CAEF1}"/>
                  </a:ext>
                </a:extLst>
              </p:cNvPr>
              <p:cNvSpPr txBox="1"/>
              <p:nvPr/>
            </p:nvSpPr>
            <p:spPr>
              <a:xfrm>
                <a:off x="587374" y="1316455"/>
                <a:ext cx="2857161" cy="459187"/>
              </a:xfrm>
              <a:prstGeom prst="rect">
                <a:avLst/>
              </a:prstGeom>
              <a:noFill/>
            </p:spPr>
            <p:txBody>
              <a:bodyPr wrap="square" rtlCol="0">
                <a:spAutoFit/>
              </a:bodyPr>
              <a:lstStyle/>
              <a:p>
                <a:pPr algn="ctr">
                  <a:lnSpc>
                    <a:spcPct val="120000"/>
                  </a:lnSpc>
                  <a:spcAft>
                    <a:spcPts val="600"/>
                  </a:spcAft>
                </a:pPr>
                <a:r>
                  <a:rPr lang="zh-CN" altLang="en-US" b="1" dirty="0">
                    <a:solidFill>
                      <a:srgbClr val="B35609"/>
                    </a:solidFill>
                    <a:cs typeface="+mn-ea"/>
                    <a:sym typeface="+mn-lt"/>
                  </a:rPr>
                  <a:t>贯叶金丝桃素</a:t>
                </a:r>
              </a:p>
            </p:txBody>
          </p:sp>
        </p:grpSp>
        <p:sp>
          <p:nvSpPr>
            <p:cNvPr id="21" name="文本框 20">
              <a:extLst>
                <a:ext uri="{FF2B5EF4-FFF2-40B4-BE49-F238E27FC236}">
                  <a16:creationId xmlns:a16="http://schemas.microsoft.com/office/drawing/2014/main" id="{0979BCF4-5F55-E783-F9AE-4F10A64ADD2B}"/>
                </a:ext>
              </a:extLst>
            </p:cNvPr>
            <p:cNvSpPr txBox="1"/>
            <p:nvPr/>
          </p:nvSpPr>
          <p:spPr>
            <a:xfrm>
              <a:off x="753609" y="2115281"/>
              <a:ext cx="3142695" cy="805926"/>
            </a:xfrm>
            <a:prstGeom prst="rect">
              <a:avLst/>
            </a:prstGeom>
            <a:noFill/>
          </p:spPr>
          <p:txBody>
            <a:bodyPr wrap="square" rtlCol="0">
              <a:spAutoFit/>
            </a:bodyPr>
            <a:lstStyle/>
            <a:p>
              <a:pPr algn="ctr">
                <a:lnSpc>
                  <a:spcPct val="120000"/>
                </a:lnSpc>
                <a:spcAft>
                  <a:spcPts val="600"/>
                </a:spcAft>
              </a:pPr>
              <a:r>
                <a:rPr lang="en-US" altLang="zh-CN" b="1" dirty="0">
                  <a:solidFill>
                    <a:srgbClr val="B35609"/>
                  </a:solidFill>
                  <a:cs typeface="+mn-ea"/>
                  <a:sym typeface="+mn-lt"/>
                </a:rPr>
                <a:t>3 ~ 6%</a:t>
              </a:r>
            </a:p>
            <a:p>
              <a:pPr algn="ctr">
                <a:lnSpc>
                  <a:spcPct val="120000"/>
                </a:lnSpc>
                <a:spcAft>
                  <a:spcPts val="600"/>
                </a:spcAft>
              </a:pPr>
              <a:r>
                <a:rPr lang="en-US" altLang="zh-CN" dirty="0">
                  <a:cs typeface="+mn-ea"/>
                  <a:sym typeface="+mn-lt"/>
                </a:rPr>
                <a:t>(9.0 ~ 18.0mg)</a:t>
              </a:r>
              <a:endParaRPr lang="zh-CN" altLang="en-US" dirty="0">
                <a:cs typeface="+mn-ea"/>
                <a:sym typeface="+mn-lt"/>
              </a:endParaRPr>
            </a:p>
          </p:txBody>
        </p:sp>
      </p:grpSp>
      <p:grpSp>
        <p:nvGrpSpPr>
          <p:cNvPr id="28" name="组合 27">
            <a:extLst>
              <a:ext uri="{FF2B5EF4-FFF2-40B4-BE49-F238E27FC236}">
                <a16:creationId xmlns:a16="http://schemas.microsoft.com/office/drawing/2014/main" id="{141604DE-2D64-5BF5-7338-FC946ED1BC54}"/>
              </a:ext>
            </a:extLst>
          </p:cNvPr>
          <p:cNvGrpSpPr/>
          <p:nvPr/>
        </p:nvGrpSpPr>
        <p:grpSpPr>
          <a:xfrm>
            <a:off x="4466753" y="1652051"/>
            <a:ext cx="3255024" cy="2340000"/>
            <a:chOff x="489203" y="1084159"/>
            <a:chExt cx="3671507" cy="2340000"/>
          </a:xfrm>
        </p:grpSpPr>
        <p:grpSp>
          <p:nvGrpSpPr>
            <p:cNvPr id="29" name="组合 28">
              <a:extLst>
                <a:ext uri="{FF2B5EF4-FFF2-40B4-BE49-F238E27FC236}">
                  <a16:creationId xmlns:a16="http://schemas.microsoft.com/office/drawing/2014/main" id="{6CD9CCB7-755F-86D1-474B-5599FA189FC4}"/>
                </a:ext>
              </a:extLst>
            </p:cNvPr>
            <p:cNvGrpSpPr/>
            <p:nvPr/>
          </p:nvGrpSpPr>
          <p:grpSpPr>
            <a:xfrm>
              <a:off x="489203" y="1084159"/>
              <a:ext cx="3671507" cy="2340000"/>
              <a:chOff x="489203" y="1084159"/>
              <a:chExt cx="3671507" cy="2709390"/>
            </a:xfrm>
          </p:grpSpPr>
          <p:grpSp>
            <p:nvGrpSpPr>
              <p:cNvPr id="32" name="组合 31">
                <a:extLst>
                  <a:ext uri="{FF2B5EF4-FFF2-40B4-BE49-F238E27FC236}">
                    <a16:creationId xmlns:a16="http://schemas.microsoft.com/office/drawing/2014/main" id="{E158B539-09DB-990F-D0E8-D6492AD5D544}"/>
                  </a:ext>
                </a:extLst>
              </p:cNvPr>
              <p:cNvGrpSpPr/>
              <p:nvPr/>
            </p:nvGrpSpPr>
            <p:grpSpPr>
              <a:xfrm>
                <a:off x="489203" y="1084159"/>
                <a:ext cx="3671507" cy="2709390"/>
                <a:chOff x="489203" y="1084156"/>
                <a:chExt cx="3671507" cy="7068466"/>
              </a:xfrm>
              <a:effectLst>
                <a:outerShdw blurRad="63500" sx="102000" sy="102000" algn="ctr" rotWithShape="0">
                  <a:srgbClr val="B35609">
                    <a:alpha val="40000"/>
                  </a:srgbClr>
                </a:outerShdw>
              </a:effectLst>
            </p:grpSpPr>
            <p:sp>
              <p:nvSpPr>
                <p:cNvPr id="34" name="矩形: 圆角 33">
                  <a:extLst>
                    <a:ext uri="{FF2B5EF4-FFF2-40B4-BE49-F238E27FC236}">
                      <a16:creationId xmlns:a16="http://schemas.microsoft.com/office/drawing/2014/main" id="{3F824FFA-A79B-E839-208A-DFE989B532B6}"/>
                    </a:ext>
                  </a:extLst>
                </p:cNvPr>
                <p:cNvSpPr/>
                <p:nvPr/>
              </p:nvSpPr>
              <p:spPr>
                <a:xfrm>
                  <a:off x="489203" y="1084156"/>
                  <a:ext cx="3671507" cy="7068466"/>
                </a:xfrm>
                <a:prstGeom prst="roundRect">
                  <a:avLst>
                    <a:gd name="adj" fmla="val 6472"/>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200" rtl="0" eaLnBrk="1" fontAlgn="base" latinLnBrk="0" hangingPunct="1">
                    <a:lnSpc>
                      <a:spcPct val="100000"/>
                    </a:lnSpc>
                    <a:spcBef>
                      <a:spcPct val="0"/>
                    </a:spcBef>
                    <a:spcAft>
                      <a:spcPct val="0"/>
                    </a:spcAft>
                    <a:buClr>
                      <a:srgbClr val="009FDA"/>
                    </a:buClr>
                    <a:buSzTx/>
                    <a:buFontTx/>
                    <a:buNone/>
                    <a:tabLst/>
                    <a:defRPr/>
                  </a:pPr>
                  <a:endParaRPr kumimoji="0" lang="zh-CN" altLang="en-US" b="0" i="0" u="none" strike="noStrike" kern="0" cap="none" spc="0" normalizeH="0" baseline="0" noProof="0" dirty="0">
                    <a:ln>
                      <a:noFill/>
                    </a:ln>
                    <a:solidFill>
                      <a:srgbClr val="001965"/>
                    </a:solidFill>
                    <a:effectLst/>
                    <a:uLnTx/>
                    <a:uFillTx/>
                    <a:cs typeface="+mn-ea"/>
                    <a:sym typeface="+mn-lt"/>
                  </a:endParaRPr>
                </a:p>
              </p:txBody>
            </p:sp>
            <p:sp>
              <p:nvSpPr>
                <p:cNvPr id="35" name="同侧圆角矩形 2">
                  <a:extLst>
                    <a:ext uri="{FF2B5EF4-FFF2-40B4-BE49-F238E27FC236}">
                      <a16:creationId xmlns:a16="http://schemas.microsoft.com/office/drawing/2014/main" id="{03DA8EB4-8D1F-9311-BDB1-7D4D5F2FC430}"/>
                    </a:ext>
                  </a:extLst>
                </p:cNvPr>
                <p:cNvSpPr/>
                <p:nvPr/>
              </p:nvSpPr>
              <p:spPr>
                <a:xfrm rot="5400000">
                  <a:off x="1347341" y="796118"/>
                  <a:ext cx="1432999" cy="3139485"/>
                </a:xfrm>
                <a:prstGeom prst="round2SameRect">
                  <a:avLst>
                    <a:gd name="adj1" fmla="val 50000"/>
                    <a:gd name="adj2" fmla="val 0"/>
                  </a:avLst>
                </a:prstGeom>
                <a:gradFill>
                  <a:gsLst>
                    <a:gs pos="100000">
                      <a:schemeClr val="bg1"/>
                    </a:gs>
                    <a:gs pos="0">
                      <a:srgbClr val="F5B021"/>
                    </a:gs>
                  </a:gsLst>
                  <a:lin ang="5400000" scaled="1"/>
                </a:gradFill>
                <a:ln w="19050">
                  <a:gradFill>
                    <a:gsLst>
                      <a:gs pos="100000">
                        <a:schemeClr val="bg1"/>
                      </a:gs>
                      <a:gs pos="0">
                        <a:srgbClr val="B35609"/>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b="0" i="0" u="none" strike="noStrike" kern="1200" cap="none" spc="0" normalizeH="0" baseline="0" noProof="0" dirty="0">
                    <a:ln>
                      <a:noFill/>
                    </a:ln>
                    <a:solidFill>
                      <a:prstClr val="white"/>
                    </a:solidFill>
                    <a:effectLst/>
                    <a:uLnTx/>
                    <a:uFillTx/>
                    <a:cs typeface="+mn-ea"/>
                    <a:sym typeface="+mn-lt"/>
                  </a:endParaRPr>
                </a:p>
              </p:txBody>
            </p:sp>
          </p:grpSp>
          <p:sp>
            <p:nvSpPr>
              <p:cNvPr id="33" name="文本框 32">
                <a:extLst>
                  <a:ext uri="{FF2B5EF4-FFF2-40B4-BE49-F238E27FC236}">
                    <a16:creationId xmlns:a16="http://schemas.microsoft.com/office/drawing/2014/main" id="{481C673F-CBE6-2C9F-C005-7C5032AFA201}"/>
                  </a:ext>
                </a:extLst>
              </p:cNvPr>
              <p:cNvSpPr txBox="1"/>
              <p:nvPr/>
            </p:nvSpPr>
            <p:spPr>
              <a:xfrm>
                <a:off x="587374" y="1326288"/>
                <a:ext cx="2857161" cy="459187"/>
              </a:xfrm>
              <a:prstGeom prst="rect">
                <a:avLst/>
              </a:prstGeom>
              <a:noFill/>
            </p:spPr>
            <p:txBody>
              <a:bodyPr wrap="square" rtlCol="0">
                <a:spAutoFit/>
              </a:bodyPr>
              <a:lstStyle/>
              <a:p>
                <a:pPr algn="ctr">
                  <a:lnSpc>
                    <a:spcPct val="120000"/>
                  </a:lnSpc>
                  <a:spcAft>
                    <a:spcPts val="600"/>
                  </a:spcAft>
                </a:pPr>
                <a:r>
                  <a:rPr lang="zh-CN" altLang="en-US" b="1" dirty="0">
                    <a:solidFill>
                      <a:srgbClr val="B35609"/>
                    </a:solidFill>
                    <a:cs typeface="+mn-ea"/>
                    <a:sym typeface="+mn-lt"/>
                  </a:rPr>
                  <a:t>金丝桃素</a:t>
                </a:r>
              </a:p>
            </p:txBody>
          </p:sp>
        </p:grpSp>
        <p:sp>
          <p:nvSpPr>
            <p:cNvPr id="31" name="文本框 30">
              <a:extLst>
                <a:ext uri="{FF2B5EF4-FFF2-40B4-BE49-F238E27FC236}">
                  <a16:creationId xmlns:a16="http://schemas.microsoft.com/office/drawing/2014/main" id="{0E5D5B7C-E3C9-C7DC-4E15-0ECBD6D87EAD}"/>
                </a:ext>
              </a:extLst>
            </p:cNvPr>
            <p:cNvSpPr txBox="1"/>
            <p:nvPr/>
          </p:nvSpPr>
          <p:spPr>
            <a:xfrm>
              <a:off x="753609" y="2117227"/>
              <a:ext cx="3142695" cy="805926"/>
            </a:xfrm>
            <a:prstGeom prst="rect">
              <a:avLst/>
            </a:prstGeom>
            <a:noFill/>
          </p:spPr>
          <p:txBody>
            <a:bodyPr wrap="square" rtlCol="0">
              <a:spAutoFit/>
            </a:bodyPr>
            <a:lstStyle/>
            <a:p>
              <a:pPr algn="ctr">
                <a:lnSpc>
                  <a:spcPct val="120000"/>
                </a:lnSpc>
                <a:spcAft>
                  <a:spcPts val="600"/>
                </a:spcAft>
              </a:pPr>
              <a:r>
                <a:rPr lang="en-US" altLang="zh-CN" b="1" dirty="0">
                  <a:solidFill>
                    <a:srgbClr val="B35609"/>
                  </a:solidFill>
                  <a:cs typeface="+mn-ea"/>
                  <a:sym typeface="+mn-lt"/>
                </a:rPr>
                <a:t>0.12 ~ 0.28%</a:t>
              </a:r>
            </a:p>
            <a:p>
              <a:pPr algn="ctr">
                <a:lnSpc>
                  <a:spcPct val="120000"/>
                </a:lnSpc>
                <a:spcAft>
                  <a:spcPts val="600"/>
                </a:spcAft>
              </a:pPr>
              <a:r>
                <a:rPr lang="en-US" altLang="zh-CN" dirty="0">
                  <a:cs typeface="+mn-ea"/>
                  <a:sym typeface="+mn-lt"/>
                </a:rPr>
                <a:t>(0.40 ~ 0.90mg)</a:t>
              </a:r>
              <a:endParaRPr lang="zh-CN" altLang="en-US" dirty="0">
                <a:cs typeface="+mn-ea"/>
                <a:sym typeface="+mn-lt"/>
              </a:endParaRPr>
            </a:p>
          </p:txBody>
        </p:sp>
      </p:grpSp>
      <p:grpSp>
        <p:nvGrpSpPr>
          <p:cNvPr id="36" name="组合 35">
            <a:extLst>
              <a:ext uri="{FF2B5EF4-FFF2-40B4-BE49-F238E27FC236}">
                <a16:creationId xmlns:a16="http://schemas.microsoft.com/office/drawing/2014/main" id="{769BD11D-8225-8B09-5C5C-82179DD833DC}"/>
              </a:ext>
            </a:extLst>
          </p:cNvPr>
          <p:cNvGrpSpPr/>
          <p:nvPr/>
        </p:nvGrpSpPr>
        <p:grpSpPr>
          <a:xfrm>
            <a:off x="8232545" y="1652051"/>
            <a:ext cx="3255024" cy="2340000"/>
            <a:chOff x="489203" y="1084159"/>
            <a:chExt cx="3671507" cy="2340000"/>
          </a:xfrm>
        </p:grpSpPr>
        <p:grpSp>
          <p:nvGrpSpPr>
            <p:cNvPr id="37" name="组合 36">
              <a:extLst>
                <a:ext uri="{FF2B5EF4-FFF2-40B4-BE49-F238E27FC236}">
                  <a16:creationId xmlns:a16="http://schemas.microsoft.com/office/drawing/2014/main" id="{4DDE640F-6D07-1D9E-E209-EB6A7B9596B7}"/>
                </a:ext>
              </a:extLst>
            </p:cNvPr>
            <p:cNvGrpSpPr/>
            <p:nvPr/>
          </p:nvGrpSpPr>
          <p:grpSpPr>
            <a:xfrm>
              <a:off x="489203" y="1084159"/>
              <a:ext cx="3671507" cy="2340000"/>
              <a:chOff x="489203" y="1084159"/>
              <a:chExt cx="3671507" cy="2709390"/>
            </a:xfrm>
          </p:grpSpPr>
          <p:grpSp>
            <p:nvGrpSpPr>
              <p:cNvPr id="39" name="组合 38">
                <a:extLst>
                  <a:ext uri="{FF2B5EF4-FFF2-40B4-BE49-F238E27FC236}">
                    <a16:creationId xmlns:a16="http://schemas.microsoft.com/office/drawing/2014/main" id="{EF70D236-D0F5-226F-C270-4D49BEFD3AE0}"/>
                  </a:ext>
                </a:extLst>
              </p:cNvPr>
              <p:cNvGrpSpPr/>
              <p:nvPr/>
            </p:nvGrpSpPr>
            <p:grpSpPr>
              <a:xfrm>
                <a:off x="489203" y="1084159"/>
                <a:ext cx="3671507" cy="2709390"/>
                <a:chOff x="489203" y="1084156"/>
                <a:chExt cx="3671507" cy="7068466"/>
              </a:xfrm>
              <a:effectLst>
                <a:outerShdw blurRad="63500" sx="102000" sy="102000" algn="ctr" rotWithShape="0">
                  <a:srgbClr val="B35609">
                    <a:alpha val="40000"/>
                  </a:srgbClr>
                </a:outerShdw>
              </a:effectLst>
            </p:grpSpPr>
            <p:sp>
              <p:nvSpPr>
                <p:cNvPr id="41" name="矩形: 圆角 40">
                  <a:extLst>
                    <a:ext uri="{FF2B5EF4-FFF2-40B4-BE49-F238E27FC236}">
                      <a16:creationId xmlns:a16="http://schemas.microsoft.com/office/drawing/2014/main" id="{F9A94228-63AB-B23A-41EB-D9CBA9BEEFE0}"/>
                    </a:ext>
                  </a:extLst>
                </p:cNvPr>
                <p:cNvSpPr/>
                <p:nvPr/>
              </p:nvSpPr>
              <p:spPr>
                <a:xfrm>
                  <a:off x="489203" y="1084156"/>
                  <a:ext cx="3671507" cy="7068466"/>
                </a:xfrm>
                <a:prstGeom prst="roundRect">
                  <a:avLst>
                    <a:gd name="adj" fmla="val 6472"/>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200" rtl="0" eaLnBrk="1" fontAlgn="base" latinLnBrk="0" hangingPunct="1">
                    <a:lnSpc>
                      <a:spcPct val="100000"/>
                    </a:lnSpc>
                    <a:spcBef>
                      <a:spcPct val="0"/>
                    </a:spcBef>
                    <a:spcAft>
                      <a:spcPct val="0"/>
                    </a:spcAft>
                    <a:buClr>
                      <a:srgbClr val="009FDA"/>
                    </a:buClr>
                    <a:buSzTx/>
                    <a:buFontTx/>
                    <a:buNone/>
                    <a:tabLst/>
                    <a:defRPr/>
                  </a:pPr>
                  <a:endParaRPr kumimoji="0" lang="zh-CN" altLang="en-US" b="0" i="0" u="none" strike="noStrike" kern="0" cap="none" spc="0" normalizeH="0" baseline="0" noProof="0" dirty="0">
                    <a:ln>
                      <a:noFill/>
                    </a:ln>
                    <a:solidFill>
                      <a:srgbClr val="001965"/>
                    </a:solidFill>
                    <a:effectLst/>
                    <a:uLnTx/>
                    <a:uFillTx/>
                    <a:cs typeface="+mn-ea"/>
                    <a:sym typeface="+mn-lt"/>
                  </a:endParaRPr>
                </a:p>
              </p:txBody>
            </p:sp>
            <p:sp>
              <p:nvSpPr>
                <p:cNvPr id="42" name="同侧圆角矩形 2">
                  <a:extLst>
                    <a:ext uri="{FF2B5EF4-FFF2-40B4-BE49-F238E27FC236}">
                      <a16:creationId xmlns:a16="http://schemas.microsoft.com/office/drawing/2014/main" id="{77E8371F-7F62-8DA1-FA14-EB7BACC9D8FC}"/>
                    </a:ext>
                  </a:extLst>
                </p:cNvPr>
                <p:cNvSpPr/>
                <p:nvPr/>
              </p:nvSpPr>
              <p:spPr>
                <a:xfrm rot="5400000">
                  <a:off x="1347341" y="796118"/>
                  <a:ext cx="1432999" cy="3139485"/>
                </a:xfrm>
                <a:prstGeom prst="round2SameRect">
                  <a:avLst>
                    <a:gd name="adj1" fmla="val 50000"/>
                    <a:gd name="adj2" fmla="val 0"/>
                  </a:avLst>
                </a:prstGeom>
                <a:gradFill>
                  <a:gsLst>
                    <a:gs pos="100000">
                      <a:schemeClr val="bg1"/>
                    </a:gs>
                    <a:gs pos="0">
                      <a:srgbClr val="F5B021"/>
                    </a:gs>
                  </a:gsLst>
                  <a:lin ang="5400000" scaled="1"/>
                </a:gradFill>
                <a:ln w="19050">
                  <a:gradFill>
                    <a:gsLst>
                      <a:gs pos="100000">
                        <a:schemeClr val="bg1"/>
                      </a:gs>
                      <a:gs pos="0">
                        <a:srgbClr val="B35609"/>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b="0" i="0" u="none" strike="noStrike" kern="1200" cap="none" spc="0" normalizeH="0" baseline="0" noProof="0" dirty="0">
                    <a:ln>
                      <a:noFill/>
                    </a:ln>
                    <a:solidFill>
                      <a:prstClr val="white"/>
                    </a:solidFill>
                    <a:effectLst/>
                    <a:uLnTx/>
                    <a:uFillTx/>
                    <a:cs typeface="+mn-ea"/>
                    <a:sym typeface="+mn-lt"/>
                  </a:endParaRPr>
                </a:p>
              </p:txBody>
            </p:sp>
          </p:grpSp>
          <p:sp>
            <p:nvSpPr>
              <p:cNvPr id="40" name="文本框 39">
                <a:extLst>
                  <a:ext uri="{FF2B5EF4-FFF2-40B4-BE49-F238E27FC236}">
                    <a16:creationId xmlns:a16="http://schemas.microsoft.com/office/drawing/2014/main" id="{4F5097DE-62D2-1455-318B-E684F29F414E}"/>
                  </a:ext>
                </a:extLst>
              </p:cNvPr>
              <p:cNvSpPr txBox="1"/>
              <p:nvPr/>
            </p:nvSpPr>
            <p:spPr>
              <a:xfrm>
                <a:off x="587374" y="1326288"/>
                <a:ext cx="2857161" cy="459187"/>
              </a:xfrm>
              <a:prstGeom prst="rect">
                <a:avLst/>
              </a:prstGeom>
              <a:noFill/>
            </p:spPr>
            <p:txBody>
              <a:bodyPr wrap="square" rtlCol="0">
                <a:spAutoFit/>
              </a:bodyPr>
              <a:lstStyle/>
              <a:p>
                <a:pPr algn="ctr">
                  <a:lnSpc>
                    <a:spcPct val="120000"/>
                  </a:lnSpc>
                  <a:spcAft>
                    <a:spcPts val="600"/>
                  </a:spcAft>
                </a:pPr>
                <a:r>
                  <a:rPr lang="zh-CN" altLang="en-US" b="1" dirty="0">
                    <a:solidFill>
                      <a:srgbClr val="B35609"/>
                    </a:solidFill>
                    <a:cs typeface="+mn-ea"/>
                    <a:sym typeface="+mn-lt"/>
                  </a:rPr>
                  <a:t>总黄酮</a:t>
                </a:r>
              </a:p>
            </p:txBody>
          </p:sp>
        </p:grpSp>
        <p:sp>
          <p:nvSpPr>
            <p:cNvPr id="38" name="文本框 37">
              <a:extLst>
                <a:ext uri="{FF2B5EF4-FFF2-40B4-BE49-F238E27FC236}">
                  <a16:creationId xmlns:a16="http://schemas.microsoft.com/office/drawing/2014/main" id="{DC089170-2C30-A5F2-DFA4-2360E3173E71}"/>
                </a:ext>
              </a:extLst>
            </p:cNvPr>
            <p:cNvSpPr txBox="1"/>
            <p:nvPr/>
          </p:nvSpPr>
          <p:spPr>
            <a:xfrm>
              <a:off x="753609" y="2115280"/>
              <a:ext cx="3142695" cy="805926"/>
            </a:xfrm>
            <a:prstGeom prst="rect">
              <a:avLst/>
            </a:prstGeom>
            <a:noFill/>
          </p:spPr>
          <p:txBody>
            <a:bodyPr wrap="square" rtlCol="0">
              <a:spAutoFit/>
            </a:bodyPr>
            <a:lstStyle/>
            <a:p>
              <a:pPr algn="ctr">
                <a:lnSpc>
                  <a:spcPct val="120000"/>
                </a:lnSpc>
                <a:spcAft>
                  <a:spcPts val="600"/>
                </a:spcAft>
              </a:pPr>
              <a:r>
                <a:rPr lang="en-US" altLang="zh-CN" b="1" dirty="0">
                  <a:solidFill>
                    <a:srgbClr val="B35609"/>
                  </a:solidFill>
                  <a:cs typeface="+mn-ea"/>
                  <a:sym typeface="+mn-lt"/>
                </a:rPr>
                <a:t>6 ~ 11%</a:t>
              </a:r>
            </a:p>
            <a:p>
              <a:pPr algn="ctr">
                <a:lnSpc>
                  <a:spcPct val="120000"/>
                </a:lnSpc>
                <a:spcAft>
                  <a:spcPts val="600"/>
                </a:spcAft>
              </a:pPr>
              <a:r>
                <a:rPr lang="en-US" altLang="zh-CN" dirty="0">
                  <a:cs typeface="+mn-ea"/>
                  <a:sym typeface="+mn-lt"/>
                </a:rPr>
                <a:t>(18.0 ~ 35.0mg)</a:t>
              </a:r>
              <a:endParaRPr lang="zh-CN" altLang="en-US" dirty="0">
                <a:cs typeface="+mn-ea"/>
                <a:sym typeface="+mn-lt"/>
              </a:endParaRPr>
            </a:p>
          </p:txBody>
        </p:sp>
      </p:grpSp>
      <p:sp>
        <p:nvSpPr>
          <p:cNvPr id="43" name="矩形: 圆角 42">
            <a:extLst>
              <a:ext uri="{FF2B5EF4-FFF2-40B4-BE49-F238E27FC236}">
                <a16:creationId xmlns:a16="http://schemas.microsoft.com/office/drawing/2014/main" id="{C97CD3D6-6A09-DDD5-5EB3-90F4D30BE301}"/>
              </a:ext>
            </a:extLst>
          </p:cNvPr>
          <p:cNvSpPr/>
          <p:nvPr/>
        </p:nvSpPr>
        <p:spPr>
          <a:xfrm>
            <a:off x="691337" y="1364221"/>
            <a:ext cx="10786607" cy="360000"/>
          </a:xfrm>
          <a:prstGeom prst="roundRect">
            <a:avLst>
              <a:gd name="adj" fmla="val 6472"/>
            </a:avLst>
          </a:prstGeom>
          <a:solidFill>
            <a:srgbClr val="B3560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200" rtl="0" eaLnBrk="1" fontAlgn="base" latinLnBrk="0" hangingPunct="1">
              <a:lnSpc>
                <a:spcPct val="100000"/>
              </a:lnSpc>
              <a:spcBef>
                <a:spcPct val="0"/>
              </a:spcBef>
              <a:spcAft>
                <a:spcPct val="0"/>
              </a:spcAft>
              <a:buClr>
                <a:srgbClr val="009FDA"/>
              </a:buClr>
              <a:buSzTx/>
              <a:buFontTx/>
              <a:buNone/>
              <a:tabLst/>
              <a:defRPr/>
            </a:pPr>
            <a:endParaRPr kumimoji="0" lang="zh-CN" altLang="en-US" sz="1200" b="0" i="0" u="none" strike="noStrike" kern="0" cap="none" spc="0" normalizeH="0" baseline="0" noProof="0" dirty="0">
              <a:ln>
                <a:noFill/>
              </a:ln>
              <a:solidFill>
                <a:srgbClr val="001965"/>
              </a:solidFill>
              <a:effectLst/>
              <a:uLnTx/>
              <a:uFillTx/>
              <a:cs typeface="+mn-ea"/>
              <a:sym typeface="+mn-lt"/>
            </a:endParaRPr>
          </a:p>
        </p:txBody>
      </p:sp>
      <p:sp>
        <p:nvSpPr>
          <p:cNvPr id="44" name="文本框 43">
            <a:extLst>
              <a:ext uri="{FF2B5EF4-FFF2-40B4-BE49-F238E27FC236}">
                <a16:creationId xmlns:a16="http://schemas.microsoft.com/office/drawing/2014/main" id="{E7495580-F08A-AB3E-72DA-1D19AF760700}"/>
              </a:ext>
            </a:extLst>
          </p:cNvPr>
          <p:cNvSpPr txBox="1"/>
          <p:nvPr/>
        </p:nvSpPr>
        <p:spPr>
          <a:xfrm>
            <a:off x="2874704" y="1333717"/>
            <a:ext cx="6439122" cy="396583"/>
          </a:xfrm>
          <a:prstGeom prst="rect">
            <a:avLst/>
          </a:prstGeom>
          <a:noFill/>
        </p:spPr>
        <p:txBody>
          <a:bodyPr wrap="square" rtlCol="0">
            <a:spAutoFit/>
          </a:bodyPr>
          <a:lstStyle/>
          <a:p>
            <a:pPr algn="ctr">
              <a:lnSpc>
                <a:spcPct val="120000"/>
              </a:lnSpc>
              <a:spcAft>
                <a:spcPts val="600"/>
              </a:spcAft>
            </a:pPr>
            <a:r>
              <a:rPr lang="zh-CN" altLang="en-US" b="1" dirty="0">
                <a:solidFill>
                  <a:schemeClr val="bg1"/>
                </a:solidFill>
                <a:cs typeface="+mn-ea"/>
                <a:sym typeface="+mn-lt"/>
              </a:rPr>
              <a:t>圣</a:t>
            </a:r>
            <a:r>
              <a:rPr lang="en-US" altLang="zh-CN" b="1" dirty="0">
                <a:solidFill>
                  <a:schemeClr val="bg1"/>
                </a:solidFill>
                <a:cs typeface="+mn-ea"/>
                <a:sym typeface="+mn-lt"/>
              </a:rPr>
              <a:t>·</a:t>
            </a:r>
            <a:r>
              <a:rPr lang="zh-CN" altLang="en-US" b="1" dirty="0">
                <a:solidFill>
                  <a:schemeClr val="bg1"/>
                </a:solidFill>
                <a:cs typeface="+mn-ea"/>
                <a:sym typeface="+mn-lt"/>
              </a:rPr>
              <a:t>约翰草提取物片的核心成分及含量</a:t>
            </a:r>
          </a:p>
        </p:txBody>
      </p:sp>
      <p:grpSp>
        <p:nvGrpSpPr>
          <p:cNvPr id="45" name="组合 44">
            <a:extLst>
              <a:ext uri="{FF2B5EF4-FFF2-40B4-BE49-F238E27FC236}">
                <a16:creationId xmlns:a16="http://schemas.microsoft.com/office/drawing/2014/main" id="{C0DA2C1E-68FE-E21C-2F12-F327876F6530}"/>
              </a:ext>
            </a:extLst>
          </p:cNvPr>
          <p:cNvGrpSpPr/>
          <p:nvPr/>
        </p:nvGrpSpPr>
        <p:grpSpPr>
          <a:xfrm>
            <a:off x="587374" y="4791253"/>
            <a:ext cx="11017251" cy="555384"/>
            <a:chOff x="690" y="8176"/>
            <a:chExt cx="17742" cy="1715"/>
          </a:xfrm>
          <a:effectLst>
            <a:outerShdw blurRad="63500" sx="102000" sy="102000" algn="ctr" rotWithShape="0">
              <a:srgbClr val="B35609">
                <a:alpha val="20000"/>
              </a:srgbClr>
            </a:outerShdw>
          </a:effectLst>
        </p:grpSpPr>
        <p:sp>
          <p:nvSpPr>
            <p:cNvPr id="46" name="矩形 45">
              <a:extLst>
                <a:ext uri="{FF2B5EF4-FFF2-40B4-BE49-F238E27FC236}">
                  <a16:creationId xmlns:a16="http://schemas.microsoft.com/office/drawing/2014/main" id="{7EEBE730-06F3-E18C-3174-B1D0041C4F39}"/>
                </a:ext>
              </a:extLst>
            </p:cNvPr>
            <p:cNvSpPr/>
            <p:nvPr/>
          </p:nvSpPr>
          <p:spPr>
            <a:xfrm>
              <a:off x="690" y="8176"/>
              <a:ext cx="17742" cy="1715"/>
            </a:xfrm>
            <a:prstGeom prst="rect">
              <a:avLst/>
            </a:prstGeom>
            <a:solidFill>
              <a:schemeClr val="bg1"/>
            </a:solidFill>
            <a:ln w="12700" cap="flat" cmpd="sng" algn="ctr">
              <a:noFill/>
              <a:prstDash val="solid"/>
              <a:miter lim="800000"/>
            </a:ln>
            <a:effectLst/>
          </p:spPr>
          <p:txBody>
            <a:bodyPr rtlCol="0" anchor="ctr"/>
            <a:lstStyle/>
            <a:p>
              <a:pPr marL="0" marR="0" lvl="0" indent="0" algn="ctr" defTabSz="457200" rtl="0" eaLnBrk="1" fontAlgn="auto" latinLnBrk="0" hangingPunct="1">
                <a:lnSpc>
                  <a:spcPct val="150000"/>
                </a:lnSpc>
                <a:spcBef>
                  <a:spcPts val="0"/>
                </a:spcBef>
                <a:spcAft>
                  <a:spcPts val="0"/>
                </a:spcAft>
                <a:buClrTx/>
                <a:buSzTx/>
                <a:buFontTx/>
                <a:buNone/>
                <a:defRPr/>
              </a:pPr>
              <a:r>
                <a:rPr kumimoji="0" lang="zh-CN" altLang="en-US" sz="1800" b="1" i="0" u="none" strike="noStrike" kern="0" cap="none" spc="0" normalizeH="0" baseline="0" noProof="0" dirty="0">
                  <a:ln>
                    <a:noFill/>
                  </a:ln>
                  <a:solidFill>
                    <a:srgbClr val="B35609"/>
                  </a:solidFill>
                  <a:effectLst/>
                  <a:uLnTx/>
                  <a:uFillTx/>
                  <a:cs typeface="+mn-ea"/>
                  <a:sym typeface="+mn-lt"/>
                </a:rPr>
                <a:t>美国药典</a:t>
              </a:r>
              <a:r>
                <a:rPr kumimoji="0" lang="en-US" altLang="zh-CN" sz="1800" b="1" i="0" u="none" strike="noStrike" kern="0" cap="none" spc="0" normalizeH="0" baseline="0" noProof="0" dirty="0">
                  <a:ln>
                    <a:noFill/>
                  </a:ln>
                  <a:solidFill>
                    <a:srgbClr val="B35609"/>
                  </a:solidFill>
                  <a:effectLst/>
                  <a:uLnTx/>
                  <a:uFillTx/>
                  <a:cs typeface="+mn-ea"/>
                  <a:sym typeface="+mn-lt"/>
                </a:rPr>
                <a:t>(USP)</a:t>
              </a:r>
              <a:r>
                <a:rPr kumimoji="0" lang="zh-CN" altLang="en-US" sz="1800" b="1" i="0" u="none" strike="noStrike" kern="0" cap="none" spc="0" normalizeH="0" baseline="0" noProof="0" dirty="0">
                  <a:ln>
                    <a:noFill/>
                  </a:ln>
                  <a:solidFill>
                    <a:srgbClr val="B35609"/>
                  </a:solidFill>
                  <a:effectLst/>
                  <a:uLnTx/>
                  <a:uFillTx/>
                  <a:cs typeface="+mn-ea"/>
                  <a:sym typeface="+mn-lt"/>
                </a:rPr>
                <a:t>质量标准：贯叶金丝桃素含量不得低于</a:t>
              </a:r>
              <a:r>
                <a:rPr kumimoji="0" lang="en-US" altLang="zh-CN" sz="1800" b="1" i="0" u="none" strike="noStrike" kern="0" cap="none" spc="0" normalizeH="0" baseline="0" noProof="0" dirty="0">
                  <a:ln>
                    <a:noFill/>
                  </a:ln>
                  <a:solidFill>
                    <a:srgbClr val="B35609"/>
                  </a:solidFill>
                  <a:effectLst/>
                  <a:uLnTx/>
                  <a:uFillTx/>
                  <a:cs typeface="+mn-ea"/>
                  <a:sym typeface="+mn-lt"/>
                </a:rPr>
                <a:t>3%</a:t>
              </a:r>
            </a:p>
          </p:txBody>
        </p:sp>
        <p:cxnSp>
          <p:nvCxnSpPr>
            <p:cNvPr id="47" name="直接连接符 46">
              <a:extLst>
                <a:ext uri="{FF2B5EF4-FFF2-40B4-BE49-F238E27FC236}">
                  <a16:creationId xmlns:a16="http://schemas.microsoft.com/office/drawing/2014/main" id="{E57E81DC-5811-35CF-33F2-9BF38019BED4}"/>
                </a:ext>
              </a:extLst>
            </p:cNvPr>
            <p:cNvCxnSpPr/>
            <p:nvPr/>
          </p:nvCxnSpPr>
          <p:spPr>
            <a:xfrm>
              <a:off x="690" y="8176"/>
              <a:ext cx="17742" cy="0"/>
            </a:xfrm>
            <a:prstGeom prst="line">
              <a:avLst/>
            </a:prstGeom>
            <a:ln w="31750">
              <a:solidFill>
                <a:srgbClr val="B35609"/>
              </a:solidFill>
            </a:ln>
          </p:spPr>
          <p:style>
            <a:lnRef idx="2">
              <a:schemeClr val="accent1"/>
            </a:lnRef>
            <a:fillRef idx="0">
              <a:srgbClr val="FFFFFF"/>
            </a:fillRef>
            <a:effectRef idx="0">
              <a:srgbClr val="FFFFFF"/>
            </a:effectRef>
            <a:fontRef idx="minor">
              <a:schemeClr val="tx1"/>
            </a:fontRef>
          </p:style>
        </p:cxnSp>
        <p:cxnSp>
          <p:nvCxnSpPr>
            <p:cNvPr id="48" name="直接连接符 47">
              <a:extLst>
                <a:ext uri="{FF2B5EF4-FFF2-40B4-BE49-F238E27FC236}">
                  <a16:creationId xmlns:a16="http://schemas.microsoft.com/office/drawing/2014/main" id="{8AF99238-6990-9404-2AB9-EA4D2898B794}"/>
                </a:ext>
              </a:extLst>
            </p:cNvPr>
            <p:cNvCxnSpPr/>
            <p:nvPr/>
          </p:nvCxnSpPr>
          <p:spPr>
            <a:xfrm>
              <a:off x="690" y="9891"/>
              <a:ext cx="17742" cy="0"/>
            </a:xfrm>
            <a:prstGeom prst="line">
              <a:avLst/>
            </a:prstGeom>
            <a:ln w="31750">
              <a:solidFill>
                <a:srgbClr val="B35609"/>
              </a:solidFill>
            </a:ln>
          </p:spPr>
          <p:style>
            <a:lnRef idx="2">
              <a:schemeClr val="accent1"/>
            </a:lnRef>
            <a:fillRef idx="0">
              <a:srgbClr val="FFFFFF"/>
            </a:fillRef>
            <a:effectRef idx="0">
              <a:srgbClr val="FFFFFF"/>
            </a:effectRef>
            <a:fontRef idx="minor">
              <a:schemeClr val="tx1"/>
            </a:fontRef>
          </p:style>
        </p:cxnSp>
      </p:grpSp>
      <p:sp>
        <p:nvSpPr>
          <p:cNvPr id="49" name="任意多边形: 形状 48">
            <a:extLst>
              <a:ext uri="{FF2B5EF4-FFF2-40B4-BE49-F238E27FC236}">
                <a16:creationId xmlns:a16="http://schemas.microsoft.com/office/drawing/2014/main" id="{73D83C38-B08B-7A5C-2999-9EAE5DD916E9}"/>
              </a:ext>
            </a:extLst>
          </p:cNvPr>
          <p:cNvSpPr/>
          <p:nvPr/>
        </p:nvSpPr>
        <p:spPr bwMode="auto">
          <a:xfrm rot="5400000" flipV="1">
            <a:off x="5544092" y="958598"/>
            <a:ext cx="701137" cy="6873838"/>
          </a:xfrm>
          <a:custGeom>
            <a:avLst/>
            <a:gdLst>
              <a:gd name="connsiteX0" fmla="*/ 978259 w 978259"/>
              <a:gd name="connsiteY0" fmla="*/ 639582 h 1279164"/>
              <a:gd name="connsiteX1" fmla="*/ 759479 w 978259"/>
              <a:gd name="connsiteY1" fmla="*/ 412633 h 1279164"/>
              <a:gd name="connsiteX2" fmla="*/ 759479 w 978259"/>
              <a:gd name="connsiteY2" fmla="*/ 502897 h 1279164"/>
              <a:gd name="connsiteX3" fmla="*/ 0 w 978259"/>
              <a:gd name="connsiteY3" fmla="*/ 0 h 1279164"/>
              <a:gd name="connsiteX4" fmla="*/ 0 w 978259"/>
              <a:gd name="connsiteY4" fmla="*/ 639582 h 1279164"/>
              <a:gd name="connsiteX5" fmla="*/ 0 w 978259"/>
              <a:gd name="connsiteY5" fmla="*/ 1279164 h 1279164"/>
              <a:gd name="connsiteX6" fmla="*/ 759479 w 978259"/>
              <a:gd name="connsiteY6" fmla="*/ 776267 h 1279164"/>
              <a:gd name="connsiteX7" fmla="*/ 759479 w 978259"/>
              <a:gd name="connsiteY7" fmla="*/ 866530 h 12791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78259" h="1279164">
                <a:moveTo>
                  <a:pt x="978259" y="639582"/>
                </a:moveTo>
                <a:lnTo>
                  <a:pt x="759479" y="412633"/>
                </a:lnTo>
                <a:lnTo>
                  <a:pt x="759479" y="502897"/>
                </a:lnTo>
                <a:cubicBezTo>
                  <a:pt x="381303" y="477107"/>
                  <a:pt x="203153" y="265633"/>
                  <a:pt x="0" y="0"/>
                </a:cubicBezTo>
                <a:lnTo>
                  <a:pt x="0" y="639582"/>
                </a:lnTo>
                <a:lnTo>
                  <a:pt x="0" y="1279164"/>
                </a:lnTo>
                <a:cubicBezTo>
                  <a:pt x="203153" y="1013531"/>
                  <a:pt x="381303" y="802056"/>
                  <a:pt x="759479" y="776267"/>
                </a:cubicBezTo>
                <a:lnTo>
                  <a:pt x="759479" y="866530"/>
                </a:lnTo>
                <a:close/>
              </a:path>
            </a:pathLst>
          </a:custGeom>
          <a:gradFill flip="none" rotWithShape="0">
            <a:gsLst>
              <a:gs pos="0">
                <a:srgbClr val="F5B021">
                  <a:alpha val="35000"/>
                </a:srgbClr>
              </a:gs>
              <a:gs pos="100000">
                <a:srgbClr val="F5B021">
                  <a:alpha val="0"/>
                </a:srgbClr>
              </a:gs>
            </a:gsLst>
            <a:lin ang="10800000" scaled="0"/>
            <a:tileRect/>
          </a:gradFill>
          <a:ln w="19050" cap="flat" cmpd="sng" algn="ctr">
            <a:gradFill>
              <a:gsLst>
                <a:gs pos="100000">
                  <a:srgbClr val="F5B021"/>
                </a:gs>
                <a:gs pos="65000">
                  <a:srgbClr val="F5B021">
                    <a:alpha val="0"/>
                  </a:srgbClr>
                </a:gs>
              </a:gsLst>
              <a:lin ang="0" scaled="0"/>
            </a:gra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dirty="0">
              <a:ln>
                <a:noFill/>
              </a:ln>
              <a:solidFill>
                <a:prstClr val="white"/>
              </a:solidFill>
              <a:effectLst/>
              <a:uLnTx/>
              <a:uFillTx/>
              <a:cs typeface="+mn-ea"/>
              <a:sym typeface="+mn-lt"/>
            </a:endParaRPr>
          </a:p>
        </p:txBody>
      </p:sp>
    </p:spTree>
    <p:extLst>
      <p:ext uri="{BB962C8B-B14F-4D97-AF65-F5344CB8AC3E}">
        <p14:creationId xmlns:p14="http://schemas.microsoft.com/office/powerpoint/2010/main" val="265331055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C7E4C82-353C-4052-8B30-B0793236D887}"/>
              </a:ext>
            </a:extLst>
          </p:cNvPr>
          <p:cNvSpPr>
            <a:spLocks noGrp="1"/>
          </p:cNvSpPr>
          <p:nvPr>
            <p:ph type="title"/>
          </p:nvPr>
        </p:nvSpPr>
        <p:spPr/>
        <p:txBody>
          <a:bodyPr/>
          <a:lstStyle/>
          <a:p>
            <a:r>
              <a:rPr lang="zh-CN" altLang="en-US" dirty="0">
                <a:solidFill>
                  <a:schemeClr val="tx1"/>
                </a:solidFill>
                <a:latin typeface="+mn-lt"/>
                <a:ea typeface="+mn-ea"/>
                <a:cs typeface="+mn-ea"/>
                <a:sym typeface="+mn-lt"/>
              </a:rPr>
              <a:t>目录</a:t>
            </a:r>
          </a:p>
        </p:txBody>
      </p:sp>
      <p:grpSp>
        <p:nvGrpSpPr>
          <p:cNvPr id="9" name="组合 8">
            <a:extLst>
              <a:ext uri="{FF2B5EF4-FFF2-40B4-BE49-F238E27FC236}">
                <a16:creationId xmlns:a16="http://schemas.microsoft.com/office/drawing/2014/main" id="{C9C23205-ABAF-1473-2EB7-429E91C7B4B0}"/>
              </a:ext>
            </a:extLst>
          </p:cNvPr>
          <p:cNvGrpSpPr/>
          <p:nvPr/>
        </p:nvGrpSpPr>
        <p:grpSpPr>
          <a:xfrm>
            <a:off x="2209800" y="1762097"/>
            <a:ext cx="7788998" cy="997962"/>
            <a:chOff x="2303101" y="2297476"/>
            <a:chExt cx="7788998" cy="997962"/>
          </a:xfrm>
        </p:grpSpPr>
        <p:sp>
          <p:nvSpPr>
            <p:cNvPr id="10" name="矩形 9">
              <a:extLst>
                <a:ext uri="{FF2B5EF4-FFF2-40B4-BE49-F238E27FC236}">
                  <a16:creationId xmlns:a16="http://schemas.microsoft.com/office/drawing/2014/main" id="{4EA00677-C63A-C2B3-AD1B-FDE8773AE937}"/>
                </a:ext>
              </a:extLst>
            </p:cNvPr>
            <p:cNvSpPr/>
            <p:nvPr/>
          </p:nvSpPr>
          <p:spPr>
            <a:xfrm>
              <a:off x="3461980" y="2434813"/>
              <a:ext cx="6630119" cy="718222"/>
            </a:xfrm>
            <a:prstGeom prst="rect">
              <a:avLst/>
            </a:prstGeom>
            <a:solidFill>
              <a:srgbClr val="B3560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dirty="0">
                <a:ln>
                  <a:noFill/>
                </a:ln>
                <a:solidFill>
                  <a:prstClr val="white"/>
                </a:solidFill>
                <a:effectLst/>
                <a:uLnTx/>
                <a:uFillTx/>
                <a:cs typeface="+mn-ea"/>
                <a:sym typeface="+mn-lt"/>
              </a:endParaRPr>
            </a:p>
          </p:txBody>
        </p:sp>
        <p:pic>
          <p:nvPicPr>
            <p:cNvPr id="12" name="图片 11">
              <a:extLst>
                <a:ext uri="{FF2B5EF4-FFF2-40B4-BE49-F238E27FC236}">
                  <a16:creationId xmlns:a16="http://schemas.microsoft.com/office/drawing/2014/main" id="{854403A4-C542-D87F-5F0D-C8934FAE745D}"/>
                </a:ext>
              </a:extLst>
            </p:cNvPr>
            <p:cNvPicPr>
              <a:picLocks noChangeAspect="1"/>
            </p:cNvPicPr>
            <p:nvPr/>
          </p:nvPicPr>
          <p:blipFill rotWithShape="1">
            <a:blip r:embed="rId2" cstate="print">
              <a:grayscl/>
              <a:extLst>
                <a:ext uri="{BEBA8EAE-BF5A-486C-A8C5-ECC9F3942E4B}">
                  <a14:imgProps xmlns:a14="http://schemas.microsoft.com/office/drawing/2010/main">
                    <a14:imgLayer r:embed="rId3">
                      <a14:imgEffect>
                        <a14:colorTemperature colorTemp="2000"/>
                      </a14:imgEffect>
                    </a14:imgLayer>
                  </a14:imgProps>
                </a:ext>
              </a:extLst>
            </a:blip>
            <a:srcRect b="72279"/>
            <a:stretch/>
          </p:blipFill>
          <p:spPr>
            <a:xfrm rot="5400000">
              <a:off x="3020905" y="2739971"/>
              <a:ext cx="997962" cy="112972"/>
            </a:xfrm>
            <a:prstGeom prst="rect">
              <a:avLst/>
            </a:prstGeom>
          </p:spPr>
        </p:pic>
        <p:pic>
          <p:nvPicPr>
            <p:cNvPr id="13" name="图片 12">
              <a:extLst>
                <a:ext uri="{FF2B5EF4-FFF2-40B4-BE49-F238E27FC236}">
                  <a16:creationId xmlns:a16="http://schemas.microsoft.com/office/drawing/2014/main" id="{C20EF37D-51EC-885D-E712-2F5DC6296AEE}"/>
                </a:ext>
              </a:extLst>
            </p:cNvPr>
            <p:cNvPicPr>
              <a:picLocks noChangeAspect="1"/>
            </p:cNvPicPr>
            <p:nvPr/>
          </p:nvPicPr>
          <p:blipFill rotWithShape="1">
            <a:blip r:embed="rId2" cstate="print">
              <a:grayscl/>
              <a:extLst>
                <a:ext uri="{BEBA8EAE-BF5A-486C-A8C5-ECC9F3942E4B}">
                  <a14:imgProps xmlns:a14="http://schemas.microsoft.com/office/drawing/2010/main">
                    <a14:imgLayer r:embed="rId3">
                      <a14:imgEffect>
                        <a14:colorTemperature colorTemp="2000"/>
                      </a14:imgEffect>
                    </a14:imgLayer>
                  </a14:imgProps>
                </a:ext>
              </a:extLst>
            </a:blip>
            <a:srcRect b="72279"/>
            <a:stretch/>
          </p:blipFill>
          <p:spPr>
            <a:xfrm rot="16200000" flipH="1">
              <a:off x="1860606" y="2739971"/>
              <a:ext cx="997962" cy="112972"/>
            </a:xfrm>
            <a:prstGeom prst="rect">
              <a:avLst/>
            </a:prstGeom>
          </p:spPr>
        </p:pic>
        <p:grpSp>
          <p:nvGrpSpPr>
            <p:cNvPr id="21" name="组合 20">
              <a:extLst>
                <a:ext uri="{FF2B5EF4-FFF2-40B4-BE49-F238E27FC236}">
                  <a16:creationId xmlns:a16="http://schemas.microsoft.com/office/drawing/2014/main" id="{B48B4E11-14FA-3B03-DC17-A549E0BACA03}"/>
                </a:ext>
              </a:extLst>
            </p:cNvPr>
            <p:cNvGrpSpPr/>
            <p:nvPr/>
          </p:nvGrpSpPr>
          <p:grpSpPr>
            <a:xfrm>
              <a:off x="2508749" y="2484695"/>
              <a:ext cx="820807" cy="523220"/>
              <a:chOff x="1516685" y="2109732"/>
              <a:chExt cx="820703" cy="763269"/>
            </a:xfrm>
          </p:grpSpPr>
          <p:sp>
            <p:nvSpPr>
              <p:cNvPr id="25" name="文本框 13">
                <a:extLst>
                  <a:ext uri="{FF2B5EF4-FFF2-40B4-BE49-F238E27FC236}">
                    <a16:creationId xmlns:a16="http://schemas.microsoft.com/office/drawing/2014/main" id="{5D42D358-AD58-8B09-B622-C16F1CAD216C}"/>
                  </a:ext>
                </a:extLst>
              </p:cNvPr>
              <p:cNvSpPr txBox="1"/>
              <p:nvPr/>
            </p:nvSpPr>
            <p:spPr>
              <a:xfrm>
                <a:off x="1516685" y="2109732"/>
                <a:ext cx="741702" cy="763269"/>
              </a:xfrm>
              <a:prstGeom prst="rect">
                <a:avLst/>
              </a:prstGeom>
              <a:noFill/>
              <a:ln>
                <a:noFill/>
              </a:ln>
              <a:effectLst>
                <a:innerShdw blurRad="63500" dist="50800" dir="13500000">
                  <a:prstClr val="black">
                    <a:alpha val="50000"/>
                  </a:prstClr>
                </a:innerShdw>
              </a:effectLst>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800" b="1" i="0" u="none" strike="noStrike" kern="1200" cap="none" spc="0" normalizeH="0" baseline="0" noProof="0" dirty="0">
                    <a:ln w="15875">
                      <a:noFill/>
                    </a:ln>
                    <a:solidFill>
                      <a:srgbClr val="B35609"/>
                    </a:solidFill>
                    <a:effectLst/>
                    <a:uLnTx/>
                    <a:uFillTx/>
                    <a:cs typeface="+mn-ea"/>
                    <a:sym typeface="+mn-lt"/>
                  </a:rPr>
                  <a:t>01</a:t>
                </a:r>
                <a:endParaRPr kumimoji="0" lang="zh-CN" altLang="en-US" sz="2800" b="1" i="0" u="none" strike="noStrike" kern="1200" cap="none" spc="0" normalizeH="0" baseline="0" noProof="0" dirty="0">
                  <a:ln w="15875">
                    <a:noFill/>
                  </a:ln>
                  <a:solidFill>
                    <a:srgbClr val="B35609"/>
                  </a:solidFill>
                  <a:effectLst/>
                  <a:uLnTx/>
                  <a:uFillTx/>
                  <a:cs typeface="+mn-ea"/>
                  <a:sym typeface="+mn-lt"/>
                </a:endParaRPr>
              </a:p>
            </p:txBody>
          </p:sp>
          <p:grpSp>
            <p:nvGrpSpPr>
              <p:cNvPr id="26" name="组合 25">
                <a:extLst>
                  <a:ext uri="{FF2B5EF4-FFF2-40B4-BE49-F238E27FC236}">
                    <a16:creationId xmlns:a16="http://schemas.microsoft.com/office/drawing/2014/main" id="{507CDAAB-51BC-C726-0E4A-0D13B3FA8B07}"/>
                  </a:ext>
                </a:extLst>
              </p:cNvPr>
              <p:cNvGrpSpPr/>
              <p:nvPr/>
            </p:nvGrpSpPr>
            <p:grpSpPr>
              <a:xfrm>
                <a:off x="2189560" y="2383664"/>
                <a:ext cx="147828" cy="223902"/>
                <a:chOff x="4756772" y="3768630"/>
                <a:chExt cx="381892" cy="578420"/>
              </a:xfrm>
            </p:grpSpPr>
            <p:sp>
              <p:nvSpPr>
                <p:cNvPr id="27" name="椭圆 26">
                  <a:extLst>
                    <a:ext uri="{FF2B5EF4-FFF2-40B4-BE49-F238E27FC236}">
                      <a16:creationId xmlns:a16="http://schemas.microsoft.com/office/drawing/2014/main" id="{8D76E7B3-8D82-EF8C-FC98-F604F31C6EE7}"/>
                    </a:ext>
                  </a:extLst>
                </p:cNvPr>
                <p:cNvSpPr/>
                <p:nvPr/>
              </p:nvSpPr>
              <p:spPr>
                <a:xfrm>
                  <a:off x="4756772" y="3768630"/>
                  <a:ext cx="381892" cy="578420"/>
                </a:xfrm>
                <a:prstGeom prst="ellipse">
                  <a:avLst/>
                </a:prstGeom>
                <a:solidFill>
                  <a:srgbClr val="B3560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1" i="0" u="none" strike="noStrike" kern="1200" cap="none" spc="0" normalizeH="0" baseline="0" noProof="0" dirty="0">
                    <a:ln>
                      <a:noFill/>
                    </a:ln>
                    <a:solidFill>
                      <a:srgbClr val="0070C0"/>
                    </a:solidFill>
                    <a:effectLst/>
                    <a:uLnTx/>
                    <a:uFillTx/>
                    <a:cs typeface="+mn-ea"/>
                    <a:sym typeface="+mn-lt"/>
                  </a:endParaRPr>
                </a:p>
              </p:txBody>
            </p:sp>
            <p:sp>
              <p:nvSpPr>
                <p:cNvPr id="28" name="任意多边形 15">
                  <a:extLst>
                    <a:ext uri="{FF2B5EF4-FFF2-40B4-BE49-F238E27FC236}">
                      <a16:creationId xmlns:a16="http://schemas.microsoft.com/office/drawing/2014/main" id="{098C3FE2-D4C1-B39A-789F-49EB91683BC8}"/>
                    </a:ext>
                  </a:extLst>
                </p:cNvPr>
                <p:cNvSpPr/>
                <p:nvPr/>
              </p:nvSpPr>
              <p:spPr>
                <a:xfrm rot="18900000" flipH="1">
                  <a:off x="4792006" y="3959588"/>
                  <a:ext cx="251941" cy="180654"/>
                </a:xfrm>
                <a:custGeom>
                  <a:avLst/>
                  <a:gdLst>
                    <a:gd name="connsiteX0" fmla="*/ 0 w 1192530"/>
                    <a:gd name="connsiteY0" fmla="*/ 1192530 h 1192530"/>
                    <a:gd name="connsiteX1" fmla="*/ 0 w 1192530"/>
                    <a:gd name="connsiteY1" fmla="*/ 0 h 1192530"/>
                    <a:gd name="connsiteX2" fmla="*/ 369742 w 1192530"/>
                    <a:gd name="connsiteY2" fmla="*/ 0 h 1192530"/>
                    <a:gd name="connsiteX3" fmla="*/ 369742 w 1192530"/>
                    <a:gd name="connsiteY3" fmla="*/ 826009 h 1192530"/>
                    <a:gd name="connsiteX4" fmla="*/ 1192530 w 1192530"/>
                    <a:gd name="connsiteY4" fmla="*/ 826009 h 1192530"/>
                    <a:gd name="connsiteX5" fmla="*/ 1192530 w 1192530"/>
                    <a:gd name="connsiteY5" fmla="*/ 1192530 h 11925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2530" h="1192530">
                      <a:moveTo>
                        <a:pt x="0" y="1192530"/>
                      </a:moveTo>
                      <a:lnTo>
                        <a:pt x="0" y="0"/>
                      </a:lnTo>
                      <a:lnTo>
                        <a:pt x="369742" y="0"/>
                      </a:lnTo>
                      <a:lnTo>
                        <a:pt x="369742" y="826009"/>
                      </a:lnTo>
                      <a:lnTo>
                        <a:pt x="1192530" y="826009"/>
                      </a:lnTo>
                      <a:lnTo>
                        <a:pt x="1192530" y="119253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1" i="0" u="none" strike="noStrike" kern="1200" cap="none" spc="0" normalizeH="0" baseline="0" noProof="0" dirty="0">
                    <a:ln>
                      <a:noFill/>
                    </a:ln>
                    <a:solidFill>
                      <a:srgbClr val="0070C0"/>
                    </a:solidFill>
                    <a:effectLst/>
                    <a:uLnTx/>
                    <a:uFillTx/>
                    <a:cs typeface="+mn-ea"/>
                    <a:sym typeface="+mn-lt"/>
                  </a:endParaRPr>
                </a:p>
              </p:txBody>
            </p:sp>
          </p:grpSp>
        </p:grpSp>
        <p:sp>
          <p:nvSpPr>
            <p:cNvPr id="24" name="文本框 23">
              <a:extLst>
                <a:ext uri="{FF2B5EF4-FFF2-40B4-BE49-F238E27FC236}">
                  <a16:creationId xmlns:a16="http://schemas.microsoft.com/office/drawing/2014/main" id="{FCC1A90F-A9A3-DB5F-0588-5439BAE43952}"/>
                </a:ext>
              </a:extLst>
            </p:cNvPr>
            <p:cNvSpPr txBox="1"/>
            <p:nvPr/>
          </p:nvSpPr>
          <p:spPr>
            <a:xfrm>
              <a:off x="3745863" y="2573088"/>
              <a:ext cx="6096000" cy="400110"/>
            </a:xfrm>
            <a:prstGeom prst="rect">
              <a:avLst/>
            </a:prstGeom>
            <a:noFill/>
          </p:spPr>
          <p:txBody>
            <a:bodyPr wrap="square">
              <a:spAutoFit/>
            </a:bodyPr>
            <a:lstStyle/>
            <a:p>
              <a:pPr marL="0" marR="0" lvl="0" indent="0" algn="just" defTabSz="914400" rtl="0" eaLnBrk="1" fontAlgn="auto" latinLnBrk="0" hangingPunct="1">
                <a:lnSpc>
                  <a:spcPct val="100000"/>
                </a:lnSpc>
                <a:spcBef>
                  <a:spcPts val="0"/>
                </a:spcBef>
                <a:spcAft>
                  <a:spcPts val="0"/>
                </a:spcAft>
                <a:buClr>
                  <a:srgbClr val="000000"/>
                </a:buClr>
                <a:buSzPts val="1050"/>
                <a:buFontTx/>
                <a:buNone/>
                <a:tabLst/>
                <a:defRPr/>
              </a:pPr>
              <a:r>
                <a:rPr kumimoji="0" lang="zh-CN" altLang="en-US" sz="2000" b="1" i="0" u="none" strike="noStrike" kern="100" cap="none" spc="0" normalizeH="0" baseline="0" noProof="0" dirty="0">
                  <a:ln>
                    <a:noFill/>
                  </a:ln>
                  <a:solidFill>
                    <a:prstClr val="white"/>
                  </a:solidFill>
                  <a:effectLst/>
                  <a:uLnTx/>
                  <a:uFillTx/>
                  <a:cs typeface="+mn-ea"/>
                  <a:sym typeface="+mn-lt"/>
                </a:rPr>
                <a:t>儿童青少年抑郁症疾病概况</a:t>
              </a:r>
            </a:p>
          </p:txBody>
        </p:sp>
      </p:grpSp>
      <p:grpSp>
        <p:nvGrpSpPr>
          <p:cNvPr id="29" name="组合 28">
            <a:extLst>
              <a:ext uri="{FF2B5EF4-FFF2-40B4-BE49-F238E27FC236}">
                <a16:creationId xmlns:a16="http://schemas.microsoft.com/office/drawing/2014/main" id="{B9699D0D-EA8E-9C27-8F94-E66B30BEDB33}"/>
              </a:ext>
            </a:extLst>
          </p:cNvPr>
          <p:cNvGrpSpPr/>
          <p:nvPr/>
        </p:nvGrpSpPr>
        <p:grpSpPr>
          <a:xfrm>
            <a:off x="2209800" y="3163368"/>
            <a:ext cx="7788998" cy="997962"/>
            <a:chOff x="2303101" y="3942391"/>
            <a:chExt cx="7788998" cy="997962"/>
          </a:xfrm>
        </p:grpSpPr>
        <p:sp>
          <p:nvSpPr>
            <p:cNvPr id="30" name="矩形 29">
              <a:extLst>
                <a:ext uri="{FF2B5EF4-FFF2-40B4-BE49-F238E27FC236}">
                  <a16:creationId xmlns:a16="http://schemas.microsoft.com/office/drawing/2014/main" id="{FEAFD253-A0CF-91A6-AB0D-8DBB67F636AC}"/>
                </a:ext>
              </a:extLst>
            </p:cNvPr>
            <p:cNvSpPr/>
            <p:nvPr/>
          </p:nvSpPr>
          <p:spPr>
            <a:xfrm>
              <a:off x="3461980" y="4079728"/>
              <a:ext cx="6630119" cy="718222"/>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dirty="0">
                <a:ln>
                  <a:noFill/>
                </a:ln>
                <a:solidFill>
                  <a:prstClr val="white"/>
                </a:solidFill>
                <a:effectLst/>
                <a:uLnTx/>
                <a:uFillTx/>
                <a:cs typeface="+mn-ea"/>
                <a:sym typeface="+mn-lt"/>
              </a:endParaRPr>
            </a:p>
          </p:txBody>
        </p:sp>
        <p:pic>
          <p:nvPicPr>
            <p:cNvPr id="31" name="图片 30">
              <a:extLst>
                <a:ext uri="{FF2B5EF4-FFF2-40B4-BE49-F238E27FC236}">
                  <a16:creationId xmlns:a16="http://schemas.microsoft.com/office/drawing/2014/main" id="{0932E82B-0A17-9233-BFEA-3AF120C1314E}"/>
                </a:ext>
              </a:extLst>
            </p:cNvPr>
            <p:cNvPicPr>
              <a:picLocks noChangeAspect="1"/>
            </p:cNvPicPr>
            <p:nvPr/>
          </p:nvPicPr>
          <p:blipFill rotWithShape="1">
            <a:blip r:embed="rId2" cstate="print">
              <a:grayscl/>
              <a:extLst>
                <a:ext uri="{BEBA8EAE-BF5A-486C-A8C5-ECC9F3942E4B}">
                  <a14:imgProps xmlns:a14="http://schemas.microsoft.com/office/drawing/2010/main">
                    <a14:imgLayer r:embed="rId3">
                      <a14:imgEffect>
                        <a14:colorTemperature colorTemp="2000"/>
                      </a14:imgEffect>
                    </a14:imgLayer>
                  </a14:imgProps>
                </a:ext>
              </a:extLst>
            </a:blip>
            <a:srcRect b="72279"/>
            <a:stretch/>
          </p:blipFill>
          <p:spPr>
            <a:xfrm rot="5400000">
              <a:off x="3020905" y="4384886"/>
              <a:ext cx="997962" cy="112972"/>
            </a:xfrm>
            <a:prstGeom prst="rect">
              <a:avLst/>
            </a:prstGeom>
          </p:spPr>
        </p:pic>
        <p:pic>
          <p:nvPicPr>
            <p:cNvPr id="32" name="图片 31">
              <a:extLst>
                <a:ext uri="{FF2B5EF4-FFF2-40B4-BE49-F238E27FC236}">
                  <a16:creationId xmlns:a16="http://schemas.microsoft.com/office/drawing/2014/main" id="{C9CC15C4-0C3E-23D3-5A76-FE5A97964369}"/>
                </a:ext>
              </a:extLst>
            </p:cNvPr>
            <p:cNvPicPr>
              <a:picLocks noChangeAspect="1"/>
            </p:cNvPicPr>
            <p:nvPr/>
          </p:nvPicPr>
          <p:blipFill rotWithShape="1">
            <a:blip r:embed="rId2" cstate="print">
              <a:grayscl/>
              <a:extLst>
                <a:ext uri="{BEBA8EAE-BF5A-486C-A8C5-ECC9F3942E4B}">
                  <a14:imgProps xmlns:a14="http://schemas.microsoft.com/office/drawing/2010/main">
                    <a14:imgLayer r:embed="rId3">
                      <a14:imgEffect>
                        <a14:colorTemperature colorTemp="2000"/>
                      </a14:imgEffect>
                    </a14:imgLayer>
                  </a14:imgProps>
                </a:ext>
              </a:extLst>
            </a:blip>
            <a:srcRect b="72279"/>
            <a:stretch/>
          </p:blipFill>
          <p:spPr>
            <a:xfrm rot="16200000" flipH="1">
              <a:off x="1860606" y="4384886"/>
              <a:ext cx="997962" cy="112972"/>
            </a:xfrm>
            <a:prstGeom prst="rect">
              <a:avLst/>
            </a:prstGeom>
          </p:spPr>
        </p:pic>
        <p:grpSp>
          <p:nvGrpSpPr>
            <p:cNvPr id="33" name="组合 32">
              <a:extLst>
                <a:ext uri="{FF2B5EF4-FFF2-40B4-BE49-F238E27FC236}">
                  <a16:creationId xmlns:a16="http://schemas.microsoft.com/office/drawing/2014/main" id="{CCFA35BC-818B-AF45-4F08-FF6F3B8EAC29}"/>
                </a:ext>
              </a:extLst>
            </p:cNvPr>
            <p:cNvGrpSpPr/>
            <p:nvPr/>
          </p:nvGrpSpPr>
          <p:grpSpPr>
            <a:xfrm>
              <a:off x="2508749" y="4129610"/>
              <a:ext cx="820807" cy="523220"/>
              <a:chOff x="1516685" y="2109732"/>
              <a:chExt cx="820703" cy="763269"/>
            </a:xfrm>
          </p:grpSpPr>
          <p:sp>
            <p:nvSpPr>
              <p:cNvPr id="35" name="文本框 13">
                <a:extLst>
                  <a:ext uri="{FF2B5EF4-FFF2-40B4-BE49-F238E27FC236}">
                    <a16:creationId xmlns:a16="http://schemas.microsoft.com/office/drawing/2014/main" id="{39BE7C5B-C4FB-A714-8E12-D7D42710B74F}"/>
                  </a:ext>
                </a:extLst>
              </p:cNvPr>
              <p:cNvSpPr txBox="1"/>
              <p:nvPr/>
            </p:nvSpPr>
            <p:spPr>
              <a:xfrm>
                <a:off x="1516685" y="2109732"/>
                <a:ext cx="741702" cy="763269"/>
              </a:xfrm>
              <a:prstGeom prst="rect">
                <a:avLst/>
              </a:prstGeom>
              <a:noFill/>
              <a:ln>
                <a:noFill/>
              </a:ln>
              <a:effectLst>
                <a:innerShdw blurRad="63500" dist="50800" dir="13500000">
                  <a:prstClr val="black">
                    <a:alpha val="50000"/>
                  </a:prstClr>
                </a:innerShdw>
              </a:effectLst>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800" b="1" i="0" u="none" strike="noStrike" kern="1200" cap="none" spc="0" normalizeH="0" baseline="0" noProof="0" dirty="0">
                    <a:ln w="15875">
                      <a:noFill/>
                    </a:ln>
                    <a:solidFill>
                      <a:prstClr val="white">
                        <a:lumMod val="75000"/>
                      </a:prstClr>
                    </a:solidFill>
                    <a:effectLst/>
                    <a:uLnTx/>
                    <a:uFillTx/>
                    <a:cs typeface="+mn-ea"/>
                    <a:sym typeface="+mn-lt"/>
                  </a:rPr>
                  <a:t>02</a:t>
                </a:r>
                <a:endParaRPr kumimoji="0" lang="zh-CN" altLang="en-US" sz="2800" b="1" i="0" u="none" strike="noStrike" kern="1200" cap="none" spc="0" normalizeH="0" baseline="0" noProof="0" dirty="0">
                  <a:ln w="15875">
                    <a:noFill/>
                  </a:ln>
                  <a:solidFill>
                    <a:prstClr val="white">
                      <a:lumMod val="75000"/>
                    </a:prstClr>
                  </a:solidFill>
                  <a:effectLst/>
                  <a:uLnTx/>
                  <a:uFillTx/>
                  <a:cs typeface="+mn-ea"/>
                  <a:sym typeface="+mn-lt"/>
                </a:endParaRPr>
              </a:p>
            </p:txBody>
          </p:sp>
          <p:grpSp>
            <p:nvGrpSpPr>
              <p:cNvPr id="36" name="组合 35">
                <a:extLst>
                  <a:ext uri="{FF2B5EF4-FFF2-40B4-BE49-F238E27FC236}">
                    <a16:creationId xmlns:a16="http://schemas.microsoft.com/office/drawing/2014/main" id="{B5E25991-4881-49FD-02B7-4F7E7D4D177E}"/>
                  </a:ext>
                </a:extLst>
              </p:cNvPr>
              <p:cNvGrpSpPr/>
              <p:nvPr/>
            </p:nvGrpSpPr>
            <p:grpSpPr>
              <a:xfrm>
                <a:off x="2189560" y="2383664"/>
                <a:ext cx="147828" cy="223902"/>
                <a:chOff x="4756772" y="3768630"/>
                <a:chExt cx="381892" cy="578420"/>
              </a:xfrm>
            </p:grpSpPr>
            <p:sp>
              <p:nvSpPr>
                <p:cNvPr id="37" name="椭圆 36">
                  <a:extLst>
                    <a:ext uri="{FF2B5EF4-FFF2-40B4-BE49-F238E27FC236}">
                      <a16:creationId xmlns:a16="http://schemas.microsoft.com/office/drawing/2014/main" id="{7C8A35B5-3B34-2D77-FFAF-77BB052FC467}"/>
                    </a:ext>
                  </a:extLst>
                </p:cNvPr>
                <p:cNvSpPr/>
                <p:nvPr/>
              </p:nvSpPr>
              <p:spPr>
                <a:xfrm>
                  <a:off x="4756772" y="3768630"/>
                  <a:ext cx="381892" cy="57842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1" i="0" u="none" strike="noStrike" kern="1200" cap="none" spc="0" normalizeH="0" baseline="0" noProof="0" dirty="0">
                    <a:ln>
                      <a:noFill/>
                    </a:ln>
                    <a:solidFill>
                      <a:srgbClr val="426399"/>
                    </a:solidFill>
                    <a:effectLst/>
                    <a:uLnTx/>
                    <a:uFillTx/>
                    <a:cs typeface="+mn-ea"/>
                    <a:sym typeface="+mn-lt"/>
                  </a:endParaRPr>
                </a:p>
              </p:txBody>
            </p:sp>
            <p:sp>
              <p:nvSpPr>
                <p:cNvPr id="38" name="任意多边形 15">
                  <a:extLst>
                    <a:ext uri="{FF2B5EF4-FFF2-40B4-BE49-F238E27FC236}">
                      <a16:creationId xmlns:a16="http://schemas.microsoft.com/office/drawing/2014/main" id="{D441FB66-673D-422D-2DE0-E17DAE029A9A}"/>
                    </a:ext>
                  </a:extLst>
                </p:cNvPr>
                <p:cNvSpPr/>
                <p:nvPr/>
              </p:nvSpPr>
              <p:spPr>
                <a:xfrm rot="18900000" flipH="1">
                  <a:off x="4792006" y="3959588"/>
                  <a:ext cx="251941" cy="180654"/>
                </a:xfrm>
                <a:custGeom>
                  <a:avLst/>
                  <a:gdLst>
                    <a:gd name="connsiteX0" fmla="*/ 0 w 1192530"/>
                    <a:gd name="connsiteY0" fmla="*/ 1192530 h 1192530"/>
                    <a:gd name="connsiteX1" fmla="*/ 0 w 1192530"/>
                    <a:gd name="connsiteY1" fmla="*/ 0 h 1192530"/>
                    <a:gd name="connsiteX2" fmla="*/ 369742 w 1192530"/>
                    <a:gd name="connsiteY2" fmla="*/ 0 h 1192530"/>
                    <a:gd name="connsiteX3" fmla="*/ 369742 w 1192530"/>
                    <a:gd name="connsiteY3" fmla="*/ 826009 h 1192530"/>
                    <a:gd name="connsiteX4" fmla="*/ 1192530 w 1192530"/>
                    <a:gd name="connsiteY4" fmla="*/ 826009 h 1192530"/>
                    <a:gd name="connsiteX5" fmla="*/ 1192530 w 1192530"/>
                    <a:gd name="connsiteY5" fmla="*/ 1192530 h 11925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2530" h="1192530">
                      <a:moveTo>
                        <a:pt x="0" y="1192530"/>
                      </a:moveTo>
                      <a:lnTo>
                        <a:pt x="0" y="0"/>
                      </a:lnTo>
                      <a:lnTo>
                        <a:pt x="369742" y="0"/>
                      </a:lnTo>
                      <a:lnTo>
                        <a:pt x="369742" y="826009"/>
                      </a:lnTo>
                      <a:lnTo>
                        <a:pt x="1192530" y="826009"/>
                      </a:lnTo>
                      <a:lnTo>
                        <a:pt x="1192530" y="119253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1" i="0" u="none" strike="noStrike" kern="1200" cap="none" spc="0" normalizeH="0" baseline="0" noProof="0" dirty="0">
                    <a:ln>
                      <a:noFill/>
                    </a:ln>
                    <a:solidFill>
                      <a:srgbClr val="426399"/>
                    </a:solidFill>
                    <a:effectLst/>
                    <a:uLnTx/>
                    <a:uFillTx/>
                    <a:cs typeface="+mn-ea"/>
                    <a:sym typeface="+mn-lt"/>
                  </a:endParaRPr>
                </a:p>
              </p:txBody>
            </p:sp>
          </p:grpSp>
        </p:grpSp>
        <p:sp>
          <p:nvSpPr>
            <p:cNvPr id="34" name="文本框 33">
              <a:extLst>
                <a:ext uri="{FF2B5EF4-FFF2-40B4-BE49-F238E27FC236}">
                  <a16:creationId xmlns:a16="http://schemas.microsoft.com/office/drawing/2014/main" id="{1B910553-F0D4-4B2A-A982-32AF7A5929FD}"/>
                </a:ext>
              </a:extLst>
            </p:cNvPr>
            <p:cNvSpPr txBox="1"/>
            <p:nvPr/>
          </p:nvSpPr>
          <p:spPr>
            <a:xfrm>
              <a:off x="3745863" y="4218003"/>
              <a:ext cx="6096000" cy="400110"/>
            </a:xfrm>
            <a:prstGeom prst="rect">
              <a:avLst/>
            </a:prstGeom>
            <a:noFill/>
          </p:spPr>
          <p:txBody>
            <a:bodyPr wrap="square">
              <a:spAutoFit/>
            </a:bodyPr>
            <a:lstStyle/>
            <a:p>
              <a:pPr marL="0" marR="0" lvl="0" indent="0" algn="just" defTabSz="914400" rtl="0" eaLnBrk="1" fontAlgn="auto" latinLnBrk="0" hangingPunct="1">
                <a:lnSpc>
                  <a:spcPct val="100000"/>
                </a:lnSpc>
                <a:spcBef>
                  <a:spcPts val="0"/>
                </a:spcBef>
                <a:spcAft>
                  <a:spcPts val="0"/>
                </a:spcAft>
                <a:buClr>
                  <a:srgbClr val="000000"/>
                </a:buClr>
                <a:buSzPts val="1050"/>
                <a:buFontTx/>
                <a:buNone/>
                <a:tabLst/>
                <a:defRPr/>
              </a:pPr>
              <a:r>
                <a:rPr kumimoji="0" lang="zh-CN" altLang="en-US" sz="2000" b="1" i="0" u="none" strike="noStrike" kern="100" cap="none" spc="0" normalizeH="0" baseline="0" noProof="0" dirty="0">
                  <a:ln>
                    <a:noFill/>
                  </a:ln>
                  <a:solidFill>
                    <a:prstClr val="white"/>
                  </a:solidFill>
                  <a:effectLst/>
                  <a:uLnTx/>
                  <a:uFillTx/>
                  <a:cs typeface="+mn-ea"/>
                  <a:sym typeface="+mn-lt"/>
                </a:rPr>
                <a:t>儿童青少年抑郁症治疗现状与核心挑战</a:t>
              </a:r>
            </a:p>
          </p:txBody>
        </p:sp>
      </p:grpSp>
      <p:grpSp>
        <p:nvGrpSpPr>
          <p:cNvPr id="39" name="组合 38">
            <a:extLst>
              <a:ext uri="{FF2B5EF4-FFF2-40B4-BE49-F238E27FC236}">
                <a16:creationId xmlns:a16="http://schemas.microsoft.com/office/drawing/2014/main" id="{B1DB73B8-F174-27E5-4E94-D020850B2AD6}"/>
              </a:ext>
            </a:extLst>
          </p:cNvPr>
          <p:cNvGrpSpPr/>
          <p:nvPr/>
        </p:nvGrpSpPr>
        <p:grpSpPr>
          <a:xfrm>
            <a:off x="2209800" y="4564638"/>
            <a:ext cx="7788998" cy="997962"/>
            <a:chOff x="2303101" y="5228195"/>
            <a:chExt cx="7788998" cy="997962"/>
          </a:xfrm>
        </p:grpSpPr>
        <p:sp>
          <p:nvSpPr>
            <p:cNvPr id="40" name="矩形 39">
              <a:extLst>
                <a:ext uri="{FF2B5EF4-FFF2-40B4-BE49-F238E27FC236}">
                  <a16:creationId xmlns:a16="http://schemas.microsoft.com/office/drawing/2014/main" id="{902494FE-832F-7E7E-EA7D-64E7E10D7FFE}"/>
                </a:ext>
              </a:extLst>
            </p:cNvPr>
            <p:cNvSpPr/>
            <p:nvPr/>
          </p:nvSpPr>
          <p:spPr>
            <a:xfrm>
              <a:off x="3461980" y="5365532"/>
              <a:ext cx="6630119" cy="718222"/>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dirty="0">
                <a:ln>
                  <a:noFill/>
                </a:ln>
                <a:solidFill>
                  <a:prstClr val="white"/>
                </a:solidFill>
                <a:effectLst/>
                <a:uLnTx/>
                <a:uFillTx/>
                <a:cs typeface="+mn-ea"/>
                <a:sym typeface="+mn-lt"/>
              </a:endParaRPr>
            </a:p>
          </p:txBody>
        </p:sp>
        <p:pic>
          <p:nvPicPr>
            <p:cNvPr id="41" name="图片 40">
              <a:extLst>
                <a:ext uri="{FF2B5EF4-FFF2-40B4-BE49-F238E27FC236}">
                  <a16:creationId xmlns:a16="http://schemas.microsoft.com/office/drawing/2014/main" id="{CC75959D-06CD-6336-5AEB-BFD7D3EFCE8F}"/>
                </a:ext>
              </a:extLst>
            </p:cNvPr>
            <p:cNvPicPr>
              <a:picLocks noChangeAspect="1"/>
            </p:cNvPicPr>
            <p:nvPr/>
          </p:nvPicPr>
          <p:blipFill rotWithShape="1">
            <a:blip r:embed="rId2" cstate="print">
              <a:grayscl/>
              <a:extLst>
                <a:ext uri="{BEBA8EAE-BF5A-486C-A8C5-ECC9F3942E4B}">
                  <a14:imgProps xmlns:a14="http://schemas.microsoft.com/office/drawing/2010/main">
                    <a14:imgLayer r:embed="rId3">
                      <a14:imgEffect>
                        <a14:colorTemperature colorTemp="2000"/>
                      </a14:imgEffect>
                    </a14:imgLayer>
                  </a14:imgProps>
                </a:ext>
              </a:extLst>
            </a:blip>
            <a:srcRect b="72279"/>
            <a:stretch/>
          </p:blipFill>
          <p:spPr>
            <a:xfrm rot="5400000">
              <a:off x="3020905" y="5670690"/>
              <a:ext cx="997962" cy="112972"/>
            </a:xfrm>
            <a:prstGeom prst="rect">
              <a:avLst/>
            </a:prstGeom>
          </p:spPr>
        </p:pic>
        <p:pic>
          <p:nvPicPr>
            <p:cNvPr id="42" name="图片 41">
              <a:extLst>
                <a:ext uri="{FF2B5EF4-FFF2-40B4-BE49-F238E27FC236}">
                  <a16:creationId xmlns:a16="http://schemas.microsoft.com/office/drawing/2014/main" id="{FD5ADF05-B521-7CA4-4F27-C74EE88FD981}"/>
                </a:ext>
              </a:extLst>
            </p:cNvPr>
            <p:cNvPicPr>
              <a:picLocks noChangeAspect="1"/>
            </p:cNvPicPr>
            <p:nvPr/>
          </p:nvPicPr>
          <p:blipFill rotWithShape="1">
            <a:blip r:embed="rId2" cstate="print">
              <a:grayscl/>
              <a:extLst>
                <a:ext uri="{BEBA8EAE-BF5A-486C-A8C5-ECC9F3942E4B}">
                  <a14:imgProps xmlns:a14="http://schemas.microsoft.com/office/drawing/2010/main">
                    <a14:imgLayer r:embed="rId3">
                      <a14:imgEffect>
                        <a14:colorTemperature colorTemp="2000"/>
                      </a14:imgEffect>
                    </a14:imgLayer>
                  </a14:imgProps>
                </a:ext>
              </a:extLst>
            </a:blip>
            <a:srcRect b="72279"/>
            <a:stretch/>
          </p:blipFill>
          <p:spPr>
            <a:xfrm rot="16200000" flipH="1">
              <a:off x="1860606" y="5670690"/>
              <a:ext cx="997962" cy="112972"/>
            </a:xfrm>
            <a:prstGeom prst="rect">
              <a:avLst/>
            </a:prstGeom>
          </p:spPr>
        </p:pic>
        <p:grpSp>
          <p:nvGrpSpPr>
            <p:cNvPr id="43" name="组合 42">
              <a:extLst>
                <a:ext uri="{FF2B5EF4-FFF2-40B4-BE49-F238E27FC236}">
                  <a16:creationId xmlns:a16="http://schemas.microsoft.com/office/drawing/2014/main" id="{8E767ECE-76B7-E6C4-CE30-B5D6C502C21B}"/>
                </a:ext>
              </a:extLst>
            </p:cNvPr>
            <p:cNvGrpSpPr/>
            <p:nvPr/>
          </p:nvGrpSpPr>
          <p:grpSpPr>
            <a:xfrm>
              <a:off x="2508749" y="5415414"/>
              <a:ext cx="820807" cy="523220"/>
              <a:chOff x="1516685" y="2109732"/>
              <a:chExt cx="820703" cy="763269"/>
            </a:xfrm>
          </p:grpSpPr>
          <p:sp>
            <p:nvSpPr>
              <p:cNvPr id="45" name="文本框 13">
                <a:extLst>
                  <a:ext uri="{FF2B5EF4-FFF2-40B4-BE49-F238E27FC236}">
                    <a16:creationId xmlns:a16="http://schemas.microsoft.com/office/drawing/2014/main" id="{D33470FF-D1D1-03A2-17BD-F77D67353F85}"/>
                  </a:ext>
                </a:extLst>
              </p:cNvPr>
              <p:cNvSpPr txBox="1"/>
              <p:nvPr/>
            </p:nvSpPr>
            <p:spPr>
              <a:xfrm>
                <a:off x="1516685" y="2109732"/>
                <a:ext cx="741702" cy="763269"/>
              </a:xfrm>
              <a:prstGeom prst="rect">
                <a:avLst/>
              </a:prstGeom>
              <a:noFill/>
              <a:ln>
                <a:noFill/>
              </a:ln>
              <a:effectLst>
                <a:innerShdw blurRad="63500" dist="50800" dir="13500000">
                  <a:prstClr val="black">
                    <a:alpha val="50000"/>
                  </a:prstClr>
                </a:innerShdw>
              </a:effectLst>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800" b="1" i="0" u="none" strike="noStrike" kern="1200" cap="none" spc="0" normalizeH="0" baseline="0" noProof="0" dirty="0">
                    <a:ln w="15875">
                      <a:noFill/>
                    </a:ln>
                    <a:solidFill>
                      <a:prstClr val="white">
                        <a:lumMod val="75000"/>
                      </a:prstClr>
                    </a:solidFill>
                    <a:effectLst/>
                    <a:uLnTx/>
                    <a:uFillTx/>
                    <a:cs typeface="+mn-ea"/>
                    <a:sym typeface="+mn-lt"/>
                  </a:rPr>
                  <a:t>03</a:t>
                </a:r>
                <a:endParaRPr kumimoji="0" lang="zh-CN" altLang="en-US" sz="2800" b="1" i="0" u="none" strike="noStrike" kern="1200" cap="none" spc="0" normalizeH="0" baseline="0" noProof="0" dirty="0">
                  <a:ln w="15875">
                    <a:noFill/>
                  </a:ln>
                  <a:solidFill>
                    <a:prstClr val="white">
                      <a:lumMod val="75000"/>
                    </a:prstClr>
                  </a:solidFill>
                  <a:effectLst/>
                  <a:uLnTx/>
                  <a:uFillTx/>
                  <a:cs typeface="+mn-ea"/>
                  <a:sym typeface="+mn-lt"/>
                </a:endParaRPr>
              </a:p>
            </p:txBody>
          </p:sp>
          <p:grpSp>
            <p:nvGrpSpPr>
              <p:cNvPr id="46" name="组合 45">
                <a:extLst>
                  <a:ext uri="{FF2B5EF4-FFF2-40B4-BE49-F238E27FC236}">
                    <a16:creationId xmlns:a16="http://schemas.microsoft.com/office/drawing/2014/main" id="{826F92FE-8BEF-AD55-6380-312B3CFE1739}"/>
                  </a:ext>
                </a:extLst>
              </p:cNvPr>
              <p:cNvGrpSpPr/>
              <p:nvPr/>
            </p:nvGrpSpPr>
            <p:grpSpPr>
              <a:xfrm>
                <a:off x="2189560" y="2383664"/>
                <a:ext cx="147828" cy="223902"/>
                <a:chOff x="4756772" y="3768630"/>
                <a:chExt cx="381892" cy="578420"/>
              </a:xfrm>
            </p:grpSpPr>
            <p:sp>
              <p:nvSpPr>
                <p:cNvPr id="47" name="椭圆 46">
                  <a:extLst>
                    <a:ext uri="{FF2B5EF4-FFF2-40B4-BE49-F238E27FC236}">
                      <a16:creationId xmlns:a16="http://schemas.microsoft.com/office/drawing/2014/main" id="{52E8669E-2CF9-FBBA-A692-66EE025BA096}"/>
                    </a:ext>
                  </a:extLst>
                </p:cNvPr>
                <p:cNvSpPr/>
                <p:nvPr/>
              </p:nvSpPr>
              <p:spPr>
                <a:xfrm>
                  <a:off x="4756772" y="3768630"/>
                  <a:ext cx="381892" cy="57842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1" i="0" u="none" strike="noStrike" kern="1200" cap="none" spc="0" normalizeH="0" baseline="0" noProof="0" dirty="0">
                    <a:ln>
                      <a:noFill/>
                    </a:ln>
                    <a:solidFill>
                      <a:srgbClr val="426399"/>
                    </a:solidFill>
                    <a:effectLst/>
                    <a:uLnTx/>
                    <a:uFillTx/>
                    <a:cs typeface="+mn-ea"/>
                    <a:sym typeface="+mn-lt"/>
                  </a:endParaRPr>
                </a:p>
              </p:txBody>
            </p:sp>
            <p:sp>
              <p:nvSpPr>
                <p:cNvPr id="48" name="任意多边形 15">
                  <a:extLst>
                    <a:ext uri="{FF2B5EF4-FFF2-40B4-BE49-F238E27FC236}">
                      <a16:creationId xmlns:a16="http://schemas.microsoft.com/office/drawing/2014/main" id="{DF4BDEC7-8F69-C989-1622-DCE0B1EBF751}"/>
                    </a:ext>
                  </a:extLst>
                </p:cNvPr>
                <p:cNvSpPr/>
                <p:nvPr/>
              </p:nvSpPr>
              <p:spPr>
                <a:xfrm rot="18900000" flipH="1">
                  <a:off x="4792006" y="3959588"/>
                  <a:ext cx="251941" cy="180654"/>
                </a:xfrm>
                <a:custGeom>
                  <a:avLst/>
                  <a:gdLst>
                    <a:gd name="connsiteX0" fmla="*/ 0 w 1192530"/>
                    <a:gd name="connsiteY0" fmla="*/ 1192530 h 1192530"/>
                    <a:gd name="connsiteX1" fmla="*/ 0 w 1192530"/>
                    <a:gd name="connsiteY1" fmla="*/ 0 h 1192530"/>
                    <a:gd name="connsiteX2" fmla="*/ 369742 w 1192530"/>
                    <a:gd name="connsiteY2" fmla="*/ 0 h 1192530"/>
                    <a:gd name="connsiteX3" fmla="*/ 369742 w 1192530"/>
                    <a:gd name="connsiteY3" fmla="*/ 826009 h 1192530"/>
                    <a:gd name="connsiteX4" fmla="*/ 1192530 w 1192530"/>
                    <a:gd name="connsiteY4" fmla="*/ 826009 h 1192530"/>
                    <a:gd name="connsiteX5" fmla="*/ 1192530 w 1192530"/>
                    <a:gd name="connsiteY5" fmla="*/ 1192530 h 11925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2530" h="1192530">
                      <a:moveTo>
                        <a:pt x="0" y="1192530"/>
                      </a:moveTo>
                      <a:lnTo>
                        <a:pt x="0" y="0"/>
                      </a:lnTo>
                      <a:lnTo>
                        <a:pt x="369742" y="0"/>
                      </a:lnTo>
                      <a:lnTo>
                        <a:pt x="369742" y="826009"/>
                      </a:lnTo>
                      <a:lnTo>
                        <a:pt x="1192530" y="826009"/>
                      </a:lnTo>
                      <a:lnTo>
                        <a:pt x="1192530" y="119253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1" i="0" u="none" strike="noStrike" kern="1200" cap="none" spc="0" normalizeH="0" baseline="0" noProof="0" dirty="0">
                    <a:ln>
                      <a:noFill/>
                    </a:ln>
                    <a:solidFill>
                      <a:srgbClr val="426399"/>
                    </a:solidFill>
                    <a:effectLst/>
                    <a:uLnTx/>
                    <a:uFillTx/>
                    <a:cs typeface="+mn-ea"/>
                    <a:sym typeface="+mn-lt"/>
                  </a:endParaRPr>
                </a:p>
              </p:txBody>
            </p:sp>
          </p:grpSp>
        </p:grpSp>
        <p:sp>
          <p:nvSpPr>
            <p:cNvPr id="44" name="文本框 43">
              <a:extLst>
                <a:ext uri="{FF2B5EF4-FFF2-40B4-BE49-F238E27FC236}">
                  <a16:creationId xmlns:a16="http://schemas.microsoft.com/office/drawing/2014/main" id="{70CCA9A7-DD06-883B-EDFD-E17BB85BF88A}"/>
                </a:ext>
              </a:extLst>
            </p:cNvPr>
            <p:cNvSpPr txBox="1"/>
            <p:nvPr/>
          </p:nvSpPr>
          <p:spPr>
            <a:xfrm>
              <a:off x="3745862" y="5503807"/>
              <a:ext cx="6218551" cy="40011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prstClr val="white"/>
                  </a:solidFill>
                  <a:effectLst/>
                  <a:uLnTx/>
                  <a:uFillTx/>
                  <a:cs typeface="+mn-ea"/>
                  <a:sym typeface="+mn-lt"/>
                </a:rPr>
                <a:t>圣</a:t>
              </a:r>
              <a:r>
                <a:rPr kumimoji="0" lang="en-US" altLang="zh-CN" sz="2000" b="1" i="0" u="none" strike="noStrike" kern="1200" cap="none" spc="0" normalizeH="0" baseline="0" noProof="0" dirty="0">
                  <a:ln>
                    <a:noFill/>
                  </a:ln>
                  <a:solidFill>
                    <a:prstClr val="white"/>
                  </a:solidFill>
                  <a:effectLst/>
                  <a:uLnTx/>
                  <a:uFillTx/>
                  <a:cs typeface="+mn-ea"/>
                  <a:sym typeface="+mn-lt"/>
                </a:rPr>
                <a:t>·</a:t>
              </a:r>
              <a:r>
                <a:rPr kumimoji="0" lang="zh-CN" altLang="en-US" sz="2000" b="1" i="0" u="none" strike="noStrike" kern="1200" cap="none" spc="0" normalizeH="0" baseline="0" noProof="0" dirty="0">
                  <a:ln>
                    <a:noFill/>
                  </a:ln>
                  <a:solidFill>
                    <a:prstClr val="white"/>
                  </a:solidFill>
                  <a:effectLst/>
                  <a:uLnTx/>
                  <a:uFillTx/>
                  <a:cs typeface="+mn-ea"/>
                  <a:sym typeface="+mn-lt"/>
                </a:rPr>
                <a:t>约翰草提取物在儿童青少年中的潜力与探索</a:t>
              </a:r>
            </a:p>
          </p:txBody>
        </p:sp>
      </p:grpSp>
    </p:spTree>
    <p:extLst>
      <p:ext uri="{BB962C8B-B14F-4D97-AF65-F5344CB8AC3E}">
        <p14:creationId xmlns:p14="http://schemas.microsoft.com/office/powerpoint/2010/main" val="711113776"/>
      </p:ext>
    </p:extLst>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C243144-E39E-2D09-E988-981B8871F87E}"/>
            </a:ext>
          </a:extLst>
        </p:cNvPr>
        <p:cNvGrpSpPr/>
        <p:nvPr/>
      </p:nvGrpSpPr>
      <p:grpSpPr>
        <a:xfrm>
          <a:off x="0" y="0"/>
          <a:ext cx="0" cy="0"/>
          <a:chOff x="0" y="0"/>
          <a:chExt cx="0" cy="0"/>
        </a:xfrm>
      </p:grpSpPr>
      <p:sp>
        <p:nvSpPr>
          <p:cNvPr id="4" name="标题 3">
            <a:extLst>
              <a:ext uri="{FF2B5EF4-FFF2-40B4-BE49-F238E27FC236}">
                <a16:creationId xmlns:a16="http://schemas.microsoft.com/office/drawing/2014/main" id="{77192320-D8ED-BB3D-7406-F68076D2DF89}"/>
              </a:ext>
            </a:extLst>
          </p:cNvPr>
          <p:cNvSpPr>
            <a:spLocks noGrp="1"/>
          </p:cNvSpPr>
          <p:nvPr>
            <p:ph type="title"/>
          </p:nvPr>
        </p:nvSpPr>
        <p:spPr/>
        <p:txBody>
          <a:bodyPr/>
          <a:lstStyle/>
          <a:p>
            <a:r>
              <a:rPr lang="zh-CN" altLang="en-US" dirty="0">
                <a:latin typeface="+mn-lt"/>
                <a:ea typeface="+mn-ea"/>
                <a:cs typeface="+mn-ea"/>
                <a:sym typeface="+mn-lt"/>
              </a:rPr>
              <a:t>广谱机制：圣</a:t>
            </a:r>
            <a:r>
              <a:rPr lang="en-US" altLang="zh-CN" dirty="0">
                <a:latin typeface="+mn-lt"/>
                <a:ea typeface="+mn-ea"/>
                <a:cs typeface="+mn-ea"/>
                <a:sym typeface="+mn-lt"/>
              </a:rPr>
              <a:t>·</a:t>
            </a:r>
            <a:r>
              <a:rPr lang="zh-CN" altLang="en-US" dirty="0">
                <a:latin typeface="+mn-lt"/>
                <a:ea typeface="+mn-ea"/>
                <a:cs typeface="+mn-ea"/>
                <a:sym typeface="+mn-lt"/>
              </a:rPr>
              <a:t>约翰草提取物具有多重抗抑郁作用</a:t>
            </a:r>
          </a:p>
        </p:txBody>
      </p:sp>
      <p:sp>
        <p:nvSpPr>
          <p:cNvPr id="5" name="内容占位符 4">
            <a:extLst>
              <a:ext uri="{FF2B5EF4-FFF2-40B4-BE49-F238E27FC236}">
                <a16:creationId xmlns:a16="http://schemas.microsoft.com/office/drawing/2014/main" id="{078A715C-4E2F-439F-B2C5-808C2DEFBE36}"/>
              </a:ext>
            </a:extLst>
          </p:cNvPr>
          <p:cNvSpPr>
            <a:spLocks noGrp="1"/>
          </p:cNvSpPr>
          <p:nvPr>
            <p:ph sz="quarter" idx="10"/>
          </p:nvPr>
        </p:nvSpPr>
        <p:spPr/>
        <p:txBody>
          <a:bodyPr/>
          <a:lstStyle/>
          <a:p>
            <a:pPr>
              <a:spcBef>
                <a:spcPts val="0"/>
              </a:spcBef>
            </a:pPr>
            <a:r>
              <a:rPr lang="en-US" altLang="zh-CN" dirty="0">
                <a:latin typeface="+mn-lt"/>
                <a:ea typeface="+mn-ea"/>
                <a:cs typeface="+mn-ea"/>
                <a:sym typeface="+mn-lt"/>
              </a:rPr>
              <a:t>1. </a:t>
            </a:r>
            <a:r>
              <a:rPr lang="zh-CN" altLang="en-US" dirty="0">
                <a:latin typeface="+mn-lt"/>
                <a:ea typeface="+mn-ea"/>
                <a:cs typeface="+mn-ea"/>
                <a:sym typeface="+mn-lt"/>
              </a:rPr>
              <a:t>王高华</a:t>
            </a:r>
            <a:r>
              <a:rPr lang="en-US" altLang="zh-CN" dirty="0">
                <a:latin typeface="+mn-lt"/>
                <a:ea typeface="+mn-ea"/>
                <a:cs typeface="+mn-ea"/>
                <a:sym typeface="+mn-lt"/>
              </a:rPr>
              <a:t>,</a:t>
            </a:r>
            <a:r>
              <a:rPr lang="zh-CN" altLang="en-US" dirty="0">
                <a:latin typeface="+mn-lt"/>
                <a:ea typeface="+mn-ea"/>
                <a:cs typeface="+mn-ea"/>
                <a:sym typeface="+mn-lt"/>
              </a:rPr>
              <a:t>等</a:t>
            </a:r>
            <a:r>
              <a:rPr lang="en-US" altLang="zh-CN" dirty="0">
                <a:latin typeface="+mn-lt"/>
                <a:ea typeface="+mn-ea"/>
                <a:cs typeface="+mn-ea"/>
                <a:sym typeface="+mn-lt"/>
              </a:rPr>
              <a:t>.</a:t>
            </a:r>
            <a:r>
              <a:rPr lang="zh-CN" altLang="en-US" dirty="0">
                <a:latin typeface="+mn-lt"/>
                <a:ea typeface="+mn-ea"/>
                <a:cs typeface="+mn-ea"/>
                <a:sym typeface="+mn-lt"/>
              </a:rPr>
              <a:t>圣</a:t>
            </a:r>
            <a:r>
              <a:rPr lang="en-US" altLang="zh-CN" dirty="0">
                <a:latin typeface="+mn-lt"/>
                <a:ea typeface="+mn-ea"/>
                <a:cs typeface="+mn-ea"/>
                <a:sym typeface="+mn-lt"/>
              </a:rPr>
              <a:t>·</a:t>
            </a:r>
            <a:r>
              <a:rPr lang="zh-CN" altLang="en-US" dirty="0">
                <a:latin typeface="+mn-lt"/>
                <a:ea typeface="+mn-ea"/>
                <a:cs typeface="+mn-ea"/>
                <a:sym typeface="+mn-lt"/>
              </a:rPr>
              <a:t>约翰草提取物片治疗抑郁障碍专家共识</a:t>
            </a:r>
            <a:r>
              <a:rPr lang="en-US" altLang="zh-CN" dirty="0">
                <a:latin typeface="+mn-lt"/>
                <a:ea typeface="+mn-ea"/>
                <a:cs typeface="+mn-ea"/>
                <a:sym typeface="+mn-lt"/>
              </a:rPr>
              <a:t>.</a:t>
            </a:r>
            <a:r>
              <a:rPr lang="zh-CN" altLang="en-US" dirty="0">
                <a:latin typeface="+mn-lt"/>
                <a:ea typeface="+mn-ea"/>
                <a:cs typeface="+mn-ea"/>
                <a:sym typeface="+mn-lt"/>
              </a:rPr>
              <a:t>临床精神医学杂志</a:t>
            </a:r>
            <a:r>
              <a:rPr lang="en-US" altLang="zh-CN" dirty="0">
                <a:latin typeface="+mn-lt"/>
                <a:ea typeface="+mn-ea"/>
                <a:cs typeface="+mn-ea"/>
                <a:sym typeface="+mn-lt"/>
              </a:rPr>
              <a:t>,2018,28(4):285-288.</a:t>
            </a:r>
          </a:p>
          <a:p>
            <a:pPr>
              <a:spcBef>
                <a:spcPts val="0"/>
              </a:spcBef>
            </a:pPr>
            <a:r>
              <a:rPr lang="en-US" altLang="zh-CN" dirty="0">
                <a:latin typeface="+mn-lt"/>
                <a:ea typeface="+mn-ea"/>
                <a:cs typeface="+mn-ea"/>
                <a:sym typeface="+mn-lt"/>
              </a:rPr>
              <a:t>2. </a:t>
            </a:r>
            <a:r>
              <a:rPr lang="zh-CN" altLang="en-US" dirty="0">
                <a:latin typeface="+mn-lt"/>
                <a:ea typeface="+mn-ea"/>
                <a:cs typeface="+mn-ea"/>
                <a:sym typeface="+mn-lt"/>
              </a:rPr>
              <a:t>圣</a:t>
            </a:r>
            <a:r>
              <a:rPr lang="en-US" altLang="zh-CN" dirty="0">
                <a:latin typeface="+mn-lt"/>
                <a:ea typeface="+mn-ea"/>
                <a:cs typeface="+mn-ea"/>
                <a:sym typeface="+mn-lt"/>
              </a:rPr>
              <a:t>·</a:t>
            </a:r>
            <a:r>
              <a:rPr lang="zh-CN" altLang="en-US" dirty="0">
                <a:latin typeface="+mn-lt"/>
                <a:ea typeface="+mn-ea"/>
                <a:cs typeface="+mn-ea"/>
                <a:sym typeface="+mn-lt"/>
              </a:rPr>
              <a:t>约翰草提取物片说明书</a:t>
            </a:r>
            <a:r>
              <a:rPr lang="en-US" altLang="zh-CN" dirty="0">
                <a:latin typeface="+mn-lt"/>
                <a:ea typeface="+mn-ea"/>
                <a:cs typeface="+mn-ea"/>
                <a:sym typeface="+mn-lt"/>
              </a:rPr>
              <a:t>,2021-10-01. </a:t>
            </a:r>
            <a:r>
              <a:rPr lang="zh-CN" altLang="en-US" dirty="0">
                <a:latin typeface="+mn-lt"/>
                <a:ea typeface="+mn-ea"/>
                <a:cs typeface="+mn-ea"/>
                <a:sym typeface="+mn-lt"/>
              </a:rPr>
              <a:t>德国威玛舒培博士药厂</a:t>
            </a:r>
            <a:r>
              <a:rPr lang="en-US" altLang="zh-CN" dirty="0">
                <a:latin typeface="+mn-lt"/>
                <a:ea typeface="+mn-ea"/>
                <a:cs typeface="+mn-ea"/>
                <a:sym typeface="+mn-lt"/>
              </a:rPr>
              <a:t>.</a:t>
            </a:r>
          </a:p>
          <a:p>
            <a:pPr>
              <a:spcBef>
                <a:spcPts val="0"/>
              </a:spcBef>
            </a:pPr>
            <a:r>
              <a:rPr lang="en-US" altLang="zh-CN" dirty="0">
                <a:latin typeface="+mn-lt"/>
                <a:ea typeface="+mn-ea"/>
                <a:cs typeface="+mn-ea"/>
                <a:sym typeface="+mn-lt"/>
              </a:rPr>
              <a:t>3. </a:t>
            </a:r>
            <a:r>
              <a:rPr lang="en-US" altLang="zh-CN" dirty="0" err="1">
                <a:latin typeface="+mn-lt"/>
                <a:ea typeface="+mn-ea"/>
                <a:cs typeface="+mn-ea"/>
                <a:sym typeface="+mn-lt"/>
              </a:rPr>
              <a:t>Suryawanshi</a:t>
            </a:r>
            <a:r>
              <a:rPr lang="en-US" altLang="zh-CN" dirty="0">
                <a:latin typeface="+mn-lt"/>
                <a:ea typeface="+mn-ea"/>
                <a:cs typeface="+mn-ea"/>
                <a:sym typeface="+mn-lt"/>
              </a:rPr>
              <a:t> MV, et al. </a:t>
            </a:r>
            <a:r>
              <a:rPr lang="en-US" altLang="zh-CN" dirty="0" err="1">
                <a:latin typeface="+mn-lt"/>
                <a:ea typeface="+mn-ea"/>
                <a:cs typeface="+mn-ea"/>
                <a:sym typeface="+mn-lt"/>
              </a:rPr>
              <a:t>Naunyn</a:t>
            </a:r>
            <a:r>
              <a:rPr lang="en-US" altLang="zh-CN" dirty="0">
                <a:latin typeface="+mn-lt"/>
                <a:ea typeface="+mn-ea"/>
                <a:cs typeface="+mn-ea"/>
                <a:sym typeface="+mn-lt"/>
              </a:rPr>
              <a:t> </a:t>
            </a:r>
            <a:r>
              <a:rPr lang="en-US" altLang="zh-CN" dirty="0" err="1">
                <a:latin typeface="+mn-lt"/>
                <a:ea typeface="+mn-ea"/>
                <a:cs typeface="+mn-ea"/>
                <a:sym typeface="+mn-lt"/>
              </a:rPr>
              <a:t>Schmiedebergs</a:t>
            </a:r>
            <a:r>
              <a:rPr lang="en-US" altLang="zh-CN" dirty="0">
                <a:latin typeface="+mn-lt"/>
                <a:ea typeface="+mn-ea"/>
                <a:cs typeface="+mn-ea"/>
                <a:sym typeface="+mn-lt"/>
              </a:rPr>
              <a:t> Arch </a:t>
            </a:r>
            <a:r>
              <a:rPr lang="en-US" altLang="zh-CN" dirty="0" err="1">
                <a:latin typeface="+mn-lt"/>
                <a:ea typeface="+mn-ea"/>
                <a:cs typeface="+mn-ea"/>
                <a:sym typeface="+mn-lt"/>
              </a:rPr>
              <a:t>Pharmacol</a:t>
            </a:r>
            <a:r>
              <a:rPr lang="en-US" altLang="zh-CN" dirty="0">
                <a:latin typeface="+mn-lt"/>
                <a:ea typeface="+mn-ea"/>
                <a:cs typeface="+mn-ea"/>
                <a:sym typeface="+mn-lt"/>
              </a:rPr>
              <a:t>. 2024;397(6):3803-3818. </a:t>
            </a:r>
          </a:p>
          <a:p>
            <a:pPr>
              <a:spcBef>
                <a:spcPts val="0"/>
              </a:spcBef>
            </a:pPr>
            <a:endParaRPr lang="zh-CN" altLang="en-US" dirty="0">
              <a:solidFill>
                <a:schemeClr val="tx1"/>
              </a:solidFill>
              <a:latin typeface="+mn-lt"/>
              <a:ea typeface="+mn-ea"/>
              <a:cs typeface="+mn-ea"/>
              <a:sym typeface="+mn-lt"/>
            </a:endParaRPr>
          </a:p>
        </p:txBody>
      </p:sp>
      <p:sp>
        <p:nvSpPr>
          <p:cNvPr id="102" name="内容占位符 4">
            <a:extLst>
              <a:ext uri="{FF2B5EF4-FFF2-40B4-BE49-F238E27FC236}">
                <a16:creationId xmlns:a16="http://schemas.microsoft.com/office/drawing/2014/main" id="{D7E02F61-7209-A908-74F2-83AF2D414959}"/>
              </a:ext>
            </a:extLst>
          </p:cNvPr>
          <p:cNvSpPr txBox="1">
            <a:spLocks/>
          </p:cNvSpPr>
          <p:nvPr/>
        </p:nvSpPr>
        <p:spPr>
          <a:xfrm>
            <a:off x="6096000" y="6281945"/>
            <a:ext cx="11734800" cy="466725"/>
          </a:xfrm>
          <a:prstGeom prst="rect">
            <a:avLst/>
          </a:prstGeom>
        </p:spPr>
        <p:txBody>
          <a:bodyPr/>
          <a:lstStyle>
            <a:lvl1pPr marL="0" indent="0" algn="l" rtl="0" eaLnBrk="1" fontAlgn="base" hangingPunct="0">
              <a:spcBef>
                <a:spcPct val="20000"/>
              </a:spcBef>
              <a:spcAft>
                <a:spcPct val="0"/>
              </a:spcAft>
              <a:buClr>
                <a:srgbClr val="0081C6"/>
              </a:buClr>
              <a:buFontTx/>
              <a:buNone/>
              <a:defRPr sz="1000" kern="1200" baseline="0">
                <a:solidFill>
                  <a:schemeClr val="tx1"/>
                </a:solidFill>
                <a:latin typeface="Apis" panose="020B0504010101010104" pitchFamily="34" charset="0"/>
                <a:ea typeface="微软雅黑" panose="020B0503020204020204" pitchFamily="34" charset="-122"/>
                <a:cs typeface="+mn-cs"/>
              </a:defRPr>
            </a:lvl1pPr>
            <a:lvl2pPr marL="715645" indent="-361950" algn="l" rtl="0" eaLnBrk="1" fontAlgn="base" hangingPunct="0">
              <a:spcBef>
                <a:spcPct val="20000"/>
              </a:spcBef>
              <a:spcAft>
                <a:spcPct val="0"/>
              </a:spcAft>
              <a:buClr>
                <a:srgbClr val="C1D82F"/>
              </a:buClr>
              <a:buFont typeface="Verdana" panose="020B0604030504040204" pitchFamily="34" charset="0"/>
              <a:buChar char="●"/>
              <a:defRPr sz="1800" kern="1200" baseline="0">
                <a:solidFill>
                  <a:srgbClr val="001965"/>
                </a:solidFill>
                <a:latin typeface="Apis" panose="020B0504010101010104" pitchFamily="34" charset="0"/>
                <a:ea typeface="微软雅黑" panose="020B0503020204020204" pitchFamily="34" charset="-122"/>
                <a:cs typeface="+mn-cs"/>
              </a:defRPr>
            </a:lvl2pPr>
            <a:lvl3pPr marL="1077595" indent="-361950" algn="l" rtl="0" eaLnBrk="1" fontAlgn="base" hangingPunct="0">
              <a:spcBef>
                <a:spcPct val="20000"/>
              </a:spcBef>
              <a:spcAft>
                <a:spcPct val="0"/>
              </a:spcAft>
              <a:buClr>
                <a:srgbClr val="FF8200"/>
              </a:buClr>
              <a:buFont typeface="Verdana" panose="020B0604030504040204" pitchFamily="34" charset="0"/>
              <a:buChar char="●"/>
              <a:defRPr sz="1600" kern="1200" baseline="0">
                <a:solidFill>
                  <a:srgbClr val="001965"/>
                </a:solidFill>
                <a:latin typeface="Apis" panose="020B0504010101010104" pitchFamily="34" charset="0"/>
                <a:ea typeface="微软雅黑" panose="020B0503020204020204" pitchFamily="34" charset="-122"/>
                <a:cs typeface="+mn-cs"/>
              </a:defRPr>
            </a:lvl3pPr>
            <a:lvl4pPr marL="1314450" indent="-236855" algn="l" rtl="0" eaLnBrk="1" fontAlgn="base" hangingPunct="0">
              <a:spcBef>
                <a:spcPct val="20000"/>
              </a:spcBef>
              <a:spcAft>
                <a:spcPct val="0"/>
              </a:spcAft>
              <a:buClr>
                <a:srgbClr val="231F20"/>
              </a:buClr>
              <a:buFont typeface="Verdana" panose="020B0604030504040204" pitchFamily="34" charset="0"/>
              <a:buChar char="•"/>
              <a:defRPr sz="1400" kern="1200" baseline="0">
                <a:solidFill>
                  <a:srgbClr val="001965"/>
                </a:solidFill>
                <a:latin typeface="Apis" panose="020B0504010101010104" pitchFamily="34" charset="0"/>
                <a:ea typeface="微软雅黑" panose="020B0503020204020204" pitchFamily="34" charset="-122"/>
                <a:cs typeface="+mn-cs"/>
              </a:defRPr>
            </a:lvl4pPr>
            <a:lvl5pPr marL="1676400" indent="-245745" algn="l" rtl="0" eaLnBrk="1" fontAlgn="base" hangingPunct="0">
              <a:spcBef>
                <a:spcPct val="20000"/>
              </a:spcBef>
              <a:spcAft>
                <a:spcPct val="0"/>
              </a:spcAft>
              <a:buClr>
                <a:srgbClr val="6D6E71"/>
              </a:buClr>
              <a:buFont typeface="Verdana" panose="020B0604030504040204" pitchFamily="34" charset="0"/>
              <a:buChar char="•"/>
              <a:defRPr sz="1200" kern="1200" baseline="0">
                <a:solidFill>
                  <a:srgbClr val="001965"/>
                </a:solidFill>
                <a:latin typeface="Apis" panose="020B0504010101010104" pitchFamily="34" charset="0"/>
                <a:ea typeface="微软雅黑" panose="020B0503020204020204" pitchFamily="34" charset="-122"/>
                <a:cs typeface="+mn-cs"/>
              </a:defRPr>
            </a:lvl5pPr>
            <a:lvl6pPr marL="3352800"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6pPr>
            <a:lvl7pPr marL="3962400"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7pPr>
            <a:lvl8pPr marL="4572000"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8pPr>
            <a:lvl9pPr marL="5181600"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9pPr>
          </a:lstStyle>
          <a:p>
            <a:pPr>
              <a:spcBef>
                <a:spcPts val="0"/>
              </a:spcBef>
            </a:pPr>
            <a:r>
              <a:rPr lang="en-US" altLang="zh-CN" dirty="0">
                <a:latin typeface="+mn-lt"/>
                <a:ea typeface="+mn-ea"/>
                <a:cs typeface="+mn-ea"/>
                <a:sym typeface="+mn-lt"/>
              </a:rPr>
              <a:t>4. Müller WE. </a:t>
            </a:r>
            <a:r>
              <a:rPr lang="en-US" altLang="zh-CN" dirty="0" err="1">
                <a:latin typeface="+mn-lt"/>
                <a:ea typeface="+mn-ea"/>
                <a:cs typeface="+mn-ea"/>
                <a:sym typeface="+mn-lt"/>
              </a:rPr>
              <a:t>Pharmacol</a:t>
            </a:r>
            <a:r>
              <a:rPr lang="en-US" altLang="zh-CN" dirty="0">
                <a:latin typeface="+mn-lt"/>
                <a:ea typeface="+mn-ea"/>
                <a:cs typeface="+mn-ea"/>
                <a:sym typeface="+mn-lt"/>
              </a:rPr>
              <a:t> Res. 2003;47(2):101-9. </a:t>
            </a:r>
          </a:p>
          <a:p>
            <a:pPr>
              <a:spcBef>
                <a:spcPts val="0"/>
              </a:spcBef>
            </a:pPr>
            <a:r>
              <a:rPr lang="en-US" altLang="zh-CN" dirty="0">
                <a:latin typeface="+mn-lt"/>
                <a:ea typeface="+mn-ea"/>
                <a:cs typeface="+mn-ea"/>
                <a:sym typeface="+mn-lt"/>
              </a:rPr>
              <a:t>5. Martins J, S B. Biomed </a:t>
            </a:r>
            <a:r>
              <a:rPr lang="en-US" altLang="zh-CN" dirty="0" err="1">
                <a:latin typeface="+mn-lt"/>
                <a:ea typeface="+mn-ea"/>
                <a:cs typeface="+mn-ea"/>
                <a:sym typeface="+mn-lt"/>
              </a:rPr>
              <a:t>Pharmacother</a:t>
            </a:r>
            <a:r>
              <a:rPr lang="en-US" altLang="zh-CN" dirty="0">
                <a:latin typeface="+mn-lt"/>
                <a:ea typeface="+mn-ea"/>
                <a:cs typeface="+mn-ea"/>
                <a:sym typeface="+mn-lt"/>
              </a:rPr>
              <a:t>. 2018;104:343-365. </a:t>
            </a:r>
          </a:p>
          <a:p>
            <a:pPr>
              <a:spcBef>
                <a:spcPts val="0"/>
              </a:spcBef>
            </a:pPr>
            <a:endParaRPr lang="zh-CN" altLang="en-US" dirty="0">
              <a:latin typeface="+mn-lt"/>
              <a:ea typeface="+mn-ea"/>
              <a:cs typeface="+mn-ea"/>
              <a:sym typeface="+mn-lt"/>
            </a:endParaRPr>
          </a:p>
        </p:txBody>
      </p:sp>
      <p:sp>
        <p:nvSpPr>
          <p:cNvPr id="103" name="矩形: 圆角 102">
            <a:extLst>
              <a:ext uri="{FF2B5EF4-FFF2-40B4-BE49-F238E27FC236}">
                <a16:creationId xmlns:a16="http://schemas.microsoft.com/office/drawing/2014/main" id="{51FF8B32-DF9B-5AEE-C9C3-ACB23CCDFA99}"/>
              </a:ext>
            </a:extLst>
          </p:cNvPr>
          <p:cNvSpPr/>
          <p:nvPr/>
        </p:nvSpPr>
        <p:spPr>
          <a:xfrm>
            <a:off x="587375" y="1713080"/>
            <a:ext cx="11017250" cy="4128919"/>
          </a:xfrm>
          <a:prstGeom prst="roundRect">
            <a:avLst>
              <a:gd name="adj" fmla="val 4101"/>
            </a:avLst>
          </a:prstGeom>
          <a:solidFill>
            <a:schemeClr val="bg1"/>
          </a:solidFill>
          <a:ln>
            <a:noFill/>
          </a:ln>
          <a:effectLst>
            <a:outerShdw blurRad="63500" algn="ctr" rotWithShape="0">
              <a:schemeClr val="accent1">
                <a:alpha val="2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nvGrpSpPr>
          <p:cNvPr id="104" name="组合 103">
            <a:extLst>
              <a:ext uri="{FF2B5EF4-FFF2-40B4-BE49-F238E27FC236}">
                <a16:creationId xmlns:a16="http://schemas.microsoft.com/office/drawing/2014/main" id="{21B4621B-FDBE-1572-F117-D87BF72E5116}"/>
              </a:ext>
            </a:extLst>
          </p:cNvPr>
          <p:cNvGrpSpPr/>
          <p:nvPr/>
        </p:nvGrpSpPr>
        <p:grpSpPr>
          <a:xfrm>
            <a:off x="824043" y="1848954"/>
            <a:ext cx="4970664" cy="3945658"/>
            <a:chOff x="824043" y="1920579"/>
            <a:chExt cx="4970664" cy="3945658"/>
          </a:xfrm>
        </p:grpSpPr>
        <p:pic>
          <p:nvPicPr>
            <p:cNvPr id="105" name="图片 104">
              <a:extLst>
                <a:ext uri="{FF2B5EF4-FFF2-40B4-BE49-F238E27FC236}">
                  <a16:creationId xmlns:a16="http://schemas.microsoft.com/office/drawing/2014/main" id="{C34C683E-4BEA-0BE9-B529-642B3C7DD27E}"/>
                </a:ext>
              </a:extLst>
            </p:cNvPr>
            <p:cNvPicPr>
              <a:picLocks noChangeAspect="1"/>
            </p:cNvPicPr>
            <p:nvPr/>
          </p:nvPicPr>
          <p:blipFill>
            <a:blip r:embed="rId2"/>
            <a:srcRect l="3534" t="2835" r="6586" b="2487"/>
            <a:stretch/>
          </p:blipFill>
          <p:spPr>
            <a:xfrm>
              <a:off x="824043" y="1920579"/>
              <a:ext cx="4849104" cy="3607255"/>
            </a:xfrm>
            <a:prstGeom prst="rect">
              <a:avLst/>
            </a:prstGeom>
          </p:spPr>
        </p:pic>
        <p:sp>
          <p:nvSpPr>
            <p:cNvPr id="106" name="文本占位符 2">
              <a:extLst>
                <a:ext uri="{FF2B5EF4-FFF2-40B4-BE49-F238E27FC236}">
                  <a16:creationId xmlns:a16="http://schemas.microsoft.com/office/drawing/2014/main" id="{BC9AB091-87FC-DF30-4BAF-11A97E7D2084}"/>
                </a:ext>
              </a:extLst>
            </p:cNvPr>
            <p:cNvSpPr txBox="1">
              <a:spLocks/>
            </p:cNvSpPr>
            <p:nvPr/>
          </p:nvSpPr>
          <p:spPr>
            <a:xfrm>
              <a:off x="1953914" y="5558821"/>
              <a:ext cx="3394362" cy="307416"/>
            </a:xfrm>
            <a:prstGeom prst="rect">
              <a:avLst/>
            </a:prstGeom>
          </p:spPr>
          <p:txBody>
            <a:bodyPr vert="horz" lIns="91440" tIns="45720" rIns="91440" bIns="45720" rtlCol="0" anchor="ctr">
              <a:normAutofit/>
            </a:bodyPr>
            <a:lstStyle>
              <a:lvl1pPr marL="228600" indent="-228600" algn="l" defTabSz="914400" rtl="0" eaLnBrk="1" latinLnBrk="0" hangingPunct="1">
                <a:lnSpc>
                  <a:spcPct val="100000"/>
                </a:lnSpc>
                <a:spcBef>
                  <a:spcPts val="0"/>
                </a:spcBef>
                <a:buFont typeface="Arial" panose="020B0604020202020204" pitchFamily="34" charset="0"/>
                <a:buChar char="•"/>
                <a:defRPr sz="1600" kern="1200">
                  <a:solidFill>
                    <a:schemeClr val="tx1"/>
                  </a:solidFill>
                  <a:latin typeface="Arial" panose="020B0604020202020204" pitchFamily="34" charset="0"/>
                  <a:ea typeface="微软雅黑" panose="020B0503020204020204" pitchFamily="34" charset="-122"/>
                  <a:cs typeface="Arial" panose="020B0604020202020204" pitchFamily="34" charset="0"/>
                </a:defRPr>
              </a:lvl1pPr>
              <a:lvl2pPr marL="685800" indent="-228600" algn="l" defTabSz="914400" rtl="0" eaLnBrk="1" latinLnBrk="0" hangingPunct="1">
                <a:lnSpc>
                  <a:spcPct val="100000"/>
                </a:lnSpc>
                <a:spcBef>
                  <a:spcPts val="0"/>
                </a:spcBef>
                <a:buFont typeface="Arial" panose="020B0604020202020204" pitchFamily="34" charset="0"/>
                <a:buChar char="•"/>
                <a:defRPr sz="1400" kern="1200">
                  <a:solidFill>
                    <a:schemeClr val="tx1"/>
                  </a:solidFill>
                  <a:latin typeface="Arial" panose="020B0604020202020204" pitchFamily="34" charset="0"/>
                  <a:ea typeface="微软雅黑" panose="020B0503020204020204" pitchFamily="34" charset="-122"/>
                  <a:cs typeface="Arial" panose="020B0604020202020204" pitchFamily="34" charset="0"/>
                </a:defRPr>
              </a:lvl2pPr>
              <a:lvl3pPr marL="1143000" indent="-228600" algn="l" defTabSz="914400" rtl="0" eaLnBrk="1" latinLnBrk="0" hangingPunct="1">
                <a:lnSpc>
                  <a:spcPct val="100000"/>
                </a:lnSpc>
                <a:spcBef>
                  <a:spcPts val="0"/>
                </a:spcBef>
                <a:buFont typeface="Arial" panose="020B0604020202020204" pitchFamily="34" charset="0"/>
                <a:buChar char="•"/>
                <a:defRPr sz="1200" kern="1200">
                  <a:solidFill>
                    <a:schemeClr val="tx1"/>
                  </a:solidFill>
                  <a:latin typeface="Arial" panose="020B0604020202020204" pitchFamily="34" charset="0"/>
                  <a:ea typeface="微软雅黑" panose="020B0503020204020204" pitchFamily="34" charset="-122"/>
                  <a:cs typeface="Arial" panose="020B0604020202020204" pitchFamily="34" charset="0"/>
                </a:defRPr>
              </a:lvl3pPr>
              <a:lvl4pPr marL="1600200" indent="-228600" algn="l" defTabSz="914400" rtl="0" eaLnBrk="1" latinLnBrk="0" hangingPunct="1">
                <a:lnSpc>
                  <a:spcPct val="100000"/>
                </a:lnSpc>
                <a:spcBef>
                  <a:spcPts val="0"/>
                </a:spcBef>
                <a:buFont typeface="Arial" panose="020B0604020202020204" pitchFamily="34" charset="0"/>
                <a:buChar char="•"/>
                <a:defRPr sz="1100" kern="1200">
                  <a:solidFill>
                    <a:schemeClr val="tx1"/>
                  </a:solidFill>
                  <a:latin typeface="Arial" panose="020B0604020202020204" pitchFamily="34" charset="0"/>
                  <a:ea typeface="微软雅黑" panose="020B0503020204020204" pitchFamily="34" charset="-122"/>
                  <a:cs typeface="Arial" panose="020B0604020202020204" pitchFamily="34" charset="0"/>
                </a:defRPr>
              </a:lvl4pPr>
              <a:lvl5pPr marL="2057400" indent="-228600" algn="l" defTabSz="914400" rtl="0" eaLnBrk="1" latinLnBrk="0" hangingPunct="1">
                <a:lnSpc>
                  <a:spcPct val="100000"/>
                </a:lnSpc>
                <a:spcBef>
                  <a:spcPts val="0"/>
                </a:spcBef>
                <a:buFont typeface="Arial" panose="020B0604020202020204" pitchFamily="34" charset="0"/>
                <a:buChar char="•"/>
                <a:defRPr sz="1100" kern="1200">
                  <a:solidFill>
                    <a:schemeClr val="tx1"/>
                  </a:solidFill>
                  <a:latin typeface="Arial" panose="020B0604020202020204" pitchFamily="34" charset="0"/>
                  <a:ea typeface="微软雅黑" panose="020B0503020204020204" pitchFamily="34" charset="-122"/>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zh-CN" altLang="en-US" sz="1400" dirty="0">
                  <a:solidFill>
                    <a:schemeClr val="tx1">
                      <a:lumMod val="75000"/>
                      <a:lumOff val="25000"/>
                    </a:schemeClr>
                  </a:solidFill>
                  <a:latin typeface="+mn-lt"/>
                  <a:ea typeface="+mn-ea"/>
                  <a:cs typeface="+mn-ea"/>
                  <a:sym typeface="+mn-lt"/>
                </a:rPr>
                <a:t>圣</a:t>
              </a:r>
              <a:r>
                <a:rPr lang="en-US" altLang="zh-CN" sz="1400" dirty="0">
                  <a:solidFill>
                    <a:schemeClr val="tx1">
                      <a:lumMod val="75000"/>
                      <a:lumOff val="25000"/>
                    </a:schemeClr>
                  </a:solidFill>
                  <a:latin typeface="+mn-lt"/>
                  <a:ea typeface="+mn-ea"/>
                  <a:cs typeface="+mn-ea"/>
                  <a:sym typeface="+mn-lt"/>
                </a:rPr>
                <a:t>·</a:t>
              </a:r>
              <a:r>
                <a:rPr lang="zh-CN" altLang="en-US" sz="1400" dirty="0">
                  <a:solidFill>
                    <a:schemeClr val="tx1">
                      <a:lumMod val="75000"/>
                      <a:lumOff val="25000"/>
                    </a:schemeClr>
                  </a:solidFill>
                  <a:latin typeface="+mn-lt"/>
                  <a:ea typeface="+mn-ea"/>
                  <a:cs typeface="+mn-ea"/>
                  <a:sym typeface="+mn-lt"/>
                </a:rPr>
                <a:t>约翰草提取物抗抑郁机制</a:t>
              </a:r>
              <a:r>
                <a:rPr lang="en-US" altLang="zh-CN" sz="1400" baseline="30000" dirty="0">
                  <a:solidFill>
                    <a:schemeClr val="tx1">
                      <a:lumMod val="75000"/>
                      <a:lumOff val="25000"/>
                    </a:schemeClr>
                  </a:solidFill>
                  <a:latin typeface="+mn-lt"/>
                  <a:ea typeface="+mn-ea"/>
                  <a:cs typeface="+mn-ea"/>
                  <a:sym typeface="+mn-lt"/>
                </a:rPr>
                <a:t>3-4</a:t>
              </a:r>
              <a:endParaRPr kumimoji="0" lang="zh-CN" altLang="en-US" sz="1400" b="0" i="0" u="none" strike="noStrike" kern="1200" cap="none" spc="0" normalizeH="0" baseline="30000" noProof="0" dirty="0">
                <a:ln>
                  <a:noFill/>
                </a:ln>
                <a:solidFill>
                  <a:schemeClr val="tx1">
                    <a:lumMod val="75000"/>
                    <a:lumOff val="25000"/>
                  </a:schemeClr>
                </a:solidFill>
                <a:uLnTx/>
                <a:uFillTx/>
                <a:latin typeface="+mn-lt"/>
                <a:ea typeface="+mn-ea"/>
                <a:cs typeface="+mn-ea"/>
                <a:sym typeface="+mn-lt"/>
              </a:endParaRPr>
            </a:p>
          </p:txBody>
        </p:sp>
        <p:sp>
          <p:nvSpPr>
            <p:cNvPr id="107" name="文本占位符 2">
              <a:extLst>
                <a:ext uri="{FF2B5EF4-FFF2-40B4-BE49-F238E27FC236}">
                  <a16:creationId xmlns:a16="http://schemas.microsoft.com/office/drawing/2014/main" id="{37BF8533-56A4-73E3-8B9C-594E78D56199}"/>
                </a:ext>
              </a:extLst>
            </p:cNvPr>
            <p:cNvSpPr txBox="1">
              <a:spLocks/>
            </p:cNvSpPr>
            <p:nvPr/>
          </p:nvSpPr>
          <p:spPr>
            <a:xfrm>
              <a:off x="2776414" y="2572878"/>
              <a:ext cx="1522215" cy="459477"/>
            </a:xfrm>
            <a:prstGeom prst="rect">
              <a:avLst/>
            </a:prstGeom>
          </p:spPr>
          <p:txBody>
            <a:bodyPr vert="horz" lIns="91440" tIns="45720" rIns="91440" bIns="45720" rtlCol="0" anchor="ctr">
              <a:normAutofit/>
            </a:bodyPr>
            <a:lstStyle>
              <a:lvl1pPr marL="228600" indent="-228600" algn="l" defTabSz="914400" rtl="0" eaLnBrk="1" latinLnBrk="0" hangingPunct="1">
                <a:lnSpc>
                  <a:spcPct val="100000"/>
                </a:lnSpc>
                <a:spcBef>
                  <a:spcPts val="0"/>
                </a:spcBef>
                <a:buFont typeface="Arial" panose="020B0604020202020204" pitchFamily="34" charset="0"/>
                <a:buChar char="•"/>
                <a:defRPr sz="1600" kern="1200">
                  <a:solidFill>
                    <a:schemeClr val="tx1"/>
                  </a:solidFill>
                  <a:latin typeface="Arial" panose="020B0604020202020204" pitchFamily="34" charset="0"/>
                  <a:ea typeface="微软雅黑" panose="020B0503020204020204" pitchFamily="34" charset="-122"/>
                  <a:cs typeface="Arial" panose="020B0604020202020204" pitchFamily="34" charset="0"/>
                </a:defRPr>
              </a:lvl1pPr>
              <a:lvl2pPr marL="685800" indent="-228600" algn="l" defTabSz="914400" rtl="0" eaLnBrk="1" latinLnBrk="0" hangingPunct="1">
                <a:lnSpc>
                  <a:spcPct val="100000"/>
                </a:lnSpc>
                <a:spcBef>
                  <a:spcPts val="0"/>
                </a:spcBef>
                <a:buFont typeface="Arial" panose="020B0604020202020204" pitchFamily="34" charset="0"/>
                <a:buChar char="•"/>
                <a:defRPr sz="1400" kern="1200">
                  <a:solidFill>
                    <a:schemeClr val="tx1"/>
                  </a:solidFill>
                  <a:latin typeface="Arial" panose="020B0604020202020204" pitchFamily="34" charset="0"/>
                  <a:ea typeface="微软雅黑" panose="020B0503020204020204" pitchFamily="34" charset="-122"/>
                  <a:cs typeface="Arial" panose="020B0604020202020204" pitchFamily="34" charset="0"/>
                </a:defRPr>
              </a:lvl2pPr>
              <a:lvl3pPr marL="1143000" indent="-228600" algn="l" defTabSz="914400" rtl="0" eaLnBrk="1" latinLnBrk="0" hangingPunct="1">
                <a:lnSpc>
                  <a:spcPct val="100000"/>
                </a:lnSpc>
                <a:spcBef>
                  <a:spcPts val="0"/>
                </a:spcBef>
                <a:buFont typeface="Arial" panose="020B0604020202020204" pitchFamily="34" charset="0"/>
                <a:buChar char="•"/>
                <a:defRPr sz="1200" kern="1200">
                  <a:solidFill>
                    <a:schemeClr val="tx1"/>
                  </a:solidFill>
                  <a:latin typeface="Arial" panose="020B0604020202020204" pitchFamily="34" charset="0"/>
                  <a:ea typeface="微软雅黑" panose="020B0503020204020204" pitchFamily="34" charset="-122"/>
                  <a:cs typeface="Arial" panose="020B0604020202020204" pitchFamily="34" charset="0"/>
                </a:defRPr>
              </a:lvl3pPr>
              <a:lvl4pPr marL="1600200" indent="-228600" algn="l" defTabSz="914400" rtl="0" eaLnBrk="1" latinLnBrk="0" hangingPunct="1">
                <a:lnSpc>
                  <a:spcPct val="100000"/>
                </a:lnSpc>
                <a:spcBef>
                  <a:spcPts val="0"/>
                </a:spcBef>
                <a:buFont typeface="Arial" panose="020B0604020202020204" pitchFamily="34" charset="0"/>
                <a:buChar char="•"/>
                <a:defRPr sz="1100" kern="1200">
                  <a:solidFill>
                    <a:schemeClr val="tx1"/>
                  </a:solidFill>
                  <a:latin typeface="Arial" panose="020B0604020202020204" pitchFamily="34" charset="0"/>
                  <a:ea typeface="微软雅黑" panose="020B0503020204020204" pitchFamily="34" charset="-122"/>
                  <a:cs typeface="Arial" panose="020B0604020202020204" pitchFamily="34" charset="0"/>
                </a:defRPr>
              </a:lvl4pPr>
              <a:lvl5pPr marL="2057400" indent="-228600" algn="l" defTabSz="914400" rtl="0" eaLnBrk="1" latinLnBrk="0" hangingPunct="1">
                <a:lnSpc>
                  <a:spcPct val="100000"/>
                </a:lnSpc>
                <a:spcBef>
                  <a:spcPts val="0"/>
                </a:spcBef>
                <a:buFont typeface="Arial" panose="020B0604020202020204" pitchFamily="34" charset="0"/>
                <a:buChar char="•"/>
                <a:defRPr sz="1100" kern="1200">
                  <a:solidFill>
                    <a:schemeClr val="tx1"/>
                  </a:solidFill>
                  <a:latin typeface="Arial" panose="020B0604020202020204" pitchFamily="34" charset="0"/>
                  <a:ea typeface="微软雅黑" panose="020B0503020204020204" pitchFamily="34" charset="-122"/>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spcBef>
                  <a:spcPts val="0"/>
                </a:spcBef>
                <a:spcAft>
                  <a:spcPts val="0"/>
                </a:spcAft>
                <a:buClrTx/>
                <a:buSzTx/>
                <a:buFont typeface="Arial" panose="020B0604020202020204" pitchFamily="34" charset="0"/>
                <a:buNone/>
                <a:tabLst/>
                <a:defRPr/>
              </a:pPr>
              <a:r>
                <a:rPr lang="en-US" altLang="zh-CN" sz="900" dirty="0">
                  <a:solidFill>
                    <a:schemeClr val="tx1">
                      <a:lumMod val="75000"/>
                      <a:lumOff val="25000"/>
                    </a:schemeClr>
                  </a:solidFill>
                  <a:latin typeface="+mn-lt"/>
                  <a:ea typeface="+mn-ea"/>
                  <a:cs typeface="+mn-ea"/>
                  <a:sym typeface="+mn-lt"/>
                </a:rPr>
                <a:t>5-HT/</a:t>
              </a:r>
            </a:p>
            <a:p>
              <a:pPr marL="0" marR="0" lvl="0" indent="0" algn="ctr" defTabSz="914400" rtl="0" eaLnBrk="1" fontAlgn="auto" latinLnBrk="0" hangingPunct="1">
                <a:spcBef>
                  <a:spcPts val="0"/>
                </a:spcBef>
                <a:spcAft>
                  <a:spcPts val="0"/>
                </a:spcAft>
                <a:buClrTx/>
                <a:buSzTx/>
                <a:buFont typeface="Arial" panose="020B0604020202020204" pitchFamily="34" charset="0"/>
                <a:buNone/>
                <a:tabLst/>
                <a:defRPr/>
              </a:pPr>
              <a:r>
                <a:rPr lang="en-US" altLang="zh-CN" sz="900" dirty="0">
                  <a:solidFill>
                    <a:schemeClr val="tx1">
                      <a:lumMod val="75000"/>
                      <a:lumOff val="25000"/>
                    </a:schemeClr>
                  </a:solidFill>
                  <a:latin typeface="+mn-lt"/>
                  <a:ea typeface="+mn-ea"/>
                  <a:cs typeface="+mn-ea"/>
                  <a:sym typeface="+mn-lt"/>
                </a:rPr>
                <a:t>DA/NE</a:t>
              </a:r>
              <a:endParaRPr kumimoji="0" lang="zh-CN" altLang="en-US" sz="900" b="0" i="0" u="none" strike="noStrike" kern="1200" cap="none" spc="0" normalizeH="0" baseline="30000" noProof="0" dirty="0">
                <a:ln>
                  <a:noFill/>
                </a:ln>
                <a:solidFill>
                  <a:schemeClr val="tx1">
                    <a:lumMod val="75000"/>
                    <a:lumOff val="25000"/>
                  </a:schemeClr>
                </a:solidFill>
                <a:uLnTx/>
                <a:uFillTx/>
                <a:latin typeface="+mn-lt"/>
                <a:ea typeface="+mn-ea"/>
                <a:cs typeface="+mn-ea"/>
                <a:sym typeface="+mn-lt"/>
              </a:endParaRPr>
            </a:p>
          </p:txBody>
        </p:sp>
        <p:sp>
          <p:nvSpPr>
            <p:cNvPr id="108" name="文本占位符 2">
              <a:extLst>
                <a:ext uri="{FF2B5EF4-FFF2-40B4-BE49-F238E27FC236}">
                  <a16:creationId xmlns:a16="http://schemas.microsoft.com/office/drawing/2014/main" id="{7FAC3514-0F05-5CDE-57BF-1C1B9D195381}"/>
                </a:ext>
              </a:extLst>
            </p:cNvPr>
            <p:cNvSpPr txBox="1">
              <a:spLocks/>
            </p:cNvSpPr>
            <p:nvPr/>
          </p:nvSpPr>
          <p:spPr>
            <a:xfrm>
              <a:off x="3766272" y="2184767"/>
              <a:ext cx="936042" cy="459477"/>
            </a:xfrm>
            <a:prstGeom prst="rect">
              <a:avLst/>
            </a:prstGeom>
          </p:spPr>
          <p:txBody>
            <a:bodyPr vert="horz" lIns="91440" tIns="45720" rIns="91440" bIns="45720" rtlCol="0" anchor="ctr">
              <a:normAutofit/>
            </a:bodyPr>
            <a:lstStyle>
              <a:lvl1pPr marL="228600" indent="-228600" algn="l" defTabSz="914400" rtl="0" eaLnBrk="1" latinLnBrk="0" hangingPunct="1">
                <a:lnSpc>
                  <a:spcPct val="100000"/>
                </a:lnSpc>
                <a:spcBef>
                  <a:spcPts val="0"/>
                </a:spcBef>
                <a:buFont typeface="Arial" panose="020B0604020202020204" pitchFamily="34" charset="0"/>
                <a:buChar char="•"/>
                <a:defRPr sz="1600" kern="1200">
                  <a:solidFill>
                    <a:schemeClr val="tx1"/>
                  </a:solidFill>
                  <a:latin typeface="Arial" panose="020B0604020202020204" pitchFamily="34" charset="0"/>
                  <a:ea typeface="微软雅黑" panose="020B0503020204020204" pitchFamily="34" charset="-122"/>
                  <a:cs typeface="Arial" panose="020B0604020202020204" pitchFamily="34" charset="0"/>
                </a:defRPr>
              </a:lvl1pPr>
              <a:lvl2pPr marL="685800" indent="-228600" algn="l" defTabSz="914400" rtl="0" eaLnBrk="1" latinLnBrk="0" hangingPunct="1">
                <a:lnSpc>
                  <a:spcPct val="100000"/>
                </a:lnSpc>
                <a:spcBef>
                  <a:spcPts val="0"/>
                </a:spcBef>
                <a:buFont typeface="Arial" panose="020B0604020202020204" pitchFamily="34" charset="0"/>
                <a:buChar char="•"/>
                <a:defRPr sz="1400" kern="1200">
                  <a:solidFill>
                    <a:schemeClr val="tx1"/>
                  </a:solidFill>
                  <a:latin typeface="Arial" panose="020B0604020202020204" pitchFamily="34" charset="0"/>
                  <a:ea typeface="微软雅黑" panose="020B0503020204020204" pitchFamily="34" charset="-122"/>
                  <a:cs typeface="Arial" panose="020B0604020202020204" pitchFamily="34" charset="0"/>
                </a:defRPr>
              </a:lvl2pPr>
              <a:lvl3pPr marL="1143000" indent="-228600" algn="l" defTabSz="914400" rtl="0" eaLnBrk="1" latinLnBrk="0" hangingPunct="1">
                <a:lnSpc>
                  <a:spcPct val="100000"/>
                </a:lnSpc>
                <a:spcBef>
                  <a:spcPts val="0"/>
                </a:spcBef>
                <a:buFont typeface="Arial" panose="020B0604020202020204" pitchFamily="34" charset="0"/>
                <a:buChar char="•"/>
                <a:defRPr sz="1200" kern="1200">
                  <a:solidFill>
                    <a:schemeClr val="tx1"/>
                  </a:solidFill>
                  <a:latin typeface="Arial" panose="020B0604020202020204" pitchFamily="34" charset="0"/>
                  <a:ea typeface="微软雅黑" panose="020B0503020204020204" pitchFamily="34" charset="-122"/>
                  <a:cs typeface="Arial" panose="020B0604020202020204" pitchFamily="34" charset="0"/>
                </a:defRPr>
              </a:lvl3pPr>
              <a:lvl4pPr marL="1600200" indent="-228600" algn="l" defTabSz="914400" rtl="0" eaLnBrk="1" latinLnBrk="0" hangingPunct="1">
                <a:lnSpc>
                  <a:spcPct val="100000"/>
                </a:lnSpc>
                <a:spcBef>
                  <a:spcPts val="0"/>
                </a:spcBef>
                <a:buFont typeface="Arial" panose="020B0604020202020204" pitchFamily="34" charset="0"/>
                <a:buChar char="•"/>
                <a:defRPr sz="1100" kern="1200">
                  <a:solidFill>
                    <a:schemeClr val="tx1"/>
                  </a:solidFill>
                  <a:latin typeface="Arial" panose="020B0604020202020204" pitchFamily="34" charset="0"/>
                  <a:ea typeface="微软雅黑" panose="020B0503020204020204" pitchFamily="34" charset="-122"/>
                  <a:cs typeface="Arial" panose="020B0604020202020204" pitchFamily="34" charset="0"/>
                </a:defRPr>
              </a:lvl4pPr>
              <a:lvl5pPr marL="2057400" indent="-228600" algn="l" defTabSz="914400" rtl="0" eaLnBrk="1" latinLnBrk="0" hangingPunct="1">
                <a:lnSpc>
                  <a:spcPct val="100000"/>
                </a:lnSpc>
                <a:spcBef>
                  <a:spcPts val="0"/>
                </a:spcBef>
                <a:buFont typeface="Arial" panose="020B0604020202020204" pitchFamily="34" charset="0"/>
                <a:buChar char="•"/>
                <a:defRPr sz="1100" kern="1200">
                  <a:solidFill>
                    <a:schemeClr val="tx1"/>
                  </a:solidFill>
                  <a:latin typeface="Arial" panose="020B0604020202020204" pitchFamily="34" charset="0"/>
                  <a:ea typeface="微软雅黑" panose="020B0503020204020204" pitchFamily="34" charset="-122"/>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spcBef>
                  <a:spcPts val="0"/>
                </a:spcBef>
                <a:spcAft>
                  <a:spcPts val="0"/>
                </a:spcAft>
                <a:buClrTx/>
                <a:buSzTx/>
                <a:buFont typeface="Arial" panose="020B0604020202020204" pitchFamily="34" charset="0"/>
                <a:buNone/>
                <a:tabLst/>
                <a:defRPr/>
              </a:pPr>
              <a:r>
                <a:rPr lang="zh-CN" altLang="en-US" sz="900" dirty="0">
                  <a:solidFill>
                    <a:schemeClr val="tx1">
                      <a:lumMod val="75000"/>
                      <a:lumOff val="25000"/>
                    </a:schemeClr>
                  </a:solidFill>
                  <a:latin typeface="+mn-lt"/>
                  <a:ea typeface="+mn-ea"/>
                  <a:cs typeface="+mn-ea"/>
                  <a:sym typeface="+mn-lt"/>
                </a:rPr>
                <a:t>降低</a:t>
              </a:r>
              <a:endParaRPr lang="en-US" altLang="zh-CN" sz="900" dirty="0">
                <a:solidFill>
                  <a:schemeClr val="tx1">
                    <a:lumMod val="75000"/>
                    <a:lumOff val="25000"/>
                  </a:schemeClr>
                </a:solidFill>
                <a:latin typeface="+mn-lt"/>
                <a:ea typeface="+mn-ea"/>
                <a:cs typeface="+mn-ea"/>
                <a:sym typeface="+mn-lt"/>
              </a:endParaRPr>
            </a:p>
            <a:p>
              <a:pPr marL="0" marR="0" lvl="0" indent="0" algn="ctr" defTabSz="914400" rtl="0" eaLnBrk="1" fontAlgn="auto" latinLnBrk="0" hangingPunct="1">
                <a:spcBef>
                  <a:spcPts val="0"/>
                </a:spcBef>
                <a:spcAft>
                  <a:spcPts val="0"/>
                </a:spcAft>
                <a:buClrTx/>
                <a:buSzTx/>
                <a:buFont typeface="Arial" panose="020B0604020202020204" pitchFamily="34" charset="0"/>
                <a:buNone/>
                <a:tabLst/>
                <a:defRPr/>
              </a:pPr>
              <a:r>
                <a:rPr lang="zh-CN" altLang="en-US" sz="900" dirty="0">
                  <a:solidFill>
                    <a:schemeClr val="tx1">
                      <a:lumMod val="75000"/>
                      <a:lumOff val="25000"/>
                    </a:schemeClr>
                  </a:solidFill>
                  <a:latin typeface="+mn-lt"/>
                  <a:ea typeface="+mn-ea"/>
                  <a:cs typeface="+mn-ea"/>
                  <a:sym typeface="+mn-lt"/>
                </a:rPr>
                <a:t>神经递质</a:t>
              </a:r>
              <a:endParaRPr kumimoji="0" lang="zh-CN" altLang="en-US" sz="900" b="0" i="0" u="none" strike="noStrike" kern="1200" cap="none" spc="0" normalizeH="0" baseline="30000" noProof="0" dirty="0">
                <a:ln>
                  <a:noFill/>
                </a:ln>
                <a:solidFill>
                  <a:schemeClr val="tx1">
                    <a:lumMod val="75000"/>
                    <a:lumOff val="25000"/>
                  </a:schemeClr>
                </a:solidFill>
                <a:uLnTx/>
                <a:uFillTx/>
                <a:latin typeface="+mn-lt"/>
                <a:ea typeface="+mn-ea"/>
                <a:cs typeface="+mn-ea"/>
                <a:sym typeface="+mn-lt"/>
              </a:endParaRPr>
            </a:p>
          </p:txBody>
        </p:sp>
        <p:sp>
          <p:nvSpPr>
            <p:cNvPr id="109" name="文本占位符 2">
              <a:extLst>
                <a:ext uri="{FF2B5EF4-FFF2-40B4-BE49-F238E27FC236}">
                  <a16:creationId xmlns:a16="http://schemas.microsoft.com/office/drawing/2014/main" id="{05C834E6-69B1-4E45-0A5C-C6A309E47A86}"/>
                </a:ext>
              </a:extLst>
            </p:cNvPr>
            <p:cNvSpPr txBox="1">
              <a:spLocks/>
            </p:cNvSpPr>
            <p:nvPr/>
          </p:nvSpPr>
          <p:spPr>
            <a:xfrm>
              <a:off x="1990033" y="2969523"/>
              <a:ext cx="874311" cy="715131"/>
            </a:xfrm>
            <a:prstGeom prst="rect">
              <a:avLst/>
            </a:prstGeom>
          </p:spPr>
          <p:txBody>
            <a:bodyPr vert="horz" lIns="91440" tIns="45720" rIns="91440" bIns="45720" rtlCol="0" anchor="ctr">
              <a:normAutofit/>
            </a:bodyPr>
            <a:lstStyle>
              <a:lvl1pPr marL="228600" indent="-228600" algn="l" defTabSz="914400" rtl="0" eaLnBrk="1" latinLnBrk="0" hangingPunct="1">
                <a:lnSpc>
                  <a:spcPct val="100000"/>
                </a:lnSpc>
                <a:spcBef>
                  <a:spcPts val="0"/>
                </a:spcBef>
                <a:buFont typeface="Arial" panose="020B0604020202020204" pitchFamily="34" charset="0"/>
                <a:buChar char="•"/>
                <a:defRPr sz="1600" kern="1200">
                  <a:solidFill>
                    <a:schemeClr val="tx1"/>
                  </a:solidFill>
                  <a:latin typeface="Arial" panose="020B0604020202020204" pitchFamily="34" charset="0"/>
                  <a:ea typeface="微软雅黑" panose="020B0503020204020204" pitchFamily="34" charset="-122"/>
                  <a:cs typeface="Arial" panose="020B0604020202020204" pitchFamily="34" charset="0"/>
                </a:defRPr>
              </a:lvl1pPr>
              <a:lvl2pPr marL="685800" indent="-228600" algn="l" defTabSz="914400" rtl="0" eaLnBrk="1" latinLnBrk="0" hangingPunct="1">
                <a:lnSpc>
                  <a:spcPct val="100000"/>
                </a:lnSpc>
                <a:spcBef>
                  <a:spcPts val="0"/>
                </a:spcBef>
                <a:buFont typeface="Arial" panose="020B0604020202020204" pitchFamily="34" charset="0"/>
                <a:buChar char="•"/>
                <a:defRPr sz="1400" kern="1200">
                  <a:solidFill>
                    <a:schemeClr val="tx1"/>
                  </a:solidFill>
                  <a:latin typeface="Arial" panose="020B0604020202020204" pitchFamily="34" charset="0"/>
                  <a:ea typeface="微软雅黑" panose="020B0503020204020204" pitchFamily="34" charset="-122"/>
                  <a:cs typeface="Arial" panose="020B0604020202020204" pitchFamily="34" charset="0"/>
                </a:defRPr>
              </a:lvl2pPr>
              <a:lvl3pPr marL="1143000" indent="-228600" algn="l" defTabSz="914400" rtl="0" eaLnBrk="1" latinLnBrk="0" hangingPunct="1">
                <a:lnSpc>
                  <a:spcPct val="100000"/>
                </a:lnSpc>
                <a:spcBef>
                  <a:spcPts val="0"/>
                </a:spcBef>
                <a:buFont typeface="Arial" panose="020B0604020202020204" pitchFamily="34" charset="0"/>
                <a:buChar char="•"/>
                <a:defRPr sz="1200" kern="1200">
                  <a:solidFill>
                    <a:schemeClr val="tx1"/>
                  </a:solidFill>
                  <a:latin typeface="Arial" panose="020B0604020202020204" pitchFamily="34" charset="0"/>
                  <a:ea typeface="微软雅黑" panose="020B0503020204020204" pitchFamily="34" charset="-122"/>
                  <a:cs typeface="Arial" panose="020B0604020202020204" pitchFamily="34" charset="0"/>
                </a:defRPr>
              </a:lvl3pPr>
              <a:lvl4pPr marL="1600200" indent="-228600" algn="l" defTabSz="914400" rtl="0" eaLnBrk="1" latinLnBrk="0" hangingPunct="1">
                <a:lnSpc>
                  <a:spcPct val="100000"/>
                </a:lnSpc>
                <a:spcBef>
                  <a:spcPts val="0"/>
                </a:spcBef>
                <a:buFont typeface="Arial" panose="020B0604020202020204" pitchFamily="34" charset="0"/>
                <a:buChar char="•"/>
                <a:defRPr sz="1100" kern="1200">
                  <a:solidFill>
                    <a:schemeClr val="tx1"/>
                  </a:solidFill>
                  <a:latin typeface="Arial" panose="020B0604020202020204" pitchFamily="34" charset="0"/>
                  <a:ea typeface="微软雅黑" panose="020B0503020204020204" pitchFamily="34" charset="-122"/>
                  <a:cs typeface="Arial" panose="020B0604020202020204" pitchFamily="34" charset="0"/>
                </a:defRPr>
              </a:lvl4pPr>
              <a:lvl5pPr marL="2057400" indent="-228600" algn="l" defTabSz="914400" rtl="0" eaLnBrk="1" latinLnBrk="0" hangingPunct="1">
                <a:lnSpc>
                  <a:spcPct val="100000"/>
                </a:lnSpc>
                <a:spcBef>
                  <a:spcPts val="0"/>
                </a:spcBef>
                <a:buFont typeface="Arial" panose="020B0604020202020204" pitchFamily="34" charset="0"/>
                <a:buChar char="•"/>
                <a:defRPr sz="1100" kern="1200">
                  <a:solidFill>
                    <a:schemeClr val="tx1"/>
                  </a:solidFill>
                  <a:latin typeface="Arial" panose="020B0604020202020204" pitchFamily="34" charset="0"/>
                  <a:ea typeface="微软雅黑" panose="020B0503020204020204" pitchFamily="34" charset="-122"/>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spcBef>
                  <a:spcPts val="0"/>
                </a:spcBef>
                <a:spcAft>
                  <a:spcPts val="0"/>
                </a:spcAft>
                <a:buClrTx/>
                <a:buSzTx/>
                <a:buFont typeface="Arial" panose="020B0604020202020204" pitchFamily="34" charset="0"/>
                <a:buNone/>
                <a:tabLst/>
                <a:defRPr/>
              </a:pPr>
              <a:r>
                <a:rPr lang="zh-CN" altLang="en-US" sz="900" dirty="0">
                  <a:solidFill>
                    <a:schemeClr val="tx1">
                      <a:lumMod val="75000"/>
                      <a:lumOff val="25000"/>
                    </a:schemeClr>
                  </a:solidFill>
                  <a:latin typeface="+mn-lt"/>
                  <a:ea typeface="+mn-ea"/>
                  <a:cs typeface="+mn-ea"/>
                  <a:sym typeface="+mn-lt"/>
                </a:rPr>
                <a:t>细胞内</a:t>
              </a:r>
              <a:endParaRPr lang="en-US" altLang="zh-CN" sz="900" dirty="0">
                <a:solidFill>
                  <a:schemeClr val="tx1">
                    <a:lumMod val="75000"/>
                    <a:lumOff val="25000"/>
                  </a:schemeClr>
                </a:solidFill>
                <a:latin typeface="+mn-lt"/>
                <a:ea typeface="+mn-ea"/>
                <a:cs typeface="+mn-ea"/>
                <a:sym typeface="+mn-lt"/>
              </a:endParaRPr>
            </a:p>
            <a:p>
              <a:pPr marL="0" marR="0" lvl="0" indent="0" algn="ctr" defTabSz="914400" rtl="0" eaLnBrk="1" fontAlgn="auto" latinLnBrk="0" hangingPunct="1">
                <a:spcBef>
                  <a:spcPts val="0"/>
                </a:spcBef>
                <a:spcAft>
                  <a:spcPts val="0"/>
                </a:spcAft>
                <a:buClrTx/>
                <a:buSzTx/>
                <a:buFont typeface="Arial" panose="020B0604020202020204" pitchFamily="34" charset="0"/>
                <a:buNone/>
                <a:tabLst/>
                <a:defRPr/>
              </a:pPr>
              <a:r>
                <a:rPr lang="en-US" altLang="zh-CN" sz="900" dirty="0">
                  <a:solidFill>
                    <a:schemeClr val="tx1">
                      <a:lumMod val="75000"/>
                      <a:lumOff val="25000"/>
                    </a:schemeClr>
                  </a:solidFill>
                  <a:latin typeface="+mn-lt"/>
                  <a:ea typeface="+mn-ea"/>
                  <a:cs typeface="+mn-ea"/>
                  <a:sym typeface="+mn-lt"/>
                </a:rPr>
                <a:t>Na</a:t>
              </a:r>
              <a:r>
                <a:rPr lang="en-US" altLang="zh-CN" sz="900" baseline="30000" dirty="0">
                  <a:solidFill>
                    <a:schemeClr val="tx1">
                      <a:lumMod val="75000"/>
                      <a:lumOff val="25000"/>
                    </a:schemeClr>
                  </a:solidFill>
                  <a:latin typeface="+mn-lt"/>
                  <a:ea typeface="+mn-ea"/>
                  <a:cs typeface="+mn-ea"/>
                  <a:sym typeface="+mn-lt"/>
                </a:rPr>
                <a:t>+</a:t>
              </a:r>
              <a:r>
                <a:rPr lang="zh-CN" altLang="en-US" sz="900" dirty="0">
                  <a:solidFill>
                    <a:schemeClr val="tx1">
                      <a:lumMod val="75000"/>
                      <a:lumOff val="25000"/>
                    </a:schemeClr>
                  </a:solidFill>
                  <a:latin typeface="+mn-lt"/>
                  <a:ea typeface="+mn-ea"/>
                  <a:cs typeface="+mn-ea"/>
                  <a:sym typeface="+mn-lt"/>
                </a:rPr>
                <a:t>水平</a:t>
              </a:r>
              <a:endParaRPr lang="en-US" altLang="zh-CN" sz="900" dirty="0">
                <a:solidFill>
                  <a:schemeClr val="tx1">
                    <a:lumMod val="75000"/>
                    <a:lumOff val="25000"/>
                  </a:schemeClr>
                </a:solidFill>
                <a:latin typeface="+mn-lt"/>
                <a:ea typeface="+mn-ea"/>
                <a:cs typeface="+mn-ea"/>
                <a:sym typeface="+mn-lt"/>
              </a:endParaRPr>
            </a:p>
            <a:p>
              <a:pPr marL="0" marR="0" lvl="0" indent="0" algn="ctr" defTabSz="914400" rtl="0" eaLnBrk="1" fontAlgn="auto" latinLnBrk="0" hangingPunct="1">
                <a:spcBef>
                  <a:spcPts val="0"/>
                </a:spcBef>
                <a:spcAft>
                  <a:spcPts val="0"/>
                </a:spcAft>
                <a:buClrTx/>
                <a:buSzTx/>
                <a:buFont typeface="Arial" panose="020B0604020202020204" pitchFamily="34" charset="0"/>
                <a:buNone/>
                <a:tabLst/>
                <a:defRPr/>
              </a:pPr>
              <a:r>
                <a:rPr lang="zh-CN" altLang="en-US" sz="900" dirty="0">
                  <a:solidFill>
                    <a:schemeClr val="tx1">
                      <a:lumMod val="75000"/>
                      <a:lumOff val="25000"/>
                    </a:schemeClr>
                  </a:solidFill>
                  <a:latin typeface="+mn-lt"/>
                  <a:ea typeface="+mn-ea"/>
                  <a:cs typeface="+mn-ea"/>
                  <a:sym typeface="+mn-lt"/>
                </a:rPr>
                <a:t>升高</a:t>
              </a:r>
              <a:endParaRPr kumimoji="0" lang="zh-CN" altLang="en-US" sz="900" i="0" u="none" strike="noStrike" kern="1200" cap="none" spc="0" normalizeH="0" baseline="30000" noProof="0" dirty="0">
                <a:ln>
                  <a:noFill/>
                </a:ln>
                <a:solidFill>
                  <a:schemeClr val="tx1">
                    <a:lumMod val="75000"/>
                    <a:lumOff val="25000"/>
                  </a:schemeClr>
                </a:solidFill>
                <a:uLnTx/>
                <a:uFillTx/>
                <a:latin typeface="+mn-lt"/>
                <a:ea typeface="+mn-ea"/>
                <a:cs typeface="+mn-ea"/>
                <a:sym typeface="+mn-lt"/>
              </a:endParaRPr>
            </a:p>
          </p:txBody>
        </p:sp>
        <p:sp>
          <p:nvSpPr>
            <p:cNvPr id="110" name="文本占位符 2">
              <a:extLst>
                <a:ext uri="{FF2B5EF4-FFF2-40B4-BE49-F238E27FC236}">
                  <a16:creationId xmlns:a16="http://schemas.microsoft.com/office/drawing/2014/main" id="{8156E697-EA74-6FF9-931B-6BC414844ACC}"/>
                </a:ext>
              </a:extLst>
            </p:cNvPr>
            <p:cNvSpPr txBox="1">
              <a:spLocks/>
            </p:cNvSpPr>
            <p:nvPr/>
          </p:nvSpPr>
          <p:spPr>
            <a:xfrm>
              <a:off x="1856234" y="3849600"/>
              <a:ext cx="936042" cy="678167"/>
            </a:xfrm>
            <a:prstGeom prst="rect">
              <a:avLst/>
            </a:prstGeom>
          </p:spPr>
          <p:txBody>
            <a:bodyPr vert="horz" lIns="91440" tIns="45720" rIns="91440" bIns="45720" rtlCol="0" anchor="ctr">
              <a:normAutofit/>
            </a:bodyPr>
            <a:lstStyle>
              <a:lvl1pPr marL="228600" indent="-228600" algn="l" defTabSz="914400" rtl="0" eaLnBrk="1" latinLnBrk="0" hangingPunct="1">
                <a:lnSpc>
                  <a:spcPct val="100000"/>
                </a:lnSpc>
                <a:spcBef>
                  <a:spcPts val="0"/>
                </a:spcBef>
                <a:buFont typeface="Arial" panose="020B0604020202020204" pitchFamily="34" charset="0"/>
                <a:buChar char="•"/>
                <a:defRPr sz="1600" kern="1200">
                  <a:solidFill>
                    <a:schemeClr val="tx1"/>
                  </a:solidFill>
                  <a:latin typeface="Arial" panose="020B0604020202020204" pitchFamily="34" charset="0"/>
                  <a:ea typeface="微软雅黑" panose="020B0503020204020204" pitchFamily="34" charset="-122"/>
                  <a:cs typeface="Arial" panose="020B0604020202020204" pitchFamily="34" charset="0"/>
                </a:defRPr>
              </a:lvl1pPr>
              <a:lvl2pPr marL="685800" indent="-228600" algn="l" defTabSz="914400" rtl="0" eaLnBrk="1" latinLnBrk="0" hangingPunct="1">
                <a:lnSpc>
                  <a:spcPct val="100000"/>
                </a:lnSpc>
                <a:spcBef>
                  <a:spcPts val="0"/>
                </a:spcBef>
                <a:buFont typeface="Arial" panose="020B0604020202020204" pitchFamily="34" charset="0"/>
                <a:buChar char="•"/>
                <a:defRPr sz="1400" kern="1200">
                  <a:solidFill>
                    <a:schemeClr val="tx1"/>
                  </a:solidFill>
                  <a:latin typeface="Arial" panose="020B0604020202020204" pitchFamily="34" charset="0"/>
                  <a:ea typeface="微软雅黑" panose="020B0503020204020204" pitchFamily="34" charset="-122"/>
                  <a:cs typeface="Arial" panose="020B0604020202020204" pitchFamily="34" charset="0"/>
                </a:defRPr>
              </a:lvl2pPr>
              <a:lvl3pPr marL="1143000" indent="-228600" algn="l" defTabSz="914400" rtl="0" eaLnBrk="1" latinLnBrk="0" hangingPunct="1">
                <a:lnSpc>
                  <a:spcPct val="100000"/>
                </a:lnSpc>
                <a:spcBef>
                  <a:spcPts val="0"/>
                </a:spcBef>
                <a:buFont typeface="Arial" panose="020B0604020202020204" pitchFamily="34" charset="0"/>
                <a:buChar char="•"/>
                <a:defRPr sz="1200" kern="1200">
                  <a:solidFill>
                    <a:schemeClr val="tx1"/>
                  </a:solidFill>
                  <a:latin typeface="Arial" panose="020B0604020202020204" pitchFamily="34" charset="0"/>
                  <a:ea typeface="微软雅黑" panose="020B0503020204020204" pitchFamily="34" charset="-122"/>
                  <a:cs typeface="Arial" panose="020B0604020202020204" pitchFamily="34" charset="0"/>
                </a:defRPr>
              </a:lvl3pPr>
              <a:lvl4pPr marL="1600200" indent="-228600" algn="l" defTabSz="914400" rtl="0" eaLnBrk="1" latinLnBrk="0" hangingPunct="1">
                <a:lnSpc>
                  <a:spcPct val="100000"/>
                </a:lnSpc>
                <a:spcBef>
                  <a:spcPts val="0"/>
                </a:spcBef>
                <a:buFont typeface="Arial" panose="020B0604020202020204" pitchFamily="34" charset="0"/>
                <a:buChar char="•"/>
                <a:defRPr sz="1100" kern="1200">
                  <a:solidFill>
                    <a:schemeClr val="tx1"/>
                  </a:solidFill>
                  <a:latin typeface="Arial" panose="020B0604020202020204" pitchFamily="34" charset="0"/>
                  <a:ea typeface="微软雅黑" panose="020B0503020204020204" pitchFamily="34" charset="-122"/>
                  <a:cs typeface="Arial" panose="020B0604020202020204" pitchFamily="34" charset="0"/>
                </a:defRPr>
              </a:lvl4pPr>
              <a:lvl5pPr marL="2057400" indent="-228600" algn="l" defTabSz="914400" rtl="0" eaLnBrk="1" latinLnBrk="0" hangingPunct="1">
                <a:lnSpc>
                  <a:spcPct val="100000"/>
                </a:lnSpc>
                <a:spcBef>
                  <a:spcPts val="0"/>
                </a:spcBef>
                <a:buFont typeface="Arial" panose="020B0604020202020204" pitchFamily="34" charset="0"/>
                <a:buChar char="•"/>
                <a:defRPr sz="1100" kern="1200">
                  <a:solidFill>
                    <a:schemeClr val="tx1"/>
                  </a:solidFill>
                  <a:latin typeface="Arial" panose="020B0604020202020204" pitchFamily="34" charset="0"/>
                  <a:ea typeface="微软雅黑" panose="020B0503020204020204" pitchFamily="34" charset="-122"/>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spcBef>
                  <a:spcPts val="0"/>
                </a:spcBef>
                <a:spcAft>
                  <a:spcPts val="0"/>
                </a:spcAft>
                <a:buClrTx/>
                <a:buSzTx/>
                <a:buFont typeface="Arial" panose="020B0604020202020204" pitchFamily="34" charset="0"/>
                <a:buNone/>
                <a:tabLst/>
                <a:defRPr/>
              </a:pPr>
              <a:r>
                <a:rPr lang="en-US" altLang="zh-CN" sz="900" dirty="0">
                  <a:solidFill>
                    <a:schemeClr val="tx1">
                      <a:lumMod val="75000"/>
                      <a:lumOff val="25000"/>
                    </a:schemeClr>
                  </a:solidFill>
                  <a:latin typeface="+mn-lt"/>
                  <a:ea typeface="+mn-ea"/>
                  <a:cs typeface="+mn-ea"/>
                  <a:sym typeface="+mn-lt"/>
                </a:rPr>
                <a:t>5-HT/DA</a:t>
              </a:r>
            </a:p>
            <a:p>
              <a:pPr marL="0" marR="0" lvl="0" indent="0" algn="ctr" defTabSz="914400" rtl="0" eaLnBrk="1" fontAlgn="auto" latinLnBrk="0" hangingPunct="1">
                <a:spcBef>
                  <a:spcPts val="0"/>
                </a:spcBef>
                <a:spcAft>
                  <a:spcPts val="0"/>
                </a:spcAft>
                <a:buClrTx/>
                <a:buSzTx/>
                <a:buFont typeface="Arial" panose="020B0604020202020204" pitchFamily="34" charset="0"/>
                <a:buNone/>
                <a:tabLst/>
                <a:defRPr/>
              </a:pPr>
              <a:r>
                <a:rPr lang="en-US" altLang="zh-CN" sz="900" dirty="0">
                  <a:solidFill>
                    <a:schemeClr val="tx1">
                      <a:lumMod val="75000"/>
                      <a:lumOff val="25000"/>
                    </a:schemeClr>
                  </a:solidFill>
                  <a:latin typeface="+mn-lt"/>
                  <a:ea typeface="+mn-ea"/>
                  <a:cs typeface="+mn-ea"/>
                  <a:sym typeface="+mn-lt"/>
                </a:rPr>
                <a:t>/NE</a:t>
              </a:r>
              <a:r>
                <a:rPr lang="zh-CN" altLang="en-US" sz="900" dirty="0">
                  <a:solidFill>
                    <a:schemeClr val="tx1">
                      <a:lumMod val="75000"/>
                      <a:lumOff val="25000"/>
                    </a:schemeClr>
                  </a:solidFill>
                  <a:latin typeface="+mn-lt"/>
                  <a:ea typeface="+mn-ea"/>
                  <a:cs typeface="+mn-ea"/>
                  <a:sym typeface="+mn-lt"/>
                </a:rPr>
                <a:t>再摄取</a:t>
              </a:r>
              <a:endParaRPr lang="en-US" altLang="zh-CN" sz="900" dirty="0">
                <a:solidFill>
                  <a:schemeClr val="tx1">
                    <a:lumMod val="75000"/>
                    <a:lumOff val="25000"/>
                  </a:schemeClr>
                </a:solidFill>
                <a:latin typeface="+mn-lt"/>
                <a:ea typeface="+mn-ea"/>
                <a:cs typeface="+mn-ea"/>
                <a:sym typeface="+mn-lt"/>
              </a:endParaRPr>
            </a:p>
            <a:p>
              <a:pPr marL="0" marR="0" lvl="0" indent="0" algn="ctr" defTabSz="914400" rtl="0" eaLnBrk="1" fontAlgn="auto" latinLnBrk="0" hangingPunct="1">
                <a:spcBef>
                  <a:spcPts val="0"/>
                </a:spcBef>
                <a:spcAft>
                  <a:spcPts val="0"/>
                </a:spcAft>
                <a:buClrTx/>
                <a:buSzTx/>
                <a:buFont typeface="Arial" panose="020B0604020202020204" pitchFamily="34" charset="0"/>
                <a:buNone/>
                <a:tabLst/>
                <a:defRPr/>
              </a:pPr>
              <a:r>
                <a:rPr lang="zh-CN" altLang="en-US" sz="900" dirty="0">
                  <a:solidFill>
                    <a:schemeClr val="tx1">
                      <a:lumMod val="75000"/>
                      <a:lumOff val="25000"/>
                    </a:schemeClr>
                  </a:solidFill>
                  <a:latin typeface="+mn-lt"/>
                  <a:ea typeface="+mn-ea"/>
                  <a:cs typeface="+mn-ea"/>
                  <a:sym typeface="+mn-lt"/>
                </a:rPr>
                <a:t>转运体</a:t>
              </a:r>
              <a:endParaRPr kumimoji="0" lang="zh-CN" altLang="en-US" sz="900" b="0" i="0" u="none" strike="noStrike" kern="1200" cap="none" spc="0" normalizeH="0" baseline="30000" noProof="0" dirty="0">
                <a:ln>
                  <a:noFill/>
                </a:ln>
                <a:solidFill>
                  <a:schemeClr val="tx1">
                    <a:lumMod val="75000"/>
                    <a:lumOff val="25000"/>
                  </a:schemeClr>
                </a:solidFill>
                <a:uLnTx/>
                <a:uFillTx/>
                <a:latin typeface="+mn-lt"/>
                <a:ea typeface="+mn-ea"/>
                <a:cs typeface="+mn-ea"/>
                <a:sym typeface="+mn-lt"/>
              </a:endParaRPr>
            </a:p>
          </p:txBody>
        </p:sp>
        <p:sp>
          <p:nvSpPr>
            <p:cNvPr id="111" name="文本占位符 2">
              <a:extLst>
                <a:ext uri="{FF2B5EF4-FFF2-40B4-BE49-F238E27FC236}">
                  <a16:creationId xmlns:a16="http://schemas.microsoft.com/office/drawing/2014/main" id="{452CFF53-75C3-7F49-570C-8B808276F0CB}"/>
                </a:ext>
              </a:extLst>
            </p:cNvPr>
            <p:cNvSpPr txBox="1">
              <a:spLocks/>
            </p:cNvSpPr>
            <p:nvPr/>
          </p:nvSpPr>
          <p:spPr>
            <a:xfrm>
              <a:off x="2575673" y="4840285"/>
              <a:ext cx="936042" cy="678167"/>
            </a:xfrm>
            <a:prstGeom prst="rect">
              <a:avLst/>
            </a:prstGeom>
          </p:spPr>
          <p:txBody>
            <a:bodyPr vert="horz" lIns="91440" tIns="45720" rIns="91440" bIns="45720" rtlCol="0" anchor="ctr">
              <a:normAutofit/>
            </a:bodyPr>
            <a:lstStyle>
              <a:lvl1pPr marL="228600" indent="-228600" algn="l" defTabSz="914400" rtl="0" eaLnBrk="1" latinLnBrk="0" hangingPunct="1">
                <a:lnSpc>
                  <a:spcPct val="100000"/>
                </a:lnSpc>
                <a:spcBef>
                  <a:spcPts val="0"/>
                </a:spcBef>
                <a:buFont typeface="Arial" panose="020B0604020202020204" pitchFamily="34" charset="0"/>
                <a:buChar char="•"/>
                <a:defRPr sz="1600" kern="1200">
                  <a:solidFill>
                    <a:schemeClr val="tx1"/>
                  </a:solidFill>
                  <a:latin typeface="Arial" panose="020B0604020202020204" pitchFamily="34" charset="0"/>
                  <a:ea typeface="微软雅黑" panose="020B0503020204020204" pitchFamily="34" charset="-122"/>
                  <a:cs typeface="Arial" panose="020B0604020202020204" pitchFamily="34" charset="0"/>
                </a:defRPr>
              </a:lvl1pPr>
              <a:lvl2pPr marL="685800" indent="-228600" algn="l" defTabSz="914400" rtl="0" eaLnBrk="1" latinLnBrk="0" hangingPunct="1">
                <a:lnSpc>
                  <a:spcPct val="100000"/>
                </a:lnSpc>
                <a:spcBef>
                  <a:spcPts val="0"/>
                </a:spcBef>
                <a:buFont typeface="Arial" panose="020B0604020202020204" pitchFamily="34" charset="0"/>
                <a:buChar char="•"/>
                <a:defRPr sz="1400" kern="1200">
                  <a:solidFill>
                    <a:schemeClr val="tx1"/>
                  </a:solidFill>
                  <a:latin typeface="Arial" panose="020B0604020202020204" pitchFamily="34" charset="0"/>
                  <a:ea typeface="微软雅黑" panose="020B0503020204020204" pitchFamily="34" charset="-122"/>
                  <a:cs typeface="Arial" panose="020B0604020202020204" pitchFamily="34" charset="0"/>
                </a:defRPr>
              </a:lvl2pPr>
              <a:lvl3pPr marL="1143000" indent="-228600" algn="l" defTabSz="914400" rtl="0" eaLnBrk="1" latinLnBrk="0" hangingPunct="1">
                <a:lnSpc>
                  <a:spcPct val="100000"/>
                </a:lnSpc>
                <a:spcBef>
                  <a:spcPts val="0"/>
                </a:spcBef>
                <a:buFont typeface="Arial" panose="020B0604020202020204" pitchFamily="34" charset="0"/>
                <a:buChar char="•"/>
                <a:defRPr sz="1200" kern="1200">
                  <a:solidFill>
                    <a:schemeClr val="tx1"/>
                  </a:solidFill>
                  <a:latin typeface="Arial" panose="020B0604020202020204" pitchFamily="34" charset="0"/>
                  <a:ea typeface="微软雅黑" panose="020B0503020204020204" pitchFamily="34" charset="-122"/>
                  <a:cs typeface="Arial" panose="020B0604020202020204" pitchFamily="34" charset="0"/>
                </a:defRPr>
              </a:lvl3pPr>
              <a:lvl4pPr marL="1600200" indent="-228600" algn="l" defTabSz="914400" rtl="0" eaLnBrk="1" latinLnBrk="0" hangingPunct="1">
                <a:lnSpc>
                  <a:spcPct val="100000"/>
                </a:lnSpc>
                <a:spcBef>
                  <a:spcPts val="0"/>
                </a:spcBef>
                <a:buFont typeface="Arial" panose="020B0604020202020204" pitchFamily="34" charset="0"/>
                <a:buChar char="•"/>
                <a:defRPr sz="1100" kern="1200">
                  <a:solidFill>
                    <a:schemeClr val="tx1"/>
                  </a:solidFill>
                  <a:latin typeface="Arial" panose="020B0604020202020204" pitchFamily="34" charset="0"/>
                  <a:ea typeface="微软雅黑" panose="020B0503020204020204" pitchFamily="34" charset="-122"/>
                  <a:cs typeface="Arial" panose="020B0604020202020204" pitchFamily="34" charset="0"/>
                </a:defRPr>
              </a:lvl4pPr>
              <a:lvl5pPr marL="2057400" indent="-228600" algn="l" defTabSz="914400" rtl="0" eaLnBrk="1" latinLnBrk="0" hangingPunct="1">
                <a:lnSpc>
                  <a:spcPct val="100000"/>
                </a:lnSpc>
                <a:spcBef>
                  <a:spcPts val="0"/>
                </a:spcBef>
                <a:buFont typeface="Arial" panose="020B0604020202020204" pitchFamily="34" charset="0"/>
                <a:buChar char="•"/>
                <a:defRPr sz="1100" kern="1200">
                  <a:solidFill>
                    <a:schemeClr val="tx1"/>
                  </a:solidFill>
                  <a:latin typeface="Arial" panose="020B0604020202020204" pitchFamily="34" charset="0"/>
                  <a:ea typeface="微软雅黑" panose="020B0503020204020204" pitchFamily="34" charset="-122"/>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spcBef>
                  <a:spcPts val="0"/>
                </a:spcBef>
                <a:spcAft>
                  <a:spcPts val="0"/>
                </a:spcAft>
                <a:buClrTx/>
                <a:buSzTx/>
                <a:buFont typeface="Arial" panose="020B0604020202020204" pitchFamily="34" charset="0"/>
                <a:buNone/>
                <a:tabLst/>
                <a:defRPr/>
              </a:pPr>
              <a:r>
                <a:rPr lang="en-US" altLang="zh-CN" sz="900" dirty="0">
                  <a:solidFill>
                    <a:schemeClr val="tx1">
                      <a:lumMod val="75000"/>
                      <a:lumOff val="25000"/>
                    </a:schemeClr>
                  </a:solidFill>
                  <a:latin typeface="+mn-lt"/>
                  <a:ea typeface="+mn-ea"/>
                  <a:cs typeface="+mn-ea"/>
                  <a:sym typeface="+mn-lt"/>
                </a:rPr>
                <a:t>5-HT/DA/NE</a:t>
              </a:r>
            </a:p>
            <a:p>
              <a:pPr marL="0" marR="0" lvl="0" indent="0" algn="ctr" defTabSz="914400" rtl="0" eaLnBrk="1" fontAlgn="auto" latinLnBrk="0" hangingPunct="1">
                <a:spcBef>
                  <a:spcPts val="0"/>
                </a:spcBef>
                <a:spcAft>
                  <a:spcPts val="0"/>
                </a:spcAft>
                <a:buClrTx/>
                <a:buSzTx/>
                <a:buFont typeface="Arial" panose="020B0604020202020204" pitchFamily="34" charset="0"/>
                <a:buNone/>
                <a:tabLst/>
                <a:defRPr/>
              </a:pPr>
              <a:r>
                <a:rPr lang="zh-CN" altLang="en-US" sz="900" dirty="0">
                  <a:solidFill>
                    <a:schemeClr val="tx1">
                      <a:lumMod val="75000"/>
                      <a:lumOff val="25000"/>
                    </a:schemeClr>
                  </a:solidFill>
                  <a:latin typeface="+mn-lt"/>
                  <a:ea typeface="+mn-ea"/>
                  <a:cs typeface="+mn-ea"/>
                  <a:sym typeface="+mn-lt"/>
                </a:rPr>
                <a:t>受体</a:t>
              </a:r>
              <a:endParaRPr kumimoji="0" lang="zh-CN" altLang="en-US" sz="900" b="0" i="0" u="none" strike="noStrike" kern="1200" cap="none" spc="0" normalizeH="0" baseline="30000" noProof="0" dirty="0">
                <a:ln>
                  <a:noFill/>
                </a:ln>
                <a:solidFill>
                  <a:schemeClr val="tx1">
                    <a:lumMod val="75000"/>
                    <a:lumOff val="25000"/>
                  </a:schemeClr>
                </a:solidFill>
                <a:uLnTx/>
                <a:uFillTx/>
                <a:latin typeface="+mn-lt"/>
                <a:ea typeface="+mn-ea"/>
                <a:cs typeface="+mn-ea"/>
                <a:sym typeface="+mn-lt"/>
              </a:endParaRPr>
            </a:p>
          </p:txBody>
        </p:sp>
        <p:sp>
          <p:nvSpPr>
            <p:cNvPr id="112" name="文本占位符 2">
              <a:extLst>
                <a:ext uri="{FF2B5EF4-FFF2-40B4-BE49-F238E27FC236}">
                  <a16:creationId xmlns:a16="http://schemas.microsoft.com/office/drawing/2014/main" id="{F81C8FB5-15BE-2ED9-0D93-35482D6B8AD5}"/>
                </a:ext>
              </a:extLst>
            </p:cNvPr>
            <p:cNvSpPr txBox="1">
              <a:spLocks/>
            </p:cNvSpPr>
            <p:nvPr/>
          </p:nvSpPr>
          <p:spPr>
            <a:xfrm>
              <a:off x="4234292" y="2802616"/>
              <a:ext cx="936043" cy="639039"/>
            </a:xfrm>
            <a:prstGeom prst="rect">
              <a:avLst/>
            </a:prstGeom>
          </p:spPr>
          <p:txBody>
            <a:bodyPr vert="horz" lIns="91440" tIns="45720" rIns="91440" bIns="45720" rtlCol="0" anchor="ctr">
              <a:normAutofit/>
            </a:bodyPr>
            <a:lstStyle>
              <a:lvl1pPr marL="228600" indent="-228600" algn="l" defTabSz="914400" rtl="0" eaLnBrk="1" latinLnBrk="0" hangingPunct="1">
                <a:lnSpc>
                  <a:spcPct val="100000"/>
                </a:lnSpc>
                <a:spcBef>
                  <a:spcPts val="0"/>
                </a:spcBef>
                <a:buFont typeface="Arial" panose="020B0604020202020204" pitchFamily="34" charset="0"/>
                <a:buChar char="•"/>
                <a:defRPr sz="1600" kern="1200">
                  <a:solidFill>
                    <a:schemeClr val="tx1"/>
                  </a:solidFill>
                  <a:latin typeface="Arial" panose="020B0604020202020204" pitchFamily="34" charset="0"/>
                  <a:ea typeface="微软雅黑" panose="020B0503020204020204" pitchFamily="34" charset="-122"/>
                  <a:cs typeface="Arial" panose="020B0604020202020204" pitchFamily="34" charset="0"/>
                </a:defRPr>
              </a:lvl1pPr>
              <a:lvl2pPr marL="685800" indent="-228600" algn="l" defTabSz="914400" rtl="0" eaLnBrk="1" latinLnBrk="0" hangingPunct="1">
                <a:lnSpc>
                  <a:spcPct val="100000"/>
                </a:lnSpc>
                <a:spcBef>
                  <a:spcPts val="0"/>
                </a:spcBef>
                <a:buFont typeface="Arial" panose="020B0604020202020204" pitchFamily="34" charset="0"/>
                <a:buChar char="•"/>
                <a:defRPr sz="1400" kern="1200">
                  <a:solidFill>
                    <a:schemeClr val="tx1"/>
                  </a:solidFill>
                  <a:latin typeface="Arial" panose="020B0604020202020204" pitchFamily="34" charset="0"/>
                  <a:ea typeface="微软雅黑" panose="020B0503020204020204" pitchFamily="34" charset="-122"/>
                  <a:cs typeface="Arial" panose="020B0604020202020204" pitchFamily="34" charset="0"/>
                </a:defRPr>
              </a:lvl2pPr>
              <a:lvl3pPr marL="1143000" indent="-228600" algn="l" defTabSz="914400" rtl="0" eaLnBrk="1" latinLnBrk="0" hangingPunct="1">
                <a:lnSpc>
                  <a:spcPct val="100000"/>
                </a:lnSpc>
                <a:spcBef>
                  <a:spcPts val="0"/>
                </a:spcBef>
                <a:buFont typeface="Arial" panose="020B0604020202020204" pitchFamily="34" charset="0"/>
                <a:buChar char="•"/>
                <a:defRPr sz="1200" kern="1200">
                  <a:solidFill>
                    <a:schemeClr val="tx1"/>
                  </a:solidFill>
                  <a:latin typeface="Arial" panose="020B0604020202020204" pitchFamily="34" charset="0"/>
                  <a:ea typeface="微软雅黑" panose="020B0503020204020204" pitchFamily="34" charset="-122"/>
                  <a:cs typeface="Arial" panose="020B0604020202020204" pitchFamily="34" charset="0"/>
                </a:defRPr>
              </a:lvl3pPr>
              <a:lvl4pPr marL="1600200" indent="-228600" algn="l" defTabSz="914400" rtl="0" eaLnBrk="1" latinLnBrk="0" hangingPunct="1">
                <a:lnSpc>
                  <a:spcPct val="100000"/>
                </a:lnSpc>
                <a:spcBef>
                  <a:spcPts val="0"/>
                </a:spcBef>
                <a:buFont typeface="Arial" panose="020B0604020202020204" pitchFamily="34" charset="0"/>
                <a:buChar char="•"/>
                <a:defRPr sz="1100" kern="1200">
                  <a:solidFill>
                    <a:schemeClr val="tx1"/>
                  </a:solidFill>
                  <a:latin typeface="Arial" panose="020B0604020202020204" pitchFamily="34" charset="0"/>
                  <a:ea typeface="微软雅黑" panose="020B0503020204020204" pitchFamily="34" charset="-122"/>
                  <a:cs typeface="Arial" panose="020B0604020202020204" pitchFamily="34" charset="0"/>
                </a:defRPr>
              </a:lvl4pPr>
              <a:lvl5pPr marL="2057400" indent="-228600" algn="l" defTabSz="914400" rtl="0" eaLnBrk="1" latinLnBrk="0" hangingPunct="1">
                <a:lnSpc>
                  <a:spcPct val="100000"/>
                </a:lnSpc>
                <a:spcBef>
                  <a:spcPts val="0"/>
                </a:spcBef>
                <a:buFont typeface="Arial" panose="020B0604020202020204" pitchFamily="34" charset="0"/>
                <a:buChar char="•"/>
                <a:defRPr sz="1100" kern="1200">
                  <a:solidFill>
                    <a:schemeClr val="tx1"/>
                  </a:solidFill>
                  <a:latin typeface="Arial" panose="020B0604020202020204" pitchFamily="34" charset="0"/>
                  <a:ea typeface="微软雅黑" panose="020B0503020204020204" pitchFamily="34" charset="-122"/>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spcBef>
                  <a:spcPts val="0"/>
                </a:spcBef>
                <a:spcAft>
                  <a:spcPts val="0"/>
                </a:spcAft>
                <a:buClrTx/>
                <a:buSzTx/>
                <a:buFont typeface="Arial" panose="020B0604020202020204" pitchFamily="34" charset="0"/>
                <a:buNone/>
                <a:tabLst/>
                <a:defRPr/>
              </a:pPr>
              <a:r>
                <a:rPr lang="zh-CN" altLang="en-US" sz="900" dirty="0">
                  <a:solidFill>
                    <a:schemeClr val="tx1">
                      <a:lumMod val="75000"/>
                      <a:lumOff val="25000"/>
                    </a:schemeClr>
                  </a:solidFill>
                  <a:latin typeface="+mn-lt"/>
                  <a:ea typeface="+mn-ea"/>
                  <a:cs typeface="+mn-ea"/>
                  <a:sym typeface="+mn-lt"/>
                </a:rPr>
                <a:t>抑制</a:t>
              </a:r>
              <a:endParaRPr lang="en-US" altLang="zh-CN" sz="900" dirty="0">
                <a:solidFill>
                  <a:schemeClr val="tx1">
                    <a:lumMod val="75000"/>
                    <a:lumOff val="25000"/>
                  </a:schemeClr>
                </a:solidFill>
                <a:latin typeface="+mn-lt"/>
                <a:ea typeface="+mn-ea"/>
                <a:cs typeface="+mn-ea"/>
                <a:sym typeface="+mn-lt"/>
              </a:endParaRPr>
            </a:p>
            <a:p>
              <a:pPr marL="0" marR="0" lvl="0" indent="0" algn="ctr" defTabSz="914400" rtl="0" eaLnBrk="1" fontAlgn="auto" latinLnBrk="0" hangingPunct="1">
                <a:spcBef>
                  <a:spcPts val="0"/>
                </a:spcBef>
                <a:spcAft>
                  <a:spcPts val="0"/>
                </a:spcAft>
                <a:buClrTx/>
                <a:buSzTx/>
                <a:buFont typeface="Arial" panose="020B0604020202020204" pitchFamily="34" charset="0"/>
                <a:buNone/>
                <a:tabLst/>
                <a:defRPr/>
              </a:pPr>
              <a:r>
                <a:rPr lang="en-US" altLang="zh-CN" sz="900" dirty="0">
                  <a:solidFill>
                    <a:schemeClr val="tx1">
                      <a:lumMod val="75000"/>
                      <a:lumOff val="25000"/>
                    </a:schemeClr>
                  </a:solidFill>
                  <a:latin typeface="+mn-lt"/>
                  <a:ea typeface="+mn-ea"/>
                  <a:cs typeface="+mn-ea"/>
                  <a:sym typeface="+mn-lt"/>
                </a:rPr>
                <a:t>MAO</a:t>
              </a:r>
              <a:r>
                <a:rPr lang="zh-CN" altLang="en-US" sz="900" dirty="0">
                  <a:solidFill>
                    <a:schemeClr val="tx1">
                      <a:lumMod val="75000"/>
                      <a:lumOff val="25000"/>
                    </a:schemeClr>
                  </a:solidFill>
                  <a:latin typeface="+mn-lt"/>
                  <a:ea typeface="+mn-ea"/>
                  <a:cs typeface="+mn-ea"/>
                  <a:sym typeface="+mn-lt"/>
                </a:rPr>
                <a:t>、</a:t>
              </a:r>
              <a:endParaRPr lang="en-US" altLang="zh-CN" sz="900" dirty="0">
                <a:solidFill>
                  <a:schemeClr val="tx1">
                    <a:lumMod val="75000"/>
                    <a:lumOff val="25000"/>
                  </a:schemeClr>
                </a:solidFill>
                <a:latin typeface="+mn-lt"/>
                <a:ea typeface="+mn-ea"/>
                <a:cs typeface="+mn-ea"/>
                <a:sym typeface="+mn-lt"/>
              </a:endParaRPr>
            </a:p>
            <a:p>
              <a:pPr marL="0" marR="0" lvl="0" indent="0" algn="ctr" defTabSz="914400" rtl="0" eaLnBrk="1" fontAlgn="auto" latinLnBrk="0" hangingPunct="1">
                <a:spcBef>
                  <a:spcPts val="0"/>
                </a:spcBef>
                <a:spcAft>
                  <a:spcPts val="0"/>
                </a:spcAft>
                <a:buClrTx/>
                <a:buSzTx/>
                <a:buFont typeface="Arial" panose="020B0604020202020204" pitchFamily="34" charset="0"/>
                <a:buNone/>
                <a:tabLst/>
                <a:defRPr/>
              </a:pPr>
              <a:r>
                <a:rPr lang="en-US" altLang="zh-CN" sz="900" dirty="0">
                  <a:solidFill>
                    <a:schemeClr val="tx1">
                      <a:lumMod val="75000"/>
                      <a:lumOff val="25000"/>
                    </a:schemeClr>
                  </a:solidFill>
                  <a:latin typeface="+mn-lt"/>
                  <a:ea typeface="+mn-ea"/>
                  <a:cs typeface="+mn-ea"/>
                  <a:sym typeface="+mn-lt"/>
                </a:rPr>
                <a:t>COMT</a:t>
              </a:r>
              <a:endParaRPr kumimoji="0" lang="zh-CN" altLang="en-US" sz="900" b="0" i="0" u="none" strike="noStrike" kern="1200" cap="none" spc="0" normalizeH="0" baseline="30000" noProof="0" dirty="0">
                <a:ln>
                  <a:noFill/>
                </a:ln>
                <a:solidFill>
                  <a:schemeClr val="tx1">
                    <a:lumMod val="75000"/>
                    <a:lumOff val="25000"/>
                  </a:schemeClr>
                </a:solidFill>
                <a:uLnTx/>
                <a:uFillTx/>
                <a:latin typeface="+mn-lt"/>
                <a:ea typeface="+mn-ea"/>
                <a:cs typeface="+mn-ea"/>
                <a:sym typeface="+mn-lt"/>
              </a:endParaRPr>
            </a:p>
          </p:txBody>
        </p:sp>
        <p:sp>
          <p:nvSpPr>
            <p:cNvPr id="113" name="文本占位符 2">
              <a:extLst>
                <a:ext uri="{FF2B5EF4-FFF2-40B4-BE49-F238E27FC236}">
                  <a16:creationId xmlns:a16="http://schemas.microsoft.com/office/drawing/2014/main" id="{DA8B9A33-57A9-A8D9-B3CD-6C5E5A334F8F}"/>
                </a:ext>
              </a:extLst>
            </p:cNvPr>
            <p:cNvSpPr txBox="1">
              <a:spLocks/>
            </p:cNvSpPr>
            <p:nvPr/>
          </p:nvSpPr>
          <p:spPr>
            <a:xfrm>
              <a:off x="4331287" y="3329692"/>
              <a:ext cx="1022620" cy="929588"/>
            </a:xfrm>
            <a:prstGeom prst="rect">
              <a:avLst/>
            </a:prstGeom>
          </p:spPr>
          <p:txBody>
            <a:bodyPr vert="horz" lIns="91440" tIns="45720" rIns="91440" bIns="45720" rtlCol="0" anchor="ctr">
              <a:normAutofit/>
            </a:bodyPr>
            <a:lstStyle>
              <a:lvl1pPr marL="228600" indent="-228600" algn="l" defTabSz="914400" rtl="0" eaLnBrk="1" latinLnBrk="0" hangingPunct="1">
                <a:lnSpc>
                  <a:spcPct val="100000"/>
                </a:lnSpc>
                <a:spcBef>
                  <a:spcPts val="0"/>
                </a:spcBef>
                <a:buFont typeface="Arial" panose="020B0604020202020204" pitchFamily="34" charset="0"/>
                <a:buChar char="•"/>
                <a:defRPr sz="1600" kern="1200">
                  <a:solidFill>
                    <a:schemeClr val="tx1"/>
                  </a:solidFill>
                  <a:latin typeface="Arial" panose="020B0604020202020204" pitchFamily="34" charset="0"/>
                  <a:ea typeface="微软雅黑" panose="020B0503020204020204" pitchFamily="34" charset="-122"/>
                  <a:cs typeface="Arial" panose="020B0604020202020204" pitchFamily="34" charset="0"/>
                </a:defRPr>
              </a:lvl1pPr>
              <a:lvl2pPr marL="685800" indent="-228600" algn="l" defTabSz="914400" rtl="0" eaLnBrk="1" latinLnBrk="0" hangingPunct="1">
                <a:lnSpc>
                  <a:spcPct val="100000"/>
                </a:lnSpc>
                <a:spcBef>
                  <a:spcPts val="0"/>
                </a:spcBef>
                <a:buFont typeface="Arial" panose="020B0604020202020204" pitchFamily="34" charset="0"/>
                <a:buChar char="•"/>
                <a:defRPr sz="1400" kern="1200">
                  <a:solidFill>
                    <a:schemeClr val="tx1"/>
                  </a:solidFill>
                  <a:latin typeface="Arial" panose="020B0604020202020204" pitchFamily="34" charset="0"/>
                  <a:ea typeface="微软雅黑" panose="020B0503020204020204" pitchFamily="34" charset="-122"/>
                  <a:cs typeface="Arial" panose="020B0604020202020204" pitchFamily="34" charset="0"/>
                </a:defRPr>
              </a:lvl2pPr>
              <a:lvl3pPr marL="1143000" indent="-228600" algn="l" defTabSz="914400" rtl="0" eaLnBrk="1" latinLnBrk="0" hangingPunct="1">
                <a:lnSpc>
                  <a:spcPct val="100000"/>
                </a:lnSpc>
                <a:spcBef>
                  <a:spcPts val="0"/>
                </a:spcBef>
                <a:buFont typeface="Arial" panose="020B0604020202020204" pitchFamily="34" charset="0"/>
                <a:buChar char="•"/>
                <a:defRPr sz="1200" kern="1200">
                  <a:solidFill>
                    <a:schemeClr val="tx1"/>
                  </a:solidFill>
                  <a:latin typeface="Arial" panose="020B0604020202020204" pitchFamily="34" charset="0"/>
                  <a:ea typeface="微软雅黑" panose="020B0503020204020204" pitchFamily="34" charset="-122"/>
                  <a:cs typeface="Arial" panose="020B0604020202020204" pitchFamily="34" charset="0"/>
                </a:defRPr>
              </a:lvl3pPr>
              <a:lvl4pPr marL="1600200" indent="-228600" algn="l" defTabSz="914400" rtl="0" eaLnBrk="1" latinLnBrk="0" hangingPunct="1">
                <a:lnSpc>
                  <a:spcPct val="100000"/>
                </a:lnSpc>
                <a:spcBef>
                  <a:spcPts val="0"/>
                </a:spcBef>
                <a:buFont typeface="Arial" panose="020B0604020202020204" pitchFamily="34" charset="0"/>
                <a:buChar char="•"/>
                <a:defRPr sz="1100" kern="1200">
                  <a:solidFill>
                    <a:schemeClr val="tx1"/>
                  </a:solidFill>
                  <a:latin typeface="Arial" panose="020B0604020202020204" pitchFamily="34" charset="0"/>
                  <a:ea typeface="微软雅黑" panose="020B0503020204020204" pitchFamily="34" charset="-122"/>
                  <a:cs typeface="Arial" panose="020B0604020202020204" pitchFamily="34" charset="0"/>
                </a:defRPr>
              </a:lvl4pPr>
              <a:lvl5pPr marL="2057400" indent="-228600" algn="l" defTabSz="914400" rtl="0" eaLnBrk="1" latinLnBrk="0" hangingPunct="1">
                <a:lnSpc>
                  <a:spcPct val="100000"/>
                </a:lnSpc>
                <a:spcBef>
                  <a:spcPts val="0"/>
                </a:spcBef>
                <a:buFont typeface="Arial" panose="020B0604020202020204" pitchFamily="34" charset="0"/>
                <a:buChar char="•"/>
                <a:defRPr sz="1100" kern="1200">
                  <a:solidFill>
                    <a:schemeClr val="tx1"/>
                  </a:solidFill>
                  <a:latin typeface="Arial" panose="020B0604020202020204" pitchFamily="34" charset="0"/>
                  <a:ea typeface="微软雅黑" panose="020B0503020204020204" pitchFamily="34" charset="-122"/>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spcBef>
                  <a:spcPts val="0"/>
                </a:spcBef>
                <a:spcAft>
                  <a:spcPts val="0"/>
                </a:spcAft>
                <a:buClrTx/>
                <a:buSzTx/>
                <a:buFont typeface="Arial" panose="020B0604020202020204" pitchFamily="34" charset="0"/>
                <a:buNone/>
                <a:tabLst/>
                <a:defRPr/>
              </a:pPr>
              <a:r>
                <a:rPr lang="zh-CN" altLang="en-US" sz="900" dirty="0">
                  <a:solidFill>
                    <a:schemeClr val="tx1">
                      <a:lumMod val="75000"/>
                      <a:lumOff val="25000"/>
                    </a:schemeClr>
                  </a:solidFill>
                  <a:latin typeface="+mn-lt"/>
                  <a:ea typeface="+mn-ea"/>
                  <a:cs typeface="+mn-ea"/>
                  <a:sym typeface="+mn-lt"/>
                </a:rPr>
                <a:t>抑制</a:t>
              </a:r>
              <a:endParaRPr lang="en-US" altLang="zh-CN" sz="900" dirty="0">
                <a:solidFill>
                  <a:schemeClr val="tx1">
                    <a:lumMod val="75000"/>
                    <a:lumOff val="25000"/>
                  </a:schemeClr>
                </a:solidFill>
                <a:latin typeface="+mn-lt"/>
                <a:ea typeface="+mn-ea"/>
                <a:cs typeface="+mn-ea"/>
                <a:sym typeface="+mn-lt"/>
              </a:endParaRPr>
            </a:p>
            <a:p>
              <a:pPr marL="0" marR="0" lvl="0" indent="0" algn="ctr" defTabSz="914400" rtl="0" eaLnBrk="1" fontAlgn="auto" latinLnBrk="0" hangingPunct="1">
                <a:spcBef>
                  <a:spcPts val="0"/>
                </a:spcBef>
                <a:spcAft>
                  <a:spcPts val="0"/>
                </a:spcAft>
                <a:buClrTx/>
                <a:buSzTx/>
                <a:buFont typeface="Arial" panose="020B0604020202020204" pitchFamily="34" charset="0"/>
                <a:buNone/>
                <a:tabLst/>
                <a:defRPr/>
              </a:pPr>
              <a:r>
                <a:rPr lang="en-US" altLang="zh-CN" sz="900" dirty="0">
                  <a:solidFill>
                    <a:schemeClr val="tx1">
                      <a:lumMod val="75000"/>
                      <a:lumOff val="25000"/>
                    </a:schemeClr>
                  </a:solidFill>
                  <a:latin typeface="+mn-lt"/>
                  <a:ea typeface="+mn-ea"/>
                  <a:cs typeface="+mn-ea"/>
                  <a:sym typeface="+mn-lt"/>
                </a:rPr>
                <a:t>5-HT/DA/NE</a:t>
              </a:r>
            </a:p>
            <a:p>
              <a:pPr marL="0" marR="0" lvl="0" indent="0" algn="ctr" defTabSz="914400" rtl="0" eaLnBrk="1" fontAlgn="auto" latinLnBrk="0" hangingPunct="1">
                <a:spcBef>
                  <a:spcPts val="0"/>
                </a:spcBef>
                <a:spcAft>
                  <a:spcPts val="0"/>
                </a:spcAft>
                <a:buClrTx/>
                <a:buSzTx/>
                <a:buFont typeface="Arial" panose="020B0604020202020204" pitchFamily="34" charset="0"/>
                <a:buNone/>
                <a:tabLst/>
                <a:defRPr/>
              </a:pPr>
              <a:r>
                <a:rPr lang="zh-CN" altLang="en-US" sz="900" dirty="0">
                  <a:solidFill>
                    <a:schemeClr val="tx1">
                      <a:lumMod val="75000"/>
                      <a:lumOff val="25000"/>
                    </a:schemeClr>
                  </a:solidFill>
                  <a:latin typeface="+mn-lt"/>
                  <a:ea typeface="+mn-ea"/>
                  <a:cs typeface="+mn-ea"/>
                  <a:sym typeface="+mn-lt"/>
                </a:rPr>
                <a:t>突触体摄取</a:t>
              </a:r>
              <a:endParaRPr kumimoji="0" lang="zh-CN" altLang="en-US" sz="900" b="0" i="0" u="none" strike="noStrike" kern="1200" cap="none" spc="0" normalizeH="0" baseline="30000" noProof="0" dirty="0">
                <a:ln>
                  <a:noFill/>
                </a:ln>
                <a:solidFill>
                  <a:schemeClr val="tx1">
                    <a:lumMod val="75000"/>
                    <a:lumOff val="25000"/>
                  </a:schemeClr>
                </a:solidFill>
                <a:uLnTx/>
                <a:uFillTx/>
                <a:latin typeface="+mn-lt"/>
                <a:ea typeface="+mn-ea"/>
                <a:cs typeface="+mn-ea"/>
                <a:sym typeface="+mn-lt"/>
              </a:endParaRPr>
            </a:p>
          </p:txBody>
        </p:sp>
        <p:sp>
          <p:nvSpPr>
            <p:cNvPr id="114" name="文本占位符 2">
              <a:extLst>
                <a:ext uri="{FF2B5EF4-FFF2-40B4-BE49-F238E27FC236}">
                  <a16:creationId xmlns:a16="http://schemas.microsoft.com/office/drawing/2014/main" id="{0F04AE86-63AD-3E2A-77E8-F59041259043}"/>
                </a:ext>
              </a:extLst>
            </p:cNvPr>
            <p:cNvSpPr txBox="1">
              <a:spLocks/>
            </p:cNvSpPr>
            <p:nvPr/>
          </p:nvSpPr>
          <p:spPr>
            <a:xfrm>
              <a:off x="5202142" y="4245101"/>
              <a:ext cx="592565" cy="459477"/>
            </a:xfrm>
            <a:prstGeom prst="rect">
              <a:avLst/>
            </a:prstGeom>
          </p:spPr>
          <p:txBody>
            <a:bodyPr vert="horz" lIns="91440" tIns="45720" rIns="91440" bIns="45720" rtlCol="0" anchor="ctr">
              <a:normAutofit/>
            </a:bodyPr>
            <a:lstStyle>
              <a:lvl1pPr marL="228600" indent="-228600" algn="l" defTabSz="914400" rtl="0" eaLnBrk="1" latinLnBrk="0" hangingPunct="1">
                <a:lnSpc>
                  <a:spcPct val="100000"/>
                </a:lnSpc>
                <a:spcBef>
                  <a:spcPts val="0"/>
                </a:spcBef>
                <a:buFont typeface="Arial" panose="020B0604020202020204" pitchFamily="34" charset="0"/>
                <a:buChar char="•"/>
                <a:defRPr sz="1600" kern="1200">
                  <a:solidFill>
                    <a:schemeClr val="tx1"/>
                  </a:solidFill>
                  <a:latin typeface="Arial" panose="020B0604020202020204" pitchFamily="34" charset="0"/>
                  <a:ea typeface="微软雅黑" panose="020B0503020204020204" pitchFamily="34" charset="-122"/>
                  <a:cs typeface="Arial" panose="020B0604020202020204" pitchFamily="34" charset="0"/>
                </a:defRPr>
              </a:lvl1pPr>
              <a:lvl2pPr marL="685800" indent="-228600" algn="l" defTabSz="914400" rtl="0" eaLnBrk="1" latinLnBrk="0" hangingPunct="1">
                <a:lnSpc>
                  <a:spcPct val="100000"/>
                </a:lnSpc>
                <a:spcBef>
                  <a:spcPts val="0"/>
                </a:spcBef>
                <a:buFont typeface="Arial" panose="020B0604020202020204" pitchFamily="34" charset="0"/>
                <a:buChar char="•"/>
                <a:defRPr sz="1400" kern="1200">
                  <a:solidFill>
                    <a:schemeClr val="tx1"/>
                  </a:solidFill>
                  <a:latin typeface="Arial" panose="020B0604020202020204" pitchFamily="34" charset="0"/>
                  <a:ea typeface="微软雅黑" panose="020B0503020204020204" pitchFamily="34" charset="-122"/>
                  <a:cs typeface="Arial" panose="020B0604020202020204" pitchFamily="34" charset="0"/>
                </a:defRPr>
              </a:lvl2pPr>
              <a:lvl3pPr marL="1143000" indent="-228600" algn="l" defTabSz="914400" rtl="0" eaLnBrk="1" latinLnBrk="0" hangingPunct="1">
                <a:lnSpc>
                  <a:spcPct val="100000"/>
                </a:lnSpc>
                <a:spcBef>
                  <a:spcPts val="0"/>
                </a:spcBef>
                <a:buFont typeface="Arial" panose="020B0604020202020204" pitchFamily="34" charset="0"/>
                <a:buChar char="•"/>
                <a:defRPr sz="1200" kern="1200">
                  <a:solidFill>
                    <a:schemeClr val="tx1"/>
                  </a:solidFill>
                  <a:latin typeface="Arial" panose="020B0604020202020204" pitchFamily="34" charset="0"/>
                  <a:ea typeface="微软雅黑" panose="020B0503020204020204" pitchFamily="34" charset="-122"/>
                  <a:cs typeface="Arial" panose="020B0604020202020204" pitchFamily="34" charset="0"/>
                </a:defRPr>
              </a:lvl3pPr>
              <a:lvl4pPr marL="1600200" indent="-228600" algn="l" defTabSz="914400" rtl="0" eaLnBrk="1" latinLnBrk="0" hangingPunct="1">
                <a:lnSpc>
                  <a:spcPct val="100000"/>
                </a:lnSpc>
                <a:spcBef>
                  <a:spcPts val="0"/>
                </a:spcBef>
                <a:buFont typeface="Arial" panose="020B0604020202020204" pitchFamily="34" charset="0"/>
                <a:buChar char="•"/>
                <a:defRPr sz="1100" kern="1200">
                  <a:solidFill>
                    <a:schemeClr val="tx1"/>
                  </a:solidFill>
                  <a:latin typeface="Arial" panose="020B0604020202020204" pitchFamily="34" charset="0"/>
                  <a:ea typeface="微软雅黑" panose="020B0503020204020204" pitchFamily="34" charset="-122"/>
                  <a:cs typeface="Arial" panose="020B0604020202020204" pitchFamily="34" charset="0"/>
                </a:defRPr>
              </a:lvl4pPr>
              <a:lvl5pPr marL="2057400" indent="-228600" algn="l" defTabSz="914400" rtl="0" eaLnBrk="1" latinLnBrk="0" hangingPunct="1">
                <a:lnSpc>
                  <a:spcPct val="100000"/>
                </a:lnSpc>
                <a:spcBef>
                  <a:spcPts val="0"/>
                </a:spcBef>
                <a:buFont typeface="Arial" panose="020B0604020202020204" pitchFamily="34" charset="0"/>
                <a:buChar char="•"/>
                <a:defRPr sz="1100" kern="1200">
                  <a:solidFill>
                    <a:schemeClr val="tx1"/>
                  </a:solidFill>
                  <a:latin typeface="Arial" panose="020B0604020202020204" pitchFamily="34" charset="0"/>
                  <a:ea typeface="微软雅黑" panose="020B0503020204020204" pitchFamily="34" charset="-122"/>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spcBef>
                  <a:spcPts val="0"/>
                </a:spcBef>
                <a:spcAft>
                  <a:spcPts val="0"/>
                </a:spcAft>
                <a:buClrTx/>
                <a:buSzTx/>
                <a:buFont typeface="Arial" panose="020B0604020202020204" pitchFamily="34" charset="0"/>
                <a:buNone/>
                <a:tabLst/>
                <a:defRPr/>
              </a:pPr>
              <a:r>
                <a:rPr lang="zh-CN" altLang="en-US" sz="900" dirty="0">
                  <a:solidFill>
                    <a:schemeClr val="tx1">
                      <a:lumMod val="75000"/>
                      <a:lumOff val="25000"/>
                    </a:schemeClr>
                  </a:solidFill>
                  <a:latin typeface="+mn-lt"/>
                  <a:ea typeface="+mn-ea"/>
                  <a:cs typeface="+mn-ea"/>
                  <a:sym typeface="+mn-lt"/>
                </a:rPr>
                <a:t>突触</a:t>
              </a:r>
              <a:endParaRPr lang="en-US" altLang="zh-CN" sz="900" dirty="0">
                <a:solidFill>
                  <a:schemeClr val="tx1">
                    <a:lumMod val="75000"/>
                    <a:lumOff val="25000"/>
                  </a:schemeClr>
                </a:solidFill>
                <a:latin typeface="+mn-lt"/>
                <a:ea typeface="+mn-ea"/>
                <a:cs typeface="+mn-ea"/>
                <a:sym typeface="+mn-lt"/>
              </a:endParaRPr>
            </a:p>
            <a:p>
              <a:pPr marL="0" marR="0" lvl="0" indent="0" algn="ctr" defTabSz="914400" rtl="0" eaLnBrk="1" fontAlgn="auto" latinLnBrk="0" hangingPunct="1">
                <a:spcBef>
                  <a:spcPts val="0"/>
                </a:spcBef>
                <a:spcAft>
                  <a:spcPts val="0"/>
                </a:spcAft>
                <a:buClrTx/>
                <a:buSzTx/>
                <a:buFont typeface="Arial" panose="020B0604020202020204" pitchFamily="34" charset="0"/>
                <a:buNone/>
                <a:tabLst/>
                <a:defRPr/>
              </a:pPr>
              <a:r>
                <a:rPr lang="zh-CN" altLang="en-US" sz="900" dirty="0">
                  <a:solidFill>
                    <a:schemeClr val="tx1">
                      <a:lumMod val="75000"/>
                      <a:lumOff val="25000"/>
                    </a:schemeClr>
                  </a:solidFill>
                  <a:latin typeface="+mn-lt"/>
                  <a:ea typeface="+mn-ea"/>
                  <a:cs typeface="+mn-ea"/>
                  <a:sym typeface="+mn-lt"/>
                </a:rPr>
                <a:t>间隙</a:t>
              </a:r>
              <a:endParaRPr kumimoji="0" lang="zh-CN" altLang="en-US" sz="900" b="0" i="0" u="none" strike="noStrike" kern="1200" cap="none" spc="0" normalizeH="0" baseline="30000" noProof="0" dirty="0">
                <a:ln>
                  <a:noFill/>
                </a:ln>
                <a:solidFill>
                  <a:schemeClr val="tx1">
                    <a:lumMod val="75000"/>
                    <a:lumOff val="25000"/>
                  </a:schemeClr>
                </a:solidFill>
                <a:uLnTx/>
                <a:uFillTx/>
                <a:latin typeface="+mn-lt"/>
                <a:ea typeface="+mn-ea"/>
                <a:cs typeface="+mn-ea"/>
                <a:sym typeface="+mn-lt"/>
              </a:endParaRPr>
            </a:p>
          </p:txBody>
        </p:sp>
        <p:sp>
          <p:nvSpPr>
            <p:cNvPr id="115" name="文本占位符 2">
              <a:extLst>
                <a:ext uri="{FF2B5EF4-FFF2-40B4-BE49-F238E27FC236}">
                  <a16:creationId xmlns:a16="http://schemas.microsoft.com/office/drawing/2014/main" id="{03C058DF-774F-E3E9-FEB7-72EE9BFEE2A3}"/>
                </a:ext>
              </a:extLst>
            </p:cNvPr>
            <p:cNvSpPr txBox="1">
              <a:spLocks/>
            </p:cNvSpPr>
            <p:nvPr/>
          </p:nvSpPr>
          <p:spPr>
            <a:xfrm>
              <a:off x="5306858" y="4761655"/>
              <a:ext cx="383133" cy="654643"/>
            </a:xfrm>
            <a:prstGeom prst="rect">
              <a:avLst/>
            </a:prstGeom>
          </p:spPr>
          <p:txBody>
            <a:bodyPr vert="horz" lIns="91440" tIns="45720" rIns="91440" bIns="45720" rtlCol="0" anchor="ctr">
              <a:normAutofit/>
            </a:bodyPr>
            <a:lstStyle>
              <a:lvl1pPr marL="228600" indent="-228600" algn="l" defTabSz="914400" rtl="0" eaLnBrk="1" latinLnBrk="0" hangingPunct="1">
                <a:lnSpc>
                  <a:spcPct val="100000"/>
                </a:lnSpc>
                <a:spcBef>
                  <a:spcPts val="0"/>
                </a:spcBef>
                <a:buFont typeface="Arial" panose="020B0604020202020204" pitchFamily="34" charset="0"/>
                <a:buChar char="•"/>
                <a:defRPr sz="1600" kern="1200">
                  <a:solidFill>
                    <a:schemeClr val="tx1"/>
                  </a:solidFill>
                  <a:latin typeface="Arial" panose="020B0604020202020204" pitchFamily="34" charset="0"/>
                  <a:ea typeface="微软雅黑" panose="020B0503020204020204" pitchFamily="34" charset="-122"/>
                  <a:cs typeface="Arial" panose="020B0604020202020204" pitchFamily="34" charset="0"/>
                </a:defRPr>
              </a:lvl1pPr>
              <a:lvl2pPr marL="685800" indent="-228600" algn="l" defTabSz="914400" rtl="0" eaLnBrk="1" latinLnBrk="0" hangingPunct="1">
                <a:lnSpc>
                  <a:spcPct val="100000"/>
                </a:lnSpc>
                <a:spcBef>
                  <a:spcPts val="0"/>
                </a:spcBef>
                <a:buFont typeface="Arial" panose="020B0604020202020204" pitchFamily="34" charset="0"/>
                <a:buChar char="•"/>
                <a:defRPr sz="1400" kern="1200">
                  <a:solidFill>
                    <a:schemeClr val="tx1"/>
                  </a:solidFill>
                  <a:latin typeface="Arial" panose="020B0604020202020204" pitchFamily="34" charset="0"/>
                  <a:ea typeface="微软雅黑" panose="020B0503020204020204" pitchFamily="34" charset="-122"/>
                  <a:cs typeface="Arial" panose="020B0604020202020204" pitchFamily="34" charset="0"/>
                </a:defRPr>
              </a:lvl2pPr>
              <a:lvl3pPr marL="1143000" indent="-228600" algn="l" defTabSz="914400" rtl="0" eaLnBrk="1" latinLnBrk="0" hangingPunct="1">
                <a:lnSpc>
                  <a:spcPct val="100000"/>
                </a:lnSpc>
                <a:spcBef>
                  <a:spcPts val="0"/>
                </a:spcBef>
                <a:buFont typeface="Arial" panose="020B0604020202020204" pitchFamily="34" charset="0"/>
                <a:buChar char="•"/>
                <a:defRPr sz="1200" kern="1200">
                  <a:solidFill>
                    <a:schemeClr val="tx1"/>
                  </a:solidFill>
                  <a:latin typeface="Arial" panose="020B0604020202020204" pitchFamily="34" charset="0"/>
                  <a:ea typeface="微软雅黑" panose="020B0503020204020204" pitchFamily="34" charset="-122"/>
                  <a:cs typeface="Arial" panose="020B0604020202020204" pitchFamily="34" charset="0"/>
                </a:defRPr>
              </a:lvl3pPr>
              <a:lvl4pPr marL="1600200" indent="-228600" algn="l" defTabSz="914400" rtl="0" eaLnBrk="1" latinLnBrk="0" hangingPunct="1">
                <a:lnSpc>
                  <a:spcPct val="100000"/>
                </a:lnSpc>
                <a:spcBef>
                  <a:spcPts val="0"/>
                </a:spcBef>
                <a:buFont typeface="Arial" panose="020B0604020202020204" pitchFamily="34" charset="0"/>
                <a:buChar char="•"/>
                <a:defRPr sz="1100" kern="1200">
                  <a:solidFill>
                    <a:schemeClr val="tx1"/>
                  </a:solidFill>
                  <a:latin typeface="Arial" panose="020B0604020202020204" pitchFamily="34" charset="0"/>
                  <a:ea typeface="微软雅黑" panose="020B0503020204020204" pitchFamily="34" charset="-122"/>
                  <a:cs typeface="Arial" panose="020B0604020202020204" pitchFamily="34" charset="0"/>
                </a:defRPr>
              </a:lvl4pPr>
              <a:lvl5pPr marL="2057400" indent="-228600" algn="l" defTabSz="914400" rtl="0" eaLnBrk="1" latinLnBrk="0" hangingPunct="1">
                <a:lnSpc>
                  <a:spcPct val="100000"/>
                </a:lnSpc>
                <a:spcBef>
                  <a:spcPts val="0"/>
                </a:spcBef>
                <a:buFont typeface="Arial" panose="020B0604020202020204" pitchFamily="34" charset="0"/>
                <a:buChar char="•"/>
                <a:defRPr sz="1100" kern="1200">
                  <a:solidFill>
                    <a:schemeClr val="tx1"/>
                  </a:solidFill>
                  <a:latin typeface="Arial" panose="020B0604020202020204" pitchFamily="34" charset="0"/>
                  <a:ea typeface="微软雅黑" panose="020B0503020204020204" pitchFamily="34" charset="-122"/>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spcBef>
                  <a:spcPts val="0"/>
                </a:spcBef>
                <a:spcAft>
                  <a:spcPts val="0"/>
                </a:spcAft>
                <a:buClrTx/>
                <a:buSzTx/>
                <a:buFont typeface="Arial" panose="020B0604020202020204" pitchFamily="34" charset="0"/>
                <a:buNone/>
                <a:tabLst/>
                <a:defRPr/>
              </a:pPr>
              <a:r>
                <a:rPr lang="zh-CN" altLang="en-US" sz="900" dirty="0">
                  <a:solidFill>
                    <a:schemeClr val="tx1">
                      <a:lumMod val="75000"/>
                      <a:lumOff val="25000"/>
                    </a:schemeClr>
                  </a:solidFill>
                  <a:latin typeface="+mn-lt"/>
                  <a:ea typeface="+mn-ea"/>
                  <a:cs typeface="+mn-ea"/>
                  <a:sym typeface="+mn-lt"/>
                </a:rPr>
                <a:t>突触后</a:t>
              </a:r>
              <a:endParaRPr lang="en-US" altLang="zh-CN" sz="900" dirty="0">
                <a:solidFill>
                  <a:schemeClr val="tx1">
                    <a:lumMod val="75000"/>
                    <a:lumOff val="25000"/>
                  </a:schemeClr>
                </a:solidFill>
                <a:latin typeface="+mn-lt"/>
                <a:ea typeface="+mn-ea"/>
                <a:cs typeface="+mn-ea"/>
                <a:sym typeface="+mn-lt"/>
              </a:endParaRPr>
            </a:p>
          </p:txBody>
        </p:sp>
        <p:sp>
          <p:nvSpPr>
            <p:cNvPr id="116" name="文本占位符 2">
              <a:extLst>
                <a:ext uri="{FF2B5EF4-FFF2-40B4-BE49-F238E27FC236}">
                  <a16:creationId xmlns:a16="http://schemas.microsoft.com/office/drawing/2014/main" id="{3A4AB991-5FC7-3137-616A-8270C184A589}"/>
                </a:ext>
              </a:extLst>
            </p:cNvPr>
            <p:cNvSpPr txBox="1">
              <a:spLocks/>
            </p:cNvSpPr>
            <p:nvPr/>
          </p:nvSpPr>
          <p:spPr>
            <a:xfrm>
              <a:off x="5312041" y="1944647"/>
              <a:ext cx="372766" cy="2243377"/>
            </a:xfrm>
            <a:prstGeom prst="rect">
              <a:avLst/>
            </a:prstGeom>
          </p:spPr>
          <p:txBody>
            <a:bodyPr vert="horz" lIns="91440" tIns="45720" rIns="91440" bIns="45720" rtlCol="0" anchor="ctr">
              <a:normAutofit/>
            </a:bodyPr>
            <a:lstStyle>
              <a:lvl1pPr marL="228600" indent="-228600" algn="l" defTabSz="914400" rtl="0" eaLnBrk="1" latinLnBrk="0" hangingPunct="1">
                <a:lnSpc>
                  <a:spcPct val="100000"/>
                </a:lnSpc>
                <a:spcBef>
                  <a:spcPts val="0"/>
                </a:spcBef>
                <a:buFont typeface="Arial" panose="020B0604020202020204" pitchFamily="34" charset="0"/>
                <a:buChar char="•"/>
                <a:defRPr sz="1600" kern="1200">
                  <a:solidFill>
                    <a:schemeClr val="tx1"/>
                  </a:solidFill>
                  <a:latin typeface="Arial" panose="020B0604020202020204" pitchFamily="34" charset="0"/>
                  <a:ea typeface="微软雅黑" panose="020B0503020204020204" pitchFamily="34" charset="-122"/>
                  <a:cs typeface="Arial" panose="020B0604020202020204" pitchFamily="34" charset="0"/>
                </a:defRPr>
              </a:lvl1pPr>
              <a:lvl2pPr marL="685800" indent="-228600" algn="l" defTabSz="914400" rtl="0" eaLnBrk="1" latinLnBrk="0" hangingPunct="1">
                <a:lnSpc>
                  <a:spcPct val="100000"/>
                </a:lnSpc>
                <a:spcBef>
                  <a:spcPts val="0"/>
                </a:spcBef>
                <a:buFont typeface="Arial" panose="020B0604020202020204" pitchFamily="34" charset="0"/>
                <a:buChar char="•"/>
                <a:defRPr sz="1400" kern="1200">
                  <a:solidFill>
                    <a:schemeClr val="tx1"/>
                  </a:solidFill>
                  <a:latin typeface="Arial" panose="020B0604020202020204" pitchFamily="34" charset="0"/>
                  <a:ea typeface="微软雅黑" panose="020B0503020204020204" pitchFamily="34" charset="-122"/>
                  <a:cs typeface="Arial" panose="020B0604020202020204" pitchFamily="34" charset="0"/>
                </a:defRPr>
              </a:lvl2pPr>
              <a:lvl3pPr marL="1143000" indent="-228600" algn="l" defTabSz="914400" rtl="0" eaLnBrk="1" latinLnBrk="0" hangingPunct="1">
                <a:lnSpc>
                  <a:spcPct val="100000"/>
                </a:lnSpc>
                <a:spcBef>
                  <a:spcPts val="0"/>
                </a:spcBef>
                <a:buFont typeface="Arial" panose="020B0604020202020204" pitchFamily="34" charset="0"/>
                <a:buChar char="•"/>
                <a:defRPr sz="1200" kern="1200">
                  <a:solidFill>
                    <a:schemeClr val="tx1"/>
                  </a:solidFill>
                  <a:latin typeface="Arial" panose="020B0604020202020204" pitchFamily="34" charset="0"/>
                  <a:ea typeface="微软雅黑" panose="020B0503020204020204" pitchFamily="34" charset="-122"/>
                  <a:cs typeface="Arial" panose="020B0604020202020204" pitchFamily="34" charset="0"/>
                </a:defRPr>
              </a:lvl3pPr>
              <a:lvl4pPr marL="1600200" indent="-228600" algn="l" defTabSz="914400" rtl="0" eaLnBrk="1" latinLnBrk="0" hangingPunct="1">
                <a:lnSpc>
                  <a:spcPct val="100000"/>
                </a:lnSpc>
                <a:spcBef>
                  <a:spcPts val="0"/>
                </a:spcBef>
                <a:buFont typeface="Arial" panose="020B0604020202020204" pitchFamily="34" charset="0"/>
                <a:buChar char="•"/>
                <a:defRPr sz="1100" kern="1200">
                  <a:solidFill>
                    <a:schemeClr val="tx1"/>
                  </a:solidFill>
                  <a:latin typeface="Arial" panose="020B0604020202020204" pitchFamily="34" charset="0"/>
                  <a:ea typeface="微软雅黑" panose="020B0503020204020204" pitchFamily="34" charset="-122"/>
                  <a:cs typeface="Arial" panose="020B0604020202020204" pitchFamily="34" charset="0"/>
                </a:defRPr>
              </a:lvl4pPr>
              <a:lvl5pPr marL="2057400" indent="-228600" algn="l" defTabSz="914400" rtl="0" eaLnBrk="1" latinLnBrk="0" hangingPunct="1">
                <a:lnSpc>
                  <a:spcPct val="100000"/>
                </a:lnSpc>
                <a:spcBef>
                  <a:spcPts val="0"/>
                </a:spcBef>
                <a:buFont typeface="Arial" panose="020B0604020202020204" pitchFamily="34" charset="0"/>
                <a:buChar char="•"/>
                <a:defRPr sz="1100" kern="1200">
                  <a:solidFill>
                    <a:schemeClr val="tx1"/>
                  </a:solidFill>
                  <a:latin typeface="Arial" panose="020B0604020202020204" pitchFamily="34" charset="0"/>
                  <a:ea typeface="微软雅黑" panose="020B0503020204020204" pitchFamily="34" charset="-122"/>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spcBef>
                  <a:spcPts val="0"/>
                </a:spcBef>
                <a:spcAft>
                  <a:spcPts val="0"/>
                </a:spcAft>
                <a:buClrTx/>
                <a:buSzTx/>
                <a:buFont typeface="Arial" panose="020B0604020202020204" pitchFamily="34" charset="0"/>
                <a:buNone/>
                <a:tabLst/>
                <a:defRPr/>
              </a:pPr>
              <a:r>
                <a:rPr lang="zh-CN" altLang="en-US" sz="900" dirty="0">
                  <a:solidFill>
                    <a:schemeClr val="tx1">
                      <a:lumMod val="75000"/>
                      <a:lumOff val="25000"/>
                    </a:schemeClr>
                  </a:solidFill>
                  <a:latin typeface="+mn-lt"/>
                  <a:ea typeface="+mn-ea"/>
                  <a:cs typeface="+mn-ea"/>
                  <a:sym typeface="+mn-lt"/>
                </a:rPr>
                <a:t>突触前</a:t>
              </a:r>
              <a:endParaRPr lang="en-US" altLang="zh-CN" sz="900" dirty="0">
                <a:solidFill>
                  <a:schemeClr val="tx1">
                    <a:lumMod val="75000"/>
                    <a:lumOff val="25000"/>
                  </a:schemeClr>
                </a:solidFill>
                <a:latin typeface="+mn-lt"/>
                <a:ea typeface="+mn-ea"/>
                <a:cs typeface="+mn-ea"/>
                <a:sym typeface="+mn-lt"/>
              </a:endParaRPr>
            </a:p>
          </p:txBody>
        </p:sp>
      </p:grpSp>
      <p:sp>
        <p:nvSpPr>
          <p:cNvPr id="117" name="矩形 116">
            <a:extLst>
              <a:ext uri="{FF2B5EF4-FFF2-40B4-BE49-F238E27FC236}">
                <a16:creationId xmlns:a16="http://schemas.microsoft.com/office/drawing/2014/main" id="{BCC297FB-F3CE-E210-1F99-625462CE553F}"/>
              </a:ext>
            </a:extLst>
          </p:cNvPr>
          <p:cNvSpPr/>
          <p:nvPr/>
        </p:nvSpPr>
        <p:spPr>
          <a:xfrm>
            <a:off x="703274" y="5847359"/>
            <a:ext cx="10864310" cy="230832"/>
          </a:xfrm>
          <a:prstGeom prst="rect">
            <a:avLst/>
          </a:prstGeom>
        </p:spPr>
        <p:txBody>
          <a:bodyPr wrap="square">
            <a:spAutoFit/>
          </a:bodyPr>
          <a:lstStyle/>
          <a:p>
            <a:pPr>
              <a:lnSpc>
                <a:spcPct val="100000"/>
              </a:lnSpc>
            </a:pPr>
            <a:r>
              <a:rPr lang="en-US" altLang="zh-CN" sz="900" dirty="0">
                <a:solidFill>
                  <a:schemeClr val="tx1">
                    <a:lumMod val="75000"/>
                    <a:lumOff val="25000"/>
                  </a:schemeClr>
                </a:solidFill>
                <a:highlight>
                  <a:srgbClr val="FFFFFF"/>
                </a:highlight>
                <a:cs typeface="+mn-ea"/>
                <a:sym typeface="+mn-lt"/>
              </a:rPr>
              <a:t>NE</a:t>
            </a:r>
            <a:r>
              <a:rPr lang="zh-CN" altLang="en-US" sz="900" dirty="0">
                <a:solidFill>
                  <a:schemeClr val="tx1">
                    <a:lumMod val="75000"/>
                    <a:lumOff val="25000"/>
                  </a:schemeClr>
                </a:solidFill>
                <a:highlight>
                  <a:srgbClr val="FFFFFF"/>
                </a:highlight>
                <a:cs typeface="+mn-ea"/>
                <a:sym typeface="+mn-lt"/>
              </a:rPr>
              <a:t>，去甲肾上腺素；</a:t>
            </a:r>
            <a:r>
              <a:rPr lang="en-US" altLang="zh-CN" sz="900" dirty="0">
                <a:solidFill>
                  <a:schemeClr val="tx1">
                    <a:lumMod val="75000"/>
                    <a:lumOff val="25000"/>
                  </a:schemeClr>
                </a:solidFill>
                <a:highlight>
                  <a:srgbClr val="FFFFFF"/>
                </a:highlight>
                <a:cs typeface="+mn-ea"/>
                <a:sym typeface="+mn-lt"/>
              </a:rPr>
              <a:t>5-HT</a:t>
            </a:r>
            <a:r>
              <a:rPr lang="zh-CN" altLang="en-US" sz="900" dirty="0">
                <a:solidFill>
                  <a:schemeClr val="tx1">
                    <a:lumMod val="75000"/>
                    <a:lumOff val="25000"/>
                  </a:schemeClr>
                </a:solidFill>
                <a:highlight>
                  <a:srgbClr val="FFFFFF"/>
                </a:highlight>
                <a:cs typeface="+mn-ea"/>
                <a:sym typeface="+mn-lt"/>
              </a:rPr>
              <a:t>，</a:t>
            </a:r>
            <a:r>
              <a:rPr lang="en-US" altLang="zh-CN" sz="900" dirty="0">
                <a:solidFill>
                  <a:schemeClr val="tx1">
                    <a:lumMod val="75000"/>
                    <a:lumOff val="25000"/>
                  </a:schemeClr>
                </a:solidFill>
                <a:highlight>
                  <a:srgbClr val="FFFFFF"/>
                </a:highlight>
                <a:cs typeface="+mn-ea"/>
                <a:sym typeface="+mn-lt"/>
              </a:rPr>
              <a:t>5-</a:t>
            </a:r>
            <a:r>
              <a:rPr lang="zh-CN" altLang="en-US" sz="900" dirty="0">
                <a:solidFill>
                  <a:schemeClr val="tx1">
                    <a:lumMod val="75000"/>
                    <a:lumOff val="25000"/>
                  </a:schemeClr>
                </a:solidFill>
                <a:highlight>
                  <a:srgbClr val="FFFFFF"/>
                </a:highlight>
                <a:cs typeface="+mn-ea"/>
                <a:sym typeface="+mn-lt"/>
              </a:rPr>
              <a:t>羟色胺；</a:t>
            </a:r>
            <a:r>
              <a:rPr lang="en-US" altLang="zh-CN" sz="900" dirty="0">
                <a:solidFill>
                  <a:schemeClr val="tx1">
                    <a:lumMod val="75000"/>
                    <a:lumOff val="25000"/>
                  </a:schemeClr>
                </a:solidFill>
                <a:highlight>
                  <a:srgbClr val="FFFFFF"/>
                </a:highlight>
                <a:cs typeface="+mn-ea"/>
                <a:sym typeface="+mn-lt"/>
              </a:rPr>
              <a:t>DA</a:t>
            </a:r>
            <a:r>
              <a:rPr lang="zh-CN" altLang="en-US" sz="900" dirty="0">
                <a:solidFill>
                  <a:schemeClr val="tx1">
                    <a:lumMod val="75000"/>
                    <a:lumOff val="25000"/>
                  </a:schemeClr>
                </a:solidFill>
                <a:highlight>
                  <a:srgbClr val="FFFFFF"/>
                </a:highlight>
                <a:cs typeface="+mn-ea"/>
                <a:sym typeface="+mn-lt"/>
              </a:rPr>
              <a:t>，多巴胺；</a:t>
            </a:r>
            <a:r>
              <a:rPr lang="en-US" altLang="zh-CN" sz="900" dirty="0">
                <a:solidFill>
                  <a:schemeClr val="tx1">
                    <a:lumMod val="75000"/>
                    <a:lumOff val="25000"/>
                  </a:schemeClr>
                </a:solidFill>
                <a:cs typeface="+mn-ea"/>
                <a:sym typeface="+mn-lt"/>
              </a:rPr>
              <a:t>MAO</a:t>
            </a:r>
            <a:r>
              <a:rPr lang="zh-CN" altLang="en-US" sz="900" dirty="0">
                <a:solidFill>
                  <a:schemeClr val="tx1">
                    <a:lumMod val="75000"/>
                    <a:lumOff val="25000"/>
                  </a:schemeClr>
                </a:solidFill>
                <a:cs typeface="+mn-ea"/>
                <a:sym typeface="+mn-lt"/>
              </a:rPr>
              <a:t>，单胺氧化酶；</a:t>
            </a:r>
            <a:r>
              <a:rPr lang="en-US" altLang="zh-CN" sz="900" dirty="0">
                <a:solidFill>
                  <a:schemeClr val="tx1">
                    <a:lumMod val="75000"/>
                    <a:lumOff val="25000"/>
                  </a:schemeClr>
                </a:solidFill>
                <a:cs typeface="+mn-ea"/>
                <a:sym typeface="+mn-lt"/>
              </a:rPr>
              <a:t>COMT</a:t>
            </a:r>
            <a:r>
              <a:rPr lang="zh-CN" altLang="en-US" sz="900" dirty="0">
                <a:solidFill>
                  <a:schemeClr val="tx1">
                    <a:lumMod val="75000"/>
                    <a:lumOff val="25000"/>
                  </a:schemeClr>
                </a:solidFill>
                <a:cs typeface="+mn-ea"/>
                <a:sym typeface="+mn-lt"/>
              </a:rPr>
              <a:t>，儿茶酚氧位甲基转移酶</a:t>
            </a:r>
          </a:p>
        </p:txBody>
      </p:sp>
      <p:grpSp>
        <p:nvGrpSpPr>
          <p:cNvPr id="118" name="组合 117">
            <a:extLst>
              <a:ext uri="{FF2B5EF4-FFF2-40B4-BE49-F238E27FC236}">
                <a16:creationId xmlns:a16="http://schemas.microsoft.com/office/drawing/2014/main" id="{F1467D30-B1E1-1FBA-E696-864B3D6A71C6}"/>
              </a:ext>
            </a:extLst>
          </p:cNvPr>
          <p:cNvGrpSpPr/>
          <p:nvPr/>
        </p:nvGrpSpPr>
        <p:grpSpPr>
          <a:xfrm>
            <a:off x="6066520" y="3863428"/>
            <a:ext cx="5121219" cy="1823655"/>
            <a:chOff x="6246739" y="3782487"/>
            <a:chExt cx="5121219" cy="1823655"/>
          </a:xfrm>
        </p:grpSpPr>
        <p:sp>
          <p:nvSpPr>
            <p:cNvPr id="119" name="矩形: 圆角 118">
              <a:extLst>
                <a:ext uri="{FF2B5EF4-FFF2-40B4-BE49-F238E27FC236}">
                  <a16:creationId xmlns:a16="http://schemas.microsoft.com/office/drawing/2014/main" id="{16C7BB0D-3083-400F-47D4-3104FCB16BFE}"/>
                </a:ext>
              </a:extLst>
            </p:cNvPr>
            <p:cNvSpPr/>
            <p:nvPr/>
          </p:nvSpPr>
          <p:spPr>
            <a:xfrm>
              <a:off x="6351640" y="3782487"/>
              <a:ext cx="5016318" cy="1823655"/>
            </a:xfrm>
            <a:prstGeom prst="roundRect">
              <a:avLst>
                <a:gd name="adj" fmla="val 10799"/>
              </a:avLst>
            </a:prstGeom>
            <a:solidFill>
              <a:schemeClr val="accent3">
                <a:lumMod val="60000"/>
                <a:lumOff val="40000"/>
                <a:alpha val="1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sz="2000" dirty="0">
                <a:cs typeface="+mn-ea"/>
                <a:sym typeface="+mn-lt"/>
              </a:endParaRPr>
            </a:p>
          </p:txBody>
        </p:sp>
        <p:grpSp>
          <p:nvGrpSpPr>
            <p:cNvPr id="120" name="组合 119">
              <a:extLst>
                <a:ext uri="{FF2B5EF4-FFF2-40B4-BE49-F238E27FC236}">
                  <a16:creationId xmlns:a16="http://schemas.microsoft.com/office/drawing/2014/main" id="{96A3CDC2-A4CA-31E1-036E-B4D556226103}"/>
                </a:ext>
              </a:extLst>
            </p:cNvPr>
            <p:cNvGrpSpPr/>
            <p:nvPr/>
          </p:nvGrpSpPr>
          <p:grpSpPr>
            <a:xfrm>
              <a:off x="6246739" y="3933995"/>
              <a:ext cx="2124431" cy="517828"/>
              <a:chOff x="698500" y="3968975"/>
              <a:chExt cx="2124431" cy="517828"/>
            </a:xfrm>
          </p:grpSpPr>
          <p:sp>
            <p:nvSpPr>
              <p:cNvPr id="122" name="矩形: 圆顶角 121">
                <a:extLst>
                  <a:ext uri="{FF2B5EF4-FFF2-40B4-BE49-F238E27FC236}">
                    <a16:creationId xmlns:a16="http://schemas.microsoft.com/office/drawing/2014/main" id="{FF451BA8-FCF7-CEC9-5CFD-820B6ED8834F}"/>
                  </a:ext>
                </a:extLst>
              </p:cNvPr>
              <p:cNvSpPr/>
              <p:nvPr/>
            </p:nvSpPr>
            <p:spPr>
              <a:xfrm rot="5400000">
                <a:off x="1547524" y="3119951"/>
                <a:ext cx="426384" cy="2124431"/>
              </a:xfrm>
              <a:prstGeom prst="round2SameRect">
                <a:avLst>
                  <a:gd name="adj1" fmla="val 50000"/>
                  <a:gd name="adj2" fmla="val 0"/>
                </a:avLst>
              </a:prstGeom>
              <a:gradFill flip="none" rotWithShape="1">
                <a:gsLst>
                  <a:gs pos="77000">
                    <a:schemeClr val="accent3">
                      <a:lumMod val="20000"/>
                      <a:lumOff val="80000"/>
                    </a:schemeClr>
                  </a:gs>
                  <a:gs pos="0">
                    <a:srgbClr val="B85100"/>
                  </a:gs>
                </a:gsLst>
                <a:lin ang="7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solidFill>
                    <a:prstClr val="white"/>
                  </a:solidFill>
                  <a:cs typeface="+mn-ea"/>
                  <a:sym typeface="+mn-lt"/>
                </a:endParaRPr>
              </a:p>
            </p:txBody>
          </p:sp>
          <p:sp>
            <p:nvSpPr>
              <p:cNvPr id="123" name="直角三角形 122">
                <a:extLst>
                  <a:ext uri="{FF2B5EF4-FFF2-40B4-BE49-F238E27FC236}">
                    <a16:creationId xmlns:a16="http://schemas.microsoft.com/office/drawing/2014/main" id="{67C2BBF4-59E3-0E1E-7809-6E2EB9A4E028}"/>
                  </a:ext>
                </a:extLst>
              </p:cNvPr>
              <p:cNvSpPr/>
              <p:nvPr/>
            </p:nvSpPr>
            <p:spPr>
              <a:xfrm rot="16200000" flipH="1">
                <a:off x="703869" y="4389990"/>
                <a:ext cx="91444" cy="102182"/>
              </a:xfrm>
              <a:prstGeom prst="rtTriangle">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cs typeface="+mn-ea"/>
                  <a:sym typeface="+mn-lt"/>
                </a:endParaRPr>
              </a:p>
            </p:txBody>
          </p:sp>
        </p:grpSp>
        <p:sp>
          <p:nvSpPr>
            <p:cNvPr id="121" name="文本框 120">
              <a:extLst>
                <a:ext uri="{FF2B5EF4-FFF2-40B4-BE49-F238E27FC236}">
                  <a16:creationId xmlns:a16="http://schemas.microsoft.com/office/drawing/2014/main" id="{3E957F5C-2E6B-34AB-A160-C565C29E94B6}"/>
                </a:ext>
              </a:extLst>
            </p:cNvPr>
            <p:cNvSpPr txBox="1"/>
            <p:nvPr/>
          </p:nvSpPr>
          <p:spPr>
            <a:xfrm>
              <a:off x="6609350" y="3911785"/>
              <a:ext cx="4500899" cy="1509772"/>
            </a:xfrm>
            <a:prstGeom prst="rect">
              <a:avLst/>
            </a:prstGeom>
            <a:noFill/>
            <a:ln w="28575">
              <a:noFill/>
            </a:ln>
          </p:spPr>
          <p:txBody>
            <a:bodyPr wrap="square" lIns="0" anchor="ctr">
              <a:spAutoFit/>
            </a:bodyPr>
            <a:lstStyle/>
            <a:p>
              <a:pPr algn="just">
                <a:lnSpc>
                  <a:spcPct val="130000"/>
                </a:lnSpc>
                <a:spcAft>
                  <a:spcPts val="1000"/>
                </a:spcAft>
                <a:defRPr/>
              </a:pPr>
              <a:r>
                <a:rPr lang="zh-CN" altLang="en-US" b="1" dirty="0">
                  <a:solidFill>
                    <a:schemeClr val="bg1"/>
                  </a:solidFill>
                  <a:effectLst>
                    <a:outerShdw blurRad="38100" dist="38100" dir="2700000" algn="tl">
                      <a:srgbClr val="000000">
                        <a:alpha val="43137"/>
                      </a:srgbClr>
                    </a:outerShdw>
                  </a:effectLst>
                  <a:cs typeface="+mn-ea"/>
                  <a:sym typeface="+mn-lt"/>
                </a:rPr>
                <a:t>抑制过多破坏：</a:t>
              </a:r>
              <a:endParaRPr lang="en-US" altLang="zh-CN" b="1" dirty="0">
                <a:solidFill>
                  <a:schemeClr val="bg1"/>
                </a:solidFill>
                <a:effectLst>
                  <a:outerShdw blurRad="38100" dist="38100" dir="2700000" algn="tl">
                    <a:srgbClr val="000000">
                      <a:alpha val="43137"/>
                    </a:srgbClr>
                  </a:outerShdw>
                </a:effectLst>
                <a:cs typeface="+mn-ea"/>
                <a:sym typeface="+mn-lt"/>
              </a:endParaRPr>
            </a:p>
            <a:p>
              <a:pPr marL="285750" indent="-285750" algn="just">
                <a:lnSpc>
                  <a:spcPct val="130000"/>
                </a:lnSpc>
                <a:spcAft>
                  <a:spcPts val="1000"/>
                </a:spcAft>
                <a:buFont typeface="Arial" panose="020B0604020202020204" pitchFamily="34" charset="0"/>
                <a:buChar char="•"/>
                <a:defRPr/>
              </a:pPr>
              <a:r>
                <a:rPr lang="zh-CN" altLang="en-US" sz="1600" dirty="0">
                  <a:cs typeface="+mn-ea"/>
                  <a:sym typeface="+mn-lt"/>
                </a:rPr>
                <a:t>同时还有轻度抑制儿茶酚氧位甲基转移酶</a:t>
              </a:r>
              <a:r>
                <a:rPr lang="en-US" altLang="zh-CN" sz="1600" dirty="0">
                  <a:cs typeface="+mn-ea"/>
                  <a:sym typeface="+mn-lt"/>
                </a:rPr>
                <a:t>(</a:t>
              </a:r>
              <a:r>
                <a:rPr lang="zh-CN" altLang="en-US" sz="1600" dirty="0">
                  <a:cs typeface="+mn-ea"/>
                  <a:sym typeface="+mn-lt"/>
                </a:rPr>
                <a:t>可降解</a:t>
              </a:r>
              <a:r>
                <a:rPr lang="en-US" altLang="zh-CN" sz="1600" dirty="0">
                  <a:cs typeface="+mn-ea"/>
                  <a:sym typeface="+mn-lt"/>
                </a:rPr>
                <a:t>NE</a:t>
              </a:r>
              <a:r>
                <a:rPr lang="zh-CN" altLang="en-US" sz="1600" dirty="0">
                  <a:cs typeface="+mn-ea"/>
                  <a:sym typeface="+mn-lt"/>
                </a:rPr>
                <a:t>、</a:t>
              </a:r>
              <a:r>
                <a:rPr lang="en-US" altLang="zh-CN" sz="1600" dirty="0">
                  <a:cs typeface="+mn-ea"/>
                  <a:sym typeface="+mn-lt"/>
                </a:rPr>
                <a:t>5-HT</a:t>
              </a:r>
              <a:r>
                <a:rPr lang="zh-CN" altLang="en-US" sz="1600" dirty="0">
                  <a:cs typeface="+mn-ea"/>
                  <a:sym typeface="+mn-lt"/>
                </a:rPr>
                <a:t>、</a:t>
              </a:r>
              <a:r>
                <a:rPr lang="en-US" altLang="zh-CN" sz="1600" dirty="0">
                  <a:cs typeface="+mn-ea"/>
                  <a:sym typeface="+mn-lt"/>
                </a:rPr>
                <a:t>DA</a:t>
              </a:r>
              <a:r>
                <a:rPr lang="zh-CN" altLang="en-US" sz="1600" dirty="0">
                  <a:cs typeface="+mn-ea"/>
                  <a:sym typeface="+mn-lt"/>
                </a:rPr>
                <a:t>等</a:t>
              </a:r>
              <a:r>
                <a:rPr lang="en-US" altLang="zh-CN" sz="1600" baseline="30000" dirty="0">
                  <a:cs typeface="+mn-ea"/>
                  <a:sym typeface="+mn-lt"/>
                </a:rPr>
                <a:t>5</a:t>
              </a:r>
              <a:r>
                <a:rPr lang="en-US" altLang="zh-CN" sz="1600" dirty="0">
                  <a:cs typeface="+mn-ea"/>
                  <a:sym typeface="+mn-lt"/>
                </a:rPr>
                <a:t>)</a:t>
              </a:r>
              <a:r>
                <a:rPr lang="zh-CN" altLang="en-US" sz="1600" dirty="0">
                  <a:cs typeface="+mn-ea"/>
                  <a:sym typeface="+mn-lt"/>
                </a:rPr>
                <a:t>的作用，从而抑制神经递质的过多破坏</a:t>
              </a:r>
              <a:r>
                <a:rPr lang="en-US" altLang="zh-CN" sz="1600" baseline="30000" dirty="0">
                  <a:cs typeface="+mn-ea"/>
                  <a:sym typeface="+mn-lt"/>
                </a:rPr>
                <a:t>2</a:t>
              </a:r>
              <a:endParaRPr lang="zh-CN" altLang="zh-CN" sz="1600" dirty="0">
                <a:cs typeface="+mn-ea"/>
                <a:sym typeface="+mn-lt"/>
              </a:endParaRPr>
            </a:p>
          </p:txBody>
        </p:sp>
      </p:grpSp>
      <p:grpSp>
        <p:nvGrpSpPr>
          <p:cNvPr id="124" name="组合 123">
            <a:extLst>
              <a:ext uri="{FF2B5EF4-FFF2-40B4-BE49-F238E27FC236}">
                <a16:creationId xmlns:a16="http://schemas.microsoft.com/office/drawing/2014/main" id="{2BAA6200-3C21-63D8-1495-A8C0EC95C046}"/>
              </a:ext>
            </a:extLst>
          </p:cNvPr>
          <p:cNvGrpSpPr/>
          <p:nvPr/>
        </p:nvGrpSpPr>
        <p:grpSpPr>
          <a:xfrm>
            <a:off x="6066520" y="1867996"/>
            <a:ext cx="5121219" cy="1823655"/>
            <a:chOff x="6066520" y="1867996"/>
            <a:chExt cx="5121219" cy="1823655"/>
          </a:xfrm>
        </p:grpSpPr>
        <p:grpSp>
          <p:nvGrpSpPr>
            <p:cNvPr id="125" name="组合 124">
              <a:extLst>
                <a:ext uri="{FF2B5EF4-FFF2-40B4-BE49-F238E27FC236}">
                  <a16:creationId xmlns:a16="http://schemas.microsoft.com/office/drawing/2014/main" id="{D1AC340A-34EC-768E-4AFC-CD0B4F1BF098}"/>
                </a:ext>
              </a:extLst>
            </p:cNvPr>
            <p:cNvGrpSpPr/>
            <p:nvPr/>
          </p:nvGrpSpPr>
          <p:grpSpPr>
            <a:xfrm>
              <a:off x="6066520" y="1867996"/>
              <a:ext cx="5121219" cy="1823655"/>
              <a:chOff x="6246739" y="3782487"/>
              <a:chExt cx="5121219" cy="1823655"/>
            </a:xfrm>
          </p:grpSpPr>
          <p:sp>
            <p:nvSpPr>
              <p:cNvPr id="127" name="矩形: 圆角 126">
                <a:extLst>
                  <a:ext uri="{FF2B5EF4-FFF2-40B4-BE49-F238E27FC236}">
                    <a16:creationId xmlns:a16="http://schemas.microsoft.com/office/drawing/2014/main" id="{861872DF-C026-F260-38FE-98285060DA7F}"/>
                  </a:ext>
                </a:extLst>
              </p:cNvPr>
              <p:cNvSpPr/>
              <p:nvPr/>
            </p:nvSpPr>
            <p:spPr>
              <a:xfrm>
                <a:off x="6351640" y="3782487"/>
                <a:ext cx="5016318" cy="1823655"/>
              </a:xfrm>
              <a:prstGeom prst="roundRect">
                <a:avLst>
                  <a:gd name="adj" fmla="val 10799"/>
                </a:avLst>
              </a:prstGeom>
              <a:solidFill>
                <a:schemeClr val="accent3">
                  <a:lumMod val="60000"/>
                  <a:lumOff val="40000"/>
                  <a:alpha val="1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sz="2000" dirty="0">
                  <a:cs typeface="+mn-ea"/>
                  <a:sym typeface="+mn-lt"/>
                </a:endParaRPr>
              </a:p>
            </p:txBody>
          </p:sp>
          <p:grpSp>
            <p:nvGrpSpPr>
              <p:cNvPr id="128" name="组合 127">
                <a:extLst>
                  <a:ext uri="{FF2B5EF4-FFF2-40B4-BE49-F238E27FC236}">
                    <a16:creationId xmlns:a16="http://schemas.microsoft.com/office/drawing/2014/main" id="{07022428-9C0A-ACBC-F5B6-08C19C0C9310}"/>
                  </a:ext>
                </a:extLst>
              </p:cNvPr>
              <p:cNvGrpSpPr/>
              <p:nvPr/>
            </p:nvGrpSpPr>
            <p:grpSpPr>
              <a:xfrm>
                <a:off x="6246739" y="3933995"/>
                <a:ext cx="2124431" cy="517828"/>
                <a:chOff x="698500" y="3968975"/>
                <a:chExt cx="2124431" cy="517828"/>
              </a:xfrm>
            </p:grpSpPr>
            <p:sp>
              <p:nvSpPr>
                <p:cNvPr id="129" name="矩形: 圆顶角 128">
                  <a:extLst>
                    <a:ext uri="{FF2B5EF4-FFF2-40B4-BE49-F238E27FC236}">
                      <a16:creationId xmlns:a16="http://schemas.microsoft.com/office/drawing/2014/main" id="{B10A2654-4247-E3FD-B148-CC2B3ED19953}"/>
                    </a:ext>
                  </a:extLst>
                </p:cNvPr>
                <p:cNvSpPr/>
                <p:nvPr/>
              </p:nvSpPr>
              <p:spPr>
                <a:xfrm rot="5400000">
                  <a:off x="1547524" y="3119951"/>
                  <a:ext cx="426384" cy="2124431"/>
                </a:xfrm>
                <a:prstGeom prst="round2SameRect">
                  <a:avLst>
                    <a:gd name="adj1" fmla="val 50000"/>
                    <a:gd name="adj2" fmla="val 0"/>
                  </a:avLst>
                </a:prstGeom>
                <a:gradFill flip="none" rotWithShape="1">
                  <a:gsLst>
                    <a:gs pos="87000">
                      <a:schemeClr val="accent3">
                        <a:lumMod val="20000"/>
                        <a:lumOff val="80000"/>
                      </a:schemeClr>
                    </a:gs>
                    <a:gs pos="0">
                      <a:srgbClr val="B85100"/>
                    </a:gs>
                  </a:gsLst>
                  <a:lin ang="7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solidFill>
                      <a:prstClr val="white"/>
                    </a:solidFill>
                    <a:cs typeface="+mn-ea"/>
                    <a:sym typeface="+mn-lt"/>
                  </a:endParaRPr>
                </a:p>
              </p:txBody>
            </p:sp>
            <p:sp>
              <p:nvSpPr>
                <p:cNvPr id="130" name="直角三角形 129">
                  <a:extLst>
                    <a:ext uri="{FF2B5EF4-FFF2-40B4-BE49-F238E27FC236}">
                      <a16:creationId xmlns:a16="http://schemas.microsoft.com/office/drawing/2014/main" id="{9F330713-F0A7-EA3A-38B5-AD4922706242}"/>
                    </a:ext>
                  </a:extLst>
                </p:cNvPr>
                <p:cNvSpPr/>
                <p:nvPr/>
              </p:nvSpPr>
              <p:spPr>
                <a:xfrm rot="16200000" flipH="1">
                  <a:off x="703869" y="4389990"/>
                  <a:ext cx="91444" cy="102182"/>
                </a:xfrm>
                <a:prstGeom prst="rtTriangle">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cs typeface="+mn-ea"/>
                    <a:sym typeface="+mn-lt"/>
                  </a:endParaRPr>
                </a:p>
              </p:txBody>
            </p:sp>
          </p:grpSp>
        </p:grpSp>
        <p:sp>
          <p:nvSpPr>
            <p:cNvPr id="126" name="文本框 125">
              <a:extLst>
                <a:ext uri="{FF2B5EF4-FFF2-40B4-BE49-F238E27FC236}">
                  <a16:creationId xmlns:a16="http://schemas.microsoft.com/office/drawing/2014/main" id="{34331169-D572-BF9C-4672-F1751E72DD5E}"/>
                </a:ext>
              </a:extLst>
            </p:cNvPr>
            <p:cNvSpPr txBox="1"/>
            <p:nvPr/>
          </p:nvSpPr>
          <p:spPr>
            <a:xfrm>
              <a:off x="6429131" y="1997294"/>
              <a:ext cx="4500899" cy="1509772"/>
            </a:xfrm>
            <a:prstGeom prst="rect">
              <a:avLst/>
            </a:prstGeom>
            <a:noFill/>
            <a:ln w="28575">
              <a:noFill/>
            </a:ln>
          </p:spPr>
          <p:txBody>
            <a:bodyPr wrap="square" lIns="0" anchor="ctr">
              <a:spAutoFit/>
            </a:bodyPr>
            <a:lstStyle/>
            <a:p>
              <a:pPr algn="just">
                <a:lnSpc>
                  <a:spcPct val="130000"/>
                </a:lnSpc>
                <a:spcAft>
                  <a:spcPts val="1000"/>
                </a:spcAft>
                <a:defRPr/>
              </a:pPr>
              <a:r>
                <a:rPr lang="zh-CN" altLang="en-US" b="1" dirty="0">
                  <a:solidFill>
                    <a:schemeClr val="bg1"/>
                  </a:solidFill>
                  <a:effectLst>
                    <a:outerShdw blurRad="38100" dist="38100" dir="2700000" algn="tl">
                      <a:srgbClr val="000000">
                        <a:alpha val="43137"/>
                      </a:srgbClr>
                    </a:outerShdw>
                  </a:effectLst>
                  <a:cs typeface="+mn-ea"/>
                  <a:sym typeface="+mn-lt"/>
                </a:rPr>
                <a:t>抑制重吸收：</a:t>
              </a:r>
              <a:endParaRPr lang="en-US" altLang="zh-CN" b="1" dirty="0">
                <a:solidFill>
                  <a:schemeClr val="bg1"/>
                </a:solidFill>
                <a:effectLst>
                  <a:outerShdw blurRad="38100" dist="38100" dir="2700000" algn="tl">
                    <a:srgbClr val="000000">
                      <a:alpha val="43137"/>
                    </a:srgbClr>
                  </a:outerShdw>
                </a:effectLst>
                <a:cs typeface="+mn-ea"/>
                <a:sym typeface="+mn-lt"/>
              </a:endParaRPr>
            </a:p>
            <a:p>
              <a:pPr marL="285750" indent="-285750" algn="just">
                <a:lnSpc>
                  <a:spcPct val="130000"/>
                </a:lnSpc>
                <a:spcAft>
                  <a:spcPts val="1000"/>
                </a:spcAft>
                <a:buFont typeface="Arial" panose="020B0604020202020204" pitchFamily="34" charset="0"/>
                <a:buChar char="•"/>
                <a:defRPr/>
              </a:pPr>
              <a:r>
                <a:rPr lang="zh-CN" altLang="en-US" sz="1600" dirty="0">
                  <a:cs typeface="+mn-ea"/>
                  <a:sym typeface="+mn-lt"/>
                </a:rPr>
                <a:t>圣</a:t>
              </a:r>
              <a:r>
                <a:rPr lang="en-US" altLang="zh-CN" sz="1600" dirty="0">
                  <a:cs typeface="+mn-ea"/>
                  <a:sym typeface="+mn-lt"/>
                </a:rPr>
                <a:t>·</a:t>
              </a:r>
              <a:r>
                <a:rPr lang="zh-CN" altLang="en-US" sz="1600" dirty="0">
                  <a:cs typeface="+mn-ea"/>
                  <a:sym typeface="+mn-lt"/>
                </a:rPr>
                <a:t>约翰草提取物可同时抑制突触前膜对</a:t>
              </a:r>
              <a:r>
                <a:rPr lang="en-US" altLang="zh-CN" sz="1600" dirty="0">
                  <a:cs typeface="+mn-ea"/>
                  <a:sym typeface="+mn-lt"/>
                </a:rPr>
                <a:t>NE</a:t>
              </a:r>
              <a:r>
                <a:rPr lang="zh-CN" altLang="en-US" sz="1600" dirty="0">
                  <a:cs typeface="+mn-ea"/>
                  <a:sym typeface="+mn-lt"/>
                </a:rPr>
                <a:t>、</a:t>
              </a:r>
              <a:r>
                <a:rPr lang="en-US" altLang="zh-CN" sz="1600" dirty="0">
                  <a:cs typeface="+mn-ea"/>
                  <a:sym typeface="+mn-lt"/>
                </a:rPr>
                <a:t>5-HT</a:t>
              </a:r>
              <a:r>
                <a:rPr lang="zh-CN" altLang="en-US" sz="1600" dirty="0">
                  <a:cs typeface="+mn-ea"/>
                  <a:sym typeface="+mn-lt"/>
                </a:rPr>
                <a:t>、</a:t>
              </a:r>
              <a:r>
                <a:rPr lang="en-US" altLang="zh-CN" sz="1600" dirty="0">
                  <a:cs typeface="+mn-ea"/>
                  <a:sym typeface="+mn-lt"/>
                </a:rPr>
                <a:t>DA</a:t>
              </a:r>
              <a:r>
                <a:rPr lang="zh-CN" altLang="en-US" sz="1600" dirty="0">
                  <a:cs typeface="+mn-ea"/>
                  <a:sym typeface="+mn-lt"/>
                </a:rPr>
                <a:t>的重吸收使突触间隙内三种神经递质的浓度增加</a:t>
              </a:r>
              <a:r>
                <a:rPr lang="en-US" altLang="zh-CN" sz="1600" baseline="30000" dirty="0">
                  <a:cs typeface="+mn-ea"/>
                  <a:sym typeface="+mn-lt"/>
                </a:rPr>
                <a:t>2</a:t>
              </a:r>
              <a:endParaRPr lang="en-US" altLang="zh-CN" sz="1600" dirty="0">
                <a:cs typeface="+mn-ea"/>
                <a:sym typeface="+mn-lt"/>
              </a:endParaRPr>
            </a:p>
          </p:txBody>
        </p:sp>
      </p:grpSp>
    </p:spTree>
    <p:extLst>
      <p:ext uri="{BB962C8B-B14F-4D97-AF65-F5344CB8AC3E}">
        <p14:creationId xmlns:p14="http://schemas.microsoft.com/office/powerpoint/2010/main" val="2631772691"/>
      </p:ext>
    </p:extLst>
  </p:cSld>
  <p:clrMapOvr>
    <a:masterClrMapping/>
  </p:clrMapOv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5C27566-93FF-CB24-4367-AA67031B9727}"/>
            </a:ext>
          </a:extLst>
        </p:cNvPr>
        <p:cNvGrpSpPr/>
        <p:nvPr/>
      </p:nvGrpSpPr>
      <p:grpSpPr>
        <a:xfrm>
          <a:off x="0" y="0"/>
          <a:ext cx="0" cy="0"/>
          <a:chOff x="0" y="0"/>
          <a:chExt cx="0" cy="0"/>
        </a:xfrm>
      </p:grpSpPr>
      <p:sp>
        <p:nvSpPr>
          <p:cNvPr id="4" name="标题 3">
            <a:extLst>
              <a:ext uri="{FF2B5EF4-FFF2-40B4-BE49-F238E27FC236}">
                <a16:creationId xmlns:a16="http://schemas.microsoft.com/office/drawing/2014/main" id="{D4CE45E6-FB37-0F15-B719-9320F9BE6186}"/>
              </a:ext>
            </a:extLst>
          </p:cNvPr>
          <p:cNvSpPr>
            <a:spLocks noGrp="1"/>
          </p:cNvSpPr>
          <p:nvPr>
            <p:ph type="title"/>
          </p:nvPr>
        </p:nvSpPr>
        <p:spPr/>
        <p:txBody>
          <a:bodyPr/>
          <a:lstStyle/>
          <a:p>
            <a:r>
              <a:rPr lang="zh-CN" altLang="en-US" dirty="0">
                <a:latin typeface="+mn-lt"/>
                <a:ea typeface="+mn-ea"/>
                <a:cs typeface="+mn-ea"/>
                <a:sym typeface="+mn-lt"/>
              </a:rPr>
              <a:t>圣</a:t>
            </a:r>
            <a:r>
              <a:rPr lang="en-US" altLang="zh-CN" dirty="0">
                <a:latin typeface="+mn-lt"/>
                <a:ea typeface="+mn-ea"/>
                <a:cs typeface="+mn-ea"/>
                <a:sym typeface="+mn-lt"/>
              </a:rPr>
              <a:t>·</a:t>
            </a:r>
            <a:r>
              <a:rPr lang="zh-CN" altLang="en-US" dirty="0">
                <a:latin typeface="+mn-lt"/>
                <a:ea typeface="+mn-ea"/>
                <a:cs typeface="+mn-ea"/>
                <a:sym typeface="+mn-lt"/>
              </a:rPr>
              <a:t>约翰草提取物关键优势</a:t>
            </a:r>
          </a:p>
        </p:txBody>
      </p:sp>
      <p:sp>
        <p:nvSpPr>
          <p:cNvPr id="5" name="内容占位符 4">
            <a:extLst>
              <a:ext uri="{FF2B5EF4-FFF2-40B4-BE49-F238E27FC236}">
                <a16:creationId xmlns:a16="http://schemas.microsoft.com/office/drawing/2014/main" id="{F5BC097C-4681-1A70-C7A4-203E9890AE2E}"/>
              </a:ext>
            </a:extLst>
          </p:cNvPr>
          <p:cNvSpPr>
            <a:spLocks noGrp="1"/>
          </p:cNvSpPr>
          <p:nvPr>
            <p:ph sz="quarter" idx="10"/>
          </p:nvPr>
        </p:nvSpPr>
        <p:spPr>
          <a:xfrm>
            <a:off x="337930" y="5993187"/>
            <a:ext cx="5629733" cy="466725"/>
          </a:xfrm>
        </p:spPr>
        <p:txBody>
          <a:bodyPr/>
          <a:lstStyle/>
          <a:p>
            <a:pPr>
              <a:spcBef>
                <a:spcPts val="0"/>
              </a:spcBef>
            </a:pPr>
            <a:r>
              <a:rPr lang="en-US" altLang="zh-CN" sz="800" dirty="0">
                <a:latin typeface="+mn-lt"/>
                <a:ea typeface="+mn-ea"/>
                <a:cs typeface="+mn-ea"/>
                <a:sym typeface="+mn-lt"/>
              </a:rPr>
              <a:t>1.</a:t>
            </a:r>
            <a:r>
              <a:rPr lang="zh-CN" altLang="en-US" sz="800" dirty="0">
                <a:latin typeface="+mn-lt"/>
                <a:ea typeface="+mn-ea"/>
                <a:cs typeface="+mn-ea"/>
                <a:sym typeface="+mn-lt"/>
              </a:rPr>
              <a:t>王高华</a:t>
            </a:r>
            <a:r>
              <a:rPr lang="en-US" altLang="zh-CN" sz="800" dirty="0">
                <a:latin typeface="+mn-lt"/>
                <a:ea typeface="+mn-ea"/>
                <a:cs typeface="+mn-ea"/>
                <a:sym typeface="+mn-lt"/>
              </a:rPr>
              <a:t>,</a:t>
            </a:r>
            <a:r>
              <a:rPr lang="zh-CN" altLang="en-US" sz="800" dirty="0">
                <a:latin typeface="+mn-lt"/>
                <a:ea typeface="+mn-ea"/>
                <a:cs typeface="+mn-ea"/>
                <a:sym typeface="+mn-lt"/>
              </a:rPr>
              <a:t>等</a:t>
            </a:r>
            <a:r>
              <a:rPr lang="en-US" altLang="zh-CN" sz="800" dirty="0">
                <a:latin typeface="+mn-lt"/>
                <a:ea typeface="+mn-ea"/>
                <a:cs typeface="+mn-ea"/>
                <a:sym typeface="+mn-lt"/>
              </a:rPr>
              <a:t>.</a:t>
            </a:r>
            <a:r>
              <a:rPr lang="zh-CN" altLang="en-US" sz="800" dirty="0">
                <a:latin typeface="+mn-lt"/>
                <a:ea typeface="+mn-ea"/>
                <a:cs typeface="+mn-ea"/>
                <a:sym typeface="+mn-lt"/>
              </a:rPr>
              <a:t>圣</a:t>
            </a:r>
            <a:r>
              <a:rPr lang="en-US" altLang="zh-CN" sz="800" dirty="0">
                <a:latin typeface="+mn-lt"/>
                <a:ea typeface="+mn-ea"/>
                <a:cs typeface="+mn-ea"/>
                <a:sym typeface="+mn-lt"/>
              </a:rPr>
              <a:t>·</a:t>
            </a:r>
            <a:r>
              <a:rPr lang="zh-CN" altLang="en-US" sz="800" dirty="0">
                <a:latin typeface="+mn-lt"/>
                <a:ea typeface="+mn-ea"/>
                <a:cs typeface="+mn-ea"/>
                <a:sym typeface="+mn-lt"/>
              </a:rPr>
              <a:t>约翰草提取物片治疗抑郁障碍专家共识</a:t>
            </a:r>
            <a:r>
              <a:rPr lang="en-US" altLang="zh-CN" sz="800" dirty="0">
                <a:latin typeface="+mn-lt"/>
                <a:ea typeface="+mn-ea"/>
                <a:cs typeface="+mn-ea"/>
                <a:sym typeface="+mn-lt"/>
              </a:rPr>
              <a:t>.</a:t>
            </a:r>
            <a:r>
              <a:rPr lang="zh-CN" altLang="en-US" sz="800" dirty="0">
                <a:latin typeface="+mn-lt"/>
                <a:ea typeface="+mn-ea"/>
                <a:cs typeface="+mn-ea"/>
                <a:sym typeface="+mn-lt"/>
              </a:rPr>
              <a:t>临床精神医学杂志</a:t>
            </a:r>
            <a:r>
              <a:rPr lang="en-US" altLang="zh-CN" sz="800" dirty="0">
                <a:latin typeface="+mn-lt"/>
                <a:ea typeface="+mn-ea"/>
                <a:cs typeface="+mn-ea"/>
                <a:sym typeface="+mn-lt"/>
              </a:rPr>
              <a:t>,2018,28(4):285-288.</a:t>
            </a:r>
          </a:p>
          <a:p>
            <a:pPr>
              <a:spcBef>
                <a:spcPts val="0"/>
              </a:spcBef>
            </a:pPr>
            <a:r>
              <a:rPr lang="en-US" altLang="zh-CN" sz="800" dirty="0">
                <a:latin typeface="+mn-lt"/>
                <a:ea typeface="+mn-ea"/>
                <a:cs typeface="+mn-ea"/>
                <a:sym typeface="+mn-lt"/>
              </a:rPr>
              <a:t>2.Kasper S, et al. Psychopharmacology (Berl). 2002;164(3):301-8. </a:t>
            </a:r>
          </a:p>
          <a:p>
            <a:pPr>
              <a:spcBef>
                <a:spcPts val="0"/>
              </a:spcBef>
            </a:pPr>
            <a:r>
              <a:rPr lang="en-US" altLang="zh-CN" sz="800" dirty="0">
                <a:latin typeface="+mn-lt"/>
                <a:ea typeface="+mn-ea"/>
                <a:cs typeface="+mn-ea"/>
                <a:sym typeface="+mn-lt"/>
              </a:rPr>
              <a:t>3.</a:t>
            </a:r>
            <a:r>
              <a:rPr lang="zh-CN" altLang="en-US" sz="800" dirty="0">
                <a:latin typeface="+mn-lt"/>
                <a:ea typeface="+mn-ea"/>
                <a:cs typeface="+mn-ea"/>
                <a:sym typeface="+mn-lt"/>
              </a:rPr>
              <a:t>顾牛范</a:t>
            </a:r>
            <a:r>
              <a:rPr lang="en-US" altLang="zh-CN" sz="800" dirty="0">
                <a:latin typeface="+mn-lt"/>
                <a:ea typeface="+mn-ea"/>
                <a:cs typeface="+mn-ea"/>
                <a:sym typeface="+mn-lt"/>
              </a:rPr>
              <a:t>,</a:t>
            </a:r>
            <a:r>
              <a:rPr lang="zh-CN" altLang="en-US" sz="800" dirty="0">
                <a:latin typeface="+mn-lt"/>
                <a:ea typeface="+mn-ea"/>
                <a:cs typeface="+mn-ea"/>
                <a:sym typeface="+mn-lt"/>
              </a:rPr>
              <a:t>等</a:t>
            </a:r>
            <a:r>
              <a:rPr lang="en-US" altLang="zh-CN" sz="800" dirty="0">
                <a:latin typeface="+mn-lt"/>
                <a:ea typeface="+mn-ea"/>
                <a:cs typeface="+mn-ea"/>
                <a:sym typeface="+mn-lt"/>
              </a:rPr>
              <a:t>.</a:t>
            </a:r>
            <a:r>
              <a:rPr lang="zh-CN" altLang="en-US" sz="800" dirty="0">
                <a:latin typeface="+mn-lt"/>
                <a:ea typeface="+mn-ea"/>
                <a:cs typeface="+mn-ea"/>
                <a:sym typeface="+mn-lt"/>
              </a:rPr>
              <a:t>圣</a:t>
            </a:r>
            <a:r>
              <a:rPr lang="en-US" altLang="zh-CN" sz="800" dirty="0">
                <a:latin typeface="+mn-lt"/>
                <a:ea typeface="+mn-ea"/>
                <a:cs typeface="+mn-ea"/>
                <a:sym typeface="+mn-lt"/>
              </a:rPr>
              <a:t>·</a:t>
            </a:r>
            <a:r>
              <a:rPr lang="zh-CN" altLang="en-US" sz="800" dirty="0">
                <a:latin typeface="+mn-lt"/>
                <a:ea typeface="+mn-ea"/>
                <a:cs typeface="+mn-ea"/>
                <a:sym typeface="+mn-lt"/>
              </a:rPr>
              <a:t>约翰草提取物治疗轻中度抑郁症的多中心临床研究</a:t>
            </a:r>
            <a:r>
              <a:rPr lang="en-US" altLang="zh-CN" sz="800" dirty="0">
                <a:latin typeface="+mn-lt"/>
                <a:ea typeface="+mn-ea"/>
                <a:cs typeface="+mn-ea"/>
                <a:sym typeface="+mn-lt"/>
              </a:rPr>
              <a:t>.</a:t>
            </a:r>
            <a:r>
              <a:rPr lang="zh-CN" altLang="en-US" sz="800" dirty="0">
                <a:latin typeface="+mn-lt"/>
                <a:ea typeface="+mn-ea"/>
                <a:cs typeface="+mn-ea"/>
                <a:sym typeface="+mn-lt"/>
              </a:rPr>
              <a:t>中国临床药学杂志</a:t>
            </a:r>
            <a:r>
              <a:rPr lang="en-US" altLang="zh-CN" sz="800" dirty="0">
                <a:latin typeface="+mn-lt"/>
                <a:ea typeface="+mn-ea"/>
                <a:cs typeface="+mn-ea"/>
                <a:sym typeface="+mn-lt"/>
              </a:rPr>
              <a:t>,2001,10(5):271-274.</a:t>
            </a:r>
          </a:p>
          <a:p>
            <a:pPr>
              <a:spcBef>
                <a:spcPts val="0"/>
              </a:spcBef>
            </a:pPr>
            <a:r>
              <a:rPr lang="en-US" altLang="zh-CN" sz="800" dirty="0">
                <a:latin typeface="+mn-lt"/>
                <a:ea typeface="+mn-ea"/>
                <a:cs typeface="+mn-ea"/>
                <a:sym typeface="+mn-lt"/>
              </a:rPr>
              <a:t>4.Kasper S, et al. Continuation and long-term maintenance treatment with Hypericum extract WS 5570 after recovery from an acute episode of moderate depression--a double-blind, randomized, . 2008;18(11):803-13. </a:t>
            </a:r>
          </a:p>
          <a:p>
            <a:pPr>
              <a:spcBef>
                <a:spcPts val="0"/>
              </a:spcBef>
            </a:pPr>
            <a:r>
              <a:rPr lang="en-US" altLang="zh-CN" sz="800" dirty="0">
                <a:latin typeface="+mn-lt"/>
                <a:ea typeface="+mn-ea"/>
                <a:cs typeface="+mn-ea"/>
                <a:sym typeface="+mn-lt"/>
              </a:rPr>
              <a:t>5.Linde K, et al. St John's wort for major depression. Cochrane Database Syst Rev. 2008;2008(4):CD000448. </a:t>
            </a:r>
          </a:p>
          <a:p>
            <a:pPr>
              <a:spcBef>
                <a:spcPts val="0"/>
              </a:spcBef>
            </a:pPr>
            <a:endParaRPr lang="zh-CN" altLang="en-US" sz="800" dirty="0">
              <a:solidFill>
                <a:schemeClr val="tx1"/>
              </a:solidFill>
              <a:latin typeface="+mn-lt"/>
              <a:ea typeface="+mn-ea"/>
              <a:cs typeface="+mn-ea"/>
              <a:sym typeface="+mn-lt"/>
            </a:endParaRPr>
          </a:p>
        </p:txBody>
      </p:sp>
      <p:sp>
        <p:nvSpPr>
          <p:cNvPr id="102" name="内容占位符 4">
            <a:extLst>
              <a:ext uri="{FF2B5EF4-FFF2-40B4-BE49-F238E27FC236}">
                <a16:creationId xmlns:a16="http://schemas.microsoft.com/office/drawing/2014/main" id="{45EBAC63-7D7C-E843-C7BA-5DCB3EBACCE3}"/>
              </a:ext>
            </a:extLst>
          </p:cNvPr>
          <p:cNvSpPr txBox="1">
            <a:spLocks/>
          </p:cNvSpPr>
          <p:nvPr/>
        </p:nvSpPr>
        <p:spPr>
          <a:xfrm>
            <a:off x="6096000" y="5983562"/>
            <a:ext cx="6096000" cy="466725"/>
          </a:xfrm>
          <a:prstGeom prst="rect">
            <a:avLst/>
          </a:prstGeom>
        </p:spPr>
        <p:txBody>
          <a:bodyPr/>
          <a:lstStyle>
            <a:lvl1pPr marL="0" indent="0" algn="l" rtl="0" eaLnBrk="1" fontAlgn="base" hangingPunct="0">
              <a:spcBef>
                <a:spcPct val="20000"/>
              </a:spcBef>
              <a:spcAft>
                <a:spcPct val="0"/>
              </a:spcAft>
              <a:buClr>
                <a:srgbClr val="0081C6"/>
              </a:buClr>
              <a:buFontTx/>
              <a:buNone/>
              <a:defRPr sz="1000" kern="1200" baseline="0">
                <a:solidFill>
                  <a:schemeClr val="tx1"/>
                </a:solidFill>
                <a:latin typeface="Apis" panose="020B0504010101010104" pitchFamily="34" charset="0"/>
                <a:ea typeface="微软雅黑" panose="020B0503020204020204" pitchFamily="34" charset="-122"/>
                <a:cs typeface="+mn-cs"/>
              </a:defRPr>
            </a:lvl1pPr>
            <a:lvl2pPr marL="715645" indent="-361950" algn="l" rtl="0" eaLnBrk="1" fontAlgn="base" hangingPunct="0">
              <a:spcBef>
                <a:spcPct val="20000"/>
              </a:spcBef>
              <a:spcAft>
                <a:spcPct val="0"/>
              </a:spcAft>
              <a:buClr>
                <a:srgbClr val="C1D82F"/>
              </a:buClr>
              <a:buFont typeface="Verdana" panose="020B0604030504040204" pitchFamily="34" charset="0"/>
              <a:buChar char="●"/>
              <a:defRPr sz="1800" kern="1200" baseline="0">
                <a:solidFill>
                  <a:srgbClr val="001965"/>
                </a:solidFill>
                <a:latin typeface="Apis" panose="020B0504010101010104" pitchFamily="34" charset="0"/>
                <a:ea typeface="微软雅黑" panose="020B0503020204020204" pitchFamily="34" charset="-122"/>
                <a:cs typeface="+mn-cs"/>
              </a:defRPr>
            </a:lvl2pPr>
            <a:lvl3pPr marL="1077595" indent="-361950" algn="l" rtl="0" eaLnBrk="1" fontAlgn="base" hangingPunct="0">
              <a:spcBef>
                <a:spcPct val="20000"/>
              </a:spcBef>
              <a:spcAft>
                <a:spcPct val="0"/>
              </a:spcAft>
              <a:buClr>
                <a:srgbClr val="FF8200"/>
              </a:buClr>
              <a:buFont typeface="Verdana" panose="020B0604030504040204" pitchFamily="34" charset="0"/>
              <a:buChar char="●"/>
              <a:defRPr sz="1600" kern="1200" baseline="0">
                <a:solidFill>
                  <a:srgbClr val="001965"/>
                </a:solidFill>
                <a:latin typeface="Apis" panose="020B0504010101010104" pitchFamily="34" charset="0"/>
                <a:ea typeface="微软雅黑" panose="020B0503020204020204" pitchFamily="34" charset="-122"/>
                <a:cs typeface="+mn-cs"/>
              </a:defRPr>
            </a:lvl3pPr>
            <a:lvl4pPr marL="1314450" indent="-236855" algn="l" rtl="0" eaLnBrk="1" fontAlgn="base" hangingPunct="0">
              <a:spcBef>
                <a:spcPct val="20000"/>
              </a:spcBef>
              <a:spcAft>
                <a:spcPct val="0"/>
              </a:spcAft>
              <a:buClr>
                <a:srgbClr val="231F20"/>
              </a:buClr>
              <a:buFont typeface="Verdana" panose="020B0604030504040204" pitchFamily="34" charset="0"/>
              <a:buChar char="•"/>
              <a:defRPr sz="1400" kern="1200" baseline="0">
                <a:solidFill>
                  <a:srgbClr val="001965"/>
                </a:solidFill>
                <a:latin typeface="Apis" panose="020B0504010101010104" pitchFamily="34" charset="0"/>
                <a:ea typeface="微软雅黑" panose="020B0503020204020204" pitchFamily="34" charset="-122"/>
                <a:cs typeface="+mn-cs"/>
              </a:defRPr>
            </a:lvl4pPr>
            <a:lvl5pPr marL="1676400" indent="-245745" algn="l" rtl="0" eaLnBrk="1" fontAlgn="base" hangingPunct="0">
              <a:spcBef>
                <a:spcPct val="20000"/>
              </a:spcBef>
              <a:spcAft>
                <a:spcPct val="0"/>
              </a:spcAft>
              <a:buClr>
                <a:srgbClr val="6D6E71"/>
              </a:buClr>
              <a:buFont typeface="Verdana" panose="020B0604030504040204" pitchFamily="34" charset="0"/>
              <a:buChar char="•"/>
              <a:defRPr sz="1200" kern="1200" baseline="0">
                <a:solidFill>
                  <a:srgbClr val="001965"/>
                </a:solidFill>
                <a:latin typeface="Apis" panose="020B0504010101010104" pitchFamily="34" charset="0"/>
                <a:ea typeface="微软雅黑" panose="020B0503020204020204" pitchFamily="34" charset="-122"/>
                <a:cs typeface="+mn-cs"/>
              </a:defRPr>
            </a:lvl5pPr>
            <a:lvl6pPr marL="3352800"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6pPr>
            <a:lvl7pPr marL="3962400"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7pPr>
            <a:lvl8pPr marL="4572000"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8pPr>
            <a:lvl9pPr marL="5181600"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9pPr>
          </a:lstStyle>
          <a:p>
            <a:pPr lvl="0" defTabSz="457200" fontAlgn="auto" hangingPunct="1">
              <a:spcBef>
                <a:spcPts val="0"/>
              </a:spcBef>
              <a:spcAft>
                <a:spcPts val="0"/>
              </a:spcAft>
              <a:buClrTx/>
              <a:defRPr/>
            </a:pPr>
            <a:r>
              <a:rPr lang="en-US" altLang="zh-CN" sz="800" dirty="0">
                <a:solidFill>
                  <a:prstClr val="black">
                    <a:lumMod val="75000"/>
                    <a:lumOff val="25000"/>
                  </a:prstClr>
                </a:solidFill>
                <a:ea typeface="方正黑体简体" panose="02010601030101010101" pitchFamily="2" charset="-122"/>
                <a:sym typeface="微软雅黑" panose="020B0503020204020204" charset="-122"/>
              </a:rPr>
              <a:t>6.</a:t>
            </a:r>
            <a:r>
              <a:rPr lang="zh-CN" altLang="en-US" sz="800" dirty="0">
                <a:solidFill>
                  <a:prstClr val="black">
                    <a:lumMod val="75000"/>
                    <a:lumOff val="25000"/>
                  </a:prstClr>
                </a:solidFill>
                <a:ea typeface="方正黑体简体" panose="02010601030101010101" pitchFamily="2" charset="-122"/>
                <a:sym typeface="微软雅黑" panose="020B0503020204020204" charset="-122"/>
              </a:rPr>
              <a:t>安泳潼</a:t>
            </a:r>
            <a:r>
              <a:rPr lang="en-US" altLang="zh-CN" sz="800" dirty="0">
                <a:solidFill>
                  <a:prstClr val="black">
                    <a:lumMod val="75000"/>
                    <a:lumOff val="25000"/>
                  </a:prstClr>
                </a:solidFill>
                <a:ea typeface="方正黑体简体" panose="02010601030101010101" pitchFamily="2" charset="-122"/>
                <a:sym typeface="微软雅黑" panose="020B0503020204020204" charset="-122"/>
              </a:rPr>
              <a:t>,</a:t>
            </a:r>
            <a:r>
              <a:rPr lang="zh-CN" altLang="en-US" sz="800" dirty="0">
                <a:solidFill>
                  <a:prstClr val="black">
                    <a:lumMod val="75000"/>
                    <a:lumOff val="25000"/>
                  </a:prstClr>
                </a:solidFill>
                <a:ea typeface="方正黑体简体" panose="02010601030101010101" pitchFamily="2" charset="-122"/>
                <a:sym typeface="微软雅黑" panose="020B0503020204020204" charset="-122"/>
              </a:rPr>
              <a:t>等</a:t>
            </a:r>
            <a:r>
              <a:rPr lang="en-US" altLang="zh-CN" sz="800" dirty="0">
                <a:solidFill>
                  <a:prstClr val="black">
                    <a:lumMod val="75000"/>
                    <a:lumOff val="25000"/>
                  </a:prstClr>
                </a:solidFill>
                <a:ea typeface="方正黑体简体" panose="02010601030101010101" pitchFamily="2" charset="-122"/>
                <a:sym typeface="微软雅黑" panose="020B0503020204020204" charset="-122"/>
              </a:rPr>
              <a:t>.</a:t>
            </a:r>
            <a:r>
              <a:rPr lang="zh-CN" altLang="en-US" sz="800" dirty="0">
                <a:solidFill>
                  <a:prstClr val="black">
                    <a:lumMod val="75000"/>
                    <a:lumOff val="25000"/>
                  </a:prstClr>
                </a:solidFill>
                <a:ea typeface="方正黑体简体" panose="02010601030101010101" pitchFamily="2" charset="-122"/>
                <a:sym typeface="微软雅黑" panose="020B0503020204020204" charset="-122"/>
              </a:rPr>
              <a:t>贯叶连翘治疗抑郁症的药理机制及临床应用和市场调研</a:t>
            </a:r>
            <a:r>
              <a:rPr lang="en-US" altLang="zh-CN" sz="800" dirty="0">
                <a:solidFill>
                  <a:prstClr val="black">
                    <a:lumMod val="75000"/>
                    <a:lumOff val="25000"/>
                  </a:prstClr>
                </a:solidFill>
                <a:ea typeface="方正黑体简体" panose="02010601030101010101" pitchFamily="2" charset="-122"/>
                <a:sym typeface="微软雅黑" panose="020B0503020204020204" charset="-122"/>
              </a:rPr>
              <a:t>.</a:t>
            </a:r>
            <a:r>
              <a:rPr lang="zh-CN" altLang="en-US" sz="800" dirty="0">
                <a:solidFill>
                  <a:prstClr val="black">
                    <a:lumMod val="75000"/>
                    <a:lumOff val="25000"/>
                  </a:prstClr>
                </a:solidFill>
                <a:ea typeface="方正黑体简体" panose="02010601030101010101" pitchFamily="2" charset="-122"/>
                <a:sym typeface="微软雅黑" panose="020B0503020204020204" charset="-122"/>
              </a:rPr>
              <a:t>上海医药</a:t>
            </a:r>
            <a:r>
              <a:rPr lang="en-US" altLang="zh-CN" sz="800" dirty="0">
                <a:solidFill>
                  <a:prstClr val="black">
                    <a:lumMod val="75000"/>
                    <a:lumOff val="25000"/>
                  </a:prstClr>
                </a:solidFill>
                <a:ea typeface="方正黑体简体" panose="02010601030101010101" pitchFamily="2" charset="-122"/>
                <a:sym typeface="微软雅黑" panose="020B0503020204020204" charset="-122"/>
              </a:rPr>
              <a:t>,2015,36(09):35-37+41.</a:t>
            </a:r>
          </a:p>
          <a:p>
            <a:pPr lvl="0" defTabSz="457200" fontAlgn="auto" hangingPunct="1">
              <a:spcBef>
                <a:spcPts val="0"/>
              </a:spcBef>
              <a:spcAft>
                <a:spcPts val="0"/>
              </a:spcAft>
              <a:buClrTx/>
              <a:defRPr/>
            </a:pPr>
            <a:r>
              <a:rPr lang="en-US" altLang="zh-CN" sz="800" dirty="0">
                <a:solidFill>
                  <a:prstClr val="black">
                    <a:lumMod val="75000"/>
                    <a:lumOff val="25000"/>
                  </a:prstClr>
                </a:solidFill>
                <a:ea typeface="方正黑体简体" panose="02010601030101010101" pitchFamily="2" charset="-122"/>
                <a:sym typeface="微软雅黑" panose="020B0503020204020204" charset="-122"/>
              </a:rPr>
              <a:t>7.Kasper S, et al. Treatment of depression with St. John's wort extract WS (R) 5570. No influence on patients' weight. PSYCHOPHARMAKOTHERAPIE, 2008, 15(1): 6-10. </a:t>
            </a:r>
          </a:p>
          <a:p>
            <a:pPr lvl="0" defTabSz="457200" fontAlgn="auto" hangingPunct="1">
              <a:spcBef>
                <a:spcPts val="0"/>
              </a:spcBef>
              <a:spcAft>
                <a:spcPts val="0"/>
              </a:spcAft>
              <a:buClrTx/>
              <a:defRPr/>
            </a:pPr>
            <a:r>
              <a:rPr lang="en-US" altLang="zh-CN" sz="800" dirty="0">
                <a:solidFill>
                  <a:prstClr val="black">
                    <a:lumMod val="75000"/>
                    <a:lumOff val="25000"/>
                  </a:prstClr>
                </a:solidFill>
                <a:ea typeface="方正黑体简体" panose="02010601030101010101" pitchFamily="2" charset="-122"/>
              </a:rPr>
              <a:t>8.Lam RW, et al. Can J Psychiatry. 2024 Sep;69(9):641-687.</a:t>
            </a:r>
          </a:p>
          <a:p>
            <a:pPr lvl="0" defTabSz="457200" fontAlgn="auto" hangingPunct="1">
              <a:spcBef>
                <a:spcPts val="0"/>
              </a:spcBef>
              <a:spcAft>
                <a:spcPts val="0"/>
              </a:spcAft>
              <a:buClrTx/>
              <a:defRPr/>
            </a:pPr>
            <a:r>
              <a:rPr lang="en-US" altLang="zh-CN" sz="800" dirty="0">
                <a:solidFill>
                  <a:prstClr val="black">
                    <a:lumMod val="75000"/>
                    <a:lumOff val="25000"/>
                  </a:prstClr>
                </a:solidFill>
                <a:latin typeface="+mn-ea"/>
                <a:ea typeface="方正黑体简体"/>
                <a:sym typeface="+mn-ea"/>
              </a:rPr>
              <a:t>9.</a:t>
            </a:r>
            <a:r>
              <a:rPr lang="zh-CN" altLang="en-US" sz="800" dirty="0">
                <a:solidFill>
                  <a:prstClr val="black">
                    <a:lumMod val="75000"/>
                    <a:lumOff val="25000"/>
                  </a:prstClr>
                </a:solidFill>
                <a:latin typeface="+mn-ea"/>
                <a:ea typeface="方正黑体简体"/>
                <a:sym typeface="+mn-ea"/>
              </a:rPr>
              <a:t>吴文源. 中国焦虑障碍防治指南（第二版）</a:t>
            </a:r>
            <a:r>
              <a:rPr lang="en-US" altLang="zh-CN" sz="800" dirty="0">
                <a:solidFill>
                  <a:prstClr val="black">
                    <a:lumMod val="75000"/>
                    <a:lumOff val="25000"/>
                  </a:prstClr>
                </a:solidFill>
                <a:latin typeface="+mn-ea"/>
                <a:ea typeface="方正黑体简体"/>
                <a:sym typeface="+mn-ea"/>
              </a:rPr>
              <a:t>.</a:t>
            </a:r>
            <a:r>
              <a:rPr lang="zh-CN" altLang="en-US" sz="800" dirty="0">
                <a:solidFill>
                  <a:prstClr val="black">
                    <a:lumMod val="75000"/>
                    <a:lumOff val="25000"/>
                  </a:prstClr>
                </a:solidFill>
                <a:latin typeface="+mn-ea"/>
                <a:ea typeface="方正黑体简体"/>
                <a:sym typeface="+mn-ea"/>
              </a:rPr>
              <a:t>2</a:t>
            </a:r>
            <a:r>
              <a:rPr lang="en-US" altLang="zh-CN" sz="800" dirty="0">
                <a:solidFill>
                  <a:prstClr val="black">
                    <a:lumMod val="75000"/>
                    <a:lumOff val="25000"/>
                  </a:prstClr>
                </a:solidFill>
                <a:latin typeface="+mn-ea"/>
                <a:ea typeface="方正黑体简体"/>
                <a:sym typeface="+mn-ea"/>
              </a:rPr>
              <a:t>023.</a:t>
            </a:r>
            <a:r>
              <a:rPr lang="zh-CN" altLang="en-US" sz="800" dirty="0">
                <a:solidFill>
                  <a:prstClr val="black">
                    <a:lumMod val="75000"/>
                    <a:lumOff val="25000"/>
                  </a:prstClr>
                </a:solidFill>
                <a:latin typeface="+mn-ea"/>
                <a:ea typeface="方正黑体简体"/>
                <a:sym typeface="+mn-ea"/>
              </a:rPr>
              <a:t> </a:t>
            </a:r>
            <a:endParaRPr lang="en-US" altLang="zh-CN" sz="800" dirty="0">
              <a:solidFill>
                <a:prstClr val="black">
                  <a:lumMod val="75000"/>
                  <a:lumOff val="25000"/>
                </a:prstClr>
              </a:solidFill>
              <a:ea typeface="方正黑体简体" panose="02010601030101010101" pitchFamily="2" charset="-122"/>
            </a:endParaRPr>
          </a:p>
          <a:p>
            <a:pPr>
              <a:spcBef>
                <a:spcPts val="0"/>
              </a:spcBef>
            </a:pPr>
            <a:endParaRPr lang="zh-CN" altLang="en-US" sz="1050" dirty="0">
              <a:latin typeface="+mn-lt"/>
              <a:ea typeface="+mn-ea"/>
              <a:cs typeface="+mn-ea"/>
              <a:sym typeface="+mn-lt"/>
            </a:endParaRPr>
          </a:p>
        </p:txBody>
      </p:sp>
      <p:grpSp>
        <p:nvGrpSpPr>
          <p:cNvPr id="38" name="组合 37">
            <a:extLst>
              <a:ext uri="{FF2B5EF4-FFF2-40B4-BE49-F238E27FC236}">
                <a16:creationId xmlns:a16="http://schemas.microsoft.com/office/drawing/2014/main" id="{37985DD1-0A4B-373A-D55F-C11563C1A0A4}"/>
              </a:ext>
            </a:extLst>
          </p:cNvPr>
          <p:cNvGrpSpPr/>
          <p:nvPr>
            <p:custDataLst>
              <p:tags r:id="rId1"/>
            </p:custDataLst>
          </p:nvPr>
        </p:nvGrpSpPr>
        <p:grpSpPr>
          <a:xfrm>
            <a:off x="666750" y="1236980"/>
            <a:ext cx="10858500" cy="4346575"/>
            <a:chOff x="783781" y="1481427"/>
            <a:chExt cx="10858500" cy="4271957"/>
          </a:xfrm>
        </p:grpSpPr>
        <p:grpSp>
          <p:nvGrpSpPr>
            <p:cNvPr id="39" name="组合 38">
              <a:extLst>
                <a:ext uri="{FF2B5EF4-FFF2-40B4-BE49-F238E27FC236}">
                  <a16:creationId xmlns:a16="http://schemas.microsoft.com/office/drawing/2014/main" id="{5377E721-B95C-B08E-0FC1-1F3E7F1AB7F5}"/>
                </a:ext>
              </a:extLst>
            </p:cNvPr>
            <p:cNvGrpSpPr/>
            <p:nvPr/>
          </p:nvGrpSpPr>
          <p:grpSpPr>
            <a:xfrm>
              <a:off x="783781" y="1481427"/>
              <a:ext cx="10858500" cy="4271957"/>
              <a:chOff x="703404" y="1764140"/>
              <a:chExt cx="10858500" cy="4271957"/>
            </a:xfrm>
          </p:grpSpPr>
          <p:grpSp>
            <p:nvGrpSpPr>
              <p:cNvPr id="41" name="组合 40">
                <a:extLst>
                  <a:ext uri="{FF2B5EF4-FFF2-40B4-BE49-F238E27FC236}">
                    <a16:creationId xmlns:a16="http://schemas.microsoft.com/office/drawing/2014/main" id="{8BAC1F93-A6F8-ADD9-BE41-CD55D36A1665}"/>
                  </a:ext>
                </a:extLst>
              </p:cNvPr>
              <p:cNvGrpSpPr/>
              <p:nvPr/>
            </p:nvGrpSpPr>
            <p:grpSpPr>
              <a:xfrm>
                <a:off x="703404" y="1764140"/>
                <a:ext cx="10858500" cy="4271957"/>
                <a:chOff x="639903" y="1711693"/>
                <a:chExt cx="10858500" cy="4271957"/>
              </a:xfrm>
            </p:grpSpPr>
            <p:grpSp>
              <p:nvGrpSpPr>
                <p:cNvPr id="46" name="组合 45">
                  <a:extLst>
                    <a:ext uri="{FF2B5EF4-FFF2-40B4-BE49-F238E27FC236}">
                      <a16:creationId xmlns:a16="http://schemas.microsoft.com/office/drawing/2014/main" id="{C9BB18DA-8C92-BB5D-74CA-D6E80E2C9A41}"/>
                    </a:ext>
                  </a:extLst>
                </p:cNvPr>
                <p:cNvGrpSpPr/>
                <p:nvPr/>
              </p:nvGrpSpPr>
              <p:grpSpPr>
                <a:xfrm>
                  <a:off x="4267200" y="2315641"/>
                  <a:ext cx="3657600" cy="3657600"/>
                  <a:chOff x="4267200" y="1981812"/>
                  <a:chExt cx="3657600" cy="3657600"/>
                </a:xfrm>
              </p:grpSpPr>
              <p:grpSp>
                <p:nvGrpSpPr>
                  <p:cNvPr id="60" name="组合 10">
                    <a:extLst>
                      <a:ext uri="{FF2B5EF4-FFF2-40B4-BE49-F238E27FC236}">
                        <a16:creationId xmlns:a16="http://schemas.microsoft.com/office/drawing/2014/main" id="{E1B253B5-B5D5-771B-958F-0D6055D47421}"/>
                      </a:ext>
                    </a:extLst>
                  </p:cNvPr>
                  <p:cNvGrpSpPr/>
                  <p:nvPr/>
                </p:nvGrpSpPr>
                <p:grpSpPr>
                  <a:xfrm>
                    <a:off x="4267200" y="1981812"/>
                    <a:ext cx="1828800" cy="1828800"/>
                    <a:chOff x="4267200" y="1981812"/>
                    <a:chExt cx="1828800" cy="1828800"/>
                  </a:xfrm>
                </p:grpSpPr>
                <p:sp>
                  <p:nvSpPr>
                    <p:cNvPr id="70" name="iṧḻiďè">
                      <a:extLst>
                        <a:ext uri="{FF2B5EF4-FFF2-40B4-BE49-F238E27FC236}">
                          <a16:creationId xmlns:a16="http://schemas.microsoft.com/office/drawing/2014/main" id="{B523139E-37AE-3399-2E6C-62124BC3DC6B}"/>
                        </a:ext>
                      </a:extLst>
                    </p:cNvPr>
                    <p:cNvSpPr/>
                    <p:nvPr>
                      <p:custDataLst>
                        <p:tags r:id="rId21"/>
                      </p:custDataLst>
                    </p:nvPr>
                  </p:nvSpPr>
                  <p:spPr>
                    <a:xfrm>
                      <a:off x="4267200" y="1981812"/>
                      <a:ext cx="1828800" cy="1828800"/>
                    </a:xfrm>
                    <a:custGeom>
                      <a:avLst/>
                      <a:gdLst>
                        <a:gd name="connsiteX0" fmla="*/ 1828800 w 1828800"/>
                        <a:gd name="connsiteY0" fmla="*/ 0 h 1828800"/>
                        <a:gd name="connsiteX1" fmla="*/ 1828800 w 1828800"/>
                        <a:gd name="connsiteY1" fmla="*/ 828410 h 1828800"/>
                        <a:gd name="connsiteX2" fmla="*/ 828410 w 1828800"/>
                        <a:gd name="connsiteY2" fmla="*/ 1828800 h 1828800"/>
                        <a:gd name="connsiteX3" fmla="*/ 0 w 1828800"/>
                        <a:gd name="connsiteY3" fmla="*/ 1828800 h 1828800"/>
                        <a:gd name="connsiteX4" fmla="*/ 1828800 w 1828800"/>
                        <a:gd name="connsiteY4" fmla="*/ 0 h 18288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28800" h="1828800">
                          <a:moveTo>
                            <a:pt x="1828800" y="0"/>
                          </a:moveTo>
                          <a:lnTo>
                            <a:pt x="1828800" y="828410"/>
                          </a:lnTo>
                          <a:cubicBezTo>
                            <a:pt x="1276300" y="828410"/>
                            <a:pt x="828410" y="1276300"/>
                            <a:pt x="828410" y="1828800"/>
                          </a:cubicBezTo>
                          <a:lnTo>
                            <a:pt x="0" y="1828800"/>
                          </a:lnTo>
                          <a:cubicBezTo>
                            <a:pt x="0" y="818782"/>
                            <a:pt x="818782" y="0"/>
                            <a:pt x="1828800" y="0"/>
                          </a:cubicBezTo>
                          <a:close/>
                        </a:path>
                      </a:pathLst>
                    </a:custGeom>
                    <a:solidFill>
                      <a:srgbClr val="B35609">
                        <a:alpha val="15000"/>
                      </a:srgbClr>
                    </a:solidFill>
                    <a:ln w="57150" cap="flat" cmpd="sng" algn="ctr">
                      <a:noFill/>
                      <a:prstDash val="solid"/>
                    </a:ln>
                    <a:effectLst/>
                  </p:spPr>
                  <p:txBody>
                    <a:bodyPr wrap="square" lIns="91440" tIns="45720" rIns="91440" bIns="45720" anchor="ctr">
                      <a:normAutofit/>
                    </a:bodyP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ea typeface="方正黑体简体"/>
                        <a:cs typeface="+mn-ea"/>
                        <a:sym typeface="+mn-lt"/>
                      </a:endParaRPr>
                    </a:p>
                  </p:txBody>
                </p:sp>
                <p:sp>
                  <p:nvSpPr>
                    <p:cNvPr id="71" name="iṣḷîḋé">
                      <a:extLst>
                        <a:ext uri="{FF2B5EF4-FFF2-40B4-BE49-F238E27FC236}">
                          <a16:creationId xmlns:a16="http://schemas.microsoft.com/office/drawing/2014/main" id="{B3909284-224D-C6A3-85BF-7E6C4AFC972A}"/>
                        </a:ext>
                      </a:extLst>
                    </p:cNvPr>
                    <p:cNvSpPr/>
                    <p:nvPr>
                      <p:custDataLst>
                        <p:tags r:id="rId22"/>
                      </p:custDataLst>
                    </p:nvPr>
                  </p:nvSpPr>
                  <p:spPr>
                    <a:xfrm>
                      <a:off x="4456743" y="2360898"/>
                      <a:ext cx="636450" cy="636450"/>
                    </a:xfrm>
                    <a:prstGeom prst="ellipse">
                      <a:avLst/>
                    </a:prstGeom>
                    <a:gradFill flip="none" rotWithShape="1">
                      <a:gsLst>
                        <a:gs pos="0">
                          <a:srgbClr val="B35609">
                            <a:lumMod val="40000"/>
                            <a:lumOff val="60000"/>
                          </a:srgbClr>
                        </a:gs>
                        <a:gs pos="50000">
                          <a:srgbClr val="B35609"/>
                        </a:gs>
                      </a:gsLst>
                      <a:lin ang="2700000" scaled="1"/>
                      <a:tileRect/>
                    </a:gradFill>
                    <a:ln w="25400" cap="flat" cmpd="sng" algn="ctr">
                      <a:noFill/>
                      <a:prstDash val="solid"/>
                    </a:ln>
                    <a:effectLst>
                      <a:outerShdw blurRad="50800" dist="50800" dir="5400000" algn="ctr" rotWithShape="0">
                        <a:srgbClr val="B35609">
                          <a:alpha val="15000"/>
                        </a:srgbClr>
                      </a:outerShdw>
                    </a:effectLst>
                  </p:spPr>
                  <p:txBody>
                    <a:bodyPr wrap="none" lIns="91440" tIns="45720" rIns="91440" bIns="45720" rtlCol="0" anchor="ctr" anchorCtr="0">
                      <a:normAutofit/>
                    </a:bodyPr>
                    <a:lstStyle/>
                    <a:p>
                      <a:pPr marL="0" marR="0" lvl="0" indent="0" algn="ctr" defTabSz="457200" eaLnBrk="1" fontAlgn="auto" latinLnBrk="0" hangingPunct="1">
                        <a:lnSpc>
                          <a:spcPct val="100000"/>
                        </a:lnSpc>
                        <a:spcBef>
                          <a:spcPts val="0"/>
                        </a:spcBef>
                        <a:spcAft>
                          <a:spcPts val="0"/>
                        </a:spcAft>
                        <a:buClrTx/>
                        <a:buSzTx/>
                        <a:buFontTx/>
                        <a:buNone/>
                        <a:tabLst/>
                        <a:defRPr/>
                      </a:pPr>
                      <a:r>
                        <a:rPr kumimoji="1" lang="en-US" altLang="zh-CN" sz="1600" b="1" i="0" u="none" strike="noStrike" kern="0" cap="none" spc="0" normalizeH="0" baseline="0" noProof="0" dirty="0">
                          <a:ln>
                            <a:noFill/>
                          </a:ln>
                          <a:solidFill>
                            <a:srgbClr val="FFFFFF"/>
                          </a:solidFill>
                          <a:effectLst/>
                          <a:uLnTx/>
                          <a:uFillTx/>
                          <a:ea typeface="方正黑体简体"/>
                          <a:cs typeface="+mn-ea"/>
                          <a:sym typeface="+mn-lt"/>
                        </a:rPr>
                        <a:t>1</a:t>
                      </a:r>
                      <a:endParaRPr kumimoji="1" lang="zh-CN" altLang="en-US" sz="1600" b="1" i="0" u="none" strike="noStrike" kern="0" cap="none" spc="0" normalizeH="0" baseline="0" noProof="0" dirty="0">
                        <a:ln>
                          <a:noFill/>
                        </a:ln>
                        <a:solidFill>
                          <a:srgbClr val="FFFFFF"/>
                        </a:solidFill>
                        <a:effectLst/>
                        <a:uLnTx/>
                        <a:uFillTx/>
                        <a:ea typeface="方正黑体简体"/>
                        <a:cs typeface="+mn-ea"/>
                        <a:sym typeface="+mn-lt"/>
                      </a:endParaRPr>
                    </a:p>
                  </p:txBody>
                </p:sp>
              </p:grpSp>
              <p:grpSp>
                <p:nvGrpSpPr>
                  <p:cNvPr id="61" name="组合 11">
                    <a:extLst>
                      <a:ext uri="{FF2B5EF4-FFF2-40B4-BE49-F238E27FC236}">
                        <a16:creationId xmlns:a16="http://schemas.microsoft.com/office/drawing/2014/main" id="{CA6F5112-7C29-CC7B-2794-0DD519D03EDA}"/>
                      </a:ext>
                    </a:extLst>
                  </p:cNvPr>
                  <p:cNvGrpSpPr/>
                  <p:nvPr/>
                </p:nvGrpSpPr>
                <p:grpSpPr>
                  <a:xfrm>
                    <a:off x="6096000" y="1981812"/>
                    <a:ext cx="1828800" cy="1828800"/>
                    <a:chOff x="6096000" y="1981812"/>
                    <a:chExt cx="1828800" cy="1828800"/>
                  </a:xfrm>
                </p:grpSpPr>
                <p:sp>
                  <p:nvSpPr>
                    <p:cNvPr id="68" name="íşľíde">
                      <a:extLst>
                        <a:ext uri="{FF2B5EF4-FFF2-40B4-BE49-F238E27FC236}">
                          <a16:creationId xmlns:a16="http://schemas.microsoft.com/office/drawing/2014/main" id="{4DBF5DBB-1CA0-ABAC-1E61-62A31B15268A}"/>
                        </a:ext>
                      </a:extLst>
                    </p:cNvPr>
                    <p:cNvSpPr/>
                    <p:nvPr>
                      <p:custDataLst>
                        <p:tags r:id="rId19"/>
                      </p:custDataLst>
                    </p:nvPr>
                  </p:nvSpPr>
                  <p:spPr>
                    <a:xfrm>
                      <a:off x="6096000" y="1981812"/>
                      <a:ext cx="1828800" cy="1828800"/>
                    </a:xfrm>
                    <a:custGeom>
                      <a:avLst/>
                      <a:gdLst>
                        <a:gd name="connsiteX0" fmla="*/ 0 w 1828800"/>
                        <a:gd name="connsiteY0" fmla="*/ 0 h 1828800"/>
                        <a:gd name="connsiteX1" fmla="*/ 1828800 w 1828800"/>
                        <a:gd name="connsiteY1" fmla="*/ 1828800 h 1828800"/>
                        <a:gd name="connsiteX2" fmla="*/ 1000390 w 1828800"/>
                        <a:gd name="connsiteY2" fmla="*/ 1828800 h 1828800"/>
                        <a:gd name="connsiteX3" fmla="*/ 0 w 1828800"/>
                        <a:gd name="connsiteY3" fmla="*/ 828410 h 1828800"/>
                      </a:gdLst>
                      <a:ahLst/>
                      <a:cxnLst>
                        <a:cxn ang="0">
                          <a:pos x="connsiteX0" y="connsiteY0"/>
                        </a:cxn>
                        <a:cxn ang="0">
                          <a:pos x="connsiteX1" y="connsiteY1"/>
                        </a:cxn>
                        <a:cxn ang="0">
                          <a:pos x="connsiteX2" y="connsiteY2"/>
                        </a:cxn>
                        <a:cxn ang="0">
                          <a:pos x="connsiteX3" y="connsiteY3"/>
                        </a:cxn>
                      </a:cxnLst>
                      <a:rect l="l" t="t" r="r" b="b"/>
                      <a:pathLst>
                        <a:path w="1828800" h="1828800">
                          <a:moveTo>
                            <a:pt x="0" y="0"/>
                          </a:moveTo>
                          <a:cubicBezTo>
                            <a:pt x="1010018" y="0"/>
                            <a:pt x="1828800" y="818782"/>
                            <a:pt x="1828800" y="1828800"/>
                          </a:cubicBezTo>
                          <a:lnTo>
                            <a:pt x="1000390" y="1828800"/>
                          </a:lnTo>
                          <a:cubicBezTo>
                            <a:pt x="1000390" y="1276300"/>
                            <a:pt x="552500" y="828410"/>
                            <a:pt x="0" y="828410"/>
                          </a:cubicBezTo>
                          <a:close/>
                        </a:path>
                      </a:pathLst>
                    </a:custGeom>
                    <a:solidFill>
                      <a:srgbClr val="F5B021">
                        <a:alpha val="15000"/>
                      </a:srgbClr>
                    </a:solidFill>
                    <a:ln w="57150" cap="flat" cmpd="sng" algn="ctr">
                      <a:noFill/>
                      <a:prstDash val="solid"/>
                    </a:ln>
                    <a:effectLst/>
                  </p:spPr>
                  <p:txBody>
                    <a:bodyPr wrap="square" lIns="91440" tIns="45720" rIns="91440" bIns="45720" anchor="ctr">
                      <a:normAutofit/>
                    </a:bodyP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ea typeface="方正黑体简体"/>
                        <a:cs typeface="+mn-ea"/>
                        <a:sym typeface="+mn-lt"/>
                      </a:endParaRPr>
                    </a:p>
                  </p:txBody>
                </p:sp>
                <p:sp>
                  <p:nvSpPr>
                    <p:cNvPr id="69" name="íṥľíḑê">
                      <a:extLst>
                        <a:ext uri="{FF2B5EF4-FFF2-40B4-BE49-F238E27FC236}">
                          <a16:creationId xmlns:a16="http://schemas.microsoft.com/office/drawing/2014/main" id="{64BFA7A0-BCC0-94F0-E515-600D39910B34}"/>
                        </a:ext>
                      </a:extLst>
                    </p:cNvPr>
                    <p:cNvSpPr/>
                    <p:nvPr>
                      <p:custDataLst>
                        <p:tags r:id="rId20"/>
                      </p:custDataLst>
                    </p:nvPr>
                  </p:nvSpPr>
                  <p:spPr>
                    <a:xfrm>
                      <a:off x="7111536" y="2360898"/>
                      <a:ext cx="636450" cy="636450"/>
                    </a:xfrm>
                    <a:prstGeom prst="ellipse">
                      <a:avLst/>
                    </a:prstGeom>
                    <a:gradFill flip="none" rotWithShape="1">
                      <a:gsLst>
                        <a:gs pos="0">
                          <a:srgbClr val="F5B021">
                            <a:lumMod val="40000"/>
                            <a:lumOff val="60000"/>
                          </a:srgbClr>
                        </a:gs>
                        <a:gs pos="50000">
                          <a:srgbClr val="F5B021"/>
                        </a:gs>
                      </a:gsLst>
                      <a:lin ang="2700000" scaled="1"/>
                      <a:tileRect/>
                    </a:gradFill>
                    <a:ln w="25400" cap="flat" cmpd="sng" algn="ctr">
                      <a:noFill/>
                      <a:prstDash val="solid"/>
                    </a:ln>
                    <a:effectLst>
                      <a:outerShdw blurRad="50800" dist="50800" dir="5400000" algn="ctr" rotWithShape="0">
                        <a:srgbClr val="F5B021">
                          <a:alpha val="15000"/>
                        </a:srgbClr>
                      </a:outerShdw>
                    </a:effectLst>
                  </p:spPr>
                  <p:txBody>
                    <a:bodyPr wrap="none" lIns="91440" tIns="45720" rIns="91440" bIns="45720" rtlCol="0" anchor="ctr" anchorCtr="0">
                      <a:normAutofit/>
                    </a:bodyPr>
                    <a:lstStyle/>
                    <a:p>
                      <a:pPr marL="0" marR="0" lvl="0" indent="0" algn="ctr" defTabSz="457200" eaLnBrk="1" fontAlgn="auto" latinLnBrk="0" hangingPunct="1">
                        <a:lnSpc>
                          <a:spcPct val="100000"/>
                        </a:lnSpc>
                        <a:spcBef>
                          <a:spcPts val="0"/>
                        </a:spcBef>
                        <a:spcAft>
                          <a:spcPts val="0"/>
                        </a:spcAft>
                        <a:buClrTx/>
                        <a:buSzTx/>
                        <a:buFontTx/>
                        <a:buNone/>
                        <a:tabLst/>
                        <a:defRPr/>
                      </a:pPr>
                      <a:r>
                        <a:rPr kumimoji="1" lang="en-US" altLang="zh-CN" sz="1600" b="1" i="0" u="none" strike="noStrike" kern="0" cap="none" spc="0" normalizeH="0" baseline="0" noProof="0" dirty="0">
                          <a:ln>
                            <a:noFill/>
                          </a:ln>
                          <a:solidFill>
                            <a:srgbClr val="FFFFFF"/>
                          </a:solidFill>
                          <a:effectLst/>
                          <a:uLnTx/>
                          <a:uFillTx/>
                          <a:ea typeface="方正黑体简体"/>
                          <a:cs typeface="+mn-ea"/>
                          <a:sym typeface="+mn-lt"/>
                        </a:rPr>
                        <a:t>2</a:t>
                      </a:r>
                      <a:endParaRPr kumimoji="1" lang="zh-CN" altLang="en-US" sz="1600" b="1" i="0" u="none" strike="noStrike" kern="0" cap="none" spc="0" normalizeH="0" baseline="0" noProof="0" dirty="0">
                        <a:ln>
                          <a:noFill/>
                        </a:ln>
                        <a:solidFill>
                          <a:srgbClr val="FFFFFF"/>
                        </a:solidFill>
                        <a:effectLst/>
                        <a:uLnTx/>
                        <a:uFillTx/>
                        <a:ea typeface="方正黑体简体"/>
                        <a:cs typeface="+mn-ea"/>
                        <a:sym typeface="+mn-lt"/>
                      </a:endParaRPr>
                    </a:p>
                  </p:txBody>
                </p:sp>
              </p:grpSp>
              <p:grpSp>
                <p:nvGrpSpPr>
                  <p:cNvPr id="62" name="组合 61">
                    <a:extLst>
                      <a:ext uri="{FF2B5EF4-FFF2-40B4-BE49-F238E27FC236}">
                        <a16:creationId xmlns:a16="http://schemas.microsoft.com/office/drawing/2014/main" id="{8574E21A-CBC7-162F-29EE-0B82DF4F16E2}"/>
                      </a:ext>
                    </a:extLst>
                  </p:cNvPr>
                  <p:cNvGrpSpPr/>
                  <p:nvPr/>
                </p:nvGrpSpPr>
                <p:grpSpPr>
                  <a:xfrm>
                    <a:off x="4267200" y="3810612"/>
                    <a:ext cx="1828800" cy="1828800"/>
                    <a:chOff x="4267200" y="3810612"/>
                    <a:chExt cx="1828800" cy="1828800"/>
                  </a:xfrm>
                </p:grpSpPr>
                <p:sp>
                  <p:nvSpPr>
                    <p:cNvPr id="66" name="iṩḻîḋé">
                      <a:extLst>
                        <a:ext uri="{FF2B5EF4-FFF2-40B4-BE49-F238E27FC236}">
                          <a16:creationId xmlns:a16="http://schemas.microsoft.com/office/drawing/2014/main" id="{355428EF-B561-283F-0771-B1EBDAC42F76}"/>
                        </a:ext>
                      </a:extLst>
                    </p:cNvPr>
                    <p:cNvSpPr/>
                    <p:nvPr>
                      <p:custDataLst>
                        <p:tags r:id="rId17"/>
                      </p:custDataLst>
                    </p:nvPr>
                  </p:nvSpPr>
                  <p:spPr>
                    <a:xfrm>
                      <a:off x="4267200" y="3810612"/>
                      <a:ext cx="1828800" cy="1828800"/>
                    </a:xfrm>
                    <a:custGeom>
                      <a:avLst/>
                      <a:gdLst>
                        <a:gd name="connsiteX0" fmla="*/ 0 w 1828800"/>
                        <a:gd name="connsiteY0" fmla="*/ 0 h 1828800"/>
                        <a:gd name="connsiteX1" fmla="*/ 828410 w 1828800"/>
                        <a:gd name="connsiteY1" fmla="*/ 0 h 1828800"/>
                        <a:gd name="connsiteX2" fmla="*/ 1828800 w 1828800"/>
                        <a:gd name="connsiteY2" fmla="*/ 1000390 h 1828800"/>
                        <a:gd name="connsiteX3" fmla="*/ 1828800 w 1828800"/>
                        <a:gd name="connsiteY3" fmla="*/ 1828800 h 1828800"/>
                        <a:gd name="connsiteX4" fmla="*/ 0 w 1828800"/>
                        <a:gd name="connsiteY4" fmla="*/ 0 h 18288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28800" h="1828800">
                          <a:moveTo>
                            <a:pt x="0" y="0"/>
                          </a:moveTo>
                          <a:lnTo>
                            <a:pt x="828410" y="0"/>
                          </a:lnTo>
                          <a:cubicBezTo>
                            <a:pt x="828410" y="552500"/>
                            <a:pt x="1276300" y="1000390"/>
                            <a:pt x="1828800" y="1000390"/>
                          </a:cubicBezTo>
                          <a:lnTo>
                            <a:pt x="1828800" y="1828800"/>
                          </a:lnTo>
                          <a:cubicBezTo>
                            <a:pt x="818782" y="1828800"/>
                            <a:pt x="0" y="1010018"/>
                            <a:pt x="0" y="0"/>
                          </a:cubicBezTo>
                          <a:close/>
                        </a:path>
                      </a:pathLst>
                    </a:custGeom>
                    <a:solidFill>
                      <a:srgbClr val="F5B021">
                        <a:alpha val="15000"/>
                      </a:srgbClr>
                    </a:solidFill>
                    <a:ln w="57150" cap="flat" cmpd="sng" algn="ctr">
                      <a:noFill/>
                      <a:prstDash val="solid"/>
                    </a:ln>
                    <a:effectLst/>
                  </p:spPr>
                  <p:txBody>
                    <a:bodyPr wrap="square" lIns="91440" tIns="45720" rIns="91440" bIns="45720" anchor="ctr">
                      <a:normAutofit/>
                    </a:bodyP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ea typeface="方正黑体简体"/>
                        <a:cs typeface="+mn-ea"/>
                        <a:sym typeface="+mn-lt"/>
                      </a:endParaRPr>
                    </a:p>
                  </p:txBody>
                </p:sp>
                <p:sp>
                  <p:nvSpPr>
                    <p:cNvPr id="67" name="ïš1iḓè">
                      <a:extLst>
                        <a:ext uri="{FF2B5EF4-FFF2-40B4-BE49-F238E27FC236}">
                          <a16:creationId xmlns:a16="http://schemas.microsoft.com/office/drawing/2014/main" id="{3D06249D-6003-FB13-BF1B-79C3746488A5}"/>
                        </a:ext>
                      </a:extLst>
                    </p:cNvPr>
                    <p:cNvSpPr/>
                    <p:nvPr>
                      <p:custDataLst>
                        <p:tags r:id="rId18"/>
                      </p:custDataLst>
                    </p:nvPr>
                  </p:nvSpPr>
                  <p:spPr>
                    <a:xfrm>
                      <a:off x="4456743" y="4623876"/>
                      <a:ext cx="636450" cy="636450"/>
                    </a:xfrm>
                    <a:prstGeom prst="ellipse">
                      <a:avLst/>
                    </a:prstGeom>
                    <a:gradFill flip="none" rotWithShape="1">
                      <a:gsLst>
                        <a:gs pos="0">
                          <a:srgbClr val="F5B021">
                            <a:lumMod val="40000"/>
                            <a:lumOff val="60000"/>
                          </a:srgbClr>
                        </a:gs>
                        <a:gs pos="50000">
                          <a:srgbClr val="F5B021"/>
                        </a:gs>
                      </a:gsLst>
                      <a:lin ang="2700000" scaled="1"/>
                      <a:tileRect/>
                    </a:gradFill>
                    <a:ln w="25400" cap="flat" cmpd="sng" algn="ctr">
                      <a:noFill/>
                      <a:prstDash val="solid"/>
                    </a:ln>
                    <a:effectLst>
                      <a:outerShdw blurRad="50800" dist="50800" dir="5400000" algn="ctr" rotWithShape="0">
                        <a:srgbClr val="F5B021">
                          <a:alpha val="15000"/>
                        </a:srgbClr>
                      </a:outerShdw>
                    </a:effectLst>
                  </p:spPr>
                  <p:txBody>
                    <a:bodyPr wrap="none" lIns="91440" tIns="45720" rIns="91440" bIns="45720" rtlCol="0" anchor="ctr" anchorCtr="0">
                      <a:normAutofit/>
                    </a:bodyPr>
                    <a:lstStyle/>
                    <a:p>
                      <a:pPr marL="0" marR="0" lvl="0" indent="0" algn="ctr" defTabSz="457200" eaLnBrk="1" fontAlgn="auto" latinLnBrk="0" hangingPunct="1">
                        <a:lnSpc>
                          <a:spcPct val="100000"/>
                        </a:lnSpc>
                        <a:spcBef>
                          <a:spcPts val="0"/>
                        </a:spcBef>
                        <a:spcAft>
                          <a:spcPts val="0"/>
                        </a:spcAft>
                        <a:buClrTx/>
                        <a:buSzTx/>
                        <a:buFontTx/>
                        <a:buNone/>
                        <a:tabLst/>
                        <a:defRPr/>
                      </a:pPr>
                      <a:r>
                        <a:rPr kumimoji="1" lang="en-US" altLang="zh-CN" sz="1600" b="1" i="0" u="none" strike="noStrike" kern="0" cap="none" spc="0" normalizeH="0" baseline="0" noProof="0" dirty="0">
                          <a:ln>
                            <a:noFill/>
                          </a:ln>
                          <a:solidFill>
                            <a:srgbClr val="FFFFFF"/>
                          </a:solidFill>
                          <a:effectLst/>
                          <a:uLnTx/>
                          <a:uFillTx/>
                          <a:ea typeface="方正黑体简体"/>
                          <a:cs typeface="+mn-ea"/>
                          <a:sym typeface="+mn-lt"/>
                        </a:rPr>
                        <a:t>4</a:t>
                      </a:r>
                      <a:endParaRPr kumimoji="1" lang="zh-CN" altLang="en-US" sz="1600" b="1" i="0" u="none" strike="noStrike" kern="0" cap="none" spc="0" normalizeH="0" baseline="0" noProof="0" dirty="0">
                        <a:ln>
                          <a:noFill/>
                        </a:ln>
                        <a:solidFill>
                          <a:srgbClr val="FFFFFF"/>
                        </a:solidFill>
                        <a:effectLst/>
                        <a:uLnTx/>
                        <a:uFillTx/>
                        <a:ea typeface="方正黑体简体"/>
                        <a:cs typeface="+mn-ea"/>
                        <a:sym typeface="+mn-lt"/>
                      </a:endParaRPr>
                    </a:p>
                  </p:txBody>
                </p:sp>
              </p:grpSp>
              <p:grpSp>
                <p:nvGrpSpPr>
                  <p:cNvPr id="63" name="组合 62">
                    <a:extLst>
                      <a:ext uri="{FF2B5EF4-FFF2-40B4-BE49-F238E27FC236}">
                        <a16:creationId xmlns:a16="http://schemas.microsoft.com/office/drawing/2014/main" id="{F2544250-C44F-A4E7-0EBE-4B3B910FAEE3}"/>
                      </a:ext>
                    </a:extLst>
                  </p:cNvPr>
                  <p:cNvGrpSpPr/>
                  <p:nvPr/>
                </p:nvGrpSpPr>
                <p:grpSpPr>
                  <a:xfrm>
                    <a:off x="6096000" y="3810612"/>
                    <a:ext cx="1828800" cy="1828800"/>
                    <a:chOff x="6096000" y="3810612"/>
                    <a:chExt cx="1828800" cy="1828800"/>
                  </a:xfrm>
                </p:grpSpPr>
                <p:sp>
                  <p:nvSpPr>
                    <p:cNvPr id="64" name="î$1iďê">
                      <a:extLst>
                        <a:ext uri="{FF2B5EF4-FFF2-40B4-BE49-F238E27FC236}">
                          <a16:creationId xmlns:a16="http://schemas.microsoft.com/office/drawing/2014/main" id="{9DBEFBF5-0D48-EB9C-BFCC-15986EC5478C}"/>
                        </a:ext>
                      </a:extLst>
                    </p:cNvPr>
                    <p:cNvSpPr/>
                    <p:nvPr>
                      <p:custDataLst>
                        <p:tags r:id="rId15"/>
                      </p:custDataLst>
                    </p:nvPr>
                  </p:nvSpPr>
                  <p:spPr>
                    <a:xfrm>
                      <a:off x="6096000" y="3810612"/>
                      <a:ext cx="1828800" cy="1828800"/>
                    </a:xfrm>
                    <a:custGeom>
                      <a:avLst/>
                      <a:gdLst>
                        <a:gd name="connsiteX0" fmla="*/ 1000390 w 1828800"/>
                        <a:gd name="connsiteY0" fmla="*/ 0 h 1828800"/>
                        <a:gd name="connsiteX1" fmla="*/ 1828800 w 1828800"/>
                        <a:gd name="connsiteY1" fmla="*/ 0 h 1828800"/>
                        <a:gd name="connsiteX2" fmla="*/ 0 w 1828800"/>
                        <a:gd name="connsiteY2" fmla="*/ 1828800 h 1828800"/>
                        <a:gd name="connsiteX3" fmla="*/ 0 w 1828800"/>
                        <a:gd name="connsiteY3" fmla="*/ 1000390 h 1828800"/>
                        <a:gd name="connsiteX4" fmla="*/ 1000390 w 1828800"/>
                        <a:gd name="connsiteY4" fmla="*/ 0 h 18288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28800" h="1828800">
                          <a:moveTo>
                            <a:pt x="1000390" y="0"/>
                          </a:moveTo>
                          <a:lnTo>
                            <a:pt x="1828800" y="0"/>
                          </a:lnTo>
                          <a:cubicBezTo>
                            <a:pt x="1828800" y="1010018"/>
                            <a:pt x="1010018" y="1828800"/>
                            <a:pt x="0" y="1828800"/>
                          </a:cubicBezTo>
                          <a:lnTo>
                            <a:pt x="0" y="1000390"/>
                          </a:lnTo>
                          <a:cubicBezTo>
                            <a:pt x="552500" y="1000390"/>
                            <a:pt x="1000390" y="552500"/>
                            <a:pt x="1000390" y="0"/>
                          </a:cubicBezTo>
                          <a:close/>
                        </a:path>
                      </a:pathLst>
                    </a:custGeom>
                    <a:solidFill>
                      <a:srgbClr val="B35609">
                        <a:alpha val="15000"/>
                      </a:srgbClr>
                    </a:solidFill>
                    <a:ln w="57150" cap="flat" cmpd="sng" algn="ctr">
                      <a:noFill/>
                      <a:prstDash val="solid"/>
                    </a:ln>
                    <a:effectLst/>
                  </p:spPr>
                  <p:txBody>
                    <a:bodyPr wrap="square" lIns="91440" tIns="45720" rIns="91440" bIns="45720" anchor="ctr">
                      <a:normAutofit/>
                    </a:bodyP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ea typeface="方正黑体简体"/>
                        <a:cs typeface="+mn-ea"/>
                        <a:sym typeface="+mn-lt"/>
                      </a:endParaRPr>
                    </a:p>
                  </p:txBody>
                </p:sp>
                <p:sp>
                  <p:nvSpPr>
                    <p:cNvPr id="65" name="iS1îďé">
                      <a:extLst>
                        <a:ext uri="{FF2B5EF4-FFF2-40B4-BE49-F238E27FC236}">
                          <a16:creationId xmlns:a16="http://schemas.microsoft.com/office/drawing/2014/main" id="{61C5F61B-9280-4DA1-564A-27F4A8B9FE83}"/>
                        </a:ext>
                      </a:extLst>
                    </p:cNvPr>
                    <p:cNvSpPr/>
                    <p:nvPr>
                      <p:custDataLst>
                        <p:tags r:id="rId16"/>
                      </p:custDataLst>
                    </p:nvPr>
                  </p:nvSpPr>
                  <p:spPr>
                    <a:xfrm>
                      <a:off x="7111536" y="4623876"/>
                      <a:ext cx="636450" cy="636450"/>
                    </a:xfrm>
                    <a:prstGeom prst="ellipse">
                      <a:avLst/>
                    </a:prstGeom>
                    <a:gradFill flip="none" rotWithShape="1">
                      <a:gsLst>
                        <a:gs pos="0">
                          <a:srgbClr val="B35609">
                            <a:lumMod val="40000"/>
                            <a:lumOff val="60000"/>
                          </a:srgbClr>
                        </a:gs>
                        <a:gs pos="50000">
                          <a:srgbClr val="B35609"/>
                        </a:gs>
                      </a:gsLst>
                      <a:lin ang="2700000" scaled="1"/>
                      <a:tileRect/>
                    </a:gradFill>
                    <a:ln w="25400" cap="flat" cmpd="sng" algn="ctr">
                      <a:noFill/>
                      <a:prstDash val="solid"/>
                    </a:ln>
                    <a:effectLst>
                      <a:outerShdw blurRad="50800" dist="50800" dir="5400000" algn="ctr" rotWithShape="0">
                        <a:srgbClr val="B35609">
                          <a:alpha val="15000"/>
                        </a:srgbClr>
                      </a:outerShdw>
                    </a:effectLst>
                  </p:spPr>
                  <p:txBody>
                    <a:bodyPr wrap="none" lIns="91440" tIns="45720" rIns="91440" bIns="45720" rtlCol="0" anchor="ctr" anchorCtr="0">
                      <a:normAutofit/>
                    </a:bodyPr>
                    <a:lstStyle/>
                    <a:p>
                      <a:pPr marL="0" marR="0" lvl="0" indent="0" algn="ctr" defTabSz="457200" eaLnBrk="1" fontAlgn="auto" latinLnBrk="0" hangingPunct="1">
                        <a:lnSpc>
                          <a:spcPct val="100000"/>
                        </a:lnSpc>
                        <a:spcBef>
                          <a:spcPts val="0"/>
                        </a:spcBef>
                        <a:spcAft>
                          <a:spcPts val="0"/>
                        </a:spcAft>
                        <a:buClrTx/>
                        <a:buSzTx/>
                        <a:buFontTx/>
                        <a:buNone/>
                        <a:tabLst/>
                        <a:defRPr/>
                      </a:pPr>
                      <a:r>
                        <a:rPr kumimoji="1" lang="en-US" altLang="zh-CN" sz="1600" b="1" i="0" u="none" strike="noStrike" kern="0" cap="none" spc="0" normalizeH="0" baseline="0" noProof="0" dirty="0">
                          <a:ln>
                            <a:noFill/>
                          </a:ln>
                          <a:solidFill>
                            <a:srgbClr val="FFFFFF"/>
                          </a:solidFill>
                          <a:effectLst/>
                          <a:uLnTx/>
                          <a:uFillTx/>
                          <a:ea typeface="方正黑体简体"/>
                          <a:cs typeface="+mn-ea"/>
                          <a:sym typeface="+mn-lt"/>
                        </a:rPr>
                        <a:t>3</a:t>
                      </a:r>
                      <a:endParaRPr kumimoji="1" lang="zh-CN" altLang="en-US" sz="1600" b="1" i="0" u="none" strike="noStrike" kern="0" cap="none" spc="0" normalizeH="0" baseline="0" noProof="0" dirty="0">
                        <a:ln>
                          <a:noFill/>
                        </a:ln>
                        <a:solidFill>
                          <a:srgbClr val="FFFFFF"/>
                        </a:solidFill>
                        <a:effectLst/>
                        <a:uLnTx/>
                        <a:uFillTx/>
                        <a:ea typeface="方正黑体简体"/>
                        <a:cs typeface="+mn-ea"/>
                        <a:sym typeface="+mn-lt"/>
                      </a:endParaRPr>
                    </a:p>
                  </p:txBody>
                </p:sp>
              </p:grpSp>
            </p:grpSp>
            <p:grpSp>
              <p:nvGrpSpPr>
                <p:cNvPr id="47" name="组合 46">
                  <a:extLst>
                    <a:ext uri="{FF2B5EF4-FFF2-40B4-BE49-F238E27FC236}">
                      <a16:creationId xmlns:a16="http://schemas.microsoft.com/office/drawing/2014/main" id="{67A61B59-1DF2-B23F-FC38-49096319FD0A}"/>
                    </a:ext>
                  </a:extLst>
                </p:cNvPr>
                <p:cNvGrpSpPr>
                  <a:grpSpLocks noChangeAspect="1"/>
                </p:cNvGrpSpPr>
                <p:nvPr/>
              </p:nvGrpSpPr>
              <p:grpSpPr>
                <a:xfrm>
                  <a:off x="714065" y="2312904"/>
                  <a:ext cx="3486742" cy="1711794"/>
                  <a:chOff x="3217731" y="2445007"/>
                  <a:chExt cx="5743839" cy="2374387"/>
                </a:xfrm>
              </p:grpSpPr>
              <p:sp>
                <p:nvSpPr>
                  <p:cNvPr id="58" name="ComponentBackground1">
                    <a:extLst>
                      <a:ext uri="{FF2B5EF4-FFF2-40B4-BE49-F238E27FC236}">
                        <a16:creationId xmlns:a16="http://schemas.microsoft.com/office/drawing/2014/main" id="{F7F45CE5-2F82-6AF8-6CAB-EAAD1A0DE19B}"/>
                      </a:ext>
                    </a:extLst>
                  </p:cNvPr>
                  <p:cNvSpPr/>
                  <p:nvPr>
                    <p:custDataLst>
                      <p:tags r:id="rId13"/>
                    </p:custDataLst>
                  </p:nvPr>
                </p:nvSpPr>
                <p:spPr>
                  <a:xfrm>
                    <a:off x="3217731" y="2445007"/>
                    <a:ext cx="5743839" cy="2374387"/>
                  </a:xfrm>
                  <a:prstGeom prst="roundRect">
                    <a:avLst>
                      <a:gd name="adj" fmla="val 17510"/>
                    </a:avLst>
                  </a:prstGeom>
                  <a:solidFill>
                    <a:srgbClr val="FFFFFF"/>
                  </a:solidFill>
                  <a:ln w="12700" cap="rnd" cmpd="sng" algn="ctr">
                    <a:gradFill>
                      <a:gsLst>
                        <a:gs pos="0">
                          <a:srgbClr val="B35609">
                            <a:lumMod val="45000"/>
                            <a:lumOff val="55000"/>
                          </a:srgbClr>
                        </a:gs>
                        <a:gs pos="50000">
                          <a:srgbClr val="B35609">
                            <a:lumMod val="30000"/>
                            <a:lumOff val="70000"/>
                            <a:alpha val="0"/>
                          </a:srgbClr>
                        </a:gs>
                      </a:gsLst>
                      <a:lin ang="0" scaled="0"/>
                    </a:gradFill>
                    <a:prstDash val="solid"/>
                    <a:round/>
                  </a:ln>
                  <a:effectLst>
                    <a:outerShdw blurRad="254000" dist="127000" algn="ctr" rotWithShape="0">
                      <a:srgbClr val="B35609">
                        <a:alpha val="15000"/>
                      </a:srgbClr>
                    </a:outerShdw>
                  </a:effectLst>
                </p:spPr>
                <p:txBody>
                  <a:bodyPr rot="0" spcFirstLastPara="0" vert="horz" wrap="square" lIns="0" tIns="0" rIns="0" bIns="0" numCol="1" spcCol="0" rtlCol="0" fromWordArt="0" anchor="ctr" anchorCtr="0" forceAA="0" compatLnSpc="1">
                    <a:normAutofit/>
                  </a:bodyPr>
                  <a:lstStyle/>
                  <a:p>
                    <a:pPr marL="0" marR="0" lvl="0" indent="0" algn="r" defTabSz="457200" eaLnBrk="1" fontAlgn="auto" latinLnBrk="0" hangingPunct="1">
                      <a:lnSpc>
                        <a:spcPct val="100000"/>
                      </a:lnSpc>
                      <a:spcBef>
                        <a:spcPts val="0"/>
                      </a:spcBef>
                      <a:spcAft>
                        <a:spcPts val="0"/>
                      </a:spcAft>
                      <a:buClrTx/>
                      <a:buSzTx/>
                      <a:buFontTx/>
                      <a:buNone/>
                      <a:tabLst/>
                      <a:defRPr/>
                    </a:pPr>
                    <a:endParaRPr kumimoji="0" lang="zh-CN" altLang="en-US" sz="1800" b="1" i="0" u="none" strike="noStrike" kern="0" cap="none" spc="0" normalizeH="0" baseline="0" noProof="0">
                      <a:ln>
                        <a:noFill/>
                      </a:ln>
                      <a:solidFill>
                        <a:srgbClr val="000000"/>
                      </a:solidFill>
                      <a:effectLst/>
                      <a:uLnTx/>
                      <a:uFillTx/>
                      <a:ea typeface="方正黑体简体"/>
                      <a:cs typeface="+mn-ea"/>
                      <a:sym typeface="+mn-lt"/>
                    </a:endParaRPr>
                  </a:p>
                </p:txBody>
              </p:sp>
              <p:sp>
                <p:nvSpPr>
                  <p:cNvPr id="59" name="Bullet1">
                    <a:extLst>
                      <a:ext uri="{FF2B5EF4-FFF2-40B4-BE49-F238E27FC236}">
                        <a16:creationId xmlns:a16="http://schemas.microsoft.com/office/drawing/2014/main" id="{500384DE-3E03-E01F-1E1E-E41D398FFDF8}"/>
                      </a:ext>
                    </a:extLst>
                  </p:cNvPr>
                  <p:cNvSpPr txBox="1"/>
                  <p:nvPr>
                    <p:custDataLst>
                      <p:tags r:id="rId14"/>
                    </p:custDataLst>
                  </p:nvPr>
                </p:nvSpPr>
                <p:spPr bwMode="auto">
                  <a:xfrm>
                    <a:off x="3399612" y="2647197"/>
                    <a:ext cx="5238667" cy="654282"/>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wrap="square" lIns="91440" tIns="45720" rIns="91440" bIns="45720" anchor="b"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0" marR="0" lvl="0" indent="0" algn="r" defTabSz="913765" rtl="0" eaLnBrk="1" fontAlgn="auto" latinLnBrk="0" hangingPunct="1">
                      <a:lnSpc>
                        <a:spcPct val="100000"/>
                      </a:lnSpc>
                      <a:spcBef>
                        <a:spcPts val="0"/>
                      </a:spcBef>
                      <a:spcAft>
                        <a:spcPts val="0"/>
                      </a:spcAft>
                      <a:buClrTx/>
                      <a:buSzPct val="25000"/>
                      <a:buFontTx/>
                      <a:buNone/>
                      <a:tabLst/>
                      <a:defRPr/>
                    </a:pPr>
                    <a:r>
                      <a:rPr kumimoji="0" lang="zh-CN" altLang="en-US" sz="2400" b="1" i="0" u="none" strike="noStrike" kern="1200" cap="none" spc="0" normalizeH="0" baseline="0" noProof="0" dirty="0">
                        <a:ln>
                          <a:noFill/>
                        </a:ln>
                        <a:solidFill>
                          <a:srgbClr val="B35609"/>
                        </a:solidFill>
                        <a:effectLst/>
                        <a:uLnTx/>
                        <a:uFillTx/>
                        <a:latin typeface="微软雅黑" panose="020B0503020204020204" charset="-122"/>
                        <a:cs typeface="Arial" panose="020B0604020202020204" pitchFamily="34" charset="0"/>
                        <a:sym typeface="微软雅黑" panose="020B0503020204020204" charset="-122"/>
                      </a:rPr>
                      <a:t>广谱机制</a:t>
                    </a:r>
                  </a:p>
                </p:txBody>
              </p:sp>
            </p:grpSp>
            <p:grpSp>
              <p:nvGrpSpPr>
                <p:cNvPr id="48" name="组合 1">
                  <a:extLst>
                    <a:ext uri="{FF2B5EF4-FFF2-40B4-BE49-F238E27FC236}">
                      <a16:creationId xmlns:a16="http://schemas.microsoft.com/office/drawing/2014/main" id="{DCDF906F-F35F-88C9-7D00-DD3B590F144C}"/>
                    </a:ext>
                  </a:extLst>
                </p:cNvPr>
                <p:cNvGrpSpPr>
                  <a:grpSpLocks noChangeAspect="1"/>
                </p:cNvGrpSpPr>
                <p:nvPr/>
              </p:nvGrpSpPr>
              <p:grpSpPr>
                <a:xfrm>
                  <a:off x="7978494" y="2312904"/>
                  <a:ext cx="3486742" cy="1711794"/>
                  <a:chOff x="3217731" y="2445007"/>
                  <a:chExt cx="5743839" cy="2374387"/>
                </a:xfrm>
              </p:grpSpPr>
              <p:sp>
                <p:nvSpPr>
                  <p:cNvPr id="56" name="ComponentBackground2">
                    <a:extLst>
                      <a:ext uri="{FF2B5EF4-FFF2-40B4-BE49-F238E27FC236}">
                        <a16:creationId xmlns:a16="http://schemas.microsoft.com/office/drawing/2014/main" id="{35CAF195-2A39-8B0D-9267-3B11031FD41A}"/>
                      </a:ext>
                    </a:extLst>
                  </p:cNvPr>
                  <p:cNvSpPr/>
                  <p:nvPr>
                    <p:custDataLst>
                      <p:tags r:id="rId11"/>
                    </p:custDataLst>
                  </p:nvPr>
                </p:nvSpPr>
                <p:spPr>
                  <a:xfrm>
                    <a:off x="3217731" y="2445007"/>
                    <a:ext cx="5743839" cy="2374387"/>
                  </a:xfrm>
                  <a:prstGeom prst="roundRect">
                    <a:avLst>
                      <a:gd name="adj" fmla="val 17510"/>
                    </a:avLst>
                  </a:prstGeom>
                  <a:solidFill>
                    <a:srgbClr val="FFFFFF"/>
                  </a:solidFill>
                  <a:ln w="12700" cap="rnd" cmpd="sng" algn="ctr">
                    <a:gradFill>
                      <a:gsLst>
                        <a:gs pos="0">
                          <a:srgbClr val="F5B021">
                            <a:lumMod val="20000"/>
                            <a:lumOff val="80000"/>
                            <a:alpha val="50000"/>
                          </a:srgbClr>
                        </a:gs>
                        <a:gs pos="50000">
                          <a:srgbClr val="F5B021">
                            <a:lumMod val="20000"/>
                            <a:lumOff val="80000"/>
                            <a:alpha val="0"/>
                          </a:srgbClr>
                        </a:gs>
                      </a:gsLst>
                      <a:lin ang="0" scaled="0"/>
                    </a:gradFill>
                    <a:prstDash val="solid"/>
                    <a:round/>
                  </a:ln>
                  <a:effectLst>
                    <a:outerShdw blurRad="254000" dist="127000" algn="ctr" rotWithShape="0">
                      <a:srgbClr val="F5B021">
                        <a:alpha val="15000"/>
                      </a:srgbClr>
                    </a:outerShdw>
                  </a:effectLst>
                </p:spPr>
                <p:txBody>
                  <a:bodyPr rot="0" spcFirstLastPara="0" vert="horz" wrap="square" lIns="0" tIns="0" rIns="0" bIns="0" numCol="1" spcCol="0" rtlCol="0" fromWordArt="0" anchor="ctr" anchorCtr="0" forceAA="0" compatLnSpc="1">
                    <a:normAutofit/>
                  </a:bodyPr>
                  <a:lstStyle/>
                  <a:p>
                    <a:pPr marL="0" marR="0" lvl="0" indent="0" algn="r" defTabSz="457200" eaLnBrk="1" fontAlgn="auto" latinLnBrk="0" hangingPunct="1">
                      <a:lnSpc>
                        <a:spcPct val="100000"/>
                      </a:lnSpc>
                      <a:spcBef>
                        <a:spcPts val="0"/>
                      </a:spcBef>
                      <a:spcAft>
                        <a:spcPts val="0"/>
                      </a:spcAft>
                      <a:buClrTx/>
                      <a:buSzTx/>
                      <a:buFontTx/>
                      <a:buNone/>
                      <a:tabLst/>
                      <a:defRPr/>
                    </a:pPr>
                    <a:endParaRPr kumimoji="0" lang="zh-CN" altLang="en-US" sz="1800" b="1" i="0" u="none" strike="noStrike" kern="0" cap="none" spc="0" normalizeH="0" baseline="0" noProof="0">
                      <a:ln>
                        <a:noFill/>
                      </a:ln>
                      <a:solidFill>
                        <a:srgbClr val="000000"/>
                      </a:solidFill>
                      <a:effectLst/>
                      <a:uLnTx/>
                      <a:uFillTx/>
                      <a:ea typeface="方正黑体简体"/>
                      <a:cs typeface="+mn-ea"/>
                      <a:sym typeface="+mn-lt"/>
                    </a:endParaRPr>
                  </a:p>
                </p:txBody>
              </p:sp>
              <p:sp>
                <p:nvSpPr>
                  <p:cNvPr id="57" name="Bullet2">
                    <a:extLst>
                      <a:ext uri="{FF2B5EF4-FFF2-40B4-BE49-F238E27FC236}">
                        <a16:creationId xmlns:a16="http://schemas.microsoft.com/office/drawing/2014/main" id="{6B4C01B9-FE70-BB9F-4FB4-CF9BBFD223AD}"/>
                      </a:ext>
                    </a:extLst>
                  </p:cNvPr>
                  <p:cNvSpPr txBox="1"/>
                  <p:nvPr>
                    <p:custDataLst>
                      <p:tags r:id="rId12"/>
                    </p:custDataLst>
                  </p:nvPr>
                </p:nvSpPr>
                <p:spPr bwMode="auto">
                  <a:xfrm>
                    <a:off x="3366611" y="2647481"/>
                    <a:ext cx="5238667" cy="653711"/>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wrap="square" lIns="91440" tIns="45720" rIns="91440" bIns="45720" anchor="b"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0" marR="0" lvl="0" indent="0" algn="l" defTabSz="913765" rtl="0" eaLnBrk="1" fontAlgn="auto" latinLnBrk="0" hangingPunct="1">
                      <a:lnSpc>
                        <a:spcPct val="100000"/>
                      </a:lnSpc>
                      <a:spcBef>
                        <a:spcPts val="0"/>
                      </a:spcBef>
                      <a:spcAft>
                        <a:spcPts val="0"/>
                      </a:spcAft>
                      <a:buClrTx/>
                      <a:buSzPct val="25000"/>
                      <a:buFontTx/>
                      <a:buNone/>
                      <a:tabLst/>
                      <a:defRPr/>
                    </a:pPr>
                    <a:r>
                      <a:rPr kumimoji="0" lang="zh-CN" altLang="en-US" sz="2400" b="1" i="0" u="none" strike="noStrike" kern="1200" cap="none" spc="0" normalizeH="0" baseline="0" noProof="0" dirty="0">
                        <a:ln>
                          <a:noFill/>
                        </a:ln>
                        <a:solidFill>
                          <a:srgbClr val="F5B021"/>
                        </a:solidFill>
                        <a:effectLst/>
                        <a:uLnTx/>
                        <a:uFillTx/>
                        <a:latin typeface="微软雅黑" panose="020B0503020204020204" charset="-122"/>
                        <a:cs typeface="Arial" panose="020B0604020202020204" pitchFamily="34" charset="0"/>
                        <a:sym typeface="微软雅黑" panose="020B0503020204020204" charset="-122"/>
                      </a:rPr>
                      <a:t>共病共管</a:t>
                    </a:r>
                  </a:p>
                </p:txBody>
              </p:sp>
            </p:grpSp>
            <p:grpSp>
              <p:nvGrpSpPr>
                <p:cNvPr id="49" name="组合 1">
                  <a:extLst>
                    <a:ext uri="{FF2B5EF4-FFF2-40B4-BE49-F238E27FC236}">
                      <a16:creationId xmlns:a16="http://schemas.microsoft.com/office/drawing/2014/main" id="{DF2DC21E-E900-B0AB-10BB-04024D3F98AC}"/>
                    </a:ext>
                  </a:extLst>
                </p:cNvPr>
                <p:cNvGrpSpPr>
                  <a:grpSpLocks noChangeAspect="1"/>
                </p:cNvGrpSpPr>
                <p:nvPr/>
              </p:nvGrpSpPr>
              <p:grpSpPr>
                <a:xfrm>
                  <a:off x="7978494" y="4271856"/>
                  <a:ext cx="3486742" cy="1711794"/>
                  <a:chOff x="3217731" y="2445007"/>
                  <a:chExt cx="5743839" cy="2374387"/>
                </a:xfrm>
              </p:grpSpPr>
              <p:sp>
                <p:nvSpPr>
                  <p:cNvPr id="54" name="ComponentBackground3">
                    <a:extLst>
                      <a:ext uri="{FF2B5EF4-FFF2-40B4-BE49-F238E27FC236}">
                        <a16:creationId xmlns:a16="http://schemas.microsoft.com/office/drawing/2014/main" id="{FE304E9C-5180-41F7-F970-B3CFEE4B8480}"/>
                      </a:ext>
                    </a:extLst>
                  </p:cNvPr>
                  <p:cNvSpPr/>
                  <p:nvPr>
                    <p:custDataLst>
                      <p:tags r:id="rId9"/>
                    </p:custDataLst>
                  </p:nvPr>
                </p:nvSpPr>
                <p:spPr>
                  <a:xfrm>
                    <a:off x="3217731" y="2445007"/>
                    <a:ext cx="5743839" cy="2374387"/>
                  </a:xfrm>
                  <a:prstGeom prst="roundRect">
                    <a:avLst>
                      <a:gd name="adj" fmla="val 17510"/>
                    </a:avLst>
                  </a:prstGeom>
                  <a:solidFill>
                    <a:srgbClr val="FFFFFF"/>
                  </a:solidFill>
                  <a:ln w="12700" cap="rnd" cmpd="sng" algn="ctr">
                    <a:gradFill>
                      <a:gsLst>
                        <a:gs pos="0">
                          <a:srgbClr val="B35609">
                            <a:lumMod val="45000"/>
                            <a:lumOff val="55000"/>
                          </a:srgbClr>
                        </a:gs>
                        <a:gs pos="50000">
                          <a:srgbClr val="B35609">
                            <a:lumMod val="30000"/>
                            <a:lumOff val="70000"/>
                            <a:alpha val="0"/>
                          </a:srgbClr>
                        </a:gs>
                      </a:gsLst>
                      <a:lin ang="0" scaled="0"/>
                    </a:gradFill>
                    <a:prstDash val="solid"/>
                    <a:round/>
                  </a:ln>
                  <a:effectLst>
                    <a:outerShdw blurRad="254000" dist="127000" algn="ctr" rotWithShape="0">
                      <a:srgbClr val="B35609">
                        <a:alpha val="15000"/>
                      </a:srgbClr>
                    </a:outerShdw>
                  </a:effectLst>
                </p:spPr>
                <p:txBody>
                  <a:bodyPr rot="0" spcFirstLastPara="0" vert="horz" wrap="square" lIns="0" tIns="0" rIns="0" bIns="0" numCol="1" spcCol="0" rtlCol="0" fromWordArt="0" anchor="ctr" anchorCtr="0" forceAA="0" compatLnSpc="1">
                    <a:normAutofit/>
                  </a:bodyPr>
                  <a:lstStyle/>
                  <a:p>
                    <a:pPr marL="0" marR="0" lvl="0" indent="0" algn="r" defTabSz="457200" eaLnBrk="1" fontAlgn="auto" latinLnBrk="0" hangingPunct="1">
                      <a:lnSpc>
                        <a:spcPct val="100000"/>
                      </a:lnSpc>
                      <a:spcBef>
                        <a:spcPts val="0"/>
                      </a:spcBef>
                      <a:spcAft>
                        <a:spcPts val="0"/>
                      </a:spcAft>
                      <a:buClrTx/>
                      <a:buSzTx/>
                      <a:buFontTx/>
                      <a:buNone/>
                      <a:tabLst/>
                      <a:defRPr/>
                    </a:pPr>
                    <a:endParaRPr kumimoji="0" lang="zh-CN" altLang="en-US" sz="1800" b="1" i="0" u="none" strike="noStrike" kern="0" cap="none" spc="0" normalizeH="0" baseline="0" noProof="0">
                      <a:ln>
                        <a:noFill/>
                      </a:ln>
                      <a:solidFill>
                        <a:srgbClr val="000000"/>
                      </a:solidFill>
                      <a:effectLst/>
                      <a:uLnTx/>
                      <a:uFillTx/>
                      <a:ea typeface="方正黑体简体"/>
                      <a:cs typeface="+mn-ea"/>
                      <a:sym typeface="+mn-lt"/>
                    </a:endParaRPr>
                  </a:p>
                </p:txBody>
              </p:sp>
              <p:sp>
                <p:nvSpPr>
                  <p:cNvPr id="55" name="Bullet3">
                    <a:extLst>
                      <a:ext uri="{FF2B5EF4-FFF2-40B4-BE49-F238E27FC236}">
                        <a16:creationId xmlns:a16="http://schemas.microsoft.com/office/drawing/2014/main" id="{07DC4A37-F7BE-0538-D7FE-A86DDDC8F78E}"/>
                      </a:ext>
                    </a:extLst>
                  </p:cNvPr>
                  <p:cNvSpPr txBox="1"/>
                  <p:nvPr>
                    <p:custDataLst>
                      <p:tags r:id="rId10"/>
                    </p:custDataLst>
                  </p:nvPr>
                </p:nvSpPr>
                <p:spPr bwMode="auto">
                  <a:xfrm>
                    <a:off x="3414051" y="2673829"/>
                    <a:ext cx="5238667" cy="606256"/>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wrap="square" lIns="91440" tIns="45720" rIns="91440" bIns="45720" anchor="b" anchorCtr="0">
                    <a:normAutofit fontScale="95000"/>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zh-CN" altLang="en-US" sz="2400" b="1" i="0" u="none" strike="noStrike" kern="1200" cap="none" spc="0" normalizeH="0" baseline="0" noProof="0" dirty="0">
                        <a:ln>
                          <a:noFill/>
                        </a:ln>
                        <a:solidFill>
                          <a:srgbClr val="B35609"/>
                        </a:solidFill>
                        <a:effectLst/>
                        <a:uLnTx/>
                        <a:uFillTx/>
                        <a:sym typeface="Arial" panose="020B0604020202020204" pitchFamily="34" charset="0"/>
                      </a:rPr>
                      <a:t>循证支持</a:t>
                    </a:r>
                  </a:p>
                </p:txBody>
              </p:sp>
            </p:grpSp>
            <p:grpSp>
              <p:nvGrpSpPr>
                <p:cNvPr id="50" name="组合 1">
                  <a:extLst>
                    <a:ext uri="{FF2B5EF4-FFF2-40B4-BE49-F238E27FC236}">
                      <a16:creationId xmlns:a16="http://schemas.microsoft.com/office/drawing/2014/main" id="{EC080229-0582-6423-C8CD-FE37ECB5AD96}"/>
                    </a:ext>
                  </a:extLst>
                </p:cNvPr>
                <p:cNvGrpSpPr>
                  <a:grpSpLocks noChangeAspect="1"/>
                </p:cNvGrpSpPr>
                <p:nvPr/>
              </p:nvGrpSpPr>
              <p:grpSpPr>
                <a:xfrm>
                  <a:off x="714065" y="4271856"/>
                  <a:ext cx="3486742" cy="1711794"/>
                  <a:chOff x="3217731" y="2445007"/>
                  <a:chExt cx="5743839" cy="2374387"/>
                </a:xfrm>
              </p:grpSpPr>
              <p:sp>
                <p:nvSpPr>
                  <p:cNvPr id="52" name="ComponentBackground4">
                    <a:extLst>
                      <a:ext uri="{FF2B5EF4-FFF2-40B4-BE49-F238E27FC236}">
                        <a16:creationId xmlns:a16="http://schemas.microsoft.com/office/drawing/2014/main" id="{BB5E2D19-47BD-4CC1-7E03-EFCB53BE8B1C}"/>
                      </a:ext>
                    </a:extLst>
                  </p:cNvPr>
                  <p:cNvSpPr/>
                  <p:nvPr>
                    <p:custDataLst>
                      <p:tags r:id="rId7"/>
                    </p:custDataLst>
                  </p:nvPr>
                </p:nvSpPr>
                <p:spPr>
                  <a:xfrm>
                    <a:off x="3217731" y="2445007"/>
                    <a:ext cx="5743839" cy="2374387"/>
                  </a:xfrm>
                  <a:prstGeom prst="roundRect">
                    <a:avLst>
                      <a:gd name="adj" fmla="val 17510"/>
                    </a:avLst>
                  </a:prstGeom>
                  <a:solidFill>
                    <a:srgbClr val="FFFFFF"/>
                  </a:solidFill>
                  <a:ln w="12700" cap="rnd" cmpd="sng" algn="ctr">
                    <a:gradFill>
                      <a:gsLst>
                        <a:gs pos="0">
                          <a:srgbClr val="F5B021">
                            <a:lumMod val="20000"/>
                            <a:lumOff val="80000"/>
                            <a:alpha val="50000"/>
                          </a:srgbClr>
                        </a:gs>
                        <a:gs pos="50000">
                          <a:srgbClr val="F5B021">
                            <a:lumMod val="20000"/>
                            <a:lumOff val="80000"/>
                            <a:alpha val="0"/>
                          </a:srgbClr>
                        </a:gs>
                      </a:gsLst>
                      <a:lin ang="0" scaled="0"/>
                    </a:gradFill>
                    <a:prstDash val="solid"/>
                    <a:round/>
                  </a:ln>
                  <a:effectLst>
                    <a:outerShdw blurRad="254000" dist="127000" algn="ctr" rotWithShape="0">
                      <a:srgbClr val="F5B021">
                        <a:alpha val="15000"/>
                      </a:srgbClr>
                    </a:outerShdw>
                  </a:effectLst>
                </p:spPr>
                <p:txBody>
                  <a:bodyPr rot="0" spcFirstLastPara="0" vert="horz" wrap="square" lIns="0" tIns="0" rIns="0" bIns="0" numCol="1" spcCol="0" rtlCol="0" fromWordArt="0" anchor="ctr" anchorCtr="0" forceAA="0" compatLnSpc="1">
                    <a:normAutofit/>
                  </a:bodyPr>
                  <a:lstStyle/>
                  <a:p>
                    <a:pPr marL="0" marR="0" lvl="0" indent="0" algn="r" defTabSz="457200" eaLnBrk="1" fontAlgn="auto" latinLnBrk="0" hangingPunct="1">
                      <a:lnSpc>
                        <a:spcPct val="100000"/>
                      </a:lnSpc>
                      <a:spcBef>
                        <a:spcPts val="0"/>
                      </a:spcBef>
                      <a:spcAft>
                        <a:spcPts val="0"/>
                      </a:spcAft>
                      <a:buClrTx/>
                      <a:buSzTx/>
                      <a:buFontTx/>
                      <a:buNone/>
                      <a:tabLst/>
                      <a:defRPr/>
                    </a:pPr>
                    <a:endParaRPr kumimoji="0" lang="zh-CN" altLang="en-US" sz="1800" b="1" i="0" u="none" strike="noStrike" kern="0" cap="none" spc="0" normalizeH="0" baseline="0" noProof="0">
                      <a:ln>
                        <a:noFill/>
                      </a:ln>
                      <a:solidFill>
                        <a:srgbClr val="000000"/>
                      </a:solidFill>
                      <a:effectLst/>
                      <a:uLnTx/>
                      <a:uFillTx/>
                      <a:ea typeface="方正黑体简体"/>
                      <a:cs typeface="+mn-ea"/>
                      <a:sym typeface="+mn-lt"/>
                    </a:endParaRPr>
                  </a:p>
                </p:txBody>
              </p:sp>
              <p:sp>
                <p:nvSpPr>
                  <p:cNvPr id="53" name="Bullet4">
                    <a:extLst>
                      <a:ext uri="{FF2B5EF4-FFF2-40B4-BE49-F238E27FC236}">
                        <a16:creationId xmlns:a16="http://schemas.microsoft.com/office/drawing/2014/main" id="{22D7FE84-6940-42E4-43D8-262413F7CF37}"/>
                      </a:ext>
                    </a:extLst>
                  </p:cNvPr>
                  <p:cNvSpPr txBox="1"/>
                  <p:nvPr>
                    <p:custDataLst>
                      <p:tags r:id="rId8"/>
                    </p:custDataLst>
                  </p:nvPr>
                </p:nvSpPr>
                <p:spPr bwMode="auto">
                  <a:xfrm>
                    <a:off x="5117422" y="2620873"/>
                    <a:ext cx="3519954" cy="610036"/>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wrap="square" lIns="91440" tIns="45720" rIns="91440" bIns="45720" anchor="b" anchorCtr="0">
                    <a:normAutofit fontScale="97500"/>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0" marR="0" lvl="0" indent="0" algn="r" defTabSz="913765" rtl="0" eaLnBrk="1" fontAlgn="auto" latinLnBrk="0" hangingPunct="1">
                      <a:lnSpc>
                        <a:spcPct val="100000"/>
                      </a:lnSpc>
                      <a:spcBef>
                        <a:spcPts val="0"/>
                      </a:spcBef>
                      <a:spcAft>
                        <a:spcPts val="0"/>
                      </a:spcAft>
                      <a:buClrTx/>
                      <a:buSzPct val="25000"/>
                      <a:buFontTx/>
                      <a:buNone/>
                      <a:tabLst/>
                      <a:defRPr/>
                    </a:pPr>
                    <a:r>
                      <a:rPr kumimoji="0" lang="zh-CN" altLang="en-US" sz="2400" b="1" i="0" u="none" strike="noStrike" kern="1200" cap="none" spc="0" normalizeH="0" baseline="0" noProof="0" dirty="0">
                        <a:ln>
                          <a:noFill/>
                        </a:ln>
                        <a:solidFill>
                          <a:srgbClr val="F5B021"/>
                        </a:solidFill>
                        <a:effectLst/>
                        <a:uLnTx/>
                        <a:uFillTx/>
                        <a:latin typeface="微软雅黑" panose="020B0503020204020204" charset="-122"/>
                        <a:cs typeface="Arial" panose="020B0604020202020204" pitchFamily="34" charset="0"/>
                        <a:sym typeface="微软雅黑" panose="020B0503020204020204" charset="-122"/>
                      </a:rPr>
                      <a:t>安全可靠</a:t>
                    </a:r>
                  </a:p>
                </p:txBody>
              </p:sp>
            </p:grpSp>
            <p:sp>
              <p:nvSpPr>
                <p:cNvPr id="51" name="Title">
                  <a:extLst>
                    <a:ext uri="{FF2B5EF4-FFF2-40B4-BE49-F238E27FC236}">
                      <a16:creationId xmlns:a16="http://schemas.microsoft.com/office/drawing/2014/main" id="{A5760BD3-2617-3860-8E47-63D87BE69AD3}"/>
                    </a:ext>
                  </a:extLst>
                </p:cNvPr>
                <p:cNvSpPr>
                  <a:spLocks noChangeAspect="1"/>
                </p:cNvSpPr>
                <p:nvPr/>
              </p:nvSpPr>
              <p:spPr>
                <a:xfrm>
                  <a:off x="639903" y="1711693"/>
                  <a:ext cx="10858500" cy="525110"/>
                </a:xfrm>
                <a:prstGeom prst="rect">
                  <a:avLst/>
                </a:prstGeom>
                <a:solidFill>
                  <a:srgbClr val="F5B021">
                    <a:lumMod val="20000"/>
                    <a:lumOff val="80000"/>
                  </a:srgbClr>
                </a:solidFill>
                <a:ln w="25400" cap="flat" cmpd="sng" algn="ctr">
                  <a:noFill/>
                  <a:prstDash val="solid"/>
                </a:ln>
                <a:effectLst/>
              </p:spPr>
              <p:txBody>
                <a:bodyPr wrap="square" lIns="91440" tIns="45720" rIns="91440" bIns="45720" rtlCol="0" anchor="ctr" anchorCtr="0">
                  <a:normAutofit/>
                </a:bodyPr>
                <a:lstStyle/>
                <a:p>
                  <a:pPr marL="0" marR="0" lvl="0" indent="0" algn="ctr" defTabSz="457200" eaLnBrk="1" fontAlgn="auto" latinLnBrk="0" hangingPunct="1">
                    <a:lnSpc>
                      <a:spcPct val="100000"/>
                    </a:lnSpc>
                    <a:spcBef>
                      <a:spcPts val="0"/>
                    </a:spcBef>
                    <a:spcAft>
                      <a:spcPts val="0"/>
                    </a:spcAft>
                    <a:buClrTx/>
                    <a:buSzTx/>
                    <a:buFontTx/>
                    <a:buNone/>
                    <a:tabLst/>
                    <a:defRPr/>
                  </a:pPr>
                  <a:r>
                    <a:rPr kumimoji="0" lang="zh-CN" altLang="en-US" sz="2400" b="1" i="0" u="none" strike="noStrike" kern="0" cap="none" spc="0" normalizeH="0" baseline="0" noProof="0" dirty="0">
                      <a:ln>
                        <a:noFill/>
                      </a:ln>
                      <a:solidFill>
                        <a:srgbClr val="B35609"/>
                      </a:solidFill>
                      <a:effectLst/>
                      <a:uLnTx/>
                      <a:uFillTx/>
                      <a:ea typeface="方正黑体简体"/>
                      <a:cs typeface="+mn-cs"/>
                      <a:sym typeface="+mn-ea"/>
                    </a:rPr>
                    <a:t>广谱</a:t>
                  </a:r>
                  <a:r>
                    <a:rPr kumimoji="0" lang="zh-CN" altLang="en-US" sz="2400" b="1" i="0" u="none" strike="noStrike" kern="0" cap="none" spc="0" normalizeH="0" baseline="0" noProof="0" dirty="0">
                      <a:ln>
                        <a:noFill/>
                      </a:ln>
                      <a:solidFill>
                        <a:srgbClr val="B35609"/>
                      </a:solidFill>
                      <a:effectLst/>
                      <a:uLnTx/>
                      <a:uFillTx/>
                      <a:latin typeface="微软雅黑" panose="020B0503020204020204" charset="-122"/>
                      <a:ea typeface="方正黑体简体"/>
                      <a:cs typeface="+mn-cs"/>
                      <a:sym typeface="微软雅黑" panose="020B0503020204020204" charset="-122"/>
                    </a:rPr>
                    <a:t>抗忧，天然助眠</a:t>
                  </a:r>
                </a:p>
              </p:txBody>
            </p:sp>
          </p:grpSp>
          <p:sp>
            <p:nvSpPr>
              <p:cNvPr id="42" name="Text2">
                <a:extLst>
                  <a:ext uri="{FF2B5EF4-FFF2-40B4-BE49-F238E27FC236}">
                    <a16:creationId xmlns:a16="http://schemas.microsoft.com/office/drawing/2014/main" id="{D4B50708-56C9-678F-AC3A-4307FD25C755}"/>
                  </a:ext>
                </a:extLst>
              </p:cNvPr>
              <p:cNvSpPr txBox="1"/>
              <p:nvPr>
                <p:custDataLst>
                  <p:tags r:id="rId3"/>
                </p:custDataLst>
              </p:nvPr>
            </p:nvSpPr>
            <p:spPr>
              <a:xfrm>
                <a:off x="8179966" y="2959153"/>
                <a:ext cx="3326448" cy="1143000"/>
              </a:xfrm>
              <a:prstGeom prst="rect">
                <a:avLst/>
              </a:prstGeom>
              <a:noFill/>
              <a:ln>
                <a:noFill/>
              </a:ln>
            </p:spPr>
            <p:txBody>
              <a:bodyPr wrap="square" lIns="91440" tIns="45720" rIns="91440" bIns="45720" anchor="t" anchorCtr="0">
                <a:normAutofit/>
              </a:bodyPr>
              <a:lstStyle/>
              <a:p>
                <a:pPr marL="285750" marR="0" lvl="0" indent="-285750" defTabSz="913765" eaLnBrk="1" fontAlgn="auto" latinLnBrk="0" hangingPunct="1">
                  <a:lnSpc>
                    <a:spcPct val="120000"/>
                  </a:lnSpc>
                  <a:spcBef>
                    <a:spcPts val="0"/>
                  </a:spcBef>
                  <a:spcAft>
                    <a:spcPts val="0"/>
                  </a:spcAft>
                  <a:buClrTx/>
                  <a:buSzPct val="25000"/>
                  <a:buFont typeface="Wingdings" panose="05000000000000000000" pitchFamily="2" charset="2"/>
                  <a:buChar char="u"/>
                  <a:tabLst/>
                  <a:defRPr/>
                </a:pPr>
                <a:r>
                  <a:rPr kumimoji="0" lang="zh-CN" altLang="en-US" sz="1400" b="0" i="0" u="none" strike="noStrike" kern="0" cap="none" spc="0" normalizeH="0" baseline="0" noProof="0" dirty="0">
                    <a:ln>
                      <a:noFill/>
                    </a:ln>
                    <a:solidFill>
                      <a:prstClr val="black"/>
                    </a:solidFill>
                    <a:effectLst/>
                    <a:uLnTx/>
                    <a:uFillTx/>
                    <a:latin typeface="微软雅黑" panose="020B0503020204020204" charset="-122"/>
                    <a:cs typeface="Arial" panose="020B0604020202020204" pitchFamily="34" charset="0"/>
                    <a:sym typeface="微软雅黑" panose="020B0503020204020204" charset="-122"/>
                  </a:rPr>
                  <a:t>有效改善抑郁患者的抑郁情绪和失眠症状</a:t>
                </a:r>
                <a:r>
                  <a:rPr kumimoji="0" lang="en-US" altLang="zh-CN" sz="1400" b="0" i="0" u="none" strike="noStrike" kern="0" cap="none" spc="0" normalizeH="0" baseline="30000" noProof="0" dirty="0">
                    <a:ln>
                      <a:noFill/>
                    </a:ln>
                    <a:solidFill>
                      <a:prstClr val="black"/>
                    </a:solidFill>
                    <a:effectLst/>
                    <a:uLnTx/>
                    <a:uFillTx/>
                    <a:latin typeface="微软雅黑" panose="020B0503020204020204" charset="-122"/>
                    <a:cs typeface="Arial" panose="020B0604020202020204" pitchFamily="34" charset="0"/>
                    <a:sym typeface="微软雅黑" panose="020B0503020204020204" charset="-122"/>
                  </a:rPr>
                  <a:t>2</a:t>
                </a:r>
                <a:r>
                  <a:rPr kumimoji="0" lang="zh-CN" altLang="en-US" sz="1400" b="0" i="0" u="none" strike="noStrike" kern="0" cap="none" spc="0" normalizeH="0" baseline="0" noProof="0" dirty="0">
                    <a:ln>
                      <a:noFill/>
                    </a:ln>
                    <a:solidFill>
                      <a:prstClr val="black"/>
                    </a:solidFill>
                    <a:effectLst/>
                    <a:uLnTx/>
                    <a:uFillTx/>
                    <a:latin typeface="微软雅黑" panose="020B0503020204020204" charset="-122"/>
                    <a:cs typeface="Arial" panose="020B0604020202020204" pitchFamily="34" charset="0"/>
                    <a:sym typeface="微软雅黑" panose="020B0503020204020204" charset="-122"/>
                  </a:rPr>
                  <a:t>；</a:t>
                </a:r>
                <a:endParaRPr kumimoji="0" lang="en-US" altLang="zh-CN" sz="1400" b="0" i="0" u="none" strike="noStrike" kern="0" cap="none" spc="0" normalizeH="0" baseline="0" noProof="0" dirty="0">
                  <a:ln>
                    <a:noFill/>
                  </a:ln>
                  <a:solidFill>
                    <a:prstClr val="black"/>
                  </a:solidFill>
                  <a:effectLst/>
                  <a:uLnTx/>
                  <a:uFillTx/>
                  <a:latin typeface="微软雅黑" panose="020B0503020204020204" charset="-122"/>
                  <a:cs typeface="Arial" panose="020B0604020202020204" pitchFamily="34" charset="0"/>
                  <a:sym typeface="微软雅黑" panose="020B0503020204020204" charset="-122"/>
                </a:endParaRPr>
              </a:p>
              <a:p>
                <a:pPr marL="285750" marR="0" lvl="0" indent="-285750" defTabSz="913765" eaLnBrk="1" fontAlgn="auto" latinLnBrk="0" hangingPunct="1">
                  <a:lnSpc>
                    <a:spcPct val="120000"/>
                  </a:lnSpc>
                  <a:spcBef>
                    <a:spcPts val="0"/>
                  </a:spcBef>
                  <a:spcAft>
                    <a:spcPts val="0"/>
                  </a:spcAft>
                  <a:buClrTx/>
                  <a:buSzPct val="25000"/>
                  <a:buFont typeface="Wingdings" panose="05000000000000000000" pitchFamily="2" charset="2"/>
                  <a:buChar char="u"/>
                  <a:tabLst/>
                  <a:defRPr/>
                </a:pPr>
                <a:r>
                  <a:rPr kumimoji="0" lang="zh-CN" altLang="en-US" sz="1400" b="0" i="0" u="none" strike="noStrike" kern="0" cap="none" spc="0" normalizeH="0" baseline="0" noProof="0" dirty="0">
                    <a:ln>
                      <a:noFill/>
                    </a:ln>
                    <a:solidFill>
                      <a:prstClr val="black"/>
                    </a:solidFill>
                    <a:effectLst/>
                    <a:uLnTx/>
                    <a:uFillTx/>
                    <a:latin typeface="微软雅黑" panose="020B0503020204020204" charset="-122"/>
                    <a:cs typeface="Arial" panose="020B0604020202020204" pitchFamily="34" charset="0"/>
                    <a:sym typeface="微软雅黑" panose="020B0503020204020204" charset="-122"/>
                  </a:rPr>
                  <a:t>服药</a:t>
                </a:r>
                <a:r>
                  <a:rPr kumimoji="0" lang="en-US" altLang="zh-CN" sz="1400" b="0" i="0" u="none" strike="noStrike" kern="0" cap="none" spc="0" normalizeH="0" baseline="0" noProof="0" dirty="0">
                    <a:ln>
                      <a:noFill/>
                    </a:ln>
                    <a:solidFill>
                      <a:prstClr val="black"/>
                    </a:solidFill>
                    <a:effectLst/>
                    <a:uLnTx/>
                    <a:uFillTx/>
                    <a:latin typeface="微软雅黑" panose="020B0503020204020204" charset="-122"/>
                    <a:cs typeface="Arial" panose="020B0604020202020204" pitchFamily="34" charset="0"/>
                    <a:sym typeface="微软雅黑" panose="020B0503020204020204" charset="-122"/>
                  </a:rPr>
                  <a:t>2~4</a:t>
                </a:r>
                <a:r>
                  <a:rPr kumimoji="0" lang="zh-CN" altLang="en-US" sz="1400" b="0" i="0" u="none" strike="noStrike" kern="0" cap="none" spc="0" normalizeH="0" baseline="0" noProof="0" dirty="0">
                    <a:ln>
                      <a:noFill/>
                    </a:ln>
                    <a:solidFill>
                      <a:prstClr val="black"/>
                    </a:solidFill>
                    <a:effectLst/>
                    <a:uLnTx/>
                    <a:uFillTx/>
                    <a:latin typeface="微软雅黑" panose="020B0503020204020204" charset="-122"/>
                    <a:cs typeface="Arial" panose="020B0604020202020204" pitchFamily="34" charset="0"/>
                    <a:sym typeface="微软雅黑" panose="020B0503020204020204" charset="-122"/>
                  </a:rPr>
                  <a:t>周可有效对抗抑郁</a:t>
                </a:r>
                <a:r>
                  <a:rPr kumimoji="0" lang="en-US" altLang="zh-CN" sz="1400" b="0" i="0" u="none" strike="noStrike" kern="0" cap="none" spc="0" normalizeH="0" baseline="30000" noProof="0" dirty="0">
                    <a:ln>
                      <a:noFill/>
                    </a:ln>
                    <a:solidFill>
                      <a:prstClr val="black"/>
                    </a:solidFill>
                    <a:effectLst/>
                    <a:uLnTx/>
                    <a:uFillTx/>
                    <a:latin typeface="微软雅黑" panose="020B0503020204020204" charset="-122"/>
                    <a:cs typeface="Arial" panose="020B0604020202020204" pitchFamily="34" charset="0"/>
                    <a:sym typeface="微软雅黑" panose="020B0503020204020204" charset="-122"/>
                  </a:rPr>
                  <a:t>3</a:t>
                </a:r>
                <a:r>
                  <a:rPr kumimoji="0" lang="zh-CN" altLang="en-US" sz="1400" b="0" i="0" u="none" strike="noStrike" kern="0" cap="none" spc="0" normalizeH="0" baseline="0" noProof="0" dirty="0">
                    <a:ln>
                      <a:noFill/>
                    </a:ln>
                    <a:solidFill>
                      <a:prstClr val="black"/>
                    </a:solidFill>
                    <a:effectLst/>
                    <a:uLnTx/>
                    <a:uFillTx/>
                    <a:latin typeface="微软雅黑" panose="020B0503020204020204" charset="-122"/>
                    <a:cs typeface="Arial" panose="020B0604020202020204" pitchFamily="34" charset="0"/>
                    <a:sym typeface="微软雅黑" panose="020B0503020204020204" charset="-122"/>
                  </a:rPr>
                  <a:t>，长程治疗安全防复发</a:t>
                </a:r>
                <a:r>
                  <a:rPr kumimoji="0" lang="en-US" altLang="zh-CN" sz="1400" b="0" i="0" u="none" strike="noStrike" kern="0" cap="none" spc="0" normalizeH="0" baseline="30000" noProof="0" dirty="0">
                    <a:ln>
                      <a:noFill/>
                    </a:ln>
                    <a:solidFill>
                      <a:prstClr val="black"/>
                    </a:solidFill>
                    <a:effectLst/>
                    <a:uLnTx/>
                    <a:uFillTx/>
                    <a:latin typeface="微软雅黑" panose="020B0503020204020204" charset="-122"/>
                    <a:cs typeface="Arial" panose="020B0604020202020204" pitchFamily="34" charset="0"/>
                    <a:sym typeface="微软雅黑" panose="020B0503020204020204" charset="-122"/>
                  </a:rPr>
                  <a:t>1, 4</a:t>
                </a:r>
                <a:endParaRPr kumimoji="0" lang="zh-CN" altLang="en-US" sz="1400" b="0" i="0" u="none" strike="noStrike" kern="0" cap="none" spc="0" normalizeH="0" baseline="30000" noProof="0" dirty="0">
                  <a:ln>
                    <a:noFill/>
                  </a:ln>
                  <a:solidFill>
                    <a:prstClr val="black"/>
                  </a:solidFill>
                  <a:effectLst/>
                  <a:uLnTx/>
                  <a:uFillTx/>
                  <a:latin typeface="微软雅黑" panose="020B0503020204020204" charset="-122"/>
                  <a:cs typeface="Arial" panose="020B0604020202020204" pitchFamily="34" charset="0"/>
                  <a:sym typeface="微软雅黑" panose="020B0503020204020204" charset="-122"/>
                </a:endParaRPr>
              </a:p>
            </p:txBody>
          </p:sp>
          <p:sp>
            <p:nvSpPr>
              <p:cNvPr id="43" name="文本框 42">
                <a:extLst>
                  <a:ext uri="{FF2B5EF4-FFF2-40B4-BE49-F238E27FC236}">
                    <a16:creationId xmlns:a16="http://schemas.microsoft.com/office/drawing/2014/main" id="{9CE528FD-7974-500D-F944-9D0249285994}"/>
                  </a:ext>
                </a:extLst>
              </p:cNvPr>
              <p:cNvSpPr txBox="1"/>
              <p:nvPr>
                <p:custDataLst>
                  <p:tags r:id="rId4"/>
                </p:custDataLst>
              </p:nvPr>
            </p:nvSpPr>
            <p:spPr>
              <a:xfrm>
                <a:off x="777566" y="4838451"/>
                <a:ext cx="3486918" cy="1105279"/>
              </a:xfrm>
              <a:prstGeom prst="rect">
                <a:avLst/>
              </a:prstGeom>
              <a:noFill/>
            </p:spPr>
            <p:txBody>
              <a:bodyPr wrap="square">
                <a:spAutoFit/>
              </a:bodyPr>
              <a:lstStyle/>
              <a:p>
                <a:pPr marL="285750" marR="0" lvl="0" indent="-285750" defTabSz="913765" eaLnBrk="1" fontAlgn="auto" latinLnBrk="0" hangingPunct="1">
                  <a:lnSpc>
                    <a:spcPct val="120000"/>
                  </a:lnSpc>
                  <a:spcBef>
                    <a:spcPts val="0"/>
                  </a:spcBef>
                  <a:spcAft>
                    <a:spcPts val="0"/>
                  </a:spcAft>
                  <a:buClrTx/>
                  <a:buSzPct val="25000"/>
                  <a:buFont typeface="Wingdings" panose="05000000000000000000" pitchFamily="2" charset="2"/>
                  <a:buChar char="l"/>
                  <a:tabLst/>
                  <a:defRPr/>
                </a:pPr>
                <a:r>
                  <a:rPr kumimoji="0" lang="zh-CN" altLang="en-US" sz="1400" b="0" i="0" u="none" strike="noStrike" kern="0" cap="none" spc="0" normalizeH="0" baseline="0" noProof="0" dirty="0">
                    <a:ln>
                      <a:noFill/>
                    </a:ln>
                    <a:solidFill>
                      <a:prstClr val="black"/>
                    </a:solidFill>
                    <a:effectLst/>
                    <a:uLnTx/>
                    <a:uFillTx/>
                    <a:latin typeface="微软雅黑" panose="020B0503020204020204" charset="-122"/>
                    <a:cs typeface="Arial" panose="020B0604020202020204" pitchFamily="34" charset="0"/>
                    <a:sym typeface="微软雅黑" panose="020B0503020204020204" charset="-122"/>
                  </a:rPr>
                  <a:t>不良反应相比选择性</a:t>
                </a:r>
                <a:r>
                  <a:rPr kumimoji="0" lang="en-US" altLang="zh-CN" sz="1400" b="0" i="0" u="none" strike="noStrike" kern="0" cap="none" spc="0" normalizeH="0" baseline="0" noProof="0" dirty="0">
                    <a:ln>
                      <a:noFill/>
                    </a:ln>
                    <a:solidFill>
                      <a:prstClr val="black"/>
                    </a:solidFill>
                    <a:effectLst/>
                    <a:uLnTx/>
                    <a:uFillTx/>
                    <a:latin typeface="微软雅黑" panose="020B0503020204020204" charset="-122"/>
                    <a:cs typeface="Arial" panose="020B0604020202020204" pitchFamily="34" charset="0"/>
                    <a:sym typeface="微软雅黑" panose="020B0503020204020204" charset="-122"/>
                  </a:rPr>
                  <a:t>5</a:t>
                </a:r>
                <a:r>
                  <a:rPr kumimoji="0" lang="zh-CN" altLang="en-US" sz="1400" b="0" i="0" u="none" strike="noStrike" kern="0" cap="none" spc="0" normalizeH="0" baseline="0" noProof="0" dirty="0">
                    <a:ln>
                      <a:noFill/>
                    </a:ln>
                    <a:solidFill>
                      <a:prstClr val="black"/>
                    </a:solidFill>
                    <a:effectLst/>
                    <a:uLnTx/>
                    <a:uFillTx/>
                    <a:latin typeface="微软雅黑" panose="020B0503020204020204" charset="-122"/>
                    <a:cs typeface="Arial" panose="020B0604020202020204" pitchFamily="34" charset="0"/>
                    <a:sym typeface="微软雅黑" panose="020B0503020204020204" charset="-122"/>
                  </a:rPr>
                  <a:t>羟色胺再摄取抑制剂（</a:t>
                </a:r>
                <a:r>
                  <a:rPr kumimoji="0" lang="en-US" altLang="zh-CN" sz="1400" b="0" i="0" u="none" strike="noStrike" kern="0" cap="none" spc="0" normalizeH="0" baseline="0" noProof="0" dirty="0">
                    <a:ln>
                      <a:noFill/>
                    </a:ln>
                    <a:solidFill>
                      <a:prstClr val="black"/>
                    </a:solidFill>
                    <a:effectLst/>
                    <a:uLnTx/>
                    <a:uFillTx/>
                    <a:latin typeface="微软雅黑" panose="020B0503020204020204" charset="-122"/>
                    <a:cs typeface="Arial" panose="020B0604020202020204" pitchFamily="34" charset="0"/>
                    <a:sym typeface="微软雅黑" panose="020B0503020204020204" charset="-122"/>
                  </a:rPr>
                  <a:t>SSRI</a:t>
                </a:r>
                <a:r>
                  <a:rPr kumimoji="0" lang="zh-CN" altLang="en-US" sz="1400" b="0" i="0" u="none" strike="noStrike" kern="0" cap="none" spc="0" normalizeH="0" baseline="0" noProof="0" dirty="0">
                    <a:ln>
                      <a:noFill/>
                    </a:ln>
                    <a:solidFill>
                      <a:prstClr val="black"/>
                    </a:solidFill>
                    <a:effectLst/>
                    <a:uLnTx/>
                    <a:uFillTx/>
                    <a:latin typeface="微软雅黑" panose="020B0503020204020204" charset="-122"/>
                    <a:cs typeface="Arial" panose="020B0604020202020204" pitchFamily="34" charset="0"/>
                    <a:sym typeface="微软雅黑" panose="020B0503020204020204" charset="-122"/>
                  </a:rPr>
                  <a:t>）显著减少</a:t>
                </a:r>
                <a:r>
                  <a:rPr kumimoji="0" lang="en-US" altLang="zh-CN" sz="1400" b="0" i="0" u="none" strike="noStrike" kern="0" cap="none" spc="0" normalizeH="0" baseline="0" noProof="0" dirty="0">
                    <a:ln>
                      <a:noFill/>
                    </a:ln>
                    <a:solidFill>
                      <a:prstClr val="black"/>
                    </a:solidFill>
                    <a:effectLst/>
                    <a:uLnTx/>
                    <a:uFillTx/>
                    <a:latin typeface="微软雅黑" panose="020B0503020204020204" charset="-122"/>
                    <a:cs typeface="Arial" panose="020B0604020202020204" pitchFamily="34" charset="0"/>
                    <a:sym typeface="微软雅黑" panose="020B0503020204020204" charset="-122"/>
                  </a:rPr>
                  <a:t>47%</a:t>
                </a:r>
                <a:r>
                  <a:rPr kumimoji="0" lang="en-US" altLang="zh-CN" sz="1400" b="0" i="0" u="none" strike="noStrike" kern="0" cap="none" spc="0" normalizeH="0" baseline="30000" noProof="0" dirty="0">
                    <a:ln>
                      <a:noFill/>
                    </a:ln>
                    <a:solidFill>
                      <a:prstClr val="black"/>
                    </a:solidFill>
                    <a:effectLst/>
                    <a:uLnTx/>
                    <a:uFillTx/>
                    <a:latin typeface="微软雅黑" panose="020B0503020204020204" charset="-122"/>
                    <a:cs typeface="Arial" panose="020B0604020202020204" pitchFamily="34" charset="0"/>
                    <a:sym typeface="微软雅黑" panose="020B0503020204020204" charset="-122"/>
                  </a:rPr>
                  <a:t>5</a:t>
                </a:r>
                <a:r>
                  <a:rPr kumimoji="0" lang="zh-CN" altLang="en-US" sz="1400" b="0" i="0" u="none" strike="noStrike" kern="0" cap="none" spc="0" normalizeH="0" baseline="0" noProof="0" dirty="0">
                    <a:ln>
                      <a:noFill/>
                    </a:ln>
                    <a:solidFill>
                      <a:prstClr val="black"/>
                    </a:solidFill>
                    <a:effectLst/>
                    <a:uLnTx/>
                    <a:uFillTx/>
                    <a:latin typeface="微软雅黑" panose="020B0503020204020204" charset="-122"/>
                    <a:cs typeface="Arial" panose="020B0604020202020204" pitchFamily="34" charset="0"/>
                    <a:sym typeface="微软雅黑" panose="020B0503020204020204" charset="-122"/>
                  </a:rPr>
                  <a:t>；</a:t>
                </a:r>
                <a:endParaRPr kumimoji="0" lang="en-US" altLang="zh-CN" sz="1400" b="0" i="0" u="none" strike="noStrike" kern="0" cap="none" spc="0" normalizeH="0" baseline="0" noProof="0" dirty="0">
                  <a:ln>
                    <a:noFill/>
                  </a:ln>
                  <a:solidFill>
                    <a:prstClr val="black"/>
                  </a:solidFill>
                  <a:effectLst/>
                  <a:uLnTx/>
                  <a:uFillTx/>
                  <a:latin typeface="微软雅黑" panose="020B0503020204020204" charset="-122"/>
                  <a:cs typeface="Arial" panose="020B0604020202020204" pitchFamily="34" charset="0"/>
                  <a:sym typeface="微软雅黑" panose="020B0503020204020204" charset="-122"/>
                </a:endParaRPr>
              </a:p>
              <a:p>
                <a:pPr marL="285750" marR="0" lvl="0" indent="-285750" defTabSz="913765" eaLnBrk="1" fontAlgn="auto" latinLnBrk="0" hangingPunct="1">
                  <a:lnSpc>
                    <a:spcPct val="120000"/>
                  </a:lnSpc>
                  <a:spcBef>
                    <a:spcPts val="0"/>
                  </a:spcBef>
                  <a:spcAft>
                    <a:spcPts val="0"/>
                  </a:spcAft>
                  <a:buClrTx/>
                  <a:buSzPct val="25000"/>
                  <a:buFont typeface="Wingdings" panose="05000000000000000000" pitchFamily="2" charset="2"/>
                  <a:buChar char="l"/>
                  <a:tabLst/>
                  <a:defRPr/>
                </a:pPr>
                <a:r>
                  <a:rPr kumimoji="0" lang="zh-CN" altLang="en-US" sz="1400" b="0" i="0" u="none" strike="noStrike" kern="0" cap="none" spc="0" normalizeH="0" baseline="0" noProof="0" dirty="0">
                    <a:ln>
                      <a:noFill/>
                    </a:ln>
                    <a:solidFill>
                      <a:prstClr val="black"/>
                    </a:solidFill>
                    <a:effectLst/>
                    <a:uLnTx/>
                    <a:uFillTx/>
                    <a:latin typeface="微软雅黑" panose="020B0503020204020204" charset="-122"/>
                    <a:cs typeface="Arial" panose="020B0604020202020204" pitchFamily="34" charset="0"/>
                    <a:sym typeface="微软雅黑" panose="020B0503020204020204" charset="-122"/>
                  </a:rPr>
                  <a:t>安全性与安慰剂相近</a:t>
                </a:r>
                <a:r>
                  <a:rPr kumimoji="0" lang="en-US" altLang="zh-CN" sz="1400" b="0" i="0" u="none" strike="noStrike" kern="0" cap="none" spc="0" normalizeH="0" baseline="30000" noProof="0" dirty="0">
                    <a:ln>
                      <a:noFill/>
                    </a:ln>
                    <a:solidFill>
                      <a:prstClr val="black"/>
                    </a:solidFill>
                    <a:effectLst/>
                    <a:uLnTx/>
                    <a:uFillTx/>
                    <a:latin typeface="微软雅黑" panose="020B0503020204020204" charset="-122"/>
                    <a:cs typeface="Arial" panose="020B0604020202020204" pitchFamily="34" charset="0"/>
                    <a:sym typeface="微软雅黑" panose="020B0503020204020204" charset="-122"/>
                  </a:rPr>
                  <a:t>6</a:t>
                </a:r>
                <a:r>
                  <a:rPr kumimoji="0" lang="zh-CN" altLang="en-US" sz="1400" b="0" i="0" u="none" strike="noStrike" kern="0" cap="none" spc="0" normalizeH="0" baseline="0" noProof="0" dirty="0">
                    <a:ln>
                      <a:noFill/>
                    </a:ln>
                    <a:solidFill>
                      <a:prstClr val="black"/>
                    </a:solidFill>
                    <a:effectLst/>
                    <a:uLnTx/>
                    <a:uFillTx/>
                    <a:latin typeface="微软雅黑" panose="020B0503020204020204" charset="-122"/>
                    <a:cs typeface="Arial" panose="020B0604020202020204" pitchFamily="34" charset="0"/>
                    <a:sym typeface="微软雅黑" panose="020B0503020204020204" charset="-122"/>
                  </a:rPr>
                  <a:t>；</a:t>
                </a:r>
                <a:endParaRPr kumimoji="0" lang="en-US" altLang="zh-CN" sz="1400" b="0" i="0" u="none" strike="noStrike" kern="0" cap="none" spc="0" normalizeH="0" baseline="0" noProof="0" dirty="0">
                  <a:ln>
                    <a:noFill/>
                  </a:ln>
                  <a:solidFill>
                    <a:prstClr val="black"/>
                  </a:solidFill>
                  <a:effectLst/>
                  <a:uLnTx/>
                  <a:uFillTx/>
                  <a:latin typeface="微软雅黑" panose="020B0503020204020204" charset="-122"/>
                  <a:cs typeface="Arial" panose="020B0604020202020204" pitchFamily="34" charset="0"/>
                  <a:sym typeface="微软雅黑" panose="020B0503020204020204" charset="-122"/>
                </a:endParaRPr>
              </a:p>
              <a:p>
                <a:pPr marL="285750" marR="0" lvl="0" indent="-285750" defTabSz="913765" eaLnBrk="1" fontAlgn="auto" latinLnBrk="0" hangingPunct="1">
                  <a:lnSpc>
                    <a:spcPct val="120000"/>
                  </a:lnSpc>
                  <a:spcBef>
                    <a:spcPts val="0"/>
                  </a:spcBef>
                  <a:spcAft>
                    <a:spcPts val="0"/>
                  </a:spcAft>
                  <a:buClrTx/>
                  <a:buSzPct val="25000"/>
                  <a:buFont typeface="Wingdings" panose="05000000000000000000" pitchFamily="2" charset="2"/>
                  <a:buChar char="l"/>
                  <a:tabLst/>
                  <a:defRPr/>
                </a:pPr>
                <a:r>
                  <a:rPr kumimoji="0" lang="zh-CN" altLang="en-US" sz="1400" b="0" i="0" u="none" strike="noStrike" kern="0" cap="none" spc="0" normalizeH="0" baseline="0" noProof="0" dirty="0">
                    <a:ln>
                      <a:noFill/>
                    </a:ln>
                    <a:solidFill>
                      <a:prstClr val="black"/>
                    </a:solidFill>
                    <a:effectLst/>
                    <a:uLnTx/>
                    <a:uFillTx/>
                    <a:latin typeface="微软雅黑" panose="020B0503020204020204" charset="-122"/>
                    <a:cs typeface="Arial" panose="020B0604020202020204" pitchFamily="34" charset="0"/>
                    <a:sym typeface="微软雅黑" panose="020B0503020204020204" charset="-122"/>
                  </a:rPr>
                  <a:t>长期使用对体重无显著影响</a:t>
                </a:r>
                <a:r>
                  <a:rPr kumimoji="0" lang="en-US" altLang="zh-CN" sz="1400" b="0" i="0" u="none" strike="noStrike" kern="0" cap="none" spc="0" normalizeH="0" baseline="30000" noProof="0" dirty="0">
                    <a:ln>
                      <a:noFill/>
                    </a:ln>
                    <a:solidFill>
                      <a:prstClr val="black"/>
                    </a:solidFill>
                    <a:effectLst/>
                    <a:uLnTx/>
                    <a:uFillTx/>
                    <a:latin typeface="微软雅黑" panose="020B0503020204020204" charset="-122"/>
                    <a:cs typeface="Arial" panose="020B0604020202020204" pitchFamily="34" charset="0"/>
                    <a:sym typeface="微软雅黑" panose="020B0503020204020204" charset="-122"/>
                  </a:rPr>
                  <a:t>7</a:t>
                </a:r>
              </a:p>
            </p:txBody>
          </p:sp>
          <p:sp>
            <p:nvSpPr>
              <p:cNvPr id="44" name="文本框 43">
                <a:extLst>
                  <a:ext uri="{FF2B5EF4-FFF2-40B4-BE49-F238E27FC236}">
                    <a16:creationId xmlns:a16="http://schemas.microsoft.com/office/drawing/2014/main" id="{6A322122-F1BF-39F0-3941-72A9FCAC5F3E}"/>
                  </a:ext>
                </a:extLst>
              </p:cNvPr>
              <p:cNvSpPr txBox="1"/>
              <p:nvPr>
                <p:custDataLst>
                  <p:tags r:id="rId5"/>
                </p:custDataLst>
              </p:nvPr>
            </p:nvSpPr>
            <p:spPr>
              <a:xfrm>
                <a:off x="8179966" y="4967946"/>
                <a:ext cx="3381657" cy="851271"/>
              </a:xfrm>
              <a:prstGeom prst="rect">
                <a:avLst/>
              </a:prstGeom>
              <a:noFill/>
            </p:spPr>
            <p:txBody>
              <a:bodyPr wrap="square">
                <a:spAutoFit/>
              </a:bodyPr>
              <a:lstStyle/>
              <a:p>
                <a:pPr marL="0" marR="0" lvl="0" indent="0" defTabSz="913765" eaLnBrk="1" fontAlgn="auto" latinLnBrk="0" hangingPunct="1">
                  <a:lnSpc>
                    <a:spcPct val="120000"/>
                  </a:lnSpc>
                  <a:spcBef>
                    <a:spcPts val="0"/>
                  </a:spcBef>
                  <a:spcAft>
                    <a:spcPts val="0"/>
                  </a:spcAft>
                  <a:buClrTx/>
                  <a:buSzPct val="25000"/>
                  <a:buFontTx/>
                  <a:buNone/>
                  <a:tabLst/>
                  <a:defRPr/>
                </a:pPr>
                <a:r>
                  <a:rPr kumimoji="0" lang="zh-CN" altLang="en-US" sz="1400" b="0" i="0" u="none" strike="noStrike" kern="0" cap="none" spc="0" normalizeH="0" baseline="0" noProof="0" dirty="0">
                    <a:ln>
                      <a:noFill/>
                    </a:ln>
                    <a:solidFill>
                      <a:prstClr val="black"/>
                    </a:solidFill>
                    <a:effectLst/>
                    <a:uLnTx/>
                    <a:uFillTx/>
                    <a:latin typeface="微软雅黑" panose="020B0503020204020204" charset="-122"/>
                    <a:cs typeface="Arial" panose="020B0604020202020204" pitchFamily="34" charset="0"/>
                    <a:sym typeface="微软雅黑" panose="020B0503020204020204" charset="-122"/>
                  </a:rPr>
                  <a:t>圣</a:t>
                </a:r>
                <a:r>
                  <a:rPr kumimoji="0" lang="en-US" altLang="zh-CN" sz="1400" b="0" i="0" u="none" strike="noStrike" kern="0" cap="none" spc="0" normalizeH="0" baseline="0" noProof="0" dirty="0">
                    <a:ln>
                      <a:noFill/>
                    </a:ln>
                    <a:solidFill>
                      <a:prstClr val="black"/>
                    </a:solidFill>
                    <a:effectLst/>
                    <a:uLnTx/>
                    <a:uFillTx/>
                    <a:latin typeface="微软雅黑" panose="020B0503020204020204" charset="-122"/>
                    <a:cs typeface="Arial" panose="020B0604020202020204" pitchFamily="34" charset="0"/>
                    <a:sym typeface="微软雅黑" panose="020B0503020204020204" charset="-122"/>
                  </a:rPr>
                  <a:t>·</a:t>
                </a:r>
                <a:r>
                  <a:rPr kumimoji="0" lang="zh-CN" altLang="en-US" sz="1400" b="0" i="0" u="none" strike="noStrike" kern="0" cap="none" spc="0" normalizeH="0" baseline="0" noProof="0" dirty="0">
                    <a:ln>
                      <a:noFill/>
                    </a:ln>
                    <a:solidFill>
                      <a:prstClr val="black"/>
                    </a:solidFill>
                    <a:effectLst/>
                    <a:uLnTx/>
                    <a:uFillTx/>
                    <a:latin typeface="微软雅黑" panose="020B0503020204020204" charset="-122"/>
                    <a:cs typeface="Arial" panose="020B0604020202020204" pitchFamily="34" charset="0"/>
                    <a:sym typeface="微软雅黑" panose="020B0503020204020204" charset="-122"/>
                  </a:rPr>
                  <a:t>约翰草提取物获得国内外权威指南</a:t>
                </a:r>
                <a:r>
                  <a:rPr kumimoji="0" lang="en-US" altLang="zh-CN" sz="1400" b="0" i="0" u="none" strike="noStrike" kern="0" cap="none" spc="0" normalizeH="0" baseline="0" noProof="0" dirty="0">
                    <a:ln>
                      <a:noFill/>
                    </a:ln>
                    <a:solidFill>
                      <a:prstClr val="black"/>
                    </a:solidFill>
                    <a:effectLst/>
                    <a:uLnTx/>
                    <a:uFillTx/>
                    <a:latin typeface="微软雅黑" panose="020B0503020204020204" charset="-122"/>
                    <a:cs typeface="Arial" panose="020B0604020202020204" pitchFamily="34" charset="0"/>
                    <a:sym typeface="微软雅黑" panose="020B0503020204020204" charset="-122"/>
                  </a:rPr>
                  <a:t>/</a:t>
                </a:r>
                <a:r>
                  <a:rPr kumimoji="0" lang="zh-CN" altLang="en-US" sz="1400" b="0" i="0" u="none" strike="noStrike" kern="0" cap="none" spc="0" normalizeH="0" baseline="0" noProof="0" dirty="0">
                    <a:ln>
                      <a:noFill/>
                    </a:ln>
                    <a:solidFill>
                      <a:prstClr val="black"/>
                    </a:solidFill>
                    <a:effectLst/>
                    <a:uLnTx/>
                    <a:uFillTx/>
                    <a:latin typeface="微软雅黑" panose="020B0503020204020204" charset="-122"/>
                    <a:cs typeface="Arial" panose="020B0604020202020204" pitchFamily="34" charset="0"/>
                    <a:sym typeface="微软雅黑" panose="020B0503020204020204" charset="-122"/>
                  </a:rPr>
                  <a:t>共识一致推荐，用于治疗轻中度抑郁，同时改善失眠</a:t>
                </a:r>
                <a:r>
                  <a:rPr kumimoji="0" lang="en-US" altLang="zh-CN" sz="1400" b="0" i="0" u="none" strike="noStrike" kern="0" cap="none" spc="0" normalizeH="0" baseline="30000" noProof="0" dirty="0">
                    <a:ln>
                      <a:noFill/>
                    </a:ln>
                    <a:solidFill>
                      <a:prstClr val="black"/>
                    </a:solidFill>
                    <a:effectLst/>
                    <a:uLnTx/>
                    <a:uFillTx/>
                    <a:latin typeface="微软雅黑" panose="020B0503020204020204" charset="-122"/>
                    <a:cs typeface="Arial" panose="020B0604020202020204" pitchFamily="34" charset="0"/>
                    <a:sym typeface="微软雅黑" panose="020B0503020204020204" charset="-122"/>
                  </a:rPr>
                  <a:t>8,9</a:t>
                </a:r>
                <a:endParaRPr kumimoji="0" lang="zh-CN" altLang="en-US" sz="1400" b="0" i="0" u="none" strike="noStrike" kern="0" cap="none" spc="0" normalizeH="0" baseline="30000" noProof="0" dirty="0">
                  <a:ln>
                    <a:noFill/>
                  </a:ln>
                  <a:solidFill>
                    <a:prstClr val="black"/>
                  </a:solidFill>
                  <a:effectLst/>
                  <a:uLnTx/>
                  <a:uFillTx/>
                  <a:latin typeface="微软雅黑" panose="020B0503020204020204" charset="-122"/>
                  <a:cs typeface="Arial" panose="020B0604020202020204" pitchFamily="34" charset="0"/>
                  <a:sym typeface="微软雅黑" panose="020B0503020204020204" charset="-122"/>
                </a:endParaRPr>
              </a:p>
            </p:txBody>
          </p:sp>
          <p:pic>
            <p:nvPicPr>
              <p:cNvPr id="45" name="图片 44">
                <a:extLst>
                  <a:ext uri="{FF2B5EF4-FFF2-40B4-BE49-F238E27FC236}">
                    <a16:creationId xmlns:a16="http://schemas.microsoft.com/office/drawing/2014/main" id="{9B5C46D2-4171-64E9-1D9F-0C5001FF50B3}"/>
                  </a:ext>
                </a:extLst>
              </p:cNvPr>
              <p:cNvPicPr>
                <a:picLocks noChangeAspect="1"/>
              </p:cNvPicPr>
              <p:nvPr>
                <p:custDataLst>
                  <p:tags r:id="rId6"/>
                </p:custDataLst>
              </p:nvPr>
            </p:nvPicPr>
            <p:blipFill>
              <a:blip r:embed="rId24">
                <a:extLst>
                  <a:ext uri="{BEBA8EAE-BF5A-486C-A8C5-ECC9F3942E4B}">
                    <a14:imgProps xmlns:a14="http://schemas.microsoft.com/office/drawing/2010/main">
                      <a14:imgLayer r:embed="rId25">
                        <a14:imgEffect>
                          <a14:backgroundRemoval t="1365" b="99220" l="1852" r="98560">
                            <a14:foregroundMark x1="6173" y1="39766" x2="10288" y2="40936"/>
                            <a14:foregroundMark x1="3498" y1="79337" x2="5761" y2="79142"/>
                            <a14:foregroundMark x1="2881" y1="39181" x2="4733" y2="39571"/>
                            <a14:foregroundMark x1="58025" y1="6823" x2="58436" y2="9552"/>
                            <a14:foregroundMark x1="76337" y1="1365" x2="76955" y2="9942"/>
                            <a14:foregroundMark x1="90947" y1="21442" x2="93004" y2="13840"/>
                            <a14:foregroundMark x1="95679" y1="47953" x2="98765" y2="47758"/>
                            <a14:foregroundMark x1="66872" y1="90643" x2="70782" y2="90838"/>
                            <a14:foregroundMark x1="50206" y1="95712" x2="53292" y2="91618"/>
                            <a14:foregroundMark x1="51440" y1="98830" x2="50823" y2="99415"/>
                            <a14:foregroundMark x1="1852" y1="80312" x2="4527" y2="80117"/>
                          </a14:backgroundRemoval>
                        </a14:imgEffect>
                      </a14:imgLayer>
                    </a14:imgProps>
                  </a:ext>
                </a:extLst>
              </a:blip>
              <a:stretch>
                <a:fillRect/>
              </a:stretch>
            </p:blipFill>
            <p:spPr>
              <a:xfrm>
                <a:off x="5477091" y="3383624"/>
                <a:ext cx="1311126" cy="1383966"/>
              </a:xfrm>
              <a:prstGeom prst="rect">
                <a:avLst/>
              </a:prstGeom>
            </p:spPr>
          </p:pic>
        </p:grpSp>
        <p:sp>
          <p:nvSpPr>
            <p:cNvPr id="40" name="文本框 39">
              <a:extLst>
                <a:ext uri="{FF2B5EF4-FFF2-40B4-BE49-F238E27FC236}">
                  <a16:creationId xmlns:a16="http://schemas.microsoft.com/office/drawing/2014/main" id="{9117AB1E-EA68-4476-3298-83706DC7FFFE}"/>
                </a:ext>
              </a:extLst>
            </p:cNvPr>
            <p:cNvSpPr txBox="1"/>
            <p:nvPr>
              <p:custDataLst>
                <p:tags r:id="rId2"/>
              </p:custDataLst>
            </p:nvPr>
          </p:nvSpPr>
          <p:spPr>
            <a:xfrm>
              <a:off x="863009" y="2617519"/>
              <a:ext cx="3036479" cy="597263"/>
            </a:xfrm>
            <a:prstGeom prst="rect">
              <a:avLst/>
            </a:prstGeom>
            <a:noFill/>
          </p:spPr>
          <p:txBody>
            <a:bodyPr wrap="square">
              <a:spAutoFit/>
            </a:bodyPr>
            <a:lstStyle/>
            <a:p>
              <a:pPr marL="285750" marR="0" lvl="0" indent="-285750" defTabSz="913765" eaLnBrk="1" fontAlgn="auto" latinLnBrk="0" hangingPunct="1">
                <a:lnSpc>
                  <a:spcPct val="120000"/>
                </a:lnSpc>
                <a:spcBef>
                  <a:spcPts val="0"/>
                </a:spcBef>
                <a:spcAft>
                  <a:spcPts val="0"/>
                </a:spcAft>
                <a:buClrTx/>
                <a:buSzPct val="25000"/>
                <a:buFont typeface="Wingdings" panose="05000000000000000000" pitchFamily="2" charset="2"/>
                <a:buChar char="l"/>
                <a:tabLst/>
                <a:defRPr/>
              </a:pPr>
              <a:r>
                <a:rPr kumimoji="0" lang="zh-CN" altLang="en-US" sz="1400" b="0" i="0" u="none" strike="noStrike" kern="0" cap="none" spc="0" normalizeH="0" baseline="0" noProof="0" dirty="0">
                  <a:ln>
                    <a:noFill/>
                  </a:ln>
                  <a:solidFill>
                    <a:prstClr val="black"/>
                  </a:solidFill>
                  <a:effectLst/>
                  <a:uLnTx/>
                  <a:uFillTx/>
                  <a:latin typeface="微软雅黑" panose="020B0503020204020204" charset="-122"/>
                  <a:cs typeface="Arial" panose="020B0604020202020204" pitchFamily="34" charset="0"/>
                  <a:sym typeface="微软雅黑" panose="020B0503020204020204" charset="-122"/>
                </a:rPr>
                <a:t>可多重机制有效发挥抗抑郁作用</a:t>
              </a:r>
              <a:r>
                <a:rPr kumimoji="0" lang="en-US" altLang="zh-CN" sz="1400" b="0" i="0" u="none" strike="noStrike" kern="0" cap="none" spc="0" normalizeH="0" baseline="30000" noProof="0" dirty="0">
                  <a:ln>
                    <a:noFill/>
                  </a:ln>
                  <a:solidFill>
                    <a:prstClr val="black"/>
                  </a:solidFill>
                  <a:effectLst/>
                  <a:uLnTx/>
                  <a:uFillTx/>
                  <a:latin typeface="微软雅黑" panose="020B0503020204020204" charset="-122"/>
                  <a:cs typeface="Arial" panose="020B0604020202020204" pitchFamily="34" charset="0"/>
                  <a:sym typeface="微软雅黑" panose="020B0503020204020204" charset="-122"/>
                </a:rPr>
                <a:t>1</a:t>
              </a:r>
            </a:p>
            <a:p>
              <a:pPr marL="285750" marR="0" lvl="0" indent="-285750" defTabSz="913765" eaLnBrk="1" fontAlgn="auto" latinLnBrk="0" hangingPunct="1">
                <a:lnSpc>
                  <a:spcPct val="120000"/>
                </a:lnSpc>
                <a:spcBef>
                  <a:spcPts val="0"/>
                </a:spcBef>
                <a:spcAft>
                  <a:spcPts val="0"/>
                </a:spcAft>
                <a:buClrTx/>
                <a:buSzPct val="25000"/>
                <a:buFont typeface="Wingdings" panose="05000000000000000000" pitchFamily="2" charset="2"/>
                <a:buChar char="l"/>
                <a:tabLst/>
                <a:defRPr/>
              </a:pPr>
              <a:r>
                <a:rPr kumimoji="0" lang="zh-CN" altLang="en-US" sz="1400" b="0" i="0" u="none" strike="noStrike" kern="0" cap="none" spc="0" normalizeH="0" baseline="0" noProof="0" dirty="0">
                  <a:ln>
                    <a:noFill/>
                  </a:ln>
                  <a:solidFill>
                    <a:prstClr val="black"/>
                  </a:solidFill>
                  <a:effectLst/>
                  <a:uLnTx/>
                  <a:uFillTx/>
                  <a:latin typeface="微软雅黑" panose="020B0503020204020204" charset="-122"/>
                  <a:cs typeface="Arial" panose="020B0604020202020204" pitchFamily="34" charset="0"/>
                  <a:sym typeface="微软雅黑" panose="020B0503020204020204" charset="-122"/>
                </a:rPr>
                <a:t>可增加褪黑素水平，改善睡眠</a:t>
              </a:r>
              <a:r>
                <a:rPr kumimoji="0" lang="en-US" altLang="zh-CN" sz="1400" b="0" i="0" u="none" strike="noStrike" kern="0" cap="none" spc="0" normalizeH="0" baseline="30000" noProof="0" dirty="0">
                  <a:ln>
                    <a:noFill/>
                  </a:ln>
                  <a:solidFill>
                    <a:prstClr val="black"/>
                  </a:solidFill>
                  <a:effectLst/>
                  <a:uLnTx/>
                  <a:uFillTx/>
                  <a:latin typeface="微软雅黑" panose="020B0503020204020204" charset="-122"/>
                  <a:cs typeface="Arial" panose="020B0604020202020204" pitchFamily="34" charset="0"/>
                  <a:sym typeface="微软雅黑" panose="020B0503020204020204" charset="-122"/>
                </a:rPr>
                <a:t>1</a:t>
              </a:r>
              <a:endParaRPr kumimoji="0" lang="zh-CN" altLang="en-US" sz="1400" b="0" i="0" u="none" strike="noStrike" kern="0" cap="none" spc="0" normalizeH="0" baseline="0" noProof="0" dirty="0">
                <a:ln>
                  <a:noFill/>
                </a:ln>
                <a:solidFill>
                  <a:srgbClr val="FF0000"/>
                </a:solidFill>
                <a:effectLst/>
                <a:uLnTx/>
                <a:uFillTx/>
                <a:latin typeface="微软雅黑" panose="020B0503020204020204" charset="-122"/>
                <a:cs typeface="Arial" panose="020B0604020202020204" pitchFamily="34" charset="0"/>
                <a:sym typeface="微软雅黑" panose="020B0503020204020204" charset="-122"/>
              </a:endParaRPr>
            </a:p>
          </p:txBody>
        </p:sp>
      </p:grpSp>
    </p:spTree>
    <p:extLst>
      <p:ext uri="{BB962C8B-B14F-4D97-AF65-F5344CB8AC3E}">
        <p14:creationId xmlns:p14="http://schemas.microsoft.com/office/powerpoint/2010/main" val="859308457"/>
      </p:ext>
    </p:extLst>
  </p:cSld>
  <p:clrMapOvr>
    <a:masterClrMapping/>
  </p:clrMapOv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E359061-B9C8-639C-6B98-9C5926FFE76F}"/>
            </a:ext>
          </a:extLst>
        </p:cNvPr>
        <p:cNvGrpSpPr/>
        <p:nvPr/>
      </p:nvGrpSpPr>
      <p:grpSpPr>
        <a:xfrm>
          <a:off x="0" y="0"/>
          <a:ext cx="0" cy="0"/>
          <a:chOff x="0" y="0"/>
          <a:chExt cx="0" cy="0"/>
        </a:xfrm>
      </p:grpSpPr>
      <p:sp>
        <p:nvSpPr>
          <p:cNvPr id="4" name="标题 3">
            <a:extLst>
              <a:ext uri="{FF2B5EF4-FFF2-40B4-BE49-F238E27FC236}">
                <a16:creationId xmlns:a16="http://schemas.microsoft.com/office/drawing/2014/main" id="{2EFDDBBA-2C10-1906-80B0-EFA23B8B119B}"/>
              </a:ext>
            </a:extLst>
          </p:cNvPr>
          <p:cNvSpPr>
            <a:spLocks noGrp="1"/>
          </p:cNvSpPr>
          <p:nvPr>
            <p:ph type="title"/>
          </p:nvPr>
        </p:nvSpPr>
        <p:spPr/>
        <p:txBody>
          <a:bodyPr/>
          <a:lstStyle/>
          <a:p>
            <a:r>
              <a:rPr lang="zh-CN" altLang="en-US" dirty="0">
                <a:latin typeface="+mn-lt"/>
                <a:ea typeface="+mn-ea"/>
                <a:cs typeface="+mn-ea"/>
                <a:sym typeface="+mn-lt"/>
              </a:rPr>
              <a:t>圣</a:t>
            </a:r>
            <a:r>
              <a:rPr lang="en-US" altLang="zh-CN" dirty="0">
                <a:latin typeface="+mn-lt"/>
                <a:ea typeface="+mn-ea"/>
                <a:cs typeface="+mn-ea"/>
                <a:sym typeface="+mn-lt"/>
              </a:rPr>
              <a:t>·</a:t>
            </a:r>
            <a:r>
              <a:rPr lang="zh-CN" altLang="en-US" dirty="0">
                <a:latin typeface="+mn-lt"/>
                <a:ea typeface="+mn-ea"/>
                <a:cs typeface="+mn-ea"/>
                <a:sym typeface="+mn-lt"/>
              </a:rPr>
              <a:t>约翰草提取物有效改善抑郁和睡眠障碍</a:t>
            </a:r>
          </a:p>
        </p:txBody>
      </p:sp>
      <p:sp>
        <p:nvSpPr>
          <p:cNvPr id="5" name="内容占位符 4">
            <a:extLst>
              <a:ext uri="{FF2B5EF4-FFF2-40B4-BE49-F238E27FC236}">
                <a16:creationId xmlns:a16="http://schemas.microsoft.com/office/drawing/2014/main" id="{7EBDC4B8-A80D-768A-7851-2533066D57DC}"/>
              </a:ext>
            </a:extLst>
          </p:cNvPr>
          <p:cNvSpPr>
            <a:spLocks noGrp="1"/>
          </p:cNvSpPr>
          <p:nvPr>
            <p:ph sz="quarter" idx="10"/>
          </p:nvPr>
        </p:nvSpPr>
        <p:spPr/>
        <p:txBody>
          <a:bodyPr/>
          <a:lstStyle/>
          <a:p>
            <a:pPr>
              <a:spcBef>
                <a:spcPts val="0"/>
              </a:spcBef>
            </a:pPr>
            <a:r>
              <a:rPr lang="en-US" altLang="zh-CN" dirty="0">
                <a:latin typeface="+mn-lt"/>
                <a:ea typeface="+mn-ea"/>
                <a:cs typeface="+mn-ea"/>
                <a:sym typeface="+mn-lt"/>
              </a:rPr>
              <a:t>1. Kasper S, et al. Psychopharmacology (Berl). 2002;164(3):301-308. </a:t>
            </a:r>
          </a:p>
          <a:p>
            <a:pPr>
              <a:spcBef>
                <a:spcPts val="0"/>
              </a:spcBef>
            </a:pPr>
            <a:endParaRPr lang="zh-CN" altLang="en-US" dirty="0">
              <a:solidFill>
                <a:schemeClr val="tx1"/>
              </a:solidFill>
              <a:latin typeface="+mn-lt"/>
              <a:ea typeface="+mn-ea"/>
              <a:cs typeface="+mn-ea"/>
              <a:sym typeface="+mn-lt"/>
            </a:endParaRPr>
          </a:p>
        </p:txBody>
      </p:sp>
      <p:grpSp>
        <p:nvGrpSpPr>
          <p:cNvPr id="2" name="组合 1">
            <a:extLst>
              <a:ext uri="{FF2B5EF4-FFF2-40B4-BE49-F238E27FC236}">
                <a16:creationId xmlns:a16="http://schemas.microsoft.com/office/drawing/2014/main" id="{E4ED76ED-63DA-958E-9D09-4E467CA4202B}"/>
              </a:ext>
            </a:extLst>
          </p:cNvPr>
          <p:cNvGrpSpPr/>
          <p:nvPr/>
        </p:nvGrpSpPr>
        <p:grpSpPr>
          <a:xfrm>
            <a:off x="600392" y="1290890"/>
            <a:ext cx="10991215" cy="721360"/>
            <a:chOff x="1040765" y="1273175"/>
            <a:chExt cx="10302240" cy="721360"/>
          </a:xfrm>
        </p:grpSpPr>
        <p:sp>
          <p:nvSpPr>
            <p:cNvPr id="3" name="矩形 2">
              <a:extLst>
                <a:ext uri="{FF2B5EF4-FFF2-40B4-BE49-F238E27FC236}">
                  <a16:creationId xmlns:a16="http://schemas.microsoft.com/office/drawing/2014/main" id="{FF33529F-1525-37E5-6AAC-0B875C6DFBC0}"/>
                </a:ext>
              </a:extLst>
            </p:cNvPr>
            <p:cNvSpPr/>
            <p:nvPr/>
          </p:nvSpPr>
          <p:spPr>
            <a:xfrm>
              <a:off x="1040765" y="1273175"/>
              <a:ext cx="101600" cy="721360"/>
            </a:xfrm>
            <a:prstGeom prst="rect">
              <a:avLst/>
            </a:prstGeom>
            <a:solidFill>
              <a:srgbClr val="F5B02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6" name="矩形 5">
              <a:extLst>
                <a:ext uri="{FF2B5EF4-FFF2-40B4-BE49-F238E27FC236}">
                  <a16:creationId xmlns:a16="http://schemas.microsoft.com/office/drawing/2014/main" id="{6E12E815-8C4F-4AE4-8B45-F33B47A791EC}"/>
                </a:ext>
              </a:extLst>
            </p:cNvPr>
            <p:cNvSpPr/>
            <p:nvPr/>
          </p:nvSpPr>
          <p:spPr>
            <a:xfrm>
              <a:off x="1142365" y="1273175"/>
              <a:ext cx="10200640" cy="721360"/>
            </a:xfrm>
            <a:prstGeom prst="rect">
              <a:avLst/>
            </a:prstGeom>
            <a:solidFill>
              <a:srgbClr val="F7EEE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Ø"/>
                <a:defRPr/>
              </a:pPr>
              <a:r>
                <a:rPr kumimoji="0" lang="zh-CN" altLang="en-US" sz="1800" b="1" i="0" u="none" strike="noStrike" kern="1200" cap="none" spc="0" normalizeH="0" baseline="0" noProof="0" dirty="0">
                  <a:ln>
                    <a:noFill/>
                  </a:ln>
                  <a:solidFill>
                    <a:prstClr val="black"/>
                  </a:solidFill>
                  <a:effectLst/>
                  <a:uLnTx/>
                  <a:uFillTx/>
                  <a:cs typeface="+mn-ea"/>
                  <a:sym typeface="+mn-lt"/>
                </a:rPr>
                <a:t>圣</a:t>
              </a:r>
              <a:r>
                <a:rPr lang="zh-CN" altLang="en-US" sz="1800" b="1" noProof="0" dirty="0">
                  <a:ln>
                    <a:noFill/>
                  </a:ln>
                  <a:solidFill>
                    <a:prstClr val="black"/>
                  </a:solidFill>
                  <a:effectLst/>
                  <a:uLnTx/>
                  <a:uFillTx/>
                  <a:cs typeface="+mn-ea"/>
                  <a:sym typeface="+mn-lt"/>
                </a:rPr>
                <a:t>·</a:t>
              </a:r>
              <a:r>
                <a:rPr kumimoji="0" lang="zh-CN" altLang="en-US" sz="1800" b="1" i="0" u="none" strike="noStrike" kern="1200" cap="none" spc="0" normalizeH="0" baseline="0" noProof="0" dirty="0">
                  <a:ln>
                    <a:noFill/>
                  </a:ln>
                  <a:solidFill>
                    <a:prstClr val="black"/>
                  </a:solidFill>
                  <a:effectLst/>
                  <a:uLnTx/>
                  <a:uFillTx/>
                  <a:cs typeface="+mn-ea"/>
                  <a:sym typeface="+mn-lt"/>
                </a:rPr>
                <a:t>约翰草提取物有效减轻抑郁症状，改善疾病核心症状</a:t>
              </a:r>
            </a:p>
          </p:txBody>
        </p:sp>
      </p:grpSp>
      <p:sp>
        <p:nvSpPr>
          <p:cNvPr id="7" name="矩形 6">
            <a:extLst>
              <a:ext uri="{FF2B5EF4-FFF2-40B4-BE49-F238E27FC236}">
                <a16:creationId xmlns:a16="http://schemas.microsoft.com/office/drawing/2014/main" id="{A0AE4F7F-03AD-6CC3-A820-C3277888F60A}"/>
              </a:ext>
            </a:extLst>
          </p:cNvPr>
          <p:cNvSpPr/>
          <p:nvPr/>
        </p:nvSpPr>
        <p:spPr>
          <a:xfrm>
            <a:off x="731520" y="5546209"/>
            <a:ext cx="11185848" cy="375103"/>
          </a:xfrm>
          <a:prstGeom prst="rect">
            <a:avLst/>
          </a:prstGeom>
        </p:spPr>
        <p:txBody>
          <a:bodyPr wrap="square">
            <a:spAutoFit/>
          </a:bodyPr>
          <a:lstStyle/>
          <a:p>
            <a:pPr marL="171450" marR="0" lvl="0" indent="-171450" algn="just" defTabSz="914400" rtl="0" eaLnBrk="1" fontAlgn="auto" latinLnBrk="0" hangingPunct="1">
              <a:lnSpc>
                <a:spcPct val="120000"/>
              </a:lnSpc>
              <a:spcBef>
                <a:spcPts val="0"/>
              </a:spcBef>
              <a:spcAft>
                <a:spcPts val="0"/>
              </a:spcAft>
              <a:buClrTx/>
              <a:buSzTx/>
              <a:buFont typeface="Arial" panose="020B0604020202020204" pitchFamily="34" charset="0"/>
              <a:buChar char="•"/>
              <a:defRPr/>
            </a:pPr>
            <a:r>
              <a:rPr kumimoji="0" lang="zh-CN" altLang="en-US" sz="800" b="0" i="0" u="none" strike="noStrike" kern="1200" cap="none" spc="0" normalizeH="0" baseline="0" noProof="0" dirty="0">
                <a:ln>
                  <a:noFill/>
                </a:ln>
                <a:solidFill>
                  <a:prstClr val="black"/>
                </a:solidFill>
                <a:effectLst/>
                <a:uLnTx/>
                <a:uFillTx/>
                <a:cs typeface="+mn-ea"/>
                <a:sym typeface="+mn-lt"/>
              </a:rPr>
              <a:t>一项</a:t>
            </a:r>
            <a:r>
              <a:rPr kumimoji="0" lang="en-US" altLang="zh-CN" sz="800" b="0" i="0" u="none" strike="noStrike" kern="1200" cap="none" spc="0" normalizeH="0" baseline="0" noProof="0" dirty="0">
                <a:ln>
                  <a:noFill/>
                </a:ln>
                <a:solidFill>
                  <a:prstClr val="black"/>
                </a:solidFill>
                <a:effectLst/>
                <a:uLnTx/>
                <a:uFillTx/>
                <a:cs typeface="+mn-ea"/>
                <a:sym typeface="+mn-lt"/>
              </a:rPr>
              <a:t>Meta</a:t>
            </a:r>
            <a:r>
              <a:rPr kumimoji="0" lang="zh-CN" altLang="en-US" sz="800" b="0" i="0" u="none" strike="noStrike" kern="1200" cap="none" spc="0" normalizeH="0" baseline="0" noProof="0" dirty="0">
                <a:ln>
                  <a:noFill/>
                </a:ln>
                <a:solidFill>
                  <a:prstClr val="black"/>
                </a:solidFill>
                <a:effectLst/>
                <a:uLnTx/>
                <a:uFillTx/>
                <a:cs typeface="+mn-ea"/>
                <a:sym typeface="+mn-lt"/>
              </a:rPr>
              <a:t>分析，纳入</a:t>
            </a:r>
            <a:r>
              <a:rPr kumimoji="0" lang="en-US" altLang="zh-CN" sz="800" b="0" i="0" u="none" strike="noStrike" kern="1200" cap="none" spc="0" normalizeH="0" baseline="0" noProof="0" dirty="0">
                <a:ln>
                  <a:noFill/>
                </a:ln>
                <a:solidFill>
                  <a:prstClr val="black"/>
                </a:solidFill>
                <a:effectLst/>
                <a:uLnTx/>
                <a:uFillTx/>
                <a:cs typeface="+mn-ea"/>
                <a:sym typeface="+mn-lt"/>
              </a:rPr>
              <a:t>3</a:t>
            </a:r>
            <a:r>
              <a:rPr kumimoji="0" lang="zh-CN" altLang="en-US" sz="800" b="0" i="0" u="none" strike="noStrike" kern="1200" cap="none" spc="0" normalizeH="0" baseline="0" noProof="0" dirty="0">
                <a:ln>
                  <a:noFill/>
                </a:ln>
                <a:solidFill>
                  <a:prstClr val="black"/>
                </a:solidFill>
                <a:effectLst/>
                <a:uLnTx/>
                <a:uFillTx/>
                <a:cs typeface="+mn-ea"/>
                <a:sym typeface="+mn-lt"/>
              </a:rPr>
              <a:t>个临床研究共</a:t>
            </a:r>
            <a:r>
              <a:rPr kumimoji="0" lang="en-US" altLang="zh-CN" sz="800" b="0" i="0" u="none" strike="noStrike" kern="1200" cap="none" spc="0" normalizeH="0" baseline="0" noProof="0" dirty="0">
                <a:ln>
                  <a:noFill/>
                </a:ln>
                <a:solidFill>
                  <a:prstClr val="black"/>
                </a:solidFill>
                <a:effectLst/>
                <a:uLnTx/>
                <a:uFillTx/>
                <a:cs typeface="+mn-ea"/>
                <a:sym typeface="+mn-lt"/>
              </a:rPr>
              <a:t>544</a:t>
            </a:r>
            <a:r>
              <a:rPr kumimoji="0" lang="zh-CN" altLang="en-US" sz="800" b="0" i="0" u="none" strike="noStrike" kern="1200" cap="none" spc="0" normalizeH="0" baseline="0" noProof="0" dirty="0">
                <a:ln>
                  <a:noFill/>
                </a:ln>
                <a:solidFill>
                  <a:prstClr val="black"/>
                </a:solidFill>
                <a:effectLst/>
                <a:uLnTx/>
                <a:uFillTx/>
                <a:cs typeface="+mn-ea"/>
                <a:sym typeface="+mn-lt"/>
              </a:rPr>
              <a:t>例轻、中度抑郁患者。随机分配接受</a:t>
            </a:r>
            <a:r>
              <a:rPr kumimoji="0" lang="en-US" altLang="zh-CN" sz="800" b="0" i="0" u="none" strike="noStrike" kern="1200" cap="none" spc="0" normalizeH="0" baseline="0" noProof="0" dirty="0">
                <a:ln>
                  <a:noFill/>
                </a:ln>
                <a:solidFill>
                  <a:prstClr val="black"/>
                </a:solidFill>
                <a:effectLst/>
                <a:uLnTx/>
                <a:uFillTx/>
                <a:cs typeface="+mn-ea"/>
                <a:sym typeface="+mn-lt"/>
              </a:rPr>
              <a:t>3×300 mg/d</a:t>
            </a:r>
            <a:r>
              <a:rPr kumimoji="0" lang="zh-CN" altLang="en-US" sz="800" b="0" i="0" u="none" strike="noStrike" kern="1200" cap="none" spc="0" normalizeH="0" baseline="0" noProof="0" dirty="0">
                <a:ln>
                  <a:noFill/>
                </a:ln>
                <a:solidFill>
                  <a:prstClr val="black"/>
                </a:solidFill>
                <a:effectLst/>
                <a:uLnTx/>
                <a:uFillTx/>
                <a:cs typeface="+mn-ea"/>
                <a:sym typeface="+mn-lt"/>
              </a:rPr>
              <a:t>圣约翰草提取物</a:t>
            </a:r>
            <a:r>
              <a:rPr kumimoji="0" lang="en-US" altLang="zh-CN" sz="800" b="0" i="0" u="none" strike="noStrike" kern="1200" cap="none" spc="0" normalizeH="0" baseline="0" noProof="0" dirty="0">
                <a:ln>
                  <a:noFill/>
                </a:ln>
                <a:solidFill>
                  <a:prstClr val="black"/>
                </a:solidFill>
                <a:effectLst/>
                <a:uLnTx/>
                <a:uFillTx/>
                <a:cs typeface="+mn-ea"/>
                <a:sym typeface="+mn-lt"/>
              </a:rPr>
              <a:t>(WS</a:t>
            </a:r>
            <a:r>
              <a:rPr kumimoji="0" lang="en-US" altLang="zh-CN" sz="800" b="0" i="0" u="none" strike="noStrike" kern="1200" cap="none" spc="0" normalizeH="0" baseline="30000" noProof="0" dirty="0">
                <a:ln>
                  <a:noFill/>
                </a:ln>
                <a:solidFill>
                  <a:prstClr val="black"/>
                </a:solidFill>
                <a:effectLst/>
                <a:uLnTx/>
                <a:uFillTx/>
                <a:cs typeface="+mn-ea"/>
                <a:sym typeface="+mn-lt"/>
              </a:rPr>
              <a:t>®</a:t>
            </a:r>
            <a:r>
              <a:rPr kumimoji="0" lang="en-US" altLang="zh-CN" sz="800" b="0" i="0" u="none" strike="noStrike" kern="1200" cap="none" spc="0" normalizeH="0" baseline="0" noProof="0" dirty="0">
                <a:ln>
                  <a:noFill/>
                </a:ln>
                <a:solidFill>
                  <a:prstClr val="black"/>
                </a:solidFill>
                <a:effectLst/>
                <a:uLnTx/>
                <a:uFillTx/>
                <a:cs typeface="+mn-ea"/>
                <a:sym typeface="+mn-lt"/>
              </a:rPr>
              <a:t>5570</a:t>
            </a:r>
            <a:r>
              <a:rPr kumimoji="0" lang="zh-CN" altLang="en-US" sz="800" b="0" i="0" u="none" strike="noStrike" kern="1200" cap="none" spc="0" normalizeH="0" baseline="0" noProof="0" dirty="0">
                <a:ln>
                  <a:noFill/>
                </a:ln>
                <a:solidFill>
                  <a:prstClr val="black"/>
                </a:solidFill>
                <a:effectLst/>
                <a:uLnTx/>
                <a:uFillTx/>
                <a:cs typeface="+mn-ea"/>
                <a:sym typeface="+mn-lt"/>
              </a:rPr>
              <a:t>或</a:t>
            </a:r>
            <a:r>
              <a:rPr kumimoji="0" lang="en-US" altLang="zh-CN" sz="800" b="0" i="0" u="none" strike="noStrike" kern="1200" cap="none" spc="0" normalizeH="0" baseline="0" noProof="0" dirty="0">
                <a:ln>
                  <a:noFill/>
                </a:ln>
                <a:solidFill>
                  <a:prstClr val="black"/>
                </a:solidFill>
                <a:effectLst/>
                <a:uLnTx/>
                <a:uFillTx/>
                <a:cs typeface="+mn-ea"/>
                <a:sym typeface="+mn-lt"/>
              </a:rPr>
              <a:t>WS</a:t>
            </a:r>
            <a:r>
              <a:rPr kumimoji="0" lang="en-US" altLang="zh-CN" sz="800" b="0" i="0" u="none" strike="noStrike" kern="1200" cap="none" spc="0" normalizeH="0" baseline="30000" noProof="0" dirty="0">
                <a:ln>
                  <a:noFill/>
                </a:ln>
                <a:solidFill>
                  <a:prstClr val="black"/>
                </a:solidFill>
                <a:effectLst/>
                <a:uLnTx/>
                <a:uFillTx/>
                <a:cs typeface="+mn-ea"/>
                <a:sym typeface="+mn-lt"/>
              </a:rPr>
              <a:t>®</a:t>
            </a:r>
            <a:r>
              <a:rPr kumimoji="0" lang="en-US" altLang="zh-CN" sz="800" b="0" i="0" u="none" strike="noStrike" kern="1200" cap="none" spc="0" normalizeH="0" baseline="0" noProof="0" dirty="0">
                <a:ln>
                  <a:noFill/>
                </a:ln>
                <a:solidFill>
                  <a:prstClr val="black"/>
                </a:solidFill>
                <a:effectLst/>
                <a:uLnTx/>
                <a:uFillTx/>
                <a:cs typeface="+mn-ea"/>
                <a:sym typeface="+mn-lt"/>
              </a:rPr>
              <a:t>5572)(n=272)</a:t>
            </a:r>
            <a:r>
              <a:rPr kumimoji="0" lang="zh-CN" altLang="en-US" sz="800" b="0" i="0" u="none" strike="noStrike" kern="1200" cap="none" spc="0" normalizeH="0" baseline="0" noProof="0" dirty="0">
                <a:ln>
                  <a:noFill/>
                </a:ln>
                <a:solidFill>
                  <a:prstClr val="black"/>
                </a:solidFill>
                <a:effectLst/>
                <a:uLnTx/>
                <a:uFillTx/>
                <a:cs typeface="+mn-ea"/>
                <a:sym typeface="+mn-lt"/>
              </a:rPr>
              <a:t>或安慰剂</a:t>
            </a:r>
            <a:r>
              <a:rPr kumimoji="0" lang="en-US" altLang="zh-CN" sz="800" b="0" i="0" u="none" strike="noStrike" kern="1200" cap="none" spc="0" normalizeH="0" baseline="0" noProof="0" dirty="0">
                <a:ln>
                  <a:noFill/>
                </a:ln>
                <a:solidFill>
                  <a:prstClr val="black"/>
                </a:solidFill>
                <a:effectLst/>
                <a:uLnTx/>
                <a:uFillTx/>
                <a:cs typeface="+mn-ea"/>
                <a:sym typeface="+mn-lt"/>
              </a:rPr>
              <a:t>(n=272)</a:t>
            </a:r>
            <a:r>
              <a:rPr kumimoji="0" lang="zh-CN" altLang="en-US" sz="800" b="0" i="0" u="none" strike="noStrike" kern="1200" cap="none" spc="0" normalizeH="0" baseline="0" noProof="0" dirty="0">
                <a:ln>
                  <a:noFill/>
                </a:ln>
                <a:solidFill>
                  <a:prstClr val="black"/>
                </a:solidFill>
                <a:effectLst/>
                <a:uLnTx/>
                <a:uFillTx/>
                <a:cs typeface="+mn-ea"/>
                <a:sym typeface="+mn-lt"/>
              </a:rPr>
              <a:t>治疗，持续</a:t>
            </a:r>
            <a:r>
              <a:rPr kumimoji="0" lang="en-US" altLang="zh-CN" sz="800" b="0" i="0" u="none" strike="noStrike" kern="1200" cap="none" spc="0" normalizeH="0" baseline="0" noProof="0" dirty="0">
                <a:ln>
                  <a:noFill/>
                </a:ln>
                <a:solidFill>
                  <a:prstClr val="black"/>
                </a:solidFill>
                <a:effectLst/>
                <a:uLnTx/>
                <a:uFillTx/>
                <a:cs typeface="+mn-ea"/>
                <a:sym typeface="+mn-lt"/>
              </a:rPr>
              <a:t>6</a:t>
            </a:r>
            <a:r>
              <a:rPr kumimoji="0" lang="zh-CN" altLang="en-US" sz="800" b="0" i="0" u="none" strike="noStrike" kern="1200" cap="none" spc="0" normalizeH="0" baseline="0" noProof="0" dirty="0">
                <a:ln>
                  <a:noFill/>
                </a:ln>
                <a:solidFill>
                  <a:prstClr val="black"/>
                </a:solidFill>
                <a:effectLst/>
                <a:uLnTx/>
                <a:uFillTx/>
                <a:cs typeface="+mn-ea"/>
                <a:sym typeface="+mn-lt"/>
              </a:rPr>
              <a:t>周。主要终点是</a:t>
            </a:r>
            <a:r>
              <a:rPr kumimoji="0" lang="en-US" altLang="zh-CN" sz="800" b="0" i="0" u="none" strike="noStrike" kern="1200" cap="none" spc="0" normalizeH="0" baseline="0" noProof="0" dirty="0">
                <a:ln>
                  <a:noFill/>
                </a:ln>
                <a:solidFill>
                  <a:prstClr val="black"/>
                </a:solidFill>
                <a:effectLst/>
                <a:uLnTx/>
                <a:uFillTx/>
                <a:cs typeface="+mn-ea"/>
                <a:sym typeface="+mn-lt"/>
              </a:rPr>
              <a:t>HAMD</a:t>
            </a:r>
            <a:r>
              <a:rPr kumimoji="0" lang="zh-CN" altLang="en-US" sz="800" b="0" i="0" u="none" strike="noStrike" kern="1200" cap="none" spc="0" normalizeH="0" baseline="0" noProof="0" dirty="0">
                <a:ln>
                  <a:noFill/>
                </a:ln>
                <a:solidFill>
                  <a:prstClr val="black"/>
                </a:solidFill>
                <a:effectLst/>
                <a:uLnTx/>
                <a:uFillTx/>
                <a:cs typeface="+mn-ea"/>
                <a:sym typeface="+mn-lt"/>
              </a:rPr>
              <a:t>总分在基线和治疗结束之间的变化。旨在通过聚类分析和单项分析，评估圣约翰草提取物是否对抑郁症的特定体征和症状具有选择性作用</a:t>
            </a:r>
          </a:p>
        </p:txBody>
      </p:sp>
      <p:sp>
        <p:nvSpPr>
          <p:cNvPr id="8" name="文本框 7">
            <a:extLst>
              <a:ext uri="{FF2B5EF4-FFF2-40B4-BE49-F238E27FC236}">
                <a16:creationId xmlns:a16="http://schemas.microsoft.com/office/drawing/2014/main" id="{3D8F3702-6299-DDF8-42DD-4B499CAB82F4}"/>
              </a:ext>
            </a:extLst>
          </p:cNvPr>
          <p:cNvSpPr txBox="1"/>
          <p:nvPr/>
        </p:nvSpPr>
        <p:spPr>
          <a:xfrm>
            <a:off x="1772031" y="5998285"/>
            <a:ext cx="10575856" cy="21544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800" b="0" i="0" u="none" strike="noStrike" kern="1200" cap="none" spc="0" normalizeH="0" baseline="0" noProof="0" dirty="0">
                <a:ln>
                  <a:noFill/>
                </a:ln>
                <a:solidFill>
                  <a:prstClr val="black"/>
                </a:solidFill>
                <a:effectLst/>
                <a:uLnTx/>
                <a:uFillTx/>
                <a:cs typeface="+mn-ea"/>
                <a:sym typeface="+mn-lt"/>
              </a:rPr>
              <a:t>HAMD</a:t>
            </a:r>
            <a:r>
              <a:rPr kumimoji="0" lang="zh-CN" altLang="en-US" sz="800" b="0" i="0" u="none" strike="noStrike" kern="1200" cap="none" spc="0" normalizeH="0" baseline="0" noProof="0" dirty="0">
                <a:ln>
                  <a:noFill/>
                </a:ln>
                <a:solidFill>
                  <a:prstClr val="black"/>
                </a:solidFill>
                <a:effectLst/>
                <a:uLnTx/>
                <a:uFillTx/>
                <a:cs typeface="+mn-ea"/>
                <a:sym typeface="+mn-lt"/>
              </a:rPr>
              <a:t>：汉密尔顿抑郁量表</a:t>
            </a:r>
          </a:p>
        </p:txBody>
      </p:sp>
      <p:grpSp>
        <p:nvGrpSpPr>
          <p:cNvPr id="9" name="组合 8">
            <a:extLst>
              <a:ext uri="{FF2B5EF4-FFF2-40B4-BE49-F238E27FC236}">
                <a16:creationId xmlns:a16="http://schemas.microsoft.com/office/drawing/2014/main" id="{A2FEF1BC-83E1-ACAB-AAE6-DC3D4CA150E3}"/>
              </a:ext>
            </a:extLst>
          </p:cNvPr>
          <p:cNvGrpSpPr/>
          <p:nvPr/>
        </p:nvGrpSpPr>
        <p:grpSpPr>
          <a:xfrm>
            <a:off x="385558" y="2234988"/>
            <a:ext cx="6361202" cy="3107746"/>
            <a:chOff x="2915398" y="2463588"/>
            <a:chExt cx="6361202" cy="3107746"/>
          </a:xfrm>
        </p:grpSpPr>
        <p:grpSp>
          <p:nvGrpSpPr>
            <p:cNvPr id="10" name="组合 9">
              <a:extLst>
                <a:ext uri="{FF2B5EF4-FFF2-40B4-BE49-F238E27FC236}">
                  <a16:creationId xmlns:a16="http://schemas.microsoft.com/office/drawing/2014/main" id="{C6835C24-AFFC-FD27-1F5C-4C34CAE567C1}"/>
                </a:ext>
              </a:extLst>
            </p:cNvPr>
            <p:cNvGrpSpPr/>
            <p:nvPr/>
          </p:nvGrpSpPr>
          <p:grpSpPr>
            <a:xfrm>
              <a:off x="2915398" y="2463588"/>
              <a:ext cx="6361202" cy="3107746"/>
              <a:chOff x="8129756" y="1055566"/>
              <a:chExt cx="8669901" cy="4550399"/>
            </a:xfrm>
          </p:grpSpPr>
          <p:pic>
            <p:nvPicPr>
              <p:cNvPr id="18" name="图片 17" descr="C:\Users\pc\Desktop\路优泰\FA\FA\Neuroplant 图表系-37.png">
                <a:extLst>
                  <a:ext uri="{FF2B5EF4-FFF2-40B4-BE49-F238E27FC236}">
                    <a16:creationId xmlns:a16="http://schemas.microsoft.com/office/drawing/2014/main" id="{C6B05B26-4565-8278-460E-26ADFCD50EA8}"/>
                  </a:ext>
                </a:extLst>
              </p:cNvPr>
              <p:cNvPicPr/>
              <p:nvPr/>
            </p:nvPicPr>
            <p:blipFill rotWithShape="1">
              <a:blip r:embed="rId2"/>
              <a:srcRect t="8401" r="-1270"/>
              <a:stretch>
                <a:fillRect/>
              </a:stretch>
            </p:blipFill>
            <p:spPr bwMode="auto">
              <a:xfrm>
                <a:off x="8129756" y="1055566"/>
                <a:ext cx="7498964" cy="4550399"/>
              </a:xfrm>
              <a:prstGeom prst="rect">
                <a:avLst/>
              </a:prstGeom>
              <a:noFill/>
              <a:ln>
                <a:noFill/>
              </a:ln>
            </p:spPr>
          </p:pic>
          <p:sp>
            <p:nvSpPr>
              <p:cNvPr id="19" name="文本框 18">
                <a:extLst>
                  <a:ext uri="{FF2B5EF4-FFF2-40B4-BE49-F238E27FC236}">
                    <a16:creationId xmlns:a16="http://schemas.microsoft.com/office/drawing/2014/main" id="{B9EAF94C-5475-20EC-A738-85C3C50C9B5E}"/>
                  </a:ext>
                </a:extLst>
              </p:cNvPr>
              <p:cNvSpPr txBox="1"/>
              <p:nvPr/>
            </p:nvSpPr>
            <p:spPr>
              <a:xfrm>
                <a:off x="15047073" y="2273085"/>
                <a:ext cx="1752584" cy="383053"/>
              </a:xfrm>
              <a:prstGeom prst="rect">
                <a:avLst/>
              </a:prstGeom>
            </p:spPr>
            <p:txBody>
              <a:bodyPr wrap="square">
                <a:spAutoFit/>
              </a:bodyPr>
              <a:lstStyle>
                <a:defPPr>
                  <a:defRPr lang="zh-CN"/>
                </a:defPPr>
                <a:lvl1pPr>
                  <a:defRPr b="1">
                    <a:latin typeface="微软雅黑" panose="020B0503020204020204" charset="-122"/>
                    <a:ea typeface="微软雅黑" panose="020B0503020204020204" charset="-122"/>
                  </a:defRPr>
                </a:lvl1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100" b="1" i="0" u="none" strike="noStrike" kern="1200" cap="none" spc="0" normalizeH="0" baseline="0" noProof="0" dirty="0">
                    <a:ln>
                      <a:noFill/>
                    </a:ln>
                    <a:solidFill>
                      <a:prstClr val="black"/>
                    </a:solidFill>
                    <a:effectLst/>
                    <a:uLnTx/>
                    <a:uFillTx/>
                    <a:latin typeface="+mn-lt"/>
                    <a:ea typeface="+mn-ea"/>
                    <a:cs typeface="+mn-ea"/>
                    <a:sym typeface="+mn-lt"/>
                  </a:rPr>
                  <a:t>抑郁核心症状</a:t>
                </a:r>
              </a:p>
            </p:txBody>
          </p:sp>
          <p:sp>
            <p:nvSpPr>
              <p:cNvPr id="20" name="文本框 19">
                <a:extLst>
                  <a:ext uri="{FF2B5EF4-FFF2-40B4-BE49-F238E27FC236}">
                    <a16:creationId xmlns:a16="http://schemas.microsoft.com/office/drawing/2014/main" id="{26FC1032-9EAC-4B5F-22A4-44E378214C7C}"/>
                  </a:ext>
                </a:extLst>
              </p:cNvPr>
              <p:cNvSpPr txBox="1"/>
              <p:nvPr/>
            </p:nvSpPr>
            <p:spPr>
              <a:xfrm>
                <a:off x="15047073" y="3631014"/>
                <a:ext cx="1536758" cy="383053"/>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zh-CN" sz="1100" b="1" i="0" u="none" strike="noStrike" kern="1200" cap="none" spc="0" normalizeH="0" baseline="0" noProof="0" dirty="0">
                    <a:ln>
                      <a:noFill/>
                    </a:ln>
                    <a:solidFill>
                      <a:prstClr val="black"/>
                    </a:solidFill>
                    <a:effectLst/>
                    <a:uLnTx/>
                    <a:uFillTx/>
                    <a:cs typeface="+mn-ea"/>
                    <a:sym typeface="+mn-lt"/>
                  </a:rPr>
                  <a:t>睡眠障碍</a:t>
                </a:r>
                <a:endParaRPr kumimoji="0" lang="zh-CN" altLang="en-US" sz="1100" b="1" i="0" u="none" strike="noStrike" kern="1200" cap="none" spc="0" normalizeH="0" baseline="0" noProof="0" dirty="0">
                  <a:ln>
                    <a:noFill/>
                  </a:ln>
                  <a:solidFill>
                    <a:prstClr val="black"/>
                  </a:solidFill>
                  <a:effectLst/>
                  <a:uLnTx/>
                  <a:uFillTx/>
                  <a:cs typeface="+mn-ea"/>
                  <a:sym typeface="+mn-lt"/>
                </a:endParaRPr>
              </a:p>
            </p:txBody>
          </p:sp>
        </p:grpSp>
        <p:sp>
          <p:nvSpPr>
            <p:cNvPr id="11" name="矩形 10">
              <a:extLst>
                <a:ext uri="{FF2B5EF4-FFF2-40B4-BE49-F238E27FC236}">
                  <a16:creationId xmlns:a16="http://schemas.microsoft.com/office/drawing/2014/main" id="{EC865BB2-B21E-2EB0-7FD3-2BE0E8F33C37}"/>
                </a:ext>
              </a:extLst>
            </p:cNvPr>
            <p:cNvSpPr/>
            <p:nvPr/>
          </p:nvSpPr>
          <p:spPr>
            <a:xfrm>
              <a:off x="3570228" y="2635481"/>
              <a:ext cx="921610" cy="1260631"/>
            </a:xfrm>
            <a:prstGeom prst="rect">
              <a:avLst/>
            </a:prstGeom>
            <a:solidFill>
              <a:schemeClr val="bg1"/>
            </a:solidFill>
            <a:ln w="12700">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2" name="矩形 11">
              <a:extLst>
                <a:ext uri="{FF2B5EF4-FFF2-40B4-BE49-F238E27FC236}">
                  <a16:creationId xmlns:a16="http://schemas.microsoft.com/office/drawing/2014/main" id="{0A4A2C7B-C34C-8940-09C8-9A66EB4CF63D}"/>
                </a:ext>
              </a:extLst>
            </p:cNvPr>
            <p:cNvSpPr/>
            <p:nvPr/>
          </p:nvSpPr>
          <p:spPr>
            <a:xfrm>
              <a:off x="3570228" y="3941442"/>
              <a:ext cx="921610" cy="1260631"/>
            </a:xfrm>
            <a:prstGeom prst="rect">
              <a:avLst/>
            </a:prstGeom>
            <a:solidFill>
              <a:schemeClr val="bg1"/>
            </a:solidFill>
            <a:ln w="12700">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3" name="矩形 12">
              <a:extLst>
                <a:ext uri="{FF2B5EF4-FFF2-40B4-BE49-F238E27FC236}">
                  <a16:creationId xmlns:a16="http://schemas.microsoft.com/office/drawing/2014/main" id="{C3DF50F7-6BC5-A991-F359-CDF375714D8C}"/>
                </a:ext>
              </a:extLst>
            </p:cNvPr>
            <p:cNvSpPr/>
            <p:nvPr/>
          </p:nvSpPr>
          <p:spPr>
            <a:xfrm>
              <a:off x="7434128" y="2635481"/>
              <a:ext cx="1127535" cy="296858"/>
            </a:xfrm>
            <a:prstGeom prst="rect">
              <a:avLst/>
            </a:prstGeom>
            <a:solidFill>
              <a:schemeClr val="bg1"/>
            </a:solidFill>
            <a:ln w="12700">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800" b="1" i="0" u="none" strike="noStrike" kern="1200" cap="none" spc="0" normalizeH="0" baseline="0" noProof="0" dirty="0">
                  <a:ln>
                    <a:noFill/>
                  </a:ln>
                  <a:solidFill>
                    <a:prstClr val="black"/>
                  </a:solidFill>
                  <a:effectLst/>
                  <a:uLnTx/>
                  <a:uFillTx/>
                  <a:cs typeface="+mn-ea"/>
                  <a:sym typeface="+mn-lt"/>
                </a:rPr>
                <a:t>圣约翰草提取物</a:t>
              </a:r>
              <a:r>
                <a:rPr kumimoji="0" lang="en-US" altLang="zh-CN" sz="800" b="1" i="0" u="none" strike="noStrike" kern="1200" cap="none" spc="0" normalizeH="0" baseline="0" noProof="0" dirty="0">
                  <a:ln>
                    <a:noFill/>
                  </a:ln>
                  <a:solidFill>
                    <a:prstClr val="black"/>
                  </a:solidFill>
                  <a:effectLst/>
                  <a:uLnTx/>
                  <a:uFillTx/>
                  <a:cs typeface="+mn-ea"/>
                  <a:sym typeface="+mn-lt"/>
                </a:rPr>
                <a:t>(n=272)</a:t>
              </a:r>
            </a:p>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800" b="1" i="0" u="none" strike="noStrike" kern="1200" cap="none" spc="0" normalizeH="0" baseline="0" noProof="0" dirty="0">
                  <a:ln>
                    <a:noFill/>
                  </a:ln>
                  <a:solidFill>
                    <a:prstClr val="black"/>
                  </a:solidFill>
                  <a:effectLst/>
                  <a:uLnTx/>
                  <a:uFillTx/>
                  <a:cs typeface="+mn-ea"/>
                  <a:sym typeface="+mn-lt"/>
                </a:rPr>
                <a:t>安慰剂</a:t>
              </a:r>
              <a:r>
                <a:rPr kumimoji="0" lang="en-US" altLang="zh-CN" sz="800" b="1" i="0" u="none" strike="noStrike" kern="1200" cap="none" spc="0" normalizeH="0" baseline="0" noProof="0" dirty="0">
                  <a:ln>
                    <a:noFill/>
                  </a:ln>
                  <a:solidFill>
                    <a:prstClr val="black"/>
                  </a:solidFill>
                  <a:effectLst/>
                  <a:uLnTx/>
                  <a:uFillTx/>
                  <a:cs typeface="+mn-ea"/>
                  <a:sym typeface="+mn-lt"/>
                </a:rPr>
                <a:t>(n=272)</a:t>
              </a:r>
            </a:p>
          </p:txBody>
        </p:sp>
        <p:sp>
          <p:nvSpPr>
            <p:cNvPr id="14" name="圆角矩形 24">
              <a:extLst>
                <a:ext uri="{FF2B5EF4-FFF2-40B4-BE49-F238E27FC236}">
                  <a16:creationId xmlns:a16="http://schemas.microsoft.com/office/drawing/2014/main" id="{AC55EF16-5B4D-9C3E-C01F-B444560DDC91}"/>
                </a:ext>
              </a:extLst>
            </p:cNvPr>
            <p:cNvSpPr/>
            <p:nvPr/>
          </p:nvSpPr>
          <p:spPr>
            <a:xfrm>
              <a:off x="3429000" y="3914628"/>
              <a:ext cx="3622885" cy="476926"/>
            </a:xfrm>
            <a:prstGeom prst="roundRect">
              <a:avLst>
                <a:gd name="adj" fmla="val 12211"/>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cs typeface="+mn-ea"/>
                <a:sym typeface="+mn-lt"/>
              </a:endParaRPr>
            </a:p>
          </p:txBody>
        </p:sp>
        <p:sp>
          <p:nvSpPr>
            <p:cNvPr id="15" name="圆角矩形 15">
              <a:extLst>
                <a:ext uri="{FF2B5EF4-FFF2-40B4-BE49-F238E27FC236}">
                  <a16:creationId xmlns:a16="http://schemas.microsoft.com/office/drawing/2014/main" id="{29112F12-4BDC-A7B5-D2AB-579AEC41AAE3}"/>
                </a:ext>
              </a:extLst>
            </p:cNvPr>
            <p:cNvSpPr/>
            <p:nvPr/>
          </p:nvSpPr>
          <p:spPr>
            <a:xfrm>
              <a:off x="3428999" y="2787304"/>
              <a:ext cx="3622885" cy="145035"/>
            </a:xfrm>
            <a:prstGeom prst="roundRect">
              <a:avLst>
                <a:gd name="adj" fmla="val 11477"/>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cs typeface="+mn-ea"/>
                <a:sym typeface="+mn-lt"/>
              </a:endParaRPr>
            </a:p>
          </p:txBody>
        </p:sp>
        <p:sp>
          <p:nvSpPr>
            <p:cNvPr id="16" name="矩形 15">
              <a:extLst>
                <a:ext uri="{FF2B5EF4-FFF2-40B4-BE49-F238E27FC236}">
                  <a16:creationId xmlns:a16="http://schemas.microsoft.com/office/drawing/2014/main" id="{DFD5571C-9FC9-B7BC-29E8-D008CEF75D39}"/>
                </a:ext>
              </a:extLst>
            </p:cNvPr>
            <p:cNvSpPr/>
            <p:nvPr/>
          </p:nvSpPr>
          <p:spPr>
            <a:xfrm>
              <a:off x="3082905" y="2649816"/>
              <a:ext cx="1400326" cy="1220413"/>
            </a:xfrm>
            <a:prstGeom prst="rect">
              <a:avLst/>
            </a:prstGeom>
            <a:noFill/>
            <a:ln w="12700">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t"/>
            <a:lstStyle/>
            <a:p>
              <a:pPr marL="0" marR="0" lvl="0" indent="0" algn="r" defTabSz="914400" rtl="0" eaLnBrk="1" fontAlgn="auto" latinLnBrk="0" hangingPunct="1">
                <a:lnSpc>
                  <a:spcPct val="100000"/>
                </a:lnSpc>
                <a:spcBef>
                  <a:spcPts val="0"/>
                </a:spcBef>
                <a:spcAft>
                  <a:spcPts val="0"/>
                </a:spcAft>
                <a:buClrTx/>
                <a:buSzTx/>
                <a:buFontTx/>
                <a:buNone/>
                <a:defRPr/>
              </a:pPr>
              <a:r>
                <a:rPr kumimoji="0" lang="en-US" altLang="zh-CN" sz="900" b="1" i="0" u="none" strike="noStrike" kern="1200" cap="none" spc="0" normalizeH="0" baseline="0" noProof="0" dirty="0">
                  <a:ln>
                    <a:noFill/>
                  </a:ln>
                  <a:solidFill>
                    <a:prstClr val="black"/>
                  </a:solidFill>
                  <a:effectLst/>
                  <a:uLnTx/>
                  <a:uFillTx/>
                  <a:cs typeface="+mn-ea"/>
                  <a:sym typeface="+mn-lt"/>
                </a:rPr>
                <a:t>13. </a:t>
              </a:r>
              <a:r>
                <a:rPr kumimoji="0" lang="zh-CN" altLang="en-US" sz="900" b="1" i="0" u="none" strike="noStrike" kern="1200" cap="none" spc="0" normalizeH="0" baseline="0" noProof="0" dirty="0">
                  <a:ln>
                    <a:noFill/>
                  </a:ln>
                  <a:solidFill>
                    <a:prstClr val="black"/>
                  </a:solidFill>
                  <a:effectLst/>
                  <a:uLnTx/>
                  <a:uFillTx/>
                  <a:cs typeface="+mn-ea"/>
                  <a:sym typeface="+mn-lt"/>
                </a:rPr>
                <a:t>一般躯体症状</a:t>
              </a:r>
              <a:endParaRPr kumimoji="0" lang="en-US" altLang="zh-CN" sz="900" b="1" i="0" u="none" strike="noStrike" kern="1200" cap="none" spc="0" normalizeH="0" baseline="0" noProof="0" dirty="0">
                <a:ln>
                  <a:noFill/>
                </a:ln>
                <a:solidFill>
                  <a:prstClr val="black"/>
                </a:solidFill>
                <a:effectLst/>
                <a:uLnTx/>
                <a:uFillTx/>
                <a:cs typeface="+mn-ea"/>
                <a:sym typeface="+mn-lt"/>
              </a:endParaRPr>
            </a:p>
            <a:p>
              <a:pPr marL="0" marR="0" lvl="0" indent="0" algn="r" defTabSz="914400" rtl="0" eaLnBrk="1" fontAlgn="auto" latinLnBrk="0" hangingPunct="1">
                <a:lnSpc>
                  <a:spcPct val="100000"/>
                </a:lnSpc>
                <a:spcBef>
                  <a:spcPts val="0"/>
                </a:spcBef>
                <a:spcAft>
                  <a:spcPts val="0"/>
                </a:spcAft>
                <a:buClrTx/>
                <a:buSzTx/>
                <a:buFontTx/>
                <a:buNone/>
                <a:defRPr/>
              </a:pPr>
              <a:r>
                <a:rPr kumimoji="0" lang="en-US" altLang="zh-CN" sz="900" b="1" i="0" u="none" strike="noStrike" kern="1200" cap="none" spc="0" normalizeH="0" baseline="0" noProof="0" dirty="0">
                  <a:ln>
                    <a:noFill/>
                  </a:ln>
                  <a:solidFill>
                    <a:prstClr val="black"/>
                  </a:solidFill>
                  <a:effectLst/>
                  <a:uLnTx/>
                  <a:uFillTx/>
                  <a:cs typeface="+mn-ea"/>
                  <a:sym typeface="+mn-lt"/>
                </a:rPr>
                <a:t>1.</a:t>
              </a:r>
              <a:r>
                <a:rPr kumimoji="0" lang="zh-CN" altLang="en-US" sz="900" b="1" i="0" u="none" strike="noStrike" kern="1200" cap="none" spc="0" normalizeH="0" baseline="0" noProof="0" dirty="0">
                  <a:ln>
                    <a:noFill/>
                  </a:ln>
                  <a:solidFill>
                    <a:prstClr val="black"/>
                  </a:solidFill>
                  <a:effectLst/>
                  <a:uLnTx/>
                  <a:uFillTx/>
                  <a:cs typeface="+mn-ea"/>
                  <a:sym typeface="+mn-lt"/>
                </a:rPr>
                <a:t>抑郁情绪</a:t>
              </a:r>
              <a:endParaRPr kumimoji="0" lang="en-US" altLang="zh-CN" sz="900" b="1" i="0" u="none" strike="noStrike" kern="1200" cap="none" spc="0" normalizeH="0" baseline="0" noProof="0" dirty="0">
                <a:ln>
                  <a:noFill/>
                </a:ln>
                <a:solidFill>
                  <a:prstClr val="black"/>
                </a:solidFill>
                <a:effectLst/>
                <a:uLnTx/>
                <a:uFillTx/>
                <a:cs typeface="+mn-ea"/>
                <a:sym typeface="+mn-lt"/>
              </a:endParaRPr>
            </a:p>
            <a:p>
              <a:pPr marL="0" marR="0" lvl="0" indent="0" algn="r" defTabSz="914400" rtl="0" eaLnBrk="1" fontAlgn="auto" latinLnBrk="0" hangingPunct="1">
                <a:lnSpc>
                  <a:spcPct val="100000"/>
                </a:lnSpc>
                <a:spcBef>
                  <a:spcPts val="0"/>
                </a:spcBef>
                <a:spcAft>
                  <a:spcPts val="0"/>
                </a:spcAft>
                <a:buClrTx/>
                <a:buSzTx/>
                <a:buFontTx/>
                <a:buNone/>
                <a:defRPr/>
              </a:pPr>
              <a:r>
                <a:rPr kumimoji="0" lang="en-US" altLang="zh-CN" sz="900" b="1" i="0" u="none" strike="noStrike" kern="1200" cap="none" spc="0" normalizeH="0" baseline="0" noProof="0" dirty="0">
                  <a:ln>
                    <a:noFill/>
                  </a:ln>
                  <a:solidFill>
                    <a:prstClr val="black"/>
                  </a:solidFill>
                  <a:effectLst/>
                  <a:uLnTx/>
                  <a:uFillTx/>
                  <a:cs typeface="+mn-ea"/>
                  <a:sym typeface="+mn-lt"/>
                </a:rPr>
                <a:t>7.</a:t>
              </a:r>
              <a:r>
                <a:rPr kumimoji="0" lang="zh-CN" altLang="en-US" sz="900" b="1" i="0" u="none" strike="noStrike" kern="1200" cap="none" spc="0" normalizeH="0" baseline="0" noProof="0" dirty="0">
                  <a:ln>
                    <a:noFill/>
                  </a:ln>
                  <a:solidFill>
                    <a:prstClr val="black"/>
                  </a:solidFill>
                  <a:effectLst/>
                  <a:uLnTx/>
                  <a:uFillTx/>
                  <a:cs typeface="+mn-ea"/>
                  <a:sym typeface="+mn-lt"/>
                </a:rPr>
                <a:t>工作和兴趣</a:t>
              </a:r>
              <a:endParaRPr kumimoji="0" lang="en-US" altLang="zh-CN" sz="900" b="1" i="0" u="none" strike="noStrike" kern="1200" cap="none" spc="0" normalizeH="0" baseline="0" noProof="0" dirty="0">
                <a:ln>
                  <a:noFill/>
                </a:ln>
                <a:solidFill>
                  <a:prstClr val="black"/>
                </a:solidFill>
                <a:effectLst/>
                <a:uLnTx/>
                <a:uFillTx/>
                <a:cs typeface="+mn-ea"/>
                <a:sym typeface="+mn-lt"/>
              </a:endParaRPr>
            </a:p>
            <a:p>
              <a:pPr marL="0" marR="0" lvl="0" indent="0" algn="r" defTabSz="914400" rtl="0" eaLnBrk="1" fontAlgn="auto" latinLnBrk="0" hangingPunct="1">
                <a:lnSpc>
                  <a:spcPct val="100000"/>
                </a:lnSpc>
                <a:spcBef>
                  <a:spcPts val="0"/>
                </a:spcBef>
                <a:spcAft>
                  <a:spcPts val="0"/>
                </a:spcAft>
                <a:buClrTx/>
                <a:buSzTx/>
                <a:buFontTx/>
                <a:buNone/>
                <a:defRPr/>
              </a:pPr>
              <a:r>
                <a:rPr kumimoji="0" lang="en-US" altLang="zh-CN" sz="900" b="1" i="0" u="none" strike="noStrike" kern="1200" cap="none" spc="0" normalizeH="0" baseline="0" noProof="0" dirty="0">
                  <a:ln>
                    <a:noFill/>
                  </a:ln>
                  <a:solidFill>
                    <a:prstClr val="black"/>
                  </a:solidFill>
                  <a:effectLst/>
                  <a:uLnTx/>
                  <a:uFillTx/>
                  <a:cs typeface="+mn-ea"/>
                  <a:sym typeface="+mn-lt"/>
                </a:rPr>
                <a:t>12.</a:t>
              </a:r>
              <a:r>
                <a:rPr kumimoji="0" lang="zh-CN" altLang="en-US" sz="900" b="1" i="0" u="none" strike="noStrike" kern="1200" cap="none" spc="0" normalizeH="0" baseline="0" noProof="0" dirty="0">
                  <a:ln>
                    <a:noFill/>
                  </a:ln>
                  <a:solidFill>
                    <a:prstClr val="black"/>
                  </a:solidFill>
                  <a:effectLst/>
                  <a:uLnTx/>
                  <a:uFillTx/>
                  <a:cs typeface="+mn-ea"/>
                  <a:sym typeface="+mn-lt"/>
                </a:rPr>
                <a:t>胃肠道症状</a:t>
              </a:r>
              <a:endParaRPr kumimoji="0" lang="en-US" altLang="zh-CN" sz="900" b="1" i="0" u="none" strike="noStrike" kern="1200" cap="none" spc="0" normalizeH="0" baseline="0" noProof="0" dirty="0">
                <a:ln>
                  <a:noFill/>
                </a:ln>
                <a:solidFill>
                  <a:prstClr val="black"/>
                </a:solidFill>
                <a:effectLst/>
                <a:uLnTx/>
                <a:uFillTx/>
                <a:cs typeface="+mn-ea"/>
                <a:sym typeface="+mn-lt"/>
              </a:endParaRPr>
            </a:p>
            <a:p>
              <a:pPr marL="0" marR="0" lvl="0" indent="0" algn="r" defTabSz="914400" rtl="0" eaLnBrk="1" fontAlgn="auto" latinLnBrk="0" hangingPunct="1">
                <a:lnSpc>
                  <a:spcPct val="100000"/>
                </a:lnSpc>
                <a:spcBef>
                  <a:spcPts val="0"/>
                </a:spcBef>
                <a:spcAft>
                  <a:spcPts val="0"/>
                </a:spcAft>
                <a:buClrTx/>
                <a:buSzTx/>
                <a:buFontTx/>
                <a:buNone/>
                <a:defRPr/>
              </a:pPr>
              <a:r>
                <a:rPr kumimoji="0" lang="en-US" altLang="zh-CN" sz="900" b="1" i="0" u="none" strike="noStrike" kern="1200" cap="none" spc="0" normalizeH="0" baseline="0" noProof="0" dirty="0">
                  <a:ln>
                    <a:noFill/>
                  </a:ln>
                  <a:solidFill>
                    <a:prstClr val="black"/>
                  </a:solidFill>
                  <a:effectLst/>
                  <a:uLnTx/>
                  <a:uFillTx/>
                  <a:cs typeface="+mn-ea"/>
                  <a:sym typeface="+mn-lt"/>
                </a:rPr>
                <a:t>14.</a:t>
              </a:r>
              <a:r>
                <a:rPr kumimoji="0" lang="zh-CN" altLang="en-US" sz="900" b="1" i="0" u="none" strike="noStrike" kern="1200" cap="none" spc="0" normalizeH="0" baseline="0" noProof="0" dirty="0">
                  <a:ln>
                    <a:noFill/>
                  </a:ln>
                  <a:solidFill>
                    <a:prstClr val="black"/>
                  </a:solidFill>
                  <a:effectLst/>
                  <a:uLnTx/>
                  <a:uFillTx/>
                  <a:cs typeface="+mn-ea"/>
                  <a:sym typeface="+mn-lt"/>
                </a:rPr>
                <a:t>生殖系统症状</a:t>
              </a:r>
              <a:endParaRPr kumimoji="0" lang="en-US" altLang="zh-CN" sz="900" b="1" i="0" u="none" strike="noStrike" kern="1200" cap="none" spc="0" normalizeH="0" baseline="0" noProof="0" dirty="0">
                <a:ln>
                  <a:noFill/>
                </a:ln>
                <a:solidFill>
                  <a:prstClr val="black"/>
                </a:solidFill>
                <a:effectLst/>
                <a:uLnTx/>
                <a:uFillTx/>
                <a:cs typeface="+mn-ea"/>
                <a:sym typeface="+mn-lt"/>
              </a:endParaRPr>
            </a:p>
            <a:p>
              <a:pPr marL="0" marR="0" lvl="0" indent="0" algn="r" defTabSz="914400" rtl="0" eaLnBrk="1" fontAlgn="auto" latinLnBrk="0" hangingPunct="1">
                <a:lnSpc>
                  <a:spcPct val="100000"/>
                </a:lnSpc>
                <a:spcBef>
                  <a:spcPts val="0"/>
                </a:spcBef>
                <a:spcAft>
                  <a:spcPts val="0"/>
                </a:spcAft>
                <a:buClrTx/>
                <a:buSzTx/>
                <a:buFontTx/>
                <a:buNone/>
                <a:defRPr/>
              </a:pPr>
              <a:r>
                <a:rPr kumimoji="0" lang="en-US" altLang="zh-CN" sz="900" b="1" i="0" u="none" strike="noStrike" kern="1200" cap="none" spc="0" normalizeH="0" baseline="0" noProof="0" dirty="0">
                  <a:ln>
                    <a:noFill/>
                  </a:ln>
                  <a:solidFill>
                    <a:prstClr val="black"/>
                  </a:solidFill>
                  <a:effectLst/>
                  <a:uLnTx/>
                  <a:uFillTx/>
                  <a:cs typeface="+mn-ea"/>
                  <a:sym typeface="+mn-lt"/>
                </a:rPr>
                <a:t>2.</a:t>
              </a:r>
              <a:r>
                <a:rPr kumimoji="0" lang="zh-CN" altLang="en-US" sz="900" b="1" i="0" u="none" strike="noStrike" kern="1200" cap="none" spc="0" normalizeH="0" baseline="0" noProof="0" dirty="0">
                  <a:ln>
                    <a:noFill/>
                  </a:ln>
                  <a:solidFill>
                    <a:prstClr val="black"/>
                  </a:solidFill>
                  <a:effectLst/>
                  <a:uLnTx/>
                  <a:uFillTx/>
                  <a:cs typeface="+mn-ea"/>
                  <a:sym typeface="+mn-lt"/>
                </a:rPr>
                <a:t>内疚感</a:t>
              </a:r>
              <a:endParaRPr kumimoji="0" lang="en-US" altLang="zh-CN" sz="900" b="1" i="0" u="none" strike="noStrike" kern="1200" cap="none" spc="0" normalizeH="0" baseline="0" noProof="0" dirty="0">
                <a:ln>
                  <a:noFill/>
                </a:ln>
                <a:solidFill>
                  <a:prstClr val="black"/>
                </a:solidFill>
                <a:effectLst/>
                <a:uLnTx/>
                <a:uFillTx/>
                <a:cs typeface="+mn-ea"/>
                <a:sym typeface="+mn-lt"/>
              </a:endParaRPr>
            </a:p>
            <a:p>
              <a:pPr marL="0" marR="0" lvl="0" indent="0" algn="r" defTabSz="914400" rtl="0" eaLnBrk="1" fontAlgn="auto" latinLnBrk="0" hangingPunct="1">
                <a:lnSpc>
                  <a:spcPct val="100000"/>
                </a:lnSpc>
                <a:spcBef>
                  <a:spcPts val="0"/>
                </a:spcBef>
                <a:spcAft>
                  <a:spcPts val="0"/>
                </a:spcAft>
                <a:buClrTx/>
                <a:buSzTx/>
                <a:buFontTx/>
                <a:buNone/>
                <a:defRPr/>
              </a:pPr>
              <a:r>
                <a:rPr kumimoji="0" lang="en-US" altLang="zh-CN" sz="900" b="1" i="0" u="none" strike="noStrike" kern="1200" cap="none" spc="0" normalizeH="0" baseline="0" noProof="0" dirty="0">
                  <a:ln>
                    <a:noFill/>
                  </a:ln>
                  <a:solidFill>
                    <a:prstClr val="black"/>
                  </a:solidFill>
                  <a:effectLst/>
                  <a:uLnTx/>
                  <a:uFillTx/>
                  <a:cs typeface="+mn-ea"/>
                  <a:sym typeface="+mn-lt"/>
                </a:rPr>
                <a:t>8.</a:t>
              </a:r>
              <a:r>
                <a:rPr kumimoji="0" lang="zh-CN" altLang="en-US" sz="900" b="1" i="0" u="none" strike="noStrike" kern="1200" cap="none" spc="0" normalizeH="0" baseline="0" noProof="0" dirty="0">
                  <a:ln>
                    <a:noFill/>
                  </a:ln>
                  <a:solidFill>
                    <a:prstClr val="black"/>
                  </a:solidFill>
                  <a:effectLst/>
                  <a:uLnTx/>
                  <a:uFillTx/>
                  <a:cs typeface="+mn-ea"/>
                  <a:sym typeface="+mn-lt"/>
                </a:rPr>
                <a:t>迟钝</a:t>
              </a:r>
              <a:endParaRPr kumimoji="0" lang="en-US" altLang="zh-CN" sz="900" b="1" i="0" u="none" strike="noStrike" kern="1200" cap="none" spc="0" normalizeH="0" baseline="0" noProof="0" dirty="0">
                <a:ln>
                  <a:noFill/>
                </a:ln>
                <a:solidFill>
                  <a:prstClr val="black"/>
                </a:solidFill>
                <a:effectLst/>
                <a:uLnTx/>
                <a:uFillTx/>
                <a:cs typeface="+mn-ea"/>
                <a:sym typeface="+mn-lt"/>
              </a:endParaRPr>
            </a:p>
            <a:p>
              <a:pPr marL="0" marR="0" lvl="0" indent="0" algn="r" defTabSz="914400" rtl="0" eaLnBrk="1" fontAlgn="auto" latinLnBrk="0" hangingPunct="1">
                <a:lnSpc>
                  <a:spcPct val="100000"/>
                </a:lnSpc>
                <a:spcBef>
                  <a:spcPts val="0"/>
                </a:spcBef>
                <a:spcAft>
                  <a:spcPts val="0"/>
                </a:spcAft>
                <a:buClrTx/>
                <a:buSzTx/>
                <a:buFontTx/>
                <a:buNone/>
                <a:defRPr/>
              </a:pPr>
              <a:r>
                <a:rPr kumimoji="0" lang="en-US" altLang="zh-CN" sz="900" b="1" i="0" u="none" strike="noStrike" kern="1200" cap="none" spc="0" normalizeH="0" baseline="0" noProof="0" dirty="0">
                  <a:ln>
                    <a:noFill/>
                  </a:ln>
                  <a:solidFill>
                    <a:prstClr val="black"/>
                  </a:solidFill>
                  <a:effectLst/>
                  <a:uLnTx/>
                  <a:uFillTx/>
                  <a:cs typeface="+mn-ea"/>
                  <a:sym typeface="+mn-lt"/>
                </a:rPr>
                <a:t>3.</a:t>
              </a:r>
              <a:r>
                <a:rPr kumimoji="0" lang="zh-CN" altLang="en-US" sz="900" b="1" i="0" u="none" strike="noStrike" kern="1200" cap="none" spc="0" normalizeH="0" baseline="0" noProof="0" dirty="0">
                  <a:ln>
                    <a:noFill/>
                  </a:ln>
                  <a:solidFill>
                    <a:prstClr val="black"/>
                  </a:solidFill>
                  <a:effectLst/>
                  <a:uLnTx/>
                  <a:uFillTx/>
                  <a:cs typeface="+mn-ea"/>
                  <a:sym typeface="+mn-lt"/>
                </a:rPr>
                <a:t>自杀</a:t>
              </a:r>
              <a:endParaRPr kumimoji="0" lang="en-US" altLang="zh-CN" sz="900" b="1" i="0" u="none" strike="noStrike" kern="1200" cap="none" spc="0" normalizeH="0" baseline="0" noProof="0" dirty="0">
                <a:ln>
                  <a:noFill/>
                </a:ln>
                <a:solidFill>
                  <a:prstClr val="black"/>
                </a:solidFill>
                <a:effectLst/>
                <a:uLnTx/>
                <a:uFillTx/>
                <a:cs typeface="+mn-ea"/>
                <a:sym typeface="+mn-lt"/>
              </a:endParaRPr>
            </a:p>
            <a:p>
              <a:pPr marL="0" marR="0" lvl="0" indent="0" algn="r" defTabSz="914400" rtl="0" eaLnBrk="1" fontAlgn="auto" latinLnBrk="0" hangingPunct="1">
                <a:lnSpc>
                  <a:spcPct val="100000"/>
                </a:lnSpc>
                <a:spcBef>
                  <a:spcPts val="0"/>
                </a:spcBef>
                <a:spcAft>
                  <a:spcPts val="0"/>
                </a:spcAft>
                <a:buClrTx/>
                <a:buSzTx/>
                <a:buFontTx/>
                <a:buNone/>
                <a:defRPr/>
              </a:pPr>
              <a:r>
                <a:rPr kumimoji="0" lang="en-US" altLang="zh-CN" sz="900" b="1" i="0" u="none" strike="noStrike" kern="1200" cap="none" spc="0" normalizeH="0" baseline="0" noProof="0" dirty="0">
                  <a:ln>
                    <a:noFill/>
                  </a:ln>
                  <a:solidFill>
                    <a:prstClr val="black"/>
                  </a:solidFill>
                  <a:effectLst/>
                  <a:uLnTx/>
                  <a:uFillTx/>
                  <a:cs typeface="+mn-ea"/>
                  <a:sym typeface="+mn-lt"/>
                </a:rPr>
                <a:t>16.</a:t>
              </a:r>
              <a:r>
                <a:rPr kumimoji="0" lang="zh-CN" altLang="en-US" sz="900" b="1" i="0" u="none" strike="noStrike" kern="1200" cap="none" spc="0" normalizeH="0" baseline="0" noProof="0" dirty="0">
                  <a:ln>
                    <a:noFill/>
                  </a:ln>
                  <a:solidFill>
                    <a:prstClr val="black"/>
                  </a:solidFill>
                  <a:effectLst/>
                  <a:uLnTx/>
                  <a:uFillTx/>
                  <a:cs typeface="+mn-ea"/>
                  <a:sym typeface="+mn-lt"/>
                </a:rPr>
                <a:t>体重减轻</a:t>
              </a:r>
              <a:endParaRPr kumimoji="0" lang="en-US" altLang="zh-CN" sz="900" b="1" i="0" u="none" strike="noStrike" kern="1200" cap="none" spc="0" normalizeH="0" baseline="0" noProof="0" dirty="0">
                <a:ln>
                  <a:noFill/>
                </a:ln>
                <a:solidFill>
                  <a:prstClr val="black"/>
                </a:solidFill>
                <a:effectLst/>
                <a:uLnTx/>
                <a:uFillTx/>
                <a:cs typeface="+mn-ea"/>
                <a:sym typeface="+mn-lt"/>
              </a:endParaRPr>
            </a:p>
          </p:txBody>
        </p:sp>
        <p:sp>
          <p:nvSpPr>
            <p:cNvPr id="17" name="矩形 16">
              <a:extLst>
                <a:ext uri="{FF2B5EF4-FFF2-40B4-BE49-F238E27FC236}">
                  <a16:creationId xmlns:a16="http://schemas.microsoft.com/office/drawing/2014/main" id="{76699F32-B990-7EF6-C1F3-A80B9CD8E875}"/>
                </a:ext>
              </a:extLst>
            </p:cNvPr>
            <p:cNvSpPr/>
            <p:nvPr/>
          </p:nvSpPr>
          <p:spPr>
            <a:xfrm>
              <a:off x="3082905" y="3954240"/>
              <a:ext cx="1400326" cy="1220413"/>
            </a:xfrm>
            <a:prstGeom prst="rect">
              <a:avLst/>
            </a:prstGeom>
            <a:noFill/>
            <a:ln w="12700">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t"/>
            <a:lstStyle/>
            <a:p>
              <a:pPr marL="0" marR="0" lvl="0" indent="0" algn="r" defTabSz="914400" rtl="0" eaLnBrk="1" fontAlgn="auto" latinLnBrk="0" hangingPunct="1">
                <a:lnSpc>
                  <a:spcPct val="100000"/>
                </a:lnSpc>
                <a:spcBef>
                  <a:spcPts val="0"/>
                </a:spcBef>
                <a:spcAft>
                  <a:spcPts val="0"/>
                </a:spcAft>
                <a:buClrTx/>
                <a:buSzTx/>
                <a:buFontTx/>
                <a:buNone/>
                <a:defRPr/>
              </a:pPr>
              <a:r>
                <a:rPr kumimoji="0" lang="en-US" altLang="zh-CN" sz="900" b="1" i="0" u="none" strike="noStrike" kern="1200" cap="none" spc="0" normalizeH="0" baseline="0" noProof="0" dirty="0">
                  <a:ln>
                    <a:noFill/>
                  </a:ln>
                  <a:solidFill>
                    <a:prstClr val="black"/>
                  </a:solidFill>
                  <a:effectLst/>
                  <a:uLnTx/>
                  <a:uFillTx/>
                  <a:cs typeface="+mn-ea"/>
                  <a:sym typeface="+mn-lt"/>
                </a:rPr>
                <a:t>5.</a:t>
              </a:r>
              <a:r>
                <a:rPr kumimoji="0" lang="zh-CN" altLang="en-US" sz="900" b="1" i="0" u="none" strike="noStrike" kern="1200" cap="none" spc="0" normalizeH="0" baseline="0" noProof="0" dirty="0">
                  <a:ln>
                    <a:noFill/>
                  </a:ln>
                  <a:solidFill>
                    <a:prstClr val="black"/>
                  </a:solidFill>
                  <a:effectLst/>
                  <a:uLnTx/>
                  <a:uFillTx/>
                  <a:cs typeface="+mn-ea"/>
                  <a:sym typeface="+mn-lt"/>
                </a:rPr>
                <a:t>失眠，睡眠中断</a:t>
              </a:r>
              <a:endParaRPr kumimoji="0" lang="en-US" altLang="zh-CN" sz="900" b="1" i="0" u="none" strike="noStrike" kern="1200" cap="none" spc="0" normalizeH="0" baseline="0" noProof="0" dirty="0">
                <a:ln>
                  <a:noFill/>
                </a:ln>
                <a:solidFill>
                  <a:prstClr val="black"/>
                </a:solidFill>
                <a:effectLst/>
                <a:uLnTx/>
                <a:uFillTx/>
                <a:cs typeface="+mn-ea"/>
                <a:sym typeface="+mn-lt"/>
              </a:endParaRPr>
            </a:p>
            <a:p>
              <a:pPr marL="0" marR="0" lvl="0" indent="0" algn="r" defTabSz="914400" rtl="0" eaLnBrk="1" fontAlgn="auto" latinLnBrk="0" hangingPunct="1">
                <a:lnSpc>
                  <a:spcPct val="100000"/>
                </a:lnSpc>
                <a:spcBef>
                  <a:spcPts val="0"/>
                </a:spcBef>
                <a:spcAft>
                  <a:spcPts val="0"/>
                </a:spcAft>
                <a:buClrTx/>
                <a:buSzTx/>
                <a:buFontTx/>
                <a:buNone/>
                <a:defRPr/>
              </a:pPr>
              <a:r>
                <a:rPr kumimoji="0" lang="en-US" altLang="zh-CN" sz="900" b="1" i="0" u="none" strike="noStrike" kern="1200" cap="none" spc="0" normalizeH="0" baseline="0" noProof="0" dirty="0">
                  <a:ln>
                    <a:noFill/>
                  </a:ln>
                  <a:solidFill>
                    <a:prstClr val="black"/>
                  </a:solidFill>
                  <a:effectLst/>
                  <a:uLnTx/>
                  <a:uFillTx/>
                  <a:cs typeface="+mn-ea"/>
                  <a:sym typeface="+mn-lt"/>
                </a:rPr>
                <a:t>4.</a:t>
              </a:r>
              <a:r>
                <a:rPr kumimoji="0" lang="zh-CN" altLang="en-US" sz="900" b="1" i="0" u="none" strike="noStrike" kern="1200" cap="none" spc="0" normalizeH="0" baseline="0" noProof="0" dirty="0">
                  <a:ln>
                    <a:noFill/>
                  </a:ln>
                  <a:solidFill>
                    <a:prstClr val="black"/>
                  </a:solidFill>
                  <a:effectLst/>
                  <a:uLnTx/>
                  <a:uFillTx/>
                  <a:cs typeface="+mn-ea"/>
                  <a:sym typeface="+mn-lt"/>
                </a:rPr>
                <a:t>失眠，入睡困难</a:t>
              </a:r>
              <a:endParaRPr kumimoji="0" lang="en-US" altLang="zh-CN" sz="900" b="1" i="0" u="none" strike="noStrike" kern="1200" cap="none" spc="0" normalizeH="0" baseline="0" noProof="0" dirty="0">
                <a:ln>
                  <a:noFill/>
                </a:ln>
                <a:solidFill>
                  <a:prstClr val="black"/>
                </a:solidFill>
                <a:effectLst/>
                <a:uLnTx/>
                <a:uFillTx/>
                <a:cs typeface="+mn-ea"/>
                <a:sym typeface="+mn-lt"/>
              </a:endParaRPr>
            </a:p>
            <a:p>
              <a:pPr marL="0" marR="0" lvl="0" indent="0" algn="r" defTabSz="914400" rtl="0" eaLnBrk="1" fontAlgn="auto" latinLnBrk="0" hangingPunct="1">
                <a:lnSpc>
                  <a:spcPct val="100000"/>
                </a:lnSpc>
                <a:spcBef>
                  <a:spcPts val="0"/>
                </a:spcBef>
                <a:spcAft>
                  <a:spcPts val="0"/>
                </a:spcAft>
                <a:buClrTx/>
                <a:buSzTx/>
                <a:buFontTx/>
                <a:buNone/>
                <a:defRPr/>
              </a:pPr>
              <a:r>
                <a:rPr kumimoji="0" lang="en-US" altLang="zh-CN" sz="900" b="1" i="0" u="none" strike="noStrike" kern="1200" cap="none" spc="0" normalizeH="0" baseline="0" noProof="0" dirty="0">
                  <a:ln>
                    <a:noFill/>
                  </a:ln>
                  <a:solidFill>
                    <a:prstClr val="black"/>
                  </a:solidFill>
                  <a:effectLst/>
                  <a:uLnTx/>
                  <a:uFillTx/>
                  <a:cs typeface="+mn-ea"/>
                  <a:sym typeface="+mn-lt"/>
                </a:rPr>
                <a:t>6.</a:t>
              </a:r>
              <a:r>
                <a:rPr kumimoji="0" lang="zh-CN" altLang="en-US" sz="900" b="1" i="0" u="none" strike="noStrike" kern="1200" cap="none" spc="0" normalizeH="0" baseline="0" noProof="0" dirty="0">
                  <a:ln>
                    <a:noFill/>
                  </a:ln>
                  <a:solidFill>
                    <a:prstClr val="black"/>
                  </a:solidFill>
                  <a:effectLst/>
                  <a:uLnTx/>
                  <a:uFillTx/>
                  <a:cs typeface="+mn-ea"/>
                  <a:sym typeface="+mn-lt"/>
                </a:rPr>
                <a:t>失眠，清晨早醒</a:t>
              </a:r>
              <a:endParaRPr kumimoji="0" lang="en-US" altLang="zh-CN" sz="900" b="1" i="0" u="none" strike="noStrike" kern="1200" cap="none" spc="0" normalizeH="0" baseline="0" noProof="0" dirty="0">
                <a:ln>
                  <a:noFill/>
                </a:ln>
                <a:solidFill>
                  <a:prstClr val="black"/>
                </a:solidFill>
                <a:effectLst/>
                <a:uLnTx/>
                <a:uFillTx/>
                <a:cs typeface="+mn-ea"/>
                <a:sym typeface="+mn-lt"/>
              </a:endParaRPr>
            </a:p>
            <a:p>
              <a:pPr marL="0" marR="0" lvl="0" indent="0" algn="r" defTabSz="914400" rtl="0" eaLnBrk="1" fontAlgn="auto" latinLnBrk="0" hangingPunct="1">
                <a:lnSpc>
                  <a:spcPct val="100000"/>
                </a:lnSpc>
                <a:spcBef>
                  <a:spcPts val="0"/>
                </a:spcBef>
                <a:spcAft>
                  <a:spcPts val="0"/>
                </a:spcAft>
                <a:buClrTx/>
                <a:buSzTx/>
                <a:buFontTx/>
                <a:buNone/>
                <a:defRPr/>
              </a:pPr>
              <a:r>
                <a:rPr kumimoji="0" lang="en-US" altLang="zh-CN" sz="900" b="1" i="0" u="none" strike="noStrike" kern="1200" cap="none" spc="0" normalizeH="0" baseline="0" noProof="0" dirty="0">
                  <a:ln>
                    <a:noFill/>
                  </a:ln>
                  <a:solidFill>
                    <a:prstClr val="black"/>
                  </a:solidFill>
                  <a:effectLst/>
                  <a:uLnTx/>
                  <a:uFillTx/>
                  <a:cs typeface="+mn-ea"/>
                  <a:sym typeface="+mn-lt"/>
                </a:rPr>
                <a:t>10.</a:t>
              </a:r>
              <a:r>
                <a:rPr kumimoji="0" lang="zh-CN" altLang="en-US" sz="900" b="1" i="0" u="none" strike="noStrike" kern="1200" cap="none" spc="0" normalizeH="0" baseline="0" noProof="0" dirty="0">
                  <a:ln>
                    <a:noFill/>
                  </a:ln>
                  <a:solidFill>
                    <a:prstClr val="black"/>
                  </a:solidFill>
                  <a:effectLst/>
                  <a:uLnTx/>
                  <a:uFillTx/>
                  <a:cs typeface="+mn-ea"/>
                  <a:sym typeface="+mn-lt"/>
                </a:rPr>
                <a:t>焦虑，心理</a:t>
              </a:r>
              <a:endParaRPr kumimoji="0" lang="en-US" altLang="zh-CN" sz="900" b="1" i="0" u="none" strike="noStrike" kern="1200" cap="none" spc="0" normalizeH="0" baseline="0" noProof="0" dirty="0">
                <a:ln>
                  <a:noFill/>
                </a:ln>
                <a:solidFill>
                  <a:prstClr val="black"/>
                </a:solidFill>
                <a:effectLst/>
                <a:uLnTx/>
                <a:uFillTx/>
                <a:cs typeface="+mn-ea"/>
                <a:sym typeface="+mn-lt"/>
              </a:endParaRPr>
            </a:p>
            <a:p>
              <a:pPr marL="0" marR="0" lvl="0" indent="0" algn="r" defTabSz="914400" rtl="0" eaLnBrk="1" fontAlgn="auto" latinLnBrk="0" hangingPunct="1">
                <a:lnSpc>
                  <a:spcPct val="100000"/>
                </a:lnSpc>
                <a:spcBef>
                  <a:spcPts val="0"/>
                </a:spcBef>
                <a:spcAft>
                  <a:spcPts val="0"/>
                </a:spcAft>
                <a:buClrTx/>
                <a:buSzTx/>
                <a:buFontTx/>
                <a:buNone/>
                <a:defRPr/>
              </a:pPr>
              <a:r>
                <a:rPr kumimoji="0" lang="en-US" altLang="zh-CN" sz="900" b="1" i="0" u="none" strike="noStrike" kern="1200" cap="none" spc="0" normalizeH="0" baseline="0" noProof="0" dirty="0">
                  <a:ln>
                    <a:noFill/>
                  </a:ln>
                  <a:solidFill>
                    <a:prstClr val="black"/>
                  </a:solidFill>
                  <a:effectLst/>
                  <a:uLnTx/>
                  <a:uFillTx/>
                  <a:cs typeface="+mn-ea"/>
                  <a:sym typeface="+mn-lt"/>
                </a:rPr>
                <a:t>11.</a:t>
              </a:r>
              <a:r>
                <a:rPr kumimoji="0" lang="zh-CN" altLang="en-US" sz="900" b="1" i="0" u="none" strike="noStrike" kern="1200" cap="none" spc="0" normalizeH="0" baseline="0" noProof="0" dirty="0">
                  <a:ln>
                    <a:noFill/>
                  </a:ln>
                  <a:solidFill>
                    <a:prstClr val="black"/>
                  </a:solidFill>
                  <a:effectLst/>
                  <a:uLnTx/>
                  <a:uFillTx/>
                  <a:cs typeface="+mn-ea"/>
                  <a:sym typeface="+mn-lt"/>
                </a:rPr>
                <a:t>焦虑，躯体</a:t>
              </a:r>
              <a:endParaRPr kumimoji="0" lang="en-US" altLang="zh-CN" sz="900" b="1" i="0" u="none" strike="noStrike" kern="1200" cap="none" spc="0" normalizeH="0" baseline="0" noProof="0" dirty="0">
                <a:ln>
                  <a:noFill/>
                </a:ln>
                <a:solidFill>
                  <a:prstClr val="black"/>
                </a:solidFill>
                <a:effectLst/>
                <a:uLnTx/>
                <a:uFillTx/>
                <a:cs typeface="+mn-ea"/>
                <a:sym typeface="+mn-lt"/>
              </a:endParaRPr>
            </a:p>
            <a:p>
              <a:pPr marL="0" marR="0" lvl="0" indent="0" algn="r" defTabSz="914400" rtl="0" eaLnBrk="1" fontAlgn="auto" latinLnBrk="0" hangingPunct="1">
                <a:lnSpc>
                  <a:spcPct val="100000"/>
                </a:lnSpc>
                <a:spcBef>
                  <a:spcPts val="0"/>
                </a:spcBef>
                <a:spcAft>
                  <a:spcPts val="0"/>
                </a:spcAft>
                <a:buClrTx/>
                <a:buSzTx/>
                <a:buFontTx/>
                <a:buNone/>
                <a:defRPr/>
              </a:pPr>
              <a:r>
                <a:rPr kumimoji="0" lang="en-US" altLang="zh-CN" sz="900" b="1" i="0" u="none" strike="noStrike" kern="1200" cap="none" spc="0" normalizeH="0" baseline="0" noProof="0" dirty="0">
                  <a:ln>
                    <a:noFill/>
                  </a:ln>
                  <a:solidFill>
                    <a:prstClr val="black"/>
                  </a:solidFill>
                  <a:effectLst/>
                  <a:uLnTx/>
                  <a:uFillTx/>
                  <a:cs typeface="+mn-ea"/>
                  <a:sym typeface="+mn-lt"/>
                </a:rPr>
                <a:t>9.</a:t>
              </a:r>
              <a:r>
                <a:rPr kumimoji="0" lang="zh-CN" altLang="en-US" sz="900" b="1" i="0" u="none" strike="noStrike" kern="1200" cap="none" spc="0" normalizeH="0" baseline="0" noProof="0" dirty="0">
                  <a:ln>
                    <a:noFill/>
                  </a:ln>
                  <a:solidFill>
                    <a:prstClr val="black"/>
                  </a:solidFill>
                  <a:effectLst/>
                  <a:uLnTx/>
                  <a:uFillTx/>
                  <a:cs typeface="+mn-ea"/>
                  <a:sym typeface="+mn-lt"/>
                </a:rPr>
                <a:t>躁动</a:t>
              </a:r>
              <a:endParaRPr kumimoji="0" lang="en-US" altLang="zh-CN" sz="900" b="1" i="0" u="none" strike="noStrike" kern="1200" cap="none" spc="0" normalizeH="0" baseline="0" noProof="0" dirty="0">
                <a:ln>
                  <a:noFill/>
                </a:ln>
                <a:solidFill>
                  <a:prstClr val="black"/>
                </a:solidFill>
                <a:effectLst/>
                <a:uLnTx/>
                <a:uFillTx/>
                <a:cs typeface="+mn-ea"/>
                <a:sym typeface="+mn-lt"/>
              </a:endParaRPr>
            </a:p>
            <a:p>
              <a:pPr marL="0" marR="0" lvl="0" indent="0" algn="r" defTabSz="914400" rtl="0" eaLnBrk="1" fontAlgn="auto" latinLnBrk="0" hangingPunct="1">
                <a:lnSpc>
                  <a:spcPct val="100000"/>
                </a:lnSpc>
                <a:spcBef>
                  <a:spcPts val="0"/>
                </a:spcBef>
                <a:spcAft>
                  <a:spcPts val="0"/>
                </a:spcAft>
                <a:buClrTx/>
                <a:buSzTx/>
                <a:buFontTx/>
                <a:buNone/>
                <a:defRPr/>
              </a:pPr>
              <a:r>
                <a:rPr kumimoji="0" lang="en-US" altLang="zh-CN" sz="900" b="1" i="0" u="none" strike="noStrike" kern="1200" cap="none" spc="0" normalizeH="0" baseline="0" noProof="0" dirty="0">
                  <a:ln>
                    <a:noFill/>
                  </a:ln>
                  <a:solidFill>
                    <a:prstClr val="black"/>
                  </a:solidFill>
                  <a:effectLst/>
                  <a:uLnTx/>
                  <a:uFillTx/>
                  <a:cs typeface="+mn-ea"/>
                  <a:sym typeface="+mn-lt"/>
                </a:rPr>
                <a:t>15.</a:t>
              </a:r>
              <a:r>
                <a:rPr kumimoji="0" lang="zh-CN" altLang="en-US" sz="900" b="1" i="0" u="none" strike="noStrike" kern="1200" cap="none" spc="0" normalizeH="0" baseline="0" noProof="0" dirty="0">
                  <a:ln>
                    <a:noFill/>
                  </a:ln>
                  <a:solidFill>
                    <a:prstClr val="black"/>
                  </a:solidFill>
                  <a:effectLst/>
                  <a:uLnTx/>
                  <a:uFillTx/>
                  <a:cs typeface="+mn-ea"/>
                  <a:sym typeface="+mn-lt"/>
                </a:rPr>
                <a:t>多疑</a:t>
              </a:r>
              <a:endParaRPr kumimoji="0" lang="en-US" altLang="zh-CN" sz="900" b="1" i="0" u="none" strike="noStrike" kern="1200" cap="none" spc="0" normalizeH="0" baseline="0" noProof="0" dirty="0">
                <a:ln>
                  <a:noFill/>
                </a:ln>
                <a:solidFill>
                  <a:prstClr val="black"/>
                </a:solidFill>
                <a:effectLst/>
                <a:uLnTx/>
                <a:uFillTx/>
                <a:cs typeface="+mn-ea"/>
                <a:sym typeface="+mn-lt"/>
              </a:endParaRPr>
            </a:p>
            <a:p>
              <a:pPr marL="0" marR="0" lvl="0" indent="0" algn="r" defTabSz="914400" rtl="0" eaLnBrk="1" fontAlgn="auto" latinLnBrk="0" hangingPunct="1">
                <a:lnSpc>
                  <a:spcPct val="100000"/>
                </a:lnSpc>
                <a:spcBef>
                  <a:spcPts val="0"/>
                </a:spcBef>
                <a:spcAft>
                  <a:spcPts val="0"/>
                </a:spcAft>
                <a:buClrTx/>
                <a:buSzTx/>
                <a:buFontTx/>
                <a:buNone/>
                <a:defRPr/>
              </a:pPr>
              <a:r>
                <a:rPr kumimoji="0" lang="en-US" altLang="zh-CN" sz="900" b="1" i="0" u="none" strike="noStrike" kern="1200" cap="none" spc="0" normalizeH="0" baseline="0" noProof="0" dirty="0">
                  <a:ln>
                    <a:noFill/>
                  </a:ln>
                  <a:solidFill>
                    <a:prstClr val="black"/>
                  </a:solidFill>
                  <a:effectLst/>
                  <a:uLnTx/>
                  <a:uFillTx/>
                  <a:cs typeface="+mn-ea"/>
                  <a:sym typeface="+mn-lt"/>
                </a:rPr>
                <a:t>17.</a:t>
              </a:r>
              <a:r>
                <a:rPr kumimoji="0" lang="zh-CN" altLang="en-US" sz="900" b="1" i="0" u="none" strike="noStrike" kern="1200" cap="none" spc="0" normalizeH="0" baseline="0" noProof="0" dirty="0">
                  <a:ln>
                    <a:noFill/>
                  </a:ln>
                  <a:solidFill>
                    <a:prstClr val="black"/>
                  </a:solidFill>
                  <a:effectLst/>
                  <a:uLnTx/>
                  <a:uFillTx/>
                  <a:cs typeface="+mn-ea"/>
                  <a:sym typeface="+mn-lt"/>
                </a:rPr>
                <a:t>丧失洞察力</a:t>
              </a:r>
              <a:endParaRPr kumimoji="0" lang="en-US" altLang="zh-CN" sz="900" b="1" i="0" u="none" strike="noStrike" kern="1200" cap="none" spc="0" normalizeH="0" baseline="0" noProof="0" dirty="0">
                <a:ln>
                  <a:noFill/>
                </a:ln>
                <a:solidFill>
                  <a:prstClr val="black"/>
                </a:solidFill>
                <a:effectLst/>
                <a:uLnTx/>
                <a:uFillTx/>
                <a:cs typeface="+mn-ea"/>
                <a:sym typeface="+mn-lt"/>
              </a:endParaRPr>
            </a:p>
          </p:txBody>
        </p:sp>
      </p:grpSp>
      <p:sp>
        <p:nvSpPr>
          <p:cNvPr id="21" name="矩形: 圆角 20">
            <a:extLst>
              <a:ext uri="{FF2B5EF4-FFF2-40B4-BE49-F238E27FC236}">
                <a16:creationId xmlns:a16="http://schemas.microsoft.com/office/drawing/2014/main" id="{DCC6C2F9-AB3B-6205-2BFC-014455B7586D}"/>
              </a:ext>
            </a:extLst>
          </p:cNvPr>
          <p:cNvSpPr/>
          <p:nvPr/>
        </p:nvSpPr>
        <p:spPr>
          <a:xfrm>
            <a:off x="6842125" y="2667000"/>
            <a:ext cx="4567555" cy="2133600"/>
          </a:xfrm>
          <a:prstGeom prst="roundRect">
            <a:avLst/>
          </a:prstGeom>
          <a:solidFill>
            <a:srgbClr val="F0DDCE">
              <a:alpha val="7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342900" marR="0" lvl="0" indent="-342900" algn="l" defTabSz="914400" rtl="0" eaLnBrk="1" fontAlgn="auto" latinLnBrk="0" hangingPunct="1">
              <a:lnSpc>
                <a:spcPct val="150000"/>
              </a:lnSpc>
              <a:spcBef>
                <a:spcPts val="0"/>
              </a:spcBef>
              <a:spcAft>
                <a:spcPts val="600"/>
              </a:spcAft>
              <a:buClrTx/>
              <a:buSzTx/>
              <a:buFont typeface="Wingdings" panose="05000000000000000000" pitchFamily="2" charset="2"/>
              <a:buChar char="ü"/>
              <a:defRPr/>
            </a:pPr>
            <a:r>
              <a:rPr kumimoji="0" lang="en-US" altLang="zh-CN" sz="1400" b="1" i="0" u="none" strike="noStrike" kern="1200" cap="none" spc="0" normalizeH="0" baseline="0" noProof="0">
                <a:ln>
                  <a:noFill/>
                </a:ln>
                <a:solidFill>
                  <a:prstClr val="black"/>
                </a:solidFill>
                <a:effectLst/>
                <a:uLnTx/>
                <a:uFillTx/>
                <a:cs typeface="+mn-ea"/>
                <a:sym typeface="+mn-lt"/>
              </a:rPr>
              <a:t>Meta</a:t>
            </a:r>
            <a:r>
              <a:rPr kumimoji="0" lang="zh-CN" altLang="en-US" sz="1400" b="1" i="0" u="none" strike="noStrike" kern="1200" cap="none" spc="0" normalizeH="0" baseline="0" noProof="0">
                <a:ln>
                  <a:noFill/>
                </a:ln>
                <a:solidFill>
                  <a:prstClr val="black"/>
                </a:solidFill>
                <a:effectLst/>
                <a:uLnTx/>
                <a:uFillTx/>
                <a:cs typeface="+mn-ea"/>
                <a:sym typeface="+mn-lt"/>
              </a:rPr>
              <a:t>分析显示，圣约翰草提取物</a:t>
            </a:r>
            <a:r>
              <a:rPr kumimoji="0" lang="zh-CN" altLang="en-US" sz="1400" b="1" i="0" u="none" strike="noStrike" kern="1200" cap="none" spc="0" normalizeH="0" baseline="0" noProof="0">
                <a:ln>
                  <a:noFill/>
                </a:ln>
                <a:solidFill>
                  <a:srgbClr val="B35609"/>
                </a:solidFill>
                <a:effectLst/>
                <a:uLnTx/>
                <a:uFillTx/>
                <a:cs typeface="+mn-ea"/>
                <a:sym typeface="+mn-lt"/>
              </a:rPr>
              <a:t>有效改善抑郁的核心症状</a:t>
            </a:r>
            <a:r>
              <a:rPr kumimoji="0" lang="zh-CN" altLang="en-US" sz="1400" b="1" i="0" u="none" strike="noStrike" kern="1200" cap="none" spc="0" normalizeH="0" baseline="0" noProof="0">
                <a:ln>
                  <a:noFill/>
                </a:ln>
                <a:solidFill>
                  <a:prstClr val="black"/>
                </a:solidFill>
                <a:effectLst/>
                <a:uLnTx/>
                <a:uFillTx/>
                <a:cs typeface="+mn-ea"/>
                <a:sym typeface="+mn-lt"/>
              </a:rPr>
              <a:t>，同时对抑郁症相关</a:t>
            </a:r>
            <a:r>
              <a:rPr kumimoji="0" lang="zh-CN" altLang="en-US" sz="1400" b="1" i="0" u="none" strike="noStrike" kern="1200" cap="none" spc="0" normalizeH="0" baseline="0" noProof="0">
                <a:ln>
                  <a:noFill/>
                </a:ln>
                <a:solidFill>
                  <a:srgbClr val="B35609"/>
                </a:solidFill>
                <a:effectLst/>
                <a:uLnTx/>
                <a:uFillTx/>
                <a:cs typeface="+mn-ea"/>
                <a:sym typeface="+mn-lt"/>
              </a:rPr>
              <a:t>躯体障碍，如失眠，包括入睡困难，睡眠中断、清晨早醒等</a:t>
            </a:r>
            <a:r>
              <a:rPr kumimoji="0" lang="zh-CN" altLang="en-US" sz="1400" b="1" i="0" u="none" strike="noStrike" kern="1200" cap="none" spc="0" normalizeH="0" baseline="0" noProof="0">
                <a:ln>
                  <a:noFill/>
                </a:ln>
                <a:solidFill>
                  <a:prstClr val="black"/>
                </a:solidFill>
                <a:effectLst/>
                <a:uLnTx/>
                <a:uFillTx/>
                <a:cs typeface="+mn-ea"/>
                <a:sym typeface="+mn-lt"/>
              </a:rPr>
              <a:t>有很好的治疗效果</a:t>
            </a:r>
            <a:endParaRPr kumimoji="0" lang="zh-CN" altLang="en-US" sz="1400" b="1" i="0" u="none" strike="noStrike" kern="1200" cap="none" spc="0" normalizeH="0" baseline="0" noProof="0" dirty="0">
              <a:ln>
                <a:noFill/>
              </a:ln>
              <a:solidFill>
                <a:prstClr val="black"/>
              </a:solidFill>
              <a:effectLst/>
              <a:uLnTx/>
              <a:uFillTx/>
              <a:cs typeface="+mn-ea"/>
              <a:sym typeface="+mn-lt"/>
            </a:endParaRPr>
          </a:p>
        </p:txBody>
      </p:sp>
      <p:sp>
        <p:nvSpPr>
          <p:cNvPr id="22" name="矩形: 圆角 21">
            <a:extLst>
              <a:ext uri="{FF2B5EF4-FFF2-40B4-BE49-F238E27FC236}">
                <a16:creationId xmlns:a16="http://schemas.microsoft.com/office/drawing/2014/main" id="{2BFAF318-4DE9-0CE0-A816-0F16A3AD9A70}"/>
              </a:ext>
            </a:extLst>
          </p:cNvPr>
          <p:cNvSpPr/>
          <p:nvPr/>
        </p:nvSpPr>
        <p:spPr>
          <a:xfrm>
            <a:off x="516255" y="2153920"/>
            <a:ext cx="10991215" cy="3251200"/>
          </a:xfrm>
          <a:prstGeom prst="roundRect">
            <a:avLst/>
          </a:prstGeom>
          <a:noFill/>
          <a:ln w="28575">
            <a:solidFill>
              <a:srgbClr val="FEF7E8"/>
            </a:solid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Tree>
    <p:extLst>
      <p:ext uri="{BB962C8B-B14F-4D97-AF65-F5344CB8AC3E}">
        <p14:creationId xmlns:p14="http://schemas.microsoft.com/office/powerpoint/2010/main" val="4095067220"/>
      </p:ext>
    </p:extLst>
  </p:cSld>
  <p:clrMapOvr>
    <a:masterClrMapping/>
  </p:clrMapOv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76A1D73-C172-BF7B-A9DB-A419A65D8A92}"/>
            </a:ext>
          </a:extLst>
        </p:cNvPr>
        <p:cNvGrpSpPr/>
        <p:nvPr/>
      </p:nvGrpSpPr>
      <p:grpSpPr>
        <a:xfrm>
          <a:off x="0" y="0"/>
          <a:ext cx="0" cy="0"/>
          <a:chOff x="0" y="0"/>
          <a:chExt cx="0" cy="0"/>
        </a:xfrm>
      </p:grpSpPr>
      <p:sp>
        <p:nvSpPr>
          <p:cNvPr id="4" name="标题 3">
            <a:extLst>
              <a:ext uri="{FF2B5EF4-FFF2-40B4-BE49-F238E27FC236}">
                <a16:creationId xmlns:a16="http://schemas.microsoft.com/office/drawing/2014/main" id="{F1D300E4-31A0-C8C8-3E34-CA881B171D62}"/>
              </a:ext>
            </a:extLst>
          </p:cNvPr>
          <p:cNvSpPr>
            <a:spLocks noGrp="1"/>
          </p:cNvSpPr>
          <p:nvPr>
            <p:ph type="title"/>
          </p:nvPr>
        </p:nvSpPr>
        <p:spPr/>
        <p:txBody>
          <a:bodyPr/>
          <a:lstStyle/>
          <a:p>
            <a:r>
              <a:rPr lang="zh-CN" altLang="en-US" dirty="0">
                <a:latin typeface="+mn-lt"/>
                <a:ea typeface="+mn-ea"/>
                <a:cs typeface="+mn-ea"/>
                <a:sym typeface="+mn-lt"/>
              </a:rPr>
              <a:t>圣</a:t>
            </a:r>
            <a:r>
              <a:rPr lang="en-US" altLang="zh-CN" dirty="0">
                <a:latin typeface="+mn-lt"/>
                <a:ea typeface="+mn-ea"/>
                <a:cs typeface="+mn-ea"/>
                <a:sym typeface="+mn-lt"/>
              </a:rPr>
              <a:t>·</a:t>
            </a:r>
            <a:r>
              <a:rPr lang="zh-CN" altLang="en-US" dirty="0">
                <a:latin typeface="+mn-lt"/>
                <a:ea typeface="+mn-ea"/>
                <a:cs typeface="+mn-ea"/>
                <a:sym typeface="+mn-lt"/>
              </a:rPr>
              <a:t>约翰草提取物与常规抗抑郁药物疗效相当，不良事件更少</a:t>
            </a:r>
          </a:p>
        </p:txBody>
      </p:sp>
      <p:sp>
        <p:nvSpPr>
          <p:cNvPr id="5" name="内容占位符 4">
            <a:extLst>
              <a:ext uri="{FF2B5EF4-FFF2-40B4-BE49-F238E27FC236}">
                <a16:creationId xmlns:a16="http://schemas.microsoft.com/office/drawing/2014/main" id="{ABE83239-371D-B8B4-0979-89E1CEDE9E87}"/>
              </a:ext>
            </a:extLst>
          </p:cNvPr>
          <p:cNvSpPr>
            <a:spLocks noGrp="1"/>
          </p:cNvSpPr>
          <p:nvPr>
            <p:ph sz="quarter" idx="10"/>
          </p:nvPr>
        </p:nvSpPr>
        <p:spPr/>
        <p:txBody>
          <a:bodyPr/>
          <a:lstStyle/>
          <a:p>
            <a:r>
              <a:rPr lang="en-US" altLang="zh-CN" dirty="0">
                <a:latin typeface="+mn-lt"/>
                <a:ea typeface="+mn-ea"/>
                <a:cs typeface="+mn-ea"/>
                <a:sym typeface="+mn-lt"/>
              </a:rPr>
              <a:t>1. </a:t>
            </a:r>
            <a:r>
              <a:rPr lang="en-US" altLang="zh-CN" sz="1100" dirty="0">
                <a:latin typeface="+mn-lt"/>
                <a:ea typeface="+mn-ea"/>
                <a:cs typeface="+mn-ea"/>
                <a:sym typeface="+mn-lt"/>
              </a:rPr>
              <a:t>Apaydin EA, et al. A systematic review of St. John's wort for major depressive disorder. Syst Rev. 2016 Sep 2;5(1):148.</a:t>
            </a:r>
          </a:p>
          <a:p>
            <a:pPr>
              <a:spcBef>
                <a:spcPts val="0"/>
              </a:spcBef>
            </a:pPr>
            <a:endParaRPr lang="zh-CN" altLang="en-US" dirty="0">
              <a:solidFill>
                <a:schemeClr val="tx1"/>
              </a:solidFill>
              <a:latin typeface="+mn-lt"/>
              <a:ea typeface="+mn-ea"/>
              <a:cs typeface="+mn-ea"/>
              <a:sym typeface="+mn-lt"/>
            </a:endParaRPr>
          </a:p>
        </p:txBody>
      </p:sp>
      <p:grpSp>
        <p:nvGrpSpPr>
          <p:cNvPr id="40" name="组合 39">
            <a:extLst>
              <a:ext uri="{FF2B5EF4-FFF2-40B4-BE49-F238E27FC236}">
                <a16:creationId xmlns:a16="http://schemas.microsoft.com/office/drawing/2014/main" id="{3DA06596-C581-A4FE-1A6B-0C2724C4BA90}"/>
              </a:ext>
            </a:extLst>
          </p:cNvPr>
          <p:cNvGrpSpPr/>
          <p:nvPr/>
        </p:nvGrpSpPr>
        <p:grpSpPr>
          <a:xfrm>
            <a:off x="443647" y="1371599"/>
            <a:ext cx="11416665" cy="4951059"/>
            <a:chOff x="443647" y="1004049"/>
            <a:chExt cx="11416665" cy="5303732"/>
          </a:xfrm>
        </p:grpSpPr>
        <p:sp>
          <p:nvSpPr>
            <p:cNvPr id="22" name="矩形 21">
              <a:extLst>
                <a:ext uri="{FF2B5EF4-FFF2-40B4-BE49-F238E27FC236}">
                  <a16:creationId xmlns:a16="http://schemas.microsoft.com/office/drawing/2014/main" id="{B35BD62E-A999-6139-AD2E-818A94C17503}"/>
                </a:ext>
              </a:extLst>
            </p:cNvPr>
            <p:cNvSpPr/>
            <p:nvPr/>
          </p:nvSpPr>
          <p:spPr>
            <a:xfrm>
              <a:off x="726440" y="5712946"/>
              <a:ext cx="9745810" cy="401822"/>
            </a:xfrm>
            <a:prstGeom prst="rect">
              <a:avLst/>
            </a:prstGeom>
          </p:spPr>
          <p:txBody>
            <a:bodyPr wrap="square">
              <a:spAutoFit/>
            </a:bodyPr>
            <a:lstStyle/>
            <a:p>
              <a:pPr marL="171450" indent="-171450" algn="just">
                <a:lnSpc>
                  <a:spcPct val="120000"/>
                </a:lnSpc>
                <a:buFont typeface="Arial" panose="020B0604020202020204" pitchFamily="34" charset="0"/>
                <a:buChar char="•"/>
                <a:defRPr/>
              </a:pPr>
              <a:r>
                <a:rPr lang="zh-CN" altLang="en-US" sz="800" dirty="0">
                  <a:solidFill>
                    <a:prstClr val="black"/>
                  </a:solidFill>
                  <a:cs typeface="+mn-ea"/>
                  <a:sym typeface="+mn-lt"/>
                </a:rPr>
                <a:t>一项系统综述，搜索</a:t>
              </a:r>
              <a:r>
                <a:rPr lang="en-US" altLang="zh-CN" sz="800" dirty="0">
                  <a:solidFill>
                    <a:prstClr val="black"/>
                  </a:solidFill>
                  <a:cs typeface="+mn-ea"/>
                  <a:sym typeface="+mn-lt"/>
                </a:rPr>
                <a:t>PubMed</a:t>
              </a:r>
              <a:r>
                <a:rPr lang="zh-CN" altLang="en-US" sz="800" dirty="0">
                  <a:solidFill>
                    <a:prstClr val="black"/>
                  </a:solidFill>
                  <a:cs typeface="+mn-ea"/>
                  <a:sym typeface="+mn-lt"/>
                </a:rPr>
                <a:t>、</a:t>
              </a:r>
              <a:r>
                <a:rPr lang="en-US" altLang="zh-CN" sz="800" dirty="0">
                  <a:solidFill>
                    <a:prstClr val="black"/>
                  </a:solidFill>
                  <a:cs typeface="+mn-ea"/>
                  <a:sym typeface="+mn-lt"/>
                </a:rPr>
                <a:t>CINAHL</a:t>
              </a:r>
              <a:r>
                <a:rPr lang="zh-CN" altLang="en-US" sz="800" dirty="0">
                  <a:solidFill>
                    <a:prstClr val="black"/>
                  </a:solidFill>
                  <a:cs typeface="+mn-ea"/>
                  <a:sym typeface="+mn-lt"/>
                </a:rPr>
                <a:t>、</a:t>
              </a:r>
              <a:r>
                <a:rPr lang="en-US" altLang="zh-CN" sz="800" dirty="0">
                  <a:solidFill>
                    <a:prstClr val="black"/>
                  </a:solidFill>
                  <a:cs typeface="+mn-ea"/>
                  <a:sym typeface="+mn-lt"/>
                </a:rPr>
                <a:t>Web of Science</a:t>
              </a:r>
              <a:r>
                <a:rPr lang="zh-CN" altLang="en-US" sz="800" dirty="0">
                  <a:solidFill>
                    <a:prstClr val="black"/>
                  </a:solidFill>
                  <a:cs typeface="+mn-ea"/>
                  <a:sym typeface="+mn-lt"/>
                </a:rPr>
                <a:t>等多个数据库，共纳入</a:t>
              </a:r>
              <a:r>
                <a:rPr lang="en-US" altLang="zh-CN" sz="800" dirty="0">
                  <a:solidFill>
                    <a:prstClr val="black"/>
                  </a:solidFill>
                  <a:cs typeface="+mn-ea"/>
                  <a:sym typeface="+mn-lt"/>
                </a:rPr>
                <a:t>35</a:t>
              </a:r>
              <a:r>
                <a:rPr lang="zh-CN" altLang="en-US" sz="800" dirty="0">
                  <a:solidFill>
                    <a:prstClr val="black"/>
                  </a:solidFill>
                  <a:cs typeface="+mn-ea"/>
                  <a:sym typeface="+mn-lt"/>
                </a:rPr>
                <a:t>项研究，</a:t>
              </a:r>
              <a:r>
                <a:rPr lang="en-US" altLang="zh-CN" sz="800" dirty="0">
                  <a:solidFill>
                    <a:prstClr val="black"/>
                  </a:solidFill>
                  <a:cs typeface="+mn-ea"/>
                  <a:sym typeface="+mn-lt"/>
                </a:rPr>
                <a:t>6993</a:t>
              </a:r>
              <a:r>
                <a:rPr lang="zh-CN" altLang="en-US" sz="800" dirty="0">
                  <a:solidFill>
                    <a:prstClr val="black"/>
                  </a:solidFill>
                  <a:cs typeface="+mn-ea"/>
                  <a:sym typeface="+mn-lt"/>
                </a:rPr>
                <a:t>例≥</a:t>
              </a:r>
              <a:r>
                <a:rPr lang="en-US" altLang="zh-CN" sz="800" dirty="0">
                  <a:solidFill>
                    <a:prstClr val="black"/>
                  </a:solidFill>
                  <a:cs typeface="+mn-ea"/>
                  <a:sym typeface="+mn-lt"/>
                </a:rPr>
                <a:t>18</a:t>
              </a:r>
              <a:r>
                <a:rPr lang="zh-CN" altLang="en-US" sz="800" dirty="0">
                  <a:solidFill>
                    <a:prstClr val="black"/>
                  </a:solidFill>
                  <a:cs typeface="+mn-ea"/>
                  <a:sym typeface="+mn-lt"/>
                </a:rPr>
                <a:t>岁的抑郁症</a:t>
              </a:r>
              <a:r>
                <a:rPr lang="en-US" altLang="zh-CN" sz="800" dirty="0">
                  <a:solidFill>
                    <a:prstClr val="black"/>
                  </a:solidFill>
                  <a:cs typeface="+mn-ea"/>
                  <a:sym typeface="+mn-lt"/>
                </a:rPr>
                <a:t>(MDD)</a:t>
              </a:r>
              <a:r>
                <a:rPr lang="zh-CN" altLang="en-US" sz="800" dirty="0">
                  <a:solidFill>
                    <a:prstClr val="black"/>
                  </a:solidFill>
                  <a:cs typeface="+mn-ea"/>
                  <a:sym typeface="+mn-lt"/>
                </a:rPr>
                <a:t>患者，旨在评估圣约翰草提取物</a:t>
              </a:r>
              <a:r>
                <a:rPr lang="en-US" altLang="zh-CN" sz="800" dirty="0">
                  <a:solidFill>
                    <a:prstClr val="black"/>
                  </a:solidFill>
                  <a:cs typeface="+mn-ea"/>
                  <a:sym typeface="+mn-lt"/>
                </a:rPr>
                <a:t>(SJW)</a:t>
              </a:r>
              <a:r>
                <a:rPr lang="zh-CN" altLang="en-US" sz="800" dirty="0">
                  <a:solidFill>
                    <a:prstClr val="black"/>
                  </a:solidFill>
                  <a:cs typeface="+mn-ea"/>
                  <a:sym typeface="+mn-lt"/>
                </a:rPr>
                <a:t>的疗效和安全性，研究比较了</a:t>
              </a:r>
              <a:r>
                <a:rPr lang="en-US" altLang="zh-CN" sz="800" dirty="0">
                  <a:solidFill>
                    <a:prstClr val="black"/>
                  </a:solidFill>
                  <a:cs typeface="+mn-ea"/>
                  <a:sym typeface="+mn-lt"/>
                </a:rPr>
                <a:t>SJW</a:t>
              </a:r>
              <a:r>
                <a:rPr lang="zh-CN" altLang="en-US" sz="800" dirty="0">
                  <a:solidFill>
                    <a:prstClr val="black"/>
                  </a:solidFill>
                  <a:cs typeface="+mn-ea"/>
                  <a:sym typeface="+mn-lt"/>
                </a:rPr>
                <a:t>与安慰剂和活性对照药物的效果。其中在</a:t>
              </a:r>
              <a:r>
                <a:rPr lang="en-US" altLang="zh-CN" sz="800" dirty="0">
                  <a:solidFill>
                    <a:prstClr val="black"/>
                  </a:solidFill>
                  <a:cs typeface="+mn-ea"/>
                  <a:sym typeface="+mn-lt"/>
                </a:rPr>
                <a:t>17</a:t>
              </a:r>
              <a:r>
                <a:rPr lang="zh-CN" altLang="en-US" sz="800" dirty="0">
                  <a:solidFill>
                    <a:prstClr val="black"/>
                  </a:solidFill>
                  <a:cs typeface="+mn-ea"/>
                  <a:sym typeface="+mn-lt"/>
                </a:rPr>
                <a:t>项研究中</a:t>
              </a:r>
              <a:r>
                <a:rPr lang="en-US" altLang="zh-CN" sz="800" dirty="0">
                  <a:solidFill>
                    <a:prstClr val="black"/>
                  </a:solidFill>
                  <a:cs typeface="+mn-ea"/>
                  <a:sym typeface="+mn-lt"/>
                </a:rPr>
                <a:t>(n=2776)</a:t>
              </a:r>
              <a:r>
                <a:rPr lang="zh-CN" altLang="en-US" sz="800" dirty="0">
                  <a:solidFill>
                    <a:prstClr val="black"/>
                  </a:solidFill>
                  <a:cs typeface="+mn-ea"/>
                  <a:sym typeface="+mn-lt"/>
                </a:rPr>
                <a:t>，评估了在轻中度抑郁中与抗抑郁药物相比的疗效，在</a:t>
              </a:r>
              <a:r>
                <a:rPr lang="en-US" altLang="zh-CN" sz="800" dirty="0">
                  <a:solidFill>
                    <a:prstClr val="black"/>
                  </a:solidFill>
                  <a:cs typeface="+mn-ea"/>
                  <a:sym typeface="+mn-lt"/>
                </a:rPr>
                <a:t>11</a:t>
              </a:r>
              <a:r>
                <a:rPr lang="zh-CN" altLang="en-US" sz="800" dirty="0">
                  <a:solidFill>
                    <a:prstClr val="black"/>
                  </a:solidFill>
                  <a:cs typeface="+mn-ea"/>
                  <a:sym typeface="+mn-lt"/>
                </a:rPr>
                <a:t>项研究中</a:t>
              </a:r>
              <a:r>
                <a:rPr lang="en-US" altLang="zh-CN" sz="800" dirty="0">
                  <a:solidFill>
                    <a:prstClr val="black"/>
                  </a:solidFill>
                  <a:cs typeface="+mn-ea"/>
                  <a:sym typeface="+mn-lt"/>
                </a:rPr>
                <a:t>(n=1946)</a:t>
              </a:r>
              <a:r>
                <a:rPr lang="zh-CN" altLang="en-US" sz="800" dirty="0">
                  <a:solidFill>
                    <a:prstClr val="black"/>
                  </a:solidFill>
                  <a:cs typeface="+mn-ea"/>
                  <a:sym typeface="+mn-lt"/>
                </a:rPr>
                <a:t>评估了安全性</a:t>
              </a:r>
            </a:p>
          </p:txBody>
        </p:sp>
        <p:sp>
          <p:nvSpPr>
            <p:cNvPr id="23" name="箭头: 右 22">
              <a:extLst>
                <a:ext uri="{FF2B5EF4-FFF2-40B4-BE49-F238E27FC236}">
                  <a16:creationId xmlns:a16="http://schemas.microsoft.com/office/drawing/2014/main" id="{B5F52AD9-42FF-6CF2-DFBF-F82E2816EB4D}"/>
                </a:ext>
              </a:extLst>
            </p:cNvPr>
            <p:cNvSpPr/>
            <p:nvPr/>
          </p:nvSpPr>
          <p:spPr>
            <a:xfrm>
              <a:off x="4795039" y="4286831"/>
              <a:ext cx="991370" cy="225027"/>
            </a:xfrm>
            <a:prstGeom prst="rightArrow">
              <a:avLst/>
            </a:prstGeom>
            <a:solidFill>
              <a:srgbClr val="B35609"/>
            </a:solidFill>
            <a:ln w="25400" cap="flat" cmpd="sng" algn="ctr">
              <a:solidFill>
                <a:sysClr val="window" lastClr="FFFFFF"/>
              </a:solidFill>
              <a:prstDash val="solid"/>
            </a:ln>
            <a:effectLst>
              <a:outerShdw blurRad="40000" dist="20000" dir="5400000" rotWithShape="0">
                <a:srgbClr val="000000">
                  <a:alpha val="38000"/>
                </a:srgbClr>
              </a:outerShdw>
            </a:effectLst>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black"/>
                </a:solidFill>
                <a:effectLst/>
                <a:uLnTx/>
                <a:uFillTx/>
                <a:cs typeface="+mn-ea"/>
                <a:sym typeface="+mn-lt"/>
              </a:endParaRPr>
            </a:p>
          </p:txBody>
        </p:sp>
        <p:sp>
          <p:nvSpPr>
            <p:cNvPr id="24" name="箭头: 右 23">
              <a:extLst>
                <a:ext uri="{FF2B5EF4-FFF2-40B4-BE49-F238E27FC236}">
                  <a16:creationId xmlns:a16="http://schemas.microsoft.com/office/drawing/2014/main" id="{9AC5E938-9AC2-FFF9-E870-7696F06C494E}"/>
                </a:ext>
              </a:extLst>
            </p:cNvPr>
            <p:cNvSpPr/>
            <p:nvPr/>
          </p:nvSpPr>
          <p:spPr>
            <a:xfrm>
              <a:off x="4795039" y="5221583"/>
              <a:ext cx="991370" cy="225027"/>
            </a:xfrm>
            <a:prstGeom prst="rightArrow">
              <a:avLst/>
            </a:prstGeom>
            <a:solidFill>
              <a:srgbClr val="B35609"/>
            </a:solidFill>
            <a:ln w="25400" cap="flat" cmpd="sng" algn="ctr">
              <a:solidFill>
                <a:sysClr val="window" lastClr="FFFFFF"/>
              </a:solidFill>
              <a:prstDash val="solid"/>
            </a:ln>
            <a:effectLst>
              <a:outerShdw blurRad="40000" dist="20000" dir="5400000" rotWithShape="0">
                <a:srgbClr val="000000">
                  <a:alpha val="38000"/>
                </a:srgbClr>
              </a:outerShdw>
            </a:effectLst>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black"/>
                </a:solidFill>
                <a:effectLst/>
                <a:uLnTx/>
                <a:uFillTx/>
                <a:cs typeface="+mn-ea"/>
                <a:sym typeface="+mn-lt"/>
              </a:endParaRPr>
            </a:p>
          </p:txBody>
        </p:sp>
        <p:sp>
          <p:nvSpPr>
            <p:cNvPr id="25" name="文本框 24">
              <a:extLst>
                <a:ext uri="{FF2B5EF4-FFF2-40B4-BE49-F238E27FC236}">
                  <a16:creationId xmlns:a16="http://schemas.microsoft.com/office/drawing/2014/main" id="{E87A3666-0647-2027-B2E2-EC3260C2DD26}"/>
                </a:ext>
              </a:extLst>
            </p:cNvPr>
            <p:cNvSpPr txBox="1"/>
            <p:nvPr/>
          </p:nvSpPr>
          <p:spPr>
            <a:xfrm>
              <a:off x="919480" y="6064215"/>
              <a:ext cx="5695435" cy="243566"/>
            </a:xfrm>
            <a:prstGeom prst="rect">
              <a:avLst/>
            </a:prstGeom>
          </p:spPr>
          <p:txBody>
            <a:bodyPr wrap="square">
              <a:spAutoFit/>
            </a:bodyPr>
            <a:lstStyle>
              <a:defPPr>
                <a:defRPr lang="zh-CN"/>
              </a:defPPr>
              <a:lvl1pPr marL="171450" marR="0" lvl="0" indent="-171450" algn="just" fontAlgn="auto">
                <a:lnSpc>
                  <a:spcPct val="120000"/>
                </a:lnSpc>
                <a:spcBef>
                  <a:spcPts val="0"/>
                </a:spcBef>
                <a:spcAft>
                  <a:spcPts val="0"/>
                </a:spcAft>
                <a:buClrTx/>
                <a:buSzTx/>
                <a:buFont typeface="Arial" panose="020B0604020202020204" pitchFamily="34" charset="0"/>
                <a:buChar char="•"/>
                <a:defRPr kumimoji="0" sz="800" b="0" i="0" u="none" strike="noStrike" cap="none" spc="0" normalizeH="0" baseline="0">
                  <a:ln>
                    <a:noFill/>
                  </a:ln>
                  <a:solidFill>
                    <a:prstClr val="black"/>
                  </a:solidFill>
                  <a:effectLst/>
                  <a:uLnTx/>
                  <a:uFillTx/>
                  <a:cs typeface="+mn-ea"/>
                </a:defRPr>
              </a:lvl1pPr>
            </a:lstStyle>
            <a:p>
              <a:pPr marL="0" marR="0" lvl="0" indent="0" algn="just" defTabSz="914400" eaLnBrk="1" fontAlgn="auto" latinLnBrk="0" hangingPunct="1">
                <a:lnSpc>
                  <a:spcPct val="120000"/>
                </a:lnSpc>
                <a:spcBef>
                  <a:spcPts val="0"/>
                </a:spcBef>
                <a:spcAft>
                  <a:spcPts val="0"/>
                </a:spcAft>
                <a:buClrTx/>
                <a:buSzTx/>
                <a:buFont typeface="Arial" panose="020B0604020202020204" pitchFamily="34" charset="0"/>
                <a:buNone/>
                <a:tabLst/>
                <a:defRPr/>
              </a:pPr>
              <a:r>
                <a:rPr kumimoji="0" lang="en-US" altLang="zh-CN" sz="800" b="0" i="0" u="none" strike="noStrike" kern="0" cap="none" spc="0" normalizeH="0" baseline="0" noProof="0" dirty="0">
                  <a:ln>
                    <a:noFill/>
                  </a:ln>
                  <a:solidFill>
                    <a:prstClr val="black"/>
                  </a:solidFill>
                  <a:effectLst/>
                  <a:uLnTx/>
                  <a:uFillTx/>
                  <a:sym typeface="+mn-lt"/>
                </a:rPr>
                <a:t>RR</a:t>
              </a:r>
              <a:r>
                <a:rPr kumimoji="0" lang="zh-CN" altLang="en-US" sz="800" b="0" i="0" u="none" strike="noStrike" kern="0" cap="none" spc="0" normalizeH="0" baseline="0" noProof="0" dirty="0">
                  <a:ln>
                    <a:noFill/>
                  </a:ln>
                  <a:solidFill>
                    <a:prstClr val="black"/>
                  </a:solidFill>
                  <a:effectLst/>
                  <a:uLnTx/>
                  <a:uFillTx/>
                  <a:sym typeface="+mn-lt"/>
                </a:rPr>
                <a:t>：相对风险；</a:t>
              </a:r>
              <a:r>
                <a:rPr kumimoji="0" lang="en-US" altLang="zh-CN" sz="800" b="0" i="0" u="none" strike="noStrike" kern="0" cap="none" spc="0" normalizeH="0" baseline="0" noProof="0" dirty="0">
                  <a:ln>
                    <a:noFill/>
                  </a:ln>
                  <a:solidFill>
                    <a:prstClr val="black"/>
                  </a:solidFill>
                  <a:effectLst/>
                  <a:uLnTx/>
                  <a:uFillTx/>
                  <a:sym typeface="+mn-lt"/>
                </a:rPr>
                <a:t>OR</a:t>
              </a:r>
              <a:r>
                <a:rPr kumimoji="0" lang="zh-CN" altLang="en-US" sz="800" b="0" i="0" u="none" strike="noStrike" kern="0" cap="none" spc="0" normalizeH="0" baseline="0" noProof="0" dirty="0">
                  <a:ln>
                    <a:noFill/>
                  </a:ln>
                  <a:solidFill>
                    <a:prstClr val="black"/>
                  </a:solidFill>
                  <a:effectLst/>
                  <a:uLnTx/>
                  <a:uFillTx/>
                  <a:sym typeface="+mn-lt"/>
                </a:rPr>
                <a:t>：比值比；</a:t>
              </a:r>
              <a:r>
                <a:rPr kumimoji="0" lang="en-US" altLang="zh-CN" sz="800" b="0" i="0" u="none" strike="noStrike" kern="0" cap="none" spc="0" normalizeH="0" baseline="0" noProof="0" dirty="0">
                  <a:ln>
                    <a:noFill/>
                  </a:ln>
                  <a:solidFill>
                    <a:prstClr val="black"/>
                  </a:solidFill>
                  <a:effectLst/>
                  <a:uLnTx/>
                  <a:uFillTx/>
                  <a:sym typeface="+mn-lt"/>
                </a:rPr>
                <a:t>CI</a:t>
              </a:r>
              <a:r>
                <a:rPr kumimoji="0" lang="zh-CN" altLang="en-US" sz="800" b="0" i="0" u="none" strike="noStrike" kern="0" cap="none" spc="0" normalizeH="0" baseline="0" noProof="0" dirty="0">
                  <a:ln>
                    <a:noFill/>
                  </a:ln>
                  <a:solidFill>
                    <a:prstClr val="black"/>
                  </a:solidFill>
                  <a:effectLst/>
                  <a:uLnTx/>
                  <a:uFillTx/>
                  <a:sym typeface="+mn-lt"/>
                </a:rPr>
                <a:t>：置信区间</a:t>
              </a:r>
            </a:p>
          </p:txBody>
        </p:sp>
        <p:grpSp>
          <p:nvGrpSpPr>
            <p:cNvPr id="26" name="组合 25">
              <a:extLst>
                <a:ext uri="{FF2B5EF4-FFF2-40B4-BE49-F238E27FC236}">
                  <a16:creationId xmlns:a16="http://schemas.microsoft.com/office/drawing/2014/main" id="{1280868E-AD13-9AB0-FB67-6574C8211D8A}"/>
                </a:ext>
              </a:extLst>
            </p:cNvPr>
            <p:cNvGrpSpPr/>
            <p:nvPr/>
          </p:nvGrpSpPr>
          <p:grpSpPr>
            <a:xfrm>
              <a:off x="443647" y="1004049"/>
              <a:ext cx="11416665" cy="721360"/>
              <a:chOff x="939391" y="1273175"/>
              <a:chExt cx="10014322" cy="721360"/>
            </a:xfrm>
          </p:grpSpPr>
          <p:sp>
            <p:nvSpPr>
              <p:cNvPr id="27" name="矩形 26">
                <a:extLst>
                  <a:ext uri="{FF2B5EF4-FFF2-40B4-BE49-F238E27FC236}">
                    <a16:creationId xmlns:a16="http://schemas.microsoft.com/office/drawing/2014/main" id="{9481234D-E346-C855-B38C-D00F6C3A0694}"/>
                  </a:ext>
                </a:extLst>
              </p:cNvPr>
              <p:cNvSpPr/>
              <p:nvPr/>
            </p:nvSpPr>
            <p:spPr>
              <a:xfrm>
                <a:off x="939391" y="1273175"/>
                <a:ext cx="101600" cy="721360"/>
              </a:xfrm>
              <a:prstGeom prst="rect">
                <a:avLst/>
              </a:prstGeom>
              <a:solidFill>
                <a:srgbClr val="F5B02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28" name="矩形 27">
                <a:extLst>
                  <a:ext uri="{FF2B5EF4-FFF2-40B4-BE49-F238E27FC236}">
                    <a16:creationId xmlns:a16="http://schemas.microsoft.com/office/drawing/2014/main" id="{53B7BF16-C42E-3C79-A687-95903BDACFDE}"/>
                  </a:ext>
                </a:extLst>
              </p:cNvPr>
              <p:cNvSpPr/>
              <p:nvPr/>
            </p:nvSpPr>
            <p:spPr>
              <a:xfrm>
                <a:off x="1040765" y="1273175"/>
                <a:ext cx="9912948" cy="721360"/>
              </a:xfrm>
              <a:prstGeom prst="rect">
                <a:avLst/>
              </a:prstGeom>
              <a:solidFill>
                <a:srgbClr val="F7EEE6"/>
              </a:solidFill>
              <a:ln w="25400" cap="flat" cmpd="sng" algn="ctr">
                <a:noFill/>
                <a:prstDash val="solid"/>
              </a:ln>
              <a:effectLst/>
            </p:spPr>
            <p:txBody>
              <a:bodyPr rtlCol="0" anchor="ctr"/>
              <a:lstStyle/>
              <a:p>
                <a:pPr marL="0" marR="0" lvl="0" indent="0" defTabSz="914400" eaLnBrk="1" fontAlgn="auto" latinLnBrk="0" hangingPunct="1">
                  <a:lnSpc>
                    <a:spcPct val="120000"/>
                  </a:lnSpc>
                  <a:spcBef>
                    <a:spcPts val="0"/>
                  </a:spcBef>
                  <a:spcAft>
                    <a:spcPts val="600"/>
                  </a:spcAft>
                  <a:buClrTx/>
                  <a:buSzTx/>
                  <a:buFont typeface="Arial" panose="020B0604020202020204" pitchFamily="34" charset="0"/>
                  <a:buNone/>
                  <a:tabLst>
                    <a:tab pos="4655820" algn="l"/>
                  </a:tabLst>
                  <a:defRPr/>
                </a:pPr>
                <a:r>
                  <a:rPr kumimoji="0" lang="zh-CN" altLang="en-US" sz="1600" b="0" i="0" u="none" strike="noStrike" kern="0" cap="none" spc="0" normalizeH="0" baseline="0" noProof="0" dirty="0">
                    <a:ln>
                      <a:noFill/>
                    </a:ln>
                    <a:solidFill>
                      <a:prstClr val="black"/>
                    </a:solidFill>
                    <a:effectLst/>
                    <a:uLnTx/>
                    <a:uFillTx/>
                    <a:cs typeface="+mn-ea"/>
                    <a:sym typeface="+mn-lt"/>
                  </a:rPr>
                  <a:t>在≥</a:t>
                </a:r>
                <a:r>
                  <a:rPr kumimoji="0" lang="en-US" altLang="zh-CN" sz="1600" b="0" i="0" u="none" strike="noStrike" kern="0" cap="none" spc="0" normalizeH="0" baseline="0" noProof="0" dirty="0">
                    <a:ln>
                      <a:noFill/>
                    </a:ln>
                    <a:solidFill>
                      <a:prstClr val="black"/>
                    </a:solidFill>
                    <a:effectLst/>
                    <a:uLnTx/>
                    <a:uFillTx/>
                    <a:cs typeface="+mn-ea"/>
                    <a:sym typeface="+mn-lt"/>
                  </a:rPr>
                  <a:t>18</a:t>
                </a:r>
                <a:r>
                  <a:rPr kumimoji="0" lang="zh-CN" altLang="en-US" sz="1600" b="0" i="0" u="none" strike="noStrike" kern="0" cap="none" spc="0" normalizeH="0" baseline="0" noProof="0" dirty="0">
                    <a:ln>
                      <a:noFill/>
                    </a:ln>
                    <a:solidFill>
                      <a:prstClr val="black"/>
                    </a:solidFill>
                    <a:effectLst/>
                    <a:uLnTx/>
                    <a:uFillTx/>
                    <a:cs typeface="+mn-ea"/>
                    <a:sym typeface="+mn-lt"/>
                  </a:rPr>
                  <a:t>岁人群中，系统评估了圣·约翰草提取物治疗抑郁症的效果。结果显示：</a:t>
                </a:r>
              </a:p>
              <a:p>
                <a:pPr marL="285750" marR="0" lvl="0" indent="-285750" defTabSz="914400" eaLnBrk="1" fontAlgn="auto" latinLnBrk="0" hangingPunct="1">
                  <a:lnSpc>
                    <a:spcPct val="120000"/>
                  </a:lnSpc>
                  <a:spcBef>
                    <a:spcPts val="0"/>
                  </a:spcBef>
                  <a:spcAft>
                    <a:spcPts val="600"/>
                  </a:spcAft>
                  <a:buClrTx/>
                  <a:buSzTx/>
                  <a:buFont typeface="Arial" panose="020B0604020202020204" pitchFamily="34" charset="0"/>
                  <a:buChar char="•"/>
                  <a:tabLst>
                    <a:tab pos="4655820" algn="l"/>
                  </a:tabLst>
                  <a:defRPr/>
                </a:pPr>
                <a:r>
                  <a:rPr kumimoji="0" lang="zh-CN" altLang="en-US" sz="1600" b="1" i="0" u="none" strike="noStrike" kern="0" cap="none" spc="0" normalizeH="0" baseline="0" noProof="0" dirty="0">
                    <a:ln>
                      <a:noFill/>
                    </a:ln>
                    <a:solidFill>
                      <a:prstClr val="black"/>
                    </a:solidFill>
                    <a:effectLst/>
                    <a:uLnTx/>
                    <a:uFillTx/>
                    <a:cs typeface="+mn-ea"/>
                    <a:sym typeface="+mn-lt"/>
                  </a:rPr>
                  <a:t>圣约翰草提取物</a:t>
                </a:r>
                <a:r>
                  <a:rPr kumimoji="0" lang="zh-CN" altLang="en-US" sz="1600" b="1" i="0" u="none" strike="noStrike" kern="0" cap="none" spc="0" normalizeH="0" baseline="0" noProof="0" dirty="0">
                    <a:ln>
                      <a:noFill/>
                    </a:ln>
                    <a:solidFill>
                      <a:srgbClr val="B35609"/>
                    </a:solidFill>
                    <a:effectLst/>
                    <a:uLnTx/>
                    <a:uFillTx/>
                    <a:cs typeface="+mn-ea"/>
                    <a:sym typeface="+mn-lt"/>
                  </a:rPr>
                  <a:t>与常规抗抑郁药物用于轻中度抑郁患者的疗效相当</a:t>
                </a:r>
                <a:r>
                  <a:rPr kumimoji="0" lang="zh-CN" altLang="en-US" sz="1600" b="1" i="0" u="none" strike="noStrike" kern="0" cap="none" spc="0" normalizeH="0" baseline="0" noProof="0" dirty="0">
                    <a:ln>
                      <a:noFill/>
                    </a:ln>
                    <a:solidFill>
                      <a:prstClr val="black"/>
                    </a:solidFill>
                    <a:effectLst/>
                    <a:uLnTx/>
                    <a:uFillTx/>
                    <a:cs typeface="+mn-ea"/>
                    <a:sym typeface="+mn-lt"/>
                  </a:rPr>
                  <a:t>，优于安慰剂；且</a:t>
                </a:r>
                <a:r>
                  <a:rPr kumimoji="0" lang="zh-CN" altLang="en-US" sz="1600" b="1" i="0" u="none" strike="noStrike" kern="0" cap="none" spc="0" normalizeH="0" baseline="0" noProof="0" dirty="0">
                    <a:ln>
                      <a:noFill/>
                    </a:ln>
                    <a:solidFill>
                      <a:srgbClr val="B35609"/>
                    </a:solidFill>
                    <a:effectLst/>
                    <a:uLnTx/>
                    <a:uFillTx/>
                    <a:cs typeface="+mn-ea"/>
                    <a:sym typeface="+mn-lt"/>
                  </a:rPr>
                  <a:t>不良事件</a:t>
                </a:r>
                <a:r>
                  <a:rPr kumimoji="0" lang="zh-CN" altLang="en-US" sz="1600" b="1" i="0" u="none" strike="noStrike" kern="0" cap="none" spc="0" normalizeH="0" baseline="0" noProof="0" dirty="0">
                    <a:ln>
                      <a:noFill/>
                    </a:ln>
                    <a:solidFill>
                      <a:prstClr val="black"/>
                    </a:solidFill>
                    <a:effectLst/>
                    <a:uLnTx/>
                    <a:uFillTx/>
                    <a:cs typeface="+mn-ea"/>
                    <a:sym typeface="+mn-lt"/>
                  </a:rPr>
                  <a:t>与常规抗抑郁药物相比</a:t>
                </a:r>
                <a:r>
                  <a:rPr kumimoji="0" lang="zh-CN" altLang="en-US" sz="1600" b="1" i="0" u="none" strike="noStrike" kern="0" cap="none" spc="0" normalizeH="0" baseline="0" noProof="0" dirty="0">
                    <a:ln>
                      <a:noFill/>
                    </a:ln>
                    <a:solidFill>
                      <a:srgbClr val="B35609"/>
                    </a:solidFill>
                    <a:effectLst/>
                    <a:uLnTx/>
                    <a:uFillTx/>
                    <a:cs typeface="+mn-ea"/>
                    <a:sym typeface="+mn-lt"/>
                  </a:rPr>
                  <a:t>更少</a:t>
                </a:r>
              </a:p>
            </p:txBody>
          </p:sp>
        </p:grpSp>
        <p:sp>
          <p:nvSpPr>
            <p:cNvPr id="29" name="箭头: 右 28">
              <a:extLst>
                <a:ext uri="{FF2B5EF4-FFF2-40B4-BE49-F238E27FC236}">
                  <a16:creationId xmlns:a16="http://schemas.microsoft.com/office/drawing/2014/main" id="{8D5AF579-0E0E-19FF-0CA7-7A1BF92BEAE9}"/>
                </a:ext>
              </a:extLst>
            </p:cNvPr>
            <p:cNvSpPr/>
            <p:nvPr/>
          </p:nvSpPr>
          <p:spPr>
            <a:xfrm>
              <a:off x="4795039" y="2417327"/>
              <a:ext cx="991370" cy="225027"/>
            </a:xfrm>
            <a:prstGeom prst="rightArrow">
              <a:avLst/>
            </a:prstGeom>
            <a:solidFill>
              <a:srgbClr val="B35609"/>
            </a:solidFill>
            <a:ln w="25400" cap="flat" cmpd="sng" algn="ctr">
              <a:solidFill>
                <a:sysClr val="window" lastClr="FFFFFF"/>
              </a:solidFill>
              <a:prstDash val="solid"/>
            </a:ln>
            <a:effectLst>
              <a:outerShdw blurRad="40000" dist="20000" dir="5400000" rotWithShape="0">
                <a:srgbClr val="000000">
                  <a:alpha val="38000"/>
                </a:srgbClr>
              </a:outerShdw>
            </a:effectLst>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black"/>
                </a:solidFill>
                <a:effectLst/>
                <a:uLnTx/>
                <a:uFillTx/>
                <a:cs typeface="+mn-ea"/>
                <a:sym typeface="+mn-lt"/>
              </a:endParaRPr>
            </a:p>
          </p:txBody>
        </p:sp>
        <p:sp>
          <p:nvSpPr>
            <p:cNvPr id="30" name="箭头: 右 29">
              <a:extLst>
                <a:ext uri="{FF2B5EF4-FFF2-40B4-BE49-F238E27FC236}">
                  <a16:creationId xmlns:a16="http://schemas.microsoft.com/office/drawing/2014/main" id="{71A83B59-86AC-FFAF-61C2-033319406FE0}"/>
                </a:ext>
              </a:extLst>
            </p:cNvPr>
            <p:cNvSpPr/>
            <p:nvPr/>
          </p:nvSpPr>
          <p:spPr>
            <a:xfrm>
              <a:off x="4795039" y="3352079"/>
              <a:ext cx="991370" cy="225027"/>
            </a:xfrm>
            <a:prstGeom prst="rightArrow">
              <a:avLst/>
            </a:prstGeom>
            <a:solidFill>
              <a:srgbClr val="B35609"/>
            </a:solidFill>
            <a:ln w="25400" cap="flat" cmpd="sng" algn="ctr">
              <a:solidFill>
                <a:sysClr val="window" lastClr="FFFFFF"/>
              </a:solidFill>
              <a:prstDash val="solid"/>
            </a:ln>
            <a:effectLst>
              <a:outerShdw blurRad="40000" dist="20000" dir="5400000" rotWithShape="0">
                <a:srgbClr val="000000">
                  <a:alpha val="38000"/>
                </a:srgbClr>
              </a:outerShdw>
            </a:effectLst>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black"/>
                </a:solidFill>
                <a:effectLst/>
                <a:uLnTx/>
                <a:uFillTx/>
                <a:cs typeface="+mn-ea"/>
                <a:sym typeface="+mn-lt"/>
              </a:endParaRPr>
            </a:p>
          </p:txBody>
        </p:sp>
        <p:pic>
          <p:nvPicPr>
            <p:cNvPr id="31" name="图片 30">
              <a:extLst>
                <a:ext uri="{FF2B5EF4-FFF2-40B4-BE49-F238E27FC236}">
                  <a16:creationId xmlns:a16="http://schemas.microsoft.com/office/drawing/2014/main" id="{888640E8-A09A-9ECC-5011-8606CD7E75B3}"/>
                </a:ext>
              </a:extLst>
            </p:cNvPr>
            <p:cNvPicPr/>
            <p:nvPr/>
          </p:nvPicPr>
          <p:blipFill>
            <a:blip r:embed="rId2"/>
            <a:stretch>
              <a:fillRect/>
            </a:stretch>
          </p:blipFill>
          <p:spPr>
            <a:xfrm>
              <a:off x="979058" y="2116239"/>
              <a:ext cx="3506389" cy="3493844"/>
            </a:xfrm>
            <a:prstGeom prst="round2DiagRect">
              <a:avLst>
                <a:gd name="adj1" fmla="val 16667"/>
                <a:gd name="adj2" fmla="val 0"/>
              </a:avLst>
            </a:prstGeom>
            <a:ln w="88900" cap="sq">
              <a:solidFill>
                <a:srgbClr val="FFFFFF"/>
              </a:solidFill>
              <a:miter lim="800000"/>
              <a:headEnd/>
              <a:tailEnd/>
            </a:ln>
            <a:effectLst>
              <a:outerShdw blurRad="254000" algn="tl" rotWithShape="0">
                <a:srgbClr val="000000">
                  <a:alpha val="43000"/>
                </a:srgbClr>
              </a:outerShdw>
            </a:effectLst>
          </p:spPr>
        </p:pic>
        <p:sp>
          <p:nvSpPr>
            <p:cNvPr id="32" name="矩形 31">
              <a:extLst>
                <a:ext uri="{FF2B5EF4-FFF2-40B4-BE49-F238E27FC236}">
                  <a16:creationId xmlns:a16="http://schemas.microsoft.com/office/drawing/2014/main" id="{827A7346-6613-EF30-68B4-237B0A91C572}"/>
                </a:ext>
              </a:extLst>
            </p:cNvPr>
            <p:cNvSpPr/>
            <p:nvPr/>
          </p:nvSpPr>
          <p:spPr>
            <a:xfrm>
              <a:off x="6096000" y="2235200"/>
              <a:ext cx="4991100" cy="589280"/>
            </a:xfrm>
            <a:prstGeom prst="rect">
              <a:avLst/>
            </a:prstGeom>
            <a:noFill/>
            <a:ln w="12700" cap="flat" cmpd="sng" algn="ctr">
              <a:solidFill>
                <a:srgbClr val="B35609"/>
              </a:solidFill>
              <a:prstDash val="solid"/>
            </a:ln>
            <a:effectLst/>
          </p:spPr>
          <p:txBody>
            <a:bodyPr lIns="0" tIns="0" rIns="0" bIns="0" rtlCol="0" anchor="ctr"/>
            <a:lstStyle/>
            <a:p>
              <a:pPr marL="285750" marR="0" lvl="0" indent="-285750" defTabSz="91440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0" lang="zh-CN" altLang="en-US" sz="1400" b="1" i="0" u="none" strike="noStrike" kern="0" cap="none" spc="0" normalizeH="0" baseline="0" noProof="0">
                  <a:ln>
                    <a:noFill/>
                  </a:ln>
                  <a:solidFill>
                    <a:prstClr val="black"/>
                  </a:solidFill>
                  <a:effectLst/>
                  <a:uLnTx/>
                  <a:uFillTx/>
                  <a:cs typeface="+mn-ea"/>
                  <a:sym typeface="+mn-lt"/>
                </a:rPr>
                <a:t>与安慰剂组相比，</a:t>
              </a:r>
              <a:r>
                <a:rPr kumimoji="0" lang="zh-CN" altLang="en-US" sz="1400" b="1" i="0" u="none" strike="noStrike" kern="0" cap="none" spc="0" normalizeH="0" baseline="0" noProof="0">
                  <a:ln>
                    <a:noFill/>
                  </a:ln>
                  <a:solidFill>
                    <a:srgbClr val="B35609"/>
                  </a:solidFill>
                  <a:effectLst/>
                  <a:uLnTx/>
                  <a:uFillTx/>
                  <a:cs typeface="+mn-ea"/>
                  <a:sym typeface="+mn-lt"/>
                </a:rPr>
                <a:t>治疗有效者更多</a:t>
              </a:r>
              <a:endParaRPr kumimoji="0" lang="en-US" altLang="zh-CN" sz="1400" b="1" i="0" u="none" strike="noStrike" kern="0" cap="none" spc="0" normalizeH="0" baseline="0" noProof="0">
                <a:ln>
                  <a:noFill/>
                </a:ln>
                <a:solidFill>
                  <a:srgbClr val="B35609"/>
                </a:solidFill>
                <a:effectLst/>
                <a:uLnTx/>
                <a:uFillTx/>
                <a:cs typeface="+mn-ea"/>
                <a:sym typeface="+mn-lt"/>
              </a:endParaRPr>
            </a:p>
            <a:p>
              <a:pPr marL="280670" marR="0" lvl="0" indent="0" defTabSz="914400" eaLnBrk="1" fontAlgn="auto" latinLnBrk="0" hangingPunct="1">
                <a:lnSpc>
                  <a:spcPct val="100000"/>
                </a:lnSpc>
                <a:spcBef>
                  <a:spcPts val="0"/>
                </a:spcBef>
                <a:spcAft>
                  <a:spcPts val="0"/>
                </a:spcAft>
                <a:buClrTx/>
                <a:buSzTx/>
                <a:buFontTx/>
                <a:buNone/>
                <a:tabLst/>
                <a:defRPr/>
              </a:pPr>
              <a:r>
                <a:rPr kumimoji="0" lang="en-US" altLang="zh-CN" sz="1400" b="1" i="0" u="none" strike="noStrike" kern="0" cap="none" spc="0" normalizeH="0" baseline="0" noProof="0">
                  <a:ln>
                    <a:noFill/>
                  </a:ln>
                  <a:solidFill>
                    <a:prstClr val="black"/>
                  </a:solidFill>
                  <a:effectLst/>
                  <a:uLnTx/>
                  <a:uFillTx/>
                  <a:cs typeface="+mn-ea"/>
                  <a:sym typeface="+mn-lt"/>
                </a:rPr>
                <a:t>RR=1.53</a:t>
              </a:r>
              <a:r>
                <a:rPr kumimoji="0" lang="zh-CN" altLang="en-US" sz="1400" b="1" i="0" u="none" strike="noStrike" kern="0" cap="none" spc="0" normalizeH="0" baseline="0" noProof="0">
                  <a:ln>
                    <a:noFill/>
                  </a:ln>
                  <a:solidFill>
                    <a:prstClr val="black"/>
                  </a:solidFill>
                  <a:effectLst/>
                  <a:uLnTx/>
                  <a:uFillTx/>
                  <a:cs typeface="+mn-ea"/>
                  <a:sym typeface="+mn-lt"/>
                </a:rPr>
                <a:t>；</a:t>
              </a:r>
              <a:r>
                <a:rPr kumimoji="0" lang="en-US" altLang="zh-CN" sz="1400" b="1" i="0" u="none" strike="noStrike" kern="0" cap="none" spc="0" normalizeH="0" baseline="0" noProof="0">
                  <a:ln>
                    <a:noFill/>
                  </a:ln>
                  <a:solidFill>
                    <a:prstClr val="black"/>
                  </a:solidFill>
                  <a:effectLst/>
                  <a:uLnTx/>
                  <a:uFillTx/>
                  <a:cs typeface="+mn-ea"/>
                  <a:sym typeface="+mn-lt"/>
                </a:rPr>
                <a:t>95%CI(1.19</a:t>
              </a:r>
              <a:r>
                <a:rPr kumimoji="0" lang="zh-CN" altLang="en-US" sz="1400" b="1" i="0" u="none" strike="noStrike" kern="0" cap="none" spc="0" normalizeH="0" baseline="0" noProof="0">
                  <a:ln>
                    <a:noFill/>
                  </a:ln>
                  <a:solidFill>
                    <a:prstClr val="black"/>
                  </a:solidFill>
                  <a:effectLst/>
                  <a:uLnTx/>
                  <a:uFillTx/>
                  <a:cs typeface="+mn-ea"/>
                  <a:sym typeface="+mn-lt"/>
                </a:rPr>
                <a:t>，</a:t>
              </a:r>
              <a:r>
                <a:rPr kumimoji="0" lang="en-US" altLang="zh-CN" sz="1400" b="1" i="0" u="none" strike="noStrike" kern="0" cap="none" spc="0" normalizeH="0" baseline="0" noProof="0">
                  <a:ln>
                    <a:noFill/>
                  </a:ln>
                  <a:solidFill>
                    <a:prstClr val="black"/>
                  </a:solidFill>
                  <a:effectLst/>
                  <a:uLnTx/>
                  <a:uFillTx/>
                  <a:cs typeface="+mn-ea"/>
                  <a:sym typeface="+mn-lt"/>
                </a:rPr>
                <a:t>1.97)</a:t>
              </a:r>
              <a:endParaRPr kumimoji="0" lang="zh-CN" altLang="en-US" sz="1400" b="1" i="0" u="none" strike="noStrike" kern="0" cap="none" spc="0" normalizeH="0" baseline="0" noProof="0" dirty="0">
                <a:ln>
                  <a:noFill/>
                </a:ln>
                <a:solidFill>
                  <a:prstClr val="black"/>
                </a:solidFill>
                <a:effectLst/>
                <a:uLnTx/>
                <a:uFillTx/>
                <a:cs typeface="+mn-ea"/>
                <a:sym typeface="+mn-lt"/>
              </a:endParaRPr>
            </a:p>
          </p:txBody>
        </p:sp>
        <p:sp>
          <p:nvSpPr>
            <p:cNvPr id="33" name="矩形 32">
              <a:extLst>
                <a:ext uri="{FF2B5EF4-FFF2-40B4-BE49-F238E27FC236}">
                  <a16:creationId xmlns:a16="http://schemas.microsoft.com/office/drawing/2014/main" id="{52F0AD6B-930D-9224-5785-A90FD6BFFC98}"/>
                </a:ext>
              </a:extLst>
            </p:cNvPr>
            <p:cNvSpPr/>
            <p:nvPr/>
          </p:nvSpPr>
          <p:spPr>
            <a:xfrm>
              <a:off x="6096000" y="3169952"/>
              <a:ext cx="4991100" cy="589280"/>
            </a:xfrm>
            <a:prstGeom prst="rect">
              <a:avLst/>
            </a:prstGeom>
            <a:noFill/>
            <a:ln w="12700" cap="flat" cmpd="sng" algn="ctr">
              <a:solidFill>
                <a:srgbClr val="B35609"/>
              </a:solidFill>
              <a:prstDash val="solid"/>
            </a:ln>
            <a:effectLst/>
          </p:spPr>
          <p:txBody>
            <a:bodyPr lIns="0" tIns="0" rIns="0" bIns="0" rtlCol="0" anchor="ctr"/>
            <a:lstStyle/>
            <a:p>
              <a:pPr marL="285750" marR="0" lvl="0" indent="-285750" defTabSz="91440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0" lang="zh-CN" altLang="en-US" sz="1400" b="1" i="0" u="none" strike="noStrike" kern="0" cap="none" spc="0" normalizeH="0" baseline="0" noProof="0">
                  <a:ln>
                    <a:noFill/>
                  </a:ln>
                  <a:solidFill>
                    <a:prstClr val="black"/>
                  </a:solidFill>
                  <a:effectLst/>
                  <a:uLnTx/>
                  <a:uFillTx/>
                  <a:cs typeface="+mn-ea"/>
                  <a:sym typeface="+mn-lt"/>
                </a:rPr>
                <a:t>与安慰剂组相比，</a:t>
              </a:r>
              <a:r>
                <a:rPr kumimoji="0" lang="zh-CN" altLang="en-US" sz="1400" b="1" i="0" u="none" strike="noStrike" kern="0" cap="none" spc="0" normalizeH="0" baseline="0" noProof="0">
                  <a:ln>
                    <a:noFill/>
                  </a:ln>
                  <a:solidFill>
                    <a:srgbClr val="B35609"/>
                  </a:solidFill>
                  <a:effectLst/>
                  <a:uLnTx/>
                  <a:uFillTx/>
                  <a:cs typeface="+mn-ea"/>
                  <a:sym typeface="+mn-lt"/>
                </a:rPr>
                <a:t>不良事件发生风险相当</a:t>
              </a:r>
              <a:endParaRPr kumimoji="0" lang="en-US" altLang="zh-CN" sz="1400" b="1" i="0" u="none" strike="noStrike" kern="0" cap="none" spc="0" normalizeH="0" baseline="0" noProof="0">
                <a:ln>
                  <a:noFill/>
                </a:ln>
                <a:solidFill>
                  <a:srgbClr val="B35609"/>
                </a:solidFill>
                <a:effectLst/>
                <a:uLnTx/>
                <a:uFillTx/>
                <a:cs typeface="+mn-ea"/>
                <a:sym typeface="+mn-lt"/>
              </a:endParaRPr>
            </a:p>
            <a:p>
              <a:pPr marL="280670" marR="0" lvl="0" indent="0" defTabSz="914400" eaLnBrk="1" fontAlgn="auto" latinLnBrk="0" hangingPunct="1">
                <a:lnSpc>
                  <a:spcPct val="100000"/>
                </a:lnSpc>
                <a:spcBef>
                  <a:spcPts val="0"/>
                </a:spcBef>
                <a:spcAft>
                  <a:spcPts val="0"/>
                </a:spcAft>
                <a:buClrTx/>
                <a:buSzTx/>
                <a:buFontTx/>
                <a:buNone/>
                <a:tabLst/>
                <a:defRPr/>
              </a:pPr>
              <a:r>
                <a:rPr kumimoji="0" lang="en-US" altLang="zh-CN" sz="1400" b="1" i="0" u="none" strike="noStrike" kern="0" cap="none" spc="0" normalizeH="0" baseline="0" noProof="0">
                  <a:ln>
                    <a:noFill/>
                  </a:ln>
                  <a:solidFill>
                    <a:prstClr val="black"/>
                  </a:solidFill>
                  <a:effectLst/>
                  <a:uLnTx/>
                  <a:uFillTx/>
                  <a:cs typeface="+mn-ea"/>
                  <a:sym typeface="+mn-lt"/>
                </a:rPr>
                <a:t>OR=0.83</a:t>
              </a:r>
              <a:r>
                <a:rPr kumimoji="0" lang="zh-CN" altLang="en-US" sz="1400" b="1" i="0" u="none" strike="noStrike" kern="0" cap="none" spc="0" normalizeH="0" baseline="0" noProof="0">
                  <a:ln>
                    <a:noFill/>
                  </a:ln>
                  <a:solidFill>
                    <a:prstClr val="black"/>
                  </a:solidFill>
                  <a:effectLst/>
                  <a:uLnTx/>
                  <a:uFillTx/>
                  <a:cs typeface="+mn-ea"/>
                  <a:sym typeface="+mn-lt"/>
                </a:rPr>
                <a:t>，</a:t>
              </a:r>
              <a:r>
                <a:rPr kumimoji="0" lang="en-US" altLang="zh-CN" sz="1400" b="1" i="0" u="none" strike="noStrike" kern="0" cap="none" spc="0" normalizeH="0" baseline="0" noProof="0">
                  <a:ln>
                    <a:noFill/>
                  </a:ln>
                  <a:solidFill>
                    <a:prstClr val="black"/>
                  </a:solidFill>
                  <a:effectLst/>
                  <a:uLnTx/>
                  <a:uFillTx/>
                  <a:cs typeface="+mn-ea"/>
                  <a:sym typeface="+mn-lt"/>
                </a:rPr>
                <a:t>95%CI (0.62, 1.13)</a:t>
              </a:r>
              <a:endParaRPr kumimoji="0" lang="zh-CN" altLang="en-US" sz="1400" b="1" i="0" u="none" strike="noStrike" kern="0" cap="none" spc="0" normalizeH="0" baseline="0" noProof="0" dirty="0">
                <a:ln>
                  <a:noFill/>
                </a:ln>
                <a:solidFill>
                  <a:prstClr val="black"/>
                </a:solidFill>
                <a:effectLst/>
                <a:uLnTx/>
                <a:uFillTx/>
                <a:cs typeface="+mn-ea"/>
                <a:sym typeface="+mn-lt"/>
              </a:endParaRPr>
            </a:p>
          </p:txBody>
        </p:sp>
        <p:sp>
          <p:nvSpPr>
            <p:cNvPr id="34" name="矩形 33">
              <a:extLst>
                <a:ext uri="{FF2B5EF4-FFF2-40B4-BE49-F238E27FC236}">
                  <a16:creationId xmlns:a16="http://schemas.microsoft.com/office/drawing/2014/main" id="{732020E3-E415-FB31-5FBE-C1AE6A33FBEC}"/>
                </a:ext>
              </a:extLst>
            </p:cNvPr>
            <p:cNvSpPr/>
            <p:nvPr/>
          </p:nvSpPr>
          <p:spPr>
            <a:xfrm>
              <a:off x="6096000" y="4104704"/>
              <a:ext cx="4991100" cy="589280"/>
            </a:xfrm>
            <a:prstGeom prst="rect">
              <a:avLst/>
            </a:prstGeom>
            <a:noFill/>
            <a:ln w="12700" cap="flat" cmpd="sng" algn="ctr">
              <a:solidFill>
                <a:srgbClr val="B35609"/>
              </a:solidFill>
              <a:prstDash val="solid"/>
            </a:ln>
            <a:effectLst/>
          </p:spPr>
          <p:txBody>
            <a:bodyPr lIns="0" tIns="0" rIns="0" bIns="0" rtlCol="0" anchor="ctr"/>
            <a:lstStyle/>
            <a:p>
              <a:pPr marL="285750" marR="0" lvl="0" indent="-285750" defTabSz="91440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0" lang="zh-CN" altLang="en-US" sz="1400" b="1" i="0" u="none" strike="noStrike" kern="0" cap="none" spc="0" normalizeH="0" baseline="0" noProof="0">
                  <a:ln>
                    <a:noFill/>
                  </a:ln>
                  <a:solidFill>
                    <a:prstClr val="black"/>
                  </a:solidFill>
                  <a:effectLst/>
                  <a:uLnTx/>
                  <a:uFillTx/>
                  <a:cs typeface="+mn-ea"/>
                  <a:sym typeface="+mn-lt"/>
                </a:rPr>
                <a:t>与抗抑郁药相比，</a:t>
              </a:r>
              <a:r>
                <a:rPr kumimoji="0" lang="zh-CN" altLang="en-US" sz="1400" b="1" i="0" u="none" strike="noStrike" kern="0" cap="none" spc="0" normalizeH="0" baseline="0" noProof="0">
                  <a:ln>
                    <a:noFill/>
                  </a:ln>
                  <a:solidFill>
                    <a:srgbClr val="B35609"/>
                  </a:solidFill>
                  <a:effectLst/>
                  <a:uLnTx/>
                  <a:uFillTx/>
                  <a:cs typeface="+mn-ea"/>
                  <a:sym typeface="+mn-lt"/>
                </a:rPr>
                <a:t>疗效相当</a:t>
              </a:r>
              <a:endParaRPr kumimoji="0" lang="en-US" altLang="zh-CN" sz="1400" b="1" i="0" u="none" strike="noStrike" kern="0" cap="none" spc="0" normalizeH="0" baseline="0" noProof="0">
                <a:ln>
                  <a:noFill/>
                </a:ln>
                <a:solidFill>
                  <a:srgbClr val="B35609"/>
                </a:solidFill>
                <a:effectLst/>
                <a:uLnTx/>
                <a:uFillTx/>
                <a:cs typeface="+mn-ea"/>
                <a:sym typeface="+mn-lt"/>
              </a:endParaRPr>
            </a:p>
            <a:p>
              <a:pPr marL="280670" marR="0" lvl="0" indent="0" defTabSz="914400" eaLnBrk="1" fontAlgn="auto" latinLnBrk="0" hangingPunct="1">
                <a:lnSpc>
                  <a:spcPct val="100000"/>
                </a:lnSpc>
                <a:spcBef>
                  <a:spcPts val="0"/>
                </a:spcBef>
                <a:spcAft>
                  <a:spcPts val="0"/>
                </a:spcAft>
                <a:buClrTx/>
                <a:buSzTx/>
                <a:buFontTx/>
                <a:buNone/>
                <a:tabLst/>
                <a:defRPr/>
              </a:pPr>
              <a:r>
                <a:rPr kumimoji="0" lang="en-US" altLang="zh-CN" sz="1400" b="1" i="0" u="none" strike="noStrike" kern="0" cap="none" spc="0" normalizeH="0" baseline="0" noProof="0">
                  <a:ln>
                    <a:noFill/>
                  </a:ln>
                  <a:solidFill>
                    <a:prstClr val="black"/>
                  </a:solidFill>
                  <a:effectLst/>
                  <a:uLnTx/>
                  <a:uFillTx/>
                  <a:cs typeface="+mn-ea"/>
                  <a:sym typeface="+mn-lt"/>
                </a:rPr>
                <a:t>RR=1.01, 95% CI(0.90-1.14)</a:t>
              </a:r>
              <a:endParaRPr kumimoji="0" lang="zh-CN" altLang="en-US" sz="1400" b="1" i="0" u="none" strike="noStrike" kern="0" cap="none" spc="0" normalizeH="0" baseline="0" noProof="0" dirty="0">
                <a:ln>
                  <a:noFill/>
                </a:ln>
                <a:solidFill>
                  <a:prstClr val="black"/>
                </a:solidFill>
                <a:effectLst/>
                <a:uLnTx/>
                <a:uFillTx/>
                <a:cs typeface="+mn-ea"/>
                <a:sym typeface="+mn-lt"/>
              </a:endParaRPr>
            </a:p>
          </p:txBody>
        </p:sp>
        <p:sp>
          <p:nvSpPr>
            <p:cNvPr id="35" name="矩形 34">
              <a:extLst>
                <a:ext uri="{FF2B5EF4-FFF2-40B4-BE49-F238E27FC236}">
                  <a16:creationId xmlns:a16="http://schemas.microsoft.com/office/drawing/2014/main" id="{1C82D2CF-017C-F052-C447-485301C3B2A9}"/>
                </a:ext>
              </a:extLst>
            </p:cNvPr>
            <p:cNvSpPr/>
            <p:nvPr/>
          </p:nvSpPr>
          <p:spPr>
            <a:xfrm>
              <a:off x="6096000" y="5039456"/>
              <a:ext cx="4991100" cy="589280"/>
            </a:xfrm>
            <a:prstGeom prst="rect">
              <a:avLst/>
            </a:prstGeom>
            <a:noFill/>
            <a:ln w="12700" cap="flat" cmpd="sng" algn="ctr">
              <a:solidFill>
                <a:srgbClr val="B35609"/>
              </a:solidFill>
              <a:prstDash val="solid"/>
            </a:ln>
            <a:effectLst/>
          </p:spPr>
          <p:txBody>
            <a:bodyPr lIns="0" tIns="0" rIns="0" bIns="0" rtlCol="0" anchor="ctr"/>
            <a:lstStyle/>
            <a:p>
              <a:pPr marL="285750" marR="0" lvl="0" indent="-285750" defTabSz="91440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0" lang="zh-CN" altLang="en-US" sz="1400" b="1" i="0" u="none" strike="noStrike" kern="0" cap="none" spc="0" normalizeH="0" baseline="0" noProof="0">
                  <a:ln>
                    <a:noFill/>
                  </a:ln>
                  <a:solidFill>
                    <a:prstClr val="black"/>
                  </a:solidFill>
                  <a:effectLst/>
                  <a:uLnTx/>
                  <a:uFillTx/>
                  <a:cs typeface="+mn-ea"/>
                  <a:sym typeface="+mn-lt"/>
                </a:rPr>
                <a:t>与抗抑郁药相比，</a:t>
              </a:r>
              <a:r>
                <a:rPr kumimoji="0" lang="zh-CN" altLang="en-US" sz="1400" b="1" i="0" u="none" strike="noStrike" kern="0" cap="none" spc="0" normalizeH="0" baseline="0" noProof="0">
                  <a:ln>
                    <a:noFill/>
                  </a:ln>
                  <a:solidFill>
                    <a:srgbClr val="B35609"/>
                  </a:solidFill>
                  <a:effectLst/>
                  <a:uLnTx/>
                  <a:uFillTx/>
                  <a:cs typeface="+mn-ea"/>
                  <a:sym typeface="+mn-lt"/>
                </a:rPr>
                <a:t>不良事件更少</a:t>
              </a:r>
              <a:endParaRPr kumimoji="0" lang="en-US" altLang="zh-CN" sz="1400" b="1" i="0" u="none" strike="noStrike" kern="0" cap="none" spc="0" normalizeH="0" baseline="0" noProof="0">
                <a:ln>
                  <a:noFill/>
                </a:ln>
                <a:solidFill>
                  <a:srgbClr val="B35609"/>
                </a:solidFill>
                <a:effectLst/>
                <a:uLnTx/>
                <a:uFillTx/>
                <a:cs typeface="+mn-ea"/>
                <a:sym typeface="+mn-lt"/>
              </a:endParaRPr>
            </a:p>
            <a:p>
              <a:pPr marL="280670" marR="0" lvl="0" indent="0" defTabSz="914400" eaLnBrk="1" fontAlgn="auto" latinLnBrk="0" hangingPunct="1">
                <a:lnSpc>
                  <a:spcPct val="100000"/>
                </a:lnSpc>
                <a:spcBef>
                  <a:spcPts val="0"/>
                </a:spcBef>
                <a:spcAft>
                  <a:spcPts val="0"/>
                </a:spcAft>
                <a:buClrTx/>
                <a:buSzTx/>
                <a:buFontTx/>
                <a:buNone/>
                <a:tabLst/>
                <a:defRPr/>
              </a:pPr>
              <a:r>
                <a:rPr kumimoji="0" lang="en-US" altLang="zh-CN" sz="1400" b="1" i="0" u="none" strike="noStrike" kern="0" cap="none" spc="0" normalizeH="0" baseline="0" noProof="0">
                  <a:ln>
                    <a:noFill/>
                  </a:ln>
                  <a:solidFill>
                    <a:prstClr val="black"/>
                  </a:solidFill>
                  <a:effectLst/>
                  <a:uLnTx/>
                  <a:uFillTx/>
                  <a:cs typeface="+mn-ea"/>
                  <a:sym typeface="+mn-lt"/>
                </a:rPr>
                <a:t>OR=0.67, 95% CI(0.56-0.81)</a:t>
              </a:r>
              <a:endParaRPr kumimoji="0" lang="zh-CN" altLang="en-US" sz="1400" b="1" i="0" u="none" strike="noStrike" kern="0" cap="none" spc="0" normalizeH="0" baseline="0" noProof="0" dirty="0">
                <a:ln>
                  <a:noFill/>
                </a:ln>
                <a:solidFill>
                  <a:prstClr val="black"/>
                </a:solidFill>
                <a:effectLst/>
                <a:uLnTx/>
                <a:uFillTx/>
                <a:cs typeface="+mn-ea"/>
                <a:sym typeface="+mn-lt"/>
              </a:endParaRPr>
            </a:p>
          </p:txBody>
        </p:sp>
        <p:sp>
          <p:nvSpPr>
            <p:cNvPr id="36" name="antibiotic_139351">
              <a:extLst>
                <a:ext uri="{FF2B5EF4-FFF2-40B4-BE49-F238E27FC236}">
                  <a16:creationId xmlns:a16="http://schemas.microsoft.com/office/drawing/2014/main" id="{0B3CD97C-8BCD-96E0-3950-E67FE6DCB472}"/>
                </a:ext>
              </a:extLst>
            </p:cNvPr>
            <p:cNvSpPr/>
            <p:nvPr/>
          </p:nvSpPr>
          <p:spPr>
            <a:xfrm>
              <a:off x="11299915" y="2329475"/>
              <a:ext cx="456853" cy="441370"/>
            </a:xfrm>
            <a:custGeom>
              <a:avLst/>
              <a:gdLst>
                <a:gd name="connsiteX0" fmla="*/ 465976 w 607614"/>
                <a:gd name="connsiteY0" fmla="*/ 556685 h 587023"/>
                <a:gd name="connsiteX1" fmla="*/ 476272 w 607614"/>
                <a:gd name="connsiteY1" fmla="*/ 566554 h 587023"/>
                <a:gd name="connsiteX2" fmla="*/ 465976 w 607614"/>
                <a:gd name="connsiteY2" fmla="*/ 576423 h 587023"/>
                <a:gd name="connsiteX3" fmla="*/ 455680 w 607614"/>
                <a:gd name="connsiteY3" fmla="*/ 566554 h 587023"/>
                <a:gd name="connsiteX4" fmla="*/ 465976 w 607614"/>
                <a:gd name="connsiteY4" fmla="*/ 556685 h 587023"/>
                <a:gd name="connsiteX5" fmla="*/ 151934 w 607614"/>
                <a:gd name="connsiteY5" fmla="*/ 556685 h 587023"/>
                <a:gd name="connsiteX6" fmla="*/ 161803 w 607614"/>
                <a:gd name="connsiteY6" fmla="*/ 566554 h 587023"/>
                <a:gd name="connsiteX7" fmla="*/ 151934 w 607614"/>
                <a:gd name="connsiteY7" fmla="*/ 576423 h 587023"/>
                <a:gd name="connsiteX8" fmla="*/ 142065 w 607614"/>
                <a:gd name="connsiteY8" fmla="*/ 566554 h 587023"/>
                <a:gd name="connsiteX9" fmla="*/ 151934 w 607614"/>
                <a:gd name="connsiteY9" fmla="*/ 556685 h 587023"/>
                <a:gd name="connsiteX10" fmla="*/ 293952 w 607614"/>
                <a:gd name="connsiteY10" fmla="*/ 526354 h 587023"/>
                <a:gd name="connsiteX11" fmla="*/ 273446 w 607614"/>
                <a:gd name="connsiteY11" fmla="*/ 546071 h 587023"/>
                <a:gd name="connsiteX12" fmla="*/ 293952 w 607614"/>
                <a:gd name="connsiteY12" fmla="*/ 566547 h 587023"/>
                <a:gd name="connsiteX13" fmla="*/ 313699 w 607614"/>
                <a:gd name="connsiteY13" fmla="*/ 546071 h 587023"/>
                <a:gd name="connsiteX14" fmla="*/ 293952 w 607614"/>
                <a:gd name="connsiteY14" fmla="*/ 526354 h 587023"/>
                <a:gd name="connsiteX15" fmla="*/ 293952 w 607614"/>
                <a:gd name="connsiteY15" fmla="*/ 505878 h 587023"/>
                <a:gd name="connsiteX16" fmla="*/ 334206 w 607614"/>
                <a:gd name="connsiteY16" fmla="*/ 546071 h 587023"/>
                <a:gd name="connsiteX17" fmla="*/ 293952 w 607614"/>
                <a:gd name="connsiteY17" fmla="*/ 587023 h 587023"/>
                <a:gd name="connsiteX18" fmla="*/ 252939 w 607614"/>
                <a:gd name="connsiteY18" fmla="*/ 546071 h 587023"/>
                <a:gd name="connsiteX19" fmla="*/ 293952 w 607614"/>
                <a:gd name="connsiteY19" fmla="*/ 505878 h 587023"/>
                <a:gd name="connsiteX20" fmla="*/ 394943 w 607614"/>
                <a:gd name="connsiteY20" fmla="*/ 475547 h 587023"/>
                <a:gd name="connsiteX21" fmla="*/ 374429 w 607614"/>
                <a:gd name="connsiteY21" fmla="*/ 496023 h 587023"/>
                <a:gd name="connsiteX22" fmla="*/ 394943 w 607614"/>
                <a:gd name="connsiteY22" fmla="*/ 515740 h 587023"/>
                <a:gd name="connsiteX23" fmla="*/ 415457 w 607614"/>
                <a:gd name="connsiteY23" fmla="*/ 496023 h 587023"/>
                <a:gd name="connsiteX24" fmla="*/ 394943 w 607614"/>
                <a:gd name="connsiteY24" fmla="*/ 475547 h 587023"/>
                <a:gd name="connsiteX25" fmla="*/ 212671 w 607614"/>
                <a:gd name="connsiteY25" fmla="*/ 475540 h 587023"/>
                <a:gd name="connsiteX26" fmla="*/ 222601 w 607614"/>
                <a:gd name="connsiteY26" fmla="*/ 485775 h 587023"/>
                <a:gd name="connsiteX27" fmla="*/ 212671 w 607614"/>
                <a:gd name="connsiteY27" fmla="*/ 496010 h 587023"/>
                <a:gd name="connsiteX28" fmla="*/ 202741 w 607614"/>
                <a:gd name="connsiteY28" fmla="*/ 485775 h 587023"/>
                <a:gd name="connsiteX29" fmla="*/ 212671 w 607614"/>
                <a:gd name="connsiteY29" fmla="*/ 475540 h 587023"/>
                <a:gd name="connsiteX30" fmla="*/ 526713 w 607614"/>
                <a:gd name="connsiteY30" fmla="*/ 465671 h 587023"/>
                <a:gd name="connsiteX31" fmla="*/ 536948 w 607614"/>
                <a:gd name="connsiteY31" fmla="*/ 475540 h 587023"/>
                <a:gd name="connsiteX32" fmla="*/ 526713 w 607614"/>
                <a:gd name="connsiteY32" fmla="*/ 485409 h 587023"/>
                <a:gd name="connsiteX33" fmla="*/ 516478 w 607614"/>
                <a:gd name="connsiteY33" fmla="*/ 475540 h 587023"/>
                <a:gd name="connsiteX34" fmla="*/ 526713 w 607614"/>
                <a:gd name="connsiteY34" fmla="*/ 465671 h 587023"/>
                <a:gd name="connsiteX35" fmla="*/ 394943 w 607614"/>
                <a:gd name="connsiteY35" fmla="*/ 455071 h 587023"/>
                <a:gd name="connsiteX36" fmla="*/ 435211 w 607614"/>
                <a:gd name="connsiteY36" fmla="*/ 496023 h 587023"/>
                <a:gd name="connsiteX37" fmla="*/ 394943 w 607614"/>
                <a:gd name="connsiteY37" fmla="*/ 536216 h 587023"/>
                <a:gd name="connsiteX38" fmla="*/ 354675 w 607614"/>
                <a:gd name="connsiteY38" fmla="*/ 496023 h 587023"/>
                <a:gd name="connsiteX39" fmla="*/ 394943 w 607614"/>
                <a:gd name="connsiteY39" fmla="*/ 455071 h 587023"/>
                <a:gd name="connsiteX40" fmla="*/ 293952 w 607614"/>
                <a:gd name="connsiteY40" fmla="*/ 414871 h 587023"/>
                <a:gd name="connsiteX41" fmla="*/ 273446 w 607614"/>
                <a:gd name="connsiteY41" fmla="*/ 435347 h 587023"/>
                <a:gd name="connsiteX42" fmla="*/ 293952 w 607614"/>
                <a:gd name="connsiteY42" fmla="*/ 455064 h 587023"/>
                <a:gd name="connsiteX43" fmla="*/ 313699 w 607614"/>
                <a:gd name="connsiteY43" fmla="*/ 435347 h 587023"/>
                <a:gd name="connsiteX44" fmla="*/ 293952 w 607614"/>
                <a:gd name="connsiteY44" fmla="*/ 414871 h 587023"/>
                <a:gd name="connsiteX45" fmla="*/ 374840 w 607614"/>
                <a:gd name="connsiteY45" fmla="*/ 414864 h 587023"/>
                <a:gd name="connsiteX46" fmla="*/ 385136 w 607614"/>
                <a:gd name="connsiteY46" fmla="*/ 425099 h 587023"/>
                <a:gd name="connsiteX47" fmla="*/ 374840 w 607614"/>
                <a:gd name="connsiteY47" fmla="*/ 435334 h 587023"/>
                <a:gd name="connsiteX48" fmla="*/ 364544 w 607614"/>
                <a:gd name="connsiteY48" fmla="*/ 425099 h 587023"/>
                <a:gd name="connsiteX49" fmla="*/ 374840 w 607614"/>
                <a:gd name="connsiteY49" fmla="*/ 414864 h 587023"/>
                <a:gd name="connsiteX50" fmla="*/ 293952 w 607614"/>
                <a:gd name="connsiteY50" fmla="*/ 394395 h 587023"/>
                <a:gd name="connsiteX51" fmla="*/ 334206 w 607614"/>
                <a:gd name="connsiteY51" fmla="*/ 435347 h 587023"/>
                <a:gd name="connsiteX52" fmla="*/ 293952 w 607614"/>
                <a:gd name="connsiteY52" fmla="*/ 475540 h 587023"/>
                <a:gd name="connsiteX53" fmla="*/ 252939 w 607614"/>
                <a:gd name="connsiteY53" fmla="*/ 435347 h 587023"/>
                <a:gd name="connsiteX54" fmla="*/ 293952 w 607614"/>
                <a:gd name="connsiteY54" fmla="*/ 394395 h 587023"/>
                <a:gd name="connsiteX55" fmla="*/ 445446 w 607614"/>
                <a:gd name="connsiteY55" fmla="*/ 384526 h 587023"/>
                <a:gd name="connsiteX56" fmla="*/ 455681 w 607614"/>
                <a:gd name="connsiteY56" fmla="*/ 394761 h 587023"/>
                <a:gd name="connsiteX57" fmla="*/ 445446 w 607614"/>
                <a:gd name="connsiteY57" fmla="*/ 404996 h 587023"/>
                <a:gd name="connsiteX58" fmla="*/ 435211 w 607614"/>
                <a:gd name="connsiteY58" fmla="*/ 394761 h 587023"/>
                <a:gd name="connsiteX59" fmla="*/ 445446 w 607614"/>
                <a:gd name="connsiteY59" fmla="*/ 384526 h 587023"/>
                <a:gd name="connsiteX60" fmla="*/ 364605 w 607614"/>
                <a:gd name="connsiteY60" fmla="*/ 333705 h 587023"/>
                <a:gd name="connsiteX61" fmla="*/ 344091 w 607614"/>
                <a:gd name="connsiteY61" fmla="*/ 354188 h 587023"/>
                <a:gd name="connsiteX62" fmla="*/ 364605 w 607614"/>
                <a:gd name="connsiteY62" fmla="*/ 374671 h 587023"/>
                <a:gd name="connsiteX63" fmla="*/ 385119 w 607614"/>
                <a:gd name="connsiteY63" fmla="*/ 354188 h 587023"/>
                <a:gd name="connsiteX64" fmla="*/ 364605 w 607614"/>
                <a:gd name="connsiteY64" fmla="*/ 333705 h 587023"/>
                <a:gd name="connsiteX65" fmla="*/ 364605 w 607614"/>
                <a:gd name="connsiteY65" fmla="*/ 313981 h 587023"/>
                <a:gd name="connsiteX66" fmla="*/ 404873 w 607614"/>
                <a:gd name="connsiteY66" fmla="*/ 354188 h 587023"/>
                <a:gd name="connsiteX67" fmla="*/ 364605 w 607614"/>
                <a:gd name="connsiteY67" fmla="*/ 394395 h 587023"/>
                <a:gd name="connsiteX68" fmla="*/ 324337 w 607614"/>
                <a:gd name="connsiteY68" fmla="*/ 354188 h 587023"/>
                <a:gd name="connsiteX69" fmla="*/ 364605 w 607614"/>
                <a:gd name="connsiteY69" fmla="*/ 313981 h 587023"/>
                <a:gd name="connsiteX70" fmla="*/ 101028 w 607614"/>
                <a:gd name="connsiteY70" fmla="*/ 111485 h 587023"/>
                <a:gd name="connsiteX71" fmla="*/ 44057 w 607614"/>
                <a:gd name="connsiteY71" fmla="*/ 134999 h 587023"/>
                <a:gd name="connsiteX72" fmla="*/ 20509 w 607614"/>
                <a:gd name="connsiteY72" fmla="*/ 191887 h 587023"/>
                <a:gd name="connsiteX73" fmla="*/ 44057 w 607614"/>
                <a:gd name="connsiteY73" fmla="*/ 249533 h 587023"/>
                <a:gd name="connsiteX74" fmla="*/ 186863 w 607614"/>
                <a:gd name="connsiteY74" fmla="*/ 392133 h 587023"/>
                <a:gd name="connsiteX75" fmla="*/ 301564 w 607614"/>
                <a:gd name="connsiteY75" fmla="*/ 277598 h 587023"/>
                <a:gd name="connsiteX76" fmla="*/ 158758 w 607614"/>
                <a:gd name="connsiteY76" fmla="*/ 134999 h 587023"/>
                <a:gd name="connsiteX77" fmla="*/ 101028 w 607614"/>
                <a:gd name="connsiteY77" fmla="*/ 111485 h 587023"/>
                <a:gd name="connsiteX78" fmla="*/ 101408 w 607614"/>
                <a:gd name="connsiteY78" fmla="*/ 91005 h 587023"/>
                <a:gd name="connsiteX79" fmla="*/ 173190 w 607614"/>
                <a:gd name="connsiteY79" fmla="*/ 120587 h 587023"/>
                <a:gd name="connsiteX80" fmla="*/ 330429 w 607614"/>
                <a:gd name="connsiteY80" fmla="*/ 277598 h 587023"/>
                <a:gd name="connsiteX81" fmla="*/ 186863 w 607614"/>
                <a:gd name="connsiteY81" fmla="*/ 420956 h 587023"/>
                <a:gd name="connsiteX82" fmla="*/ 29625 w 607614"/>
                <a:gd name="connsiteY82" fmla="*/ 263945 h 587023"/>
                <a:gd name="connsiteX83" fmla="*/ 0 w 607614"/>
                <a:gd name="connsiteY83" fmla="*/ 191887 h 587023"/>
                <a:gd name="connsiteX84" fmla="*/ 29625 w 607614"/>
                <a:gd name="connsiteY84" fmla="*/ 120587 h 587023"/>
                <a:gd name="connsiteX85" fmla="*/ 101408 w 607614"/>
                <a:gd name="connsiteY85" fmla="*/ 91005 h 587023"/>
                <a:gd name="connsiteX86" fmla="*/ 506586 w 607614"/>
                <a:gd name="connsiteY86" fmla="*/ 20479 h 587023"/>
                <a:gd name="connsiteX87" fmla="*/ 448856 w 607614"/>
                <a:gd name="connsiteY87" fmla="*/ 43992 h 587023"/>
                <a:gd name="connsiteX88" fmla="*/ 306050 w 607614"/>
                <a:gd name="connsiteY88" fmla="*/ 187346 h 587023"/>
                <a:gd name="connsiteX89" fmla="*/ 420751 w 607614"/>
                <a:gd name="connsiteY89" fmla="*/ 301878 h 587023"/>
                <a:gd name="connsiteX90" fmla="*/ 563557 w 607614"/>
                <a:gd name="connsiteY90" fmla="*/ 158524 h 587023"/>
                <a:gd name="connsiteX91" fmla="*/ 587105 w 607614"/>
                <a:gd name="connsiteY91" fmla="*/ 101637 h 587023"/>
                <a:gd name="connsiteX92" fmla="*/ 563557 w 607614"/>
                <a:gd name="connsiteY92" fmla="*/ 43992 h 587023"/>
                <a:gd name="connsiteX93" fmla="*/ 506586 w 607614"/>
                <a:gd name="connsiteY93" fmla="*/ 20479 h 587023"/>
                <a:gd name="connsiteX94" fmla="*/ 506586 w 607614"/>
                <a:gd name="connsiteY94" fmla="*/ 0 h 587023"/>
                <a:gd name="connsiteX95" fmla="*/ 577989 w 607614"/>
                <a:gd name="connsiteY95" fmla="*/ 29581 h 587023"/>
                <a:gd name="connsiteX96" fmla="*/ 607614 w 607614"/>
                <a:gd name="connsiteY96" fmla="*/ 101637 h 587023"/>
                <a:gd name="connsiteX97" fmla="*/ 577989 w 607614"/>
                <a:gd name="connsiteY97" fmla="*/ 172935 h 587023"/>
                <a:gd name="connsiteX98" fmla="*/ 420751 w 607614"/>
                <a:gd name="connsiteY98" fmla="*/ 329942 h 587023"/>
                <a:gd name="connsiteX99" fmla="*/ 277185 w 607614"/>
                <a:gd name="connsiteY99" fmla="*/ 187346 h 587023"/>
                <a:gd name="connsiteX100" fmla="*/ 434424 w 607614"/>
                <a:gd name="connsiteY100" fmla="*/ 29581 h 587023"/>
                <a:gd name="connsiteX101" fmla="*/ 506586 w 607614"/>
                <a:gd name="connsiteY101" fmla="*/ 0 h 5870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Lst>
              <a:rect l="l" t="t" r="r" b="b"/>
              <a:pathLst>
                <a:path w="607614" h="587023">
                  <a:moveTo>
                    <a:pt x="465976" y="556685"/>
                  </a:moveTo>
                  <a:cubicBezTo>
                    <a:pt x="471662" y="556685"/>
                    <a:pt x="476272" y="561104"/>
                    <a:pt x="476272" y="566554"/>
                  </a:cubicBezTo>
                  <a:cubicBezTo>
                    <a:pt x="476272" y="572004"/>
                    <a:pt x="471662" y="576423"/>
                    <a:pt x="465976" y="576423"/>
                  </a:cubicBezTo>
                  <a:cubicBezTo>
                    <a:pt x="460290" y="576423"/>
                    <a:pt x="455680" y="572004"/>
                    <a:pt x="455680" y="566554"/>
                  </a:cubicBezTo>
                  <a:cubicBezTo>
                    <a:pt x="455680" y="561104"/>
                    <a:pt x="460290" y="556685"/>
                    <a:pt x="465976" y="556685"/>
                  </a:cubicBezTo>
                  <a:close/>
                  <a:moveTo>
                    <a:pt x="151934" y="556685"/>
                  </a:moveTo>
                  <a:cubicBezTo>
                    <a:pt x="157384" y="556685"/>
                    <a:pt x="161803" y="561104"/>
                    <a:pt x="161803" y="566554"/>
                  </a:cubicBezTo>
                  <a:cubicBezTo>
                    <a:pt x="161803" y="572004"/>
                    <a:pt x="157384" y="576423"/>
                    <a:pt x="151934" y="576423"/>
                  </a:cubicBezTo>
                  <a:cubicBezTo>
                    <a:pt x="146484" y="576423"/>
                    <a:pt x="142065" y="572004"/>
                    <a:pt x="142065" y="566554"/>
                  </a:cubicBezTo>
                  <a:cubicBezTo>
                    <a:pt x="142065" y="561104"/>
                    <a:pt x="146484" y="556685"/>
                    <a:pt x="151934" y="556685"/>
                  </a:cubicBezTo>
                  <a:close/>
                  <a:moveTo>
                    <a:pt x="293952" y="526354"/>
                  </a:moveTo>
                  <a:cubicBezTo>
                    <a:pt x="282560" y="526354"/>
                    <a:pt x="273446" y="535454"/>
                    <a:pt x="273446" y="546071"/>
                  </a:cubicBezTo>
                  <a:cubicBezTo>
                    <a:pt x="273446" y="557447"/>
                    <a:pt x="282560" y="566547"/>
                    <a:pt x="293952" y="566547"/>
                  </a:cubicBezTo>
                  <a:cubicBezTo>
                    <a:pt x="304585" y="566547"/>
                    <a:pt x="313699" y="557447"/>
                    <a:pt x="313699" y="546071"/>
                  </a:cubicBezTo>
                  <a:cubicBezTo>
                    <a:pt x="313699" y="535454"/>
                    <a:pt x="304585" y="526354"/>
                    <a:pt x="293952" y="526354"/>
                  </a:cubicBezTo>
                  <a:close/>
                  <a:moveTo>
                    <a:pt x="293952" y="505878"/>
                  </a:moveTo>
                  <a:cubicBezTo>
                    <a:pt x="315978" y="505878"/>
                    <a:pt x="334206" y="524079"/>
                    <a:pt x="334206" y="546071"/>
                  </a:cubicBezTo>
                  <a:cubicBezTo>
                    <a:pt x="334206" y="568822"/>
                    <a:pt x="315978" y="587023"/>
                    <a:pt x="293952" y="587023"/>
                  </a:cubicBezTo>
                  <a:cubicBezTo>
                    <a:pt x="271167" y="587023"/>
                    <a:pt x="252939" y="568822"/>
                    <a:pt x="252939" y="546071"/>
                  </a:cubicBezTo>
                  <a:cubicBezTo>
                    <a:pt x="252939" y="524079"/>
                    <a:pt x="271167" y="505878"/>
                    <a:pt x="293952" y="505878"/>
                  </a:cubicBezTo>
                  <a:close/>
                  <a:moveTo>
                    <a:pt x="394943" y="475547"/>
                  </a:moveTo>
                  <a:cubicBezTo>
                    <a:pt x="383546" y="475547"/>
                    <a:pt x="374429" y="484647"/>
                    <a:pt x="374429" y="496023"/>
                  </a:cubicBezTo>
                  <a:cubicBezTo>
                    <a:pt x="374429" y="506640"/>
                    <a:pt x="383546" y="515740"/>
                    <a:pt x="394943" y="515740"/>
                  </a:cubicBezTo>
                  <a:cubicBezTo>
                    <a:pt x="406340" y="515740"/>
                    <a:pt x="415457" y="506640"/>
                    <a:pt x="415457" y="496023"/>
                  </a:cubicBezTo>
                  <a:cubicBezTo>
                    <a:pt x="415457" y="484647"/>
                    <a:pt x="406340" y="475547"/>
                    <a:pt x="394943" y="475547"/>
                  </a:cubicBezTo>
                  <a:close/>
                  <a:moveTo>
                    <a:pt x="212671" y="475540"/>
                  </a:moveTo>
                  <a:cubicBezTo>
                    <a:pt x="218155" y="475540"/>
                    <a:pt x="222601" y="480122"/>
                    <a:pt x="222601" y="485775"/>
                  </a:cubicBezTo>
                  <a:cubicBezTo>
                    <a:pt x="222601" y="491428"/>
                    <a:pt x="218155" y="496010"/>
                    <a:pt x="212671" y="496010"/>
                  </a:cubicBezTo>
                  <a:cubicBezTo>
                    <a:pt x="207187" y="496010"/>
                    <a:pt x="202741" y="491428"/>
                    <a:pt x="202741" y="485775"/>
                  </a:cubicBezTo>
                  <a:cubicBezTo>
                    <a:pt x="202741" y="480122"/>
                    <a:pt x="207187" y="475540"/>
                    <a:pt x="212671" y="475540"/>
                  </a:cubicBezTo>
                  <a:close/>
                  <a:moveTo>
                    <a:pt x="526713" y="465671"/>
                  </a:moveTo>
                  <a:cubicBezTo>
                    <a:pt x="532366" y="465671"/>
                    <a:pt x="536948" y="470090"/>
                    <a:pt x="536948" y="475540"/>
                  </a:cubicBezTo>
                  <a:cubicBezTo>
                    <a:pt x="536948" y="480990"/>
                    <a:pt x="532366" y="485409"/>
                    <a:pt x="526713" y="485409"/>
                  </a:cubicBezTo>
                  <a:cubicBezTo>
                    <a:pt x="521060" y="485409"/>
                    <a:pt x="516478" y="480990"/>
                    <a:pt x="516478" y="475540"/>
                  </a:cubicBezTo>
                  <a:cubicBezTo>
                    <a:pt x="516478" y="470090"/>
                    <a:pt x="521060" y="465671"/>
                    <a:pt x="526713" y="465671"/>
                  </a:cubicBezTo>
                  <a:close/>
                  <a:moveTo>
                    <a:pt x="394943" y="455071"/>
                  </a:moveTo>
                  <a:cubicBezTo>
                    <a:pt x="416976" y="455071"/>
                    <a:pt x="435211" y="473272"/>
                    <a:pt x="435211" y="496023"/>
                  </a:cubicBezTo>
                  <a:cubicBezTo>
                    <a:pt x="435211" y="518015"/>
                    <a:pt x="416976" y="536216"/>
                    <a:pt x="394943" y="536216"/>
                  </a:cubicBezTo>
                  <a:cubicBezTo>
                    <a:pt x="372910" y="536216"/>
                    <a:pt x="354675" y="518015"/>
                    <a:pt x="354675" y="496023"/>
                  </a:cubicBezTo>
                  <a:cubicBezTo>
                    <a:pt x="354675" y="473272"/>
                    <a:pt x="372910" y="455071"/>
                    <a:pt x="394943" y="455071"/>
                  </a:cubicBezTo>
                  <a:close/>
                  <a:moveTo>
                    <a:pt x="293952" y="414871"/>
                  </a:moveTo>
                  <a:cubicBezTo>
                    <a:pt x="282560" y="414871"/>
                    <a:pt x="273446" y="423971"/>
                    <a:pt x="273446" y="435347"/>
                  </a:cubicBezTo>
                  <a:cubicBezTo>
                    <a:pt x="273446" y="445964"/>
                    <a:pt x="282560" y="455064"/>
                    <a:pt x="293952" y="455064"/>
                  </a:cubicBezTo>
                  <a:cubicBezTo>
                    <a:pt x="304585" y="455064"/>
                    <a:pt x="313699" y="445964"/>
                    <a:pt x="313699" y="435347"/>
                  </a:cubicBezTo>
                  <a:cubicBezTo>
                    <a:pt x="313699" y="423971"/>
                    <a:pt x="304585" y="414871"/>
                    <a:pt x="293952" y="414871"/>
                  </a:cubicBezTo>
                  <a:close/>
                  <a:moveTo>
                    <a:pt x="374840" y="414864"/>
                  </a:moveTo>
                  <a:cubicBezTo>
                    <a:pt x="380526" y="414864"/>
                    <a:pt x="385136" y="419446"/>
                    <a:pt x="385136" y="425099"/>
                  </a:cubicBezTo>
                  <a:cubicBezTo>
                    <a:pt x="385136" y="430752"/>
                    <a:pt x="380526" y="435334"/>
                    <a:pt x="374840" y="435334"/>
                  </a:cubicBezTo>
                  <a:cubicBezTo>
                    <a:pt x="369154" y="435334"/>
                    <a:pt x="364544" y="430752"/>
                    <a:pt x="364544" y="425099"/>
                  </a:cubicBezTo>
                  <a:cubicBezTo>
                    <a:pt x="364544" y="419446"/>
                    <a:pt x="369154" y="414864"/>
                    <a:pt x="374840" y="414864"/>
                  </a:cubicBezTo>
                  <a:close/>
                  <a:moveTo>
                    <a:pt x="293952" y="394395"/>
                  </a:moveTo>
                  <a:cubicBezTo>
                    <a:pt x="315978" y="394395"/>
                    <a:pt x="334206" y="412596"/>
                    <a:pt x="334206" y="435347"/>
                  </a:cubicBezTo>
                  <a:cubicBezTo>
                    <a:pt x="334206" y="457339"/>
                    <a:pt x="315978" y="475540"/>
                    <a:pt x="293952" y="475540"/>
                  </a:cubicBezTo>
                  <a:cubicBezTo>
                    <a:pt x="271167" y="475540"/>
                    <a:pt x="252939" y="457339"/>
                    <a:pt x="252939" y="435347"/>
                  </a:cubicBezTo>
                  <a:cubicBezTo>
                    <a:pt x="252939" y="412596"/>
                    <a:pt x="271167" y="394395"/>
                    <a:pt x="293952" y="394395"/>
                  </a:cubicBezTo>
                  <a:close/>
                  <a:moveTo>
                    <a:pt x="445446" y="384526"/>
                  </a:moveTo>
                  <a:cubicBezTo>
                    <a:pt x="451099" y="384526"/>
                    <a:pt x="455681" y="389108"/>
                    <a:pt x="455681" y="394761"/>
                  </a:cubicBezTo>
                  <a:cubicBezTo>
                    <a:pt x="455681" y="400414"/>
                    <a:pt x="451099" y="404996"/>
                    <a:pt x="445446" y="404996"/>
                  </a:cubicBezTo>
                  <a:cubicBezTo>
                    <a:pt x="439793" y="404996"/>
                    <a:pt x="435211" y="400414"/>
                    <a:pt x="435211" y="394761"/>
                  </a:cubicBezTo>
                  <a:cubicBezTo>
                    <a:pt x="435211" y="389108"/>
                    <a:pt x="439793" y="384526"/>
                    <a:pt x="445446" y="384526"/>
                  </a:cubicBezTo>
                  <a:close/>
                  <a:moveTo>
                    <a:pt x="364605" y="333705"/>
                  </a:moveTo>
                  <a:cubicBezTo>
                    <a:pt x="353208" y="333705"/>
                    <a:pt x="344091" y="342809"/>
                    <a:pt x="344091" y="354188"/>
                  </a:cubicBezTo>
                  <a:cubicBezTo>
                    <a:pt x="344091" y="365567"/>
                    <a:pt x="353208" y="374671"/>
                    <a:pt x="364605" y="374671"/>
                  </a:cubicBezTo>
                  <a:cubicBezTo>
                    <a:pt x="376002" y="374671"/>
                    <a:pt x="385119" y="365567"/>
                    <a:pt x="385119" y="354188"/>
                  </a:cubicBezTo>
                  <a:cubicBezTo>
                    <a:pt x="385119" y="342809"/>
                    <a:pt x="376002" y="333705"/>
                    <a:pt x="364605" y="333705"/>
                  </a:cubicBezTo>
                  <a:close/>
                  <a:moveTo>
                    <a:pt x="364605" y="313981"/>
                  </a:moveTo>
                  <a:cubicBezTo>
                    <a:pt x="386638" y="313981"/>
                    <a:pt x="404873" y="332188"/>
                    <a:pt x="404873" y="354188"/>
                  </a:cubicBezTo>
                  <a:cubicBezTo>
                    <a:pt x="404873" y="376188"/>
                    <a:pt x="386638" y="394395"/>
                    <a:pt x="364605" y="394395"/>
                  </a:cubicBezTo>
                  <a:cubicBezTo>
                    <a:pt x="342572" y="394395"/>
                    <a:pt x="324337" y="376188"/>
                    <a:pt x="324337" y="354188"/>
                  </a:cubicBezTo>
                  <a:cubicBezTo>
                    <a:pt x="324337" y="332188"/>
                    <a:pt x="342572" y="313981"/>
                    <a:pt x="364605" y="313981"/>
                  </a:cubicBezTo>
                  <a:close/>
                  <a:moveTo>
                    <a:pt x="101028" y="111485"/>
                  </a:moveTo>
                  <a:cubicBezTo>
                    <a:pt x="80518" y="111485"/>
                    <a:pt x="60009" y="119070"/>
                    <a:pt x="44057" y="134999"/>
                  </a:cubicBezTo>
                  <a:cubicBezTo>
                    <a:pt x="28865" y="150169"/>
                    <a:pt x="20509" y="170649"/>
                    <a:pt x="20509" y="191887"/>
                  </a:cubicBezTo>
                  <a:cubicBezTo>
                    <a:pt x="20509" y="213884"/>
                    <a:pt x="28865" y="234363"/>
                    <a:pt x="44057" y="249533"/>
                  </a:cubicBezTo>
                  <a:lnTo>
                    <a:pt x="186863" y="392133"/>
                  </a:lnTo>
                  <a:lnTo>
                    <a:pt x="301564" y="277598"/>
                  </a:lnTo>
                  <a:lnTo>
                    <a:pt x="158758" y="134999"/>
                  </a:lnTo>
                  <a:cubicBezTo>
                    <a:pt x="142806" y="119070"/>
                    <a:pt x="122297" y="111485"/>
                    <a:pt x="101028" y="111485"/>
                  </a:cubicBezTo>
                  <a:close/>
                  <a:moveTo>
                    <a:pt x="101408" y="91005"/>
                  </a:moveTo>
                  <a:cubicBezTo>
                    <a:pt x="127424" y="91005"/>
                    <a:pt x="153441" y="100866"/>
                    <a:pt x="173190" y="120587"/>
                  </a:cubicBezTo>
                  <a:lnTo>
                    <a:pt x="330429" y="277598"/>
                  </a:lnTo>
                  <a:lnTo>
                    <a:pt x="186863" y="420956"/>
                  </a:lnTo>
                  <a:lnTo>
                    <a:pt x="29625" y="263945"/>
                  </a:lnTo>
                  <a:cubicBezTo>
                    <a:pt x="10634" y="244224"/>
                    <a:pt x="0" y="219193"/>
                    <a:pt x="0" y="191887"/>
                  </a:cubicBezTo>
                  <a:cubicBezTo>
                    <a:pt x="0" y="165339"/>
                    <a:pt x="10634" y="139550"/>
                    <a:pt x="29625" y="120587"/>
                  </a:cubicBezTo>
                  <a:cubicBezTo>
                    <a:pt x="49375" y="100866"/>
                    <a:pt x="75391" y="91005"/>
                    <a:pt x="101408" y="91005"/>
                  </a:cubicBezTo>
                  <a:close/>
                  <a:moveTo>
                    <a:pt x="506586" y="20479"/>
                  </a:moveTo>
                  <a:cubicBezTo>
                    <a:pt x="484558" y="20479"/>
                    <a:pt x="464048" y="28822"/>
                    <a:pt x="448856" y="43992"/>
                  </a:cubicBezTo>
                  <a:lnTo>
                    <a:pt x="306050" y="187346"/>
                  </a:lnTo>
                  <a:lnTo>
                    <a:pt x="420751" y="301878"/>
                  </a:lnTo>
                  <a:lnTo>
                    <a:pt x="563557" y="158524"/>
                  </a:lnTo>
                  <a:cubicBezTo>
                    <a:pt x="578749" y="143354"/>
                    <a:pt x="587105" y="122875"/>
                    <a:pt x="587105" y="101637"/>
                  </a:cubicBezTo>
                  <a:cubicBezTo>
                    <a:pt x="587105" y="79641"/>
                    <a:pt x="578749" y="59162"/>
                    <a:pt x="563557" y="43992"/>
                  </a:cubicBezTo>
                  <a:cubicBezTo>
                    <a:pt x="548365" y="28822"/>
                    <a:pt x="527855" y="20479"/>
                    <a:pt x="506586" y="20479"/>
                  </a:cubicBezTo>
                  <a:close/>
                  <a:moveTo>
                    <a:pt x="506586" y="0"/>
                  </a:moveTo>
                  <a:cubicBezTo>
                    <a:pt x="533173" y="0"/>
                    <a:pt x="558999" y="10619"/>
                    <a:pt x="577989" y="29581"/>
                  </a:cubicBezTo>
                  <a:cubicBezTo>
                    <a:pt x="596979" y="49302"/>
                    <a:pt x="607614" y="74332"/>
                    <a:pt x="607614" y="101637"/>
                  </a:cubicBezTo>
                  <a:cubicBezTo>
                    <a:pt x="607614" y="128184"/>
                    <a:pt x="596979" y="153973"/>
                    <a:pt x="577989" y="172935"/>
                  </a:cubicBezTo>
                  <a:lnTo>
                    <a:pt x="420751" y="329942"/>
                  </a:lnTo>
                  <a:lnTo>
                    <a:pt x="277185" y="187346"/>
                  </a:lnTo>
                  <a:lnTo>
                    <a:pt x="434424" y="29581"/>
                  </a:lnTo>
                  <a:cubicBezTo>
                    <a:pt x="454173" y="10619"/>
                    <a:pt x="479240" y="0"/>
                    <a:pt x="506586" y="0"/>
                  </a:cubicBezTo>
                  <a:close/>
                </a:path>
              </a:pathLst>
            </a:custGeom>
            <a:solidFill>
              <a:srgbClr val="B35609"/>
            </a:solidFill>
            <a:ln w="3175" cap="flat" cmpd="sng" algn="ctr">
              <a:solidFill>
                <a:srgbClr val="B35609"/>
              </a:solidFill>
              <a:prstDash val="solid"/>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cs typeface="+mn-ea"/>
                <a:sym typeface="+mn-lt"/>
              </a:endParaRPr>
            </a:p>
          </p:txBody>
        </p:sp>
        <p:sp>
          <p:nvSpPr>
            <p:cNvPr id="37" name="medicines_157186">
              <a:extLst>
                <a:ext uri="{FF2B5EF4-FFF2-40B4-BE49-F238E27FC236}">
                  <a16:creationId xmlns:a16="http://schemas.microsoft.com/office/drawing/2014/main" id="{758A0109-0806-E0F3-399A-D355CE7A6A2F}"/>
                </a:ext>
              </a:extLst>
            </p:cNvPr>
            <p:cNvSpPr/>
            <p:nvPr/>
          </p:nvSpPr>
          <p:spPr>
            <a:xfrm>
              <a:off x="11299915" y="4178659"/>
              <a:ext cx="456853" cy="441370"/>
            </a:xfrm>
            <a:custGeom>
              <a:avLst/>
              <a:gdLst>
                <a:gd name="connsiteX0" fmla="*/ 373273 h 605239"/>
                <a:gd name="connsiteY0" fmla="*/ 373273 h 605239"/>
                <a:gd name="connsiteX1" fmla="*/ 373273 h 605239"/>
                <a:gd name="connsiteY1" fmla="*/ 373273 h 605239"/>
                <a:gd name="connsiteX2" fmla="*/ 373273 h 605239"/>
                <a:gd name="connsiteY2" fmla="*/ 373273 h 605239"/>
                <a:gd name="connsiteX3" fmla="*/ 373273 h 605239"/>
                <a:gd name="connsiteY3" fmla="*/ 373273 h 605239"/>
                <a:gd name="connsiteX4" fmla="*/ 373273 h 605239"/>
                <a:gd name="connsiteY4" fmla="*/ 373273 h 605239"/>
                <a:gd name="connsiteX5" fmla="*/ 373273 h 605239"/>
                <a:gd name="connsiteY5" fmla="*/ 373273 h 605239"/>
                <a:gd name="connsiteX6" fmla="*/ 373273 h 605239"/>
                <a:gd name="connsiteY6" fmla="*/ 373273 h 605239"/>
                <a:gd name="connsiteX7" fmla="*/ 373273 h 605239"/>
                <a:gd name="connsiteY7" fmla="*/ 373273 h 605239"/>
                <a:gd name="connsiteX8" fmla="*/ 373273 h 605239"/>
                <a:gd name="connsiteY8" fmla="*/ 373273 h 605239"/>
                <a:gd name="connsiteX9" fmla="*/ 373273 h 605239"/>
                <a:gd name="connsiteY9" fmla="*/ 373273 h 605239"/>
                <a:gd name="connsiteX10" fmla="*/ 373273 h 605239"/>
                <a:gd name="connsiteY10" fmla="*/ 373273 h 605239"/>
                <a:gd name="connsiteX11" fmla="*/ 373273 h 605239"/>
                <a:gd name="connsiteY11" fmla="*/ 373273 h 605239"/>
                <a:gd name="connsiteX12" fmla="*/ 373273 h 605239"/>
                <a:gd name="connsiteY12" fmla="*/ 373273 h 605239"/>
                <a:gd name="connsiteX13" fmla="*/ 373273 h 605239"/>
                <a:gd name="connsiteY13" fmla="*/ 373273 h 605239"/>
                <a:gd name="connsiteX14" fmla="*/ 373273 h 605239"/>
                <a:gd name="connsiteY14" fmla="*/ 373273 h 605239"/>
                <a:gd name="connsiteX15" fmla="*/ 373273 h 605239"/>
                <a:gd name="connsiteY15" fmla="*/ 373273 h 605239"/>
                <a:gd name="connsiteX16" fmla="*/ 373273 h 605239"/>
                <a:gd name="connsiteY16" fmla="*/ 373273 h 605239"/>
                <a:gd name="connsiteX17" fmla="*/ 373273 h 605239"/>
                <a:gd name="connsiteY17" fmla="*/ 373273 h 605239"/>
                <a:gd name="connsiteX18" fmla="*/ 373273 h 605239"/>
                <a:gd name="connsiteY18" fmla="*/ 373273 h 605239"/>
                <a:gd name="connsiteX19" fmla="*/ 373273 h 605239"/>
                <a:gd name="connsiteY19" fmla="*/ 373273 h 605239"/>
                <a:gd name="connsiteX20" fmla="*/ 373273 h 605239"/>
                <a:gd name="connsiteY20" fmla="*/ 373273 h 605239"/>
                <a:gd name="connsiteX21" fmla="*/ 373273 h 605239"/>
                <a:gd name="connsiteY21" fmla="*/ 373273 h 605239"/>
                <a:gd name="connsiteX22" fmla="*/ 373273 h 605239"/>
                <a:gd name="connsiteY22" fmla="*/ 373273 h 605239"/>
                <a:gd name="connsiteX23" fmla="*/ 373273 h 605239"/>
                <a:gd name="connsiteY23" fmla="*/ 373273 h 605239"/>
                <a:gd name="connsiteX24" fmla="*/ 373273 h 605239"/>
                <a:gd name="connsiteY24" fmla="*/ 373273 h 605239"/>
                <a:gd name="connsiteX25" fmla="*/ 373273 h 605239"/>
                <a:gd name="connsiteY25" fmla="*/ 373273 h 605239"/>
                <a:gd name="connsiteX26" fmla="*/ 373273 h 605239"/>
                <a:gd name="connsiteY26" fmla="*/ 373273 h 605239"/>
                <a:gd name="connsiteX27" fmla="*/ 373273 h 605239"/>
                <a:gd name="connsiteY27" fmla="*/ 373273 h 605239"/>
                <a:gd name="connsiteX28" fmla="*/ 373273 h 605239"/>
                <a:gd name="connsiteY28" fmla="*/ 373273 h 605239"/>
                <a:gd name="connsiteX29" fmla="*/ 373273 h 605239"/>
                <a:gd name="connsiteY29" fmla="*/ 373273 h 605239"/>
                <a:gd name="connsiteX30" fmla="*/ 373273 h 605239"/>
                <a:gd name="connsiteY30" fmla="*/ 373273 h 605239"/>
                <a:gd name="connsiteX31" fmla="*/ 373273 h 605239"/>
                <a:gd name="connsiteY31" fmla="*/ 373273 h 605239"/>
                <a:gd name="connsiteX32" fmla="*/ 373273 h 605239"/>
                <a:gd name="connsiteY32" fmla="*/ 373273 h 605239"/>
                <a:gd name="connsiteX33" fmla="*/ 373273 h 605239"/>
                <a:gd name="connsiteY33" fmla="*/ 373273 h 605239"/>
                <a:gd name="connsiteX34" fmla="*/ 373273 h 605239"/>
                <a:gd name="connsiteY34" fmla="*/ 373273 h 605239"/>
                <a:gd name="connsiteX35" fmla="*/ 373273 h 605239"/>
                <a:gd name="connsiteY35" fmla="*/ 373273 h 605239"/>
                <a:gd name="connsiteX36" fmla="*/ 373273 h 605239"/>
                <a:gd name="connsiteY36" fmla="*/ 373273 h 605239"/>
                <a:gd name="connsiteX37" fmla="*/ 373273 h 605239"/>
                <a:gd name="connsiteY37" fmla="*/ 373273 h 605239"/>
                <a:gd name="connsiteX38" fmla="*/ 373273 h 605239"/>
                <a:gd name="connsiteY38" fmla="*/ 373273 h 605239"/>
                <a:gd name="connsiteX39" fmla="*/ 373273 h 605239"/>
                <a:gd name="connsiteY39" fmla="*/ 373273 h 605239"/>
                <a:gd name="connsiteX40" fmla="*/ 373273 h 605239"/>
                <a:gd name="connsiteY40" fmla="*/ 373273 h 605239"/>
                <a:gd name="connsiteX41" fmla="*/ 373273 h 605239"/>
                <a:gd name="connsiteY41" fmla="*/ 373273 h 605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564732" h="578713">
                  <a:moveTo>
                    <a:pt x="520566" y="375206"/>
                  </a:moveTo>
                  <a:cubicBezTo>
                    <a:pt x="520566" y="375884"/>
                    <a:pt x="519886" y="376563"/>
                    <a:pt x="519886" y="377241"/>
                  </a:cubicBezTo>
                  <a:lnTo>
                    <a:pt x="361566" y="534620"/>
                  </a:lnTo>
                  <a:cubicBezTo>
                    <a:pt x="381271" y="550900"/>
                    <a:pt x="405733" y="561076"/>
                    <a:pt x="433591" y="561076"/>
                  </a:cubicBezTo>
                  <a:cubicBezTo>
                    <a:pt x="496104" y="561076"/>
                    <a:pt x="547066" y="510199"/>
                    <a:pt x="547066" y="447790"/>
                  </a:cubicBezTo>
                  <a:cubicBezTo>
                    <a:pt x="547066" y="419978"/>
                    <a:pt x="536873" y="394878"/>
                    <a:pt x="520566" y="375206"/>
                  </a:cubicBezTo>
                  <a:close/>
                  <a:moveTo>
                    <a:pt x="433591" y="334505"/>
                  </a:moveTo>
                  <a:cubicBezTo>
                    <a:pt x="371079" y="334505"/>
                    <a:pt x="320117" y="385381"/>
                    <a:pt x="320117" y="447790"/>
                  </a:cubicBezTo>
                  <a:cubicBezTo>
                    <a:pt x="320117" y="476281"/>
                    <a:pt x="330989" y="502059"/>
                    <a:pt x="348656" y="522409"/>
                  </a:cubicBezTo>
                  <a:lnTo>
                    <a:pt x="506976" y="364352"/>
                  </a:lnTo>
                  <a:cubicBezTo>
                    <a:pt x="506976" y="363674"/>
                    <a:pt x="507655" y="363674"/>
                    <a:pt x="508335" y="362996"/>
                  </a:cubicBezTo>
                  <a:cubicBezTo>
                    <a:pt x="488630" y="345358"/>
                    <a:pt x="462130" y="334505"/>
                    <a:pt x="433591" y="334505"/>
                  </a:cubicBezTo>
                  <a:close/>
                  <a:moveTo>
                    <a:pt x="433591" y="316189"/>
                  </a:moveTo>
                  <a:cubicBezTo>
                    <a:pt x="505617" y="316189"/>
                    <a:pt x="564732" y="375206"/>
                    <a:pt x="564732" y="447790"/>
                  </a:cubicBezTo>
                  <a:cubicBezTo>
                    <a:pt x="564732" y="519696"/>
                    <a:pt x="505617" y="578713"/>
                    <a:pt x="433591" y="578713"/>
                  </a:cubicBezTo>
                  <a:cubicBezTo>
                    <a:pt x="360887" y="578713"/>
                    <a:pt x="301771" y="519696"/>
                    <a:pt x="301771" y="447790"/>
                  </a:cubicBezTo>
                  <a:cubicBezTo>
                    <a:pt x="301771" y="375206"/>
                    <a:pt x="360887" y="316189"/>
                    <a:pt x="433591" y="316189"/>
                  </a:cubicBezTo>
                  <a:close/>
                  <a:moveTo>
                    <a:pt x="125720" y="151290"/>
                  </a:moveTo>
                  <a:lnTo>
                    <a:pt x="49608" y="227275"/>
                  </a:lnTo>
                  <a:cubicBezTo>
                    <a:pt x="7474" y="268659"/>
                    <a:pt x="7474" y="337181"/>
                    <a:pt x="49608" y="378565"/>
                  </a:cubicBezTo>
                  <a:cubicBezTo>
                    <a:pt x="91741" y="420628"/>
                    <a:pt x="159699" y="420628"/>
                    <a:pt x="201832" y="378565"/>
                  </a:cubicBezTo>
                  <a:lnTo>
                    <a:pt x="277944" y="303259"/>
                  </a:lnTo>
                  <a:close/>
                  <a:moveTo>
                    <a:pt x="303768" y="18317"/>
                  </a:moveTo>
                  <a:cubicBezTo>
                    <a:pt x="275905" y="18317"/>
                    <a:pt x="248723" y="28494"/>
                    <a:pt x="227656" y="49525"/>
                  </a:cubicBezTo>
                  <a:lnTo>
                    <a:pt x="138632" y="138400"/>
                  </a:lnTo>
                  <a:lnTo>
                    <a:pt x="290856" y="290369"/>
                  </a:lnTo>
                  <a:lnTo>
                    <a:pt x="379880" y="201494"/>
                  </a:lnTo>
                  <a:cubicBezTo>
                    <a:pt x="399588" y="181141"/>
                    <a:pt x="411141" y="154004"/>
                    <a:pt x="411141" y="125510"/>
                  </a:cubicBezTo>
                  <a:cubicBezTo>
                    <a:pt x="411141" y="97016"/>
                    <a:pt x="399588" y="69878"/>
                    <a:pt x="379880" y="49525"/>
                  </a:cubicBezTo>
                  <a:cubicBezTo>
                    <a:pt x="358814" y="28494"/>
                    <a:pt x="330951" y="18317"/>
                    <a:pt x="303768" y="18317"/>
                  </a:cubicBezTo>
                  <a:close/>
                  <a:moveTo>
                    <a:pt x="303429" y="0"/>
                  </a:moveTo>
                  <a:cubicBezTo>
                    <a:pt x="335539" y="0"/>
                    <a:pt x="367648" y="12212"/>
                    <a:pt x="392113" y="36635"/>
                  </a:cubicBezTo>
                  <a:cubicBezTo>
                    <a:pt x="415898" y="60380"/>
                    <a:pt x="429489" y="92267"/>
                    <a:pt x="429489" y="125510"/>
                  </a:cubicBezTo>
                  <a:cubicBezTo>
                    <a:pt x="429489" y="158753"/>
                    <a:pt x="415898" y="190639"/>
                    <a:pt x="392113" y="214385"/>
                  </a:cubicBezTo>
                  <a:lnTo>
                    <a:pt x="296972" y="309365"/>
                  </a:lnTo>
                  <a:lnTo>
                    <a:pt x="214744" y="391456"/>
                  </a:lnTo>
                  <a:cubicBezTo>
                    <a:pt x="190279" y="415879"/>
                    <a:pt x="157660" y="428091"/>
                    <a:pt x="125720" y="428091"/>
                  </a:cubicBezTo>
                  <a:cubicBezTo>
                    <a:pt x="93780" y="428091"/>
                    <a:pt x="61161" y="415879"/>
                    <a:pt x="36696" y="391456"/>
                  </a:cubicBezTo>
                  <a:cubicBezTo>
                    <a:pt x="-12233" y="342608"/>
                    <a:pt x="-12233" y="263232"/>
                    <a:pt x="36696" y="214385"/>
                  </a:cubicBezTo>
                  <a:lnTo>
                    <a:pt x="118924" y="131616"/>
                  </a:lnTo>
                  <a:lnTo>
                    <a:pt x="214744" y="36635"/>
                  </a:lnTo>
                  <a:cubicBezTo>
                    <a:pt x="239209" y="12212"/>
                    <a:pt x="271318" y="0"/>
                    <a:pt x="303429" y="0"/>
                  </a:cubicBezTo>
                  <a:close/>
                </a:path>
              </a:pathLst>
            </a:custGeom>
            <a:solidFill>
              <a:srgbClr val="B35609"/>
            </a:solidFill>
            <a:ln w="3175" cap="flat" cmpd="sng" algn="ctr">
              <a:solidFill>
                <a:srgbClr val="B35609"/>
              </a:solidFill>
              <a:prstDash val="solid"/>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cs typeface="+mn-ea"/>
                <a:sym typeface="+mn-lt"/>
              </a:endParaRPr>
            </a:p>
          </p:txBody>
        </p:sp>
        <p:sp>
          <p:nvSpPr>
            <p:cNvPr id="38" name="iconfont-11117-5703289">
              <a:extLst>
                <a:ext uri="{FF2B5EF4-FFF2-40B4-BE49-F238E27FC236}">
                  <a16:creationId xmlns:a16="http://schemas.microsoft.com/office/drawing/2014/main" id="{5A365474-4CC7-E411-CC20-E2AABBC580B4}"/>
                </a:ext>
              </a:extLst>
            </p:cNvPr>
            <p:cNvSpPr/>
            <p:nvPr/>
          </p:nvSpPr>
          <p:spPr>
            <a:xfrm>
              <a:off x="11299915" y="3243907"/>
              <a:ext cx="456853" cy="441370"/>
            </a:xfrm>
            <a:custGeom>
              <a:avLst/>
              <a:gdLst>
                <a:gd name="connsiteX0" fmla="*/ 148180 w 315863"/>
                <a:gd name="connsiteY0" fmla="*/ 122397 h 367930"/>
                <a:gd name="connsiteX1" fmla="*/ 118732 w 315863"/>
                <a:gd name="connsiteY1" fmla="*/ 190983 h 367930"/>
                <a:gd name="connsiteX2" fmla="*/ 151894 w 315863"/>
                <a:gd name="connsiteY2" fmla="*/ 190983 h 367930"/>
                <a:gd name="connsiteX3" fmla="*/ 159148 w 315863"/>
                <a:gd name="connsiteY3" fmla="*/ 194307 h 367930"/>
                <a:gd name="connsiteX4" fmla="*/ 161307 w 315863"/>
                <a:gd name="connsiteY4" fmla="*/ 201817 h 367930"/>
                <a:gd name="connsiteX5" fmla="*/ 156557 w 315863"/>
                <a:gd name="connsiteY5" fmla="*/ 235830 h 367930"/>
                <a:gd name="connsiteX6" fmla="*/ 198959 w 315863"/>
                <a:gd name="connsiteY6" fmla="*/ 179329 h 367930"/>
                <a:gd name="connsiteX7" fmla="*/ 174952 w 315863"/>
                <a:gd name="connsiteY7" fmla="*/ 179329 h 367930"/>
                <a:gd name="connsiteX8" fmla="*/ 166834 w 315863"/>
                <a:gd name="connsiteY8" fmla="*/ 174797 h 367930"/>
                <a:gd name="connsiteX9" fmla="*/ 166834 w 315863"/>
                <a:gd name="connsiteY9" fmla="*/ 165258 h 367930"/>
                <a:gd name="connsiteX10" fmla="*/ 188942 w 315863"/>
                <a:gd name="connsiteY10" fmla="*/ 122397 h 367930"/>
                <a:gd name="connsiteX11" fmla="*/ 142351 w 315863"/>
                <a:gd name="connsiteY11" fmla="*/ 103232 h 367930"/>
                <a:gd name="connsiteX12" fmla="*/ 204098 w 315863"/>
                <a:gd name="connsiteY12" fmla="*/ 103232 h 367930"/>
                <a:gd name="connsiteX13" fmla="*/ 212604 w 315863"/>
                <a:gd name="connsiteY13" fmla="*/ 117044 h 367930"/>
                <a:gd name="connsiteX14" fmla="*/ 190583 w 315863"/>
                <a:gd name="connsiteY14" fmla="*/ 160294 h 367930"/>
                <a:gd name="connsiteX15" fmla="*/ 218045 w 315863"/>
                <a:gd name="connsiteY15" fmla="*/ 160294 h 367930"/>
                <a:gd name="connsiteX16" fmla="*/ 225644 w 315863"/>
                <a:gd name="connsiteY16" fmla="*/ 175531 h 367930"/>
                <a:gd name="connsiteX17" fmla="*/ 149778 w 315863"/>
                <a:gd name="connsiteY17" fmla="*/ 276878 h 367930"/>
                <a:gd name="connsiteX18" fmla="*/ 141876 w 315863"/>
                <a:gd name="connsiteY18" fmla="*/ 280720 h 367930"/>
                <a:gd name="connsiteX19" fmla="*/ 138249 w 315863"/>
                <a:gd name="connsiteY19" fmla="*/ 279943 h 367930"/>
                <a:gd name="connsiteX20" fmla="*/ 132463 w 315863"/>
                <a:gd name="connsiteY20" fmla="*/ 269843 h 367930"/>
                <a:gd name="connsiteX21" fmla="*/ 140926 w 315863"/>
                <a:gd name="connsiteY21" fmla="*/ 210018 h 367930"/>
                <a:gd name="connsiteX22" fmla="*/ 104353 w 315863"/>
                <a:gd name="connsiteY22" fmla="*/ 210018 h 367930"/>
                <a:gd name="connsiteX23" fmla="*/ 95587 w 315863"/>
                <a:gd name="connsiteY23" fmla="*/ 196508 h 367930"/>
                <a:gd name="connsiteX24" fmla="*/ 133672 w 315863"/>
                <a:gd name="connsiteY24" fmla="*/ 108973 h 367930"/>
                <a:gd name="connsiteX25" fmla="*/ 142351 w 315863"/>
                <a:gd name="connsiteY25" fmla="*/ 103232 h 367930"/>
                <a:gd name="connsiteX26" fmla="*/ 158958 w 315863"/>
                <a:gd name="connsiteY26" fmla="*/ 20963 h 367930"/>
                <a:gd name="connsiteX27" fmla="*/ 19034 w 315863"/>
                <a:gd name="connsiteY27" fmla="*/ 70418 h 367930"/>
                <a:gd name="connsiteX28" fmla="*/ 19034 w 315863"/>
                <a:gd name="connsiteY28" fmla="*/ 175631 h 367930"/>
                <a:gd name="connsiteX29" fmla="*/ 94564 w 315863"/>
                <a:gd name="connsiteY29" fmla="*/ 318517 h 367930"/>
                <a:gd name="connsiteX30" fmla="*/ 141176 w 315863"/>
                <a:gd name="connsiteY30" fmla="*/ 342986 h 367930"/>
                <a:gd name="connsiteX31" fmla="*/ 145536 w 315863"/>
                <a:gd name="connsiteY31" fmla="*/ 344799 h 367930"/>
                <a:gd name="connsiteX32" fmla="*/ 157146 w 315863"/>
                <a:gd name="connsiteY32" fmla="*/ 348812 h 367930"/>
                <a:gd name="connsiteX33" fmla="*/ 296682 w 315863"/>
                <a:gd name="connsiteY33" fmla="*/ 185556 h 367930"/>
                <a:gd name="connsiteX34" fmla="*/ 296682 w 315863"/>
                <a:gd name="connsiteY34" fmla="*/ 70505 h 367930"/>
                <a:gd name="connsiteX35" fmla="*/ 296207 w 315863"/>
                <a:gd name="connsiteY35" fmla="*/ 70505 h 367930"/>
                <a:gd name="connsiteX36" fmla="*/ 158958 w 315863"/>
                <a:gd name="connsiteY36" fmla="*/ 20963 h 367930"/>
                <a:gd name="connsiteX37" fmla="*/ 153261 w 315863"/>
                <a:gd name="connsiteY37" fmla="*/ 1845 h 367930"/>
                <a:gd name="connsiteX38" fmla="*/ 164483 w 315863"/>
                <a:gd name="connsiteY38" fmla="*/ 1845 h 367930"/>
                <a:gd name="connsiteX39" fmla="*/ 305443 w 315863"/>
                <a:gd name="connsiteY39" fmla="*/ 51344 h 367930"/>
                <a:gd name="connsiteX40" fmla="*/ 312694 w 315863"/>
                <a:gd name="connsiteY40" fmla="*/ 53933 h 367930"/>
                <a:gd name="connsiteX41" fmla="*/ 315845 w 315863"/>
                <a:gd name="connsiteY41" fmla="*/ 60881 h 367930"/>
                <a:gd name="connsiteX42" fmla="*/ 315845 w 315863"/>
                <a:gd name="connsiteY42" fmla="*/ 185168 h 367930"/>
                <a:gd name="connsiteX43" fmla="*/ 161332 w 315863"/>
                <a:gd name="connsiteY43" fmla="*/ 367369 h 367930"/>
                <a:gd name="connsiteX44" fmla="*/ 157059 w 315863"/>
                <a:gd name="connsiteY44" fmla="*/ 367930 h 367930"/>
                <a:gd name="connsiteX45" fmla="*/ 138026 w 315863"/>
                <a:gd name="connsiteY45" fmla="*/ 362406 h 367930"/>
                <a:gd name="connsiteX46" fmla="*/ 134573 w 315863"/>
                <a:gd name="connsiteY46" fmla="*/ 360982 h 367930"/>
                <a:gd name="connsiteX47" fmla="*/ 83644 w 315863"/>
                <a:gd name="connsiteY47" fmla="*/ 334140 h 367930"/>
                <a:gd name="connsiteX48" fmla="*/ 0 w 315863"/>
                <a:gd name="connsiteY48" fmla="*/ 175070 h 367930"/>
                <a:gd name="connsiteX49" fmla="*/ 0 w 315863"/>
                <a:gd name="connsiteY49" fmla="*/ 98901 h 367930"/>
                <a:gd name="connsiteX50" fmla="*/ 0 w 315863"/>
                <a:gd name="connsiteY50" fmla="*/ 60795 h 367930"/>
                <a:gd name="connsiteX51" fmla="*/ 3064 w 315863"/>
                <a:gd name="connsiteY51" fmla="*/ 53760 h 367930"/>
                <a:gd name="connsiteX52" fmla="*/ 10358 w 315863"/>
                <a:gd name="connsiteY52" fmla="*/ 51344 h 367930"/>
                <a:gd name="connsiteX53" fmla="*/ 153261 w 315863"/>
                <a:gd name="connsiteY53" fmla="*/ 1845 h 3679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315863" h="367930">
                  <a:moveTo>
                    <a:pt x="148180" y="122397"/>
                  </a:moveTo>
                  <a:lnTo>
                    <a:pt x="118732" y="190983"/>
                  </a:lnTo>
                  <a:lnTo>
                    <a:pt x="151894" y="190983"/>
                  </a:lnTo>
                  <a:cubicBezTo>
                    <a:pt x="154657" y="190983"/>
                    <a:pt x="157334" y="192192"/>
                    <a:pt x="159148" y="194307"/>
                  </a:cubicBezTo>
                  <a:cubicBezTo>
                    <a:pt x="160918" y="196379"/>
                    <a:pt x="161695" y="199141"/>
                    <a:pt x="161307" y="201817"/>
                  </a:cubicBezTo>
                  <a:lnTo>
                    <a:pt x="156557" y="235830"/>
                  </a:lnTo>
                  <a:lnTo>
                    <a:pt x="198959" y="179329"/>
                  </a:lnTo>
                  <a:lnTo>
                    <a:pt x="174952" y="179329"/>
                  </a:lnTo>
                  <a:cubicBezTo>
                    <a:pt x="171627" y="179329"/>
                    <a:pt x="168561" y="177602"/>
                    <a:pt x="166834" y="174797"/>
                  </a:cubicBezTo>
                  <a:cubicBezTo>
                    <a:pt x="165150" y="171819"/>
                    <a:pt x="165150" y="168193"/>
                    <a:pt x="166834" y="165258"/>
                  </a:cubicBezTo>
                  <a:lnTo>
                    <a:pt x="188942" y="122397"/>
                  </a:lnTo>
                  <a:close/>
                  <a:moveTo>
                    <a:pt x="142351" y="103232"/>
                  </a:moveTo>
                  <a:lnTo>
                    <a:pt x="204098" y="103232"/>
                  </a:lnTo>
                  <a:cubicBezTo>
                    <a:pt x="211179" y="103275"/>
                    <a:pt x="215799" y="110742"/>
                    <a:pt x="212604" y="117044"/>
                  </a:cubicBezTo>
                  <a:lnTo>
                    <a:pt x="190583" y="160294"/>
                  </a:lnTo>
                  <a:lnTo>
                    <a:pt x="218045" y="160294"/>
                  </a:lnTo>
                  <a:cubicBezTo>
                    <a:pt x="225860" y="160294"/>
                    <a:pt x="230351" y="169272"/>
                    <a:pt x="225644" y="175531"/>
                  </a:cubicBezTo>
                  <a:lnTo>
                    <a:pt x="149778" y="276878"/>
                  </a:lnTo>
                  <a:cubicBezTo>
                    <a:pt x="147921" y="279382"/>
                    <a:pt x="144985" y="280806"/>
                    <a:pt x="141876" y="280720"/>
                  </a:cubicBezTo>
                  <a:cubicBezTo>
                    <a:pt x="140624" y="280720"/>
                    <a:pt x="139415" y="280461"/>
                    <a:pt x="138249" y="279943"/>
                  </a:cubicBezTo>
                  <a:cubicBezTo>
                    <a:pt x="134233" y="278303"/>
                    <a:pt x="131858" y="274159"/>
                    <a:pt x="132463" y="269843"/>
                  </a:cubicBezTo>
                  <a:lnTo>
                    <a:pt x="140926" y="210018"/>
                  </a:lnTo>
                  <a:lnTo>
                    <a:pt x="104353" y="210018"/>
                  </a:lnTo>
                  <a:cubicBezTo>
                    <a:pt x="97315" y="210104"/>
                    <a:pt x="92608" y="202853"/>
                    <a:pt x="95587" y="196508"/>
                  </a:cubicBezTo>
                  <a:lnTo>
                    <a:pt x="133672" y="108973"/>
                  </a:lnTo>
                  <a:cubicBezTo>
                    <a:pt x="135183" y="105520"/>
                    <a:pt x="138594" y="103275"/>
                    <a:pt x="142351" y="103232"/>
                  </a:cubicBezTo>
                  <a:close/>
                  <a:moveTo>
                    <a:pt x="158958" y="20963"/>
                  </a:moveTo>
                  <a:cubicBezTo>
                    <a:pt x="118302" y="50999"/>
                    <a:pt x="69574" y="68217"/>
                    <a:pt x="19034" y="70418"/>
                  </a:cubicBezTo>
                  <a:lnTo>
                    <a:pt x="19034" y="175631"/>
                  </a:lnTo>
                  <a:cubicBezTo>
                    <a:pt x="19638" y="232682"/>
                    <a:pt x="47778" y="285892"/>
                    <a:pt x="94564" y="318517"/>
                  </a:cubicBezTo>
                  <a:cubicBezTo>
                    <a:pt x="108979" y="328659"/>
                    <a:pt x="124603" y="336901"/>
                    <a:pt x="141176" y="342986"/>
                  </a:cubicBezTo>
                  <a:lnTo>
                    <a:pt x="145536" y="344799"/>
                  </a:lnTo>
                  <a:cubicBezTo>
                    <a:pt x="149247" y="346568"/>
                    <a:pt x="153132" y="347906"/>
                    <a:pt x="157146" y="348812"/>
                  </a:cubicBezTo>
                  <a:cubicBezTo>
                    <a:pt x="300782" y="309627"/>
                    <a:pt x="296898" y="190606"/>
                    <a:pt x="296682" y="185556"/>
                  </a:cubicBezTo>
                  <a:lnTo>
                    <a:pt x="296682" y="70505"/>
                  </a:lnTo>
                  <a:lnTo>
                    <a:pt x="296207" y="70505"/>
                  </a:lnTo>
                  <a:cubicBezTo>
                    <a:pt x="237553" y="70505"/>
                    <a:pt x="177560" y="33434"/>
                    <a:pt x="158958" y="20963"/>
                  </a:cubicBezTo>
                  <a:close/>
                  <a:moveTo>
                    <a:pt x="153261" y="1845"/>
                  </a:moveTo>
                  <a:cubicBezTo>
                    <a:pt x="156585" y="-615"/>
                    <a:pt x="161159" y="-615"/>
                    <a:pt x="164483" y="1845"/>
                  </a:cubicBezTo>
                  <a:cubicBezTo>
                    <a:pt x="165260" y="2406"/>
                    <a:pt x="240703" y="56781"/>
                    <a:pt x="305443" y="51344"/>
                  </a:cubicBezTo>
                  <a:cubicBezTo>
                    <a:pt x="308119" y="51171"/>
                    <a:pt x="310752" y="52077"/>
                    <a:pt x="312694" y="53933"/>
                  </a:cubicBezTo>
                  <a:cubicBezTo>
                    <a:pt x="314680" y="55702"/>
                    <a:pt x="315802" y="58249"/>
                    <a:pt x="315845" y="60881"/>
                  </a:cubicBezTo>
                  <a:lnTo>
                    <a:pt x="315845" y="185168"/>
                  </a:lnTo>
                  <a:cubicBezTo>
                    <a:pt x="315845" y="186031"/>
                    <a:pt x="320981" y="324041"/>
                    <a:pt x="161332" y="367369"/>
                  </a:cubicBezTo>
                  <a:cubicBezTo>
                    <a:pt x="159951" y="367757"/>
                    <a:pt x="158527" y="367930"/>
                    <a:pt x="157059" y="367930"/>
                  </a:cubicBezTo>
                  <a:cubicBezTo>
                    <a:pt x="150413" y="367283"/>
                    <a:pt x="143982" y="365427"/>
                    <a:pt x="138026" y="362406"/>
                  </a:cubicBezTo>
                  <a:cubicBezTo>
                    <a:pt x="136904" y="361845"/>
                    <a:pt x="135738" y="361370"/>
                    <a:pt x="134573" y="360982"/>
                  </a:cubicBezTo>
                  <a:cubicBezTo>
                    <a:pt x="116489" y="354293"/>
                    <a:pt x="99354" y="345274"/>
                    <a:pt x="83644" y="334140"/>
                  </a:cubicBezTo>
                  <a:cubicBezTo>
                    <a:pt x="31593" y="297846"/>
                    <a:pt x="388" y="238508"/>
                    <a:pt x="0" y="175070"/>
                  </a:cubicBezTo>
                  <a:lnTo>
                    <a:pt x="0" y="98901"/>
                  </a:lnTo>
                  <a:lnTo>
                    <a:pt x="0" y="60795"/>
                  </a:lnTo>
                  <a:cubicBezTo>
                    <a:pt x="0" y="58119"/>
                    <a:pt x="1079" y="55573"/>
                    <a:pt x="3064" y="53760"/>
                  </a:cubicBezTo>
                  <a:cubicBezTo>
                    <a:pt x="5050" y="51948"/>
                    <a:pt x="7726" y="51085"/>
                    <a:pt x="10358" y="51344"/>
                  </a:cubicBezTo>
                  <a:cubicBezTo>
                    <a:pt x="11049" y="51344"/>
                    <a:pt x="79328" y="56695"/>
                    <a:pt x="153261" y="1845"/>
                  </a:cubicBezTo>
                  <a:close/>
                </a:path>
              </a:pathLst>
            </a:custGeom>
            <a:solidFill>
              <a:srgbClr val="B35609"/>
            </a:solidFill>
            <a:ln w="25400" cap="flat" cmpd="sng" algn="ctr">
              <a:noFill/>
              <a:prstDash val="solid"/>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cs typeface="+mn-ea"/>
                <a:sym typeface="+mn-lt"/>
              </a:endParaRPr>
            </a:p>
          </p:txBody>
        </p:sp>
        <p:sp>
          <p:nvSpPr>
            <p:cNvPr id="39" name="iconfont-11420-4250549">
              <a:extLst>
                <a:ext uri="{FF2B5EF4-FFF2-40B4-BE49-F238E27FC236}">
                  <a16:creationId xmlns:a16="http://schemas.microsoft.com/office/drawing/2014/main" id="{962ADF16-C1C6-BE59-5D08-E562F479CE40}"/>
                </a:ext>
              </a:extLst>
            </p:cNvPr>
            <p:cNvSpPr/>
            <p:nvPr/>
          </p:nvSpPr>
          <p:spPr>
            <a:xfrm>
              <a:off x="11299915" y="5113411"/>
              <a:ext cx="456853" cy="441370"/>
            </a:xfrm>
            <a:custGeom>
              <a:avLst/>
              <a:gdLst>
                <a:gd name="T0" fmla="*/ 5029 w 10972"/>
                <a:gd name="T1" fmla="*/ 3200 h 12800"/>
                <a:gd name="T2" fmla="*/ 5029 w 10972"/>
                <a:gd name="T3" fmla="*/ 6857 h 12800"/>
                <a:gd name="T4" fmla="*/ 5486 w 10972"/>
                <a:gd name="T5" fmla="*/ 7314 h 12800"/>
                <a:gd name="T6" fmla="*/ 5943 w 10972"/>
                <a:gd name="T7" fmla="*/ 6857 h 12800"/>
                <a:gd name="T8" fmla="*/ 5943 w 10972"/>
                <a:gd name="T9" fmla="*/ 3200 h 12800"/>
                <a:gd name="T10" fmla="*/ 5486 w 10972"/>
                <a:gd name="T11" fmla="*/ 2743 h 12800"/>
                <a:gd name="T12" fmla="*/ 5029 w 10972"/>
                <a:gd name="T13" fmla="*/ 3200 h 12800"/>
                <a:gd name="T14" fmla="*/ 5486 w 10972"/>
                <a:gd name="T15" fmla="*/ 8229 h 12800"/>
                <a:gd name="T16" fmla="*/ 5029 w 10972"/>
                <a:gd name="T17" fmla="*/ 8686 h 12800"/>
                <a:gd name="T18" fmla="*/ 5486 w 10972"/>
                <a:gd name="T19" fmla="*/ 9143 h 12800"/>
                <a:gd name="T20" fmla="*/ 5943 w 10972"/>
                <a:gd name="T21" fmla="*/ 8686 h 12800"/>
                <a:gd name="T22" fmla="*/ 5486 w 10972"/>
                <a:gd name="T23" fmla="*/ 8229 h 12800"/>
                <a:gd name="T24" fmla="*/ 10789 w 10972"/>
                <a:gd name="T25" fmla="*/ 1006 h 12800"/>
                <a:gd name="T26" fmla="*/ 5486 w 10972"/>
                <a:gd name="T27" fmla="*/ 0 h 12800"/>
                <a:gd name="T28" fmla="*/ 183 w 10972"/>
                <a:gd name="T29" fmla="*/ 1006 h 12800"/>
                <a:gd name="T30" fmla="*/ 0 w 10972"/>
                <a:gd name="T31" fmla="*/ 1371 h 12800"/>
                <a:gd name="T32" fmla="*/ 0 w 10972"/>
                <a:gd name="T33" fmla="*/ 7131 h 12800"/>
                <a:gd name="T34" fmla="*/ 5395 w 10972"/>
                <a:gd name="T35" fmla="*/ 12800 h 12800"/>
                <a:gd name="T36" fmla="*/ 5577 w 10972"/>
                <a:gd name="T37" fmla="*/ 12800 h 12800"/>
                <a:gd name="T38" fmla="*/ 10972 w 10972"/>
                <a:gd name="T39" fmla="*/ 7131 h 12800"/>
                <a:gd name="T40" fmla="*/ 10972 w 10972"/>
                <a:gd name="T41" fmla="*/ 1371 h 12800"/>
                <a:gd name="T42" fmla="*/ 10789 w 10972"/>
                <a:gd name="T43" fmla="*/ 1006 h 12800"/>
                <a:gd name="T44" fmla="*/ 10057 w 10972"/>
                <a:gd name="T45" fmla="*/ 7040 h 12800"/>
                <a:gd name="T46" fmla="*/ 5486 w 10972"/>
                <a:gd name="T47" fmla="*/ 11794 h 12800"/>
                <a:gd name="T48" fmla="*/ 915 w 10972"/>
                <a:gd name="T49" fmla="*/ 7040 h 12800"/>
                <a:gd name="T50" fmla="*/ 915 w 10972"/>
                <a:gd name="T51" fmla="*/ 1737 h 12800"/>
                <a:gd name="T52" fmla="*/ 5486 w 10972"/>
                <a:gd name="T53" fmla="*/ 914 h 12800"/>
                <a:gd name="T54" fmla="*/ 10057 w 10972"/>
                <a:gd name="T55" fmla="*/ 1737 h 12800"/>
                <a:gd name="T56" fmla="*/ 10057 w 10972"/>
                <a:gd name="T57" fmla="*/ 7040 h 12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0972" h="12800">
                  <a:moveTo>
                    <a:pt x="5029" y="3200"/>
                  </a:moveTo>
                  <a:lnTo>
                    <a:pt x="5029" y="6857"/>
                  </a:lnTo>
                  <a:cubicBezTo>
                    <a:pt x="5029" y="7131"/>
                    <a:pt x="5212" y="7314"/>
                    <a:pt x="5486" y="7314"/>
                  </a:cubicBezTo>
                  <a:cubicBezTo>
                    <a:pt x="5760" y="7314"/>
                    <a:pt x="5943" y="7131"/>
                    <a:pt x="5943" y="6857"/>
                  </a:cubicBezTo>
                  <a:lnTo>
                    <a:pt x="5943" y="3200"/>
                  </a:lnTo>
                  <a:cubicBezTo>
                    <a:pt x="5943" y="2926"/>
                    <a:pt x="5760" y="2743"/>
                    <a:pt x="5486" y="2743"/>
                  </a:cubicBezTo>
                  <a:cubicBezTo>
                    <a:pt x="5212" y="2743"/>
                    <a:pt x="5029" y="2926"/>
                    <a:pt x="5029" y="3200"/>
                  </a:cubicBezTo>
                  <a:close/>
                  <a:moveTo>
                    <a:pt x="5486" y="8229"/>
                  </a:moveTo>
                  <a:cubicBezTo>
                    <a:pt x="5212" y="8229"/>
                    <a:pt x="5029" y="8411"/>
                    <a:pt x="5029" y="8686"/>
                  </a:cubicBezTo>
                  <a:cubicBezTo>
                    <a:pt x="5029" y="8960"/>
                    <a:pt x="5212" y="9143"/>
                    <a:pt x="5486" y="9143"/>
                  </a:cubicBezTo>
                  <a:cubicBezTo>
                    <a:pt x="5760" y="9143"/>
                    <a:pt x="5943" y="8960"/>
                    <a:pt x="5943" y="8686"/>
                  </a:cubicBezTo>
                  <a:cubicBezTo>
                    <a:pt x="5943" y="8411"/>
                    <a:pt x="5760" y="8229"/>
                    <a:pt x="5486" y="8229"/>
                  </a:cubicBezTo>
                  <a:close/>
                  <a:moveTo>
                    <a:pt x="10789" y="1006"/>
                  </a:moveTo>
                  <a:cubicBezTo>
                    <a:pt x="8869" y="274"/>
                    <a:pt x="7315" y="0"/>
                    <a:pt x="5486" y="0"/>
                  </a:cubicBezTo>
                  <a:cubicBezTo>
                    <a:pt x="3657" y="0"/>
                    <a:pt x="2103" y="274"/>
                    <a:pt x="183" y="1006"/>
                  </a:cubicBezTo>
                  <a:cubicBezTo>
                    <a:pt x="92" y="1097"/>
                    <a:pt x="0" y="1189"/>
                    <a:pt x="0" y="1371"/>
                  </a:cubicBezTo>
                  <a:lnTo>
                    <a:pt x="0" y="7131"/>
                  </a:lnTo>
                  <a:cubicBezTo>
                    <a:pt x="0" y="9509"/>
                    <a:pt x="3383" y="11794"/>
                    <a:pt x="5395" y="12800"/>
                  </a:cubicBezTo>
                  <a:lnTo>
                    <a:pt x="5577" y="12800"/>
                  </a:lnTo>
                  <a:cubicBezTo>
                    <a:pt x="7589" y="11794"/>
                    <a:pt x="10972" y="9509"/>
                    <a:pt x="10972" y="7131"/>
                  </a:cubicBezTo>
                  <a:lnTo>
                    <a:pt x="10972" y="1371"/>
                  </a:lnTo>
                  <a:cubicBezTo>
                    <a:pt x="10972" y="1189"/>
                    <a:pt x="10880" y="1097"/>
                    <a:pt x="10789" y="1006"/>
                  </a:cubicBezTo>
                  <a:close/>
                  <a:moveTo>
                    <a:pt x="10057" y="7040"/>
                  </a:moveTo>
                  <a:cubicBezTo>
                    <a:pt x="10057" y="8594"/>
                    <a:pt x="7772" y="10514"/>
                    <a:pt x="5486" y="11794"/>
                  </a:cubicBezTo>
                  <a:cubicBezTo>
                    <a:pt x="3200" y="10606"/>
                    <a:pt x="915" y="8594"/>
                    <a:pt x="915" y="7040"/>
                  </a:cubicBezTo>
                  <a:lnTo>
                    <a:pt x="915" y="1737"/>
                  </a:lnTo>
                  <a:cubicBezTo>
                    <a:pt x="2469" y="1189"/>
                    <a:pt x="3840" y="914"/>
                    <a:pt x="5486" y="914"/>
                  </a:cubicBezTo>
                  <a:cubicBezTo>
                    <a:pt x="7132" y="914"/>
                    <a:pt x="8503" y="1189"/>
                    <a:pt x="10057" y="1737"/>
                  </a:cubicBezTo>
                  <a:lnTo>
                    <a:pt x="10057" y="7040"/>
                  </a:lnTo>
                  <a:close/>
                </a:path>
              </a:pathLst>
            </a:custGeom>
            <a:solidFill>
              <a:srgbClr val="B35609"/>
            </a:solidFill>
            <a:ln w="25400" cap="flat" cmpd="sng" algn="ctr">
              <a:noFill/>
              <a:prstDash val="solid"/>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cs typeface="+mn-ea"/>
                <a:sym typeface="+mn-lt"/>
              </a:endParaRPr>
            </a:p>
          </p:txBody>
        </p:sp>
      </p:grpSp>
    </p:spTree>
    <p:extLst>
      <p:ext uri="{BB962C8B-B14F-4D97-AF65-F5344CB8AC3E}">
        <p14:creationId xmlns:p14="http://schemas.microsoft.com/office/powerpoint/2010/main" val="3888456229"/>
      </p:ext>
    </p:extLst>
  </p:cSld>
  <p:clrMapOvr>
    <a:masterClrMapping/>
  </p:clrMapOv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D0D1287-FBEA-1767-3C22-41429455E975}"/>
            </a:ext>
          </a:extLst>
        </p:cNvPr>
        <p:cNvGrpSpPr/>
        <p:nvPr/>
      </p:nvGrpSpPr>
      <p:grpSpPr>
        <a:xfrm>
          <a:off x="0" y="0"/>
          <a:ext cx="0" cy="0"/>
          <a:chOff x="0" y="0"/>
          <a:chExt cx="0" cy="0"/>
        </a:xfrm>
      </p:grpSpPr>
      <p:sp>
        <p:nvSpPr>
          <p:cNvPr id="4" name="标题 3">
            <a:extLst>
              <a:ext uri="{FF2B5EF4-FFF2-40B4-BE49-F238E27FC236}">
                <a16:creationId xmlns:a16="http://schemas.microsoft.com/office/drawing/2014/main" id="{9AEB5D29-592F-3ED0-2DF8-BFB0E1F07F95}"/>
              </a:ext>
            </a:extLst>
          </p:cNvPr>
          <p:cNvSpPr>
            <a:spLocks noGrp="1"/>
          </p:cNvSpPr>
          <p:nvPr>
            <p:ph type="title"/>
          </p:nvPr>
        </p:nvSpPr>
        <p:spPr/>
        <p:txBody>
          <a:bodyPr/>
          <a:lstStyle/>
          <a:p>
            <a:r>
              <a:rPr lang="zh-CN" altLang="en-US" dirty="0">
                <a:latin typeface="+mn-lt"/>
                <a:ea typeface="+mn-ea"/>
                <a:cs typeface="+mn-ea"/>
                <a:sym typeface="+mn-lt"/>
              </a:rPr>
              <a:t>圣</a:t>
            </a:r>
            <a:r>
              <a:rPr lang="en-US" altLang="zh-CN" dirty="0">
                <a:latin typeface="+mn-lt"/>
                <a:ea typeface="+mn-ea"/>
                <a:cs typeface="+mn-ea"/>
                <a:sym typeface="+mn-lt"/>
              </a:rPr>
              <a:t>·</a:t>
            </a:r>
            <a:r>
              <a:rPr lang="zh-CN" altLang="en-US" dirty="0">
                <a:latin typeface="+mn-lt"/>
                <a:ea typeface="+mn-ea"/>
                <a:cs typeface="+mn-ea"/>
                <a:sym typeface="+mn-lt"/>
              </a:rPr>
              <a:t>约翰草提取物与</a:t>
            </a:r>
            <a:r>
              <a:rPr lang="en-US" altLang="zh-CN" dirty="0">
                <a:latin typeface="+mn-lt"/>
                <a:ea typeface="+mn-ea"/>
                <a:cs typeface="+mn-ea"/>
                <a:sym typeface="+mn-lt"/>
              </a:rPr>
              <a:t>SSIRs</a:t>
            </a:r>
            <a:r>
              <a:rPr lang="zh-CN" altLang="en-US" dirty="0">
                <a:latin typeface="+mn-lt"/>
                <a:ea typeface="+mn-ea"/>
                <a:cs typeface="+mn-ea"/>
                <a:sym typeface="+mn-lt"/>
              </a:rPr>
              <a:t>类抗抑郁药物的疗效及安全性比较</a:t>
            </a:r>
          </a:p>
        </p:txBody>
      </p:sp>
      <p:sp>
        <p:nvSpPr>
          <p:cNvPr id="5" name="内容占位符 4">
            <a:extLst>
              <a:ext uri="{FF2B5EF4-FFF2-40B4-BE49-F238E27FC236}">
                <a16:creationId xmlns:a16="http://schemas.microsoft.com/office/drawing/2014/main" id="{A439B919-5340-BE4D-990E-0AF973707027}"/>
              </a:ext>
            </a:extLst>
          </p:cNvPr>
          <p:cNvSpPr>
            <a:spLocks noGrp="1"/>
          </p:cNvSpPr>
          <p:nvPr>
            <p:ph sz="quarter" idx="10"/>
          </p:nvPr>
        </p:nvSpPr>
        <p:spPr>
          <a:xfrm>
            <a:off x="337930" y="6281945"/>
            <a:ext cx="11583137" cy="466725"/>
          </a:xfrm>
        </p:spPr>
        <p:txBody>
          <a:bodyPr/>
          <a:lstStyle/>
          <a:p>
            <a:r>
              <a:rPr lang="en-US" altLang="zh-CN" sz="800" dirty="0">
                <a:solidFill>
                  <a:schemeClr val="tx1"/>
                </a:solidFill>
                <a:latin typeface="+mn-lt"/>
                <a:ea typeface="+mn-ea"/>
                <a:cs typeface="+mn-ea"/>
                <a:sym typeface="+mn-lt"/>
              </a:rPr>
              <a:t>1.Seifritz, Erich et al. “Efficacy of Hypericum extract WS(®) 5570 compared with paroxetine in patients with a moderate major depressive episode - a subgroup analysis.” International journal of psychiatry in clinical practice vol. 20,3 (2016): 126-32. </a:t>
            </a:r>
          </a:p>
          <a:p>
            <a:r>
              <a:rPr lang="en-US" altLang="zh-CN" sz="800" dirty="0">
                <a:solidFill>
                  <a:schemeClr val="tx1"/>
                </a:solidFill>
                <a:latin typeface="+mn-lt"/>
                <a:ea typeface="+mn-ea"/>
                <a:cs typeface="+mn-ea"/>
                <a:sym typeface="+mn-lt"/>
              </a:rPr>
              <a:t>2.Kasper, Siegfried et al. “Better tolerability of St. John's wort extract WS 5570 compared to treatment with SSRIs: a reanalysis of data from controlled clinical trials in acute major depression.” International clinical psychopharmacology vol. 25,4 (2010): 204-13. </a:t>
            </a:r>
          </a:p>
        </p:txBody>
      </p:sp>
      <p:grpSp>
        <p:nvGrpSpPr>
          <p:cNvPr id="99" name="组合 98">
            <a:extLst>
              <a:ext uri="{FF2B5EF4-FFF2-40B4-BE49-F238E27FC236}">
                <a16:creationId xmlns:a16="http://schemas.microsoft.com/office/drawing/2014/main" id="{C7AF9E67-6D41-1534-1265-D9607634D539}"/>
              </a:ext>
            </a:extLst>
          </p:cNvPr>
          <p:cNvGrpSpPr/>
          <p:nvPr/>
        </p:nvGrpSpPr>
        <p:grpSpPr>
          <a:xfrm>
            <a:off x="363575" y="1332986"/>
            <a:ext cx="5378595" cy="718828"/>
            <a:chOff x="1040765" y="1273175"/>
            <a:chExt cx="10302240" cy="721361"/>
          </a:xfrm>
        </p:grpSpPr>
        <p:sp>
          <p:nvSpPr>
            <p:cNvPr id="100" name="矩形 99">
              <a:extLst>
                <a:ext uri="{FF2B5EF4-FFF2-40B4-BE49-F238E27FC236}">
                  <a16:creationId xmlns:a16="http://schemas.microsoft.com/office/drawing/2014/main" id="{7BE7F2FE-439E-EE97-655B-1B9DB19EF277}"/>
                </a:ext>
              </a:extLst>
            </p:cNvPr>
            <p:cNvSpPr/>
            <p:nvPr/>
          </p:nvSpPr>
          <p:spPr>
            <a:xfrm>
              <a:off x="1040765" y="1273175"/>
              <a:ext cx="101600" cy="721360"/>
            </a:xfrm>
            <a:prstGeom prst="rect">
              <a:avLst/>
            </a:prstGeom>
            <a:solidFill>
              <a:srgbClr val="F5B02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Arial"/>
                <a:ea typeface="微软雅黑"/>
                <a:cs typeface="+mn-cs"/>
              </a:endParaRPr>
            </a:p>
          </p:txBody>
        </p:sp>
        <p:sp>
          <p:nvSpPr>
            <p:cNvPr id="101" name="矩形 100">
              <a:extLst>
                <a:ext uri="{FF2B5EF4-FFF2-40B4-BE49-F238E27FC236}">
                  <a16:creationId xmlns:a16="http://schemas.microsoft.com/office/drawing/2014/main" id="{C65A1EDA-6B7B-2A27-85B3-12FDC6CB8B51}"/>
                </a:ext>
              </a:extLst>
            </p:cNvPr>
            <p:cNvSpPr/>
            <p:nvPr/>
          </p:nvSpPr>
          <p:spPr>
            <a:xfrm>
              <a:off x="1142366" y="1273176"/>
              <a:ext cx="10200639" cy="721360"/>
            </a:xfrm>
            <a:prstGeom prst="rect">
              <a:avLst/>
            </a:prstGeom>
            <a:solidFill>
              <a:srgbClr val="F7EEE6"/>
            </a:solidFill>
            <a:ln w="25400" cap="flat" cmpd="sng" algn="ctr">
              <a:noFill/>
              <a:prstDash val="solid"/>
            </a:ln>
            <a:effectLst/>
          </p:spPr>
          <p:txBody>
            <a:bodyPr rtlCol="0" anchor="ctr"/>
            <a:lstStyle/>
            <a:p>
              <a:pPr marL="285750" marR="0" lvl="0" indent="-285750" defTabSz="914400" eaLnBrk="1" fontAlgn="auto" latinLnBrk="0" hangingPunct="1">
                <a:lnSpc>
                  <a:spcPct val="150000"/>
                </a:lnSpc>
                <a:spcBef>
                  <a:spcPts val="0"/>
                </a:spcBef>
                <a:spcAft>
                  <a:spcPts val="600"/>
                </a:spcAft>
                <a:buClrTx/>
                <a:buSzTx/>
                <a:buFont typeface="Wingdings" panose="05000000000000000000" pitchFamily="2" charset="2"/>
                <a:buChar char="Ø"/>
                <a:tabLst/>
                <a:defRPr/>
              </a:pPr>
              <a:r>
                <a:rPr kumimoji="0" lang="zh-CN" altLang="en-US" sz="1600" b="1" i="0" u="none" strike="noStrike" kern="0" cap="none" spc="0" normalizeH="0" baseline="0" noProof="0" dirty="0">
                  <a:ln>
                    <a:noFill/>
                  </a:ln>
                  <a:solidFill>
                    <a:prstClr val="black"/>
                  </a:solidFill>
                  <a:effectLst/>
                  <a:uLnTx/>
                  <a:uFillTx/>
                  <a:latin typeface="Arial"/>
                  <a:ea typeface="微软雅黑"/>
                  <a:cs typeface="+mn-ea"/>
                  <a:sym typeface="+mn-lt"/>
                </a:rPr>
                <a:t>与使用帕罗西汀治疗的抑郁症患者相比，使用圣</a:t>
              </a:r>
              <a:r>
                <a:rPr kumimoji="0" lang="en-US" altLang="zh-CN" sz="1600" b="1" i="0" u="none" strike="noStrike" kern="0" cap="none" spc="0" normalizeH="0" baseline="0" noProof="0" dirty="0">
                  <a:ln>
                    <a:noFill/>
                  </a:ln>
                  <a:solidFill>
                    <a:prstClr val="black"/>
                  </a:solidFill>
                  <a:effectLst/>
                  <a:uLnTx/>
                  <a:uFillTx/>
                  <a:latin typeface="Arial"/>
                  <a:ea typeface="微软雅黑"/>
                  <a:cs typeface="+mn-ea"/>
                  <a:sym typeface="+mn-lt"/>
                </a:rPr>
                <a:t>·</a:t>
              </a:r>
              <a:r>
                <a:rPr kumimoji="0" lang="zh-CN" altLang="en-US" sz="1600" b="1" i="0" u="none" strike="noStrike" kern="0" cap="none" spc="0" normalizeH="0" baseline="0" noProof="0" dirty="0">
                  <a:ln>
                    <a:noFill/>
                  </a:ln>
                  <a:solidFill>
                    <a:prstClr val="black"/>
                  </a:solidFill>
                  <a:effectLst/>
                  <a:uLnTx/>
                  <a:uFillTx/>
                  <a:latin typeface="Arial"/>
                  <a:ea typeface="微软雅黑"/>
                  <a:cs typeface="+mn-ea"/>
                  <a:sym typeface="+mn-lt"/>
                </a:rPr>
                <a:t>约翰草提取物治疗的患者产生</a:t>
              </a:r>
              <a:r>
                <a:rPr kumimoji="0" lang="zh-CN" altLang="en-US" sz="1600" b="1" i="0" u="none" strike="noStrike" kern="0" cap="none" spc="0" normalizeH="0" baseline="0" noProof="0" dirty="0">
                  <a:ln>
                    <a:noFill/>
                  </a:ln>
                  <a:solidFill>
                    <a:srgbClr val="B15408"/>
                  </a:solidFill>
                  <a:effectLst/>
                  <a:uLnTx/>
                  <a:uFillTx/>
                  <a:latin typeface="Arial"/>
                  <a:ea typeface="微软雅黑"/>
                  <a:cs typeface="+mn-ea"/>
                  <a:sym typeface="+mn-lt"/>
                </a:rPr>
                <a:t>更高的应答率和缓解率</a:t>
              </a:r>
            </a:p>
          </p:txBody>
        </p:sp>
      </p:grpSp>
      <p:sp>
        <p:nvSpPr>
          <p:cNvPr id="107" name="文本框 106">
            <a:extLst>
              <a:ext uri="{FF2B5EF4-FFF2-40B4-BE49-F238E27FC236}">
                <a16:creationId xmlns:a16="http://schemas.microsoft.com/office/drawing/2014/main" id="{C5A4F0C7-5B90-11F5-2A38-5D735F8EB650}"/>
              </a:ext>
            </a:extLst>
          </p:cNvPr>
          <p:cNvSpPr txBox="1"/>
          <p:nvPr/>
        </p:nvSpPr>
        <p:spPr>
          <a:xfrm>
            <a:off x="597141" y="5541736"/>
            <a:ext cx="5498859" cy="524887"/>
          </a:xfrm>
          <a:prstGeom prst="rect">
            <a:avLst/>
          </a:prstGeom>
        </p:spPr>
        <p:txBody>
          <a:bodyPr wrap="square">
            <a:spAutoFit/>
          </a:bodyPr>
          <a:lstStyle>
            <a:defPPr>
              <a:defRPr lang="zh-CN"/>
            </a:defPPr>
            <a:lvl1pPr marL="171450" marR="0" lvl="0" indent="-171450" algn="just" fontAlgn="auto">
              <a:lnSpc>
                <a:spcPct val="120000"/>
              </a:lnSpc>
              <a:spcBef>
                <a:spcPts val="0"/>
              </a:spcBef>
              <a:spcAft>
                <a:spcPts val="0"/>
              </a:spcAft>
              <a:buClrTx/>
              <a:buSzTx/>
              <a:buFont typeface="Arial" panose="020B0604020202090204" pitchFamily="34" charset="0"/>
              <a:buChar char="•"/>
              <a:defRPr kumimoji="0" sz="800" b="0" i="0" u="none" strike="noStrike" cap="none" spc="0" normalizeH="0" baseline="0">
                <a:ln>
                  <a:noFill/>
                </a:ln>
                <a:solidFill>
                  <a:prstClr val="black"/>
                </a:solidFill>
                <a:effectLst/>
                <a:uLnTx/>
                <a:uFillTx/>
                <a:cs typeface="+mn-ea"/>
              </a:defRPr>
            </a:lvl1pPr>
          </a:lstStyle>
          <a:p>
            <a:pPr marL="171450" marR="0" lvl="0" indent="-171450" algn="just" defTabSz="914400" eaLnBrk="1" fontAlgn="auto" latinLnBrk="0" hangingPunct="1">
              <a:lnSpc>
                <a:spcPct val="120000"/>
              </a:lnSpc>
              <a:spcBef>
                <a:spcPts val="0"/>
              </a:spcBef>
              <a:spcAft>
                <a:spcPts val="0"/>
              </a:spcAft>
              <a:buClrTx/>
              <a:buSzTx/>
              <a:buFont typeface="Arial" panose="020B0604020202090204" pitchFamily="34" charset="0"/>
              <a:buChar char="•"/>
              <a:tabLst/>
              <a:defRPr/>
            </a:pPr>
            <a:r>
              <a:rPr kumimoji="0" lang="zh-CN" altLang="en-US" sz="800" b="0" i="0" u="none" strike="noStrike" kern="0" cap="none" spc="0" normalizeH="0" baseline="0" noProof="0" dirty="0">
                <a:ln>
                  <a:noFill/>
                </a:ln>
                <a:solidFill>
                  <a:prstClr val="black"/>
                </a:solidFill>
                <a:effectLst/>
                <a:uLnTx/>
                <a:uFillTx/>
                <a:latin typeface="-apple-system"/>
              </a:rPr>
              <a:t>一项双盲，随机试验的亚组分析，纳入德国</a:t>
            </a:r>
            <a:r>
              <a:rPr kumimoji="0" lang="en-US" altLang="zh-CN" sz="800" b="0" i="0" u="none" strike="noStrike" kern="0" cap="none" spc="0" normalizeH="0" baseline="0" noProof="0" dirty="0">
                <a:ln>
                  <a:noFill/>
                </a:ln>
                <a:solidFill>
                  <a:prstClr val="black"/>
                </a:solidFill>
                <a:effectLst/>
                <a:uLnTx/>
                <a:uFillTx/>
                <a:latin typeface="-apple-system"/>
              </a:rPr>
              <a:t>21</a:t>
            </a:r>
            <a:r>
              <a:rPr kumimoji="0" lang="zh-CN" altLang="en-US" sz="800" b="0" i="0" u="none" strike="noStrike" kern="0" cap="none" spc="0" normalizeH="0" baseline="0" noProof="0" dirty="0">
                <a:ln>
                  <a:noFill/>
                </a:ln>
                <a:solidFill>
                  <a:prstClr val="black"/>
                </a:solidFill>
                <a:effectLst/>
                <a:uLnTx/>
                <a:uFillTx/>
                <a:latin typeface="-apple-system"/>
              </a:rPr>
              <a:t>家精神病初级保健中心，</a:t>
            </a:r>
            <a:r>
              <a:rPr kumimoji="0" lang="en-US" altLang="zh-CN" sz="800" b="0" i="0" u="none" strike="noStrike" kern="0" cap="none" spc="0" normalizeH="0" baseline="0" noProof="0" dirty="0">
                <a:ln>
                  <a:noFill/>
                </a:ln>
                <a:solidFill>
                  <a:prstClr val="black"/>
                </a:solidFill>
                <a:effectLst/>
                <a:uLnTx/>
                <a:uFillTx/>
                <a:latin typeface="-apple-system"/>
              </a:rPr>
              <a:t>64</a:t>
            </a:r>
            <a:r>
              <a:rPr kumimoji="0" lang="zh-CN" altLang="en-US" sz="800" b="0" i="0" u="none" strike="noStrike" kern="0" cap="none" spc="0" normalizeH="0" baseline="0" noProof="0" dirty="0">
                <a:ln>
                  <a:noFill/>
                </a:ln>
                <a:solidFill>
                  <a:prstClr val="black"/>
                </a:solidFill>
                <a:effectLst/>
                <a:uLnTx/>
                <a:uFillTx/>
                <a:latin typeface="-apple-system"/>
              </a:rPr>
              <a:t>名中度抑郁症门诊患者，以比较圣</a:t>
            </a:r>
            <a:r>
              <a:rPr kumimoji="0" lang="en-US" altLang="zh-CN" sz="800" b="0" i="0" u="none" strike="noStrike" kern="0" cap="none" spc="0" normalizeH="0" baseline="0" noProof="0" dirty="0">
                <a:ln>
                  <a:noFill/>
                </a:ln>
                <a:solidFill>
                  <a:prstClr val="black"/>
                </a:solidFill>
                <a:effectLst/>
                <a:uLnTx/>
                <a:uFillTx/>
                <a:latin typeface="-apple-system"/>
              </a:rPr>
              <a:t>·</a:t>
            </a:r>
            <a:r>
              <a:rPr kumimoji="0" lang="zh-CN" altLang="en-US" sz="800" b="0" i="0" u="none" strike="noStrike" kern="0" cap="none" spc="0" normalizeH="0" baseline="0" noProof="0" dirty="0">
                <a:ln>
                  <a:noFill/>
                </a:ln>
                <a:solidFill>
                  <a:prstClr val="black"/>
                </a:solidFill>
                <a:effectLst/>
                <a:uLnTx/>
                <a:uFillTx/>
                <a:latin typeface="-apple-system"/>
              </a:rPr>
              <a:t>约翰草提取物与帕罗西汀的治疗效果。在</a:t>
            </a:r>
            <a:r>
              <a:rPr kumimoji="0" lang="en-US" altLang="zh-CN" sz="800" b="0" i="0" u="none" strike="noStrike" kern="0" cap="none" spc="0" normalizeH="0" baseline="0" noProof="0" dirty="0">
                <a:ln>
                  <a:noFill/>
                </a:ln>
                <a:solidFill>
                  <a:prstClr val="black"/>
                </a:solidFill>
                <a:effectLst/>
                <a:uLnTx/>
                <a:uFillTx/>
                <a:latin typeface="-apple-system"/>
              </a:rPr>
              <a:t>3-7</a:t>
            </a:r>
            <a:r>
              <a:rPr kumimoji="0" lang="zh-CN" altLang="en-US" sz="800" b="0" i="0" u="none" strike="noStrike" kern="0" cap="none" spc="0" normalizeH="0" baseline="0" noProof="0" dirty="0">
                <a:ln>
                  <a:noFill/>
                </a:ln>
                <a:solidFill>
                  <a:prstClr val="black"/>
                </a:solidFill>
                <a:effectLst/>
                <a:uLnTx/>
                <a:uFillTx/>
                <a:latin typeface="-apple-system"/>
              </a:rPr>
              <a:t>天的单盲安慰剂导入期后，患者接受圣</a:t>
            </a:r>
            <a:r>
              <a:rPr kumimoji="0" lang="en-US" altLang="zh-CN" sz="800" b="0" i="0" u="none" strike="noStrike" kern="0" cap="none" spc="0" normalizeH="0" baseline="0" noProof="0" dirty="0">
                <a:ln>
                  <a:noFill/>
                </a:ln>
                <a:solidFill>
                  <a:prstClr val="black"/>
                </a:solidFill>
                <a:effectLst/>
                <a:uLnTx/>
                <a:uFillTx/>
                <a:latin typeface="-apple-system"/>
              </a:rPr>
              <a:t>·</a:t>
            </a:r>
            <a:r>
              <a:rPr kumimoji="0" lang="zh-CN" altLang="en-US" sz="800" b="0" i="0" u="none" strike="noStrike" kern="0" cap="none" spc="0" normalizeH="0" baseline="0" noProof="0" dirty="0">
                <a:ln>
                  <a:noFill/>
                </a:ln>
                <a:solidFill>
                  <a:prstClr val="black"/>
                </a:solidFill>
                <a:effectLst/>
                <a:uLnTx/>
                <a:uFillTx/>
                <a:latin typeface="-apple-system"/>
              </a:rPr>
              <a:t>约翰草提取物</a:t>
            </a:r>
            <a:r>
              <a:rPr kumimoji="0" lang="en-US" altLang="zh-CN" sz="800" b="0" i="0" u="none" strike="noStrike" kern="0" cap="none" spc="0" normalizeH="0" baseline="0" noProof="0" dirty="0">
                <a:ln>
                  <a:noFill/>
                </a:ln>
                <a:solidFill>
                  <a:prstClr val="black"/>
                </a:solidFill>
                <a:effectLst/>
                <a:uLnTx/>
                <a:uFillTx/>
                <a:latin typeface="-apple-system"/>
              </a:rPr>
              <a:t>300 mg/d</a:t>
            </a:r>
            <a:r>
              <a:rPr kumimoji="0" lang="zh-CN" altLang="en-US" sz="800" b="0" i="0" u="none" strike="noStrike" kern="0" cap="none" spc="0" normalizeH="0" baseline="0" noProof="0" dirty="0">
                <a:ln>
                  <a:noFill/>
                </a:ln>
                <a:solidFill>
                  <a:prstClr val="black"/>
                </a:solidFill>
                <a:effectLst/>
                <a:uLnTx/>
                <a:uFillTx/>
                <a:latin typeface="-apple-system"/>
              </a:rPr>
              <a:t>或帕罗西汀</a:t>
            </a:r>
            <a:r>
              <a:rPr kumimoji="0" lang="en-US" altLang="zh-CN" sz="800" b="0" i="0" u="none" strike="noStrike" kern="0" cap="none" spc="0" normalizeH="0" baseline="0" noProof="0" dirty="0">
                <a:ln>
                  <a:noFill/>
                </a:ln>
                <a:solidFill>
                  <a:prstClr val="black"/>
                </a:solidFill>
                <a:effectLst/>
                <a:uLnTx/>
                <a:uFillTx/>
                <a:latin typeface="-apple-system"/>
              </a:rPr>
              <a:t>20 mg/d</a:t>
            </a:r>
            <a:r>
              <a:rPr kumimoji="0" lang="zh-CN" altLang="en-US" sz="800" b="0" i="0" u="none" strike="noStrike" kern="0" cap="none" spc="0" normalizeH="0" baseline="0" noProof="0" dirty="0">
                <a:ln>
                  <a:noFill/>
                </a:ln>
                <a:solidFill>
                  <a:prstClr val="black"/>
                </a:solidFill>
                <a:effectLst/>
                <a:uLnTx/>
                <a:uFillTx/>
                <a:latin typeface="-apple-system"/>
              </a:rPr>
              <a:t>治疗</a:t>
            </a:r>
            <a:r>
              <a:rPr kumimoji="0" lang="en-US" altLang="zh-CN" sz="800" b="0" i="0" u="none" strike="noStrike" kern="0" cap="none" spc="0" normalizeH="0" baseline="0" noProof="0" dirty="0">
                <a:ln>
                  <a:noFill/>
                </a:ln>
                <a:solidFill>
                  <a:prstClr val="black"/>
                </a:solidFill>
                <a:effectLst/>
                <a:uLnTx/>
                <a:uFillTx/>
                <a:latin typeface="-apple-system"/>
              </a:rPr>
              <a:t>6</a:t>
            </a:r>
            <a:r>
              <a:rPr kumimoji="0" lang="zh-CN" altLang="en-US" sz="800" b="0" i="0" u="none" strike="noStrike" kern="0" cap="none" spc="0" normalizeH="0" baseline="0" noProof="0" dirty="0">
                <a:ln>
                  <a:noFill/>
                </a:ln>
                <a:solidFill>
                  <a:prstClr val="black"/>
                </a:solidFill>
                <a:effectLst/>
                <a:uLnTx/>
                <a:uFillTx/>
                <a:latin typeface="-apple-system"/>
              </a:rPr>
              <a:t>周。以汉密尔顿抑郁量表总分的变化来描述圣</a:t>
            </a:r>
            <a:r>
              <a:rPr kumimoji="0" lang="en-US" altLang="zh-CN" sz="800" b="0" i="0" u="none" strike="noStrike" kern="0" cap="none" spc="0" normalizeH="0" baseline="0" noProof="0" dirty="0">
                <a:ln>
                  <a:noFill/>
                </a:ln>
                <a:solidFill>
                  <a:prstClr val="black"/>
                </a:solidFill>
                <a:effectLst/>
                <a:uLnTx/>
                <a:uFillTx/>
                <a:latin typeface="-apple-system"/>
              </a:rPr>
              <a:t>·</a:t>
            </a:r>
            <a:r>
              <a:rPr kumimoji="0" lang="zh-CN" altLang="en-US" sz="800" b="0" i="0" u="none" strike="noStrike" kern="0" cap="none" spc="0" normalizeH="0" baseline="0" noProof="0" dirty="0">
                <a:ln>
                  <a:noFill/>
                </a:ln>
                <a:solidFill>
                  <a:prstClr val="black"/>
                </a:solidFill>
                <a:effectLst/>
                <a:uLnTx/>
                <a:uFillTx/>
                <a:latin typeface="-apple-system"/>
              </a:rPr>
              <a:t>约翰草提取物与帕罗西汀的疗效</a:t>
            </a:r>
            <a:endParaRPr kumimoji="0" lang="zh-CN" altLang="en-US" sz="800" b="0" i="0" u="none" strike="noStrike" kern="0" cap="none" spc="0" normalizeH="0" baseline="0" noProof="0" dirty="0">
              <a:ln>
                <a:noFill/>
              </a:ln>
              <a:solidFill>
                <a:prstClr val="black"/>
              </a:solidFill>
              <a:effectLst/>
              <a:uLnTx/>
              <a:uFillTx/>
            </a:endParaRPr>
          </a:p>
        </p:txBody>
      </p:sp>
      <p:grpSp>
        <p:nvGrpSpPr>
          <p:cNvPr id="108" name="组合 107">
            <a:extLst>
              <a:ext uri="{FF2B5EF4-FFF2-40B4-BE49-F238E27FC236}">
                <a16:creationId xmlns:a16="http://schemas.microsoft.com/office/drawing/2014/main" id="{FF152068-E9C0-F6F5-1436-EA975E8509A8}"/>
              </a:ext>
            </a:extLst>
          </p:cNvPr>
          <p:cNvGrpSpPr/>
          <p:nvPr/>
        </p:nvGrpSpPr>
        <p:grpSpPr>
          <a:xfrm>
            <a:off x="6454704" y="1323360"/>
            <a:ext cx="5378595" cy="718828"/>
            <a:chOff x="1040765" y="1273175"/>
            <a:chExt cx="10302240" cy="721361"/>
          </a:xfrm>
        </p:grpSpPr>
        <p:sp>
          <p:nvSpPr>
            <p:cNvPr id="109" name="矩形 108">
              <a:extLst>
                <a:ext uri="{FF2B5EF4-FFF2-40B4-BE49-F238E27FC236}">
                  <a16:creationId xmlns:a16="http://schemas.microsoft.com/office/drawing/2014/main" id="{2218813C-9B17-15A8-F92D-02382D79C912}"/>
                </a:ext>
              </a:extLst>
            </p:cNvPr>
            <p:cNvSpPr/>
            <p:nvPr/>
          </p:nvSpPr>
          <p:spPr>
            <a:xfrm>
              <a:off x="1040765" y="1273175"/>
              <a:ext cx="101600" cy="721360"/>
            </a:xfrm>
            <a:prstGeom prst="rect">
              <a:avLst/>
            </a:prstGeom>
            <a:solidFill>
              <a:srgbClr val="F5B02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Arial"/>
                <a:ea typeface="微软雅黑"/>
                <a:cs typeface="+mn-cs"/>
              </a:endParaRPr>
            </a:p>
          </p:txBody>
        </p:sp>
        <p:sp>
          <p:nvSpPr>
            <p:cNvPr id="110" name="矩形 109">
              <a:extLst>
                <a:ext uri="{FF2B5EF4-FFF2-40B4-BE49-F238E27FC236}">
                  <a16:creationId xmlns:a16="http://schemas.microsoft.com/office/drawing/2014/main" id="{47B32C67-417B-2C28-E41A-6AFF1D3DBA42}"/>
                </a:ext>
              </a:extLst>
            </p:cNvPr>
            <p:cNvSpPr/>
            <p:nvPr/>
          </p:nvSpPr>
          <p:spPr>
            <a:xfrm>
              <a:off x="1142366" y="1273176"/>
              <a:ext cx="10200639" cy="721360"/>
            </a:xfrm>
            <a:prstGeom prst="rect">
              <a:avLst/>
            </a:prstGeom>
            <a:solidFill>
              <a:srgbClr val="F7EEE6"/>
            </a:solidFill>
            <a:ln w="25400" cap="flat" cmpd="sng" algn="ctr">
              <a:noFill/>
              <a:prstDash val="solid"/>
            </a:ln>
            <a:effectLst/>
          </p:spPr>
          <p:txBody>
            <a:bodyPr rtlCol="0" anchor="ctr"/>
            <a:lstStyle/>
            <a:p>
              <a:pPr marL="285750" marR="0" lvl="0" indent="-285750" defTabSz="914400" eaLnBrk="1" fontAlgn="auto" latinLnBrk="0" hangingPunct="1">
                <a:lnSpc>
                  <a:spcPct val="150000"/>
                </a:lnSpc>
                <a:spcBef>
                  <a:spcPts val="0"/>
                </a:spcBef>
                <a:spcAft>
                  <a:spcPts val="600"/>
                </a:spcAft>
                <a:buClrTx/>
                <a:buSzTx/>
                <a:buFont typeface="Wingdings" panose="05000000000000000000" pitchFamily="2" charset="2"/>
                <a:buChar char="Ø"/>
                <a:tabLst/>
                <a:defRPr/>
              </a:pPr>
              <a:r>
                <a:rPr kumimoji="0" lang="zh-CN" altLang="en-US" sz="1600" b="1" i="0" u="none" strike="noStrike" kern="0" cap="none" spc="0" normalizeH="0" baseline="0" noProof="0" dirty="0">
                  <a:ln>
                    <a:noFill/>
                  </a:ln>
                  <a:solidFill>
                    <a:prstClr val="black"/>
                  </a:solidFill>
                  <a:effectLst/>
                  <a:uLnTx/>
                  <a:uFillTx/>
                  <a:latin typeface="Arial"/>
                  <a:ea typeface="微软雅黑"/>
                  <a:cs typeface="+mn-ea"/>
                  <a:sym typeface="+mn-lt"/>
                </a:rPr>
                <a:t>圣</a:t>
              </a:r>
              <a:r>
                <a:rPr kumimoji="0" lang="en-US" altLang="zh-CN" sz="1600" b="1" i="0" u="none" strike="noStrike" kern="0" cap="none" spc="0" normalizeH="0" baseline="0" noProof="0" dirty="0">
                  <a:ln>
                    <a:noFill/>
                  </a:ln>
                  <a:solidFill>
                    <a:prstClr val="black"/>
                  </a:solidFill>
                  <a:effectLst/>
                  <a:uLnTx/>
                  <a:uFillTx/>
                  <a:latin typeface="Arial"/>
                  <a:ea typeface="微软雅黑"/>
                  <a:cs typeface="+mn-ea"/>
                  <a:sym typeface="+mn-lt"/>
                </a:rPr>
                <a:t>·</a:t>
              </a:r>
              <a:r>
                <a:rPr kumimoji="0" lang="zh-CN" altLang="en-US" sz="1600" b="1" i="0" u="none" strike="noStrike" kern="0" cap="none" spc="0" normalizeH="0" baseline="0" noProof="0" dirty="0">
                  <a:ln>
                    <a:noFill/>
                  </a:ln>
                  <a:solidFill>
                    <a:prstClr val="black"/>
                  </a:solidFill>
                  <a:effectLst/>
                  <a:uLnTx/>
                  <a:uFillTx/>
                  <a:latin typeface="Arial"/>
                  <a:ea typeface="微软雅黑"/>
                  <a:cs typeface="+mn-ea"/>
                  <a:sym typeface="+mn-lt"/>
                </a:rPr>
                <a:t>约翰草提取物治疗急性重度抑郁症患者的</a:t>
              </a:r>
              <a:r>
                <a:rPr kumimoji="0" lang="zh-CN" altLang="en-US" sz="1600" b="1" i="0" u="none" strike="noStrike" kern="0" cap="none" spc="0" normalizeH="0" baseline="0" noProof="0" dirty="0">
                  <a:ln>
                    <a:noFill/>
                  </a:ln>
                  <a:solidFill>
                    <a:srgbClr val="B15408"/>
                  </a:solidFill>
                  <a:effectLst/>
                  <a:uLnTx/>
                  <a:uFillTx/>
                  <a:latin typeface="Arial"/>
                  <a:ea typeface="微软雅黑"/>
                  <a:cs typeface="+mn-ea"/>
                  <a:sym typeface="+mn-lt"/>
                </a:rPr>
                <a:t>不良事件发生率显著低于帕罗西汀</a:t>
              </a:r>
            </a:p>
          </p:txBody>
        </p:sp>
      </p:grpSp>
      <p:sp>
        <p:nvSpPr>
          <p:cNvPr id="111" name="文本框 110">
            <a:extLst>
              <a:ext uri="{FF2B5EF4-FFF2-40B4-BE49-F238E27FC236}">
                <a16:creationId xmlns:a16="http://schemas.microsoft.com/office/drawing/2014/main" id="{22380825-BCF8-EBA6-AFEB-6410A0EBCE57}"/>
              </a:ext>
            </a:extLst>
          </p:cNvPr>
          <p:cNvSpPr txBox="1"/>
          <p:nvPr/>
        </p:nvSpPr>
        <p:spPr>
          <a:xfrm>
            <a:off x="6496067" y="2255283"/>
            <a:ext cx="4314093" cy="276999"/>
          </a:xfrm>
          <a:prstGeom prst="rect">
            <a:avLst/>
          </a:prstGeom>
          <a:noFill/>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prstClr val="black"/>
                </a:solidFill>
                <a:effectLst/>
                <a:uLnTx/>
                <a:uFillTx/>
                <a:latin typeface="-apple-system"/>
              </a:rPr>
              <a:t>不良事件的症状群</a:t>
            </a:r>
            <a:r>
              <a:rPr kumimoji="0" lang="en-US" altLang="zh-CN" sz="1200" b="0" i="0" u="none" strike="noStrike" kern="0" cap="none" spc="0" normalizeH="0" baseline="0" noProof="0" dirty="0">
                <a:ln>
                  <a:noFill/>
                </a:ln>
                <a:solidFill>
                  <a:prstClr val="black"/>
                </a:solidFill>
                <a:effectLst/>
                <a:uLnTx/>
                <a:uFillTx/>
                <a:latin typeface="-apple-system"/>
              </a:rPr>
              <a:t>[</a:t>
            </a:r>
            <a:r>
              <a:rPr kumimoji="0" lang="zh-CN" altLang="en-US" sz="1200" b="0" i="0" u="none" strike="noStrike" kern="0" cap="none" spc="0" normalizeH="0" baseline="0" noProof="0" dirty="0">
                <a:ln>
                  <a:noFill/>
                </a:ln>
                <a:solidFill>
                  <a:prstClr val="black"/>
                </a:solidFill>
                <a:effectLst/>
                <a:uLnTx/>
                <a:uFillTx/>
                <a:latin typeface="-apple-system"/>
              </a:rPr>
              <a:t>受影响的患者数量（</a:t>
            </a:r>
            <a:r>
              <a:rPr kumimoji="0" lang="en-US" altLang="zh-CN" sz="1200" b="0" i="0" u="none" strike="noStrike" kern="0" cap="none" spc="0" normalizeH="0" baseline="0" noProof="0" dirty="0">
                <a:ln>
                  <a:noFill/>
                </a:ln>
                <a:solidFill>
                  <a:prstClr val="black"/>
                </a:solidFill>
                <a:effectLst/>
                <a:uLnTx/>
                <a:uFillTx/>
                <a:latin typeface="-apple-system"/>
              </a:rPr>
              <a:t>%</a:t>
            </a:r>
            <a:r>
              <a:rPr kumimoji="0" lang="zh-CN" altLang="en-US" sz="1200" b="0" i="0" u="none" strike="noStrike" kern="0" cap="none" spc="0" normalizeH="0" baseline="0" noProof="0" dirty="0">
                <a:ln>
                  <a:noFill/>
                </a:ln>
                <a:solidFill>
                  <a:prstClr val="black"/>
                </a:solidFill>
                <a:effectLst/>
                <a:uLnTx/>
                <a:uFillTx/>
                <a:latin typeface="-apple-system"/>
              </a:rPr>
              <a:t>）和风险比及</a:t>
            </a:r>
            <a:r>
              <a:rPr kumimoji="0" lang="en-US" altLang="zh-CN" sz="1200" b="0" i="0" u="none" strike="noStrike" kern="0" cap="none" spc="0" normalizeH="0" baseline="0" noProof="0" dirty="0">
                <a:ln>
                  <a:noFill/>
                </a:ln>
                <a:solidFill>
                  <a:prstClr val="black"/>
                </a:solidFill>
                <a:effectLst/>
                <a:uLnTx/>
                <a:uFillTx/>
                <a:latin typeface="-apple-system"/>
              </a:rPr>
              <a:t>95% CI]</a:t>
            </a:r>
            <a:endParaRPr kumimoji="0" lang="zh-CN" altLang="en-US" sz="1200" b="0" i="0" u="none" strike="noStrike" kern="0" cap="none" spc="0" normalizeH="0" baseline="0" noProof="0" dirty="0">
              <a:ln>
                <a:noFill/>
              </a:ln>
              <a:solidFill>
                <a:prstClr val="black"/>
              </a:solidFill>
              <a:effectLst/>
              <a:uLnTx/>
              <a:uFillTx/>
            </a:endParaRPr>
          </a:p>
        </p:txBody>
      </p:sp>
      <p:graphicFrame>
        <p:nvGraphicFramePr>
          <p:cNvPr id="112" name="表格 111">
            <a:extLst>
              <a:ext uri="{FF2B5EF4-FFF2-40B4-BE49-F238E27FC236}">
                <a16:creationId xmlns:a16="http://schemas.microsoft.com/office/drawing/2014/main" id="{59E310CA-5878-3A4F-78C5-BD794AA25D77}"/>
              </a:ext>
            </a:extLst>
          </p:cNvPr>
          <p:cNvGraphicFramePr>
            <a:graphicFrameLocks noGrp="1"/>
          </p:cNvGraphicFramePr>
          <p:nvPr>
            <p:extLst>
              <p:ext uri="{D42A27DB-BD31-4B8C-83A1-F6EECF244321}">
                <p14:modId xmlns:p14="http://schemas.microsoft.com/office/powerpoint/2010/main" val="338305747"/>
              </p:ext>
            </p:extLst>
          </p:nvPr>
        </p:nvGraphicFramePr>
        <p:xfrm>
          <a:off x="6493396" y="2589197"/>
          <a:ext cx="5544276" cy="2199287"/>
        </p:xfrm>
        <a:graphic>
          <a:graphicData uri="http://schemas.openxmlformats.org/drawingml/2006/table">
            <a:tbl>
              <a:tblPr firstRow="1" bandRow="1"/>
              <a:tblGrid>
                <a:gridCol w="1108856">
                  <a:extLst>
                    <a:ext uri="{9D8B030D-6E8A-4147-A177-3AD203B41FA5}">
                      <a16:colId xmlns:a16="http://schemas.microsoft.com/office/drawing/2014/main" val="20000"/>
                    </a:ext>
                  </a:extLst>
                </a:gridCol>
                <a:gridCol w="1401071">
                  <a:extLst>
                    <a:ext uri="{9D8B030D-6E8A-4147-A177-3AD203B41FA5}">
                      <a16:colId xmlns:a16="http://schemas.microsoft.com/office/drawing/2014/main" val="20001"/>
                    </a:ext>
                  </a:extLst>
                </a:gridCol>
                <a:gridCol w="1437598">
                  <a:extLst>
                    <a:ext uri="{9D8B030D-6E8A-4147-A177-3AD203B41FA5}">
                      <a16:colId xmlns:a16="http://schemas.microsoft.com/office/drawing/2014/main" val="20002"/>
                    </a:ext>
                  </a:extLst>
                </a:gridCol>
                <a:gridCol w="1596751">
                  <a:extLst>
                    <a:ext uri="{9D8B030D-6E8A-4147-A177-3AD203B41FA5}">
                      <a16:colId xmlns:a16="http://schemas.microsoft.com/office/drawing/2014/main" val="20003"/>
                    </a:ext>
                  </a:extLst>
                </a:gridCol>
              </a:tblGrid>
              <a:tr h="446108">
                <a:tc>
                  <a:txBody>
                    <a:bodyPr/>
                    <a:lstStyle>
                      <a:lvl1pPr marL="0" algn="l" defTabSz="1219200" rtl="0" eaLnBrk="1" latinLnBrk="0" hangingPunct="1">
                        <a:defRPr sz="2400" b="1" kern="1200">
                          <a:solidFill>
                            <a:schemeClr val="lt1"/>
                          </a:solidFill>
                          <a:latin typeface="Arial"/>
                          <a:ea typeface="微软雅黑"/>
                        </a:defRPr>
                      </a:lvl1pPr>
                      <a:lvl2pPr marL="609600" algn="l" defTabSz="1219200" rtl="0" eaLnBrk="1" latinLnBrk="0" hangingPunct="1">
                        <a:defRPr sz="2400" b="1" kern="1200">
                          <a:solidFill>
                            <a:schemeClr val="lt1"/>
                          </a:solidFill>
                          <a:latin typeface="Arial"/>
                          <a:ea typeface="微软雅黑"/>
                        </a:defRPr>
                      </a:lvl2pPr>
                      <a:lvl3pPr marL="1219200" algn="l" defTabSz="1219200" rtl="0" eaLnBrk="1" latinLnBrk="0" hangingPunct="1">
                        <a:defRPr sz="2400" b="1" kern="1200">
                          <a:solidFill>
                            <a:schemeClr val="lt1"/>
                          </a:solidFill>
                          <a:latin typeface="Arial"/>
                          <a:ea typeface="微软雅黑"/>
                        </a:defRPr>
                      </a:lvl3pPr>
                      <a:lvl4pPr marL="1828800" algn="l" defTabSz="1219200" rtl="0" eaLnBrk="1" latinLnBrk="0" hangingPunct="1">
                        <a:defRPr sz="2400" b="1" kern="1200">
                          <a:solidFill>
                            <a:schemeClr val="lt1"/>
                          </a:solidFill>
                          <a:latin typeface="Arial"/>
                          <a:ea typeface="微软雅黑"/>
                        </a:defRPr>
                      </a:lvl4pPr>
                      <a:lvl5pPr marL="2438400" algn="l" defTabSz="1219200" rtl="0" eaLnBrk="1" latinLnBrk="0" hangingPunct="1">
                        <a:defRPr sz="2400" b="1" kern="1200">
                          <a:solidFill>
                            <a:schemeClr val="lt1"/>
                          </a:solidFill>
                          <a:latin typeface="Arial"/>
                          <a:ea typeface="微软雅黑"/>
                        </a:defRPr>
                      </a:lvl5pPr>
                      <a:lvl6pPr marL="3048000" algn="l" defTabSz="1219200" rtl="0" eaLnBrk="1" latinLnBrk="0" hangingPunct="1">
                        <a:defRPr sz="2400" b="1" kern="1200">
                          <a:solidFill>
                            <a:schemeClr val="lt1"/>
                          </a:solidFill>
                          <a:latin typeface="Arial"/>
                          <a:ea typeface="微软雅黑"/>
                        </a:defRPr>
                      </a:lvl6pPr>
                      <a:lvl7pPr marL="3657600" algn="l" defTabSz="1219200" rtl="0" eaLnBrk="1" latinLnBrk="0" hangingPunct="1">
                        <a:defRPr sz="2400" b="1" kern="1200">
                          <a:solidFill>
                            <a:schemeClr val="lt1"/>
                          </a:solidFill>
                          <a:latin typeface="Arial"/>
                          <a:ea typeface="微软雅黑"/>
                        </a:defRPr>
                      </a:lvl7pPr>
                      <a:lvl8pPr marL="4267200" algn="l" defTabSz="1219200" rtl="0" eaLnBrk="1" latinLnBrk="0" hangingPunct="1">
                        <a:defRPr sz="2400" b="1" kern="1200">
                          <a:solidFill>
                            <a:schemeClr val="lt1"/>
                          </a:solidFill>
                          <a:latin typeface="Arial"/>
                          <a:ea typeface="微软雅黑"/>
                        </a:defRPr>
                      </a:lvl8pPr>
                      <a:lvl9pPr marL="4876800" algn="l" defTabSz="1219200" rtl="0" eaLnBrk="1" latinLnBrk="0" hangingPunct="1">
                        <a:defRPr sz="2400" b="1" kern="1200">
                          <a:solidFill>
                            <a:schemeClr val="lt1"/>
                          </a:solidFill>
                          <a:latin typeface="Arial"/>
                          <a:ea typeface="微软雅黑"/>
                        </a:defRPr>
                      </a:lvl9pPr>
                    </a:lstStyle>
                    <a:p>
                      <a:pPr marL="0" indent="0" algn="l">
                        <a:buFont typeface="+mj-lt"/>
                        <a:buNone/>
                      </a:pPr>
                      <a:r>
                        <a:rPr lang="zh-CN" altLang="en-US" sz="1100" b="1" i="0" kern="1200" dirty="0">
                          <a:solidFill>
                            <a:schemeClr val="lt1"/>
                          </a:solidFill>
                          <a:effectLst/>
                          <a:latin typeface="+mn-lt"/>
                          <a:ea typeface="+mn-ea"/>
                          <a:cs typeface="+mn-cs"/>
                        </a:rPr>
                        <a:t>症状群</a:t>
                      </a:r>
                      <a:endParaRPr lang="zh-CN" altLang="en-US" sz="1100" b="1" dirty="0"/>
                    </a:p>
                  </a:txBody>
                  <a:tcPr anchor="ct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B35609"/>
                    </a:solidFill>
                  </a:tcPr>
                </a:tc>
                <a:tc>
                  <a:txBody>
                    <a:bodyPr/>
                    <a:lstStyle>
                      <a:lvl1pPr marL="0" algn="l" defTabSz="1219200" rtl="0" eaLnBrk="1" latinLnBrk="0" hangingPunct="1">
                        <a:defRPr sz="2400" b="1" kern="1200">
                          <a:solidFill>
                            <a:schemeClr val="lt1"/>
                          </a:solidFill>
                          <a:latin typeface="Arial"/>
                          <a:ea typeface="微软雅黑"/>
                        </a:defRPr>
                      </a:lvl1pPr>
                      <a:lvl2pPr marL="609600" algn="l" defTabSz="1219200" rtl="0" eaLnBrk="1" latinLnBrk="0" hangingPunct="1">
                        <a:defRPr sz="2400" b="1" kern="1200">
                          <a:solidFill>
                            <a:schemeClr val="lt1"/>
                          </a:solidFill>
                          <a:latin typeface="Arial"/>
                          <a:ea typeface="微软雅黑"/>
                        </a:defRPr>
                      </a:lvl2pPr>
                      <a:lvl3pPr marL="1219200" algn="l" defTabSz="1219200" rtl="0" eaLnBrk="1" latinLnBrk="0" hangingPunct="1">
                        <a:defRPr sz="2400" b="1" kern="1200">
                          <a:solidFill>
                            <a:schemeClr val="lt1"/>
                          </a:solidFill>
                          <a:latin typeface="Arial"/>
                          <a:ea typeface="微软雅黑"/>
                        </a:defRPr>
                      </a:lvl3pPr>
                      <a:lvl4pPr marL="1828800" algn="l" defTabSz="1219200" rtl="0" eaLnBrk="1" latinLnBrk="0" hangingPunct="1">
                        <a:defRPr sz="2400" b="1" kern="1200">
                          <a:solidFill>
                            <a:schemeClr val="lt1"/>
                          </a:solidFill>
                          <a:latin typeface="Arial"/>
                          <a:ea typeface="微软雅黑"/>
                        </a:defRPr>
                      </a:lvl4pPr>
                      <a:lvl5pPr marL="2438400" algn="l" defTabSz="1219200" rtl="0" eaLnBrk="1" latinLnBrk="0" hangingPunct="1">
                        <a:defRPr sz="2400" b="1" kern="1200">
                          <a:solidFill>
                            <a:schemeClr val="lt1"/>
                          </a:solidFill>
                          <a:latin typeface="Arial"/>
                          <a:ea typeface="微软雅黑"/>
                        </a:defRPr>
                      </a:lvl5pPr>
                      <a:lvl6pPr marL="3048000" algn="l" defTabSz="1219200" rtl="0" eaLnBrk="1" latinLnBrk="0" hangingPunct="1">
                        <a:defRPr sz="2400" b="1" kern="1200">
                          <a:solidFill>
                            <a:schemeClr val="lt1"/>
                          </a:solidFill>
                          <a:latin typeface="Arial"/>
                          <a:ea typeface="微软雅黑"/>
                        </a:defRPr>
                      </a:lvl6pPr>
                      <a:lvl7pPr marL="3657600" algn="l" defTabSz="1219200" rtl="0" eaLnBrk="1" latinLnBrk="0" hangingPunct="1">
                        <a:defRPr sz="2400" b="1" kern="1200">
                          <a:solidFill>
                            <a:schemeClr val="lt1"/>
                          </a:solidFill>
                          <a:latin typeface="Arial"/>
                          <a:ea typeface="微软雅黑"/>
                        </a:defRPr>
                      </a:lvl7pPr>
                      <a:lvl8pPr marL="4267200" algn="l" defTabSz="1219200" rtl="0" eaLnBrk="1" latinLnBrk="0" hangingPunct="1">
                        <a:defRPr sz="2400" b="1" kern="1200">
                          <a:solidFill>
                            <a:schemeClr val="lt1"/>
                          </a:solidFill>
                          <a:latin typeface="Arial"/>
                          <a:ea typeface="微软雅黑"/>
                        </a:defRPr>
                      </a:lvl8pPr>
                      <a:lvl9pPr marL="4876800" algn="l" defTabSz="1219200" rtl="0" eaLnBrk="1" latinLnBrk="0" hangingPunct="1">
                        <a:defRPr sz="2400" b="1" kern="1200">
                          <a:solidFill>
                            <a:schemeClr val="lt1"/>
                          </a:solidFill>
                          <a:latin typeface="Arial"/>
                          <a:ea typeface="微软雅黑"/>
                        </a:defRPr>
                      </a:lvl9pPr>
                    </a:lstStyle>
                    <a:p>
                      <a:pPr marL="0" indent="0" algn="l">
                        <a:buFont typeface="+mj-lt"/>
                        <a:buNone/>
                      </a:pPr>
                      <a:r>
                        <a:rPr lang="zh-CN" altLang="en-US" sz="1100" b="1" dirty="0"/>
                        <a:t>圣</a:t>
                      </a:r>
                      <a:r>
                        <a:rPr lang="en-US" altLang="zh-CN" sz="1100" b="1" dirty="0"/>
                        <a:t>·</a:t>
                      </a:r>
                      <a:r>
                        <a:rPr lang="zh-CN" altLang="en-US" sz="1100" b="1" dirty="0"/>
                        <a:t>约翰草提取物</a:t>
                      </a:r>
                      <a:endParaRPr lang="en-US" altLang="zh-CN" sz="1100" b="1" dirty="0"/>
                    </a:p>
                    <a:p>
                      <a:pPr marL="0" indent="0" algn="l">
                        <a:buFont typeface="+mj-lt"/>
                        <a:buNone/>
                      </a:pPr>
                      <a:r>
                        <a:rPr lang="zh-CN" altLang="en-US" sz="1100" b="1" dirty="0"/>
                        <a:t>（</a:t>
                      </a:r>
                      <a:r>
                        <a:rPr lang="en-US" altLang="zh-CN" sz="1100" b="1" dirty="0"/>
                        <a:t>n=1264</a:t>
                      </a:r>
                      <a:r>
                        <a:rPr lang="zh-CN" altLang="en-US" sz="1100" b="1" dirty="0"/>
                        <a:t>）</a:t>
                      </a:r>
                    </a:p>
                  </a:txBody>
                  <a:tcPr anchor="ct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B35609"/>
                    </a:solidFill>
                  </a:tcPr>
                </a:tc>
                <a:tc>
                  <a:txBody>
                    <a:bodyPr/>
                    <a:lstStyle>
                      <a:lvl1pPr marL="0" algn="l" defTabSz="1219200" rtl="0" eaLnBrk="1" latinLnBrk="0" hangingPunct="1">
                        <a:defRPr sz="2400" b="1" kern="1200">
                          <a:solidFill>
                            <a:schemeClr val="lt1"/>
                          </a:solidFill>
                          <a:latin typeface="Arial"/>
                          <a:ea typeface="微软雅黑"/>
                        </a:defRPr>
                      </a:lvl1pPr>
                      <a:lvl2pPr marL="609600" algn="l" defTabSz="1219200" rtl="0" eaLnBrk="1" latinLnBrk="0" hangingPunct="1">
                        <a:defRPr sz="2400" b="1" kern="1200">
                          <a:solidFill>
                            <a:schemeClr val="lt1"/>
                          </a:solidFill>
                          <a:latin typeface="Arial"/>
                          <a:ea typeface="微软雅黑"/>
                        </a:defRPr>
                      </a:lvl2pPr>
                      <a:lvl3pPr marL="1219200" algn="l" defTabSz="1219200" rtl="0" eaLnBrk="1" latinLnBrk="0" hangingPunct="1">
                        <a:defRPr sz="2400" b="1" kern="1200">
                          <a:solidFill>
                            <a:schemeClr val="lt1"/>
                          </a:solidFill>
                          <a:latin typeface="Arial"/>
                          <a:ea typeface="微软雅黑"/>
                        </a:defRPr>
                      </a:lvl3pPr>
                      <a:lvl4pPr marL="1828800" algn="l" defTabSz="1219200" rtl="0" eaLnBrk="1" latinLnBrk="0" hangingPunct="1">
                        <a:defRPr sz="2400" b="1" kern="1200">
                          <a:solidFill>
                            <a:schemeClr val="lt1"/>
                          </a:solidFill>
                          <a:latin typeface="Arial"/>
                          <a:ea typeface="微软雅黑"/>
                        </a:defRPr>
                      </a:lvl4pPr>
                      <a:lvl5pPr marL="2438400" algn="l" defTabSz="1219200" rtl="0" eaLnBrk="1" latinLnBrk="0" hangingPunct="1">
                        <a:defRPr sz="2400" b="1" kern="1200">
                          <a:solidFill>
                            <a:schemeClr val="lt1"/>
                          </a:solidFill>
                          <a:latin typeface="Arial"/>
                          <a:ea typeface="微软雅黑"/>
                        </a:defRPr>
                      </a:lvl5pPr>
                      <a:lvl6pPr marL="3048000" algn="l" defTabSz="1219200" rtl="0" eaLnBrk="1" latinLnBrk="0" hangingPunct="1">
                        <a:defRPr sz="2400" b="1" kern="1200">
                          <a:solidFill>
                            <a:schemeClr val="lt1"/>
                          </a:solidFill>
                          <a:latin typeface="Arial"/>
                          <a:ea typeface="微软雅黑"/>
                        </a:defRPr>
                      </a:lvl6pPr>
                      <a:lvl7pPr marL="3657600" algn="l" defTabSz="1219200" rtl="0" eaLnBrk="1" latinLnBrk="0" hangingPunct="1">
                        <a:defRPr sz="2400" b="1" kern="1200">
                          <a:solidFill>
                            <a:schemeClr val="lt1"/>
                          </a:solidFill>
                          <a:latin typeface="Arial"/>
                          <a:ea typeface="微软雅黑"/>
                        </a:defRPr>
                      </a:lvl7pPr>
                      <a:lvl8pPr marL="4267200" algn="l" defTabSz="1219200" rtl="0" eaLnBrk="1" latinLnBrk="0" hangingPunct="1">
                        <a:defRPr sz="2400" b="1" kern="1200">
                          <a:solidFill>
                            <a:schemeClr val="lt1"/>
                          </a:solidFill>
                          <a:latin typeface="Arial"/>
                          <a:ea typeface="微软雅黑"/>
                        </a:defRPr>
                      </a:lvl8pPr>
                      <a:lvl9pPr marL="4876800" algn="l" defTabSz="1219200" rtl="0" eaLnBrk="1" latinLnBrk="0" hangingPunct="1">
                        <a:defRPr sz="2400" b="1" kern="1200">
                          <a:solidFill>
                            <a:schemeClr val="lt1"/>
                          </a:solidFill>
                          <a:latin typeface="Arial"/>
                          <a:ea typeface="微软雅黑"/>
                        </a:defRPr>
                      </a:lvl9pPr>
                    </a:lstStyle>
                    <a:p>
                      <a:pPr marL="0" indent="0" algn="l">
                        <a:buFont typeface="+mj-lt"/>
                        <a:buNone/>
                      </a:pPr>
                      <a:r>
                        <a:rPr lang="zh-CN" altLang="en-US" sz="1100" b="1" i="0" kern="1200">
                          <a:solidFill>
                            <a:schemeClr val="lt1"/>
                          </a:solidFill>
                          <a:effectLst/>
                          <a:latin typeface="+mn-lt"/>
                          <a:ea typeface="+mn-ea"/>
                          <a:cs typeface="+mn-cs"/>
                        </a:rPr>
                        <a:t>帕罗西汀</a:t>
                      </a:r>
                      <a:endParaRPr lang="en-US" altLang="zh-CN" sz="1100" b="1" i="0" kern="1200">
                        <a:solidFill>
                          <a:schemeClr val="lt1"/>
                        </a:solidFill>
                        <a:effectLst/>
                        <a:latin typeface="+mn-lt"/>
                        <a:ea typeface="+mn-ea"/>
                        <a:cs typeface="+mn-cs"/>
                      </a:endParaRPr>
                    </a:p>
                    <a:p>
                      <a:pPr marL="0" indent="0" algn="l">
                        <a:buFont typeface="+mj-lt"/>
                        <a:buNone/>
                      </a:pPr>
                      <a:r>
                        <a:rPr lang="zh-CN" altLang="en-US" sz="1100" b="1" i="0" kern="1200">
                          <a:solidFill>
                            <a:schemeClr val="lt1"/>
                          </a:solidFill>
                          <a:effectLst/>
                          <a:latin typeface="+mn-lt"/>
                          <a:ea typeface="+mn-ea"/>
                          <a:cs typeface="+mn-cs"/>
                        </a:rPr>
                        <a:t>（</a:t>
                      </a:r>
                      <a:r>
                        <a:rPr lang="en-US" altLang="zh-CN" sz="1100" b="1" i="0" kern="1200">
                          <a:solidFill>
                            <a:schemeClr val="lt1"/>
                          </a:solidFill>
                          <a:effectLst/>
                          <a:latin typeface="+mn-lt"/>
                          <a:ea typeface="+mn-ea"/>
                          <a:cs typeface="+mn-cs"/>
                        </a:rPr>
                        <a:t>n=126</a:t>
                      </a:r>
                      <a:r>
                        <a:rPr lang="zh-CN" altLang="en-US" sz="1100" b="1" i="0" kern="1200">
                          <a:solidFill>
                            <a:schemeClr val="lt1"/>
                          </a:solidFill>
                          <a:effectLst/>
                          <a:latin typeface="+mn-lt"/>
                          <a:ea typeface="+mn-ea"/>
                          <a:cs typeface="+mn-cs"/>
                        </a:rPr>
                        <a:t>）</a:t>
                      </a:r>
                      <a:endParaRPr lang="zh-CN" altLang="en-US" sz="1100" b="1"/>
                    </a:p>
                  </a:txBody>
                  <a:tcPr anchor="ct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B35609"/>
                    </a:solidFill>
                  </a:tcPr>
                </a:tc>
                <a:tc>
                  <a:txBody>
                    <a:bodyPr/>
                    <a:lstStyle>
                      <a:lvl1pPr marL="0" algn="l" defTabSz="1219200" rtl="0" eaLnBrk="1" latinLnBrk="0" hangingPunct="1">
                        <a:defRPr sz="2400" b="1" kern="1200">
                          <a:solidFill>
                            <a:schemeClr val="lt1"/>
                          </a:solidFill>
                          <a:latin typeface="Arial"/>
                          <a:ea typeface="微软雅黑"/>
                        </a:defRPr>
                      </a:lvl1pPr>
                      <a:lvl2pPr marL="609600" algn="l" defTabSz="1219200" rtl="0" eaLnBrk="1" latinLnBrk="0" hangingPunct="1">
                        <a:defRPr sz="2400" b="1" kern="1200">
                          <a:solidFill>
                            <a:schemeClr val="lt1"/>
                          </a:solidFill>
                          <a:latin typeface="Arial"/>
                          <a:ea typeface="微软雅黑"/>
                        </a:defRPr>
                      </a:lvl2pPr>
                      <a:lvl3pPr marL="1219200" algn="l" defTabSz="1219200" rtl="0" eaLnBrk="1" latinLnBrk="0" hangingPunct="1">
                        <a:defRPr sz="2400" b="1" kern="1200">
                          <a:solidFill>
                            <a:schemeClr val="lt1"/>
                          </a:solidFill>
                          <a:latin typeface="Arial"/>
                          <a:ea typeface="微软雅黑"/>
                        </a:defRPr>
                      </a:lvl3pPr>
                      <a:lvl4pPr marL="1828800" algn="l" defTabSz="1219200" rtl="0" eaLnBrk="1" latinLnBrk="0" hangingPunct="1">
                        <a:defRPr sz="2400" b="1" kern="1200">
                          <a:solidFill>
                            <a:schemeClr val="lt1"/>
                          </a:solidFill>
                          <a:latin typeface="Arial"/>
                          <a:ea typeface="微软雅黑"/>
                        </a:defRPr>
                      </a:lvl4pPr>
                      <a:lvl5pPr marL="2438400" algn="l" defTabSz="1219200" rtl="0" eaLnBrk="1" latinLnBrk="0" hangingPunct="1">
                        <a:defRPr sz="2400" b="1" kern="1200">
                          <a:solidFill>
                            <a:schemeClr val="lt1"/>
                          </a:solidFill>
                          <a:latin typeface="Arial"/>
                          <a:ea typeface="微软雅黑"/>
                        </a:defRPr>
                      </a:lvl5pPr>
                      <a:lvl6pPr marL="3048000" algn="l" defTabSz="1219200" rtl="0" eaLnBrk="1" latinLnBrk="0" hangingPunct="1">
                        <a:defRPr sz="2400" b="1" kern="1200">
                          <a:solidFill>
                            <a:schemeClr val="lt1"/>
                          </a:solidFill>
                          <a:latin typeface="Arial"/>
                          <a:ea typeface="微软雅黑"/>
                        </a:defRPr>
                      </a:lvl6pPr>
                      <a:lvl7pPr marL="3657600" algn="l" defTabSz="1219200" rtl="0" eaLnBrk="1" latinLnBrk="0" hangingPunct="1">
                        <a:defRPr sz="2400" b="1" kern="1200">
                          <a:solidFill>
                            <a:schemeClr val="lt1"/>
                          </a:solidFill>
                          <a:latin typeface="Arial"/>
                          <a:ea typeface="微软雅黑"/>
                        </a:defRPr>
                      </a:lvl7pPr>
                      <a:lvl8pPr marL="4267200" algn="l" defTabSz="1219200" rtl="0" eaLnBrk="1" latinLnBrk="0" hangingPunct="1">
                        <a:defRPr sz="2400" b="1" kern="1200">
                          <a:solidFill>
                            <a:schemeClr val="lt1"/>
                          </a:solidFill>
                          <a:latin typeface="Arial"/>
                          <a:ea typeface="微软雅黑"/>
                        </a:defRPr>
                      </a:lvl8pPr>
                      <a:lvl9pPr marL="4876800" algn="l" defTabSz="1219200" rtl="0" eaLnBrk="1" latinLnBrk="0" hangingPunct="1">
                        <a:defRPr sz="2400" b="1" kern="1200">
                          <a:solidFill>
                            <a:schemeClr val="lt1"/>
                          </a:solidFill>
                          <a:latin typeface="Arial"/>
                          <a:ea typeface="微软雅黑"/>
                        </a:defRPr>
                      </a:lvl9pPr>
                    </a:lstStyle>
                    <a:p>
                      <a:pPr marL="0" indent="0" algn="l">
                        <a:buFont typeface="+mj-lt"/>
                        <a:buNone/>
                      </a:pPr>
                      <a:r>
                        <a:rPr lang="zh-CN" altLang="en-US" sz="1100" b="1" i="0" kern="1200" dirty="0">
                          <a:solidFill>
                            <a:schemeClr val="lt1"/>
                          </a:solidFill>
                          <a:effectLst/>
                          <a:latin typeface="+mn-lt"/>
                          <a:ea typeface="+mn-ea"/>
                          <a:cs typeface="+mn-cs"/>
                        </a:rPr>
                        <a:t>帕罗西汀</a:t>
                      </a:r>
                      <a:r>
                        <a:rPr lang="en-US" altLang="zh-CN" sz="1100" b="1" i="0" kern="1200" dirty="0">
                          <a:solidFill>
                            <a:schemeClr val="lt1"/>
                          </a:solidFill>
                          <a:effectLst/>
                          <a:latin typeface="+mn-lt"/>
                          <a:ea typeface="+mn-ea"/>
                          <a:cs typeface="+mn-cs"/>
                        </a:rPr>
                        <a:t> vs. </a:t>
                      </a:r>
                    </a:p>
                    <a:p>
                      <a:pPr marL="0" indent="0" algn="l">
                        <a:buFont typeface="+mj-lt"/>
                        <a:buNone/>
                      </a:pPr>
                      <a:r>
                        <a:rPr lang="zh-CN" altLang="en-US" sz="1100" b="1" i="0" kern="1200" dirty="0">
                          <a:solidFill>
                            <a:schemeClr val="lt1"/>
                          </a:solidFill>
                          <a:effectLst/>
                          <a:latin typeface="+mn-lt"/>
                          <a:ea typeface="+mn-ea"/>
                          <a:cs typeface="+mn-cs"/>
                        </a:rPr>
                        <a:t>圣</a:t>
                      </a:r>
                      <a:r>
                        <a:rPr lang="en-US" altLang="zh-CN" sz="1100" b="1" i="0" kern="1200" dirty="0">
                          <a:solidFill>
                            <a:schemeClr val="lt1"/>
                          </a:solidFill>
                          <a:effectLst/>
                          <a:latin typeface="+mn-lt"/>
                          <a:ea typeface="+mn-ea"/>
                          <a:cs typeface="+mn-cs"/>
                        </a:rPr>
                        <a:t>·</a:t>
                      </a:r>
                      <a:r>
                        <a:rPr lang="zh-CN" altLang="en-US" sz="1100" b="1" i="0" kern="1200" dirty="0">
                          <a:solidFill>
                            <a:schemeClr val="lt1"/>
                          </a:solidFill>
                          <a:effectLst/>
                          <a:latin typeface="+mn-lt"/>
                          <a:ea typeface="+mn-ea"/>
                          <a:cs typeface="+mn-cs"/>
                        </a:rPr>
                        <a:t>约翰草提取物</a:t>
                      </a:r>
                      <a:endParaRPr lang="zh-CN" altLang="en-US" sz="1100" b="1" dirty="0"/>
                    </a:p>
                  </a:txBody>
                  <a:tcPr anchor="ct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B35609"/>
                    </a:solidFill>
                  </a:tcPr>
                </a:tc>
                <a:extLst>
                  <a:ext uri="{0D108BD9-81ED-4DB2-BD59-A6C34878D82A}">
                    <a16:rowId xmlns:a16="http://schemas.microsoft.com/office/drawing/2014/main" val="10000"/>
                  </a:ext>
                </a:extLst>
              </a:tr>
              <a:tr h="286784">
                <a:tc>
                  <a:txBody>
                    <a:bodyPr/>
                    <a:lstStyle>
                      <a:lvl1pPr marL="0" algn="l" defTabSz="1219200" rtl="0" eaLnBrk="1" latinLnBrk="0" hangingPunct="1">
                        <a:defRPr sz="2400" kern="1200">
                          <a:solidFill>
                            <a:schemeClr val="dk1"/>
                          </a:solidFill>
                          <a:latin typeface="Arial"/>
                          <a:ea typeface="微软雅黑"/>
                        </a:defRPr>
                      </a:lvl1pPr>
                      <a:lvl2pPr marL="609600" algn="l" defTabSz="1219200" rtl="0" eaLnBrk="1" latinLnBrk="0" hangingPunct="1">
                        <a:defRPr sz="2400" kern="1200">
                          <a:solidFill>
                            <a:schemeClr val="dk1"/>
                          </a:solidFill>
                          <a:latin typeface="Arial"/>
                          <a:ea typeface="微软雅黑"/>
                        </a:defRPr>
                      </a:lvl2pPr>
                      <a:lvl3pPr marL="1219200" algn="l" defTabSz="1219200" rtl="0" eaLnBrk="1" latinLnBrk="0" hangingPunct="1">
                        <a:defRPr sz="2400" kern="1200">
                          <a:solidFill>
                            <a:schemeClr val="dk1"/>
                          </a:solidFill>
                          <a:latin typeface="Arial"/>
                          <a:ea typeface="微软雅黑"/>
                        </a:defRPr>
                      </a:lvl3pPr>
                      <a:lvl4pPr marL="1828800" algn="l" defTabSz="1219200" rtl="0" eaLnBrk="1" latinLnBrk="0" hangingPunct="1">
                        <a:defRPr sz="2400" kern="1200">
                          <a:solidFill>
                            <a:schemeClr val="dk1"/>
                          </a:solidFill>
                          <a:latin typeface="Arial"/>
                          <a:ea typeface="微软雅黑"/>
                        </a:defRPr>
                      </a:lvl4pPr>
                      <a:lvl5pPr marL="2438400" algn="l" defTabSz="1219200" rtl="0" eaLnBrk="1" latinLnBrk="0" hangingPunct="1">
                        <a:defRPr sz="2400" kern="1200">
                          <a:solidFill>
                            <a:schemeClr val="dk1"/>
                          </a:solidFill>
                          <a:latin typeface="Arial"/>
                          <a:ea typeface="微软雅黑"/>
                        </a:defRPr>
                      </a:lvl5pPr>
                      <a:lvl6pPr marL="3048000" algn="l" defTabSz="1219200" rtl="0" eaLnBrk="1" latinLnBrk="0" hangingPunct="1">
                        <a:defRPr sz="2400" kern="1200">
                          <a:solidFill>
                            <a:schemeClr val="dk1"/>
                          </a:solidFill>
                          <a:latin typeface="Arial"/>
                          <a:ea typeface="微软雅黑"/>
                        </a:defRPr>
                      </a:lvl6pPr>
                      <a:lvl7pPr marL="3657600" algn="l" defTabSz="1219200" rtl="0" eaLnBrk="1" latinLnBrk="0" hangingPunct="1">
                        <a:defRPr sz="2400" kern="1200">
                          <a:solidFill>
                            <a:schemeClr val="dk1"/>
                          </a:solidFill>
                          <a:latin typeface="Arial"/>
                          <a:ea typeface="微软雅黑"/>
                        </a:defRPr>
                      </a:lvl7pPr>
                      <a:lvl8pPr marL="4267200" algn="l" defTabSz="1219200" rtl="0" eaLnBrk="1" latinLnBrk="0" hangingPunct="1">
                        <a:defRPr sz="2400" kern="1200">
                          <a:solidFill>
                            <a:schemeClr val="dk1"/>
                          </a:solidFill>
                          <a:latin typeface="Arial"/>
                          <a:ea typeface="微软雅黑"/>
                        </a:defRPr>
                      </a:lvl8pPr>
                      <a:lvl9pPr marL="4876800" algn="l" defTabSz="1219200" rtl="0" eaLnBrk="1" latinLnBrk="0" hangingPunct="1">
                        <a:defRPr sz="2400" kern="1200">
                          <a:solidFill>
                            <a:schemeClr val="dk1"/>
                          </a:solidFill>
                          <a:latin typeface="Arial"/>
                          <a:ea typeface="微软雅黑"/>
                        </a:defRPr>
                      </a:lvl9pPr>
                    </a:lstStyle>
                    <a:p>
                      <a:pPr marL="0" indent="0" algn="l">
                        <a:buFont typeface="+mj-lt"/>
                        <a:buNone/>
                      </a:pPr>
                      <a:endParaRPr lang="zh-CN" altLang="en-US" sz="1000"/>
                    </a:p>
                  </a:txBody>
                  <a:tcPr anchor="ct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B35609">
                        <a:tint val="40000"/>
                      </a:srgbClr>
                    </a:solidFill>
                  </a:tcPr>
                </a:tc>
                <a:tc>
                  <a:txBody>
                    <a:bodyPr/>
                    <a:lstStyle>
                      <a:lvl1pPr marL="0" algn="l" defTabSz="1219200" rtl="0" eaLnBrk="1" latinLnBrk="0" hangingPunct="1">
                        <a:defRPr sz="2400" kern="1200">
                          <a:solidFill>
                            <a:schemeClr val="dk1"/>
                          </a:solidFill>
                          <a:latin typeface="Arial"/>
                          <a:ea typeface="微软雅黑"/>
                        </a:defRPr>
                      </a:lvl1pPr>
                      <a:lvl2pPr marL="609600" algn="l" defTabSz="1219200" rtl="0" eaLnBrk="1" latinLnBrk="0" hangingPunct="1">
                        <a:defRPr sz="2400" kern="1200">
                          <a:solidFill>
                            <a:schemeClr val="dk1"/>
                          </a:solidFill>
                          <a:latin typeface="Arial"/>
                          <a:ea typeface="微软雅黑"/>
                        </a:defRPr>
                      </a:lvl2pPr>
                      <a:lvl3pPr marL="1219200" algn="l" defTabSz="1219200" rtl="0" eaLnBrk="1" latinLnBrk="0" hangingPunct="1">
                        <a:defRPr sz="2400" kern="1200">
                          <a:solidFill>
                            <a:schemeClr val="dk1"/>
                          </a:solidFill>
                          <a:latin typeface="Arial"/>
                          <a:ea typeface="微软雅黑"/>
                        </a:defRPr>
                      </a:lvl3pPr>
                      <a:lvl4pPr marL="1828800" algn="l" defTabSz="1219200" rtl="0" eaLnBrk="1" latinLnBrk="0" hangingPunct="1">
                        <a:defRPr sz="2400" kern="1200">
                          <a:solidFill>
                            <a:schemeClr val="dk1"/>
                          </a:solidFill>
                          <a:latin typeface="Arial"/>
                          <a:ea typeface="微软雅黑"/>
                        </a:defRPr>
                      </a:lvl4pPr>
                      <a:lvl5pPr marL="2438400" algn="l" defTabSz="1219200" rtl="0" eaLnBrk="1" latinLnBrk="0" hangingPunct="1">
                        <a:defRPr sz="2400" kern="1200">
                          <a:solidFill>
                            <a:schemeClr val="dk1"/>
                          </a:solidFill>
                          <a:latin typeface="Arial"/>
                          <a:ea typeface="微软雅黑"/>
                        </a:defRPr>
                      </a:lvl5pPr>
                      <a:lvl6pPr marL="3048000" algn="l" defTabSz="1219200" rtl="0" eaLnBrk="1" latinLnBrk="0" hangingPunct="1">
                        <a:defRPr sz="2400" kern="1200">
                          <a:solidFill>
                            <a:schemeClr val="dk1"/>
                          </a:solidFill>
                          <a:latin typeface="Arial"/>
                          <a:ea typeface="微软雅黑"/>
                        </a:defRPr>
                      </a:lvl6pPr>
                      <a:lvl7pPr marL="3657600" algn="l" defTabSz="1219200" rtl="0" eaLnBrk="1" latinLnBrk="0" hangingPunct="1">
                        <a:defRPr sz="2400" kern="1200">
                          <a:solidFill>
                            <a:schemeClr val="dk1"/>
                          </a:solidFill>
                          <a:latin typeface="Arial"/>
                          <a:ea typeface="微软雅黑"/>
                        </a:defRPr>
                      </a:lvl7pPr>
                      <a:lvl8pPr marL="4267200" algn="l" defTabSz="1219200" rtl="0" eaLnBrk="1" latinLnBrk="0" hangingPunct="1">
                        <a:defRPr sz="2400" kern="1200">
                          <a:solidFill>
                            <a:schemeClr val="dk1"/>
                          </a:solidFill>
                          <a:latin typeface="Arial"/>
                          <a:ea typeface="微软雅黑"/>
                        </a:defRPr>
                      </a:lvl8pPr>
                      <a:lvl9pPr marL="4876800" algn="l" defTabSz="1219200" rtl="0" eaLnBrk="1" latinLnBrk="0" hangingPunct="1">
                        <a:defRPr sz="2400" kern="1200">
                          <a:solidFill>
                            <a:schemeClr val="dk1"/>
                          </a:solidFill>
                          <a:latin typeface="Arial"/>
                          <a:ea typeface="微软雅黑"/>
                        </a:defRPr>
                      </a:lvl9pPr>
                    </a:lstStyle>
                    <a:p>
                      <a:pPr marL="0" indent="0" algn="l">
                        <a:buFont typeface="+mj-lt"/>
                        <a:buNone/>
                      </a:pPr>
                      <a:r>
                        <a:rPr lang="en-US" altLang="zh-CN" sz="1200"/>
                        <a:t>n (%)</a:t>
                      </a:r>
                      <a:endParaRPr lang="zh-CN" altLang="en-US" sz="1200"/>
                    </a:p>
                  </a:txBody>
                  <a:tcPr anchor="ct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B35609">
                        <a:tint val="40000"/>
                      </a:srgbClr>
                    </a:solidFill>
                  </a:tcPr>
                </a:tc>
                <a:tc>
                  <a:txBody>
                    <a:bodyPr/>
                    <a:lstStyle>
                      <a:lvl1pPr marL="0" algn="l" defTabSz="1219200" rtl="0" eaLnBrk="1" latinLnBrk="0" hangingPunct="1">
                        <a:defRPr sz="2400" kern="1200">
                          <a:solidFill>
                            <a:schemeClr val="dk1"/>
                          </a:solidFill>
                          <a:latin typeface="Arial"/>
                          <a:ea typeface="微软雅黑"/>
                        </a:defRPr>
                      </a:lvl1pPr>
                      <a:lvl2pPr marL="609600" algn="l" defTabSz="1219200" rtl="0" eaLnBrk="1" latinLnBrk="0" hangingPunct="1">
                        <a:defRPr sz="2400" kern="1200">
                          <a:solidFill>
                            <a:schemeClr val="dk1"/>
                          </a:solidFill>
                          <a:latin typeface="Arial"/>
                          <a:ea typeface="微软雅黑"/>
                        </a:defRPr>
                      </a:lvl2pPr>
                      <a:lvl3pPr marL="1219200" algn="l" defTabSz="1219200" rtl="0" eaLnBrk="1" latinLnBrk="0" hangingPunct="1">
                        <a:defRPr sz="2400" kern="1200">
                          <a:solidFill>
                            <a:schemeClr val="dk1"/>
                          </a:solidFill>
                          <a:latin typeface="Arial"/>
                          <a:ea typeface="微软雅黑"/>
                        </a:defRPr>
                      </a:lvl3pPr>
                      <a:lvl4pPr marL="1828800" algn="l" defTabSz="1219200" rtl="0" eaLnBrk="1" latinLnBrk="0" hangingPunct="1">
                        <a:defRPr sz="2400" kern="1200">
                          <a:solidFill>
                            <a:schemeClr val="dk1"/>
                          </a:solidFill>
                          <a:latin typeface="Arial"/>
                          <a:ea typeface="微软雅黑"/>
                        </a:defRPr>
                      </a:lvl4pPr>
                      <a:lvl5pPr marL="2438400" algn="l" defTabSz="1219200" rtl="0" eaLnBrk="1" latinLnBrk="0" hangingPunct="1">
                        <a:defRPr sz="2400" kern="1200">
                          <a:solidFill>
                            <a:schemeClr val="dk1"/>
                          </a:solidFill>
                          <a:latin typeface="Arial"/>
                          <a:ea typeface="微软雅黑"/>
                        </a:defRPr>
                      </a:lvl5pPr>
                      <a:lvl6pPr marL="3048000" algn="l" defTabSz="1219200" rtl="0" eaLnBrk="1" latinLnBrk="0" hangingPunct="1">
                        <a:defRPr sz="2400" kern="1200">
                          <a:solidFill>
                            <a:schemeClr val="dk1"/>
                          </a:solidFill>
                          <a:latin typeface="Arial"/>
                          <a:ea typeface="微软雅黑"/>
                        </a:defRPr>
                      </a:lvl6pPr>
                      <a:lvl7pPr marL="3657600" algn="l" defTabSz="1219200" rtl="0" eaLnBrk="1" latinLnBrk="0" hangingPunct="1">
                        <a:defRPr sz="2400" kern="1200">
                          <a:solidFill>
                            <a:schemeClr val="dk1"/>
                          </a:solidFill>
                          <a:latin typeface="Arial"/>
                          <a:ea typeface="微软雅黑"/>
                        </a:defRPr>
                      </a:lvl7pPr>
                      <a:lvl8pPr marL="4267200" algn="l" defTabSz="1219200" rtl="0" eaLnBrk="1" latinLnBrk="0" hangingPunct="1">
                        <a:defRPr sz="2400" kern="1200">
                          <a:solidFill>
                            <a:schemeClr val="dk1"/>
                          </a:solidFill>
                          <a:latin typeface="Arial"/>
                          <a:ea typeface="微软雅黑"/>
                        </a:defRPr>
                      </a:lvl8pPr>
                      <a:lvl9pPr marL="4876800" algn="l" defTabSz="1219200" rtl="0" eaLnBrk="1" latinLnBrk="0" hangingPunct="1">
                        <a:defRPr sz="2400" kern="1200">
                          <a:solidFill>
                            <a:schemeClr val="dk1"/>
                          </a:solidFill>
                          <a:latin typeface="Arial"/>
                          <a:ea typeface="微软雅黑"/>
                        </a:defRPr>
                      </a:lvl9pPr>
                    </a:lstStyle>
                    <a:p>
                      <a:pPr marL="0" indent="0" algn="l">
                        <a:buFont typeface="+mj-lt"/>
                        <a:buNone/>
                      </a:pPr>
                      <a:r>
                        <a:rPr lang="en-US" altLang="zh-CN" sz="1200"/>
                        <a:t>n (%)</a:t>
                      </a:r>
                      <a:endParaRPr lang="zh-CN" altLang="en-US" sz="1200"/>
                    </a:p>
                  </a:txBody>
                  <a:tcPr anchor="ct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B35609">
                        <a:tint val="40000"/>
                      </a:srgbClr>
                    </a:solidFill>
                  </a:tcPr>
                </a:tc>
                <a:tc>
                  <a:txBody>
                    <a:bodyPr/>
                    <a:lstStyle>
                      <a:lvl1pPr marL="0" algn="l" defTabSz="1219200" rtl="0" eaLnBrk="1" latinLnBrk="0" hangingPunct="1">
                        <a:defRPr sz="2400" kern="1200">
                          <a:solidFill>
                            <a:schemeClr val="dk1"/>
                          </a:solidFill>
                          <a:latin typeface="Arial"/>
                          <a:ea typeface="微软雅黑"/>
                        </a:defRPr>
                      </a:lvl1pPr>
                      <a:lvl2pPr marL="609600" algn="l" defTabSz="1219200" rtl="0" eaLnBrk="1" latinLnBrk="0" hangingPunct="1">
                        <a:defRPr sz="2400" kern="1200">
                          <a:solidFill>
                            <a:schemeClr val="dk1"/>
                          </a:solidFill>
                          <a:latin typeface="Arial"/>
                          <a:ea typeface="微软雅黑"/>
                        </a:defRPr>
                      </a:lvl2pPr>
                      <a:lvl3pPr marL="1219200" algn="l" defTabSz="1219200" rtl="0" eaLnBrk="1" latinLnBrk="0" hangingPunct="1">
                        <a:defRPr sz="2400" kern="1200">
                          <a:solidFill>
                            <a:schemeClr val="dk1"/>
                          </a:solidFill>
                          <a:latin typeface="Arial"/>
                          <a:ea typeface="微软雅黑"/>
                        </a:defRPr>
                      </a:lvl3pPr>
                      <a:lvl4pPr marL="1828800" algn="l" defTabSz="1219200" rtl="0" eaLnBrk="1" latinLnBrk="0" hangingPunct="1">
                        <a:defRPr sz="2400" kern="1200">
                          <a:solidFill>
                            <a:schemeClr val="dk1"/>
                          </a:solidFill>
                          <a:latin typeface="Arial"/>
                          <a:ea typeface="微软雅黑"/>
                        </a:defRPr>
                      </a:lvl4pPr>
                      <a:lvl5pPr marL="2438400" algn="l" defTabSz="1219200" rtl="0" eaLnBrk="1" latinLnBrk="0" hangingPunct="1">
                        <a:defRPr sz="2400" kern="1200">
                          <a:solidFill>
                            <a:schemeClr val="dk1"/>
                          </a:solidFill>
                          <a:latin typeface="Arial"/>
                          <a:ea typeface="微软雅黑"/>
                        </a:defRPr>
                      </a:lvl5pPr>
                      <a:lvl6pPr marL="3048000" algn="l" defTabSz="1219200" rtl="0" eaLnBrk="1" latinLnBrk="0" hangingPunct="1">
                        <a:defRPr sz="2400" kern="1200">
                          <a:solidFill>
                            <a:schemeClr val="dk1"/>
                          </a:solidFill>
                          <a:latin typeface="Arial"/>
                          <a:ea typeface="微软雅黑"/>
                        </a:defRPr>
                      </a:lvl6pPr>
                      <a:lvl7pPr marL="3657600" algn="l" defTabSz="1219200" rtl="0" eaLnBrk="1" latinLnBrk="0" hangingPunct="1">
                        <a:defRPr sz="2400" kern="1200">
                          <a:solidFill>
                            <a:schemeClr val="dk1"/>
                          </a:solidFill>
                          <a:latin typeface="Arial"/>
                          <a:ea typeface="微软雅黑"/>
                        </a:defRPr>
                      </a:lvl7pPr>
                      <a:lvl8pPr marL="4267200" algn="l" defTabSz="1219200" rtl="0" eaLnBrk="1" latinLnBrk="0" hangingPunct="1">
                        <a:defRPr sz="2400" kern="1200">
                          <a:solidFill>
                            <a:schemeClr val="dk1"/>
                          </a:solidFill>
                          <a:latin typeface="Arial"/>
                          <a:ea typeface="微软雅黑"/>
                        </a:defRPr>
                      </a:lvl8pPr>
                      <a:lvl9pPr marL="4876800" algn="l" defTabSz="1219200" rtl="0" eaLnBrk="1" latinLnBrk="0" hangingPunct="1">
                        <a:defRPr sz="2400" kern="1200">
                          <a:solidFill>
                            <a:schemeClr val="dk1"/>
                          </a:solidFill>
                          <a:latin typeface="Arial"/>
                          <a:ea typeface="微软雅黑"/>
                        </a:defRPr>
                      </a:lvl9pPr>
                    </a:lstStyle>
                    <a:p>
                      <a:pPr marL="0" indent="0" algn="l">
                        <a:buFont typeface="+mj-lt"/>
                        <a:buNone/>
                      </a:pPr>
                      <a:r>
                        <a:rPr lang="zh-CN" altLang="en-US" sz="1200"/>
                        <a:t>风险比（</a:t>
                      </a:r>
                      <a:r>
                        <a:rPr lang="en-US" altLang="zh-CN" sz="1200"/>
                        <a:t>95% CI</a:t>
                      </a:r>
                      <a:r>
                        <a:rPr lang="zh-CN" altLang="en-US" sz="1200"/>
                        <a:t>）</a:t>
                      </a:r>
                    </a:p>
                  </a:txBody>
                  <a:tcPr anchor="ct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B35609">
                        <a:tint val="40000"/>
                      </a:srgbClr>
                    </a:solidFill>
                  </a:tcPr>
                </a:tc>
                <a:extLst>
                  <a:ext uri="{0D108BD9-81ED-4DB2-BD59-A6C34878D82A}">
                    <a16:rowId xmlns:a16="http://schemas.microsoft.com/office/drawing/2014/main" val="10001"/>
                  </a:ext>
                </a:extLst>
              </a:tr>
              <a:tr h="262885">
                <a:tc>
                  <a:txBody>
                    <a:bodyPr/>
                    <a:lstStyle>
                      <a:lvl1pPr marL="0" algn="l" defTabSz="1219200" rtl="0" eaLnBrk="1" latinLnBrk="0" hangingPunct="1">
                        <a:defRPr sz="2400" kern="1200">
                          <a:solidFill>
                            <a:schemeClr val="dk1"/>
                          </a:solidFill>
                          <a:latin typeface="Arial"/>
                          <a:ea typeface="微软雅黑"/>
                        </a:defRPr>
                      </a:lvl1pPr>
                      <a:lvl2pPr marL="609600" algn="l" defTabSz="1219200" rtl="0" eaLnBrk="1" latinLnBrk="0" hangingPunct="1">
                        <a:defRPr sz="2400" kern="1200">
                          <a:solidFill>
                            <a:schemeClr val="dk1"/>
                          </a:solidFill>
                          <a:latin typeface="Arial"/>
                          <a:ea typeface="微软雅黑"/>
                        </a:defRPr>
                      </a:lvl2pPr>
                      <a:lvl3pPr marL="1219200" algn="l" defTabSz="1219200" rtl="0" eaLnBrk="1" latinLnBrk="0" hangingPunct="1">
                        <a:defRPr sz="2400" kern="1200">
                          <a:solidFill>
                            <a:schemeClr val="dk1"/>
                          </a:solidFill>
                          <a:latin typeface="Arial"/>
                          <a:ea typeface="微软雅黑"/>
                        </a:defRPr>
                      </a:lvl3pPr>
                      <a:lvl4pPr marL="1828800" algn="l" defTabSz="1219200" rtl="0" eaLnBrk="1" latinLnBrk="0" hangingPunct="1">
                        <a:defRPr sz="2400" kern="1200">
                          <a:solidFill>
                            <a:schemeClr val="dk1"/>
                          </a:solidFill>
                          <a:latin typeface="Arial"/>
                          <a:ea typeface="微软雅黑"/>
                        </a:defRPr>
                      </a:lvl4pPr>
                      <a:lvl5pPr marL="2438400" algn="l" defTabSz="1219200" rtl="0" eaLnBrk="1" latinLnBrk="0" hangingPunct="1">
                        <a:defRPr sz="2400" kern="1200">
                          <a:solidFill>
                            <a:schemeClr val="dk1"/>
                          </a:solidFill>
                          <a:latin typeface="Arial"/>
                          <a:ea typeface="微软雅黑"/>
                        </a:defRPr>
                      </a:lvl5pPr>
                      <a:lvl6pPr marL="3048000" algn="l" defTabSz="1219200" rtl="0" eaLnBrk="1" latinLnBrk="0" hangingPunct="1">
                        <a:defRPr sz="2400" kern="1200">
                          <a:solidFill>
                            <a:schemeClr val="dk1"/>
                          </a:solidFill>
                          <a:latin typeface="Arial"/>
                          <a:ea typeface="微软雅黑"/>
                        </a:defRPr>
                      </a:lvl6pPr>
                      <a:lvl7pPr marL="3657600" algn="l" defTabSz="1219200" rtl="0" eaLnBrk="1" latinLnBrk="0" hangingPunct="1">
                        <a:defRPr sz="2400" kern="1200">
                          <a:solidFill>
                            <a:schemeClr val="dk1"/>
                          </a:solidFill>
                          <a:latin typeface="Arial"/>
                          <a:ea typeface="微软雅黑"/>
                        </a:defRPr>
                      </a:lvl7pPr>
                      <a:lvl8pPr marL="4267200" algn="l" defTabSz="1219200" rtl="0" eaLnBrk="1" latinLnBrk="0" hangingPunct="1">
                        <a:defRPr sz="2400" kern="1200">
                          <a:solidFill>
                            <a:schemeClr val="dk1"/>
                          </a:solidFill>
                          <a:latin typeface="Arial"/>
                          <a:ea typeface="微软雅黑"/>
                        </a:defRPr>
                      </a:lvl8pPr>
                      <a:lvl9pPr marL="4876800" algn="l" defTabSz="1219200" rtl="0" eaLnBrk="1" latinLnBrk="0" hangingPunct="1">
                        <a:defRPr sz="2400" kern="1200">
                          <a:solidFill>
                            <a:schemeClr val="dk1"/>
                          </a:solidFill>
                          <a:latin typeface="Arial"/>
                          <a:ea typeface="微软雅黑"/>
                        </a:defRPr>
                      </a:lvl9pPr>
                    </a:lstStyle>
                    <a:p>
                      <a:pPr marL="0" marR="0" lvl="0" indent="0" algn="l" defTabSz="914400" rtl="0" eaLnBrk="1" fontAlgn="auto" latinLnBrk="0" hangingPunct="1">
                        <a:lnSpc>
                          <a:spcPct val="100000"/>
                        </a:lnSpc>
                        <a:spcBef>
                          <a:spcPts val="0"/>
                        </a:spcBef>
                        <a:spcAft>
                          <a:spcPts val="0"/>
                        </a:spcAft>
                        <a:buClrTx/>
                        <a:buSzTx/>
                        <a:buFont typeface="+mj-lt"/>
                        <a:buNone/>
                        <a:defRPr/>
                      </a:pPr>
                      <a:r>
                        <a:rPr lang="zh-CN" altLang="en-US" sz="1050"/>
                        <a:t>镇静</a:t>
                      </a:r>
                    </a:p>
                  </a:txBody>
                  <a:tcPr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B35609">
                        <a:tint val="20000"/>
                      </a:srgbClr>
                    </a:solidFill>
                  </a:tcPr>
                </a:tc>
                <a:tc>
                  <a:txBody>
                    <a:bodyPr/>
                    <a:lstStyle>
                      <a:lvl1pPr marL="0" algn="l" defTabSz="1219200" rtl="0" eaLnBrk="1" latinLnBrk="0" hangingPunct="1">
                        <a:defRPr sz="2400" kern="1200">
                          <a:solidFill>
                            <a:schemeClr val="dk1"/>
                          </a:solidFill>
                          <a:latin typeface="Arial"/>
                          <a:ea typeface="微软雅黑"/>
                        </a:defRPr>
                      </a:lvl1pPr>
                      <a:lvl2pPr marL="609600" algn="l" defTabSz="1219200" rtl="0" eaLnBrk="1" latinLnBrk="0" hangingPunct="1">
                        <a:defRPr sz="2400" kern="1200">
                          <a:solidFill>
                            <a:schemeClr val="dk1"/>
                          </a:solidFill>
                          <a:latin typeface="Arial"/>
                          <a:ea typeface="微软雅黑"/>
                        </a:defRPr>
                      </a:lvl2pPr>
                      <a:lvl3pPr marL="1219200" algn="l" defTabSz="1219200" rtl="0" eaLnBrk="1" latinLnBrk="0" hangingPunct="1">
                        <a:defRPr sz="2400" kern="1200">
                          <a:solidFill>
                            <a:schemeClr val="dk1"/>
                          </a:solidFill>
                          <a:latin typeface="Arial"/>
                          <a:ea typeface="微软雅黑"/>
                        </a:defRPr>
                      </a:lvl3pPr>
                      <a:lvl4pPr marL="1828800" algn="l" defTabSz="1219200" rtl="0" eaLnBrk="1" latinLnBrk="0" hangingPunct="1">
                        <a:defRPr sz="2400" kern="1200">
                          <a:solidFill>
                            <a:schemeClr val="dk1"/>
                          </a:solidFill>
                          <a:latin typeface="Arial"/>
                          <a:ea typeface="微软雅黑"/>
                        </a:defRPr>
                      </a:lvl4pPr>
                      <a:lvl5pPr marL="2438400" algn="l" defTabSz="1219200" rtl="0" eaLnBrk="1" latinLnBrk="0" hangingPunct="1">
                        <a:defRPr sz="2400" kern="1200">
                          <a:solidFill>
                            <a:schemeClr val="dk1"/>
                          </a:solidFill>
                          <a:latin typeface="Arial"/>
                          <a:ea typeface="微软雅黑"/>
                        </a:defRPr>
                      </a:lvl5pPr>
                      <a:lvl6pPr marL="3048000" algn="l" defTabSz="1219200" rtl="0" eaLnBrk="1" latinLnBrk="0" hangingPunct="1">
                        <a:defRPr sz="2400" kern="1200">
                          <a:solidFill>
                            <a:schemeClr val="dk1"/>
                          </a:solidFill>
                          <a:latin typeface="Arial"/>
                          <a:ea typeface="微软雅黑"/>
                        </a:defRPr>
                      </a:lvl6pPr>
                      <a:lvl7pPr marL="3657600" algn="l" defTabSz="1219200" rtl="0" eaLnBrk="1" latinLnBrk="0" hangingPunct="1">
                        <a:defRPr sz="2400" kern="1200">
                          <a:solidFill>
                            <a:schemeClr val="dk1"/>
                          </a:solidFill>
                          <a:latin typeface="Arial"/>
                          <a:ea typeface="微软雅黑"/>
                        </a:defRPr>
                      </a:lvl7pPr>
                      <a:lvl8pPr marL="4267200" algn="l" defTabSz="1219200" rtl="0" eaLnBrk="1" latinLnBrk="0" hangingPunct="1">
                        <a:defRPr sz="2400" kern="1200">
                          <a:solidFill>
                            <a:schemeClr val="dk1"/>
                          </a:solidFill>
                          <a:latin typeface="Arial"/>
                          <a:ea typeface="微软雅黑"/>
                        </a:defRPr>
                      </a:lvl8pPr>
                      <a:lvl9pPr marL="4876800" algn="l" defTabSz="1219200" rtl="0" eaLnBrk="1" latinLnBrk="0" hangingPunct="1">
                        <a:defRPr sz="2400" kern="1200">
                          <a:solidFill>
                            <a:schemeClr val="dk1"/>
                          </a:solidFill>
                          <a:latin typeface="Arial"/>
                          <a:ea typeface="微软雅黑"/>
                        </a:defRPr>
                      </a:lvl9pPr>
                    </a:lstStyle>
                    <a:p>
                      <a:pPr marL="0" indent="0" algn="l">
                        <a:buFont typeface="+mj-lt"/>
                        <a:buNone/>
                      </a:pPr>
                      <a:r>
                        <a:rPr lang="en-US" altLang="zh-CN" sz="1000"/>
                        <a:t>20</a:t>
                      </a:r>
                      <a:r>
                        <a:rPr lang="zh-CN" altLang="en-US" sz="1000"/>
                        <a:t>（</a:t>
                      </a:r>
                      <a:r>
                        <a:rPr lang="en-US" altLang="zh-CN" sz="1000"/>
                        <a:t>1.6</a:t>
                      </a:r>
                      <a:r>
                        <a:rPr lang="zh-CN" altLang="en-US" sz="1000"/>
                        <a:t>）</a:t>
                      </a:r>
                    </a:p>
                  </a:txBody>
                  <a:tcPr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B35609">
                        <a:tint val="20000"/>
                      </a:srgbClr>
                    </a:solidFill>
                  </a:tcPr>
                </a:tc>
                <a:tc>
                  <a:txBody>
                    <a:bodyPr/>
                    <a:lstStyle>
                      <a:lvl1pPr marL="0" algn="l" defTabSz="1219200" rtl="0" eaLnBrk="1" latinLnBrk="0" hangingPunct="1">
                        <a:defRPr sz="2400" kern="1200">
                          <a:solidFill>
                            <a:schemeClr val="dk1"/>
                          </a:solidFill>
                          <a:latin typeface="Arial"/>
                          <a:ea typeface="微软雅黑"/>
                        </a:defRPr>
                      </a:lvl1pPr>
                      <a:lvl2pPr marL="609600" algn="l" defTabSz="1219200" rtl="0" eaLnBrk="1" latinLnBrk="0" hangingPunct="1">
                        <a:defRPr sz="2400" kern="1200">
                          <a:solidFill>
                            <a:schemeClr val="dk1"/>
                          </a:solidFill>
                          <a:latin typeface="Arial"/>
                          <a:ea typeface="微软雅黑"/>
                        </a:defRPr>
                      </a:lvl2pPr>
                      <a:lvl3pPr marL="1219200" algn="l" defTabSz="1219200" rtl="0" eaLnBrk="1" latinLnBrk="0" hangingPunct="1">
                        <a:defRPr sz="2400" kern="1200">
                          <a:solidFill>
                            <a:schemeClr val="dk1"/>
                          </a:solidFill>
                          <a:latin typeface="Arial"/>
                          <a:ea typeface="微软雅黑"/>
                        </a:defRPr>
                      </a:lvl3pPr>
                      <a:lvl4pPr marL="1828800" algn="l" defTabSz="1219200" rtl="0" eaLnBrk="1" latinLnBrk="0" hangingPunct="1">
                        <a:defRPr sz="2400" kern="1200">
                          <a:solidFill>
                            <a:schemeClr val="dk1"/>
                          </a:solidFill>
                          <a:latin typeface="Arial"/>
                          <a:ea typeface="微软雅黑"/>
                        </a:defRPr>
                      </a:lvl4pPr>
                      <a:lvl5pPr marL="2438400" algn="l" defTabSz="1219200" rtl="0" eaLnBrk="1" latinLnBrk="0" hangingPunct="1">
                        <a:defRPr sz="2400" kern="1200">
                          <a:solidFill>
                            <a:schemeClr val="dk1"/>
                          </a:solidFill>
                          <a:latin typeface="Arial"/>
                          <a:ea typeface="微软雅黑"/>
                        </a:defRPr>
                      </a:lvl5pPr>
                      <a:lvl6pPr marL="3048000" algn="l" defTabSz="1219200" rtl="0" eaLnBrk="1" latinLnBrk="0" hangingPunct="1">
                        <a:defRPr sz="2400" kern="1200">
                          <a:solidFill>
                            <a:schemeClr val="dk1"/>
                          </a:solidFill>
                          <a:latin typeface="Arial"/>
                          <a:ea typeface="微软雅黑"/>
                        </a:defRPr>
                      </a:lvl6pPr>
                      <a:lvl7pPr marL="3657600" algn="l" defTabSz="1219200" rtl="0" eaLnBrk="1" latinLnBrk="0" hangingPunct="1">
                        <a:defRPr sz="2400" kern="1200">
                          <a:solidFill>
                            <a:schemeClr val="dk1"/>
                          </a:solidFill>
                          <a:latin typeface="Arial"/>
                          <a:ea typeface="微软雅黑"/>
                        </a:defRPr>
                      </a:lvl7pPr>
                      <a:lvl8pPr marL="4267200" algn="l" defTabSz="1219200" rtl="0" eaLnBrk="1" latinLnBrk="0" hangingPunct="1">
                        <a:defRPr sz="2400" kern="1200">
                          <a:solidFill>
                            <a:schemeClr val="dk1"/>
                          </a:solidFill>
                          <a:latin typeface="Arial"/>
                          <a:ea typeface="微软雅黑"/>
                        </a:defRPr>
                      </a:lvl8pPr>
                      <a:lvl9pPr marL="4876800" algn="l" defTabSz="1219200" rtl="0" eaLnBrk="1" latinLnBrk="0" hangingPunct="1">
                        <a:defRPr sz="2400" kern="1200">
                          <a:solidFill>
                            <a:schemeClr val="dk1"/>
                          </a:solidFill>
                          <a:latin typeface="Arial"/>
                          <a:ea typeface="微软雅黑"/>
                        </a:defRPr>
                      </a:lvl9pPr>
                    </a:lstStyle>
                    <a:p>
                      <a:pPr marL="0" indent="0" algn="l">
                        <a:buFont typeface="+mj-lt"/>
                        <a:buNone/>
                      </a:pPr>
                      <a:r>
                        <a:rPr lang="en-US" altLang="zh-CN" sz="1000"/>
                        <a:t>26</a:t>
                      </a:r>
                      <a:r>
                        <a:rPr lang="zh-CN" altLang="en-US" sz="1000"/>
                        <a:t>（</a:t>
                      </a:r>
                      <a:r>
                        <a:rPr lang="en-US" altLang="zh-CN" sz="1000"/>
                        <a:t>20.6</a:t>
                      </a:r>
                      <a:r>
                        <a:rPr lang="zh-CN" altLang="en-US" sz="1000"/>
                        <a:t>）</a:t>
                      </a:r>
                    </a:p>
                  </a:txBody>
                  <a:tcPr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B35609">
                        <a:tint val="20000"/>
                      </a:srgbClr>
                    </a:solidFill>
                  </a:tcPr>
                </a:tc>
                <a:tc>
                  <a:txBody>
                    <a:bodyPr/>
                    <a:lstStyle>
                      <a:lvl1pPr marL="0" algn="l" defTabSz="1219200" rtl="0" eaLnBrk="1" latinLnBrk="0" hangingPunct="1">
                        <a:defRPr sz="2400" kern="1200">
                          <a:solidFill>
                            <a:schemeClr val="dk1"/>
                          </a:solidFill>
                          <a:latin typeface="Arial"/>
                          <a:ea typeface="微软雅黑"/>
                        </a:defRPr>
                      </a:lvl1pPr>
                      <a:lvl2pPr marL="609600" algn="l" defTabSz="1219200" rtl="0" eaLnBrk="1" latinLnBrk="0" hangingPunct="1">
                        <a:defRPr sz="2400" kern="1200">
                          <a:solidFill>
                            <a:schemeClr val="dk1"/>
                          </a:solidFill>
                          <a:latin typeface="Arial"/>
                          <a:ea typeface="微软雅黑"/>
                        </a:defRPr>
                      </a:lvl2pPr>
                      <a:lvl3pPr marL="1219200" algn="l" defTabSz="1219200" rtl="0" eaLnBrk="1" latinLnBrk="0" hangingPunct="1">
                        <a:defRPr sz="2400" kern="1200">
                          <a:solidFill>
                            <a:schemeClr val="dk1"/>
                          </a:solidFill>
                          <a:latin typeface="Arial"/>
                          <a:ea typeface="微软雅黑"/>
                        </a:defRPr>
                      </a:lvl3pPr>
                      <a:lvl4pPr marL="1828800" algn="l" defTabSz="1219200" rtl="0" eaLnBrk="1" latinLnBrk="0" hangingPunct="1">
                        <a:defRPr sz="2400" kern="1200">
                          <a:solidFill>
                            <a:schemeClr val="dk1"/>
                          </a:solidFill>
                          <a:latin typeface="Arial"/>
                          <a:ea typeface="微软雅黑"/>
                        </a:defRPr>
                      </a:lvl4pPr>
                      <a:lvl5pPr marL="2438400" algn="l" defTabSz="1219200" rtl="0" eaLnBrk="1" latinLnBrk="0" hangingPunct="1">
                        <a:defRPr sz="2400" kern="1200">
                          <a:solidFill>
                            <a:schemeClr val="dk1"/>
                          </a:solidFill>
                          <a:latin typeface="Arial"/>
                          <a:ea typeface="微软雅黑"/>
                        </a:defRPr>
                      </a:lvl5pPr>
                      <a:lvl6pPr marL="3048000" algn="l" defTabSz="1219200" rtl="0" eaLnBrk="1" latinLnBrk="0" hangingPunct="1">
                        <a:defRPr sz="2400" kern="1200">
                          <a:solidFill>
                            <a:schemeClr val="dk1"/>
                          </a:solidFill>
                          <a:latin typeface="Arial"/>
                          <a:ea typeface="微软雅黑"/>
                        </a:defRPr>
                      </a:lvl6pPr>
                      <a:lvl7pPr marL="3657600" algn="l" defTabSz="1219200" rtl="0" eaLnBrk="1" latinLnBrk="0" hangingPunct="1">
                        <a:defRPr sz="2400" kern="1200">
                          <a:solidFill>
                            <a:schemeClr val="dk1"/>
                          </a:solidFill>
                          <a:latin typeface="Arial"/>
                          <a:ea typeface="微软雅黑"/>
                        </a:defRPr>
                      </a:lvl7pPr>
                      <a:lvl8pPr marL="4267200" algn="l" defTabSz="1219200" rtl="0" eaLnBrk="1" latinLnBrk="0" hangingPunct="1">
                        <a:defRPr sz="2400" kern="1200">
                          <a:solidFill>
                            <a:schemeClr val="dk1"/>
                          </a:solidFill>
                          <a:latin typeface="Arial"/>
                          <a:ea typeface="微软雅黑"/>
                        </a:defRPr>
                      </a:lvl8pPr>
                      <a:lvl9pPr marL="4876800" algn="l" defTabSz="1219200" rtl="0" eaLnBrk="1" latinLnBrk="0" hangingPunct="1">
                        <a:defRPr sz="2400" kern="1200">
                          <a:solidFill>
                            <a:schemeClr val="dk1"/>
                          </a:solidFill>
                          <a:latin typeface="Arial"/>
                          <a:ea typeface="微软雅黑"/>
                        </a:defRPr>
                      </a:lvl9pPr>
                    </a:lstStyle>
                    <a:p>
                      <a:pPr marL="0" indent="0" algn="l">
                        <a:buFont typeface="+mj-lt"/>
                        <a:buNone/>
                      </a:pPr>
                      <a:r>
                        <a:rPr lang="en-US" altLang="zh-CN" sz="1000"/>
                        <a:t>13.04</a:t>
                      </a:r>
                      <a:r>
                        <a:rPr lang="zh-CN" altLang="en-US" sz="1000"/>
                        <a:t>（</a:t>
                      </a:r>
                      <a:r>
                        <a:rPr lang="en-US" altLang="zh-CN" sz="1000"/>
                        <a:t>7.51-22.44</a:t>
                      </a:r>
                      <a:r>
                        <a:rPr lang="zh-CN" altLang="en-US" sz="1000"/>
                        <a:t>）</a:t>
                      </a:r>
                    </a:p>
                  </a:txBody>
                  <a:tcPr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B35609">
                        <a:tint val="20000"/>
                      </a:srgbClr>
                    </a:solidFill>
                  </a:tcPr>
                </a:tc>
                <a:extLst>
                  <a:ext uri="{0D108BD9-81ED-4DB2-BD59-A6C34878D82A}">
                    <a16:rowId xmlns:a16="http://schemas.microsoft.com/office/drawing/2014/main" val="10002"/>
                  </a:ext>
                </a:extLst>
              </a:tr>
              <a:tr h="262885">
                <a:tc>
                  <a:txBody>
                    <a:bodyPr/>
                    <a:lstStyle>
                      <a:lvl1pPr marL="0" algn="l" defTabSz="1219200" rtl="0" eaLnBrk="1" latinLnBrk="0" hangingPunct="1">
                        <a:defRPr sz="2400" kern="1200">
                          <a:solidFill>
                            <a:schemeClr val="dk1"/>
                          </a:solidFill>
                          <a:latin typeface="Arial"/>
                          <a:ea typeface="微软雅黑"/>
                        </a:defRPr>
                      </a:lvl1pPr>
                      <a:lvl2pPr marL="609600" algn="l" defTabSz="1219200" rtl="0" eaLnBrk="1" latinLnBrk="0" hangingPunct="1">
                        <a:defRPr sz="2400" kern="1200">
                          <a:solidFill>
                            <a:schemeClr val="dk1"/>
                          </a:solidFill>
                          <a:latin typeface="Arial"/>
                          <a:ea typeface="微软雅黑"/>
                        </a:defRPr>
                      </a:lvl2pPr>
                      <a:lvl3pPr marL="1219200" algn="l" defTabSz="1219200" rtl="0" eaLnBrk="1" latinLnBrk="0" hangingPunct="1">
                        <a:defRPr sz="2400" kern="1200">
                          <a:solidFill>
                            <a:schemeClr val="dk1"/>
                          </a:solidFill>
                          <a:latin typeface="Arial"/>
                          <a:ea typeface="微软雅黑"/>
                        </a:defRPr>
                      </a:lvl3pPr>
                      <a:lvl4pPr marL="1828800" algn="l" defTabSz="1219200" rtl="0" eaLnBrk="1" latinLnBrk="0" hangingPunct="1">
                        <a:defRPr sz="2400" kern="1200">
                          <a:solidFill>
                            <a:schemeClr val="dk1"/>
                          </a:solidFill>
                          <a:latin typeface="Arial"/>
                          <a:ea typeface="微软雅黑"/>
                        </a:defRPr>
                      </a:lvl4pPr>
                      <a:lvl5pPr marL="2438400" algn="l" defTabSz="1219200" rtl="0" eaLnBrk="1" latinLnBrk="0" hangingPunct="1">
                        <a:defRPr sz="2400" kern="1200">
                          <a:solidFill>
                            <a:schemeClr val="dk1"/>
                          </a:solidFill>
                          <a:latin typeface="Arial"/>
                          <a:ea typeface="微软雅黑"/>
                        </a:defRPr>
                      </a:lvl5pPr>
                      <a:lvl6pPr marL="3048000" algn="l" defTabSz="1219200" rtl="0" eaLnBrk="1" latinLnBrk="0" hangingPunct="1">
                        <a:defRPr sz="2400" kern="1200">
                          <a:solidFill>
                            <a:schemeClr val="dk1"/>
                          </a:solidFill>
                          <a:latin typeface="Arial"/>
                          <a:ea typeface="微软雅黑"/>
                        </a:defRPr>
                      </a:lvl6pPr>
                      <a:lvl7pPr marL="3657600" algn="l" defTabSz="1219200" rtl="0" eaLnBrk="1" latinLnBrk="0" hangingPunct="1">
                        <a:defRPr sz="2400" kern="1200">
                          <a:solidFill>
                            <a:schemeClr val="dk1"/>
                          </a:solidFill>
                          <a:latin typeface="Arial"/>
                          <a:ea typeface="微软雅黑"/>
                        </a:defRPr>
                      </a:lvl7pPr>
                      <a:lvl8pPr marL="4267200" algn="l" defTabSz="1219200" rtl="0" eaLnBrk="1" latinLnBrk="0" hangingPunct="1">
                        <a:defRPr sz="2400" kern="1200">
                          <a:solidFill>
                            <a:schemeClr val="dk1"/>
                          </a:solidFill>
                          <a:latin typeface="Arial"/>
                          <a:ea typeface="微软雅黑"/>
                        </a:defRPr>
                      </a:lvl8pPr>
                      <a:lvl9pPr marL="4876800" algn="l" defTabSz="1219200" rtl="0" eaLnBrk="1" latinLnBrk="0" hangingPunct="1">
                        <a:defRPr sz="2400" kern="1200">
                          <a:solidFill>
                            <a:schemeClr val="dk1"/>
                          </a:solidFill>
                          <a:latin typeface="Arial"/>
                          <a:ea typeface="微软雅黑"/>
                        </a:defRPr>
                      </a:lvl9pPr>
                    </a:lstStyle>
                    <a:p>
                      <a:pPr marL="0" indent="0" algn="l">
                        <a:buFont typeface="+mj-lt"/>
                        <a:buNone/>
                      </a:pPr>
                      <a:r>
                        <a:rPr lang="zh-CN" altLang="en-US" sz="1050"/>
                        <a:t>抗胆碱能反应</a:t>
                      </a:r>
                    </a:p>
                  </a:txBody>
                  <a:tcPr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B35609">
                        <a:tint val="40000"/>
                      </a:srgbClr>
                    </a:solidFill>
                  </a:tcPr>
                </a:tc>
                <a:tc>
                  <a:txBody>
                    <a:bodyPr/>
                    <a:lstStyle>
                      <a:lvl1pPr marL="0" algn="l" defTabSz="1219200" rtl="0" eaLnBrk="1" latinLnBrk="0" hangingPunct="1">
                        <a:defRPr sz="2400" kern="1200">
                          <a:solidFill>
                            <a:schemeClr val="dk1"/>
                          </a:solidFill>
                          <a:latin typeface="Arial"/>
                          <a:ea typeface="微软雅黑"/>
                        </a:defRPr>
                      </a:lvl1pPr>
                      <a:lvl2pPr marL="609600" algn="l" defTabSz="1219200" rtl="0" eaLnBrk="1" latinLnBrk="0" hangingPunct="1">
                        <a:defRPr sz="2400" kern="1200">
                          <a:solidFill>
                            <a:schemeClr val="dk1"/>
                          </a:solidFill>
                          <a:latin typeface="Arial"/>
                          <a:ea typeface="微软雅黑"/>
                        </a:defRPr>
                      </a:lvl2pPr>
                      <a:lvl3pPr marL="1219200" algn="l" defTabSz="1219200" rtl="0" eaLnBrk="1" latinLnBrk="0" hangingPunct="1">
                        <a:defRPr sz="2400" kern="1200">
                          <a:solidFill>
                            <a:schemeClr val="dk1"/>
                          </a:solidFill>
                          <a:latin typeface="Arial"/>
                          <a:ea typeface="微软雅黑"/>
                        </a:defRPr>
                      </a:lvl3pPr>
                      <a:lvl4pPr marL="1828800" algn="l" defTabSz="1219200" rtl="0" eaLnBrk="1" latinLnBrk="0" hangingPunct="1">
                        <a:defRPr sz="2400" kern="1200">
                          <a:solidFill>
                            <a:schemeClr val="dk1"/>
                          </a:solidFill>
                          <a:latin typeface="Arial"/>
                          <a:ea typeface="微软雅黑"/>
                        </a:defRPr>
                      </a:lvl4pPr>
                      <a:lvl5pPr marL="2438400" algn="l" defTabSz="1219200" rtl="0" eaLnBrk="1" latinLnBrk="0" hangingPunct="1">
                        <a:defRPr sz="2400" kern="1200">
                          <a:solidFill>
                            <a:schemeClr val="dk1"/>
                          </a:solidFill>
                          <a:latin typeface="Arial"/>
                          <a:ea typeface="微软雅黑"/>
                        </a:defRPr>
                      </a:lvl5pPr>
                      <a:lvl6pPr marL="3048000" algn="l" defTabSz="1219200" rtl="0" eaLnBrk="1" latinLnBrk="0" hangingPunct="1">
                        <a:defRPr sz="2400" kern="1200">
                          <a:solidFill>
                            <a:schemeClr val="dk1"/>
                          </a:solidFill>
                          <a:latin typeface="Arial"/>
                          <a:ea typeface="微软雅黑"/>
                        </a:defRPr>
                      </a:lvl6pPr>
                      <a:lvl7pPr marL="3657600" algn="l" defTabSz="1219200" rtl="0" eaLnBrk="1" latinLnBrk="0" hangingPunct="1">
                        <a:defRPr sz="2400" kern="1200">
                          <a:solidFill>
                            <a:schemeClr val="dk1"/>
                          </a:solidFill>
                          <a:latin typeface="Arial"/>
                          <a:ea typeface="微软雅黑"/>
                        </a:defRPr>
                      </a:lvl7pPr>
                      <a:lvl8pPr marL="4267200" algn="l" defTabSz="1219200" rtl="0" eaLnBrk="1" latinLnBrk="0" hangingPunct="1">
                        <a:defRPr sz="2400" kern="1200">
                          <a:solidFill>
                            <a:schemeClr val="dk1"/>
                          </a:solidFill>
                          <a:latin typeface="Arial"/>
                          <a:ea typeface="微软雅黑"/>
                        </a:defRPr>
                      </a:lvl8pPr>
                      <a:lvl9pPr marL="4876800" algn="l" defTabSz="1219200" rtl="0" eaLnBrk="1" latinLnBrk="0" hangingPunct="1">
                        <a:defRPr sz="2400" kern="1200">
                          <a:solidFill>
                            <a:schemeClr val="dk1"/>
                          </a:solidFill>
                          <a:latin typeface="Arial"/>
                          <a:ea typeface="微软雅黑"/>
                        </a:defRPr>
                      </a:lvl9pPr>
                    </a:lstStyle>
                    <a:p>
                      <a:pPr marL="0" indent="0" algn="l">
                        <a:buFont typeface="+mj-lt"/>
                        <a:buNone/>
                      </a:pPr>
                      <a:r>
                        <a:rPr lang="en-US" altLang="zh-CN" sz="1000"/>
                        <a:t>11</a:t>
                      </a:r>
                      <a:r>
                        <a:rPr lang="zh-CN" altLang="en-US" sz="1000"/>
                        <a:t>（</a:t>
                      </a:r>
                      <a:r>
                        <a:rPr lang="en-US" altLang="zh-CN" sz="1000"/>
                        <a:t>0.9</a:t>
                      </a:r>
                      <a:r>
                        <a:rPr lang="zh-CN" altLang="en-US" sz="1000"/>
                        <a:t>）</a:t>
                      </a:r>
                    </a:p>
                  </a:txBody>
                  <a:tcPr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B35609">
                        <a:tint val="40000"/>
                      </a:srgbClr>
                    </a:solidFill>
                  </a:tcPr>
                </a:tc>
                <a:tc>
                  <a:txBody>
                    <a:bodyPr/>
                    <a:lstStyle>
                      <a:lvl1pPr marL="0" algn="l" defTabSz="1219200" rtl="0" eaLnBrk="1" latinLnBrk="0" hangingPunct="1">
                        <a:defRPr sz="2400" kern="1200">
                          <a:solidFill>
                            <a:schemeClr val="dk1"/>
                          </a:solidFill>
                          <a:latin typeface="Arial"/>
                          <a:ea typeface="微软雅黑"/>
                        </a:defRPr>
                      </a:lvl1pPr>
                      <a:lvl2pPr marL="609600" algn="l" defTabSz="1219200" rtl="0" eaLnBrk="1" latinLnBrk="0" hangingPunct="1">
                        <a:defRPr sz="2400" kern="1200">
                          <a:solidFill>
                            <a:schemeClr val="dk1"/>
                          </a:solidFill>
                          <a:latin typeface="Arial"/>
                          <a:ea typeface="微软雅黑"/>
                        </a:defRPr>
                      </a:lvl2pPr>
                      <a:lvl3pPr marL="1219200" algn="l" defTabSz="1219200" rtl="0" eaLnBrk="1" latinLnBrk="0" hangingPunct="1">
                        <a:defRPr sz="2400" kern="1200">
                          <a:solidFill>
                            <a:schemeClr val="dk1"/>
                          </a:solidFill>
                          <a:latin typeface="Arial"/>
                          <a:ea typeface="微软雅黑"/>
                        </a:defRPr>
                      </a:lvl3pPr>
                      <a:lvl4pPr marL="1828800" algn="l" defTabSz="1219200" rtl="0" eaLnBrk="1" latinLnBrk="0" hangingPunct="1">
                        <a:defRPr sz="2400" kern="1200">
                          <a:solidFill>
                            <a:schemeClr val="dk1"/>
                          </a:solidFill>
                          <a:latin typeface="Arial"/>
                          <a:ea typeface="微软雅黑"/>
                        </a:defRPr>
                      </a:lvl4pPr>
                      <a:lvl5pPr marL="2438400" algn="l" defTabSz="1219200" rtl="0" eaLnBrk="1" latinLnBrk="0" hangingPunct="1">
                        <a:defRPr sz="2400" kern="1200">
                          <a:solidFill>
                            <a:schemeClr val="dk1"/>
                          </a:solidFill>
                          <a:latin typeface="Arial"/>
                          <a:ea typeface="微软雅黑"/>
                        </a:defRPr>
                      </a:lvl5pPr>
                      <a:lvl6pPr marL="3048000" algn="l" defTabSz="1219200" rtl="0" eaLnBrk="1" latinLnBrk="0" hangingPunct="1">
                        <a:defRPr sz="2400" kern="1200">
                          <a:solidFill>
                            <a:schemeClr val="dk1"/>
                          </a:solidFill>
                          <a:latin typeface="Arial"/>
                          <a:ea typeface="微软雅黑"/>
                        </a:defRPr>
                      </a:lvl6pPr>
                      <a:lvl7pPr marL="3657600" algn="l" defTabSz="1219200" rtl="0" eaLnBrk="1" latinLnBrk="0" hangingPunct="1">
                        <a:defRPr sz="2400" kern="1200">
                          <a:solidFill>
                            <a:schemeClr val="dk1"/>
                          </a:solidFill>
                          <a:latin typeface="Arial"/>
                          <a:ea typeface="微软雅黑"/>
                        </a:defRPr>
                      </a:lvl7pPr>
                      <a:lvl8pPr marL="4267200" algn="l" defTabSz="1219200" rtl="0" eaLnBrk="1" latinLnBrk="0" hangingPunct="1">
                        <a:defRPr sz="2400" kern="1200">
                          <a:solidFill>
                            <a:schemeClr val="dk1"/>
                          </a:solidFill>
                          <a:latin typeface="Arial"/>
                          <a:ea typeface="微软雅黑"/>
                        </a:defRPr>
                      </a:lvl8pPr>
                      <a:lvl9pPr marL="4876800" algn="l" defTabSz="1219200" rtl="0" eaLnBrk="1" latinLnBrk="0" hangingPunct="1">
                        <a:defRPr sz="2400" kern="1200">
                          <a:solidFill>
                            <a:schemeClr val="dk1"/>
                          </a:solidFill>
                          <a:latin typeface="Arial"/>
                          <a:ea typeface="微软雅黑"/>
                        </a:defRPr>
                      </a:lvl9pPr>
                    </a:lstStyle>
                    <a:p>
                      <a:pPr marL="0" indent="0" algn="l">
                        <a:buFont typeface="+mj-lt"/>
                        <a:buNone/>
                      </a:pPr>
                      <a:r>
                        <a:rPr lang="en-US" altLang="zh-CN" sz="1000"/>
                        <a:t>42</a:t>
                      </a:r>
                      <a:r>
                        <a:rPr lang="zh-CN" altLang="en-US" sz="1000"/>
                        <a:t>（</a:t>
                      </a:r>
                      <a:r>
                        <a:rPr lang="en-US" altLang="zh-CN" sz="1000"/>
                        <a:t>33.3</a:t>
                      </a:r>
                      <a:r>
                        <a:rPr lang="zh-CN" altLang="en-US" sz="1000"/>
                        <a:t>）</a:t>
                      </a:r>
                    </a:p>
                  </a:txBody>
                  <a:tcPr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B35609">
                        <a:tint val="40000"/>
                      </a:srgbClr>
                    </a:solidFill>
                  </a:tcPr>
                </a:tc>
                <a:tc>
                  <a:txBody>
                    <a:bodyPr/>
                    <a:lstStyle>
                      <a:lvl1pPr marL="0" algn="l" defTabSz="1219200" rtl="0" eaLnBrk="1" latinLnBrk="0" hangingPunct="1">
                        <a:defRPr sz="2400" kern="1200">
                          <a:solidFill>
                            <a:schemeClr val="dk1"/>
                          </a:solidFill>
                          <a:latin typeface="Arial"/>
                          <a:ea typeface="微软雅黑"/>
                        </a:defRPr>
                      </a:lvl1pPr>
                      <a:lvl2pPr marL="609600" algn="l" defTabSz="1219200" rtl="0" eaLnBrk="1" latinLnBrk="0" hangingPunct="1">
                        <a:defRPr sz="2400" kern="1200">
                          <a:solidFill>
                            <a:schemeClr val="dk1"/>
                          </a:solidFill>
                          <a:latin typeface="Arial"/>
                          <a:ea typeface="微软雅黑"/>
                        </a:defRPr>
                      </a:lvl2pPr>
                      <a:lvl3pPr marL="1219200" algn="l" defTabSz="1219200" rtl="0" eaLnBrk="1" latinLnBrk="0" hangingPunct="1">
                        <a:defRPr sz="2400" kern="1200">
                          <a:solidFill>
                            <a:schemeClr val="dk1"/>
                          </a:solidFill>
                          <a:latin typeface="Arial"/>
                          <a:ea typeface="微软雅黑"/>
                        </a:defRPr>
                      </a:lvl3pPr>
                      <a:lvl4pPr marL="1828800" algn="l" defTabSz="1219200" rtl="0" eaLnBrk="1" latinLnBrk="0" hangingPunct="1">
                        <a:defRPr sz="2400" kern="1200">
                          <a:solidFill>
                            <a:schemeClr val="dk1"/>
                          </a:solidFill>
                          <a:latin typeface="Arial"/>
                          <a:ea typeface="微软雅黑"/>
                        </a:defRPr>
                      </a:lvl4pPr>
                      <a:lvl5pPr marL="2438400" algn="l" defTabSz="1219200" rtl="0" eaLnBrk="1" latinLnBrk="0" hangingPunct="1">
                        <a:defRPr sz="2400" kern="1200">
                          <a:solidFill>
                            <a:schemeClr val="dk1"/>
                          </a:solidFill>
                          <a:latin typeface="Arial"/>
                          <a:ea typeface="微软雅黑"/>
                        </a:defRPr>
                      </a:lvl5pPr>
                      <a:lvl6pPr marL="3048000" algn="l" defTabSz="1219200" rtl="0" eaLnBrk="1" latinLnBrk="0" hangingPunct="1">
                        <a:defRPr sz="2400" kern="1200">
                          <a:solidFill>
                            <a:schemeClr val="dk1"/>
                          </a:solidFill>
                          <a:latin typeface="Arial"/>
                          <a:ea typeface="微软雅黑"/>
                        </a:defRPr>
                      </a:lvl6pPr>
                      <a:lvl7pPr marL="3657600" algn="l" defTabSz="1219200" rtl="0" eaLnBrk="1" latinLnBrk="0" hangingPunct="1">
                        <a:defRPr sz="2400" kern="1200">
                          <a:solidFill>
                            <a:schemeClr val="dk1"/>
                          </a:solidFill>
                          <a:latin typeface="Arial"/>
                          <a:ea typeface="微软雅黑"/>
                        </a:defRPr>
                      </a:lvl7pPr>
                      <a:lvl8pPr marL="4267200" algn="l" defTabSz="1219200" rtl="0" eaLnBrk="1" latinLnBrk="0" hangingPunct="1">
                        <a:defRPr sz="2400" kern="1200">
                          <a:solidFill>
                            <a:schemeClr val="dk1"/>
                          </a:solidFill>
                          <a:latin typeface="Arial"/>
                          <a:ea typeface="微软雅黑"/>
                        </a:defRPr>
                      </a:lvl8pPr>
                      <a:lvl9pPr marL="4876800" algn="l" defTabSz="1219200" rtl="0" eaLnBrk="1" latinLnBrk="0" hangingPunct="1">
                        <a:defRPr sz="2400" kern="1200">
                          <a:solidFill>
                            <a:schemeClr val="dk1"/>
                          </a:solidFill>
                          <a:latin typeface="Arial"/>
                          <a:ea typeface="微软雅黑"/>
                        </a:defRPr>
                      </a:lvl9pPr>
                    </a:lstStyle>
                    <a:p>
                      <a:pPr marL="0" indent="0" algn="l">
                        <a:buFont typeface="+mj-lt"/>
                        <a:buNone/>
                      </a:pPr>
                      <a:r>
                        <a:rPr lang="en-US" altLang="zh-CN" sz="1000"/>
                        <a:t>38.30</a:t>
                      </a:r>
                      <a:r>
                        <a:rPr lang="zh-CN" altLang="en-US" sz="1000"/>
                        <a:t>（</a:t>
                      </a:r>
                      <a:r>
                        <a:rPr lang="en-US" altLang="zh-CN" sz="1000"/>
                        <a:t>20.42-71.72</a:t>
                      </a:r>
                      <a:r>
                        <a:rPr lang="zh-CN" altLang="en-US" sz="1000"/>
                        <a:t>）</a:t>
                      </a:r>
                    </a:p>
                  </a:txBody>
                  <a:tcPr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B35609">
                        <a:tint val="40000"/>
                      </a:srgbClr>
                    </a:solidFill>
                  </a:tcPr>
                </a:tc>
                <a:extLst>
                  <a:ext uri="{0D108BD9-81ED-4DB2-BD59-A6C34878D82A}">
                    <a16:rowId xmlns:a16="http://schemas.microsoft.com/office/drawing/2014/main" val="10003"/>
                  </a:ext>
                </a:extLst>
              </a:tr>
              <a:tr h="414855">
                <a:tc>
                  <a:txBody>
                    <a:bodyPr/>
                    <a:lstStyle>
                      <a:lvl1pPr marL="0" algn="l" defTabSz="1219200" rtl="0" eaLnBrk="1" latinLnBrk="0" hangingPunct="1">
                        <a:defRPr sz="2400" kern="1200">
                          <a:solidFill>
                            <a:schemeClr val="dk1"/>
                          </a:solidFill>
                          <a:latin typeface="Arial"/>
                          <a:ea typeface="微软雅黑"/>
                        </a:defRPr>
                      </a:lvl1pPr>
                      <a:lvl2pPr marL="609600" algn="l" defTabSz="1219200" rtl="0" eaLnBrk="1" latinLnBrk="0" hangingPunct="1">
                        <a:defRPr sz="2400" kern="1200">
                          <a:solidFill>
                            <a:schemeClr val="dk1"/>
                          </a:solidFill>
                          <a:latin typeface="Arial"/>
                          <a:ea typeface="微软雅黑"/>
                        </a:defRPr>
                      </a:lvl2pPr>
                      <a:lvl3pPr marL="1219200" algn="l" defTabSz="1219200" rtl="0" eaLnBrk="1" latinLnBrk="0" hangingPunct="1">
                        <a:defRPr sz="2400" kern="1200">
                          <a:solidFill>
                            <a:schemeClr val="dk1"/>
                          </a:solidFill>
                          <a:latin typeface="Arial"/>
                          <a:ea typeface="微软雅黑"/>
                        </a:defRPr>
                      </a:lvl3pPr>
                      <a:lvl4pPr marL="1828800" algn="l" defTabSz="1219200" rtl="0" eaLnBrk="1" latinLnBrk="0" hangingPunct="1">
                        <a:defRPr sz="2400" kern="1200">
                          <a:solidFill>
                            <a:schemeClr val="dk1"/>
                          </a:solidFill>
                          <a:latin typeface="Arial"/>
                          <a:ea typeface="微软雅黑"/>
                        </a:defRPr>
                      </a:lvl4pPr>
                      <a:lvl5pPr marL="2438400" algn="l" defTabSz="1219200" rtl="0" eaLnBrk="1" latinLnBrk="0" hangingPunct="1">
                        <a:defRPr sz="2400" kern="1200">
                          <a:solidFill>
                            <a:schemeClr val="dk1"/>
                          </a:solidFill>
                          <a:latin typeface="Arial"/>
                          <a:ea typeface="微软雅黑"/>
                        </a:defRPr>
                      </a:lvl5pPr>
                      <a:lvl6pPr marL="3048000" algn="l" defTabSz="1219200" rtl="0" eaLnBrk="1" latinLnBrk="0" hangingPunct="1">
                        <a:defRPr sz="2400" kern="1200">
                          <a:solidFill>
                            <a:schemeClr val="dk1"/>
                          </a:solidFill>
                          <a:latin typeface="Arial"/>
                          <a:ea typeface="微软雅黑"/>
                        </a:defRPr>
                      </a:lvl6pPr>
                      <a:lvl7pPr marL="3657600" algn="l" defTabSz="1219200" rtl="0" eaLnBrk="1" latinLnBrk="0" hangingPunct="1">
                        <a:defRPr sz="2400" kern="1200">
                          <a:solidFill>
                            <a:schemeClr val="dk1"/>
                          </a:solidFill>
                          <a:latin typeface="Arial"/>
                          <a:ea typeface="微软雅黑"/>
                        </a:defRPr>
                      </a:lvl7pPr>
                      <a:lvl8pPr marL="4267200" algn="l" defTabSz="1219200" rtl="0" eaLnBrk="1" latinLnBrk="0" hangingPunct="1">
                        <a:defRPr sz="2400" kern="1200">
                          <a:solidFill>
                            <a:schemeClr val="dk1"/>
                          </a:solidFill>
                          <a:latin typeface="Arial"/>
                          <a:ea typeface="微软雅黑"/>
                        </a:defRPr>
                      </a:lvl8pPr>
                      <a:lvl9pPr marL="4876800" algn="l" defTabSz="1219200" rtl="0" eaLnBrk="1" latinLnBrk="0" hangingPunct="1">
                        <a:defRPr sz="2400" kern="1200">
                          <a:solidFill>
                            <a:schemeClr val="dk1"/>
                          </a:solidFill>
                          <a:latin typeface="Arial"/>
                          <a:ea typeface="微软雅黑"/>
                        </a:defRPr>
                      </a:lvl9pPr>
                    </a:lstStyle>
                    <a:p>
                      <a:pPr marL="0" indent="0" algn="l">
                        <a:buFont typeface="+mj-lt"/>
                        <a:buNone/>
                      </a:pPr>
                      <a:r>
                        <a:rPr lang="en-US" altLang="zh-CN" sz="1050"/>
                        <a:t>SSRI</a:t>
                      </a:r>
                      <a:r>
                        <a:rPr lang="zh-CN" altLang="en-US" sz="1050"/>
                        <a:t>典型症状</a:t>
                      </a:r>
                    </a:p>
                  </a:txBody>
                  <a:tcPr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B35609">
                        <a:tint val="20000"/>
                      </a:srgbClr>
                    </a:solidFill>
                  </a:tcPr>
                </a:tc>
                <a:tc>
                  <a:txBody>
                    <a:bodyPr/>
                    <a:lstStyle>
                      <a:lvl1pPr marL="0" algn="l" defTabSz="1219200" rtl="0" eaLnBrk="1" latinLnBrk="0" hangingPunct="1">
                        <a:defRPr sz="2400" kern="1200">
                          <a:solidFill>
                            <a:schemeClr val="dk1"/>
                          </a:solidFill>
                          <a:latin typeface="Arial"/>
                          <a:ea typeface="微软雅黑"/>
                        </a:defRPr>
                      </a:lvl1pPr>
                      <a:lvl2pPr marL="609600" algn="l" defTabSz="1219200" rtl="0" eaLnBrk="1" latinLnBrk="0" hangingPunct="1">
                        <a:defRPr sz="2400" kern="1200">
                          <a:solidFill>
                            <a:schemeClr val="dk1"/>
                          </a:solidFill>
                          <a:latin typeface="Arial"/>
                          <a:ea typeface="微软雅黑"/>
                        </a:defRPr>
                      </a:lvl2pPr>
                      <a:lvl3pPr marL="1219200" algn="l" defTabSz="1219200" rtl="0" eaLnBrk="1" latinLnBrk="0" hangingPunct="1">
                        <a:defRPr sz="2400" kern="1200">
                          <a:solidFill>
                            <a:schemeClr val="dk1"/>
                          </a:solidFill>
                          <a:latin typeface="Arial"/>
                          <a:ea typeface="微软雅黑"/>
                        </a:defRPr>
                      </a:lvl3pPr>
                      <a:lvl4pPr marL="1828800" algn="l" defTabSz="1219200" rtl="0" eaLnBrk="1" latinLnBrk="0" hangingPunct="1">
                        <a:defRPr sz="2400" kern="1200">
                          <a:solidFill>
                            <a:schemeClr val="dk1"/>
                          </a:solidFill>
                          <a:latin typeface="Arial"/>
                          <a:ea typeface="微软雅黑"/>
                        </a:defRPr>
                      </a:lvl4pPr>
                      <a:lvl5pPr marL="2438400" algn="l" defTabSz="1219200" rtl="0" eaLnBrk="1" latinLnBrk="0" hangingPunct="1">
                        <a:defRPr sz="2400" kern="1200">
                          <a:solidFill>
                            <a:schemeClr val="dk1"/>
                          </a:solidFill>
                          <a:latin typeface="Arial"/>
                          <a:ea typeface="微软雅黑"/>
                        </a:defRPr>
                      </a:lvl5pPr>
                      <a:lvl6pPr marL="3048000" algn="l" defTabSz="1219200" rtl="0" eaLnBrk="1" latinLnBrk="0" hangingPunct="1">
                        <a:defRPr sz="2400" kern="1200">
                          <a:solidFill>
                            <a:schemeClr val="dk1"/>
                          </a:solidFill>
                          <a:latin typeface="Arial"/>
                          <a:ea typeface="微软雅黑"/>
                        </a:defRPr>
                      </a:lvl6pPr>
                      <a:lvl7pPr marL="3657600" algn="l" defTabSz="1219200" rtl="0" eaLnBrk="1" latinLnBrk="0" hangingPunct="1">
                        <a:defRPr sz="2400" kern="1200">
                          <a:solidFill>
                            <a:schemeClr val="dk1"/>
                          </a:solidFill>
                          <a:latin typeface="Arial"/>
                          <a:ea typeface="微软雅黑"/>
                        </a:defRPr>
                      </a:lvl7pPr>
                      <a:lvl8pPr marL="4267200" algn="l" defTabSz="1219200" rtl="0" eaLnBrk="1" latinLnBrk="0" hangingPunct="1">
                        <a:defRPr sz="2400" kern="1200">
                          <a:solidFill>
                            <a:schemeClr val="dk1"/>
                          </a:solidFill>
                          <a:latin typeface="Arial"/>
                          <a:ea typeface="微软雅黑"/>
                        </a:defRPr>
                      </a:lvl8pPr>
                      <a:lvl9pPr marL="4876800" algn="l" defTabSz="1219200" rtl="0" eaLnBrk="1" latinLnBrk="0" hangingPunct="1">
                        <a:defRPr sz="2400" kern="1200">
                          <a:solidFill>
                            <a:schemeClr val="dk1"/>
                          </a:solidFill>
                          <a:latin typeface="Arial"/>
                          <a:ea typeface="微软雅黑"/>
                        </a:defRPr>
                      </a:lvl9pPr>
                    </a:lstStyle>
                    <a:p>
                      <a:pPr marL="0" indent="0" algn="l">
                        <a:buFont typeface="+mj-lt"/>
                        <a:buNone/>
                      </a:pPr>
                      <a:r>
                        <a:rPr lang="en-US" altLang="zh-CN" sz="1000"/>
                        <a:t>63</a:t>
                      </a:r>
                      <a:r>
                        <a:rPr lang="zh-CN" altLang="en-US" sz="1000"/>
                        <a:t>（</a:t>
                      </a:r>
                      <a:r>
                        <a:rPr lang="en-US" altLang="zh-CN" sz="1000"/>
                        <a:t>5.0</a:t>
                      </a:r>
                      <a:r>
                        <a:rPr lang="zh-CN" altLang="en-US" sz="1000"/>
                        <a:t>）</a:t>
                      </a:r>
                    </a:p>
                  </a:txBody>
                  <a:tcPr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B35609">
                        <a:tint val="20000"/>
                      </a:srgbClr>
                    </a:solidFill>
                  </a:tcPr>
                </a:tc>
                <a:tc>
                  <a:txBody>
                    <a:bodyPr/>
                    <a:lstStyle>
                      <a:lvl1pPr marL="0" algn="l" defTabSz="1219200" rtl="0" eaLnBrk="1" latinLnBrk="0" hangingPunct="1">
                        <a:defRPr sz="2400" kern="1200">
                          <a:solidFill>
                            <a:schemeClr val="dk1"/>
                          </a:solidFill>
                          <a:latin typeface="Arial"/>
                          <a:ea typeface="微软雅黑"/>
                        </a:defRPr>
                      </a:lvl1pPr>
                      <a:lvl2pPr marL="609600" algn="l" defTabSz="1219200" rtl="0" eaLnBrk="1" latinLnBrk="0" hangingPunct="1">
                        <a:defRPr sz="2400" kern="1200">
                          <a:solidFill>
                            <a:schemeClr val="dk1"/>
                          </a:solidFill>
                          <a:latin typeface="Arial"/>
                          <a:ea typeface="微软雅黑"/>
                        </a:defRPr>
                      </a:lvl2pPr>
                      <a:lvl3pPr marL="1219200" algn="l" defTabSz="1219200" rtl="0" eaLnBrk="1" latinLnBrk="0" hangingPunct="1">
                        <a:defRPr sz="2400" kern="1200">
                          <a:solidFill>
                            <a:schemeClr val="dk1"/>
                          </a:solidFill>
                          <a:latin typeface="Arial"/>
                          <a:ea typeface="微软雅黑"/>
                        </a:defRPr>
                      </a:lvl3pPr>
                      <a:lvl4pPr marL="1828800" algn="l" defTabSz="1219200" rtl="0" eaLnBrk="1" latinLnBrk="0" hangingPunct="1">
                        <a:defRPr sz="2400" kern="1200">
                          <a:solidFill>
                            <a:schemeClr val="dk1"/>
                          </a:solidFill>
                          <a:latin typeface="Arial"/>
                          <a:ea typeface="微软雅黑"/>
                        </a:defRPr>
                      </a:lvl4pPr>
                      <a:lvl5pPr marL="2438400" algn="l" defTabSz="1219200" rtl="0" eaLnBrk="1" latinLnBrk="0" hangingPunct="1">
                        <a:defRPr sz="2400" kern="1200">
                          <a:solidFill>
                            <a:schemeClr val="dk1"/>
                          </a:solidFill>
                          <a:latin typeface="Arial"/>
                          <a:ea typeface="微软雅黑"/>
                        </a:defRPr>
                      </a:lvl5pPr>
                      <a:lvl6pPr marL="3048000" algn="l" defTabSz="1219200" rtl="0" eaLnBrk="1" latinLnBrk="0" hangingPunct="1">
                        <a:defRPr sz="2400" kern="1200">
                          <a:solidFill>
                            <a:schemeClr val="dk1"/>
                          </a:solidFill>
                          <a:latin typeface="Arial"/>
                          <a:ea typeface="微软雅黑"/>
                        </a:defRPr>
                      </a:lvl6pPr>
                      <a:lvl7pPr marL="3657600" algn="l" defTabSz="1219200" rtl="0" eaLnBrk="1" latinLnBrk="0" hangingPunct="1">
                        <a:defRPr sz="2400" kern="1200">
                          <a:solidFill>
                            <a:schemeClr val="dk1"/>
                          </a:solidFill>
                          <a:latin typeface="Arial"/>
                          <a:ea typeface="微软雅黑"/>
                        </a:defRPr>
                      </a:lvl7pPr>
                      <a:lvl8pPr marL="4267200" algn="l" defTabSz="1219200" rtl="0" eaLnBrk="1" latinLnBrk="0" hangingPunct="1">
                        <a:defRPr sz="2400" kern="1200">
                          <a:solidFill>
                            <a:schemeClr val="dk1"/>
                          </a:solidFill>
                          <a:latin typeface="Arial"/>
                          <a:ea typeface="微软雅黑"/>
                        </a:defRPr>
                      </a:lvl8pPr>
                      <a:lvl9pPr marL="4876800" algn="l" defTabSz="1219200" rtl="0" eaLnBrk="1" latinLnBrk="0" hangingPunct="1">
                        <a:defRPr sz="2400" kern="1200">
                          <a:solidFill>
                            <a:schemeClr val="dk1"/>
                          </a:solidFill>
                          <a:latin typeface="Arial"/>
                          <a:ea typeface="微软雅黑"/>
                        </a:defRPr>
                      </a:lvl9pPr>
                    </a:lstStyle>
                    <a:p>
                      <a:pPr marL="0" indent="0" algn="l">
                        <a:buFont typeface="+mj-lt"/>
                        <a:buNone/>
                      </a:pPr>
                      <a:r>
                        <a:rPr lang="en-US" altLang="zh-CN" sz="1000"/>
                        <a:t>52</a:t>
                      </a:r>
                      <a:r>
                        <a:rPr lang="zh-CN" altLang="en-US" sz="1000"/>
                        <a:t>（</a:t>
                      </a:r>
                      <a:r>
                        <a:rPr lang="en-US" altLang="zh-CN" sz="1000"/>
                        <a:t>41.3</a:t>
                      </a:r>
                      <a:r>
                        <a:rPr lang="zh-CN" altLang="en-US" sz="1000"/>
                        <a:t>）</a:t>
                      </a:r>
                    </a:p>
                  </a:txBody>
                  <a:tcPr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B35609">
                        <a:tint val="20000"/>
                      </a:srgbClr>
                    </a:solidFill>
                  </a:tcPr>
                </a:tc>
                <a:tc>
                  <a:txBody>
                    <a:bodyPr/>
                    <a:lstStyle>
                      <a:lvl1pPr marL="0" algn="l" defTabSz="1219200" rtl="0" eaLnBrk="1" latinLnBrk="0" hangingPunct="1">
                        <a:defRPr sz="2400" kern="1200">
                          <a:solidFill>
                            <a:schemeClr val="dk1"/>
                          </a:solidFill>
                          <a:latin typeface="Arial"/>
                          <a:ea typeface="微软雅黑"/>
                        </a:defRPr>
                      </a:lvl1pPr>
                      <a:lvl2pPr marL="609600" algn="l" defTabSz="1219200" rtl="0" eaLnBrk="1" latinLnBrk="0" hangingPunct="1">
                        <a:defRPr sz="2400" kern="1200">
                          <a:solidFill>
                            <a:schemeClr val="dk1"/>
                          </a:solidFill>
                          <a:latin typeface="Arial"/>
                          <a:ea typeface="微软雅黑"/>
                        </a:defRPr>
                      </a:lvl2pPr>
                      <a:lvl3pPr marL="1219200" algn="l" defTabSz="1219200" rtl="0" eaLnBrk="1" latinLnBrk="0" hangingPunct="1">
                        <a:defRPr sz="2400" kern="1200">
                          <a:solidFill>
                            <a:schemeClr val="dk1"/>
                          </a:solidFill>
                          <a:latin typeface="Arial"/>
                          <a:ea typeface="微软雅黑"/>
                        </a:defRPr>
                      </a:lvl3pPr>
                      <a:lvl4pPr marL="1828800" algn="l" defTabSz="1219200" rtl="0" eaLnBrk="1" latinLnBrk="0" hangingPunct="1">
                        <a:defRPr sz="2400" kern="1200">
                          <a:solidFill>
                            <a:schemeClr val="dk1"/>
                          </a:solidFill>
                          <a:latin typeface="Arial"/>
                          <a:ea typeface="微软雅黑"/>
                        </a:defRPr>
                      </a:lvl4pPr>
                      <a:lvl5pPr marL="2438400" algn="l" defTabSz="1219200" rtl="0" eaLnBrk="1" latinLnBrk="0" hangingPunct="1">
                        <a:defRPr sz="2400" kern="1200">
                          <a:solidFill>
                            <a:schemeClr val="dk1"/>
                          </a:solidFill>
                          <a:latin typeface="Arial"/>
                          <a:ea typeface="微软雅黑"/>
                        </a:defRPr>
                      </a:lvl5pPr>
                      <a:lvl6pPr marL="3048000" algn="l" defTabSz="1219200" rtl="0" eaLnBrk="1" latinLnBrk="0" hangingPunct="1">
                        <a:defRPr sz="2400" kern="1200">
                          <a:solidFill>
                            <a:schemeClr val="dk1"/>
                          </a:solidFill>
                          <a:latin typeface="Arial"/>
                          <a:ea typeface="微软雅黑"/>
                        </a:defRPr>
                      </a:lvl6pPr>
                      <a:lvl7pPr marL="3657600" algn="l" defTabSz="1219200" rtl="0" eaLnBrk="1" latinLnBrk="0" hangingPunct="1">
                        <a:defRPr sz="2400" kern="1200">
                          <a:solidFill>
                            <a:schemeClr val="dk1"/>
                          </a:solidFill>
                          <a:latin typeface="Arial"/>
                          <a:ea typeface="微软雅黑"/>
                        </a:defRPr>
                      </a:lvl7pPr>
                      <a:lvl8pPr marL="4267200" algn="l" defTabSz="1219200" rtl="0" eaLnBrk="1" latinLnBrk="0" hangingPunct="1">
                        <a:defRPr sz="2400" kern="1200">
                          <a:solidFill>
                            <a:schemeClr val="dk1"/>
                          </a:solidFill>
                          <a:latin typeface="Arial"/>
                          <a:ea typeface="微软雅黑"/>
                        </a:defRPr>
                      </a:lvl8pPr>
                      <a:lvl9pPr marL="4876800" algn="l" defTabSz="1219200" rtl="0" eaLnBrk="1" latinLnBrk="0" hangingPunct="1">
                        <a:defRPr sz="2400" kern="1200">
                          <a:solidFill>
                            <a:schemeClr val="dk1"/>
                          </a:solidFill>
                          <a:latin typeface="Arial"/>
                          <a:ea typeface="微软雅黑"/>
                        </a:defRPr>
                      </a:lvl9pPr>
                    </a:lstStyle>
                    <a:p>
                      <a:pPr marL="0" indent="0" algn="l">
                        <a:buFont typeface="+mj-lt"/>
                        <a:buNone/>
                      </a:pPr>
                      <a:r>
                        <a:rPr lang="en-US" altLang="zh-CN" sz="1000"/>
                        <a:t>8.26</a:t>
                      </a:r>
                      <a:r>
                        <a:rPr lang="zh-CN" altLang="en-US" sz="1000"/>
                        <a:t>（</a:t>
                      </a:r>
                      <a:r>
                        <a:rPr lang="en-US" altLang="zh-CN" sz="1000"/>
                        <a:t>5.99-11.31</a:t>
                      </a:r>
                      <a:r>
                        <a:rPr lang="zh-CN" altLang="en-US" sz="1000"/>
                        <a:t>）</a:t>
                      </a:r>
                    </a:p>
                  </a:txBody>
                  <a:tcPr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B35609">
                        <a:tint val="20000"/>
                      </a:srgbClr>
                    </a:solidFill>
                  </a:tcPr>
                </a:tc>
                <a:extLst>
                  <a:ext uri="{0D108BD9-81ED-4DB2-BD59-A6C34878D82A}">
                    <a16:rowId xmlns:a16="http://schemas.microsoft.com/office/drawing/2014/main" val="10004"/>
                  </a:ext>
                </a:extLst>
              </a:tr>
              <a:tr h="262885">
                <a:tc>
                  <a:txBody>
                    <a:bodyPr/>
                    <a:lstStyle>
                      <a:lvl1pPr marL="0" algn="l" defTabSz="1219200" rtl="0" eaLnBrk="1" latinLnBrk="0" hangingPunct="1">
                        <a:defRPr sz="2400" kern="1200">
                          <a:solidFill>
                            <a:schemeClr val="dk1"/>
                          </a:solidFill>
                          <a:latin typeface="Arial"/>
                          <a:ea typeface="微软雅黑"/>
                        </a:defRPr>
                      </a:lvl1pPr>
                      <a:lvl2pPr marL="609600" algn="l" defTabSz="1219200" rtl="0" eaLnBrk="1" latinLnBrk="0" hangingPunct="1">
                        <a:defRPr sz="2400" kern="1200">
                          <a:solidFill>
                            <a:schemeClr val="dk1"/>
                          </a:solidFill>
                          <a:latin typeface="Arial"/>
                          <a:ea typeface="微软雅黑"/>
                        </a:defRPr>
                      </a:lvl2pPr>
                      <a:lvl3pPr marL="1219200" algn="l" defTabSz="1219200" rtl="0" eaLnBrk="1" latinLnBrk="0" hangingPunct="1">
                        <a:defRPr sz="2400" kern="1200">
                          <a:solidFill>
                            <a:schemeClr val="dk1"/>
                          </a:solidFill>
                          <a:latin typeface="Arial"/>
                          <a:ea typeface="微软雅黑"/>
                        </a:defRPr>
                      </a:lvl3pPr>
                      <a:lvl4pPr marL="1828800" algn="l" defTabSz="1219200" rtl="0" eaLnBrk="1" latinLnBrk="0" hangingPunct="1">
                        <a:defRPr sz="2400" kern="1200">
                          <a:solidFill>
                            <a:schemeClr val="dk1"/>
                          </a:solidFill>
                          <a:latin typeface="Arial"/>
                          <a:ea typeface="微软雅黑"/>
                        </a:defRPr>
                      </a:lvl4pPr>
                      <a:lvl5pPr marL="2438400" algn="l" defTabSz="1219200" rtl="0" eaLnBrk="1" latinLnBrk="0" hangingPunct="1">
                        <a:defRPr sz="2400" kern="1200">
                          <a:solidFill>
                            <a:schemeClr val="dk1"/>
                          </a:solidFill>
                          <a:latin typeface="Arial"/>
                          <a:ea typeface="微软雅黑"/>
                        </a:defRPr>
                      </a:lvl5pPr>
                      <a:lvl6pPr marL="3048000" algn="l" defTabSz="1219200" rtl="0" eaLnBrk="1" latinLnBrk="0" hangingPunct="1">
                        <a:defRPr sz="2400" kern="1200">
                          <a:solidFill>
                            <a:schemeClr val="dk1"/>
                          </a:solidFill>
                          <a:latin typeface="Arial"/>
                          <a:ea typeface="微软雅黑"/>
                        </a:defRPr>
                      </a:lvl6pPr>
                      <a:lvl7pPr marL="3657600" algn="l" defTabSz="1219200" rtl="0" eaLnBrk="1" latinLnBrk="0" hangingPunct="1">
                        <a:defRPr sz="2400" kern="1200">
                          <a:solidFill>
                            <a:schemeClr val="dk1"/>
                          </a:solidFill>
                          <a:latin typeface="Arial"/>
                          <a:ea typeface="微软雅黑"/>
                        </a:defRPr>
                      </a:lvl7pPr>
                      <a:lvl8pPr marL="4267200" algn="l" defTabSz="1219200" rtl="0" eaLnBrk="1" latinLnBrk="0" hangingPunct="1">
                        <a:defRPr sz="2400" kern="1200">
                          <a:solidFill>
                            <a:schemeClr val="dk1"/>
                          </a:solidFill>
                          <a:latin typeface="Arial"/>
                          <a:ea typeface="微软雅黑"/>
                        </a:defRPr>
                      </a:lvl8pPr>
                      <a:lvl9pPr marL="4876800" algn="l" defTabSz="1219200" rtl="0" eaLnBrk="1" latinLnBrk="0" hangingPunct="1">
                        <a:defRPr sz="2400" kern="1200">
                          <a:solidFill>
                            <a:schemeClr val="dk1"/>
                          </a:solidFill>
                          <a:latin typeface="Arial"/>
                          <a:ea typeface="微软雅黑"/>
                        </a:defRPr>
                      </a:lvl9pPr>
                    </a:lstStyle>
                    <a:p>
                      <a:pPr marL="0" indent="0" algn="l">
                        <a:buFont typeface="+mj-lt"/>
                        <a:buNone/>
                      </a:pPr>
                      <a:r>
                        <a:rPr lang="zh-CN" altLang="en-US" sz="1050"/>
                        <a:t>心律</a:t>
                      </a:r>
                    </a:p>
                  </a:txBody>
                  <a:tcPr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B35609">
                        <a:tint val="40000"/>
                      </a:srgbClr>
                    </a:solidFill>
                  </a:tcPr>
                </a:tc>
                <a:tc>
                  <a:txBody>
                    <a:bodyPr/>
                    <a:lstStyle>
                      <a:lvl1pPr marL="0" algn="l" defTabSz="1219200" rtl="0" eaLnBrk="1" latinLnBrk="0" hangingPunct="1">
                        <a:defRPr sz="2400" kern="1200">
                          <a:solidFill>
                            <a:schemeClr val="dk1"/>
                          </a:solidFill>
                          <a:latin typeface="Arial"/>
                          <a:ea typeface="微软雅黑"/>
                        </a:defRPr>
                      </a:lvl1pPr>
                      <a:lvl2pPr marL="609600" algn="l" defTabSz="1219200" rtl="0" eaLnBrk="1" latinLnBrk="0" hangingPunct="1">
                        <a:defRPr sz="2400" kern="1200">
                          <a:solidFill>
                            <a:schemeClr val="dk1"/>
                          </a:solidFill>
                          <a:latin typeface="Arial"/>
                          <a:ea typeface="微软雅黑"/>
                        </a:defRPr>
                      </a:lvl2pPr>
                      <a:lvl3pPr marL="1219200" algn="l" defTabSz="1219200" rtl="0" eaLnBrk="1" latinLnBrk="0" hangingPunct="1">
                        <a:defRPr sz="2400" kern="1200">
                          <a:solidFill>
                            <a:schemeClr val="dk1"/>
                          </a:solidFill>
                          <a:latin typeface="Arial"/>
                          <a:ea typeface="微软雅黑"/>
                        </a:defRPr>
                      </a:lvl3pPr>
                      <a:lvl4pPr marL="1828800" algn="l" defTabSz="1219200" rtl="0" eaLnBrk="1" latinLnBrk="0" hangingPunct="1">
                        <a:defRPr sz="2400" kern="1200">
                          <a:solidFill>
                            <a:schemeClr val="dk1"/>
                          </a:solidFill>
                          <a:latin typeface="Arial"/>
                          <a:ea typeface="微软雅黑"/>
                        </a:defRPr>
                      </a:lvl4pPr>
                      <a:lvl5pPr marL="2438400" algn="l" defTabSz="1219200" rtl="0" eaLnBrk="1" latinLnBrk="0" hangingPunct="1">
                        <a:defRPr sz="2400" kern="1200">
                          <a:solidFill>
                            <a:schemeClr val="dk1"/>
                          </a:solidFill>
                          <a:latin typeface="Arial"/>
                          <a:ea typeface="微软雅黑"/>
                        </a:defRPr>
                      </a:lvl5pPr>
                      <a:lvl6pPr marL="3048000" algn="l" defTabSz="1219200" rtl="0" eaLnBrk="1" latinLnBrk="0" hangingPunct="1">
                        <a:defRPr sz="2400" kern="1200">
                          <a:solidFill>
                            <a:schemeClr val="dk1"/>
                          </a:solidFill>
                          <a:latin typeface="Arial"/>
                          <a:ea typeface="微软雅黑"/>
                        </a:defRPr>
                      </a:lvl6pPr>
                      <a:lvl7pPr marL="3657600" algn="l" defTabSz="1219200" rtl="0" eaLnBrk="1" latinLnBrk="0" hangingPunct="1">
                        <a:defRPr sz="2400" kern="1200">
                          <a:solidFill>
                            <a:schemeClr val="dk1"/>
                          </a:solidFill>
                          <a:latin typeface="Arial"/>
                          <a:ea typeface="微软雅黑"/>
                        </a:defRPr>
                      </a:lvl7pPr>
                      <a:lvl8pPr marL="4267200" algn="l" defTabSz="1219200" rtl="0" eaLnBrk="1" latinLnBrk="0" hangingPunct="1">
                        <a:defRPr sz="2400" kern="1200">
                          <a:solidFill>
                            <a:schemeClr val="dk1"/>
                          </a:solidFill>
                          <a:latin typeface="Arial"/>
                          <a:ea typeface="微软雅黑"/>
                        </a:defRPr>
                      </a:lvl8pPr>
                      <a:lvl9pPr marL="4876800" algn="l" defTabSz="1219200" rtl="0" eaLnBrk="1" latinLnBrk="0" hangingPunct="1">
                        <a:defRPr sz="2400" kern="1200">
                          <a:solidFill>
                            <a:schemeClr val="dk1"/>
                          </a:solidFill>
                          <a:latin typeface="Arial"/>
                          <a:ea typeface="微软雅黑"/>
                        </a:defRPr>
                      </a:lvl9pPr>
                    </a:lstStyle>
                    <a:p>
                      <a:pPr marL="0" indent="0" algn="l">
                        <a:buFont typeface="+mj-lt"/>
                        <a:buNone/>
                      </a:pPr>
                      <a:r>
                        <a:rPr lang="en-US" altLang="zh-CN" sz="1000"/>
                        <a:t>2</a:t>
                      </a:r>
                      <a:r>
                        <a:rPr lang="zh-CN" altLang="en-US" sz="1000"/>
                        <a:t>（</a:t>
                      </a:r>
                      <a:r>
                        <a:rPr lang="en-US" altLang="zh-CN" sz="1000"/>
                        <a:t>0.2</a:t>
                      </a:r>
                      <a:r>
                        <a:rPr lang="zh-CN" altLang="en-US" sz="1000"/>
                        <a:t>）</a:t>
                      </a:r>
                    </a:p>
                  </a:txBody>
                  <a:tcPr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B35609">
                        <a:tint val="40000"/>
                      </a:srgbClr>
                    </a:solidFill>
                  </a:tcPr>
                </a:tc>
                <a:tc>
                  <a:txBody>
                    <a:bodyPr/>
                    <a:lstStyle>
                      <a:lvl1pPr marL="0" algn="l" defTabSz="1219200" rtl="0" eaLnBrk="1" latinLnBrk="0" hangingPunct="1">
                        <a:defRPr sz="2400" kern="1200">
                          <a:solidFill>
                            <a:schemeClr val="dk1"/>
                          </a:solidFill>
                          <a:latin typeface="Arial"/>
                          <a:ea typeface="微软雅黑"/>
                        </a:defRPr>
                      </a:lvl1pPr>
                      <a:lvl2pPr marL="609600" algn="l" defTabSz="1219200" rtl="0" eaLnBrk="1" latinLnBrk="0" hangingPunct="1">
                        <a:defRPr sz="2400" kern="1200">
                          <a:solidFill>
                            <a:schemeClr val="dk1"/>
                          </a:solidFill>
                          <a:latin typeface="Arial"/>
                          <a:ea typeface="微软雅黑"/>
                        </a:defRPr>
                      </a:lvl2pPr>
                      <a:lvl3pPr marL="1219200" algn="l" defTabSz="1219200" rtl="0" eaLnBrk="1" latinLnBrk="0" hangingPunct="1">
                        <a:defRPr sz="2400" kern="1200">
                          <a:solidFill>
                            <a:schemeClr val="dk1"/>
                          </a:solidFill>
                          <a:latin typeface="Arial"/>
                          <a:ea typeface="微软雅黑"/>
                        </a:defRPr>
                      </a:lvl3pPr>
                      <a:lvl4pPr marL="1828800" algn="l" defTabSz="1219200" rtl="0" eaLnBrk="1" latinLnBrk="0" hangingPunct="1">
                        <a:defRPr sz="2400" kern="1200">
                          <a:solidFill>
                            <a:schemeClr val="dk1"/>
                          </a:solidFill>
                          <a:latin typeface="Arial"/>
                          <a:ea typeface="微软雅黑"/>
                        </a:defRPr>
                      </a:lvl4pPr>
                      <a:lvl5pPr marL="2438400" algn="l" defTabSz="1219200" rtl="0" eaLnBrk="1" latinLnBrk="0" hangingPunct="1">
                        <a:defRPr sz="2400" kern="1200">
                          <a:solidFill>
                            <a:schemeClr val="dk1"/>
                          </a:solidFill>
                          <a:latin typeface="Arial"/>
                          <a:ea typeface="微软雅黑"/>
                        </a:defRPr>
                      </a:lvl5pPr>
                      <a:lvl6pPr marL="3048000" algn="l" defTabSz="1219200" rtl="0" eaLnBrk="1" latinLnBrk="0" hangingPunct="1">
                        <a:defRPr sz="2400" kern="1200">
                          <a:solidFill>
                            <a:schemeClr val="dk1"/>
                          </a:solidFill>
                          <a:latin typeface="Arial"/>
                          <a:ea typeface="微软雅黑"/>
                        </a:defRPr>
                      </a:lvl6pPr>
                      <a:lvl7pPr marL="3657600" algn="l" defTabSz="1219200" rtl="0" eaLnBrk="1" latinLnBrk="0" hangingPunct="1">
                        <a:defRPr sz="2400" kern="1200">
                          <a:solidFill>
                            <a:schemeClr val="dk1"/>
                          </a:solidFill>
                          <a:latin typeface="Arial"/>
                          <a:ea typeface="微软雅黑"/>
                        </a:defRPr>
                      </a:lvl7pPr>
                      <a:lvl8pPr marL="4267200" algn="l" defTabSz="1219200" rtl="0" eaLnBrk="1" latinLnBrk="0" hangingPunct="1">
                        <a:defRPr sz="2400" kern="1200">
                          <a:solidFill>
                            <a:schemeClr val="dk1"/>
                          </a:solidFill>
                          <a:latin typeface="Arial"/>
                          <a:ea typeface="微软雅黑"/>
                        </a:defRPr>
                      </a:lvl8pPr>
                      <a:lvl9pPr marL="4876800" algn="l" defTabSz="1219200" rtl="0" eaLnBrk="1" latinLnBrk="0" hangingPunct="1">
                        <a:defRPr sz="2400" kern="1200">
                          <a:solidFill>
                            <a:schemeClr val="dk1"/>
                          </a:solidFill>
                          <a:latin typeface="Arial"/>
                          <a:ea typeface="微软雅黑"/>
                        </a:defRPr>
                      </a:lvl9pPr>
                    </a:lstStyle>
                    <a:p>
                      <a:pPr marL="0" indent="0" algn="l">
                        <a:buFont typeface="+mj-lt"/>
                        <a:buNone/>
                      </a:pPr>
                      <a:r>
                        <a:rPr lang="en-US" altLang="zh-CN" sz="1000"/>
                        <a:t>2</a:t>
                      </a:r>
                      <a:r>
                        <a:rPr lang="zh-CN" altLang="en-US" sz="1000"/>
                        <a:t>（</a:t>
                      </a:r>
                      <a:r>
                        <a:rPr lang="en-US" altLang="zh-CN" sz="1000"/>
                        <a:t>1.6</a:t>
                      </a:r>
                      <a:r>
                        <a:rPr lang="zh-CN" altLang="en-US" sz="1000"/>
                        <a:t>）</a:t>
                      </a:r>
                    </a:p>
                  </a:txBody>
                  <a:tcPr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B35609">
                        <a:tint val="40000"/>
                      </a:srgbClr>
                    </a:solidFill>
                  </a:tcPr>
                </a:tc>
                <a:tc>
                  <a:txBody>
                    <a:bodyPr/>
                    <a:lstStyle>
                      <a:lvl1pPr marL="0" algn="l" defTabSz="1219200" rtl="0" eaLnBrk="1" latinLnBrk="0" hangingPunct="1">
                        <a:defRPr sz="2400" kern="1200">
                          <a:solidFill>
                            <a:schemeClr val="dk1"/>
                          </a:solidFill>
                          <a:latin typeface="Arial"/>
                          <a:ea typeface="微软雅黑"/>
                        </a:defRPr>
                      </a:lvl1pPr>
                      <a:lvl2pPr marL="609600" algn="l" defTabSz="1219200" rtl="0" eaLnBrk="1" latinLnBrk="0" hangingPunct="1">
                        <a:defRPr sz="2400" kern="1200">
                          <a:solidFill>
                            <a:schemeClr val="dk1"/>
                          </a:solidFill>
                          <a:latin typeface="Arial"/>
                          <a:ea typeface="微软雅黑"/>
                        </a:defRPr>
                      </a:lvl2pPr>
                      <a:lvl3pPr marL="1219200" algn="l" defTabSz="1219200" rtl="0" eaLnBrk="1" latinLnBrk="0" hangingPunct="1">
                        <a:defRPr sz="2400" kern="1200">
                          <a:solidFill>
                            <a:schemeClr val="dk1"/>
                          </a:solidFill>
                          <a:latin typeface="Arial"/>
                          <a:ea typeface="微软雅黑"/>
                        </a:defRPr>
                      </a:lvl3pPr>
                      <a:lvl4pPr marL="1828800" algn="l" defTabSz="1219200" rtl="0" eaLnBrk="1" latinLnBrk="0" hangingPunct="1">
                        <a:defRPr sz="2400" kern="1200">
                          <a:solidFill>
                            <a:schemeClr val="dk1"/>
                          </a:solidFill>
                          <a:latin typeface="Arial"/>
                          <a:ea typeface="微软雅黑"/>
                        </a:defRPr>
                      </a:lvl4pPr>
                      <a:lvl5pPr marL="2438400" algn="l" defTabSz="1219200" rtl="0" eaLnBrk="1" latinLnBrk="0" hangingPunct="1">
                        <a:defRPr sz="2400" kern="1200">
                          <a:solidFill>
                            <a:schemeClr val="dk1"/>
                          </a:solidFill>
                          <a:latin typeface="Arial"/>
                          <a:ea typeface="微软雅黑"/>
                        </a:defRPr>
                      </a:lvl5pPr>
                      <a:lvl6pPr marL="3048000" algn="l" defTabSz="1219200" rtl="0" eaLnBrk="1" latinLnBrk="0" hangingPunct="1">
                        <a:defRPr sz="2400" kern="1200">
                          <a:solidFill>
                            <a:schemeClr val="dk1"/>
                          </a:solidFill>
                          <a:latin typeface="Arial"/>
                          <a:ea typeface="微软雅黑"/>
                        </a:defRPr>
                      </a:lvl6pPr>
                      <a:lvl7pPr marL="3657600" algn="l" defTabSz="1219200" rtl="0" eaLnBrk="1" latinLnBrk="0" hangingPunct="1">
                        <a:defRPr sz="2400" kern="1200">
                          <a:solidFill>
                            <a:schemeClr val="dk1"/>
                          </a:solidFill>
                          <a:latin typeface="Arial"/>
                          <a:ea typeface="微软雅黑"/>
                        </a:defRPr>
                      </a:lvl7pPr>
                      <a:lvl8pPr marL="4267200" algn="l" defTabSz="1219200" rtl="0" eaLnBrk="1" latinLnBrk="0" hangingPunct="1">
                        <a:defRPr sz="2400" kern="1200">
                          <a:solidFill>
                            <a:schemeClr val="dk1"/>
                          </a:solidFill>
                          <a:latin typeface="Arial"/>
                          <a:ea typeface="微软雅黑"/>
                        </a:defRPr>
                      </a:lvl8pPr>
                      <a:lvl9pPr marL="4876800" algn="l" defTabSz="1219200" rtl="0" eaLnBrk="1" latinLnBrk="0" hangingPunct="1">
                        <a:defRPr sz="2400" kern="1200">
                          <a:solidFill>
                            <a:schemeClr val="dk1"/>
                          </a:solidFill>
                          <a:latin typeface="Arial"/>
                          <a:ea typeface="微软雅黑"/>
                        </a:defRPr>
                      </a:lvl9pPr>
                    </a:lstStyle>
                    <a:p>
                      <a:pPr marL="0" indent="0" algn="l">
                        <a:buFont typeface="+mj-lt"/>
                        <a:buNone/>
                      </a:pPr>
                      <a:r>
                        <a:rPr lang="en-US" altLang="zh-CN" sz="1000"/>
                        <a:t>10.03</a:t>
                      </a:r>
                      <a:r>
                        <a:rPr lang="zh-CN" altLang="en-US" sz="1000"/>
                        <a:t>（</a:t>
                      </a:r>
                      <a:r>
                        <a:rPr lang="en-US" altLang="zh-CN" sz="1000"/>
                        <a:t>1.77-56.32</a:t>
                      </a:r>
                      <a:r>
                        <a:rPr lang="zh-CN" altLang="en-US" sz="1000"/>
                        <a:t>）</a:t>
                      </a:r>
                    </a:p>
                  </a:txBody>
                  <a:tcPr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B35609">
                        <a:tint val="40000"/>
                      </a:srgbClr>
                    </a:solidFill>
                  </a:tcPr>
                </a:tc>
                <a:extLst>
                  <a:ext uri="{0D108BD9-81ED-4DB2-BD59-A6C34878D82A}">
                    <a16:rowId xmlns:a16="http://schemas.microsoft.com/office/drawing/2014/main" val="10005"/>
                  </a:ext>
                </a:extLst>
              </a:tr>
              <a:tr h="262885">
                <a:tc>
                  <a:txBody>
                    <a:bodyPr/>
                    <a:lstStyle>
                      <a:lvl1pPr marL="0" algn="l" defTabSz="1219200" rtl="0" eaLnBrk="1" latinLnBrk="0" hangingPunct="1">
                        <a:defRPr sz="2400" kern="1200">
                          <a:solidFill>
                            <a:schemeClr val="dk1"/>
                          </a:solidFill>
                          <a:latin typeface="Arial"/>
                          <a:ea typeface="微软雅黑"/>
                        </a:defRPr>
                      </a:lvl1pPr>
                      <a:lvl2pPr marL="609600" algn="l" defTabSz="1219200" rtl="0" eaLnBrk="1" latinLnBrk="0" hangingPunct="1">
                        <a:defRPr sz="2400" kern="1200">
                          <a:solidFill>
                            <a:schemeClr val="dk1"/>
                          </a:solidFill>
                          <a:latin typeface="Arial"/>
                          <a:ea typeface="微软雅黑"/>
                        </a:defRPr>
                      </a:lvl2pPr>
                      <a:lvl3pPr marL="1219200" algn="l" defTabSz="1219200" rtl="0" eaLnBrk="1" latinLnBrk="0" hangingPunct="1">
                        <a:defRPr sz="2400" kern="1200">
                          <a:solidFill>
                            <a:schemeClr val="dk1"/>
                          </a:solidFill>
                          <a:latin typeface="Arial"/>
                          <a:ea typeface="微软雅黑"/>
                        </a:defRPr>
                      </a:lvl3pPr>
                      <a:lvl4pPr marL="1828800" algn="l" defTabSz="1219200" rtl="0" eaLnBrk="1" latinLnBrk="0" hangingPunct="1">
                        <a:defRPr sz="2400" kern="1200">
                          <a:solidFill>
                            <a:schemeClr val="dk1"/>
                          </a:solidFill>
                          <a:latin typeface="Arial"/>
                          <a:ea typeface="微软雅黑"/>
                        </a:defRPr>
                      </a:lvl4pPr>
                      <a:lvl5pPr marL="2438400" algn="l" defTabSz="1219200" rtl="0" eaLnBrk="1" latinLnBrk="0" hangingPunct="1">
                        <a:defRPr sz="2400" kern="1200">
                          <a:solidFill>
                            <a:schemeClr val="dk1"/>
                          </a:solidFill>
                          <a:latin typeface="Arial"/>
                          <a:ea typeface="微软雅黑"/>
                        </a:defRPr>
                      </a:lvl5pPr>
                      <a:lvl6pPr marL="3048000" algn="l" defTabSz="1219200" rtl="0" eaLnBrk="1" latinLnBrk="0" hangingPunct="1">
                        <a:defRPr sz="2400" kern="1200">
                          <a:solidFill>
                            <a:schemeClr val="dk1"/>
                          </a:solidFill>
                          <a:latin typeface="Arial"/>
                          <a:ea typeface="微软雅黑"/>
                        </a:defRPr>
                      </a:lvl6pPr>
                      <a:lvl7pPr marL="3657600" algn="l" defTabSz="1219200" rtl="0" eaLnBrk="1" latinLnBrk="0" hangingPunct="1">
                        <a:defRPr sz="2400" kern="1200">
                          <a:solidFill>
                            <a:schemeClr val="dk1"/>
                          </a:solidFill>
                          <a:latin typeface="Arial"/>
                          <a:ea typeface="微软雅黑"/>
                        </a:defRPr>
                      </a:lvl7pPr>
                      <a:lvl8pPr marL="4267200" algn="l" defTabSz="1219200" rtl="0" eaLnBrk="1" latinLnBrk="0" hangingPunct="1">
                        <a:defRPr sz="2400" kern="1200">
                          <a:solidFill>
                            <a:schemeClr val="dk1"/>
                          </a:solidFill>
                          <a:latin typeface="Arial"/>
                          <a:ea typeface="微软雅黑"/>
                        </a:defRPr>
                      </a:lvl8pPr>
                      <a:lvl9pPr marL="4876800" algn="l" defTabSz="1219200" rtl="0" eaLnBrk="1" latinLnBrk="0" hangingPunct="1">
                        <a:defRPr sz="2400" kern="1200">
                          <a:solidFill>
                            <a:schemeClr val="dk1"/>
                          </a:solidFill>
                          <a:latin typeface="Arial"/>
                          <a:ea typeface="微软雅黑"/>
                        </a:defRPr>
                      </a:lvl9pPr>
                    </a:lstStyle>
                    <a:p>
                      <a:pPr marL="0" indent="0" algn="l">
                        <a:buFont typeface="+mj-lt"/>
                        <a:buNone/>
                      </a:pPr>
                      <a:r>
                        <a:rPr lang="zh-CN" altLang="en-US" sz="1050"/>
                        <a:t>低血压</a:t>
                      </a:r>
                      <a:r>
                        <a:rPr lang="en-US" altLang="zh-CN" sz="1050"/>
                        <a:t>/</a:t>
                      </a:r>
                      <a:r>
                        <a:rPr lang="zh-CN" altLang="en-US" sz="1050"/>
                        <a:t>眩晕</a:t>
                      </a:r>
                    </a:p>
                  </a:txBody>
                  <a:tcPr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B35609">
                        <a:tint val="20000"/>
                      </a:srgbClr>
                    </a:solidFill>
                  </a:tcPr>
                </a:tc>
                <a:tc>
                  <a:txBody>
                    <a:bodyPr/>
                    <a:lstStyle>
                      <a:lvl1pPr marL="0" algn="l" defTabSz="1219200" rtl="0" eaLnBrk="1" latinLnBrk="0" hangingPunct="1">
                        <a:defRPr sz="2400" kern="1200">
                          <a:solidFill>
                            <a:schemeClr val="dk1"/>
                          </a:solidFill>
                          <a:latin typeface="Arial"/>
                          <a:ea typeface="微软雅黑"/>
                        </a:defRPr>
                      </a:lvl1pPr>
                      <a:lvl2pPr marL="609600" algn="l" defTabSz="1219200" rtl="0" eaLnBrk="1" latinLnBrk="0" hangingPunct="1">
                        <a:defRPr sz="2400" kern="1200">
                          <a:solidFill>
                            <a:schemeClr val="dk1"/>
                          </a:solidFill>
                          <a:latin typeface="Arial"/>
                          <a:ea typeface="微软雅黑"/>
                        </a:defRPr>
                      </a:lvl2pPr>
                      <a:lvl3pPr marL="1219200" algn="l" defTabSz="1219200" rtl="0" eaLnBrk="1" latinLnBrk="0" hangingPunct="1">
                        <a:defRPr sz="2400" kern="1200">
                          <a:solidFill>
                            <a:schemeClr val="dk1"/>
                          </a:solidFill>
                          <a:latin typeface="Arial"/>
                          <a:ea typeface="微软雅黑"/>
                        </a:defRPr>
                      </a:lvl3pPr>
                      <a:lvl4pPr marL="1828800" algn="l" defTabSz="1219200" rtl="0" eaLnBrk="1" latinLnBrk="0" hangingPunct="1">
                        <a:defRPr sz="2400" kern="1200">
                          <a:solidFill>
                            <a:schemeClr val="dk1"/>
                          </a:solidFill>
                          <a:latin typeface="Arial"/>
                          <a:ea typeface="微软雅黑"/>
                        </a:defRPr>
                      </a:lvl4pPr>
                      <a:lvl5pPr marL="2438400" algn="l" defTabSz="1219200" rtl="0" eaLnBrk="1" latinLnBrk="0" hangingPunct="1">
                        <a:defRPr sz="2400" kern="1200">
                          <a:solidFill>
                            <a:schemeClr val="dk1"/>
                          </a:solidFill>
                          <a:latin typeface="Arial"/>
                          <a:ea typeface="微软雅黑"/>
                        </a:defRPr>
                      </a:lvl5pPr>
                      <a:lvl6pPr marL="3048000" algn="l" defTabSz="1219200" rtl="0" eaLnBrk="1" latinLnBrk="0" hangingPunct="1">
                        <a:defRPr sz="2400" kern="1200">
                          <a:solidFill>
                            <a:schemeClr val="dk1"/>
                          </a:solidFill>
                          <a:latin typeface="Arial"/>
                          <a:ea typeface="微软雅黑"/>
                        </a:defRPr>
                      </a:lvl6pPr>
                      <a:lvl7pPr marL="3657600" algn="l" defTabSz="1219200" rtl="0" eaLnBrk="1" latinLnBrk="0" hangingPunct="1">
                        <a:defRPr sz="2400" kern="1200">
                          <a:solidFill>
                            <a:schemeClr val="dk1"/>
                          </a:solidFill>
                          <a:latin typeface="Arial"/>
                          <a:ea typeface="微软雅黑"/>
                        </a:defRPr>
                      </a:lvl7pPr>
                      <a:lvl8pPr marL="4267200" algn="l" defTabSz="1219200" rtl="0" eaLnBrk="1" latinLnBrk="0" hangingPunct="1">
                        <a:defRPr sz="2400" kern="1200">
                          <a:solidFill>
                            <a:schemeClr val="dk1"/>
                          </a:solidFill>
                          <a:latin typeface="Arial"/>
                          <a:ea typeface="微软雅黑"/>
                        </a:defRPr>
                      </a:lvl8pPr>
                      <a:lvl9pPr marL="4876800" algn="l" defTabSz="1219200" rtl="0" eaLnBrk="1" latinLnBrk="0" hangingPunct="1">
                        <a:defRPr sz="2400" kern="1200">
                          <a:solidFill>
                            <a:schemeClr val="dk1"/>
                          </a:solidFill>
                          <a:latin typeface="Arial"/>
                          <a:ea typeface="微软雅黑"/>
                        </a:defRPr>
                      </a:lvl9pPr>
                    </a:lstStyle>
                    <a:p>
                      <a:pPr marL="0" indent="0" algn="l">
                        <a:buFont typeface="+mj-lt"/>
                        <a:buNone/>
                      </a:pPr>
                      <a:r>
                        <a:rPr lang="en-US" altLang="zh-CN" sz="1000" dirty="0"/>
                        <a:t>11</a:t>
                      </a:r>
                      <a:r>
                        <a:rPr lang="zh-CN" altLang="en-US" sz="1000" dirty="0"/>
                        <a:t>（</a:t>
                      </a:r>
                      <a:r>
                        <a:rPr lang="en-US" altLang="zh-CN" sz="1000" dirty="0"/>
                        <a:t>0.9</a:t>
                      </a:r>
                      <a:r>
                        <a:rPr lang="zh-CN" altLang="en-US" sz="1000" dirty="0"/>
                        <a:t>）</a:t>
                      </a:r>
                    </a:p>
                  </a:txBody>
                  <a:tcPr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B35609">
                        <a:tint val="20000"/>
                      </a:srgbClr>
                    </a:solidFill>
                  </a:tcPr>
                </a:tc>
                <a:tc>
                  <a:txBody>
                    <a:bodyPr/>
                    <a:lstStyle>
                      <a:lvl1pPr marL="0" algn="l" defTabSz="1219200" rtl="0" eaLnBrk="1" latinLnBrk="0" hangingPunct="1">
                        <a:defRPr sz="2400" kern="1200">
                          <a:solidFill>
                            <a:schemeClr val="dk1"/>
                          </a:solidFill>
                          <a:latin typeface="Arial"/>
                          <a:ea typeface="微软雅黑"/>
                        </a:defRPr>
                      </a:lvl1pPr>
                      <a:lvl2pPr marL="609600" algn="l" defTabSz="1219200" rtl="0" eaLnBrk="1" latinLnBrk="0" hangingPunct="1">
                        <a:defRPr sz="2400" kern="1200">
                          <a:solidFill>
                            <a:schemeClr val="dk1"/>
                          </a:solidFill>
                          <a:latin typeface="Arial"/>
                          <a:ea typeface="微软雅黑"/>
                        </a:defRPr>
                      </a:lvl2pPr>
                      <a:lvl3pPr marL="1219200" algn="l" defTabSz="1219200" rtl="0" eaLnBrk="1" latinLnBrk="0" hangingPunct="1">
                        <a:defRPr sz="2400" kern="1200">
                          <a:solidFill>
                            <a:schemeClr val="dk1"/>
                          </a:solidFill>
                          <a:latin typeface="Arial"/>
                          <a:ea typeface="微软雅黑"/>
                        </a:defRPr>
                      </a:lvl3pPr>
                      <a:lvl4pPr marL="1828800" algn="l" defTabSz="1219200" rtl="0" eaLnBrk="1" latinLnBrk="0" hangingPunct="1">
                        <a:defRPr sz="2400" kern="1200">
                          <a:solidFill>
                            <a:schemeClr val="dk1"/>
                          </a:solidFill>
                          <a:latin typeface="Arial"/>
                          <a:ea typeface="微软雅黑"/>
                        </a:defRPr>
                      </a:lvl4pPr>
                      <a:lvl5pPr marL="2438400" algn="l" defTabSz="1219200" rtl="0" eaLnBrk="1" latinLnBrk="0" hangingPunct="1">
                        <a:defRPr sz="2400" kern="1200">
                          <a:solidFill>
                            <a:schemeClr val="dk1"/>
                          </a:solidFill>
                          <a:latin typeface="Arial"/>
                          <a:ea typeface="微软雅黑"/>
                        </a:defRPr>
                      </a:lvl5pPr>
                      <a:lvl6pPr marL="3048000" algn="l" defTabSz="1219200" rtl="0" eaLnBrk="1" latinLnBrk="0" hangingPunct="1">
                        <a:defRPr sz="2400" kern="1200">
                          <a:solidFill>
                            <a:schemeClr val="dk1"/>
                          </a:solidFill>
                          <a:latin typeface="Arial"/>
                          <a:ea typeface="微软雅黑"/>
                        </a:defRPr>
                      </a:lvl6pPr>
                      <a:lvl7pPr marL="3657600" algn="l" defTabSz="1219200" rtl="0" eaLnBrk="1" latinLnBrk="0" hangingPunct="1">
                        <a:defRPr sz="2400" kern="1200">
                          <a:solidFill>
                            <a:schemeClr val="dk1"/>
                          </a:solidFill>
                          <a:latin typeface="Arial"/>
                          <a:ea typeface="微软雅黑"/>
                        </a:defRPr>
                      </a:lvl7pPr>
                      <a:lvl8pPr marL="4267200" algn="l" defTabSz="1219200" rtl="0" eaLnBrk="1" latinLnBrk="0" hangingPunct="1">
                        <a:defRPr sz="2400" kern="1200">
                          <a:solidFill>
                            <a:schemeClr val="dk1"/>
                          </a:solidFill>
                          <a:latin typeface="Arial"/>
                          <a:ea typeface="微软雅黑"/>
                        </a:defRPr>
                      </a:lvl8pPr>
                      <a:lvl9pPr marL="4876800" algn="l" defTabSz="1219200" rtl="0" eaLnBrk="1" latinLnBrk="0" hangingPunct="1">
                        <a:defRPr sz="2400" kern="1200">
                          <a:solidFill>
                            <a:schemeClr val="dk1"/>
                          </a:solidFill>
                          <a:latin typeface="Arial"/>
                          <a:ea typeface="微软雅黑"/>
                        </a:defRPr>
                      </a:lvl9pPr>
                    </a:lstStyle>
                    <a:p>
                      <a:pPr marL="0" indent="0" algn="l">
                        <a:buFont typeface="+mj-lt"/>
                        <a:buNone/>
                      </a:pPr>
                      <a:r>
                        <a:rPr lang="en-US" altLang="zh-CN" sz="1000"/>
                        <a:t>28</a:t>
                      </a:r>
                      <a:r>
                        <a:rPr lang="zh-CN" altLang="en-US" sz="1000"/>
                        <a:t>（</a:t>
                      </a:r>
                      <a:r>
                        <a:rPr lang="en-US" altLang="zh-CN" sz="1000"/>
                        <a:t>22.2</a:t>
                      </a:r>
                      <a:r>
                        <a:rPr lang="zh-CN" altLang="en-US" sz="1000"/>
                        <a:t>）</a:t>
                      </a:r>
                    </a:p>
                  </a:txBody>
                  <a:tcPr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B35609">
                        <a:tint val="20000"/>
                      </a:srgbClr>
                    </a:solidFill>
                  </a:tcPr>
                </a:tc>
                <a:tc>
                  <a:txBody>
                    <a:bodyPr/>
                    <a:lstStyle>
                      <a:lvl1pPr marL="0" algn="l" defTabSz="1219200" rtl="0" eaLnBrk="1" latinLnBrk="0" hangingPunct="1">
                        <a:defRPr sz="2400" kern="1200">
                          <a:solidFill>
                            <a:schemeClr val="dk1"/>
                          </a:solidFill>
                          <a:latin typeface="Arial"/>
                          <a:ea typeface="微软雅黑"/>
                        </a:defRPr>
                      </a:lvl1pPr>
                      <a:lvl2pPr marL="609600" algn="l" defTabSz="1219200" rtl="0" eaLnBrk="1" latinLnBrk="0" hangingPunct="1">
                        <a:defRPr sz="2400" kern="1200">
                          <a:solidFill>
                            <a:schemeClr val="dk1"/>
                          </a:solidFill>
                          <a:latin typeface="Arial"/>
                          <a:ea typeface="微软雅黑"/>
                        </a:defRPr>
                      </a:lvl2pPr>
                      <a:lvl3pPr marL="1219200" algn="l" defTabSz="1219200" rtl="0" eaLnBrk="1" latinLnBrk="0" hangingPunct="1">
                        <a:defRPr sz="2400" kern="1200">
                          <a:solidFill>
                            <a:schemeClr val="dk1"/>
                          </a:solidFill>
                          <a:latin typeface="Arial"/>
                          <a:ea typeface="微软雅黑"/>
                        </a:defRPr>
                      </a:lvl3pPr>
                      <a:lvl4pPr marL="1828800" algn="l" defTabSz="1219200" rtl="0" eaLnBrk="1" latinLnBrk="0" hangingPunct="1">
                        <a:defRPr sz="2400" kern="1200">
                          <a:solidFill>
                            <a:schemeClr val="dk1"/>
                          </a:solidFill>
                          <a:latin typeface="Arial"/>
                          <a:ea typeface="微软雅黑"/>
                        </a:defRPr>
                      </a:lvl4pPr>
                      <a:lvl5pPr marL="2438400" algn="l" defTabSz="1219200" rtl="0" eaLnBrk="1" latinLnBrk="0" hangingPunct="1">
                        <a:defRPr sz="2400" kern="1200">
                          <a:solidFill>
                            <a:schemeClr val="dk1"/>
                          </a:solidFill>
                          <a:latin typeface="Arial"/>
                          <a:ea typeface="微软雅黑"/>
                        </a:defRPr>
                      </a:lvl5pPr>
                      <a:lvl6pPr marL="3048000" algn="l" defTabSz="1219200" rtl="0" eaLnBrk="1" latinLnBrk="0" hangingPunct="1">
                        <a:defRPr sz="2400" kern="1200">
                          <a:solidFill>
                            <a:schemeClr val="dk1"/>
                          </a:solidFill>
                          <a:latin typeface="Arial"/>
                          <a:ea typeface="微软雅黑"/>
                        </a:defRPr>
                      </a:lvl6pPr>
                      <a:lvl7pPr marL="3657600" algn="l" defTabSz="1219200" rtl="0" eaLnBrk="1" latinLnBrk="0" hangingPunct="1">
                        <a:defRPr sz="2400" kern="1200">
                          <a:solidFill>
                            <a:schemeClr val="dk1"/>
                          </a:solidFill>
                          <a:latin typeface="Arial"/>
                          <a:ea typeface="微软雅黑"/>
                        </a:defRPr>
                      </a:lvl7pPr>
                      <a:lvl8pPr marL="4267200" algn="l" defTabSz="1219200" rtl="0" eaLnBrk="1" latinLnBrk="0" hangingPunct="1">
                        <a:defRPr sz="2400" kern="1200">
                          <a:solidFill>
                            <a:schemeClr val="dk1"/>
                          </a:solidFill>
                          <a:latin typeface="Arial"/>
                          <a:ea typeface="微软雅黑"/>
                        </a:defRPr>
                      </a:lvl8pPr>
                      <a:lvl9pPr marL="4876800" algn="l" defTabSz="1219200" rtl="0" eaLnBrk="1" latinLnBrk="0" hangingPunct="1">
                        <a:defRPr sz="2400" kern="1200">
                          <a:solidFill>
                            <a:schemeClr val="dk1"/>
                          </a:solidFill>
                          <a:latin typeface="Arial"/>
                          <a:ea typeface="微软雅黑"/>
                        </a:defRPr>
                      </a:lvl9pPr>
                    </a:lstStyle>
                    <a:p>
                      <a:pPr marL="0" indent="0" algn="l">
                        <a:buFont typeface="+mj-lt"/>
                        <a:buNone/>
                      </a:pPr>
                      <a:r>
                        <a:rPr lang="en-US" altLang="zh-CN" sz="1000" dirty="0"/>
                        <a:t>25.54</a:t>
                      </a:r>
                      <a:r>
                        <a:rPr lang="zh-CN" altLang="en-US" sz="1000" dirty="0"/>
                        <a:t>（</a:t>
                      </a:r>
                      <a:r>
                        <a:rPr lang="en-US" altLang="zh-CN" sz="1000" dirty="0"/>
                        <a:t>13.1-49.37</a:t>
                      </a:r>
                      <a:r>
                        <a:rPr lang="zh-CN" altLang="en-US" sz="1000" dirty="0"/>
                        <a:t>）</a:t>
                      </a:r>
                    </a:p>
                  </a:txBody>
                  <a:tcPr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B35609">
                        <a:tint val="20000"/>
                      </a:srgbClr>
                    </a:solidFill>
                  </a:tcPr>
                </a:tc>
                <a:extLst>
                  <a:ext uri="{0D108BD9-81ED-4DB2-BD59-A6C34878D82A}">
                    <a16:rowId xmlns:a16="http://schemas.microsoft.com/office/drawing/2014/main" val="10006"/>
                  </a:ext>
                </a:extLst>
              </a:tr>
            </a:tbl>
          </a:graphicData>
        </a:graphic>
      </p:graphicFrame>
      <p:sp>
        <p:nvSpPr>
          <p:cNvPr id="113" name="矩形: 圆角 112">
            <a:extLst>
              <a:ext uri="{FF2B5EF4-FFF2-40B4-BE49-F238E27FC236}">
                <a16:creationId xmlns:a16="http://schemas.microsoft.com/office/drawing/2014/main" id="{C9898F6F-33C5-52D8-8F02-FB74E459F8A4}"/>
              </a:ext>
            </a:extLst>
          </p:cNvPr>
          <p:cNvSpPr/>
          <p:nvPr/>
        </p:nvSpPr>
        <p:spPr>
          <a:xfrm>
            <a:off x="6442597" y="4779481"/>
            <a:ext cx="5546204" cy="705356"/>
          </a:xfrm>
          <a:prstGeom prst="roundRect">
            <a:avLst/>
          </a:prstGeom>
          <a:solidFill>
            <a:srgbClr val="F0DDCE">
              <a:alpha val="70000"/>
            </a:srgbClr>
          </a:solidFill>
          <a:ln w="25400" cap="flat" cmpd="sng" algn="ctr">
            <a:noFill/>
            <a:prstDash val="solid"/>
          </a:ln>
          <a:effectLst/>
        </p:spPr>
        <p:txBody>
          <a:bodyPr rtlCol="0" anchor="ctr"/>
          <a:lstStyle/>
          <a:p>
            <a:pPr marL="285750" marR="0" lvl="0" indent="-285750" defTabSz="457200" eaLnBrk="1" fontAlgn="auto" latinLnBrk="0" hangingPunct="1">
              <a:lnSpc>
                <a:spcPct val="150000"/>
              </a:lnSpc>
              <a:spcBef>
                <a:spcPts val="0"/>
              </a:spcBef>
              <a:spcAft>
                <a:spcPts val="0"/>
              </a:spcAft>
              <a:buClrTx/>
              <a:buSzTx/>
              <a:buFont typeface="Wingdings" panose="05000000000000000000" pitchFamily="2" charset="2"/>
              <a:buChar char="ü"/>
              <a:tabLst/>
              <a:defRPr/>
            </a:pPr>
            <a:r>
              <a:rPr kumimoji="0" lang="zh-CN" altLang="en-US" sz="1200" b="1" i="0" u="none" strike="noStrike" kern="0" cap="none" spc="0" normalizeH="0" baseline="0" noProof="0" dirty="0">
                <a:ln>
                  <a:noFill/>
                </a:ln>
                <a:solidFill>
                  <a:prstClr val="black"/>
                </a:solidFill>
                <a:effectLst/>
                <a:uLnTx/>
                <a:uFillTx/>
                <a:latin typeface="Arial"/>
                <a:ea typeface="微软雅黑"/>
                <a:cs typeface="+mn-ea"/>
                <a:sym typeface="+mn-lt"/>
              </a:rPr>
              <a:t>在急性重度抑郁症患者治疗中，在五个症状群中，</a:t>
            </a:r>
            <a:r>
              <a:rPr kumimoji="0" lang="zh-CN" altLang="en-US" sz="1200" b="1" i="0" u="none" strike="noStrike" kern="0" cap="none" spc="0" normalizeH="0" baseline="0" noProof="0" dirty="0">
                <a:ln>
                  <a:noFill/>
                </a:ln>
                <a:solidFill>
                  <a:srgbClr val="B15408"/>
                </a:solidFill>
                <a:effectLst/>
                <a:uLnTx/>
                <a:uFillTx/>
                <a:latin typeface="Arial"/>
                <a:ea typeface="微软雅黑"/>
                <a:cs typeface="+mn-ea"/>
                <a:sym typeface="+mn-lt"/>
              </a:rPr>
              <a:t>帕罗西汀治疗组的不良事件发生率较圣</a:t>
            </a:r>
            <a:r>
              <a:rPr kumimoji="0" lang="en-US" altLang="zh-CN" sz="1200" b="1" i="0" u="none" strike="noStrike" kern="0" cap="none" spc="0" normalizeH="0" baseline="0" noProof="0" dirty="0">
                <a:ln>
                  <a:noFill/>
                </a:ln>
                <a:solidFill>
                  <a:srgbClr val="B15408"/>
                </a:solidFill>
                <a:effectLst/>
                <a:uLnTx/>
                <a:uFillTx/>
                <a:latin typeface="Arial"/>
                <a:ea typeface="微软雅黑"/>
                <a:cs typeface="+mn-ea"/>
                <a:sym typeface="+mn-lt"/>
              </a:rPr>
              <a:t>·</a:t>
            </a:r>
            <a:r>
              <a:rPr kumimoji="0" lang="zh-CN" altLang="en-US" sz="1200" b="1" i="0" u="none" strike="noStrike" kern="0" cap="none" spc="0" normalizeH="0" baseline="0" noProof="0" dirty="0">
                <a:ln>
                  <a:noFill/>
                </a:ln>
                <a:solidFill>
                  <a:srgbClr val="B15408"/>
                </a:solidFill>
                <a:effectLst/>
                <a:uLnTx/>
                <a:uFillTx/>
                <a:latin typeface="Arial"/>
                <a:ea typeface="微软雅黑"/>
                <a:cs typeface="+mn-ea"/>
                <a:sym typeface="+mn-lt"/>
              </a:rPr>
              <a:t>约翰草提取物治疗组高出约</a:t>
            </a:r>
            <a:r>
              <a:rPr kumimoji="0" lang="en-US" altLang="zh-CN" sz="1200" b="1" i="0" u="none" strike="noStrike" kern="0" cap="none" spc="0" normalizeH="0" baseline="0" noProof="0" dirty="0">
                <a:ln>
                  <a:noFill/>
                </a:ln>
                <a:solidFill>
                  <a:srgbClr val="B15408"/>
                </a:solidFill>
                <a:effectLst/>
                <a:uLnTx/>
                <a:uFillTx/>
                <a:latin typeface="Arial"/>
                <a:ea typeface="微软雅黑"/>
                <a:cs typeface="+mn-ea"/>
                <a:sym typeface="+mn-lt"/>
              </a:rPr>
              <a:t>10 ~</a:t>
            </a:r>
            <a:r>
              <a:rPr kumimoji="0" lang="zh-CN" altLang="en-US" sz="1200" b="1" i="0" u="none" strike="noStrike" kern="0" cap="none" spc="0" normalizeH="0" baseline="0" noProof="0" dirty="0">
                <a:ln>
                  <a:noFill/>
                </a:ln>
                <a:solidFill>
                  <a:srgbClr val="B15408"/>
                </a:solidFill>
                <a:effectLst/>
                <a:uLnTx/>
                <a:uFillTx/>
                <a:latin typeface="Arial"/>
                <a:ea typeface="微软雅黑"/>
                <a:cs typeface="+mn-ea"/>
                <a:sym typeface="+mn-lt"/>
              </a:rPr>
              <a:t> </a:t>
            </a:r>
            <a:r>
              <a:rPr kumimoji="0" lang="en-US" altLang="zh-CN" sz="1200" b="1" i="0" u="none" strike="noStrike" kern="0" cap="none" spc="0" normalizeH="0" baseline="0" noProof="0" dirty="0">
                <a:ln>
                  <a:noFill/>
                </a:ln>
                <a:solidFill>
                  <a:srgbClr val="B15408"/>
                </a:solidFill>
                <a:effectLst/>
                <a:uLnTx/>
                <a:uFillTx/>
                <a:latin typeface="Arial"/>
                <a:ea typeface="微软雅黑"/>
                <a:cs typeface="+mn-ea"/>
                <a:sym typeface="+mn-lt"/>
              </a:rPr>
              <a:t>38 </a:t>
            </a:r>
            <a:r>
              <a:rPr kumimoji="0" lang="zh-CN" altLang="en-US" sz="1200" b="1" i="0" u="none" strike="noStrike" kern="0" cap="none" spc="0" normalizeH="0" baseline="0" noProof="0" dirty="0">
                <a:ln>
                  <a:noFill/>
                </a:ln>
                <a:solidFill>
                  <a:srgbClr val="B15408"/>
                </a:solidFill>
                <a:effectLst/>
                <a:uLnTx/>
                <a:uFillTx/>
                <a:latin typeface="Arial"/>
                <a:ea typeface="微软雅黑"/>
                <a:cs typeface="+mn-ea"/>
                <a:sym typeface="+mn-lt"/>
              </a:rPr>
              <a:t>倍</a:t>
            </a:r>
          </a:p>
        </p:txBody>
      </p:sp>
      <p:sp>
        <p:nvSpPr>
          <p:cNvPr id="114" name="文本框 113">
            <a:extLst>
              <a:ext uri="{FF2B5EF4-FFF2-40B4-BE49-F238E27FC236}">
                <a16:creationId xmlns:a16="http://schemas.microsoft.com/office/drawing/2014/main" id="{F45A144E-A88F-B02F-D15C-231585486FF9}"/>
              </a:ext>
            </a:extLst>
          </p:cNvPr>
          <p:cNvSpPr txBox="1"/>
          <p:nvPr/>
        </p:nvSpPr>
        <p:spPr>
          <a:xfrm>
            <a:off x="6394572" y="5541736"/>
            <a:ext cx="5498859" cy="524887"/>
          </a:xfrm>
          <a:prstGeom prst="rect">
            <a:avLst/>
          </a:prstGeom>
        </p:spPr>
        <p:txBody>
          <a:bodyPr wrap="square">
            <a:spAutoFit/>
          </a:bodyPr>
          <a:lstStyle>
            <a:defPPr>
              <a:defRPr lang="zh-CN"/>
            </a:defPPr>
            <a:lvl1pPr marL="171450" marR="0" lvl="0" indent="-171450" algn="just" fontAlgn="auto">
              <a:lnSpc>
                <a:spcPct val="120000"/>
              </a:lnSpc>
              <a:spcBef>
                <a:spcPts val="0"/>
              </a:spcBef>
              <a:spcAft>
                <a:spcPts val="0"/>
              </a:spcAft>
              <a:buClrTx/>
              <a:buSzTx/>
              <a:buFont typeface="Arial" panose="020B0604020202090204" pitchFamily="34" charset="0"/>
              <a:buChar char="•"/>
              <a:defRPr kumimoji="0" sz="800" b="0" i="0" u="none" strike="noStrike" cap="none" spc="0" normalizeH="0" baseline="0">
                <a:ln>
                  <a:noFill/>
                </a:ln>
                <a:solidFill>
                  <a:prstClr val="black"/>
                </a:solidFill>
                <a:effectLst/>
                <a:uLnTx/>
                <a:uFillTx/>
                <a:cs typeface="+mn-ea"/>
              </a:defRPr>
            </a:lvl1pPr>
          </a:lstStyle>
          <a:p>
            <a:pPr marL="171450" marR="0" lvl="0" indent="-171450" algn="just" defTabSz="914400" eaLnBrk="1" fontAlgn="auto" latinLnBrk="0" hangingPunct="1">
              <a:lnSpc>
                <a:spcPct val="120000"/>
              </a:lnSpc>
              <a:spcBef>
                <a:spcPts val="0"/>
              </a:spcBef>
              <a:spcAft>
                <a:spcPts val="0"/>
              </a:spcAft>
              <a:buClrTx/>
              <a:buSzTx/>
              <a:buFont typeface="Arial" panose="020B0604020202090204" pitchFamily="34" charset="0"/>
              <a:buChar char="•"/>
              <a:tabLst/>
              <a:defRPr/>
            </a:pPr>
            <a:r>
              <a:rPr kumimoji="0" lang="zh-CN" altLang="en-US" sz="800" b="0" i="0" u="none" strike="noStrike" kern="0" cap="none" spc="0" normalizeH="0" baseline="0" noProof="0" dirty="0">
                <a:ln>
                  <a:noFill/>
                </a:ln>
                <a:solidFill>
                  <a:prstClr val="black"/>
                </a:solidFill>
                <a:effectLst/>
                <a:uLnTx/>
                <a:uFillTx/>
                <a:latin typeface="-apple-system"/>
              </a:rPr>
              <a:t>为比较圣</a:t>
            </a:r>
            <a:r>
              <a:rPr kumimoji="0" lang="en-US" altLang="zh-CN" sz="800" b="0" i="0" u="none" strike="noStrike" kern="0" cap="none" spc="0" normalizeH="0" baseline="0" noProof="0" dirty="0">
                <a:ln>
                  <a:noFill/>
                </a:ln>
                <a:solidFill>
                  <a:prstClr val="black"/>
                </a:solidFill>
                <a:effectLst/>
                <a:uLnTx/>
                <a:uFillTx/>
                <a:latin typeface="-apple-system"/>
              </a:rPr>
              <a:t>·</a:t>
            </a:r>
            <a:r>
              <a:rPr kumimoji="0" lang="zh-CN" altLang="en-US" sz="800" b="0" i="0" u="none" strike="noStrike" kern="0" cap="none" spc="0" normalizeH="0" baseline="0" noProof="0" dirty="0">
                <a:ln>
                  <a:noFill/>
                </a:ln>
                <a:solidFill>
                  <a:prstClr val="black"/>
                </a:solidFill>
                <a:effectLst/>
                <a:uLnTx/>
                <a:uFillTx/>
                <a:latin typeface="-apple-system"/>
              </a:rPr>
              <a:t>约翰草提取物与帕罗西汀治疗耐受性，对基于</a:t>
            </a:r>
            <a:r>
              <a:rPr kumimoji="0" lang="en-US" altLang="zh-CN" sz="800" b="0" i="0" u="none" strike="noStrike" kern="0" cap="none" spc="0" normalizeH="0" baseline="0" noProof="0" dirty="0">
                <a:ln>
                  <a:noFill/>
                </a:ln>
                <a:solidFill>
                  <a:prstClr val="black"/>
                </a:solidFill>
                <a:effectLst/>
                <a:uLnTx/>
                <a:uFillTx/>
                <a:latin typeface="-apple-system"/>
              </a:rPr>
              <a:t>4</a:t>
            </a:r>
            <a:r>
              <a:rPr kumimoji="0" lang="zh-CN" altLang="en-US" sz="800" b="0" i="0" u="none" strike="noStrike" kern="0" cap="none" spc="0" normalizeH="0" baseline="0" noProof="0" dirty="0">
                <a:ln>
                  <a:noFill/>
                </a:ln>
                <a:solidFill>
                  <a:prstClr val="black"/>
                </a:solidFill>
                <a:effectLst/>
                <a:uLnTx/>
                <a:uFillTx/>
                <a:latin typeface="-apple-system"/>
              </a:rPr>
              <a:t>项对照临床试验的原始数据进行再分析，在这些试验中，</a:t>
            </a:r>
            <a:r>
              <a:rPr kumimoji="0" lang="en-US" altLang="zh-CN" sz="800" b="0" i="0" u="none" strike="noStrike" kern="0" cap="none" spc="0" normalizeH="0" baseline="0" noProof="0" dirty="0">
                <a:ln>
                  <a:noFill/>
                </a:ln>
                <a:solidFill>
                  <a:prstClr val="black"/>
                </a:solidFill>
                <a:effectLst/>
                <a:uLnTx/>
                <a:uFillTx/>
                <a:latin typeface="-apple-system"/>
              </a:rPr>
              <a:t>1661</a:t>
            </a:r>
            <a:r>
              <a:rPr kumimoji="0" lang="zh-CN" altLang="en-US" sz="800" b="0" i="0" u="none" strike="noStrike" kern="0" cap="none" spc="0" normalizeH="0" baseline="0" noProof="0" dirty="0">
                <a:ln>
                  <a:noFill/>
                </a:ln>
                <a:solidFill>
                  <a:prstClr val="black"/>
                </a:solidFill>
                <a:effectLst/>
                <a:uLnTx/>
                <a:uFillTx/>
                <a:latin typeface="-apple-system"/>
              </a:rPr>
              <a:t>名患有重度抑郁症的门诊患者接受了为期</a:t>
            </a:r>
            <a:r>
              <a:rPr kumimoji="0" lang="en-US" altLang="zh-CN" sz="800" b="0" i="0" u="none" strike="noStrike" kern="0" cap="none" spc="0" normalizeH="0" baseline="0" noProof="0" dirty="0">
                <a:ln>
                  <a:noFill/>
                </a:ln>
                <a:solidFill>
                  <a:prstClr val="black"/>
                </a:solidFill>
                <a:effectLst/>
                <a:uLnTx/>
                <a:uFillTx/>
                <a:latin typeface="-apple-system"/>
              </a:rPr>
              <a:t>6</a:t>
            </a:r>
            <a:r>
              <a:rPr kumimoji="0" lang="zh-CN" altLang="en-US" sz="800" b="0" i="0" u="none" strike="noStrike" kern="0" cap="none" spc="0" normalizeH="0" baseline="0" noProof="0" dirty="0">
                <a:ln>
                  <a:noFill/>
                </a:ln>
                <a:solidFill>
                  <a:prstClr val="black"/>
                </a:solidFill>
                <a:effectLst/>
                <a:uLnTx/>
                <a:uFillTx/>
                <a:latin typeface="-apple-system"/>
              </a:rPr>
              <a:t>周的</a:t>
            </a:r>
            <a:r>
              <a:rPr kumimoji="0" lang="en-US" altLang="zh-CN" sz="800" b="0" i="0" u="none" strike="noStrike" kern="0" cap="none" spc="0" normalizeH="0" baseline="0" noProof="0" dirty="0">
                <a:ln>
                  <a:noFill/>
                </a:ln>
                <a:solidFill>
                  <a:prstClr val="black"/>
                </a:solidFill>
                <a:effectLst/>
                <a:uLnTx/>
                <a:uFillTx/>
                <a:latin typeface="-apple-system"/>
              </a:rPr>
              <a:t>600-1800 mg/</a:t>
            </a:r>
            <a:r>
              <a:rPr kumimoji="0" lang="zh-CN" altLang="en-US" sz="800" b="0" i="0" u="none" strike="noStrike" kern="0" cap="none" spc="0" normalizeH="0" baseline="0" noProof="0" dirty="0">
                <a:ln>
                  <a:noFill/>
                </a:ln>
                <a:solidFill>
                  <a:prstClr val="black"/>
                </a:solidFill>
                <a:effectLst/>
                <a:uLnTx/>
                <a:uFillTx/>
                <a:latin typeface="-apple-system"/>
              </a:rPr>
              <a:t>天圣</a:t>
            </a:r>
            <a:r>
              <a:rPr kumimoji="0" lang="en-US" altLang="zh-CN" sz="800" b="0" i="0" u="none" strike="noStrike" kern="0" cap="none" spc="0" normalizeH="0" baseline="0" noProof="0" dirty="0">
                <a:ln>
                  <a:noFill/>
                </a:ln>
                <a:solidFill>
                  <a:prstClr val="black"/>
                </a:solidFill>
                <a:effectLst/>
                <a:uLnTx/>
                <a:uFillTx/>
                <a:latin typeface="-apple-system"/>
              </a:rPr>
              <a:t>·</a:t>
            </a:r>
            <a:r>
              <a:rPr kumimoji="0" lang="zh-CN" altLang="en-US" sz="800" b="0" i="0" u="none" strike="noStrike" kern="0" cap="none" spc="0" normalizeH="0" baseline="0" noProof="0" dirty="0">
                <a:ln>
                  <a:noFill/>
                </a:ln>
                <a:solidFill>
                  <a:prstClr val="black"/>
                </a:solidFill>
                <a:effectLst/>
                <a:uLnTx/>
                <a:uFillTx/>
                <a:latin typeface="-apple-system"/>
              </a:rPr>
              <a:t>约翰草提取物（</a:t>
            </a:r>
            <a:r>
              <a:rPr kumimoji="0" lang="en-US" altLang="zh-CN" sz="800" b="0" i="0" u="none" strike="noStrike" kern="0" cap="none" spc="0" normalizeH="0" baseline="0" noProof="0" dirty="0">
                <a:ln>
                  <a:noFill/>
                </a:ln>
                <a:solidFill>
                  <a:prstClr val="black"/>
                </a:solidFill>
                <a:effectLst/>
                <a:uLnTx/>
                <a:uFillTx/>
                <a:latin typeface="-apple-system"/>
              </a:rPr>
              <a:t>n=1264</a:t>
            </a:r>
            <a:r>
              <a:rPr kumimoji="0" lang="zh-CN" altLang="en-US" sz="800" b="0" i="0" u="none" strike="noStrike" kern="0" cap="none" spc="0" normalizeH="0" baseline="0" noProof="0" dirty="0">
                <a:ln>
                  <a:noFill/>
                </a:ln>
                <a:solidFill>
                  <a:prstClr val="black"/>
                </a:solidFill>
                <a:effectLst/>
                <a:uLnTx/>
                <a:uFillTx/>
                <a:latin typeface="-apple-system"/>
              </a:rPr>
              <a:t>），</a:t>
            </a:r>
            <a:r>
              <a:rPr kumimoji="0" lang="en-US" altLang="zh-CN" sz="800" b="0" i="0" u="none" strike="noStrike" kern="0" cap="none" spc="0" normalizeH="0" baseline="0" noProof="0" dirty="0">
                <a:ln>
                  <a:noFill/>
                </a:ln>
                <a:solidFill>
                  <a:prstClr val="black"/>
                </a:solidFill>
                <a:effectLst/>
                <a:uLnTx/>
                <a:uFillTx/>
                <a:latin typeface="-apple-system"/>
              </a:rPr>
              <a:t>20</a:t>
            </a:r>
            <a:r>
              <a:rPr kumimoji="0" lang="zh-CN" altLang="en-US" sz="800" b="0" i="0" u="none" strike="noStrike" kern="0" cap="none" spc="0" normalizeH="0" baseline="0" noProof="0" dirty="0">
                <a:ln>
                  <a:noFill/>
                </a:ln>
                <a:solidFill>
                  <a:prstClr val="black"/>
                </a:solidFill>
                <a:effectLst/>
                <a:uLnTx/>
                <a:uFillTx/>
                <a:latin typeface="-apple-system"/>
              </a:rPr>
              <a:t>或</a:t>
            </a:r>
            <a:r>
              <a:rPr kumimoji="0" lang="en-US" altLang="zh-CN" sz="800" b="0" i="0" u="none" strike="noStrike" kern="0" cap="none" spc="0" normalizeH="0" baseline="0" noProof="0" dirty="0">
                <a:ln>
                  <a:noFill/>
                </a:ln>
                <a:solidFill>
                  <a:prstClr val="black"/>
                </a:solidFill>
                <a:effectLst/>
                <a:uLnTx/>
                <a:uFillTx/>
                <a:latin typeface="-apple-system"/>
              </a:rPr>
              <a:t>40mg/</a:t>
            </a:r>
            <a:r>
              <a:rPr kumimoji="0" lang="zh-CN" altLang="en-US" sz="800" b="0" i="0" u="none" strike="noStrike" kern="0" cap="none" spc="0" normalizeH="0" baseline="0" noProof="0" dirty="0">
                <a:ln>
                  <a:noFill/>
                </a:ln>
                <a:solidFill>
                  <a:prstClr val="black"/>
                </a:solidFill>
                <a:effectLst/>
                <a:uLnTx/>
                <a:uFillTx/>
                <a:latin typeface="-apple-system"/>
              </a:rPr>
              <a:t>天帕罗西汀（</a:t>
            </a:r>
            <a:r>
              <a:rPr kumimoji="0" lang="en-US" altLang="zh-CN" sz="800" b="0" i="0" u="none" strike="noStrike" kern="0" cap="none" spc="0" normalizeH="0" baseline="0" noProof="0" dirty="0">
                <a:ln>
                  <a:noFill/>
                </a:ln>
                <a:solidFill>
                  <a:prstClr val="black"/>
                </a:solidFill>
                <a:effectLst/>
                <a:uLnTx/>
                <a:uFillTx/>
                <a:latin typeface="-apple-system"/>
              </a:rPr>
              <a:t>n= 126</a:t>
            </a:r>
            <a:r>
              <a:rPr kumimoji="0" lang="zh-CN" altLang="en-US" sz="800" b="0" i="0" u="none" strike="noStrike" kern="0" cap="none" spc="0" normalizeH="0" baseline="0" noProof="0" dirty="0">
                <a:ln>
                  <a:noFill/>
                </a:ln>
                <a:solidFill>
                  <a:prstClr val="black"/>
                </a:solidFill>
                <a:effectLst/>
                <a:uLnTx/>
                <a:uFillTx/>
                <a:latin typeface="-apple-system"/>
              </a:rPr>
              <a:t>）或安慰剂（</a:t>
            </a:r>
            <a:r>
              <a:rPr kumimoji="0" lang="en-US" altLang="zh-CN" sz="800" b="0" i="0" u="none" strike="noStrike" kern="0" cap="none" spc="0" normalizeH="0" baseline="0" noProof="0" dirty="0">
                <a:ln>
                  <a:noFill/>
                </a:ln>
                <a:solidFill>
                  <a:prstClr val="black"/>
                </a:solidFill>
                <a:effectLst/>
                <a:uLnTx/>
                <a:uFillTx/>
                <a:latin typeface="-apple-system"/>
              </a:rPr>
              <a:t>n=271</a:t>
            </a:r>
            <a:r>
              <a:rPr kumimoji="0" lang="zh-CN" altLang="en-US" sz="800" b="0" i="0" u="none" strike="noStrike" kern="0" cap="none" spc="0" normalizeH="0" baseline="0" noProof="0" dirty="0">
                <a:ln>
                  <a:noFill/>
                </a:ln>
                <a:solidFill>
                  <a:prstClr val="black"/>
                </a:solidFill>
                <a:effectLst/>
                <a:uLnTx/>
                <a:uFillTx/>
                <a:latin typeface="-apple-system"/>
              </a:rPr>
              <a:t>）治疗</a:t>
            </a:r>
            <a:endParaRPr kumimoji="0" lang="zh-CN" altLang="en-US" sz="800" b="0" i="0" u="none" strike="noStrike" kern="0" cap="none" spc="0" normalizeH="0" baseline="0" noProof="0" dirty="0">
              <a:ln>
                <a:noFill/>
              </a:ln>
              <a:solidFill>
                <a:prstClr val="black"/>
              </a:solidFill>
              <a:effectLst/>
              <a:uLnTx/>
              <a:uFillTx/>
            </a:endParaRPr>
          </a:p>
        </p:txBody>
      </p:sp>
      <p:sp>
        <p:nvSpPr>
          <p:cNvPr id="115" name="文本框 114">
            <a:extLst>
              <a:ext uri="{FF2B5EF4-FFF2-40B4-BE49-F238E27FC236}">
                <a16:creationId xmlns:a16="http://schemas.microsoft.com/office/drawing/2014/main" id="{AEB76BA6-6A0B-45A3-F0C1-751B3C759C52}"/>
              </a:ext>
            </a:extLst>
          </p:cNvPr>
          <p:cNvSpPr txBox="1"/>
          <p:nvPr/>
        </p:nvSpPr>
        <p:spPr>
          <a:xfrm>
            <a:off x="2083443" y="6069893"/>
            <a:ext cx="10108557" cy="227563"/>
          </a:xfrm>
          <a:prstGeom prst="rect">
            <a:avLst/>
          </a:prstGeom>
          <a:noFill/>
        </p:spPr>
        <p:txBody>
          <a:bodyPr wrap="square" rtlCol="0">
            <a:spAutoFit/>
          </a:bodyPr>
          <a:lstStyle/>
          <a:p>
            <a:pPr>
              <a:lnSpc>
                <a:spcPct val="120000"/>
              </a:lnSpc>
              <a:spcAft>
                <a:spcPts val="600"/>
              </a:spcAft>
            </a:pPr>
            <a:r>
              <a:rPr lang="en-US" altLang="zh-CN" sz="800">
                <a:solidFill>
                  <a:prstClr val="black"/>
                </a:solidFill>
                <a:latin typeface="微软雅黑"/>
              </a:rPr>
              <a:t>SSRIs</a:t>
            </a:r>
            <a:r>
              <a:rPr lang="zh-CN" altLang="en-US" sz="800">
                <a:solidFill>
                  <a:prstClr val="black"/>
                </a:solidFill>
                <a:latin typeface="微软雅黑"/>
              </a:rPr>
              <a:t>：</a:t>
            </a:r>
            <a:r>
              <a:rPr lang="en-US" altLang="zh-CN" sz="800">
                <a:solidFill>
                  <a:prstClr val="black"/>
                </a:solidFill>
                <a:latin typeface="微软雅黑"/>
              </a:rPr>
              <a:t>5-</a:t>
            </a:r>
            <a:r>
              <a:rPr lang="zh-CN" altLang="en-US" sz="800">
                <a:solidFill>
                  <a:prstClr val="black"/>
                </a:solidFill>
                <a:latin typeface="微软雅黑"/>
              </a:rPr>
              <a:t>羟色胺再摄取抑制剂；</a:t>
            </a:r>
            <a:r>
              <a:rPr lang="en-US" altLang="zh-CN" sz="800">
                <a:solidFill>
                  <a:prstClr val="black"/>
                </a:solidFill>
                <a:latin typeface="微软雅黑"/>
              </a:rPr>
              <a:t>CI</a:t>
            </a:r>
            <a:r>
              <a:rPr lang="zh-CN" altLang="en-US" sz="800">
                <a:solidFill>
                  <a:prstClr val="black"/>
                </a:solidFill>
                <a:latin typeface="微软雅黑"/>
              </a:rPr>
              <a:t>：置信区间；</a:t>
            </a:r>
            <a:endParaRPr lang="zh-CN" altLang="en-US" sz="800" dirty="0">
              <a:solidFill>
                <a:prstClr val="black"/>
              </a:solidFill>
              <a:latin typeface="微软雅黑"/>
            </a:endParaRPr>
          </a:p>
        </p:txBody>
      </p:sp>
      <p:grpSp>
        <p:nvGrpSpPr>
          <p:cNvPr id="123" name="组合 122">
            <a:extLst>
              <a:ext uri="{FF2B5EF4-FFF2-40B4-BE49-F238E27FC236}">
                <a16:creationId xmlns:a16="http://schemas.microsoft.com/office/drawing/2014/main" id="{2AF882FD-6CF4-BF71-14A4-4D5FB47D66C2}"/>
              </a:ext>
            </a:extLst>
          </p:cNvPr>
          <p:cNvGrpSpPr/>
          <p:nvPr/>
        </p:nvGrpSpPr>
        <p:grpSpPr>
          <a:xfrm>
            <a:off x="945569" y="2261937"/>
            <a:ext cx="4267200" cy="3222901"/>
            <a:chOff x="945569" y="1886463"/>
            <a:chExt cx="4267200" cy="3598375"/>
          </a:xfrm>
        </p:grpSpPr>
        <p:grpSp>
          <p:nvGrpSpPr>
            <p:cNvPr id="102" name="组合 101">
              <a:extLst>
                <a:ext uri="{FF2B5EF4-FFF2-40B4-BE49-F238E27FC236}">
                  <a16:creationId xmlns:a16="http://schemas.microsoft.com/office/drawing/2014/main" id="{0FE7C3CA-778A-56A1-44B7-109420CDBD06}"/>
                </a:ext>
              </a:extLst>
            </p:cNvPr>
            <p:cNvGrpSpPr/>
            <p:nvPr/>
          </p:nvGrpSpPr>
          <p:grpSpPr>
            <a:xfrm>
              <a:off x="945569" y="1929961"/>
              <a:ext cx="4267200" cy="3554877"/>
              <a:chOff x="934720" y="2521865"/>
              <a:chExt cx="4267200" cy="2730855"/>
            </a:xfrm>
          </p:grpSpPr>
          <p:graphicFrame>
            <p:nvGraphicFramePr>
              <p:cNvPr id="103" name="图表 102">
                <a:extLst>
                  <a:ext uri="{FF2B5EF4-FFF2-40B4-BE49-F238E27FC236}">
                    <a16:creationId xmlns:a16="http://schemas.microsoft.com/office/drawing/2014/main" id="{EBC73D29-96A5-54DA-7E71-A46F3F37ED55}"/>
                  </a:ext>
                </a:extLst>
              </p:cNvPr>
              <p:cNvGraphicFramePr/>
              <p:nvPr/>
            </p:nvGraphicFramePr>
            <p:xfrm>
              <a:off x="934720" y="2853911"/>
              <a:ext cx="4267200" cy="2398809"/>
            </p:xfrm>
            <a:graphic>
              <a:graphicData uri="http://schemas.openxmlformats.org/drawingml/2006/chart">
                <c:chart xmlns:c="http://schemas.openxmlformats.org/drawingml/2006/chart" xmlns:r="http://schemas.openxmlformats.org/officeDocument/2006/relationships" r:id="rId2"/>
              </a:graphicData>
            </a:graphic>
          </p:graphicFrame>
          <p:sp>
            <p:nvSpPr>
              <p:cNvPr id="104" name="矩形 103">
                <a:extLst>
                  <a:ext uri="{FF2B5EF4-FFF2-40B4-BE49-F238E27FC236}">
                    <a16:creationId xmlns:a16="http://schemas.microsoft.com/office/drawing/2014/main" id="{647697CC-93F7-271F-528E-DD78E46821C0}"/>
                  </a:ext>
                </a:extLst>
              </p:cNvPr>
              <p:cNvSpPr/>
              <p:nvPr/>
            </p:nvSpPr>
            <p:spPr>
              <a:xfrm>
                <a:off x="4145788" y="3100884"/>
                <a:ext cx="541020" cy="205740"/>
              </a:xfrm>
              <a:prstGeom prst="rect">
                <a:avLst/>
              </a:prstGeom>
              <a:solidFill>
                <a:sysClr val="window" lastClr="FFFFFF"/>
              </a:solidFill>
              <a:ln w="12700" cap="flat" cmpd="sng" algn="ctr">
                <a:noFill/>
                <a:prstDash val="solid"/>
              </a:ln>
              <a:effectLst/>
            </p:spPr>
            <p:txBody>
              <a:bodyPr lIns="0" tIns="0" rIns="0" bIns="0" rtlCol="0" anchor="ct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800" b="0" i="1" u="none" strike="noStrike" kern="0" cap="none" spc="0" normalizeH="0" baseline="0" noProof="0">
                    <a:ln>
                      <a:noFill/>
                    </a:ln>
                    <a:solidFill>
                      <a:prstClr val="black"/>
                    </a:solidFill>
                    <a:effectLst/>
                    <a:uLnTx/>
                    <a:uFillTx/>
                    <a:latin typeface="Arial"/>
                    <a:ea typeface="微软雅黑"/>
                    <a:cs typeface="+mn-cs"/>
                  </a:rPr>
                  <a:t>P=0.001</a:t>
                </a:r>
                <a:endParaRPr kumimoji="0" lang="zh-CN" altLang="en-US" sz="800" b="0" i="1" u="none" strike="noStrike" kern="0" cap="none" spc="0" normalizeH="0" baseline="0" noProof="0" dirty="0">
                  <a:ln>
                    <a:noFill/>
                  </a:ln>
                  <a:solidFill>
                    <a:prstClr val="black"/>
                  </a:solidFill>
                  <a:effectLst/>
                  <a:uLnTx/>
                  <a:uFillTx/>
                  <a:latin typeface="Arial"/>
                  <a:ea typeface="微软雅黑"/>
                  <a:cs typeface="+mn-cs"/>
                </a:endParaRPr>
              </a:p>
            </p:txBody>
          </p:sp>
          <p:sp>
            <p:nvSpPr>
              <p:cNvPr id="105" name="矩形 104">
                <a:extLst>
                  <a:ext uri="{FF2B5EF4-FFF2-40B4-BE49-F238E27FC236}">
                    <a16:creationId xmlns:a16="http://schemas.microsoft.com/office/drawing/2014/main" id="{4D470CD4-37C6-4F52-E5DC-177405854A0A}"/>
                  </a:ext>
                </a:extLst>
              </p:cNvPr>
              <p:cNvSpPr/>
              <p:nvPr/>
            </p:nvSpPr>
            <p:spPr>
              <a:xfrm>
                <a:off x="2425954" y="2641123"/>
                <a:ext cx="525853" cy="177665"/>
              </a:xfrm>
              <a:prstGeom prst="rect">
                <a:avLst/>
              </a:prstGeom>
              <a:solidFill>
                <a:sysClr val="window" lastClr="FFFFFF"/>
              </a:solidFill>
              <a:ln w="12700" cap="flat" cmpd="sng" algn="ctr">
                <a:noFill/>
                <a:prstDash val="solid"/>
              </a:ln>
              <a:effectLst/>
            </p:spPr>
            <p:txBody>
              <a:bodyPr lIns="0" tIns="0" rIns="0" bIns="0" rtlCol="0" anchor="ct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800" b="0" i="1" u="none" strike="noStrike" kern="0" cap="none" spc="0" normalizeH="0" baseline="0" noProof="0">
                    <a:ln>
                      <a:noFill/>
                    </a:ln>
                    <a:solidFill>
                      <a:prstClr val="black"/>
                    </a:solidFill>
                    <a:effectLst/>
                    <a:uLnTx/>
                    <a:uFillTx/>
                    <a:latin typeface="Arial"/>
                    <a:ea typeface="微软雅黑"/>
                    <a:cs typeface="+mn-cs"/>
                  </a:rPr>
                  <a:t>P=0.017</a:t>
                </a:r>
                <a:endParaRPr kumimoji="0" lang="zh-CN" altLang="en-US" sz="800" b="0" i="1" u="none" strike="noStrike" kern="0" cap="none" spc="0" normalizeH="0" baseline="0" noProof="0" dirty="0">
                  <a:ln>
                    <a:noFill/>
                  </a:ln>
                  <a:solidFill>
                    <a:prstClr val="black"/>
                  </a:solidFill>
                  <a:effectLst/>
                  <a:uLnTx/>
                  <a:uFillTx/>
                  <a:latin typeface="Arial"/>
                  <a:ea typeface="微软雅黑"/>
                  <a:cs typeface="+mn-cs"/>
                </a:endParaRPr>
              </a:p>
            </p:txBody>
          </p:sp>
          <p:sp>
            <p:nvSpPr>
              <p:cNvPr id="106" name="矩形 105">
                <a:extLst>
                  <a:ext uri="{FF2B5EF4-FFF2-40B4-BE49-F238E27FC236}">
                    <a16:creationId xmlns:a16="http://schemas.microsoft.com/office/drawing/2014/main" id="{58F608C7-7CBD-652A-A27D-14CCF9C37C2E}"/>
                  </a:ext>
                </a:extLst>
              </p:cNvPr>
              <p:cNvSpPr/>
              <p:nvPr/>
            </p:nvSpPr>
            <p:spPr>
              <a:xfrm>
                <a:off x="963407" y="2521865"/>
                <a:ext cx="247426" cy="2173045"/>
              </a:xfrm>
              <a:prstGeom prst="rect">
                <a:avLst/>
              </a:prstGeom>
              <a:solidFill>
                <a:sysClr val="window" lastClr="FFFFFF"/>
              </a:solidFill>
              <a:ln w="12700" cap="flat" cmpd="sng" algn="ctr">
                <a:noFill/>
                <a:prstDash val="solid"/>
              </a:ln>
              <a:effectLst/>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000" b="0" i="0" u="none" strike="noStrike" kern="0" cap="none" spc="0" normalizeH="0" baseline="0" noProof="0">
                    <a:ln>
                      <a:noFill/>
                    </a:ln>
                    <a:solidFill>
                      <a:prstClr val="black"/>
                    </a:solidFill>
                    <a:effectLst/>
                    <a:uLnTx/>
                    <a:uFillTx/>
                    <a:latin typeface="Arial"/>
                    <a:ea typeface="微软雅黑"/>
                    <a:cs typeface="+mn-cs"/>
                  </a:rPr>
                  <a:t>百</a:t>
                </a:r>
                <a:endParaRPr kumimoji="0" lang="en-US" altLang="zh-CN" sz="1000" b="0" i="0" u="none" strike="noStrike" kern="0" cap="none" spc="0" normalizeH="0" baseline="0" noProof="0">
                  <a:ln>
                    <a:noFill/>
                  </a:ln>
                  <a:solidFill>
                    <a:prstClr val="black"/>
                  </a:solidFill>
                  <a:effectLst/>
                  <a:uLnTx/>
                  <a:uFillTx/>
                  <a:latin typeface="Arial"/>
                  <a:ea typeface="微软雅黑"/>
                  <a:cs typeface="+mn-cs"/>
                </a:endParaRP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altLang="zh-CN" sz="1000" b="0" i="0" u="none" strike="noStrike" kern="0" cap="none" spc="0" normalizeH="0" baseline="0" noProof="0">
                  <a:ln>
                    <a:noFill/>
                  </a:ln>
                  <a:solidFill>
                    <a:prstClr val="black"/>
                  </a:solidFill>
                  <a:effectLst/>
                  <a:uLnTx/>
                  <a:uFillTx/>
                  <a:latin typeface="Arial"/>
                  <a:ea typeface="微软雅黑"/>
                  <a:cs typeface="+mn-cs"/>
                </a:endParaRP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altLang="zh-CN" sz="1000" b="0" i="0" u="none" strike="noStrike" kern="0" cap="none" spc="0" normalizeH="0" baseline="0" noProof="0">
                  <a:ln>
                    <a:noFill/>
                  </a:ln>
                  <a:solidFill>
                    <a:prstClr val="black"/>
                  </a:solidFill>
                  <a:effectLst/>
                  <a:uLnTx/>
                  <a:uFillTx/>
                  <a:latin typeface="Arial"/>
                  <a:ea typeface="微软雅黑"/>
                  <a:cs typeface="+mn-cs"/>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000" b="0" i="0" u="none" strike="noStrike" kern="0" cap="none" spc="0" normalizeH="0" baseline="0" noProof="0">
                    <a:ln>
                      <a:noFill/>
                    </a:ln>
                    <a:solidFill>
                      <a:prstClr val="black"/>
                    </a:solidFill>
                    <a:effectLst/>
                    <a:uLnTx/>
                    <a:uFillTx/>
                    <a:latin typeface="Arial"/>
                    <a:ea typeface="微软雅黑"/>
                    <a:cs typeface="+mn-cs"/>
                  </a:rPr>
                  <a:t>分</a:t>
                </a:r>
                <a:endParaRPr kumimoji="0" lang="en-US" altLang="zh-CN" sz="1000" b="0" i="0" u="none" strike="noStrike" kern="0" cap="none" spc="0" normalizeH="0" baseline="0" noProof="0">
                  <a:ln>
                    <a:noFill/>
                  </a:ln>
                  <a:solidFill>
                    <a:prstClr val="black"/>
                  </a:solidFill>
                  <a:effectLst/>
                  <a:uLnTx/>
                  <a:uFillTx/>
                  <a:latin typeface="Arial"/>
                  <a:ea typeface="微软雅黑"/>
                  <a:cs typeface="+mn-cs"/>
                </a:endParaRP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altLang="zh-CN" sz="1000" b="0" i="0" u="none" strike="noStrike" kern="0" cap="none" spc="0" normalizeH="0" baseline="0" noProof="0">
                  <a:ln>
                    <a:noFill/>
                  </a:ln>
                  <a:solidFill>
                    <a:prstClr val="black"/>
                  </a:solidFill>
                  <a:effectLst/>
                  <a:uLnTx/>
                  <a:uFillTx/>
                  <a:latin typeface="Arial"/>
                  <a:ea typeface="微软雅黑"/>
                  <a:cs typeface="+mn-cs"/>
                </a:endParaRP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altLang="zh-CN" sz="1000" b="0" i="0" u="none" strike="noStrike" kern="0" cap="none" spc="0" normalizeH="0" baseline="0" noProof="0">
                  <a:ln>
                    <a:noFill/>
                  </a:ln>
                  <a:solidFill>
                    <a:prstClr val="black"/>
                  </a:solidFill>
                  <a:effectLst/>
                  <a:uLnTx/>
                  <a:uFillTx/>
                  <a:latin typeface="Arial"/>
                  <a:ea typeface="微软雅黑"/>
                  <a:cs typeface="+mn-cs"/>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000" b="0" i="0" u="none" strike="noStrike" kern="0" cap="none" spc="0" normalizeH="0" baseline="0" noProof="0">
                    <a:ln>
                      <a:noFill/>
                    </a:ln>
                    <a:solidFill>
                      <a:prstClr val="black"/>
                    </a:solidFill>
                    <a:effectLst/>
                    <a:uLnTx/>
                    <a:uFillTx/>
                    <a:latin typeface="Arial"/>
                    <a:ea typeface="微软雅黑"/>
                    <a:cs typeface="+mn-cs"/>
                  </a:rPr>
                  <a:t>比</a:t>
                </a:r>
                <a:endParaRPr kumimoji="0" lang="zh-CN" altLang="en-US" sz="1000" b="0" i="0" u="none" strike="noStrike" kern="0" cap="none" spc="0" normalizeH="0" baseline="0" noProof="0" dirty="0">
                  <a:ln>
                    <a:noFill/>
                  </a:ln>
                  <a:solidFill>
                    <a:prstClr val="black"/>
                  </a:solidFill>
                  <a:effectLst/>
                  <a:uLnTx/>
                  <a:uFillTx/>
                  <a:latin typeface="Arial"/>
                  <a:ea typeface="微软雅黑"/>
                  <a:cs typeface="+mn-cs"/>
                </a:endParaRPr>
              </a:p>
            </p:txBody>
          </p:sp>
        </p:grpSp>
        <p:grpSp>
          <p:nvGrpSpPr>
            <p:cNvPr id="116" name="组合 115">
              <a:extLst>
                <a:ext uri="{FF2B5EF4-FFF2-40B4-BE49-F238E27FC236}">
                  <a16:creationId xmlns:a16="http://schemas.microsoft.com/office/drawing/2014/main" id="{08689024-C1AD-86F0-F229-D5E91791D3CB}"/>
                </a:ext>
              </a:extLst>
            </p:cNvPr>
            <p:cNvGrpSpPr/>
            <p:nvPr/>
          </p:nvGrpSpPr>
          <p:grpSpPr>
            <a:xfrm>
              <a:off x="2745663" y="1886463"/>
              <a:ext cx="2443553" cy="227563"/>
              <a:chOff x="2759412" y="1932139"/>
              <a:chExt cx="2353608" cy="158045"/>
            </a:xfrm>
          </p:grpSpPr>
          <p:sp>
            <p:nvSpPr>
              <p:cNvPr id="117" name="矩形 116">
                <a:extLst>
                  <a:ext uri="{FF2B5EF4-FFF2-40B4-BE49-F238E27FC236}">
                    <a16:creationId xmlns:a16="http://schemas.microsoft.com/office/drawing/2014/main" id="{31B5E6A0-991F-58D9-0D6E-A17826399FD7}"/>
                  </a:ext>
                </a:extLst>
              </p:cNvPr>
              <p:cNvSpPr/>
              <p:nvPr/>
            </p:nvSpPr>
            <p:spPr>
              <a:xfrm>
                <a:off x="2759412" y="1980946"/>
                <a:ext cx="88869" cy="60431"/>
              </a:xfrm>
              <a:prstGeom prst="rect">
                <a:avLst/>
              </a:prstGeom>
              <a:solidFill>
                <a:srgbClr val="B35609"/>
              </a:solidFill>
              <a:ln w="12700" cap="flat" cmpd="sng" algn="ctr">
                <a:noFill/>
                <a:prstDash val="solid"/>
              </a:ln>
              <a:effectLst/>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black"/>
                  </a:solidFill>
                  <a:effectLst/>
                  <a:uLnTx/>
                  <a:uFillTx/>
                  <a:latin typeface="Arial"/>
                  <a:ea typeface="微软雅黑"/>
                  <a:cs typeface="+mn-cs"/>
                </a:endParaRPr>
              </a:p>
            </p:txBody>
          </p:sp>
          <p:sp>
            <p:nvSpPr>
              <p:cNvPr id="118" name="文本框 117">
                <a:extLst>
                  <a:ext uri="{FF2B5EF4-FFF2-40B4-BE49-F238E27FC236}">
                    <a16:creationId xmlns:a16="http://schemas.microsoft.com/office/drawing/2014/main" id="{1470A47E-9EC7-3DE2-CEBE-3929CF28D650}"/>
                  </a:ext>
                </a:extLst>
              </p:cNvPr>
              <p:cNvSpPr txBox="1"/>
              <p:nvPr/>
            </p:nvSpPr>
            <p:spPr>
              <a:xfrm>
                <a:off x="2926080" y="1932139"/>
                <a:ext cx="1021080" cy="158045"/>
              </a:xfrm>
              <a:prstGeom prst="rect">
                <a:avLst/>
              </a:prstGeom>
              <a:noFill/>
            </p:spPr>
            <p:txBody>
              <a:bodyPr wrap="square" rtlCol="0" anchor="ctr">
                <a:spAutoFit/>
              </a:bodyPr>
              <a:lstStyle/>
              <a:p>
                <a:pPr marL="0" marR="0" lvl="0" indent="0" defTabSz="914400" eaLnBrk="1" fontAlgn="auto" latinLnBrk="0" hangingPunct="1">
                  <a:lnSpc>
                    <a:spcPct val="120000"/>
                  </a:lnSpc>
                  <a:spcBef>
                    <a:spcPts val="0"/>
                  </a:spcBef>
                  <a:spcAft>
                    <a:spcPts val="600"/>
                  </a:spcAft>
                  <a:buClrTx/>
                  <a:buSzTx/>
                  <a:buFontTx/>
                  <a:buNone/>
                  <a:tabLst/>
                  <a:defRPr/>
                </a:pPr>
                <a:r>
                  <a:rPr kumimoji="0" lang="zh-CN" altLang="en-US" sz="800" b="0" i="0" u="none" strike="noStrike" kern="0" cap="none" spc="0" normalizeH="0" baseline="0" noProof="0" dirty="0">
                    <a:ln>
                      <a:noFill/>
                    </a:ln>
                    <a:solidFill>
                      <a:prstClr val="black"/>
                    </a:solidFill>
                    <a:effectLst/>
                    <a:uLnTx/>
                    <a:uFillTx/>
                    <a:latin typeface="微软雅黑"/>
                  </a:rPr>
                  <a:t>圣</a:t>
                </a:r>
                <a:r>
                  <a:rPr kumimoji="0" lang="en-US" altLang="zh-CN" sz="800" b="0" i="0" u="none" strike="noStrike" kern="0" cap="none" spc="0" normalizeH="0" baseline="0" noProof="0" dirty="0">
                    <a:ln>
                      <a:noFill/>
                    </a:ln>
                    <a:solidFill>
                      <a:prstClr val="black"/>
                    </a:solidFill>
                    <a:effectLst/>
                    <a:uLnTx/>
                    <a:uFillTx/>
                    <a:latin typeface="微软雅黑"/>
                  </a:rPr>
                  <a:t>·</a:t>
                </a:r>
                <a:r>
                  <a:rPr kumimoji="0" lang="zh-CN" altLang="en-US" sz="800" b="0" i="0" u="none" strike="noStrike" kern="0" cap="none" spc="0" normalizeH="0" baseline="0" noProof="0" dirty="0">
                    <a:ln>
                      <a:noFill/>
                    </a:ln>
                    <a:solidFill>
                      <a:prstClr val="black"/>
                    </a:solidFill>
                    <a:effectLst/>
                    <a:uLnTx/>
                    <a:uFillTx/>
                    <a:latin typeface="微软雅黑"/>
                  </a:rPr>
                  <a:t>约翰草提取物</a:t>
                </a:r>
              </a:p>
            </p:txBody>
          </p:sp>
          <p:sp>
            <p:nvSpPr>
              <p:cNvPr id="119" name="矩形 118">
                <a:extLst>
                  <a:ext uri="{FF2B5EF4-FFF2-40B4-BE49-F238E27FC236}">
                    <a16:creationId xmlns:a16="http://schemas.microsoft.com/office/drawing/2014/main" id="{21D80F49-50C8-C6FA-F2DC-3C73D5396E38}"/>
                  </a:ext>
                </a:extLst>
              </p:cNvPr>
              <p:cNvSpPr/>
              <p:nvPr/>
            </p:nvSpPr>
            <p:spPr>
              <a:xfrm>
                <a:off x="3925276" y="1980946"/>
                <a:ext cx="88869" cy="60431"/>
              </a:xfrm>
              <a:prstGeom prst="rect">
                <a:avLst/>
              </a:prstGeom>
              <a:solidFill>
                <a:srgbClr val="F5B021"/>
              </a:solidFill>
              <a:ln w="12700" cap="flat" cmpd="sng" algn="ctr">
                <a:noFill/>
                <a:prstDash val="solid"/>
              </a:ln>
              <a:effectLst/>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black"/>
                  </a:solidFill>
                  <a:effectLst/>
                  <a:uLnTx/>
                  <a:uFillTx/>
                  <a:latin typeface="Arial"/>
                  <a:ea typeface="微软雅黑"/>
                  <a:cs typeface="+mn-cs"/>
                </a:endParaRPr>
              </a:p>
            </p:txBody>
          </p:sp>
          <p:sp>
            <p:nvSpPr>
              <p:cNvPr id="120" name="文本框 119">
                <a:extLst>
                  <a:ext uri="{FF2B5EF4-FFF2-40B4-BE49-F238E27FC236}">
                    <a16:creationId xmlns:a16="http://schemas.microsoft.com/office/drawing/2014/main" id="{ABA9105B-3194-33CB-066C-35E97163AC15}"/>
                  </a:ext>
                </a:extLst>
              </p:cNvPr>
              <p:cNvSpPr txBox="1"/>
              <p:nvPr/>
            </p:nvSpPr>
            <p:spPr>
              <a:xfrm>
                <a:off x="4091940" y="1932139"/>
                <a:ext cx="1021080" cy="158045"/>
              </a:xfrm>
              <a:prstGeom prst="rect">
                <a:avLst/>
              </a:prstGeom>
              <a:noFill/>
            </p:spPr>
            <p:txBody>
              <a:bodyPr wrap="square" rtlCol="0" anchor="ctr">
                <a:spAutoFit/>
              </a:bodyPr>
              <a:lstStyle/>
              <a:p>
                <a:pPr marL="0" marR="0" lvl="0" indent="0" defTabSz="914400" eaLnBrk="1" fontAlgn="auto" latinLnBrk="0" hangingPunct="1">
                  <a:lnSpc>
                    <a:spcPct val="120000"/>
                  </a:lnSpc>
                  <a:spcBef>
                    <a:spcPts val="0"/>
                  </a:spcBef>
                  <a:spcAft>
                    <a:spcPts val="600"/>
                  </a:spcAft>
                  <a:buClrTx/>
                  <a:buSzTx/>
                  <a:buFontTx/>
                  <a:buNone/>
                  <a:tabLst/>
                  <a:defRPr/>
                </a:pPr>
                <a:r>
                  <a:rPr kumimoji="0" lang="zh-CN" altLang="en-US" sz="800" b="0" i="0" u="none" strike="noStrike" kern="0" cap="none" spc="0" normalizeH="0" baseline="0" noProof="0">
                    <a:ln>
                      <a:noFill/>
                    </a:ln>
                    <a:solidFill>
                      <a:prstClr val="black"/>
                    </a:solidFill>
                    <a:effectLst/>
                    <a:uLnTx/>
                    <a:uFillTx/>
                    <a:latin typeface="微软雅黑"/>
                  </a:rPr>
                  <a:t>帕罗西汀</a:t>
                </a:r>
                <a:endParaRPr kumimoji="0" lang="zh-CN" altLang="en-US" sz="800" b="0" i="0" u="none" strike="noStrike" kern="0" cap="none" spc="0" normalizeH="0" baseline="0" noProof="0" dirty="0">
                  <a:ln>
                    <a:noFill/>
                  </a:ln>
                  <a:solidFill>
                    <a:prstClr val="black"/>
                  </a:solidFill>
                  <a:effectLst/>
                  <a:uLnTx/>
                  <a:uFillTx/>
                  <a:latin typeface="微软雅黑"/>
                </a:endParaRPr>
              </a:p>
            </p:txBody>
          </p:sp>
        </p:grpSp>
        <p:sp>
          <p:nvSpPr>
            <p:cNvPr id="121" name="任意多边形: 形状 120">
              <a:extLst>
                <a:ext uri="{FF2B5EF4-FFF2-40B4-BE49-F238E27FC236}">
                  <a16:creationId xmlns:a16="http://schemas.microsoft.com/office/drawing/2014/main" id="{1076D354-C866-B6FE-434A-C5DDA3A55E3B}"/>
                </a:ext>
              </a:extLst>
            </p:cNvPr>
            <p:cNvSpPr/>
            <p:nvPr/>
          </p:nvSpPr>
          <p:spPr>
            <a:xfrm>
              <a:off x="2371344" y="2272665"/>
              <a:ext cx="505968" cy="1066800"/>
            </a:xfrm>
            <a:custGeom>
              <a:avLst/>
              <a:gdLst>
                <a:gd name="connsiteX0" fmla="*/ 1905 w 615315"/>
                <a:gd name="connsiteY0" fmla="*/ 356235 h 1066800"/>
                <a:gd name="connsiteX1" fmla="*/ 0 w 615315"/>
                <a:gd name="connsiteY1" fmla="*/ 0 h 1066800"/>
                <a:gd name="connsiteX2" fmla="*/ 607695 w 615315"/>
                <a:gd name="connsiteY2" fmla="*/ 5715 h 1066800"/>
                <a:gd name="connsiteX3" fmla="*/ 615315 w 615315"/>
                <a:gd name="connsiteY3" fmla="*/ 1066800 h 1066800"/>
              </a:gdLst>
              <a:ahLst/>
              <a:cxnLst>
                <a:cxn ang="0">
                  <a:pos x="connsiteX0" y="connsiteY0"/>
                </a:cxn>
                <a:cxn ang="0">
                  <a:pos x="connsiteX1" y="connsiteY1"/>
                </a:cxn>
                <a:cxn ang="0">
                  <a:pos x="connsiteX2" y="connsiteY2"/>
                </a:cxn>
                <a:cxn ang="0">
                  <a:pos x="connsiteX3" y="connsiteY3"/>
                </a:cxn>
              </a:cxnLst>
              <a:rect l="l" t="t" r="r" b="b"/>
              <a:pathLst>
                <a:path w="615315" h="1066800">
                  <a:moveTo>
                    <a:pt x="1905" y="356235"/>
                  </a:moveTo>
                  <a:lnTo>
                    <a:pt x="0" y="0"/>
                  </a:lnTo>
                  <a:lnTo>
                    <a:pt x="607695" y="5715"/>
                  </a:lnTo>
                  <a:lnTo>
                    <a:pt x="615315" y="1066800"/>
                  </a:lnTo>
                </a:path>
              </a:pathLst>
            </a:custGeom>
            <a:noFill/>
            <a:ln w="12700" cap="flat" cmpd="sng" algn="ctr">
              <a:solidFill>
                <a:sysClr val="window" lastClr="FFFFFF">
                  <a:lumMod val="65000"/>
                </a:sys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Arial"/>
                <a:ea typeface="微软雅黑"/>
                <a:cs typeface="+mn-cs"/>
              </a:endParaRPr>
            </a:p>
          </p:txBody>
        </p:sp>
        <p:sp>
          <p:nvSpPr>
            <p:cNvPr id="122" name="任意多边形: 形状 121">
              <a:extLst>
                <a:ext uri="{FF2B5EF4-FFF2-40B4-BE49-F238E27FC236}">
                  <a16:creationId xmlns:a16="http://schemas.microsoft.com/office/drawing/2014/main" id="{9EF0D29B-E71F-B7C5-FD9F-E85A76B98EA9}"/>
                </a:ext>
              </a:extLst>
            </p:cNvPr>
            <p:cNvSpPr/>
            <p:nvPr/>
          </p:nvSpPr>
          <p:spPr>
            <a:xfrm>
              <a:off x="4072129" y="2879216"/>
              <a:ext cx="530351" cy="1174624"/>
            </a:xfrm>
            <a:custGeom>
              <a:avLst/>
              <a:gdLst>
                <a:gd name="connsiteX0" fmla="*/ 1905 w 615315"/>
                <a:gd name="connsiteY0" fmla="*/ 356235 h 1066800"/>
                <a:gd name="connsiteX1" fmla="*/ 0 w 615315"/>
                <a:gd name="connsiteY1" fmla="*/ 0 h 1066800"/>
                <a:gd name="connsiteX2" fmla="*/ 607695 w 615315"/>
                <a:gd name="connsiteY2" fmla="*/ 5715 h 1066800"/>
                <a:gd name="connsiteX3" fmla="*/ 615315 w 615315"/>
                <a:gd name="connsiteY3" fmla="*/ 1066800 h 1066800"/>
              </a:gdLst>
              <a:ahLst/>
              <a:cxnLst>
                <a:cxn ang="0">
                  <a:pos x="connsiteX0" y="connsiteY0"/>
                </a:cxn>
                <a:cxn ang="0">
                  <a:pos x="connsiteX1" y="connsiteY1"/>
                </a:cxn>
                <a:cxn ang="0">
                  <a:pos x="connsiteX2" y="connsiteY2"/>
                </a:cxn>
                <a:cxn ang="0">
                  <a:pos x="connsiteX3" y="connsiteY3"/>
                </a:cxn>
              </a:cxnLst>
              <a:rect l="l" t="t" r="r" b="b"/>
              <a:pathLst>
                <a:path w="615315" h="1066800">
                  <a:moveTo>
                    <a:pt x="1905" y="356235"/>
                  </a:moveTo>
                  <a:lnTo>
                    <a:pt x="0" y="0"/>
                  </a:lnTo>
                  <a:lnTo>
                    <a:pt x="607695" y="5715"/>
                  </a:lnTo>
                  <a:lnTo>
                    <a:pt x="615315" y="1066800"/>
                  </a:lnTo>
                </a:path>
              </a:pathLst>
            </a:custGeom>
            <a:noFill/>
            <a:ln w="12700" cap="flat" cmpd="sng" algn="ctr">
              <a:solidFill>
                <a:sysClr val="window" lastClr="FFFFFF">
                  <a:lumMod val="65000"/>
                </a:sys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Arial"/>
                <a:ea typeface="微软雅黑"/>
                <a:cs typeface="+mn-cs"/>
              </a:endParaRPr>
            </a:p>
          </p:txBody>
        </p:sp>
      </p:grpSp>
    </p:spTree>
    <p:extLst>
      <p:ext uri="{BB962C8B-B14F-4D97-AF65-F5344CB8AC3E}">
        <p14:creationId xmlns:p14="http://schemas.microsoft.com/office/powerpoint/2010/main" val="3380800115"/>
      </p:ext>
    </p:extLst>
  </p:cSld>
  <p:clrMapOvr>
    <a:masterClrMapping/>
  </p:clrMapOv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49723DC-7434-CD1B-20C7-C0332299B731}"/>
              </a:ext>
            </a:extLst>
          </p:cNvPr>
          <p:cNvSpPr>
            <a:spLocks noGrp="1"/>
          </p:cNvSpPr>
          <p:nvPr>
            <p:ph type="title"/>
          </p:nvPr>
        </p:nvSpPr>
        <p:spPr/>
        <p:txBody>
          <a:bodyPr/>
          <a:lstStyle/>
          <a:p>
            <a:r>
              <a:rPr lang="zh-CN" altLang="en-US" dirty="0"/>
              <a:t>圣</a:t>
            </a:r>
            <a:r>
              <a:rPr lang="en-US" altLang="zh-CN" dirty="0"/>
              <a:t>·</a:t>
            </a:r>
            <a:r>
              <a:rPr lang="zh-CN" altLang="en-US" dirty="0"/>
              <a:t>约翰草提取物与</a:t>
            </a:r>
            <a:r>
              <a:rPr lang="en-US" altLang="zh-CN" dirty="0"/>
              <a:t>SNRIs</a:t>
            </a:r>
            <a:r>
              <a:rPr lang="zh-CN" altLang="en-US" dirty="0"/>
              <a:t>类抗抑郁药物的疗效及安全性比较</a:t>
            </a:r>
          </a:p>
        </p:txBody>
      </p:sp>
      <p:sp>
        <p:nvSpPr>
          <p:cNvPr id="3" name="内容占位符 2">
            <a:extLst>
              <a:ext uri="{FF2B5EF4-FFF2-40B4-BE49-F238E27FC236}">
                <a16:creationId xmlns:a16="http://schemas.microsoft.com/office/drawing/2014/main" id="{355177E1-B2C6-10C6-3DEE-174BEE2223B5}"/>
              </a:ext>
            </a:extLst>
          </p:cNvPr>
          <p:cNvSpPr>
            <a:spLocks noGrp="1"/>
          </p:cNvSpPr>
          <p:nvPr>
            <p:ph sz="quarter" idx="10"/>
          </p:nvPr>
        </p:nvSpPr>
        <p:spPr/>
        <p:txBody>
          <a:bodyPr/>
          <a:lstStyle/>
          <a:p>
            <a:r>
              <a:rPr lang="zh-CN" altLang="en-US" dirty="0"/>
              <a:t>鲁建瑞</a:t>
            </a:r>
            <a:r>
              <a:rPr lang="en-US" altLang="zh-CN" dirty="0"/>
              <a:t>,</a:t>
            </a:r>
            <a:r>
              <a:rPr lang="zh-CN" altLang="en-US" dirty="0"/>
              <a:t>祝秀娟</a:t>
            </a:r>
            <a:r>
              <a:rPr lang="en-US" altLang="zh-CN" dirty="0"/>
              <a:t>,</a:t>
            </a:r>
            <a:r>
              <a:rPr lang="zh-CN" altLang="en-US" dirty="0"/>
              <a:t>金兰花</a:t>
            </a:r>
            <a:r>
              <a:rPr lang="en-US" altLang="zh-CN" dirty="0"/>
              <a:t>,</a:t>
            </a:r>
            <a:r>
              <a:rPr lang="zh-CN" altLang="en-US" dirty="0"/>
              <a:t>等</a:t>
            </a:r>
            <a:r>
              <a:rPr lang="en-US" altLang="zh-CN" dirty="0"/>
              <a:t>. </a:t>
            </a:r>
            <a:r>
              <a:rPr lang="zh-CN" altLang="en-US" dirty="0"/>
              <a:t>路优泰与文拉法辛治疗抑郁症对照研究</a:t>
            </a:r>
            <a:r>
              <a:rPr lang="en-US" altLang="zh-CN" dirty="0"/>
              <a:t>[J]. </a:t>
            </a:r>
            <a:r>
              <a:rPr lang="zh-CN" altLang="en-US" dirty="0"/>
              <a:t>中国综合临床</a:t>
            </a:r>
            <a:r>
              <a:rPr lang="en-US" altLang="zh-CN" dirty="0"/>
              <a:t>,2008,24(z1):29. DOI:10.3760/cma.j.issn.1008-6315.2008.z1.015.</a:t>
            </a:r>
            <a:endParaRPr lang="zh-CN" altLang="en-US" dirty="0"/>
          </a:p>
          <a:p>
            <a:endParaRPr lang="zh-CN" altLang="en-US" dirty="0"/>
          </a:p>
        </p:txBody>
      </p:sp>
      <p:grpSp>
        <p:nvGrpSpPr>
          <p:cNvPr id="4" name="组合 3">
            <a:extLst>
              <a:ext uri="{FF2B5EF4-FFF2-40B4-BE49-F238E27FC236}">
                <a16:creationId xmlns:a16="http://schemas.microsoft.com/office/drawing/2014/main" id="{916EDD7D-20C8-D851-EA9F-1C88C740401E}"/>
              </a:ext>
            </a:extLst>
          </p:cNvPr>
          <p:cNvGrpSpPr/>
          <p:nvPr/>
        </p:nvGrpSpPr>
        <p:grpSpPr>
          <a:xfrm>
            <a:off x="536068" y="1350555"/>
            <a:ext cx="11160000" cy="721360"/>
            <a:chOff x="1040765" y="1273175"/>
            <a:chExt cx="10302240" cy="721360"/>
          </a:xfrm>
        </p:grpSpPr>
        <p:sp>
          <p:nvSpPr>
            <p:cNvPr id="5" name="矩形 4">
              <a:extLst>
                <a:ext uri="{FF2B5EF4-FFF2-40B4-BE49-F238E27FC236}">
                  <a16:creationId xmlns:a16="http://schemas.microsoft.com/office/drawing/2014/main" id="{65681EE0-1752-A1F8-11BA-AAB4890A6654}"/>
                </a:ext>
              </a:extLst>
            </p:cNvPr>
            <p:cNvSpPr/>
            <p:nvPr/>
          </p:nvSpPr>
          <p:spPr>
            <a:xfrm>
              <a:off x="1040765" y="1273175"/>
              <a:ext cx="101600" cy="721360"/>
            </a:xfrm>
            <a:prstGeom prst="rect">
              <a:avLst/>
            </a:prstGeom>
            <a:solidFill>
              <a:srgbClr val="F5B02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Arial"/>
                <a:ea typeface="微软雅黑"/>
                <a:cs typeface="+mn-cs"/>
              </a:endParaRPr>
            </a:p>
          </p:txBody>
        </p:sp>
        <p:sp>
          <p:nvSpPr>
            <p:cNvPr id="6" name="矩形 5">
              <a:extLst>
                <a:ext uri="{FF2B5EF4-FFF2-40B4-BE49-F238E27FC236}">
                  <a16:creationId xmlns:a16="http://schemas.microsoft.com/office/drawing/2014/main" id="{E793BE22-6D6C-C618-CECB-0344B5358C0C}"/>
                </a:ext>
              </a:extLst>
            </p:cNvPr>
            <p:cNvSpPr/>
            <p:nvPr/>
          </p:nvSpPr>
          <p:spPr>
            <a:xfrm>
              <a:off x="1142365" y="1273175"/>
              <a:ext cx="10200640" cy="721360"/>
            </a:xfrm>
            <a:prstGeom prst="rect">
              <a:avLst/>
            </a:prstGeom>
            <a:solidFill>
              <a:srgbClr val="F7EEE6"/>
            </a:solidFill>
            <a:ln w="25400" cap="flat" cmpd="sng" algn="ctr">
              <a:noFill/>
              <a:prstDash val="solid"/>
            </a:ln>
            <a:effectLst/>
          </p:spPr>
          <p:txBody>
            <a:bodyPr rtlCol="0" anchor="ctr"/>
            <a:lstStyle/>
            <a:p>
              <a:pPr marL="285750" marR="0" lvl="0" indent="-285750" defTabSz="914400" eaLnBrk="1" fontAlgn="auto" latinLnBrk="0" hangingPunct="1">
                <a:lnSpc>
                  <a:spcPct val="120000"/>
                </a:lnSpc>
                <a:spcBef>
                  <a:spcPts val="0"/>
                </a:spcBef>
                <a:spcAft>
                  <a:spcPts val="600"/>
                </a:spcAft>
                <a:buClrTx/>
                <a:buSzTx/>
                <a:buFont typeface="Wingdings" panose="05000000000000000000" pitchFamily="2" charset="2"/>
                <a:buChar char="Ø"/>
                <a:tabLst/>
                <a:defRPr/>
              </a:pPr>
              <a:r>
                <a:rPr kumimoji="0" lang="zh-CN" altLang="en-US" sz="1800" b="1" i="0" u="none" strike="noStrike" kern="0" cap="none" spc="0" normalizeH="0" baseline="0" noProof="0" dirty="0">
                  <a:ln>
                    <a:noFill/>
                  </a:ln>
                  <a:solidFill>
                    <a:prstClr val="black"/>
                  </a:solidFill>
                  <a:effectLst/>
                  <a:uLnTx/>
                  <a:uFillTx/>
                  <a:latin typeface="Arial"/>
                  <a:ea typeface="微软雅黑"/>
                  <a:cs typeface="+mn-ea"/>
                  <a:sym typeface="+mn-lt"/>
                </a:rPr>
                <a:t>圣</a:t>
              </a:r>
              <a:r>
                <a:rPr kumimoji="0" lang="en-US" altLang="zh-CN" sz="1800" b="1" i="0" u="none" strike="noStrike" kern="0" cap="none" spc="0" normalizeH="0" baseline="0" noProof="0" dirty="0">
                  <a:ln>
                    <a:noFill/>
                  </a:ln>
                  <a:solidFill>
                    <a:prstClr val="black"/>
                  </a:solidFill>
                  <a:effectLst/>
                  <a:uLnTx/>
                  <a:uFillTx/>
                  <a:latin typeface="Arial"/>
                  <a:ea typeface="微软雅黑"/>
                  <a:cs typeface="+mn-ea"/>
                  <a:sym typeface="+mn-lt"/>
                </a:rPr>
                <a:t>·</a:t>
              </a:r>
              <a:r>
                <a:rPr kumimoji="0" lang="zh-CN" altLang="en-US" sz="1800" b="1" i="0" u="none" strike="noStrike" kern="0" cap="none" spc="0" normalizeH="0" baseline="0" noProof="0" dirty="0">
                  <a:ln>
                    <a:noFill/>
                  </a:ln>
                  <a:solidFill>
                    <a:prstClr val="black"/>
                  </a:solidFill>
                  <a:effectLst/>
                  <a:uLnTx/>
                  <a:uFillTx/>
                  <a:latin typeface="Arial"/>
                  <a:ea typeface="微软雅黑"/>
                  <a:cs typeface="+mn-ea"/>
                  <a:sym typeface="+mn-lt"/>
                </a:rPr>
                <a:t>约翰草提取物与文拉法辛治疗抑郁症对照研究显示，</a:t>
              </a:r>
              <a:r>
                <a:rPr kumimoji="0" lang="zh-CN" altLang="en-US" sz="1800" b="1" i="0" u="none" strike="noStrike" kern="0" cap="none" spc="0" normalizeH="0" baseline="0" noProof="0" dirty="0">
                  <a:ln>
                    <a:noFill/>
                  </a:ln>
                  <a:solidFill>
                    <a:srgbClr val="B15408"/>
                  </a:solidFill>
                  <a:effectLst/>
                  <a:uLnTx/>
                  <a:uFillTx/>
                  <a:latin typeface="Arial"/>
                  <a:ea typeface="微软雅黑"/>
                  <a:cs typeface="+mn-ea"/>
                  <a:sym typeface="+mn-lt"/>
                </a:rPr>
                <a:t>两者疗效相当，且圣</a:t>
              </a:r>
              <a:r>
                <a:rPr kumimoji="0" lang="en-US" altLang="zh-CN" sz="1800" b="1" i="0" u="none" strike="noStrike" kern="0" cap="none" spc="0" normalizeH="0" baseline="0" noProof="0" dirty="0">
                  <a:ln>
                    <a:noFill/>
                  </a:ln>
                  <a:solidFill>
                    <a:srgbClr val="B15408"/>
                  </a:solidFill>
                  <a:effectLst/>
                  <a:uLnTx/>
                  <a:uFillTx/>
                  <a:latin typeface="Arial"/>
                  <a:ea typeface="微软雅黑"/>
                  <a:cs typeface="+mn-ea"/>
                  <a:sym typeface="+mn-lt"/>
                </a:rPr>
                <a:t>·</a:t>
              </a:r>
              <a:r>
                <a:rPr kumimoji="0" lang="zh-CN" altLang="en-US" sz="1800" b="1" i="0" u="none" strike="noStrike" kern="0" cap="none" spc="0" normalizeH="0" baseline="0" noProof="0" dirty="0">
                  <a:ln>
                    <a:noFill/>
                  </a:ln>
                  <a:solidFill>
                    <a:srgbClr val="B15408"/>
                  </a:solidFill>
                  <a:effectLst/>
                  <a:uLnTx/>
                  <a:uFillTx/>
                  <a:latin typeface="Arial"/>
                  <a:ea typeface="微软雅黑"/>
                  <a:cs typeface="+mn-ea"/>
                  <a:sym typeface="+mn-lt"/>
                </a:rPr>
                <a:t>约翰草提取物不良反应更轻</a:t>
              </a:r>
            </a:p>
          </p:txBody>
        </p:sp>
      </p:grpSp>
      <p:graphicFrame>
        <p:nvGraphicFramePr>
          <p:cNvPr id="7" name="表格 6">
            <a:extLst>
              <a:ext uri="{FF2B5EF4-FFF2-40B4-BE49-F238E27FC236}">
                <a16:creationId xmlns:a16="http://schemas.microsoft.com/office/drawing/2014/main" id="{44AA2307-F8AF-9E58-E11A-38EFB3DE20A3}"/>
              </a:ext>
            </a:extLst>
          </p:cNvPr>
          <p:cNvGraphicFramePr>
            <a:graphicFrameLocks noGrp="1"/>
          </p:cNvGraphicFramePr>
          <p:nvPr>
            <p:extLst>
              <p:ext uri="{D42A27DB-BD31-4B8C-83A1-F6EECF244321}">
                <p14:modId xmlns:p14="http://schemas.microsoft.com/office/powerpoint/2010/main" val="3456458022"/>
              </p:ext>
            </p:extLst>
          </p:nvPr>
        </p:nvGraphicFramePr>
        <p:xfrm>
          <a:off x="843280" y="2454442"/>
          <a:ext cx="4505958" cy="2345403"/>
        </p:xfrm>
        <a:graphic>
          <a:graphicData uri="http://schemas.openxmlformats.org/drawingml/2006/table">
            <a:tbl>
              <a:tblPr firstRow="1" bandRow="1"/>
              <a:tblGrid>
                <a:gridCol w="1129899">
                  <a:extLst>
                    <a:ext uri="{9D8B030D-6E8A-4147-A177-3AD203B41FA5}">
                      <a16:colId xmlns:a16="http://schemas.microsoft.com/office/drawing/2014/main" val="20000"/>
                    </a:ext>
                  </a:extLst>
                </a:gridCol>
                <a:gridCol w="1874073">
                  <a:extLst>
                    <a:ext uri="{9D8B030D-6E8A-4147-A177-3AD203B41FA5}">
                      <a16:colId xmlns:a16="http://schemas.microsoft.com/office/drawing/2014/main" val="20001"/>
                    </a:ext>
                  </a:extLst>
                </a:gridCol>
                <a:gridCol w="1501986">
                  <a:extLst>
                    <a:ext uri="{9D8B030D-6E8A-4147-A177-3AD203B41FA5}">
                      <a16:colId xmlns:a16="http://schemas.microsoft.com/office/drawing/2014/main" val="20002"/>
                    </a:ext>
                  </a:extLst>
                </a:gridCol>
              </a:tblGrid>
              <a:tr h="419223">
                <a:tc>
                  <a:txBody>
                    <a:bodyPr/>
                    <a:lstStyle>
                      <a:lvl1pPr marL="0" algn="l" defTabSz="1219200" rtl="0" eaLnBrk="1" latinLnBrk="0" hangingPunct="1">
                        <a:defRPr sz="2400" b="1" kern="1200">
                          <a:solidFill>
                            <a:schemeClr val="lt1"/>
                          </a:solidFill>
                          <a:latin typeface="Arial"/>
                          <a:ea typeface="微软雅黑"/>
                        </a:defRPr>
                      </a:lvl1pPr>
                      <a:lvl2pPr marL="609600" algn="l" defTabSz="1219200" rtl="0" eaLnBrk="1" latinLnBrk="0" hangingPunct="1">
                        <a:defRPr sz="2400" b="1" kern="1200">
                          <a:solidFill>
                            <a:schemeClr val="lt1"/>
                          </a:solidFill>
                          <a:latin typeface="Arial"/>
                          <a:ea typeface="微软雅黑"/>
                        </a:defRPr>
                      </a:lvl2pPr>
                      <a:lvl3pPr marL="1219200" algn="l" defTabSz="1219200" rtl="0" eaLnBrk="1" latinLnBrk="0" hangingPunct="1">
                        <a:defRPr sz="2400" b="1" kern="1200">
                          <a:solidFill>
                            <a:schemeClr val="lt1"/>
                          </a:solidFill>
                          <a:latin typeface="Arial"/>
                          <a:ea typeface="微软雅黑"/>
                        </a:defRPr>
                      </a:lvl3pPr>
                      <a:lvl4pPr marL="1828800" algn="l" defTabSz="1219200" rtl="0" eaLnBrk="1" latinLnBrk="0" hangingPunct="1">
                        <a:defRPr sz="2400" b="1" kern="1200">
                          <a:solidFill>
                            <a:schemeClr val="lt1"/>
                          </a:solidFill>
                          <a:latin typeface="Arial"/>
                          <a:ea typeface="微软雅黑"/>
                        </a:defRPr>
                      </a:lvl4pPr>
                      <a:lvl5pPr marL="2438400" algn="l" defTabSz="1219200" rtl="0" eaLnBrk="1" latinLnBrk="0" hangingPunct="1">
                        <a:defRPr sz="2400" b="1" kern="1200">
                          <a:solidFill>
                            <a:schemeClr val="lt1"/>
                          </a:solidFill>
                          <a:latin typeface="Arial"/>
                          <a:ea typeface="微软雅黑"/>
                        </a:defRPr>
                      </a:lvl5pPr>
                      <a:lvl6pPr marL="3048000" algn="l" defTabSz="1219200" rtl="0" eaLnBrk="1" latinLnBrk="0" hangingPunct="1">
                        <a:defRPr sz="2400" b="1" kern="1200">
                          <a:solidFill>
                            <a:schemeClr val="lt1"/>
                          </a:solidFill>
                          <a:latin typeface="Arial"/>
                          <a:ea typeface="微软雅黑"/>
                        </a:defRPr>
                      </a:lvl6pPr>
                      <a:lvl7pPr marL="3657600" algn="l" defTabSz="1219200" rtl="0" eaLnBrk="1" latinLnBrk="0" hangingPunct="1">
                        <a:defRPr sz="2400" b="1" kern="1200">
                          <a:solidFill>
                            <a:schemeClr val="lt1"/>
                          </a:solidFill>
                          <a:latin typeface="Arial"/>
                          <a:ea typeface="微软雅黑"/>
                        </a:defRPr>
                      </a:lvl7pPr>
                      <a:lvl8pPr marL="4267200" algn="l" defTabSz="1219200" rtl="0" eaLnBrk="1" latinLnBrk="0" hangingPunct="1">
                        <a:defRPr sz="2400" b="1" kern="1200">
                          <a:solidFill>
                            <a:schemeClr val="lt1"/>
                          </a:solidFill>
                          <a:latin typeface="Arial"/>
                          <a:ea typeface="微软雅黑"/>
                        </a:defRPr>
                      </a:lvl8pPr>
                      <a:lvl9pPr marL="4876800" algn="l" defTabSz="1219200" rtl="0" eaLnBrk="1" latinLnBrk="0" hangingPunct="1">
                        <a:defRPr sz="2400" b="1" kern="1200">
                          <a:solidFill>
                            <a:schemeClr val="lt1"/>
                          </a:solidFill>
                          <a:latin typeface="Arial"/>
                          <a:ea typeface="微软雅黑"/>
                        </a:defRPr>
                      </a:lvl9pPr>
                    </a:lstStyle>
                    <a:p>
                      <a:r>
                        <a:rPr lang="zh-CN" altLang="en-US" sz="1200" dirty="0"/>
                        <a:t>患者疗效</a:t>
                      </a:r>
                    </a:p>
                  </a:txBody>
                  <a:tcPr anchor="ct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B35609"/>
                    </a:solidFill>
                  </a:tcPr>
                </a:tc>
                <a:tc>
                  <a:txBody>
                    <a:bodyPr/>
                    <a:lstStyle>
                      <a:lvl1pPr marL="0" algn="l" defTabSz="1219200" rtl="0" eaLnBrk="1" latinLnBrk="0" hangingPunct="1">
                        <a:defRPr sz="2400" b="1" kern="1200">
                          <a:solidFill>
                            <a:schemeClr val="lt1"/>
                          </a:solidFill>
                          <a:latin typeface="Arial"/>
                          <a:ea typeface="微软雅黑"/>
                        </a:defRPr>
                      </a:lvl1pPr>
                      <a:lvl2pPr marL="609600" algn="l" defTabSz="1219200" rtl="0" eaLnBrk="1" latinLnBrk="0" hangingPunct="1">
                        <a:defRPr sz="2400" b="1" kern="1200">
                          <a:solidFill>
                            <a:schemeClr val="lt1"/>
                          </a:solidFill>
                          <a:latin typeface="Arial"/>
                          <a:ea typeface="微软雅黑"/>
                        </a:defRPr>
                      </a:lvl2pPr>
                      <a:lvl3pPr marL="1219200" algn="l" defTabSz="1219200" rtl="0" eaLnBrk="1" latinLnBrk="0" hangingPunct="1">
                        <a:defRPr sz="2400" b="1" kern="1200">
                          <a:solidFill>
                            <a:schemeClr val="lt1"/>
                          </a:solidFill>
                          <a:latin typeface="Arial"/>
                          <a:ea typeface="微软雅黑"/>
                        </a:defRPr>
                      </a:lvl3pPr>
                      <a:lvl4pPr marL="1828800" algn="l" defTabSz="1219200" rtl="0" eaLnBrk="1" latinLnBrk="0" hangingPunct="1">
                        <a:defRPr sz="2400" b="1" kern="1200">
                          <a:solidFill>
                            <a:schemeClr val="lt1"/>
                          </a:solidFill>
                          <a:latin typeface="Arial"/>
                          <a:ea typeface="微软雅黑"/>
                        </a:defRPr>
                      </a:lvl4pPr>
                      <a:lvl5pPr marL="2438400" algn="l" defTabSz="1219200" rtl="0" eaLnBrk="1" latinLnBrk="0" hangingPunct="1">
                        <a:defRPr sz="2400" b="1" kern="1200">
                          <a:solidFill>
                            <a:schemeClr val="lt1"/>
                          </a:solidFill>
                          <a:latin typeface="Arial"/>
                          <a:ea typeface="微软雅黑"/>
                        </a:defRPr>
                      </a:lvl5pPr>
                      <a:lvl6pPr marL="3048000" algn="l" defTabSz="1219200" rtl="0" eaLnBrk="1" latinLnBrk="0" hangingPunct="1">
                        <a:defRPr sz="2400" b="1" kern="1200">
                          <a:solidFill>
                            <a:schemeClr val="lt1"/>
                          </a:solidFill>
                          <a:latin typeface="Arial"/>
                          <a:ea typeface="微软雅黑"/>
                        </a:defRPr>
                      </a:lvl6pPr>
                      <a:lvl7pPr marL="3657600" algn="l" defTabSz="1219200" rtl="0" eaLnBrk="1" latinLnBrk="0" hangingPunct="1">
                        <a:defRPr sz="2400" b="1" kern="1200">
                          <a:solidFill>
                            <a:schemeClr val="lt1"/>
                          </a:solidFill>
                          <a:latin typeface="Arial"/>
                          <a:ea typeface="微软雅黑"/>
                        </a:defRPr>
                      </a:lvl7pPr>
                      <a:lvl8pPr marL="4267200" algn="l" defTabSz="1219200" rtl="0" eaLnBrk="1" latinLnBrk="0" hangingPunct="1">
                        <a:defRPr sz="2400" b="1" kern="1200">
                          <a:solidFill>
                            <a:schemeClr val="lt1"/>
                          </a:solidFill>
                          <a:latin typeface="Arial"/>
                          <a:ea typeface="微软雅黑"/>
                        </a:defRPr>
                      </a:lvl8pPr>
                      <a:lvl9pPr marL="4876800" algn="l" defTabSz="1219200" rtl="0" eaLnBrk="1" latinLnBrk="0" hangingPunct="1">
                        <a:defRPr sz="2400" b="1" kern="1200">
                          <a:solidFill>
                            <a:schemeClr val="lt1"/>
                          </a:solidFill>
                          <a:latin typeface="Arial"/>
                          <a:ea typeface="微软雅黑"/>
                        </a:defRPr>
                      </a:lvl9pPr>
                    </a:lstStyle>
                    <a:p>
                      <a:r>
                        <a:rPr lang="zh-CN" altLang="en-US" sz="1200" dirty="0"/>
                        <a:t>圣</a:t>
                      </a:r>
                      <a:r>
                        <a:rPr lang="en-US" altLang="zh-CN" sz="1200" dirty="0"/>
                        <a:t>·</a:t>
                      </a:r>
                      <a:r>
                        <a:rPr lang="zh-CN" altLang="en-US" sz="1200" dirty="0"/>
                        <a:t>约翰草提取物治疗组</a:t>
                      </a:r>
                    </a:p>
                  </a:txBody>
                  <a:tcPr anchor="ct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B35609"/>
                    </a:solidFill>
                  </a:tcPr>
                </a:tc>
                <a:tc>
                  <a:txBody>
                    <a:bodyPr/>
                    <a:lstStyle>
                      <a:lvl1pPr marL="0" algn="l" defTabSz="1219200" rtl="0" eaLnBrk="1" latinLnBrk="0" hangingPunct="1">
                        <a:defRPr sz="2400" b="1" kern="1200">
                          <a:solidFill>
                            <a:schemeClr val="lt1"/>
                          </a:solidFill>
                          <a:latin typeface="Arial"/>
                          <a:ea typeface="微软雅黑"/>
                        </a:defRPr>
                      </a:lvl1pPr>
                      <a:lvl2pPr marL="609600" algn="l" defTabSz="1219200" rtl="0" eaLnBrk="1" latinLnBrk="0" hangingPunct="1">
                        <a:defRPr sz="2400" b="1" kern="1200">
                          <a:solidFill>
                            <a:schemeClr val="lt1"/>
                          </a:solidFill>
                          <a:latin typeface="Arial"/>
                          <a:ea typeface="微软雅黑"/>
                        </a:defRPr>
                      </a:lvl2pPr>
                      <a:lvl3pPr marL="1219200" algn="l" defTabSz="1219200" rtl="0" eaLnBrk="1" latinLnBrk="0" hangingPunct="1">
                        <a:defRPr sz="2400" b="1" kern="1200">
                          <a:solidFill>
                            <a:schemeClr val="lt1"/>
                          </a:solidFill>
                          <a:latin typeface="Arial"/>
                          <a:ea typeface="微软雅黑"/>
                        </a:defRPr>
                      </a:lvl3pPr>
                      <a:lvl4pPr marL="1828800" algn="l" defTabSz="1219200" rtl="0" eaLnBrk="1" latinLnBrk="0" hangingPunct="1">
                        <a:defRPr sz="2400" b="1" kern="1200">
                          <a:solidFill>
                            <a:schemeClr val="lt1"/>
                          </a:solidFill>
                          <a:latin typeface="Arial"/>
                          <a:ea typeface="微软雅黑"/>
                        </a:defRPr>
                      </a:lvl4pPr>
                      <a:lvl5pPr marL="2438400" algn="l" defTabSz="1219200" rtl="0" eaLnBrk="1" latinLnBrk="0" hangingPunct="1">
                        <a:defRPr sz="2400" b="1" kern="1200">
                          <a:solidFill>
                            <a:schemeClr val="lt1"/>
                          </a:solidFill>
                          <a:latin typeface="Arial"/>
                          <a:ea typeface="微软雅黑"/>
                        </a:defRPr>
                      </a:lvl5pPr>
                      <a:lvl6pPr marL="3048000" algn="l" defTabSz="1219200" rtl="0" eaLnBrk="1" latinLnBrk="0" hangingPunct="1">
                        <a:defRPr sz="2400" b="1" kern="1200">
                          <a:solidFill>
                            <a:schemeClr val="lt1"/>
                          </a:solidFill>
                          <a:latin typeface="Arial"/>
                          <a:ea typeface="微软雅黑"/>
                        </a:defRPr>
                      </a:lvl6pPr>
                      <a:lvl7pPr marL="3657600" algn="l" defTabSz="1219200" rtl="0" eaLnBrk="1" latinLnBrk="0" hangingPunct="1">
                        <a:defRPr sz="2400" b="1" kern="1200">
                          <a:solidFill>
                            <a:schemeClr val="lt1"/>
                          </a:solidFill>
                          <a:latin typeface="Arial"/>
                          <a:ea typeface="微软雅黑"/>
                        </a:defRPr>
                      </a:lvl7pPr>
                      <a:lvl8pPr marL="4267200" algn="l" defTabSz="1219200" rtl="0" eaLnBrk="1" latinLnBrk="0" hangingPunct="1">
                        <a:defRPr sz="2400" b="1" kern="1200">
                          <a:solidFill>
                            <a:schemeClr val="lt1"/>
                          </a:solidFill>
                          <a:latin typeface="Arial"/>
                          <a:ea typeface="微软雅黑"/>
                        </a:defRPr>
                      </a:lvl8pPr>
                      <a:lvl9pPr marL="4876800" algn="l" defTabSz="1219200" rtl="0" eaLnBrk="1" latinLnBrk="0" hangingPunct="1">
                        <a:defRPr sz="2400" b="1" kern="1200">
                          <a:solidFill>
                            <a:schemeClr val="lt1"/>
                          </a:solidFill>
                          <a:latin typeface="Arial"/>
                          <a:ea typeface="微软雅黑"/>
                        </a:defRPr>
                      </a:lvl9pPr>
                    </a:lstStyle>
                    <a:p>
                      <a:r>
                        <a:rPr lang="zh-CN" altLang="en-US" sz="1200"/>
                        <a:t>文拉法辛治疗组</a:t>
                      </a:r>
                    </a:p>
                  </a:txBody>
                  <a:tcPr anchor="ct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B35609"/>
                    </a:solidFill>
                  </a:tcPr>
                </a:tc>
                <a:extLst>
                  <a:ext uri="{0D108BD9-81ED-4DB2-BD59-A6C34878D82A}">
                    <a16:rowId xmlns:a16="http://schemas.microsoft.com/office/drawing/2014/main" val="10000"/>
                  </a:ext>
                </a:extLst>
              </a:tr>
              <a:tr h="385236">
                <a:tc>
                  <a:txBody>
                    <a:bodyPr/>
                    <a:lstStyle>
                      <a:lvl1pPr marL="0" algn="l" defTabSz="1219200" rtl="0" eaLnBrk="1" latinLnBrk="0" hangingPunct="1">
                        <a:defRPr sz="2400" kern="1200">
                          <a:solidFill>
                            <a:schemeClr val="dk1"/>
                          </a:solidFill>
                          <a:latin typeface="Arial"/>
                          <a:ea typeface="微软雅黑"/>
                        </a:defRPr>
                      </a:lvl1pPr>
                      <a:lvl2pPr marL="609600" algn="l" defTabSz="1219200" rtl="0" eaLnBrk="1" latinLnBrk="0" hangingPunct="1">
                        <a:defRPr sz="2400" kern="1200">
                          <a:solidFill>
                            <a:schemeClr val="dk1"/>
                          </a:solidFill>
                          <a:latin typeface="Arial"/>
                          <a:ea typeface="微软雅黑"/>
                        </a:defRPr>
                      </a:lvl2pPr>
                      <a:lvl3pPr marL="1219200" algn="l" defTabSz="1219200" rtl="0" eaLnBrk="1" latinLnBrk="0" hangingPunct="1">
                        <a:defRPr sz="2400" kern="1200">
                          <a:solidFill>
                            <a:schemeClr val="dk1"/>
                          </a:solidFill>
                          <a:latin typeface="Arial"/>
                          <a:ea typeface="微软雅黑"/>
                        </a:defRPr>
                      </a:lvl3pPr>
                      <a:lvl4pPr marL="1828800" algn="l" defTabSz="1219200" rtl="0" eaLnBrk="1" latinLnBrk="0" hangingPunct="1">
                        <a:defRPr sz="2400" kern="1200">
                          <a:solidFill>
                            <a:schemeClr val="dk1"/>
                          </a:solidFill>
                          <a:latin typeface="Arial"/>
                          <a:ea typeface="微软雅黑"/>
                        </a:defRPr>
                      </a:lvl4pPr>
                      <a:lvl5pPr marL="2438400" algn="l" defTabSz="1219200" rtl="0" eaLnBrk="1" latinLnBrk="0" hangingPunct="1">
                        <a:defRPr sz="2400" kern="1200">
                          <a:solidFill>
                            <a:schemeClr val="dk1"/>
                          </a:solidFill>
                          <a:latin typeface="Arial"/>
                          <a:ea typeface="微软雅黑"/>
                        </a:defRPr>
                      </a:lvl5pPr>
                      <a:lvl6pPr marL="3048000" algn="l" defTabSz="1219200" rtl="0" eaLnBrk="1" latinLnBrk="0" hangingPunct="1">
                        <a:defRPr sz="2400" kern="1200">
                          <a:solidFill>
                            <a:schemeClr val="dk1"/>
                          </a:solidFill>
                          <a:latin typeface="Arial"/>
                          <a:ea typeface="微软雅黑"/>
                        </a:defRPr>
                      </a:lvl6pPr>
                      <a:lvl7pPr marL="3657600" algn="l" defTabSz="1219200" rtl="0" eaLnBrk="1" latinLnBrk="0" hangingPunct="1">
                        <a:defRPr sz="2400" kern="1200">
                          <a:solidFill>
                            <a:schemeClr val="dk1"/>
                          </a:solidFill>
                          <a:latin typeface="Arial"/>
                          <a:ea typeface="微软雅黑"/>
                        </a:defRPr>
                      </a:lvl7pPr>
                      <a:lvl8pPr marL="4267200" algn="l" defTabSz="1219200" rtl="0" eaLnBrk="1" latinLnBrk="0" hangingPunct="1">
                        <a:defRPr sz="2400" kern="1200">
                          <a:solidFill>
                            <a:schemeClr val="dk1"/>
                          </a:solidFill>
                          <a:latin typeface="Arial"/>
                          <a:ea typeface="微软雅黑"/>
                        </a:defRPr>
                      </a:lvl8pPr>
                      <a:lvl9pPr marL="4876800" algn="l" defTabSz="1219200" rtl="0" eaLnBrk="1" latinLnBrk="0" hangingPunct="1">
                        <a:defRPr sz="2400" kern="1200">
                          <a:solidFill>
                            <a:schemeClr val="dk1"/>
                          </a:solidFill>
                          <a:latin typeface="Arial"/>
                          <a:ea typeface="微软雅黑"/>
                        </a:defRPr>
                      </a:lvl9pPr>
                    </a:lstStyle>
                    <a:p>
                      <a:r>
                        <a:rPr lang="zh-CN" altLang="en-US" sz="1200"/>
                        <a:t>痊愈</a:t>
                      </a:r>
                    </a:p>
                  </a:txBody>
                  <a:tcPr anchor="ct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B35609">
                        <a:tint val="40000"/>
                      </a:srgbClr>
                    </a:solidFill>
                  </a:tcPr>
                </a:tc>
                <a:tc>
                  <a:txBody>
                    <a:bodyPr/>
                    <a:lstStyle>
                      <a:lvl1pPr marL="0" algn="l" defTabSz="1219200" rtl="0" eaLnBrk="1" latinLnBrk="0" hangingPunct="1">
                        <a:defRPr sz="2400" kern="1200">
                          <a:solidFill>
                            <a:schemeClr val="dk1"/>
                          </a:solidFill>
                          <a:latin typeface="Arial"/>
                          <a:ea typeface="微软雅黑"/>
                        </a:defRPr>
                      </a:lvl1pPr>
                      <a:lvl2pPr marL="609600" algn="l" defTabSz="1219200" rtl="0" eaLnBrk="1" latinLnBrk="0" hangingPunct="1">
                        <a:defRPr sz="2400" kern="1200">
                          <a:solidFill>
                            <a:schemeClr val="dk1"/>
                          </a:solidFill>
                          <a:latin typeface="Arial"/>
                          <a:ea typeface="微软雅黑"/>
                        </a:defRPr>
                      </a:lvl2pPr>
                      <a:lvl3pPr marL="1219200" algn="l" defTabSz="1219200" rtl="0" eaLnBrk="1" latinLnBrk="0" hangingPunct="1">
                        <a:defRPr sz="2400" kern="1200">
                          <a:solidFill>
                            <a:schemeClr val="dk1"/>
                          </a:solidFill>
                          <a:latin typeface="Arial"/>
                          <a:ea typeface="微软雅黑"/>
                        </a:defRPr>
                      </a:lvl3pPr>
                      <a:lvl4pPr marL="1828800" algn="l" defTabSz="1219200" rtl="0" eaLnBrk="1" latinLnBrk="0" hangingPunct="1">
                        <a:defRPr sz="2400" kern="1200">
                          <a:solidFill>
                            <a:schemeClr val="dk1"/>
                          </a:solidFill>
                          <a:latin typeface="Arial"/>
                          <a:ea typeface="微软雅黑"/>
                        </a:defRPr>
                      </a:lvl4pPr>
                      <a:lvl5pPr marL="2438400" algn="l" defTabSz="1219200" rtl="0" eaLnBrk="1" latinLnBrk="0" hangingPunct="1">
                        <a:defRPr sz="2400" kern="1200">
                          <a:solidFill>
                            <a:schemeClr val="dk1"/>
                          </a:solidFill>
                          <a:latin typeface="Arial"/>
                          <a:ea typeface="微软雅黑"/>
                        </a:defRPr>
                      </a:lvl5pPr>
                      <a:lvl6pPr marL="3048000" algn="l" defTabSz="1219200" rtl="0" eaLnBrk="1" latinLnBrk="0" hangingPunct="1">
                        <a:defRPr sz="2400" kern="1200">
                          <a:solidFill>
                            <a:schemeClr val="dk1"/>
                          </a:solidFill>
                          <a:latin typeface="Arial"/>
                          <a:ea typeface="微软雅黑"/>
                        </a:defRPr>
                      </a:lvl6pPr>
                      <a:lvl7pPr marL="3657600" algn="l" defTabSz="1219200" rtl="0" eaLnBrk="1" latinLnBrk="0" hangingPunct="1">
                        <a:defRPr sz="2400" kern="1200">
                          <a:solidFill>
                            <a:schemeClr val="dk1"/>
                          </a:solidFill>
                          <a:latin typeface="Arial"/>
                          <a:ea typeface="微软雅黑"/>
                        </a:defRPr>
                      </a:lvl7pPr>
                      <a:lvl8pPr marL="4267200" algn="l" defTabSz="1219200" rtl="0" eaLnBrk="1" latinLnBrk="0" hangingPunct="1">
                        <a:defRPr sz="2400" kern="1200">
                          <a:solidFill>
                            <a:schemeClr val="dk1"/>
                          </a:solidFill>
                          <a:latin typeface="Arial"/>
                          <a:ea typeface="微软雅黑"/>
                        </a:defRPr>
                      </a:lvl8pPr>
                      <a:lvl9pPr marL="4876800" algn="l" defTabSz="1219200" rtl="0" eaLnBrk="1" latinLnBrk="0" hangingPunct="1">
                        <a:defRPr sz="2400" kern="1200">
                          <a:solidFill>
                            <a:schemeClr val="dk1"/>
                          </a:solidFill>
                          <a:latin typeface="Arial"/>
                          <a:ea typeface="微软雅黑"/>
                        </a:defRPr>
                      </a:lvl9pPr>
                    </a:lstStyle>
                    <a:p>
                      <a:r>
                        <a:rPr lang="en-US" altLang="zh-CN" sz="1200"/>
                        <a:t>18</a:t>
                      </a:r>
                      <a:r>
                        <a:rPr lang="zh-CN" altLang="en-US" sz="1200"/>
                        <a:t>例</a:t>
                      </a:r>
                    </a:p>
                  </a:txBody>
                  <a:tcPr anchor="ct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B35609">
                        <a:tint val="40000"/>
                      </a:srgbClr>
                    </a:solidFill>
                  </a:tcPr>
                </a:tc>
                <a:tc>
                  <a:txBody>
                    <a:bodyPr/>
                    <a:lstStyle>
                      <a:lvl1pPr marL="0" algn="l" defTabSz="1219200" rtl="0" eaLnBrk="1" latinLnBrk="0" hangingPunct="1">
                        <a:defRPr sz="2400" kern="1200">
                          <a:solidFill>
                            <a:schemeClr val="dk1"/>
                          </a:solidFill>
                          <a:latin typeface="Arial"/>
                          <a:ea typeface="微软雅黑"/>
                        </a:defRPr>
                      </a:lvl1pPr>
                      <a:lvl2pPr marL="609600" algn="l" defTabSz="1219200" rtl="0" eaLnBrk="1" latinLnBrk="0" hangingPunct="1">
                        <a:defRPr sz="2400" kern="1200">
                          <a:solidFill>
                            <a:schemeClr val="dk1"/>
                          </a:solidFill>
                          <a:latin typeface="Arial"/>
                          <a:ea typeface="微软雅黑"/>
                        </a:defRPr>
                      </a:lvl2pPr>
                      <a:lvl3pPr marL="1219200" algn="l" defTabSz="1219200" rtl="0" eaLnBrk="1" latinLnBrk="0" hangingPunct="1">
                        <a:defRPr sz="2400" kern="1200">
                          <a:solidFill>
                            <a:schemeClr val="dk1"/>
                          </a:solidFill>
                          <a:latin typeface="Arial"/>
                          <a:ea typeface="微软雅黑"/>
                        </a:defRPr>
                      </a:lvl3pPr>
                      <a:lvl4pPr marL="1828800" algn="l" defTabSz="1219200" rtl="0" eaLnBrk="1" latinLnBrk="0" hangingPunct="1">
                        <a:defRPr sz="2400" kern="1200">
                          <a:solidFill>
                            <a:schemeClr val="dk1"/>
                          </a:solidFill>
                          <a:latin typeface="Arial"/>
                          <a:ea typeface="微软雅黑"/>
                        </a:defRPr>
                      </a:lvl4pPr>
                      <a:lvl5pPr marL="2438400" algn="l" defTabSz="1219200" rtl="0" eaLnBrk="1" latinLnBrk="0" hangingPunct="1">
                        <a:defRPr sz="2400" kern="1200">
                          <a:solidFill>
                            <a:schemeClr val="dk1"/>
                          </a:solidFill>
                          <a:latin typeface="Arial"/>
                          <a:ea typeface="微软雅黑"/>
                        </a:defRPr>
                      </a:lvl5pPr>
                      <a:lvl6pPr marL="3048000" algn="l" defTabSz="1219200" rtl="0" eaLnBrk="1" latinLnBrk="0" hangingPunct="1">
                        <a:defRPr sz="2400" kern="1200">
                          <a:solidFill>
                            <a:schemeClr val="dk1"/>
                          </a:solidFill>
                          <a:latin typeface="Arial"/>
                          <a:ea typeface="微软雅黑"/>
                        </a:defRPr>
                      </a:lvl6pPr>
                      <a:lvl7pPr marL="3657600" algn="l" defTabSz="1219200" rtl="0" eaLnBrk="1" latinLnBrk="0" hangingPunct="1">
                        <a:defRPr sz="2400" kern="1200">
                          <a:solidFill>
                            <a:schemeClr val="dk1"/>
                          </a:solidFill>
                          <a:latin typeface="Arial"/>
                          <a:ea typeface="微软雅黑"/>
                        </a:defRPr>
                      </a:lvl7pPr>
                      <a:lvl8pPr marL="4267200" algn="l" defTabSz="1219200" rtl="0" eaLnBrk="1" latinLnBrk="0" hangingPunct="1">
                        <a:defRPr sz="2400" kern="1200">
                          <a:solidFill>
                            <a:schemeClr val="dk1"/>
                          </a:solidFill>
                          <a:latin typeface="Arial"/>
                          <a:ea typeface="微软雅黑"/>
                        </a:defRPr>
                      </a:lvl8pPr>
                      <a:lvl9pPr marL="4876800" algn="l" defTabSz="1219200" rtl="0" eaLnBrk="1" latinLnBrk="0" hangingPunct="1">
                        <a:defRPr sz="2400" kern="1200">
                          <a:solidFill>
                            <a:schemeClr val="dk1"/>
                          </a:solidFill>
                          <a:latin typeface="Arial"/>
                          <a:ea typeface="微软雅黑"/>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lang="en-US" altLang="zh-CN" sz="1200"/>
                        <a:t>16</a:t>
                      </a:r>
                      <a:r>
                        <a:rPr lang="zh-CN" altLang="en-US" sz="1200"/>
                        <a:t>例</a:t>
                      </a:r>
                    </a:p>
                  </a:txBody>
                  <a:tcPr anchor="ct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B35609">
                        <a:tint val="40000"/>
                      </a:srgbClr>
                    </a:solidFill>
                  </a:tcPr>
                </a:tc>
                <a:extLst>
                  <a:ext uri="{0D108BD9-81ED-4DB2-BD59-A6C34878D82A}">
                    <a16:rowId xmlns:a16="http://schemas.microsoft.com/office/drawing/2014/main" val="10001"/>
                  </a:ext>
                </a:extLst>
              </a:tr>
              <a:tr h="385236">
                <a:tc>
                  <a:txBody>
                    <a:bodyPr/>
                    <a:lstStyle>
                      <a:lvl1pPr marL="0" algn="l" defTabSz="1219200" rtl="0" eaLnBrk="1" latinLnBrk="0" hangingPunct="1">
                        <a:defRPr sz="2400" kern="1200">
                          <a:solidFill>
                            <a:schemeClr val="dk1"/>
                          </a:solidFill>
                          <a:latin typeface="Arial"/>
                          <a:ea typeface="微软雅黑"/>
                        </a:defRPr>
                      </a:lvl1pPr>
                      <a:lvl2pPr marL="609600" algn="l" defTabSz="1219200" rtl="0" eaLnBrk="1" latinLnBrk="0" hangingPunct="1">
                        <a:defRPr sz="2400" kern="1200">
                          <a:solidFill>
                            <a:schemeClr val="dk1"/>
                          </a:solidFill>
                          <a:latin typeface="Arial"/>
                          <a:ea typeface="微软雅黑"/>
                        </a:defRPr>
                      </a:lvl2pPr>
                      <a:lvl3pPr marL="1219200" algn="l" defTabSz="1219200" rtl="0" eaLnBrk="1" latinLnBrk="0" hangingPunct="1">
                        <a:defRPr sz="2400" kern="1200">
                          <a:solidFill>
                            <a:schemeClr val="dk1"/>
                          </a:solidFill>
                          <a:latin typeface="Arial"/>
                          <a:ea typeface="微软雅黑"/>
                        </a:defRPr>
                      </a:lvl3pPr>
                      <a:lvl4pPr marL="1828800" algn="l" defTabSz="1219200" rtl="0" eaLnBrk="1" latinLnBrk="0" hangingPunct="1">
                        <a:defRPr sz="2400" kern="1200">
                          <a:solidFill>
                            <a:schemeClr val="dk1"/>
                          </a:solidFill>
                          <a:latin typeface="Arial"/>
                          <a:ea typeface="微软雅黑"/>
                        </a:defRPr>
                      </a:lvl4pPr>
                      <a:lvl5pPr marL="2438400" algn="l" defTabSz="1219200" rtl="0" eaLnBrk="1" latinLnBrk="0" hangingPunct="1">
                        <a:defRPr sz="2400" kern="1200">
                          <a:solidFill>
                            <a:schemeClr val="dk1"/>
                          </a:solidFill>
                          <a:latin typeface="Arial"/>
                          <a:ea typeface="微软雅黑"/>
                        </a:defRPr>
                      </a:lvl5pPr>
                      <a:lvl6pPr marL="3048000" algn="l" defTabSz="1219200" rtl="0" eaLnBrk="1" latinLnBrk="0" hangingPunct="1">
                        <a:defRPr sz="2400" kern="1200">
                          <a:solidFill>
                            <a:schemeClr val="dk1"/>
                          </a:solidFill>
                          <a:latin typeface="Arial"/>
                          <a:ea typeface="微软雅黑"/>
                        </a:defRPr>
                      </a:lvl6pPr>
                      <a:lvl7pPr marL="3657600" algn="l" defTabSz="1219200" rtl="0" eaLnBrk="1" latinLnBrk="0" hangingPunct="1">
                        <a:defRPr sz="2400" kern="1200">
                          <a:solidFill>
                            <a:schemeClr val="dk1"/>
                          </a:solidFill>
                          <a:latin typeface="Arial"/>
                          <a:ea typeface="微软雅黑"/>
                        </a:defRPr>
                      </a:lvl7pPr>
                      <a:lvl8pPr marL="4267200" algn="l" defTabSz="1219200" rtl="0" eaLnBrk="1" latinLnBrk="0" hangingPunct="1">
                        <a:defRPr sz="2400" kern="1200">
                          <a:solidFill>
                            <a:schemeClr val="dk1"/>
                          </a:solidFill>
                          <a:latin typeface="Arial"/>
                          <a:ea typeface="微软雅黑"/>
                        </a:defRPr>
                      </a:lvl8pPr>
                      <a:lvl9pPr marL="4876800" algn="l" defTabSz="1219200" rtl="0" eaLnBrk="1" latinLnBrk="0" hangingPunct="1">
                        <a:defRPr sz="2400" kern="1200">
                          <a:solidFill>
                            <a:schemeClr val="dk1"/>
                          </a:solidFill>
                          <a:latin typeface="Arial"/>
                          <a:ea typeface="微软雅黑"/>
                        </a:defRPr>
                      </a:lvl9pPr>
                    </a:lstStyle>
                    <a:p>
                      <a:r>
                        <a:rPr lang="zh-CN" altLang="en-US" sz="1200"/>
                        <a:t>显著进步</a:t>
                      </a:r>
                    </a:p>
                  </a:txBody>
                  <a:tcPr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B35609">
                        <a:tint val="20000"/>
                      </a:srgbClr>
                    </a:solidFill>
                  </a:tcPr>
                </a:tc>
                <a:tc>
                  <a:txBody>
                    <a:bodyPr/>
                    <a:lstStyle>
                      <a:lvl1pPr marL="0" algn="l" defTabSz="1219200" rtl="0" eaLnBrk="1" latinLnBrk="0" hangingPunct="1">
                        <a:defRPr sz="2400" kern="1200">
                          <a:solidFill>
                            <a:schemeClr val="dk1"/>
                          </a:solidFill>
                          <a:latin typeface="Arial"/>
                          <a:ea typeface="微软雅黑"/>
                        </a:defRPr>
                      </a:lvl1pPr>
                      <a:lvl2pPr marL="609600" algn="l" defTabSz="1219200" rtl="0" eaLnBrk="1" latinLnBrk="0" hangingPunct="1">
                        <a:defRPr sz="2400" kern="1200">
                          <a:solidFill>
                            <a:schemeClr val="dk1"/>
                          </a:solidFill>
                          <a:latin typeface="Arial"/>
                          <a:ea typeface="微软雅黑"/>
                        </a:defRPr>
                      </a:lvl2pPr>
                      <a:lvl3pPr marL="1219200" algn="l" defTabSz="1219200" rtl="0" eaLnBrk="1" latinLnBrk="0" hangingPunct="1">
                        <a:defRPr sz="2400" kern="1200">
                          <a:solidFill>
                            <a:schemeClr val="dk1"/>
                          </a:solidFill>
                          <a:latin typeface="Arial"/>
                          <a:ea typeface="微软雅黑"/>
                        </a:defRPr>
                      </a:lvl3pPr>
                      <a:lvl4pPr marL="1828800" algn="l" defTabSz="1219200" rtl="0" eaLnBrk="1" latinLnBrk="0" hangingPunct="1">
                        <a:defRPr sz="2400" kern="1200">
                          <a:solidFill>
                            <a:schemeClr val="dk1"/>
                          </a:solidFill>
                          <a:latin typeface="Arial"/>
                          <a:ea typeface="微软雅黑"/>
                        </a:defRPr>
                      </a:lvl4pPr>
                      <a:lvl5pPr marL="2438400" algn="l" defTabSz="1219200" rtl="0" eaLnBrk="1" latinLnBrk="0" hangingPunct="1">
                        <a:defRPr sz="2400" kern="1200">
                          <a:solidFill>
                            <a:schemeClr val="dk1"/>
                          </a:solidFill>
                          <a:latin typeface="Arial"/>
                          <a:ea typeface="微软雅黑"/>
                        </a:defRPr>
                      </a:lvl5pPr>
                      <a:lvl6pPr marL="3048000" algn="l" defTabSz="1219200" rtl="0" eaLnBrk="1" latinLnBrk="0" hangingPunct="1">
                        <a:defRPr sz="2400" kern="1200">
                          <a:solidFill>
                            <a:schemeClr val="dk1"/>
                          </a:solidFill>
                          <a:latin typeface="Arial"/>
                          <a:ea typeface="微软雅黑"/>
                        </a:defRPr>
                      </a:lvl6pPr>
                      <a:lvl7pPr marL="3657600" algn="l" defTabSz="1219200" rtl="0" eaLnBrk="1" latinLnBrk="0" hangingPunct="1">
                        <a:defRPr sz="2400" kern="1200">
                          <a:solidFill>
                            <a:schemeClr val="dk1"/>
                          </a:solidFill>
                          <a:latin typeface="Arial"/>
                          <a:ea typeface="微软雅黑"/>
                        </a:defRPr>
                      </a:lvl7pPr>
                      <a:lvl8pPr marL="4267200" algn="l" defTabSz="1219200" rtl="0" eaLnBrk="1" latinLnBrk="0" hangingPunct="1">
                        <a:defRPr sz="2400" kern="1200">
                          <a:solidFill>
                            <a:schemeClr val="dk1"/>
                          </a:solidFill>
                          <a:latin typeface="Arial"/>
                          <a:ea typeface="微软雅黑"/>
                        </a:defRPr>
                      </a:lvl8pPr>
                      <a:lvl9pPr marL="4876800" algn="l" defTabSz="1219200" rtl="0" eaLnBrk="1" latinLnBrk="0" hangingPunct="1">
                        <a:defRPr sz="2400" kern="1200">
                          <a:solidFill>
                            <a:schemeClr val="dk1"/>
                          </a:solidFill>
                          <a:latin typeface="Arial"/>
                          <a:ea typeface="微软雅黑"/>
                        </a:defRPr>
                      </a:lvl9pPr>
                    </a:lstStyle>
                    <a:p>
                      <a:r>
                        <a:rPr lang="en-US" altLang="zh-CN" sz="1200"/>
                        <a:t>8</a:t>
                      </a:r>
                      <a:r>
                        <a:rPr lang="zh-CN" altLang="en-US" sz="1200"/>
                        <a:t>例</a:t>
                      </a:r>
                    </a:p>
                  </a:txBody>
                  <a:tcPr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B35609">
                        <a:tint val="20000"/>
                      </a:srgbClr>
                    </a:solidFill>
                  </a:tcPr>
                </a:tc>
                <a:tc>
                  <a:txBody>
                    <a:bodyPr/>
                    <a:lstStyle>
                      <a:lvl1pPr marL="0" algn="l" defTabSz="1219200" rtl="0" eaLnBrk="1" latinLnBrk="0" hangingPunct="1">
                        <a:defRPr sz="2400" kern="1200">
                          <a:solidFill>
                            <a:schemeClr val="dk1"/>
                          </a:solidFill>
                          <a:latin typeface="Arial"/>
                          <a:ea typeface="微软雅黑"/>
                        </a:defRPr>
                      </a:lvl1pPr>
                      <a:lvl2pPr marL="609600" algn="l" defTabSz="1219200" rtl="0" eaLnBrk="1" latinLnBrk="0" hangingPunct="1">
                        <a:defRPr sz="2400" kern="1200">
                          <a:solidFill>
                            <a:schemeClr val="dk1"/>
                          </a:solidFill>
                          <a:latin typeface="Arial"/>
                          <a:ea typeface="微软雅黑"/>
                        </a:defRPr>
                      </a:lvl2pPr>
                      <a:lvl3pPr marL="1219200" algn="l" defTabSz="1219200" rtl="0" eaLnBrk="1" latinLnBrk="0" hangingPunct="1">
                        <a:defRPr sz="2400" kern="1200">
                          <a:solidFill>
                            <a:schemeClr val="dk1"/>
                          </a:solidFill>
                          <a:latin typeface="Arial"/>
                          <a:ea typeface="微软雅黑"/>
                        </a:defRPr>
                      </a:lvl3pPr>
                      <a:lvl4pPr marL="1828800" algn="l" defTabSz="1219200" rtl="0" eaLnBrk="1" latinLnBrk="0" hangingPunct="1">
                        <a:defRPr sz="2400" kern="1200">
                          <a:solidFill>
                            <a:schemeClr val="dk1"/>
                          </a:solidFill>
                          <a:latin typeface="Arial"/>
                          <a:ea typeface="微软雅黑"/>
                        </a:defRPr>
                      </a:lvl4pPr>
                      <a:lvl5pPr marL="2438400" algn="l" defTabSz="1219200" rtl="0" eaLnBrk="1" latinLnBrk="0" hangingPunct="1">
                        <a:defRPr sz="2400" kern="1200">
                          <a:solidFill>
                            <a:schemeClr val="dk1"/>
                          </a:solidFill>
                          <a:latin typeface="Arial"/>
                          <a:ea typeface="微软雅黑"/>
                        </a:defRPr>
                      </a:lvl5pPr>
                      <a:lvl6pPr marL="3048000" algn="l" defTabSz="1219200" rtl="0" eaLnBrk="1" latinLnBrk="0" hangingPunct="1">
                        <a:defRPr sz="2400" kern="1200">
                          <a:solidFill>
                            <a:schemeClr val="dk1"/>
                          </a:solidFill>
                          <a:latin typeface="Arial"/>
                          <a:ea typeface="微软雅黑"/>
                        </a:defRPr>
                      </a:lvl6pPr>
                      <a:lvl7pPr marL="3657600" algn="l" defTabSz="1219200" rtl="0" eaLnBrk="1" latinLnBrk="0" hangingPunct="1">
                        <a:defRPr sz="2400" kern="1200">
                          <a:solidFill>
                            <a:schemeClr val="dk1"/>
                          </a:solidFill>
                          <a:latin typeface="Arial"/>
                          <a:ea typeface="微软雅黑"/>
                        </a:defRPr>
                      </a:lvl7pPr>
                      <a:lvl8pPr marL="4267200" algn="l" defTabSz="1219200" rtl="0" eaLnBrk="1" latinLnBrk="0" hangingPunct="1">
                        <a:defRPr sz="2400" kern="1200">
                          <a:solidFill>
                            <a:schemeClr val="dk1"/>
                          </a:solidFill>
                          <a:latin typeface="Arial"/>
                          <a:ea typeface="微软雅黑"/>
                        </a:defRPr>
                      </a:lvl8pPr>
                      <a:lvl9pPr marL="4876800" algn="l" defTabSz="1219200" rtl="0" eaLnBrk="1" latinLnBrk="0" hangingPunct="1">
                        <a:defRPr sz="2400" kern="1200">
                          <a:solidFill>
                            <a:schemeClr val="dk1"/>
                          </a:solidFill>
                          <a:latin typeface="Arial"/>
                          <a:ea typeface="微软雅黑"/>
                        </a:defRPr>
                      </a:lvl9pPr>
                    </a:lstStyle>
                    <a:p>
                      <a:r>
                        <a:rPr lang="en-US" altLang="zh-CN" sz="1200"/>
                        <a:t>7</a:t>
                      </a:r>
                      <a:r>
                        <a:rPr lang="zh-CN" altLang="en-US" sz="1200"/>
                        <a:t>例</a:t>
                      </a:r>
                    </a:p>
                  </a:txBody>
                  <a:tcPr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B35609">
                        <a:tint val="20000"/>
                      </a:srgbClr>
                    </a:solidFill>
                  </a:tcPr>
                </a:tc>
                <a:extLst>
                  <a:ext uri="{0D108BD9-81ED-4DB2-BD59-A6C34878D82A}">
                    <a16:rowId xmlns:a16="http://schemas.microsoft.com/office/drawing/2014/main" val="10002"/>
                  </a:ext>
                </a:extLst>
              </a:tr>
              <a:tr h="385236">
                <a:tc>
                  <a:txBody>
                    <a:bodyPr/>
                    <a:lstStyle>
                      <a:lvl1pPr marL="0" algn="l" defTabSz="1219200" rtl="0" eaLnBrk="1" latinLnBrk="0" hangingPunct="1">
                        <a:defRPr sz="2400" kern="1200">
                          <a:solidFill>
                            <a:schemeClr val="dk1"/>
                          </a:solidFill>
                          <a:latin typeface="Arial"/>
                          <a:ea typeface="微软雅黑"/>
                        </a:defRPr>
                      </a:lvl1pPr>
                      <a:lvl2pPr marL="609600" algn="l" defTabSz="1219200" rtl="0" eaLnBrk="1" latinLnBrk="0" hangingPunct="1">
                        <a:defRPr sz="2400" kern="1200">
                          <a:solidFill>
                            <a:schemeClr val="dk1"/>
                          </a:solidFill>
                          <a:latin typeface="Arial"/>
                          <a:ea typeface="微软雅黑"/>
                        </a:defRPr>
                      </a:lvl2pPr>
                      <a:lvl3pPr marL="1219200" algn="l" defTabSz="1219200" rtl="0" eaLnBrk="1" latinLnBrk="0" hangingPunct="1">
                        <a:defRPr sz="2400" kern="1200">
                          <a:solidFill>
                            <a:schemeClr val="dk1"/>
                          </a:solidFill>
                          <a:latin typeface="Arial"/>
                          <a:ea typeface="微软雅黑"/>
                        </a:defRPr>
                      </a:lvl3pPr>
                      <a:lvl4pPr marL="1828800" algn="l" defTabSz="1219200" rtl="0" eaLnBrk="1" latinLnBrk="0" hangingPunct="1">
                        <a:defRPr sz="2400" kern="1200">
                          <a:solidFill>
                            <a:schemeClr val="dk1"/>
                          </a:solidFill>
                          <a:latin typeface="Arial"/>
                          <a:ea typeface="微软雅黑"/>
                        </a:defRPr>
                      </a:lvl4pPr>
                      <a:lvl5pPr marL="2438400" algn="l" defTabSz="1219200" rtl="0" eaLnBrk="1" latinLnBrk="0" hangingPunct="1">
                        <a:defRPr sz="2400" kern="1200">
                          <a:solidFill>
                            <a:schemeClr val="dk1"/>
                          </a:solidFill>
                          <a:latin typeface="Arial"/>
                          <a:ea typeface="微软雅黑"/>
                        </a:defRPr>
                      </a:lvl5pPr>
                      <a:lvl6pPr marL="3048000" algn="l" defTabSz="1219200" rtl="0" eaLnBrk="1" latinLnBrk="0" hangingPunct="1">
                        <a:defRPr sz="2400" kern="1200">
                          <a:solidFill>
                            <a:schemeClr val="dk1"/>
                          </a:solidFill>
                          <a:latin typeface="Arial"/>
                          <a:ea typeface="微软雅黑"/>
                        </a:defRPr>
                      </a:lvl6pPr>
                      <a:lvl7pPr marL="3657600" algn="l" defTabSz="1219200" rtl="0" eaLnBrk="1" latinLnBrk="0" hangingPunct="1">
                        <a:defRPr sz="2400" kern="1200">
                          <a:solidFill>
                            <a:schemeClr val="dk1"/>
                          </a:solidFill>
                          <a:latin typeface="Arial"/>
                          <a:ea typeface="微软雅黑"/>
                        </a:defRPr>
                      </a:lvl7pPr>
                      <a:lvl8pPr marL="4267200" algn="l" defTabSz="1219200" rtl="0" eaLnBrk="1" latinLnBrk="0" hangingPunct="1">
                        <a:defRPr sz="2400" kern="1200">
                          <a:solidFill>
                            <a:schemeClr val="dk1"/>
                          </a:solidFill>
                          <a:latin typeface="Arial"/>
                          <a:ea typeface="微软雅黑"/>
                        </a:defRPr>
                      </a:lvl8pPr>
                      <a:lvl9pPr marL="4876800" algn="l" defTabSz="1219200" rtl="0" eaLnBrk="1" latinLnBrk="0" hangingPunct="1">
                        <a:defRPr sz="2400" kern="1200">
                          <a:solidFill>
                            <a:schemeClr val="dk1"/>
                          </a:solidFill>
                          <a:latin typeface="Arial"/>
                          <a:ea typeface="微软雅黑"/>
                        </a:defRPr>
                      </a:lvl9pPr>
                    </a:lstStyle>
                    <a:p>
                      <a:r>
                        <a:rPr lang="zh-CN" altLang="en-US" sz="1200"/>
                        <a:t>进步</a:t>
                      </a:r>
                    </a:p>
                  </a:txBody>
                  <a:tcPr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B35609">
                        <a:tint val="40000"/>
                      </a:srgbClr>
                    </a:solidFill>
                  </a:tcPr>
                </a:tc>
                <a:tc>
                  <a:txBody>
                    <a:bodyPr/>
                    <a:lstStyle>
                      <a:lvl1pPr marL="0" algn="l" defTabSz="1219200" rtl="0" eaLnBrk="1" latinLnBrk="0" hangingPunct="1">
                        <a:defRPr sz="2400" kern="1200">
                          <a:solidFill>
                            <a:schemeClr val="dk1"/>
                          </a:solidFill>
                          <a:latin typeface="Arial"/>
                          <a:ea typeface="微软雅黑"/>
                        </a:defRPr>
                      </a:lvl1pPr>
                      <a:lvl2pPr marL="609600" algn="l" defTabSz="1219200" rtl="0" eaLnBrk="1" latinLnBrk="0" hangingPunct="1">
                        <a:defRPr sz="2400" kern="1200">
                          <a:solidFill>
                            <a:schemeClr val="dk1"/>
                          </a:solidFill>
                          <a:latin typeface="Arial"/>
                          <a:ea typeface="微软雅黑"/>
                        </a:defRPr>
                      </a:lvl2pPr>
                      <a:lvl3pPr marL="1219200" algn="l" defTabSz="1219200" rtl="0" eaLnBrk="1" latinLnBrk="0" hangingPunct="1">
                        <a:defRPr sz="2400" kern="1200">
                          <a:solidFill>
                            <a:schemeClr val="dk1"/>
                          </a:solidFill>
                          <a:latin typeface="Arial"/>
                          <a:ea typeface="微软雅黑"/>
                        </a:defRPr>
                      </a:lvl3pPr>
                      <a:lvl4pPr marL="1828800" algn="l" defTabSz="1219200" rtl="0" eaLnBrk="1" latinLnBrk="0" hangingPunct="1">
                        <a:defRPr sz="2400" kern="1200">
                          <a:solidFill>
                            <a:schemeClr val="dk1"/>
                          </a:solidFill>
                          <a:latin typeface="Arial"/>
                          <a:ea typeface="微软雅黑"/>
                        </a:defRPr>
                      </a:lvl4pPr>
                      <a:lvl5pPr marL="2438400" algn="l" defTabSz="1219200" rtl="0" eaLnBrk="1" latinLnBrk="0" hangingPunct="1">
                        <a:defRPr sz="2400" kern="1200">
                          <a:solidFill>
                            <a:schemeClr val="dk1"/>
                          </a:solidFill>
                          <a:latin typeface="Arial"/>
                          <a:ea typeface="微软雅黑"/>
                        </a:defRPr>
                      </a:lvl5pPr>
                      <a:lvl6pPr marL="3048000" algn="l" defTabSz="1219200" rtl="0" eaLnBrk="1" latinLnBrk="0" hangingPunct="1">
                        <a:defRPr sz="2400" kern="1200">
                          <a:solidFill>
                            <a:schemeClr val="dk1"/>
                          </a:solidFill>
                          <a:latin typeface="Arial"/>
                          <a:ea typeface="微软雅黑"/>
                        </a:defRPr>
                      </a:lvl6pPr>
                      <a:lvl7pPr marL="3657600" algn="l" defTabSz="1219200" rtl="0" eaLnBrk="1" latinLnBrk="0" hangingPunct="1">
                        <a:defRPr sz="2400" kern="1200">
                          <a:solidFill>
                            <a:schemeClr val="dk1"/>
                          </a:solidFill>
                          <a:latin typeface="Arial"/>
                          <a:ea typeface="微软雅黑"/>
                        </a:defRPr>
                      </a:lvl7pPr>
                      <a:lvl8pPr marL="4267200" algn="l" defTabSz="1219200" rtl="0" eaLnBrk="1" latinLnBrk="0" hangingPunct="1">
                        <a:defRPr sz="2400" kern="1200">
                          <a:solidFill>
                            <a:schemeClr val="dk1"/>
                          </a:solidFill>
                          <a:latin typeface="Arial"/>
                          <a:ea typeface="微软雅黑"/>
                        </a:defRPr>
                      </a:lvl8pPr>
                      <a:lvl9pPr marL="4876800" algn="l" defTabSz="1219200" rtl="0" eaLnBrk="1" latinLnBrk="0" hangingPunct="1">
                        <a:defRPr sz="2400" kern="1200">
                          <a:solidFill>
                            <a:schemeClr val="dk1"/>
                          </a:solidFill>
                          <a:latin typeface="Arial"/>
                          <a:ea typeface="微软雅黑"/>
                        </a:defRPr>
                      </a:lvl9pPr>
                    </a:lstStyle>
                    <a:p>
                      <a:r>
                        <a:rPr lang="en-US" altLang="zh-CN" sz="1200"/>
                        <a:t>5</a:t>
                      </a:r>
                      <a:r>
                        <a:rPr lang="zh-CN" altLang="en-US" sz="1200"/>
                        <a:t>例</a:t>
                      </a:r>
                    </a:p>
                  </a:txBody>
                  <a:tcPr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B35609">
                        <a:tint val="40000"/>
                      </a:srgbClr>
                    </a:solidFill>
                  </a:tcPr>
                </a:tc>
                <a:tc>
                  <a:txBody>
                    <a:bodyPr/>
                    <a:lstStyle>
                      <a:lvl1pPr marL="0" algn="l" defTabSz="1219200" rtl="0" eaLnBrk="1" latinLnBrk="0" hangingPunct="1">
                        <a:defRPr sz="2400" kern="1200">
                          <a:solidFill>
                            <a:schemeClr val="dk1"/>
                          </a:solidFill>
                          <a:latin typeface="Arial"/>
                          <a:ea typeface="微软雅黑"/>
                        </a:defRPr>
                      </a:lvl1pPr>
                      <a:lvl2pPr marL="609600" algn="l" defTabSz="1219200" rtl="0" eaLnBrk="1" latinLnBrk="0" hangingPunct="1">
                        <a:defRPr sz="2400" kern="1200">
                          <a:solidFill>
                            <a:schemeClr val="dk1"/>
                          </a:solidFill>
                          <a:latin typeface="Arial"/>
                          <a:ea typeface="微软雅黑"/>
                        </a:defRPr>
                      </a:lvl2pPr>
                      <a:lvl3pPr marL="1219200" algn="l" defTabSz="1219200" rtl="0" eaLnBrk="1" latinLnBrk="0" hangingPunct="1">
                        <a:defRPr sz="2400" kern="1200">
                          <a:solidFill>
                            <a:schemeClr val="dk1"/>
                          </a:solidFill>
                          <a:latin typeface="Arial"/>
                          <a:ea typeface="微软雅黑"/>
                        </a:defRPr>
                      </a:lvl3pPr>
                      <a:lvl4pPr marL="1828800" algn="l" defTabSz="1219200" rtl="0" eaLnBrk="1" latinLnBrk="0" hangingPunct="1">
                        <a:defRPr sz="2400" kern="1200">
                          <a:solidFill>
                            <a:schemeClr val="dk1"/>
                          </a:solidFill>
                          <a:latin typeface="Arial"/>
                          <a:ea typeface="微软雅黑"/>
                        </a:defRPr>
                      </a:lvl4pPr>
                      <a:lvl5pPr marL="2438400" algn="l" defTabSz="1219200" rtl="0" eaLnBrk="1" latinLnBrk="0" hangingPunct="1">
                        <a:defRPr sz="2400" kern="1200">
                          <a:solidFill>
                            <a:schemeClr val="dk1"/>
                          </a:solidFill>
                          <a:latin typeface="Arial"/>
                          <a:ea typeface="微软雅黑"/>
                        </a:defRPr>
                      </a:lvl5pPr>
                      <a:lvl6pPr marL="3048000" algn="l" defTabSz="1219200" rtl="0" eaLnBrk="1" latinLnBrk="0" hangingPunct="1">
                        <a:defRPr sz="2400" kern="1200">
                          <a:solidFill>
                            <a:schemeClr val="dk1"/>
                          </a:solidFill>
                          <a:latin typeface="Arial"/>
                          <a:ea typeface="微软雅黑"/>
                        </a:defRPr>
                      </a:lvl6pPr>
                      <a:lvl7pPr marL="3657600" algn="l" defTabSz="1219200" rtl="0" eaLnBrk="1" latinLnBrk="0" hangingPunct="1">
                        <a:defRPr sz="2400" kern="1200">
                          <a:solidFill>
                            <a:schemeClr val="dk1"/>
                          </a:solidFill>
                          <a:latin typeface="Arial"/>
                          <a:ea typeface="微软雅黑"/>
                        </a:defRPr>
                      </a:lvl7pPr>
                      <a:lvl8pPr marL="4267200" algn="l" defTabSz="1219200" rtl="0" eaLnBrk="1" latinLnBrk="0" hangingPunct="1">
                        <a:defRPr sz="2400" kern="1200">
                          <a:solidFill>
                            <a:schemeClr val="dk1"/>
                          </a:solidFill>
                          <a:latin typeface="Arial"/>
                          <a:ea typeface="微软雅黑"/>
                        </a:defRPr>
                      </a:lvl8pPr>
                      <a:lvl9pPr marL="4876800" algn="l" defTabSz="1219200" rtl="0" eaLnBrk="1" latinLnBrk="0" hangingPunct="1">
                        <a:defRPr sz="2400" kern="1200">
                          <a:solidFill>
                            <a:schemeClr val="dk1"/>
                          </a:solidFill>
                          <a:latin typeface="Arial"/>
                          <a:ea typeface="微软雅黑"/>
                        </a:defRPr>
                      </a:lvl9pPr>
                    </a:lstStyle>
                    <a:p>
                      <a:r>
                        <a:rPr lang="en-US" altLang="zh-CN" sz="1200"/>
                        <a:t>6</a:t>
                      </a:r>
                      <a:r>
                        <a:rPr lang="zh-CN" altLang="en-US" sz="1200"/>
                        <a:t>例</a:t>
                      </a:r>
                    </a:p>
                  </a:txBody>
                  <a:tcPr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B35609">
                        <a:tint val="40000"/>
                      </a:srgbClr>
                    </a:solidFill>
                  </a:tcPr>
                </a:tc>
                <a:extLst>
                  <a:ext uri="{0D108BD9-81ED-4DB2-BD59-A6C34878D82A}">
                    <a16:rowId xmlns:a16="http://schemas.microsoft.com/office/drawing/2014/main" val="10003"/>
                  </a:ext>
                </a:extLst>
              </a:tr>
              <a:tr h="385236">
                <a:tc>
                  <a:txBody>
                    <a:bodyPr/>
                    <a:lstStyle>
                      <a:lvl1pPr marL="0" algn="l" defTabSz="1219200" rtl="0" eaLnBrk="1" latinLnBrk="0" hangingPunct="1">
                        <a:defRPr sz="2400" kern="1200">
                          <a:solidFill>
                            <a:schemeClr val="dk1"/>
                          </a:solidFill>
                          <a:latin typeface="Arial"/>
                          <a:ea typeface="微软雅黑"/>
                        </a:defRPr>
                      </a:lvl1pPr>
                      <a:lvl2pPr marL="609600" algn="l" defTabSz="1219200" rtl="0" eaLnBrk="1" latinLnBrk="0" hangingPunct="1">
                        <a:defRPr sz="2400" kern="1200">
                          <a:solidFill>
                            <a:schemeClr val="dk1"/>
                          </a:solidFill>
                          <a:latin typeface="Arial"/>
                          <a:ea typeface="微软雅黑"/>
                        </a:defRPr>
                      </a:lvl2pPr>
                      <a:lvl3pPr marL="1219200" algn="l" defTabSz="1219200" rtl="0" eaLnBrk="1" latinLnBrk="0" hangingPunct="1">
                        <a:defRPr sz="2400" kern="1200">
                          <a:solidFill>
                            <a:schemeClr val="dk1"/>
                          </a:solidFill>
                          <a:latin typeface="Arial"/>
                          <a:ea typeface="微软雅黑"/>
                        </a:defRPr>
                      </a:lvl3pPr>
                      <a:lvl4pPr marL="1828800" algn="l" defTabSz="1219200" rtl="0" eaLnBrk="1" latinLnBrk="0" hangingPunct="1">
                        <a:defRPr sz="2400" kern="1200">
                          <a:solidFill>
                            <a:schemeClr val="dk1"/>
                          </a:solidFill>
                          <a:latin typeface="Arial"/>
                          <a:ea typeface="微软雅黑"/>
                        </a:defRPr>
                      </a:lvl4pPr>
                      <a:lvl5pPr marL="2438400" algn="l" defTabSz="1219200" rtl="0" eaLnBrk="1" latinLnBrk="0" hangingPunct="1">
                        <a:defRPr sz="2400" kern="1200">
                          <a:solidFill>
                            <a:schemeClr val="dk1"/>
                          </a:solidFill>
                          <a:latin typeface="Arial"/>
                          <a:ea typeface="微软雅黑"/>
                        </a:defRPr>
                      </a:lvl5pPr>
                      <a:lvl6pPr marL="3048000" algn="l" defTabSz="1219200" rtl="0" eaLnBrk="1" latinLnBrk="0" hangingPunct="1">
                        <a:defRPr sz="2400" kern="1200">
                          <a:solidFill>
                            <a:schemeClr val="dk1"/>
                          </a:solidFill>
                          <a:latin typeface="Arial"/>
                          <a:ea typeface="微软雅黑"/>
                        </a:defRPr>
                      </a:lvl6pPr>
                      <a:lvl7pPr marL="3657600" algn="l" defTabSz="1219200" rtl="0" eaLnBrk="1" latinLnBrk="0" hangingPunct="1">
                        <a:defRPr sz="2400" kern="1200">
                          <a:solidFill>
                            <a:schemeClr val="dk1"/>
                          </a:solidFill>
                          <a:latin typeface="Arial"/>
                          <a:ea typeface="微软雅黑"/>
                        </a:defRPr>
                      </a:lvl7pPr>
                      <a:lvl8pPr marL="4267200" algn="l" defTabSz="1219200" rtl="0" eaLnBrk="1" latinLnBrk="0" hangingPunct="1">
                        <a:defRPr sz="2400" kern="1200">
                          <a:solidFill>
                            <a:schemeClr val="dk1"/>
                          </a:solidFill>
                          <a:latin typeface="Arial"/>
                          <a:ea typeface="微软雅黑"/>
                        </a:defRPr>
                      </a:lvl8pPr>
                      <a:lvl9pPr marL="4876800" algn="l" defTabSz="1219200" rtl="0" eaLnBrk="1" latinLnBrk="0" hangingPunct="1">
                        <a:defRPr sz="2400" kern="1200">
                          <a:solidFill>
                            <a:schemeClr val="dk1"/>
                          </a:solidFill>
                          <a:latin typeface="Arial"/>
                          <a:ea typeface="微软雅黑"/>
                        </a:defRPr>
                      </a:lvl9pPr>
                    </a:lstStyle>
                    <a:p>
                      <a:r>
                        <a:rPr lang="zh-CN" altLang="en-US" sz="1200"/>
                        <a:t>无效</a:t>
                      </a:r>
                    </a:p>
                  </a:txBody>
                  <a:tcPr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B35609">
                        <a:tint val="20000"/>
                      </a:srgbClr>
                    </a:solidFill>
                  </a:tcPr>
                </a:tc>
                <a:tc>
                  <a:txBody>
                    <a:bodyPr/>
                    <a:lstStyle>
                      <a:lvl1pPr marL="0" algn="l" defTabSz="1219200" rtl="0" eaLnBrk="1" latinLnBrk="0" hangingPunct="1">
                        <a:defRPr sz="2400" kern="1200">
                          <a:solidFill>
                            <a:schemeClr val="dk1"/>
                          </a:solidFill>
                          <a:latin typeface="Arial"/>
                          <a:ea typeface="微软雅黑"/>
                        </a:defRPr>
                      </a:lvl1pPr>
                      <a:lvl2pPr marL="609600" algn="l" defTabSz="1219200" rtl="0" eaLnBrk="1" latinLnBrk="0" hangingPunct="1">
                        <a:defRPr sz="2400" kern="1200">
                          <a:solidFill>
                            <a:schemeClr val="dk1"/>
                          </a:solidFill>
                          <a:latin typeface="Arial"/>
                          <a:ea typeface="微软雅黑"/>
                        </a:defRPr>
                      </a:lvl2pPr>
                      <a:lvl3pPr marL="1219200" algn="l" defTabSz="1219200" rtl="0" eaLnBrk="1" latinLnBrk="0" hangingPunct="1">
                        <a:defRPr sz="2400" kern="1200">
                          <a:solidFill>
                            <a:schemeClr val="dk1"/>
                          </a:solidFill>
                          <a:latin typeface="Arial"/>
                          <a:ea typeface="微软雅黑"/>
                        </a:defRPr>
                      </a:lvl3pPr>
                      <a:lvl4pPr marL="1828800" algn="l" defTabSz="1219200" rtl="0" eaLnBrk="1" latinLnBrk="0" hangingPunct="1">
                        <a:defRPr sz="2400" kern="1200">
                          <a:solidFill>
                            <a:schemeClr val="dk1"/>
                          </a:solidFill>
                          <a:latin typeface="Arial"/>
                          <a:ea typeface="微软雅黑"/>
                        </a:defRPr>
                      </a:lvl4pPr>
                      <a:lvl5pPr marL="2438400" algn="l" defTabSz="1219200" rtl="0" eaLnBrk="1" latinLnBrk="0" hangingPunct="1">
                        <a:defRPr sz="2400" kern="1200">
                          <a:solidFill>
                            <a:schemeClr val="dk1"/>
                          </a:solidFill>
                          <a:latin typeface="Arial"/>
                          <a:ea typeface="微软雅黑"/>
                        </a:defRPr>
                      </a:lvl5pPr>
                      <a:lvl6pPr marL="3048000" algn="l" defTabSz="1219200" rtl="0" eaLnBrk="1" latinLnBrk="0" hangingPunct="1">
                        <a:defRPr sz="2400" kern="1200">
                          <a:solidFill>
                            <a:schemeClr val="dk1"/>
                          </a:solidFill>
                          <a:latin typeface="Arial"/>
                          <a:ea typeface="微软雅黑"/>
                        </a:defRPr>
                      </a:lvl6pPr>
                      <a:lvl7pPr marL="3657600" algn="l" defTabSz="1219200" rtl="0" eaLnBrk="1" latinLnBrk="0" hangingPunct="1">
                        <a:defRPr sz="2400" kern="1200">
                          <a:solidFill>
                            <a:schemeClr val="dk1"/>
                          </a:solidFill>
                          <a:latin typeface="Arial"/>
                          <a:ea typeface="微软雅黑"/>
                        </a:defRPr>
                      </a:lvl7pPr>
                      <a:lvl8pPr marL="4267200" algn="l" defTabSz="1219200" rtl="0" eaLnBrk="1" latinLnBrk="0" hangingPunct="1">
                        <a:defRPr sz="2400" kern="1200">
                          <a:solidFill>
                            <a:schemeClr val="dk1"/>
                          </a:solidFill>
                          <a:latin typeface="Arial"/>
                          <a:ea typeface="微软雅黑"/>
                        </a:defRPr>
                      </a:lvl8pPr>
                      <a:lvl9pPr marL="4876800" algn="l" defTabSz="1219200" rtl="0" eaLnBrk="1" latinLnBrk="0" hangingPunct="1">
                        <a:defRPr sz="2400" kern="1200">
                          <a:solidFill>
                            <a:schemeClr val="dk1"/>
                          </a:solidFill>
                          <a:latin typeface="Arial"/>
                          <a:ea typeface="微软雅黑"/>
                        </a:defRPr>
                      </a:lvl9pPr>
                    </a:lstStyle>
                    <a:p>
                      <a:r>
                        <a:rPr lang="en-US" altLang="zh-CN" sz="1200"/>
                        <a:t>4</a:t>
                      </a:r>
                      <a:r>
                        <a:rPr lang="zh-CN" altLang="en-US" sz="1200"/>
                        <a:t>例</a:t>
                      </a:r>
                    </a:p>
                  </a:txBody>
                  <a:tcPr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B35609">
                        <a:tint val="20000"/>
                      </a:srgbClr>
                    </a:solidFill>
                  </a:tcPr>
                </a:tc>
                <a:tc>
                  <a:txBody>
                    <a:bodyPr/>
                    <a:lstStyle>
                      <a:lvl1pPr marL="0" algn="l" defTabSz="1219200" rtl="0" eaLnBrk="1" latinLnBrk="0" hangingPunct="1">
                        <a:defRPr sz="2400" kern="1200">
                          <a:solidFill>
                            <a:schemeClr val="dk1"/>
                          </a:solidFill>
                          <a:latin typeface="Arial"/>
                          <a:ea typeface="微软雅黑"/>
                        </a:defRPr>
                      </a:lvl1pPr>
                      <a:lvl2pPr marL="609600" algn="l" defTabSz="1219200" rtl="0" eaLnBrk="1" latinLnBrk="0" hangingPunct="1">
                        <a:defRPr sz="2400" kern="1200">
                          <a:solidFill>
                            <a:schemeClr val="dk1"/>
                          </a:solidFill>
                          <a:latin typeface="Arial"/>
                          <a:ea typeface="微软雅黑"/>
                        </a:defRPr>
                      </a:lvl2pPr>
                      <a:lvl3pPr marL="1219200" algn="l" defTabSz="1219200" rtl="0" eaLnBrk="1" latinLnBrk="0" hangingPunct="1">
                        <a:defRPr sz="2400" kern="1200">
                          <a:solidFill>
                            <a:schemeClr val="dk1"/>
                          </a:solidFill>
                          <a:latin typeface="Arial"/>
                          <a:ea typeface="微软雅黑"/>
                        </a:defRPr>
                      </a:lvl3pPr>
                      <a:lvl4pPr marL="1828800" algn="l" defTabSz="1219200" rtl="0" eaLnBrk="1" latinLnBrk="0" hangingPunct="1">
                        <a:defRPr sz="2400" kern="1200">
                          <a:solidFill>
                            <a:schemeClr val="dk1"/>
                          </a:solidFill>
                          <a:latin typeface="Arial"/>
                          <a:ea typeface="微软雅黑"/>
                        </a:defRPr>
                      </a:lvl4pPr>
                      <a:lvl5pPr marL="2438400" algn="l" defTabSz="1219200" rtl="0" eaLnBrk="1" latinLnBrk="0" hangingPunct="1">
                        <a:defRPr sz="2400" kern="1200">
                          <a:solidFill>
                            <a:schemeClr val="dk1"/>
                          </a:solidFill>
                          <a:latin typeface="Arial"/>
                          <a:ea typeface="微软雅黑"/>
                        </a:defRPr>
                      </a:lvl5pPr>
                      <a:lvl6pPr marL="3048000" algn="l" defTabSz="1219200" rtl="0" eaLnBrk="1" latinLnBrk="0" hangingPunct="1">
                        <a:defRPr sz="2400" kern="1200">
                          <a:solidFill>
                            <a:schemeClr val="dk1"/>
                          </a:solidFill>
                          <a:latin typeface="Arial"/>
                          <a:ea typeface="微软雅黑"/>
                        </a:defRPr>
                      </a:lvl6pPr>
                      <a:lvl7pPr marL="3657600" algn="l" defTabSz="1219200" rtl="0" eaLnBrk="1" latinLnBrk="0" hangingPunct="1">
                        <a:defRPr sz="2400" kern="1200">
                          <a:solidFill>
                            <a:schemeClr val="dk1"/>
                          </a:solidFill>
                          <a:latin typeface="Arial"/>
                          <a:ea typeface="微软雅黑"/>
                        </a:defRPr>
                      </a:lvl7pPr>
                      <a:lvl8pPr marL="4267200" algn="l" defTabSz="1219200" rtl="0" eaLnBrk="1" latinLnBrk="0" hangingPunct="1">
                        <a:defRPr sz="2400" kern="1200">
                          <a:solidFill>
                            <a:schemeClr val="dk1"/>
                          </a:solidFill>
                          <a:latin typeface="Arial"/>
                          <a:ea typeface="微软雅黑"/>
                        </a:defRPr>
                      </a:lvl8pPr>
                      <a:lvl9pPr marL="4876800" algn="l" defTabSz="1219200" rtl="0" eaLnBrk="1" latinLnBrk="0" hangingPunct="1">
                        <a:defRPr sz="2400" kern="1200">
                          <a:solidFill>
                            <a:schemeClr val="dk1"/>
                          </a:solidFill>
                          <a:latin typeface="Arial"/>
                          <a:ea typeface="微软雅黑"/>
                        </a:defRPr>
                      </a:lvl9pPr>
                    </a:lstStyle>
                    <a:p>
                      <a:r>
                        <a:rPr lang="en-US" altLang="zh-CN" sz="1200"/>
                        <a:t>4</a:t>
                      </a:r>
                      <a:r>
                        <a:rPr lang="zh-CN" altLang="en-US" sz="1200"/>
                        <a:t>例</a:t>
                      </a:r>
                    </a:p>
                  </a:txBody>
                  <a:tcPr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B35609">
                        <a:tint val="20000"/>
                      </a:srgbClr>
                    </a:solidFill>
                  </a:tcPr>
                </a:tc>
                <a:extLst>
                  <a:ext uri="{0D108BD9-81ED-4DB2-BD59-A6C34878D82A}">
                    <a16:rowId xmlns:a16="http://schemas.microsoft.com/office/drawing/2014/main" val="10004"/>
                  </a:ext>
                </a:extLst>
              </a:tr>
              <a:tr h="385236">
                <a:tc>
                  <a:txBody>
                    <a:bodyPr/>
                    <a:lstStyle>
                      <a:lvl1pPr marL="0" algn="l" defTabSz="1219200" rtl="0" eaLnBrk="1" latinLnBrk="0" hangingPunct="1">
                        <a:defRPr sz="2400" kern="1200">
                          <a:solidFill>
                            <a:schemeClr val="dk1"/>
                          </a:solidFill>
                          <a:latin typeface="Arial"/>
                          <a:ea typeface="微软雅黑"/>
                        </a:defRPr>
                      </a:lvl1pPr>
                      <a:lvl2pPr marL="609600" algn="l" defTabSz="1219200" rtl="0" eaLnBrk="1" latinLnBrk="0" hangingPunct="1">
                        <a:defRPr sz="2400" kern="1200">
                          <a:solidFill>
                            <a:schemeClr val="dk1"/>
                          </a:solidFill>
                          <a:latin typeface="Arial"/>
                          <a:ea typeface="微软雅黑"/>
                        </a:defRPr>
                      </a:lvl2pPr>
                      <a:lvl3pPr marL="1219200" algn="l" defTabSz="1219200" rtl="0" eaLnBrk="1" latinLnBrk="0" hangingPunct="1">
                        <a:defRPr sz="2400" kern="1200">
                          <a:solidFill>
                            <a:schemeClr val="dk1"/>
                          </a:solidFill>
                          <a:latin typeface="Arial"/>
                          <a:ea typeface="微软雅黑"/>
                        </a:defRPr>
                      </a:lvl3pPr>
                      <a:lvl4pPr marL="1828800" algn="l" defTabSz="1219200" rtl="0" eaLnBrk="1" latinLnBrk="0" hangingPunct="1">
                        <a:defRPr sz="2400" kern="1200">
                          <a:solidFill>
                            <a:schemeClr val="dk1"/>
                          </a:solidFill>
                          <a:latin typeface="Arial"/>
                          <a:ea typeface="微软雅黑"/>
                        </a:defRPr>
                      </a:lvl4pPr>
                      <a:lvl5pPr marL="2438400" algn="l" defTabSz="1219200" rtl="0" eaLnBrk="1" latinLnBrk="0" hangingPunct="1">
                        <a:defRPr sz="2400" kern="1200">
                          <a:solidFill>
                            <a:schemeClr val="dk1"/>
                          </a:solidFill>
                          <a:latin typeface="Arial"/>
                          <a:ea typeface="微软雅黑"/>
                        </a:defRPr>
                      </a:lvl5pPr>
                      <a:lvl6pPr marL="3048000" algn="l" defTabSz="1219200" rtl="0" eaLnBrk="1" latinLnBrk="0" hangingPunct="1">
                        <a:defRPr sz="2400" kern="1200">
                          <a:solidFill>
                            <a:schemeClr val="dk1"/>
                          </a:solidFill>
                          <a:latin typeface="Arial"/>
                          <a:ea typeface="微软雅黑"/>
                        </a:defRPr>
                      </a:lvl6pPr>
                      <a:lvl7pPr marL="3657600" algn="l" defTabSz="1219200" rtl="0" eaLnBrk="1" latinLnBrk="0" hangingPunct="1">
                        <a:defRPr sz="2400" kern="1200">
                          <a:solidFill>
                            <a:schemeClr val="dk1"/>
                          </a:solidFill>
                          <a:latin typeface="Arial"/>
                          <a:ea typeface="微软雅黑"/>
                        </a:defRPr>
                      </a:lvl7pPr>
                      <a:lvl8pPr marL="4267200" algn="l" defTabSz="1219200" rtl="0" eaLnBrk="1" latinLnBrk="0" hangingPunct="1">
                        <a:defRPr sz="2400" kern="1200">
                          <a:solidFill>
                            <a:schemeClr val="dk1"/>
                          </a:solidFill>
                          <a:latin typeface="Arial"/>
                          <a:ea typeface="微软雅黑"/>
                        </a:defRPr>
                      </a:lvl8pPr>
                      <a:lvl9pPr marL="4876800" algn="l" defTabSz="1219200" rtl="0" eaLnBrk="1" latinLnBrk="0" hangingPunct="1">
                        <a:defRPr sz="2400" kern="1200">
                          <a:solidFill>
                            <a:schemeClr val="dk1"/>
                          </a:solidFill>
                          <a:latin typeface="Arial"/>
                          <a:ea typeface="微软雅黑"/>
                        </a:defRPr>
                      </a:lvl9pPr>
                    </a:lstStyle>
                    <a:p>
                      <a:r>
                        <a:rPr lang="zh-CN" altLang="en-US" sz="1200"/>
                        <a:t>有效率</a:t>
                      </a:r>
                      <a:r>
                        <a:rPr lang="en-US" altLang="zh-CN" sz="1200"/>
                        <a:t>*</a:t>
                      </a:r>
                      <a:endParaRPr lang="zh-CN" altLang="en-US" sz="1200"/>
                    </a:p>
                  </a:txBody>
                  <a:tcPr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B35609">
                        <a:tint val="40000"/>
                      </a:srgbClr>
                    </a:solidFill>
                  </a:tcPr>
                </a:tc>
                <a:tc>
                  <a:txBody>
                    <a:bodyPr/>
                    <a:lstStyle>
                      <a:lvl1pPr marL="0" algn="l" defTabSz="1219200" rtl="0" eaLnBrk="1" latinLnBrk="0" hangingPunct="1">
                        <a:defRPr sz="2400" kern="1200">
                          <a:solidFill>
                            <a:schemeClr val="dk1"/>
                          </a:solidFill>
                          <a:latin typeface="Arial"/>
                          <a:ea typeface="微软雅黑"/>
                        </a:defRPr>
                      </a:lvl1pPr>
                      <a:lvl2pPr marL="609600" algn="l" defTabSz="1219200" rtl="0" eaLnBrk="1" latinLnBrk="0" hangingPunct="1">
                        <a:defRPr sz="2400" kern="1200">
                          <a:solidFill>
                            <a:schemeClr val="dk1"/>
                          </a:solidFill>
                          <a:latin typeface="Arial"/>
                          <a:ea typeface="微软雅黑"/>
                        </a:defRPr>
                      </a:lvl2pPr>
                      <a:lvl3pPr marL="1219200" algn="l" defTabSz="1219200" rtl="0" eaLnBrk="1" latinLnBrk="0" hangingPunct="1">
                        <a:defRPr sz="2400" kern="1200">
                          <a:solidFill>
                            <a:schemeClr val="dk1"/>
                          </a:solidFill>
                          <a:latin typeface="Arial"/>
                          <a:ea typeface="微软雅黑"/>
                        </a:defRPr>
                      </a:lvl3pPr>
                      <a:lvl4pPr marL="1828800" algn="l" defTabSz="1219200" rtl="0" eaLnBrk="1" latinLnBrk="0" hangingPunct="1">
                        <a:defRPr sz="2400" kern="1200">
                          <a:solidFill>
                            <a:schemeClr val="dk1"/>
                          </a:solidFill>
                          <a:latin typeface="Arial"/>
                          <a:ea typeface="微软雅黑"/>
                        </a:defRPr>
                      </a:lvl4pPr>
                      <a:lvl5pPr marL="2438400" algn="l" defTabSz="1219200" rtl="0" eaLnBrk="1" latinLnBrk="0" hangingPunct="1">
                        <a:defRPr sz="2400" kern="1200">
                          <a:solidFill>
                            <a:schemeClr val="dk1"/>
                          </a:solidFill>
                          <a:latin typeface="Arial"/>
                          <a:ea typeface="微软雅黑"/>
                        </a:defRPr>
                      </a:lvl5pPr>
                      <a:lvl6pPr marL="3048000" algn="l" defTabSz="1219200" rtl="0" eaLnBrk="1" latinLnBrk="0" hangingPunct="1">
                        <a:defRPr sz="2400" kern="1200">
                          <a:solidFill>
                            <a:schemeClr val="dk1"/>
                          </a:solidFill>
                          <a:latin typeface="Arial"/>
                          <a:ea typeface="微软雅黑"/>
                        </a:defRPr>
                      </a:lvl6pPr>
                      <a:lvl7pPr marL="3657600" algn="l" defTabSz="1219200" rtl="0" eaLnBrk="1" latinLnBrk="0" hangingPunct="1">
                        <a:defRPr sz="2400" kern="1200">
                          <a:solidFill>
                            <a:schemeClr val="dk1"/>
                          </a:solidFill>
                          <a:latin typeface="Arial"/>
                          <a:ea typeface="微软雅黑"/>
                        </a:defRPr>
                      </a:lvl7pPr>
                      <a:lvl8pPr marL="4267200" algn="l" defTabSz="1219200" rtl="0" eaLnBrk="1" latinLnBrk="0" hangingPunct="1">
                        <a:defRPr sz="2400" kern="1200">
                          <a:solidFill>
                            <a:schemeClr val="dk1"/>
                          </a:solidFill>
                          <a:latin typeface="Arial"/>
                          <a:ea typeface="微软雅黑"/>
                        </a:defRPr>
                      </a:lvl8pPr>
                      <a:lvl9pPr marL="4876800" algn="l" defTabSz="1219200" rtl="0" eaLnBrk="1" latinLnBrk="0" hangingPunct="1">
                        <a:defRPr sz="2400" kern="1200">
                          <a:solidFill>
                            <a:schemeClr val="dk1"/>
                          </a:solidFill>
                          <a:latin typeface="Arial"/>
                          <a:ea typeface="微软雅黑"/>
                        </a:defRPr>
                      </a:lvl9pPr>
                    </a:lstStyle>
                    <a:p>
                      <a:r>
                        <a:rPr lang="en-US" altLang="zh-CN" sz="1200" b="1">
                          <a:solidFill>
                            <a:srgbClr val="B15408"/>
                          </a:solidFill>
                        </a:rPr>
                        <a:t>88.6%</a:t>
                      </a:r>
                      <a:endParaRPr lang="zh-CN" altLang="en-US" sz="1200" b="1">
                        <a:solidFill>
                          <a:srgbClr val="B15408"/>
                        </a:solidFill>
                      </a:endParaRPr>
                    </a:p>
                  </a:txBody>
                  <a:tcPr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B35609">
                        <a:tint val="40000"/>
                      </a:srgbClr>
                    </a:solidFill>
                  </a:tcPr>
                </a:tc>
                <a:tc>
                  <a:txBody>
                    <a:bodyPr/>
                    <a:lstStyle>
                      <a:lvl1pPr marL="0" algn="l" defTabSz="1219200" rtl="0" eaLnBrk="1" latinLnBrk="0" hangingPunct="1">
                        <a:defRPr sz="2400" kern="1200">
                          <a:solidFill>
                            <a:schemeClr val="dk1"/>
                          </a:solidFill>
                          <a:latin typeface="Arial"/>
                          <a:ea typeface="微软雅黑"/>
                        </a:defRPr>
                      </a:lvl1pPr>
                      <a:lvl2pPr marL="609600" algn="l" defTabSz="1219200" rtl="0" eaLnBrk="1" latinLnBrk="0" hangingPunct="1">
                        <a:defRPr sz="2400" kern="1200">
                          <a:solidFill>
                            <a:schemeClr val="dk1"/>
                          </a:solidFill>
                          <a:latin typeface="Arial"/>
                          <a:ea typeface="微软雅黑"/>
                        </a:defRPr>
                      </a:lvl2pPr>
                      <a:lvl3pPr marL="1219200" algn="l" defTabSz="1219200" rtl="0" eaLnBrk="1" latinLnBrk="0" hangingPunct="1">
                        <a:defRPr sz="2400" kern="1200">
                          <a:solidFill>
                            <a:schemeClr val="dk1"/>
                          </a:solidFill>
                          <a:latin typeface="Arial"/>
                          <a:ea typeface="微软雅黑"/>
                        </a:defRPr>
                      </a:lvl3pPr>
                      <a:lvl4pPr marL="1828800" algn="l" defTabSz="1219200" rtl="0" eaLnBrk="1" latinLnBrk="0" hangingPunct="1">
                        <a:defRPr sz="2400" kern="1200">
                          <a:solidFill>
                            <a:schemeClr val="dk1"/>
                          </a:solidFill>
                          <a:latin typeface="Arial"/>
                          <a:ea typeface="微软雅黑"/>
                        </a:defRPr>
                      </a:lvl4pPr>
                      <a:lvl5pPr marL="2438400" algn="l" defTabSz="1219200" rtl="0" eaLnBrk="1" latinLnBrk="0" hangingPunct="1">
                        <a:defRPr sz="2400" kern="1200">
                          <a:solidFill>
                            <a:schemeClr val="dk1"/>
                          </a:solidFill>
                          <a:latin typeface="Arial"/>
                          <a:ea typeface="微软雅黑"/>
                        </a:defRPr>
                      </a:lvl5pPr>
                      <a:lvl6pPr marL="3048000" algn="l" defTabSz="1219200" rtl="0" eaLnBrk="1" latinLnBrk="0" hangingPunct="1">
                        <a:defRPr sz="2400" kern="1200">
                          <a:solidFill>
                            <a:schemeClr val="dk1"/>
                          </a:solidFill>
                          <a:latin typeface="Arial"/>
                          <a:ea typeface="微软雅黑"/>
                        </a:defRPr>
                      </a:lvl6pPr>
                      <a:lvl7pPr marL="3657600" algn="l" defTabSz="1219200" rtl="0" eaLnBrk="1" latinLnBrk="0" hangingPunct="1">
                        <a:defRPr sz="2400" kern="1200">
                          <a:solidFill>
                            <a:schemeClr val="dk1"/>
                          </a:solidFill>
                          <a:latin typeface="Arial"/>
                          <a:ea typeface="微软雅黑"/>
                        </a:defRPr>
                      </a:lvl7pPr>
                      <a:lvl8pPr marL="4267200" algn="l" defTabSz="1219200" rtl="0" eaLnBrk="1" latinLnBrk="0" hangingPunct="1">
                        <a:defRPr sz="2400" kern="1200">
                          <a:solidFill>
                            <a:schemeClr val="dk1"/>
                          </a:solidFill>
                          <a:latin typeface="Arial"/>
                          <a:ea typeface="微软雅黑"/>
                        </a:defRPr>
                      </a:lvl8pPr>
                      <a:lvl9pPr marL="4876800" algn="l" defTabSz="1219200" rtl="0" eaLnBrk="1" latinLnBrk="0" hangingPunct="1">
                        <a:defRPr sz="2400" kern="1200">
                          <a:solidFill>
                            <a:schemeClr val="dk1"/>
                          </a:solidFill>
                          <a:latin typeface="Arial"/>
                          <a:ea typeface="微软雅黑"/>
                        </a:defRPr>
                      </a:lvl9pPr>
                    </a:lstStyle>
                    <a:p>
                      <a:r>
                        <a:rPr lang="en-US" altLang="zh-CN" sz="1200" b="1" dirty="0">
                          <a:solidFill>
                            <a:srgbClr val="B15408"/>
                          </a:solidFill>
                        </a:rPr>
                        <a:t>87.9%</a:t>
                      </a:r>
                      <a:endParaRPr lang="zh-CN" altLang="en-US" sz="1200" b="1" dirty="0">
                        <a:solidFill>
                          <a:srgbClr val="B15408"/>
                        </a:solidFill>
                      </a:endParaRPr>
                    </a:p>
                  </a:txBody>
                  <a:tcPr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B35609">
                        <a:tint val="40000"/>
                      </a:srgbClr>
                    </a:solidFill>
                  </a:tcPr>
                </a:tc>
                <a:extLst>
                  <a:ext uri="{0D108BD9-81ED-4DB2-BD59-A6C34878D82A}">
                    <a16:rowId xmlns:a16="http://schemas.microsoft.com/office/drawing/2014/main" val="10005"/>
                  </a:ext>
                </a:extLst>
              </a:tr>
            </a:tbl>
          </a:graphicData>
        </a:graphic>
      </p:graphicFrame>
      <p:graphicFrame>
        <p:nvGraphicFramePr>
          <p:cNvPr id="8" name="表格 7">
            <a:extLst>
              <a:ext uri="{FF2B5EF4-FFF2-40B4-BE49-F238E27FC236}">
                <a16:creationId xmlns:a16="http://schemas.microsoft.com/office/drawing/2014/main" id="{E7445C8E-AD33-FC46-D4E9-BCAF8E7B33FE}"/>
              </a:ext>
            </a:extLst>
          </p:cNvPr>
          <p:cNvGraphicFramePr>
            <a:graphicFrameLocks noGrp="1"/>
          </p:cNvGraphicFramePr>
          <p:nvPr>
            <p:extLst>
              <p:ext uri="{D42A27DB-BD31-4B8C-83A1-F6EECF244321}">
                <p14:modId xmlns:p14="http://schemas.microsoft.com/office/powerpoint/2010/main" val="2299759484"/>
              </p:ext>
            </p:extLst>
          </p:nvPr>
        </p:nvGraphicFramePr>
        <p:xfrm>
          <a:off x="6654801" y="2492942"/>
          <a:ext cx="4505958" cy="2269841"/>
        </p:xfrm>
        <a:graphic>
          <a:graphicData uri="http://schemas.openxmlformats.org/drawingml/2006/table">
            <a:tbl>
              <a:tblPr firstRow="1" bandRow="1"/>
              <a:tblGrid>
                <a:gridCol w="1132037">
                  <a:extLst>
                    <a:ext uri="{9D8B030D-6E8A-4147-A177-3AD203B41FA5}">
                      <a16:colId xmlns:a16="http://schemas.microsoft.com/office/drawing/2014/main" val="20000"/>
                    </a:ext>
                  </a:extLst>
                </a:gridCol>
                <a:gridCol w="1871935">
                  <a:extLst>
                    <a:ext uri="{9D8B030D-6E8A-4147-A177-3AD203B41FA5}">
                      <a16:colId xmlns:a16="http://schemas.microsoft.com/office/drawing/2014/main" val="20001"/>
                    </a:ext>
                  </a:extLst>
                </a:gridCol>
                <a:gridCol w="1501986">
                  <a:extLst>
                    <a:ext uri="{9D8B030D-6E8A-4147-A177-3AD203B41FA5}">
                      <a16:colId xmlns:a16="http://schemas.microsoft.com/office/drawing/2014/main" val="20002"/>
                    </a:ext>
                  </a:extLst>
                </a:gridCol>
              </a:tblGrid>
              <a:tr h="324263">
                <a:tc>
                  <a:txBody>
                    <a:bodyPr/>
                    <a:lstStyle>
                      <a:lvl1pPr marL="0" algn="l" defTabSz="1219200" rtl="0" eaLnBrk="1" latinLnBrk="0" hangingPunct="1">
                        <a:defRPr sz="2400" b="1" kern="1200">
                          <a:solidFill>
                            <a:schemeClr val="lt1"/>
                          </a:solidFill>
                          <a:latin typeface="Arial"/>
                          <a:ea typeface="微软雅黑"/>
                        </a:defRPr>
                      </a:lvl1pPr>
                      <a:lvl2pPr marL="609600" algn="l" defTabSz="1219200" rtl="0" eaLnBrk="1" latinLnBrk="0" hangingPunct="1">
                        <a:defRPr sz="2400" b="1" kern="1200">
                          <a:solidFill>
                            <a:schemeClr val="lt1"/>
                          </a:solidFill>
                          <a:latin typeface="Arial"/>
                          <a:ea typeface="微软雅黑"/>
                        </a:defRPr>
                      </a:lvl2pPr>
                      <a:lvl3pPr marL="1219200" algn="l" defTabSz="1219200" rtl="0" eaLnBrk="1" latinLnBrk="0" hangingPunct="1">
                        <a:defRPr sz="2400" b="1" kern="1200">
                          <a:solidFill>
                            <a:schemeClr val="lt1"/>
                          </a:solidFill>
                          <a:latin typeface="Arial"/>
                          <a:ea typeface="微软雅黑"/>
                        </a:defRPr>
                      </a:lvl3pPr>
                      <a:lvl4pPr marL="1828800" algn="l" defTabSz="1219200" rtl="0" eaLnBrk="1" latinLnBrk="0" hangingPunct="1">
                        <a:defRPr sz="2400" b="1" kern="1200">
                          <a:solidFill>
                            <a:schemeClr val="lt1"/>
                          </a:solidFill>
                          <a:latin typeface="Arial"/>
                          <a:ea typeface="微软雅黑"/>
                        </a:defRPr>
                      </a:lvl4pPr>
                      <a:lvl5pPr marL="2438400" algn="l" defTabSz="1219200" rtl="0" eaLnBrk="1" latinLnBrk="0" hangingPunct="1">
                        <a:defRPr sz="2400" b="1" kern="1200">
                          <a:solidFill>
                            <a:schemeClr val="lt1"/>
                          </a:solidFill>
                          <a:latin typeface="Arial"/>
                          <a:ea typeface="微软雅黑"/>
                        </a:defRPr>
                      </a:lvl5pPr>
                      <a:lvl6pPr marL="3048000" algn="l" defTabSz="1219200" rtl="0" eaLnBrk="1" latinLnBrk="0" hangingPunct="1">
                        <a:defRPr sz="2400" b="1" kern="1200">
                          <a:solidFill>
                            <a:schemeClr val="lt1"/>
                          </a:solidFill>
                          <a:latin typeface="Arial"/>
                          <a:ea typeface="微软雅黑"/>
                        </a:defRPr>
                      </a:lvl6pPr>
                      <a:lvl7pPr marL="3657600" algn="l" defTabSz="1219200" rtl="0" eaLnBrk="1" latinLnBrk="0" hangingPunct="1">
                        <a:defRPr sz="2400" b="1" kern="1200">
                          <a:solidFill>
                            <a:schemeClr val="lt1"/>
                          </a:solidFill>
                          <a:latin typeface="Arial"/>
                          <a:ea typeface="微软雅黑"/>
                        </a:defRPr>
                      </a:lvl7pPr>
                      <a:lvl8pPr marL="4267200" algn="l" defTabSz="1219200" rtl="0" eaLnBrk="1" latinLnBrk="0" hangingPunct="1">
                        <a:defRPr sz="2400" b="1" kern="1200">
                          <a:solidFill>
                            <a:schemeClr val="lt1"/>
                          </a:solidFill>
                          <a:latin typeface="Arial"/>
                          <a:ea typeface="微软雅黑"/>
                        </a:defRPr>
                      </a:lvl8pPr>
                      <a:lvl9pPr marL="4876800" algn="l" defTabSz="1219200" rtl="0" eaLnBrk="1" latinLnBrk="0" hangingPunct="1">
                        <a:defRPr sz="2400" b="1" kern="1200">
                          <a:solidFill>
                            <a:schemeClr val="lt1"/>
                          </a:solidFill>
                          <a:latin typeface="Arial"/>
                          <a:ea typeface="微软雅黑"/>
                        </a:defRPr>
                      </a:lvl9pPr>
                    </a:lstStyle>
                    <a:p>
                      <a:r>
                        <a:rPr lang="zh-CN" altLang="en-US" sz="1200" dirty="0"/>
                        <a:t>不良反应</a:t>
                      </a:r>
                    </a:p>
                  </a:txBody>
                  <a:tcPr anchor="ct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B35609"/>
                    </a:solidFill>
                  </a:tcPr>
                </a:tc>
                <a:tc>
                  <a:txBody>
                    <a:bodyPr/>
                    <a:lstStyle>
                      <a:lvl1pPr marL="0" algn="l" defTabSz="1219200" rtl="0" eaLnBrk="1" latinLnBrk="0" hangingPunct="1">
                        <a:defRPr sz="2400" b="1" kern="1200">
                          <a:solidFill>
                            <a:schemeClr val="lt1"/>
                          </a:solidFill>
                          <a:latin typeface="Arial"/>
                          <a:ea typeface="微软雅黑"/>
                        </a:defRPr>
                      </a:lvl1pPr>
                      <a:lvl2pPr marL="609600" algn="l" defTabSz="1219200" rtl="0" eaLnBrk="1" latinLnBrk="0" hangingPunct="1">
                        <a:defRPr sz="2400" b="1" kern="1200">
                          <a:solidFill>
                            <a:schemeClr val="lt1"/>
                          </a:solidFill>
                          <a:latin typeface="Arial"/>
                          <a:ea typeface="微软雅黑"/>
                        </a:defRPr>
                      </a:lvl2pPr>
                      <a:lvl3pPr marL="1219200" algn="l" defTabSz="1219200" rtl="0" eaLnBrk="1" latinLnBrk="0" hangingPunct="1">
                        <a:defRPr sz="2400" b="1" kern="1200">
                          <a:solidFill>
                            <a:schemeClr val="lt1"/>
                          </a:solidFill>
                          <a:latin typeface="Arial"/>
                          <a:ea typeface="微软雅黑"/>
                        </a:defRPr>
                      </a:lvl3pPr>
                      <a:lvl4pPr marL="1828800" algn="l" defTabSz="1219200" rtl="0" eaLnBrk="1" latinLnBrk="0" hangingPunct="1">
                        <a:defRPr sz="2400" b="1" kern="1200">
                          <a:solidFill>
                            <a:schemeClr val="lt1"/>
                          </a:solidFill>
                          <a:latin typeface="Arial"/>
                          <a:ea typeface="微软雅黑"/>
                        </a:defRPr>
                      </a:lvl4pPr>
                      <a:lvl5pPr marL="2438400" algn="l" defTabSz="1219200" rtl="0" eaLnBrk="1" latinLnBrk="0" hangingPunct="1">
                        <a:defRPr sz="2400" b="1" kern="1200">
                          <a:solidFill>
                            <a:schemeClr val="lt1"/>
                          </a:solidFill>
                          <a:latin typeface="Arial"/>
                          <a:ea typeface="微软雅黑"/>
                        </a:defRPr>
                      </a:lvl5pPr>
                      <a:lvl6pPr marL="3048000" algn="l" defTabSz="1219200" rtl="0" eaLnBrk="1" latinLnBrk="0" hangingPunct="1">
                        <a:defRPr sz="2400" b="1" kern="1200">
                          <a:solidFill>
                            <a:schemeClr val="lt1"/>
                          </a:solidFill>
                          <a:latin typeface="Arial"/>
                          <a:ea typeface="微软雅黑"/>
                        </a:defRPr>
                      </a:lvl6pPr>
                      <a:lvl7pPr marL="3657600" algn="l" defTabSz="1219200" rtl="0" eaLnBrk="1" latinLnBrk="0" hangingPunct="1">
                        <a:defRPr sz="2400" b="1" kern="1200">
                          <a:solidFill>
                            <a:schemeClr val="lt1"/>
                          </a:solidFill>
                          <a:latin typeface="Arial"/>
                          <a:ea typeface="微软雅黑"/>
                        </a:defRPr>
                      </a:lvl7pPr>
                      <a:lvl8pPr marL="4267200" algn="l" defTabSz="1219200" rtl="0" eaLnBrk="1" latinLnBrk="0" hangingPunct="1">
                        <a:defRPr sz="2400" b="1" kern="1200">
                          <a:solidFill>
                            <a:schemeClr val="lt1"/>
                          </a:solidFill>
                          <a:latin typeface="Arial"/>
                          <a:ea typeface="微软雅黑"/>
                        </a:defRPr>
                      </a:lvl8pPr>
                      <a:lvl9pPr marL="4876800" algn="l" defTabSz="1219200" rtl="0" eaLnBrk="1" latinLnBrk="0" hangingPunct="1">
                        <a:defRPr sz="2400" b="1" kern="1200">
                          <a:solidFill>
                            <a:schemeClr val="lt1"/>
                          </a:solidFill>
                          <a:latin typeface="Arial"/>
                          <a:ea typeface="微软雅黑"/>
                        </a:defRPr>
                      </a:lvl9pPr>
                    </a:lstStyle>
                    <a:p>
                      <a:r>
                        <a:rPr lang="zh-CN" altLang="en-US" sz="1200" dirty="0"/>
                        <a:t>圣</a:t>
                      </a:r>
                      <a:r>
                        <a:rPr lang="en-US" altLang="zh-CN" sz="1200" dirty="0"/>
                        <a:t>·</a:t>
                      </a:r>
                      <a:r>
                        <a:rPr lang="zh-CN" altLang="en-US" sz="1200" dirty="0"/>
                        <a:t>约翰草提取物治疗组</a:t>
                      </a:r>
                    </a:p>
                  </a:txBody>
                  <a:tcPr anchor="ct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B35609"/>
                    </a:solidFill>
                  </a:tcPr>
                </a:tc>
                <a:tc>
                  <a:txBody>
                    <a:bodyPr/>
                    <a:lstStyle>
                      <a:lvl1pPr marL="0" algn="l" defTabSz="1219200" rtl="0" eaLnBrk="1" latinLnBrk="0" hangingPunct="1">
                        <a:defRPr sz="2400" b="1" kern="1200">
                          <a:solidFill>
                            <a:schemeClr val="lt1"/>
                          </a:solidFill>
                          <a:latin typeface="Arial"/>
                          <a:ea typeface="微软雅黑"/>
                        </a:defRPr>
                      </a:lvl1pPr>
                      <a:lvl2pPr marL="609600" algn="l" defTabSz="1219200" rtl="0" eaLnBrk="1" latinLnBrk="0" hangingPunct="1">
                        <a:defRPr sz="2400" b="1" kern="1200">
                          <a:solidFill>
                            <a:schemeClr val="lt1"/>
                          </a:solidFill>
                          <a:latin typeface="Arial"/>
                          <a:ea typeface="微软雅黑"/>
                        </a:defRPr>
                      </a:lvl2pPr>
                      <a:lvl3pPr marL="1219200" algn="l" defTabSz="1219200" rtl="0" eaLnBrk="1" latinLnBrk="0" hangingPunct="1">
                        <a:defRPr sz="2400" b="1" kern="1200">
                          <a:solidFill>
                            <a:schemeClr val="lt1"/>
                          </a:solidFill>
                          <a:latin typeface="Arial"/>
                          <a:ea typeface="微软雅黑"/>
                        </a:defRPr>
                      </a:lvl3pPr>
                      <a:lvl4pPr marL="1828800" algn="l" defTabSz="1219200" rtl="0" eaLnBrk="1" latinLnBrk="0" hangingPunct="1">
                        <a:defRPr sz="2400" b="1" kern="1200">
                          <a:solidFill>
                            <a:schemeClr val="lt1"/>
                          </a:solidFill>
                          <a:latin typeface="Arial"/>
                          <a:ea typeface="微软雅黑"/>
                        </a:defRPr>
                      </a:lvl4pPr>
                      <a:lvl5pPr marL="2438400" algn="l" defTabSz="1219200" rtl="0" eaLnBrk="1" latinLnBrk="0" hangingPunct="1">
                        <a:defRPr sz="2400" b="1" kern="1200">
                          <a:solidFill>
                            <a:schemeClr val="lt1"/>
                          </a:solidFill>
                          <a:latin typeface="Arial"/>
                          <a:ea typeface="微软雅黑"/>
                        </a:defRPr>
                      </a:lvl5pPr>
                      <a:lvl6pPr marL="3048000" algn="l" defTabSz="1219200" rtl="0" eaLnBrk="1" latinLnBrk="0" hangingPunct="1">
                        <a:defRPr sz="2400" b="1" kern="1200">
                          <a:solidFill>
                            <a:schemeClr val="lt1"/>
                          </a:solidFill>
                          <a:latin typeface="Arial"/>
                          <a:ea typeface="微软雅黑"/>
                        </a:defRPr>
                      </a:lvl6pPr>
                      <a:lvl7pPr marL="3657600" algn="l" defTabSz="1219200" rtl="0" eaLnBrk="1" latinLnBrk="0" hangingPunct="1">
                        <a:defRPr sz="2400" b="1" kern="1200">
                          <a:solidFill>
                            <a:schemeClr val="lt1"/>
                          </a:solidFill>
                          <a:latin typeface="Arial"/>
                          <a:ea typeface="微软雅黑"/>
                        </a:defRPr>
                      </a:lvl7pPr>
                      <a:lvl8pPr marL="4267200" algn="l" defTabSz="1219200" rtl="0" eaLnBrk="1" latinLnBrk="0" hangingPunct="1">
                        <a:defRPr sz="2400" b="1" kern="1200">
                          <a:solidFill>
                            <a:schemeClr val="lt1"/>
                          </a:solidFill>
                          <a:latin typeface="Arial"/>
                          <a:ea typeface="微软雅黑"/>
                        </a:defRPr>
                      </a:lvl8pPr>
                      <a:lvl9pPr marL="4876800" algn="l" defTabSz="1219200" rtl="0" eaLnBrk="1" latinLnBrk="0" hangingPunct="1">
                        <a:defRPr sz="2400" b="1" kern="1200">
                          <a:solidFill>
                            <a:schemeClr val="lt1"/>
                          </a:solidFill>
                          <a:latin typeface="Arial"/>
                          <a:ea typeface="微软雅黑"/>
                        </a:defRPr>
                      </a:lvl9pPr>
                    </a:lstStyle>
                    <a:p>
                      <a:r>
                        <a:rPr lang="zh-CN" altLang="en-US" sz="1200"/>
                        <a:t>文拉法辛治疗组</a:t>
                      </a:r>
                    </a:p>
                  </a:txBody>
                  <a:tcPr anchor="ct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B35609"/>
                    </a:solidFill>
                  </a:tcPr>
                </a:tc>
                <a:extLst>
                  <a:ext uri="{0D108BD9-81ED-4DB2-BD59-A6C34878D82A}">
                    <a16:rowId xmlns:a16="http://schemas.microsoft.com/office/drawing/2014/main" val="10000"/>
                  </a:ext>
                </a:extLst>
              </a:tr>
              <a:tr h="324263">
                <a:tc>
                  <a:txBody>
                    <a:bodyPr/>
                    <a:lstStyle>
                      <a:lvl1pPr marL="0" algn="l" defTabSz="1219200" rtl="0" eaLnBrk="1" latinLnBrk="0" hangingPunct="1">
                        <a:defRPr sz="2400" kern="1200">
                          <a:solidFill>
                            <a:schemeClr val="dk1"/>
                          </a:solidFill>
                          <a:latin typeface="Arial"/>
                          <a:ea typeface="微软雅黑"/>
                        </a:defRPr>
                      </a:lvl1pPr>
                      <a:lvl2pPr marL="609600" algn="l" defTabSz="1219200" rtl="0" eaLnBrk="1" latinLnBrk="0" hangingPunct="1">
                        <a:defRPr sz="2400" kern="1200">
                          <a:solidFill>
                            <a:schemeClr val="dk1"/>
                          </a:solidFill>
                          <a:latin typeface="Arial"/>
                          <a:ea typeface="微软雅黑"/>
                        </a:defRPr>
                      </a:lvl2pPr>
                      <a:lvl3pPr marL="1219200" algn="l" defTabSz="1219200" rtl="0" eaLnBrk="1" latinLnBrk="0" hangingPunct="1">
                        <a:defRPr sz="2400" kern="1200">
                          <a:solidFill>
                            <a:schemeClr val="dk1"/>
                          </a:solidFill>
                          <a:latin typeface="Arial"/>
                          <a:ea typeface="微软雅黑"/>
                        </a:defRPr>
                      </a:lvl3pPr>
                      <a:lvl4pPr marL="1828800" algn="l" defTabSz="1219200" rtl="0" eaLnBrk="1" latinLnBrk="0" hangingPunct="1">
                        <a:defRPr sz="2400" kern="1200">
                          <a:solidFill>
                            <a:schemeClr val="dk1"/>
                          </a:solidFill>
                          <a:latin typeface="Arial"/>
                          <a:ea typeface="微软雅黑"/>
                        </a:defRPr>
                      </a:lvl4pPr>
                      <a:lvl5pPr marL="2438400" algn="l" defTabSz="1219200" rtl="0" eaLnBrk="1" latinLnBrk="0" hangingPunct="1">
                        <a:defRPr sz="2400" kern="1200">
                          <a:solidFill>
                            <a:schemeClr val="dk1"/>
                          </a:solidFill>
                          <a:latin typeface="Arial"/>
                          <a:ea typeface="微软雅黑"/>
                        </a:defRPr>
                      </a:lvl5pPr>
                      <a:lvl6pPr marL="3048000" algn="l" defTabSz="1219200" rtl="0" eaLnBrk="1" latinLnBrk="0" hangingPunct="1">
                        <a:defRPr sz="2400" kern="1200">
                          <a:solidFill>
                            <a:schemeClr val="dk1"/>
                          </a:solidFill>
                          <a:latin typeface="Arial"/>
                          <a:ea typeface="微软雅黑"/>
                        </a:defRPr>
                      </a:lvl6pPr>
                      <a:lvl7pPr marL="3657600" algn="l" defTabSz="1219200" rtl="0" eaLnBrk="1" latinLnBrk="0" hangingPunct="1">
                        <a:defRPr sz="2400" kern="1200">
                          <a:solidFill>
                            <a:schemeClr val="dk1"/>
                          </a:solidFill>
                          <a:latin typeface="Arial"/>
                          <a:ea typeface="微软雅黑"/>
                        </a:defRPr>
                      </a:lvl7pPr>
                      <a:lvl8pPr marL="4267200" algn="l" defTabSz="1219200" rtl="0" eaLnBrk="1" latinLnBrk="0" hangingPunct="1">
                        <a:defRPr sz="2400" kern="1200">
                          <a:solidFill>
                            <a:schemeClr val="dk1"/>
                          </a:solidFill>
                          <a:latin typeface="Arial"/>
                          <a:ea typeface="微软雅黑"/>
                        </a:defRPr>
                      </a:lvl8pPr>
                      <a:lvl9pPr marL="4876800" algn="l" defTabSz="1219200" rtl="0" eaLnBrk="1" latinLnBrk="0" hangingPunct="1">
                        <a:defRPr sz="2400" kern="1200">
                          <a:solidFill>
                            <a:schemeClr val="dk1"/>
                          </a:solidFill>
                          <a:latin typeface="Arial"/>
                          <a:ea typeface="微软雅黑"/>
                        </a:defRPr>
                      </a:lvl9pPr>
                    </a:lstStyle>
                    <a:p>
                      <a:r>
                        <a:rPr lang="en-US" altLang="zh-CN" sz="1200"/>
                        <a:t>TESS</a:t>
                      </a:r>
                      <a:r>
                        <a:rPr lang="zh-CN" altLang="en-US" sz="1200"/>
                        <a:t>评分</a:t>
                      </a:r>
                      <a:r>
                        <a:rPr lang="en-US" altLang="zh-CN" sz="1200" baseline="30000"/>
                        <a:t>#</a:t>
                      </a:r>
                      <a:endParaRPr lang="zh-CN" altLang="en-US" sz="1200" baseline="30000"/>
                    </a:p>
                  </a:txBody>
                  <a:tcPr anchor="ct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B35609">
                        <a:tint val="40000"/>
                      </a:srgbClr>
                    </a:solidFill>
                  </a:tcPr>
                </a:tc>
                <a:tc>
                  <a:txBody>
                    <a:bodyPr/>
                    <a:lstStyle>
                      <a:lvl1pPr marL="0" algn="l" defTabSz="1219200" rtl="0" eaLnBrk="1" latinLnBrk="0" hangingPunct="1">
                        <a:defRPr sz="2400" kern="1200">
                          <a:solidFill>
                            <a:schemeClr val="dk1"/>
                          </a:solidFill>
                          <a:latin typeface="Arial"/>
                          <a:ea typeface="微软雅黑"/>
                        </a:defRPr>
                      </a:lvl1pPr>
                      <a:lvl2pPr marL="609600" algn="l" defTabSz="1219200" rtl="0" eaLnBrk="1" latinLnBrk="0" hangingPunct="1">
                        <a:defRPr sz="2400" kern="1200">
                          <a:solidFill>
                            <a:schemeClr val="dk1"/>
                          </a:solidFill>
                          <a:latin typeface="Arial"/>
                          <a:ea typeface="微软雅黑"/>
                        </a:defRPr>
                      </a:lvl2pPr>
                      <a:lvl3pPr marL="1219200" algn="l" defTabSz="1219200" rtl="0" eaLnBrk="1" latinLnBrk="0" hangingPunct="1">
                        <a:defRPr sz="2400" kern="1200">
                          <a:solidFill>
                            <a:schemeClr val="dk1"/>
                          </a:solidFill>
                          <a:latin typeface="Arial"/>
                          <a:ea typeface="微软雅黑"/>
                        </a:defRPr>
                      </a:lvl3pPr>
                      <a:lvl4pPr marL="1828800" algn="l" defTabSz="1219200" rtl="0" eaLnBrk="1" latinLnBrk="0" hangingPunct="1">
                        <a:defRPr sz="2400" kern="1200">
                          <a:solidFill>
                            <a:schemeClr val="dk1"/>
                          </a:solidFill>
                          <a:latin typeface="Arial"/>
                          <a:ea typeface="微软雅黑"/>
                        </a:defRPr>
                      </a:lvl4pPr>
                      <a:lvl5pPr marL="2438400" algn="l" defTabSz="1219200" rtl="0" eaLnBrk="1" latinLnBrk="0" hangingPunct="1">
                        <a:defRPr sz="2400" kern="1200">
                          <a:solidFill>
                            <a:schemeClr val="dk1"/>
                          </a:solidFill>
                          <a:latin typeface="Arial"/>
                          <a:ea typeface="微软雅黑"/>
                        </a:defRPr>
                      </a:lvl5pPr>
                      <a:lvl6pPr marL="3048000" algn="l" defTabSz="1219200" rtl="0" eaLnBrk="1" latinLnBrk="0" hangingPunct="1">
                        <a:defRPr sz="2400" kern="1200">
                          <a:solidFill>
                            <a:schemeClr val="dk1"/>
                          </a:solidFill>
                          <a:latin typeface="Arial"/>
                          <a:ea typeface="微软雅黑"/>
                        </a:defRPr>
                      </a:lvl6pPr>
                      <a:lvl7pPr marL="3657600" algn="l" defTabSz="1219200" rtl="0" eaLnBrk="1" latinLnBrk="0" hangingPunct="1">
                        <a:defRPr sz="2400" kern="1200">
                          <a:solidFill>
                            <a:schemeClr val="dk1"/>
                          </a:solidFill>
                          <a:latin typeface="Arial"/>
                          <a:ea typeface="微软雅黑"/>
                        </a:defRPr>
                      </a:lvl7pPr>
                      <a:lvl8pPr marL="4267200" algn="l" defTabSz="1219200" rtl="0" eaLnBrk="1" latinLnBrk="0" hangingPunct="1">
                        <a:defRPr sz="2400" kern="1200">
                          <a:solidFill>
                            <a:schemeClr val="dk1"/>
                          </a:solidFill>
                          <a:latin typeface="Arial"/>
                          <a:ea typeface="微软雅黑"/>
                        </a:defRPr>
                      </a:lvl8pPr>
                      <a:lvl9pPr marL="4876800" algn="l" defTabSz="1219200" rtl="0" eaLnBrk="1" latinLnBrk="0" hangingPunct="1">
                        <a:defRPr sz="2400" kern="1200">
                          <a:solidFill>
                            <a:schemeClr val="dk1"/>
                          </a:solidFill>
                          <a:latin typeface="Arial"/>
                          <a:ea typeface="微软雅黑"/>
                        </a:defRPr>
                      </a:lvl9pPr>
                    </a:lstStyle>
                    <a:p>
                      <a:r>
                        <a:rPr lang="en-US" altLang="zh-CN" sz="1200" b="1">
                          <a:solidFill>
                            <a:srgbClr val="B15408"/>
                          </a:solidFill>
                        </a:rPr>
                        <a:t>1.4±1.1</a:t>
                      </a:r>
                      <a:endParaRPr lang="zh-CN" altLang="en-US" sz="1200" b="1">
                        <a:solidFill>
                          <a:srgbClr val="B15408"/>
                        </a:solidFill>
                      </a:endParaRPr>
                    </a:p>
                  </a:txBody>
                  <a:tcPr anchor="ct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B35609">
                        <a:tint val="40000"/>
                      </a:srgbClr>
                    </a:solidFill>
                  </a:tcPr>
                </a:tc>
                <a:tc>
                  <a:txBody>
                    <a:bodyPr/>
                    <a:lstStyle>
                      <a:lvl1pPr marL="0" algn="l" defTabSz="1219200" rtl="0" eaLnBrk="1" latinLnBrk="0" hangingPunct="1">
                        <a:defRPr sz="2400" kern="1200">
                          <a:solidFill>
                            <a:schemeClr val="dk1"/>
                          </a:solidFill>
                          <a:latin typeface="Arial"/>
                          <a:ea typeface="微软雅黑"/>
                        </a:defRPr>
                      </a:lvl1pPr>
                      <a:lvl2pPr marL="609600" algn="l" defTabSz="1219200" rtl="0" eaLnBrk="1" latinLnBrk="0" hangingPunct="1">
                        <a:defRPr sz="2400" kern="1200">
                          <a:solidFill>
                            <a:schemeClr val="dk1"/>
                          </a:solidFill>
                          <a:latin typeface="Arial"/>
                          <a:ea typeface="微软雅黑"/>
                        </a:defRPr>
                      </a:lvl2pPr>
                      <a:lvl3pPr marL="1219200" algn="l" defTabSz="1219200" rtl="0" eaLnBrk="1" latinLnBrk="0" hangingPunct="1">
                        <a:defRPr sz="2400" kern="1200">
                          <a:solidFill>
                            <a:schemeClr val="dk1"/>
                          </a:solidFill>
                          <a:latin typeface="Arial"/>
                          <a:ea typeface="微软雅黑"/>
                        </a:defRPr>
                      </a:lvl3pPr>
                      <a:lvl4pPr marL="1828800" algn="l" defTabSz="1219200" rtl="0" eaLnBrk="1" latinLnBrk="0" hangingPunct="1">
                        <a:defRPr sz="2400" kern="1200">
                          <a:solidFill>
                            <a:schemeClr val="dk1"/>
                          </a:solidFill>
                          <a:latin typeface="Arial"/>
                          <a:ea typeface="微软雅黑"/>
                        </a:defRPr>
                      </a:lvl4pPr>
                      <a:lvl5pPr marL="2438400" algn="l" defTabSz="1219200" rtl="0" eaLnBrk="1" latinLnBrk="0" hangingPunct="1">
                        <a:defRPr sz="2400" kern="1200">
                          <a:solidFill>
                            <a:schemeClr val="dk1"/>
                          </a:solidFill>
                          <a:latin typeface="Arial"/>
                          <a:ea typeface="微软雅黑"/>
                        </a:defRPr>
                      </a:lvl5pPr>
                      <a:lvl6pPr marL="3048000" algn="l" defTabSz="1219200" rtl="0" eaLnBrk="1" latinLnBrk="0" hangingPunct="1">
                        <a:defRPr sz="2400" kern="1200">
                          <a:solidFill>
                            <a:schemeClr val="dk1"/>
                          </a:solidFill>
                          <a:latin typeface="Arial"/>
                          <a:ea typeface="微软雅黑"/>
                        </a:defRPr>
                      </a:lvl6pPr>
                      <a:lvl7pPr marL="3657600" algn="l" defTabSz="1219200" rtl="0" eaLnBrk="1" latinLnBrk="0" hangingPunct="1">
                        <a:defRPr sz="2400" kern="1200">
                          <a:solidFill>
                            <a:schemeClr val="dk1"/>
                          </a:solidFill>
                          <a:latin typeface="Arial"/>
                          <a:ea typeface="微软雅黑"/>
                        </a:defRPr>
                      </a:lvl7pPr>
                      <a:lvl8pPr marL="4267200" algn="l" defTabSz="1219200" rtl="0" eaLnBrk="1" latinLnBrk="0" hangingPunct="1">
                        <a:defRPr sz="2400" kern="1200">
                          <a:solidFill>
                            <a:schemeClr val="dk1"/>
                          </a:solidFill>
                          <a:latin typeface="Arial"/>
                          <a:ea typeface="微软雅黑"/>
                        </a:defRPr>
                      </a:lvl8pPr>
                      <a:lvl9pPr marL="4876800" algn="l" defTabSz="1219200" rtl="0" eaLnBrk="1" latinLnBrk="0" hangingPunct="1">
                        <a:defRPr sz="2400" kern="1200">
                          <a:solidFill>
                            <a:schemeClr val="dk1"/>
                          </a:solidFill>
                          <a:latin typeface="Arial"/>
                          <a:ea typeface="微软雅黑"/>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lang="en-US" altLang="zh-CN" sz="1200" b="1">
                          <a:solidFill>
                            <a:srgbClr val="B15408"/>
                          </a:solidFill>
                        </a:rPr>
                        <a:t>4.2±3.1</a:t>
                      </a:r>
                      <a:endParaRPr lang="zh-CN" altLang="en-US" sz="1200" b="1">
                        <a:solidFill>
                          <a:srgbClr val="B15408"/>
                        </a:solidFill>
                      </a:endParaRPr>
                    </a:p>
                  </a:txBody>
                  <a:tcPr anchor="ct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B35609">
                        <a:tint val="40000"/>
                      </a:srgbClr>
                    </a:solidFill>
                  </a:tcPr>
                </a:tc>
                <a:extLst>
                  <a:ext uri="{0D108BD9-81ED-4DB2-BD59-A6C34878D82A}">
                    <a16:rowId xmlns:a16="http://schemas.microsoft.com/office/drawing/2014/main" val="10001"/>
                  </a:ext>
                </a:extLst>
              </a:tr>
              <a:tr h="324263">
                <a:tc rowSpan="3">
                  <a:txBody>
                    <a:bodyPr/>
                    <a:lstStyle>
                      <a:lvl1pPr marL="0" algn="l" defTabSz="1219200" rtl="0" eaLnBrk="1" latinLnBrk="0" hangingPunct="1">
                        <a:defRPr sz="2400" kern="1200">
                          <a:solidFill>
                            <a:schemeClr val="dk1"/>
                          </a:solidFill>
                          <a:latin typeface="Arial"/>
                          <a:ea typeface="微软雅黑"/>
                        </a:defRPr>
                      </a:lvl1pPr>
                      <a:lvl2pPr marL="609600" algn="l" defTabSz="1219200" rtl="0" eaLnBrk="1" latinLnBrk="0" hangingPunct="1">
                        <a:defRPr sz="2400" kern="1200">
                          <a:solidFill>
                            <a:schemeClr val="dk1"/>
                          </a:solidFill>
                          <a:latin typeface="Arial"/>
                          <a:ea typeface="微软雅黑"/>
                        </a:defRPr>
                      </a:lvl2pPr>
                      <a:lvl3pPr marL="1219200" algn="l" defTabSz="1219200" rtl="0" eaLnBrk="1" latinLnBrk="0" hangingPunct="1">
                        <a:defRPr sz="2400" kern="1200">
                          <a:solidFill>
                            <a:schemeClr val="dk1"/>
                          </a:solidFill>
                          <a:latin typeface="Arial"/>
                          <a:ea typeface="微软雅黑"/>
                        </a:defRPr>
                      </a:lvl3pPr>
                      <a:lvl4pPr marL="1828800" algn="l" defTabSz="1219200" rtl="0" eaLnBrk="1" latinLnBrk="0" hangingPunct="1">
                        <a:defRPr sz="2400" kern="1200">
                          <a:solidFill>
                            <a:schemeClr val="dk1"/>
                          </a:solidFill>
                          <a:latin typeface="Arial"/>
                          <a:ea typeface="微软雅黑"/>
                        </a:defRPr>
                      </a:lvl4pPr>
                      <a:lvl5pPr marL="2438400" algn="l" defTabSz="1219200" rtl="0" eaLnBrk="1" latinLnBrk="0" hangingPunct="1">
                        <a:defRPr sz="2400" kern="1200">
                          <a:solidFill>
                            <a:schemeClr val="dk1"/>
                          </a:solidFill>
                          <a:latin typeface="Arial"/>
                          <a:ea typeface="微软雅黑"/>
                        </a:defRPr>
                      </a:lvl5pPr>
                      <a:lvl6pPr marL="3048000" algn="l" defTabSz="1219200" rtl="0" eaLnBrk="1" latinLnBrk="0" hangingPunct="1">
                        <a:defRPr sz="2400" kern="1200">
                          <a:solidFill>
                            <a:schemeClr val="dk1"/>
                          </a:solidFill>
                          <a:latin typeface="Arial"/>
                          <a:ea typeface="微软雅黑"/>
                        </a:defRPr>
                      </a:lvl6pPr>
                      <a:lvl7pPr marL="3657600" algn="l" defTabSz="1219200" rtl="0" eaLnBrk="1" latinLnBrk="0" hangingPunct="1">
                        <a:defRPr sz="2400" kern="1200">
                          <a:solidFill>
                            <a:schemeClr val="dk1"/>
                          </a:solidFill>
                          <a:latin typeface="Arial"/>
                          <a:ea typeface="微软雅黑"/>
                        </a:defRPr>
                      </a:lvl7pPr>
                      <a:lvl8pPr marL="4267200" algn="l" defTabSz="1219200" rtl="0" eaLnBrk="1" latinLnBrk="0" hangingPunct="1">
                        <a:defRPr sz="2400" kern="1200">
                          <a:solidFill>
                            <a:schemeClr val="dk1"/>
                          </a:solidFill>
                          <a:latin typeface="Arial"/>
                          <a:ea typeface="微软雅黑"/>
                        </a:defRPr>
                      </a:lvl8pPr>
                      <a:lvl9pPr marL="4876800" algn="l" defTabSz="1219200" rtl="0" eaLnBrk="1" latinLnBrk="0" hangingPunct="1">
                        <a:defRPr sz="2400" kern="1200">
                          <a:solidFill>
                            <a:schemeClr val="dk1"/>
                          </a:solidFill>
                          <a:latin typeface="Arial"/>
                          <a:ea typeface="微软雅黑"/>
                        </a:defRPr>
                      </a:lvl9pPr>
                    </a:lstStyle>
                    <a:p>
                      <a:r>
                        <a:rPr lang="zh-CN" altLang="en-US" sz="1200"/>
                        <a:t>主要不良反应</a:t>
                      </a:r>
                    </a:p>
                  </a:txBody>
                  <a:tcPr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B35609">
                        <a:tint val="20000"/>
                      </a:srgbClr>
                    </a:solidFill>
                  </a:tcPr>
                </a:tc>
                <a:tc>
                  <a:txBody>
                    <a:bodyPr/>
                    <a:lstStyle>
                      <a:lvl1pPr marL="0" algn="l" defTabSz="1219200" rtl="0" eaLnBrk="1" latinLnBrk="0" hangingPunct="1">
                        <a:defRPr sz="2400" kern="1200">
                          <a:solidFill>
                            <a:schemeClr val="dk1"/>
                          </a:solidFill>
                          <a:latin typeface="Arial"/>
                          <a:ea typeface="微软雅黑"/>
                        </a:defRPr>
                      </a:lvl1pPr>
                      <a:lvl2pPr marL="609600" algn="l" defTabSz="1219200" rtl="0" eaLnBrk="1" latinLnBrk="0" hangingPunct="1">
                        <a:defRPr sz="2400" kern="1200">
                          <a:solidFill>
                            <a:schemeClr val="dk1"/>
                          </a:solidFill>
                          <a:latin typeface="Arial"/>
                          <a:ea typeface="微软雅黑"/>
                        </a:defRPr>
                      </a:lvl2pPr>
                      <a:lvl3pPr marL="1219200" algn="l" defTabSz="1219200" rtl="0" eaLnBrk="1" latinLnBrk="0" hangingPunct="1">
                        <a:defRPr sz="2400" kern="1200">
                          <a:solidFill>
                            <a:schemeClr val="dk1"/>
                          </a:solidFill>
                          <a:latin typeface="Arial"/>
                          <a:ea typeface="微软雅黑"/>
                        </a:defRPr>
                      </a:lvl3pPr>
                      <a:lvl4pPr marL="1828800" algn="l" defTabSz="1219200" rtl="0" eaLnBrk="1" latinLnBrk="0" hangingPunct="1">
                        <a:defRPr sz="2400" kern="1200">
                          <a:solidFill>
                            <a:schemeClr val="dk1"/>
                          </a:solidFill>
                          <a:latin typeface="Arial"/>
                          <a:ea typeface="微软雅黑"/>
                        </a:defRPr>
                      </a:lvl4pPr>
                      <a:lvl5pPr marL="2438400" algn="l" defTabSz="1219200" rtl="0" eaLnBrk="1" latinLnBrk="0" hangingPunct="1">
                        <a:defRPr sz="2400" kern="1200">
                          <a:solidFill>
                            <a:schemeClr val="dk1"/>
                          </a:solidFill>
                          <a:latin typeface="Arial"/>
                          <a:ea typeface="微软雅黑"/>
                        </a:defRPr>
                      </a:lvl5pPr>
                      <a:lvl6pPr marL="3048000" algn="l" defTabSz="1219200" rtl="0" eaLnBrk="1" latinLnBrk="0" hangingPunct="1">
                        <a:defRPr sz="2400" kern="1200">
                          <a:solidFill>
                            <a:schemeClr val="dk1"/>
                          </a:solidFill>
                          <a:latin typeface="Arial"/>
                          <a:ea typeface="微软雅黑"/>
                        </a:defRPr>
                      </a:lvl6pPr>
                      <a:lvl7pPr marL="3657600" algn="l" defTabSz="1219200" rtl="0" eaLnBrk="1" latinLnBrk="0" hangingPunct="1">
                        <a:defRPr sz="2400" kern="1200">
                          <a:solidFill>
                            <a:schemeClr val="dk1"/>
                          </a:solidFill>
                          <a:latin typeface="Arial"/>
                          <a:ea typeface="微软雅黑"/>
                        </a:defRPr>
                      </a:lvl7pPr>
                      <a:lvl8pPr marL="4267200" algn="l" defTabSz="1219200" rtl="0" eaLnBrk="1" latinLnBrk="0" hangingPunct="1">
                        <a:defRPr sz="2400" kern="1200">
                          <a:solidFill>
                            <a:schemeClr val="dk1"/>
                          </a:solidFill>
                          <a:latin typeface="Arial"/>
                          <a:ea typeface="微软雅黑"/>
                        </a:defRPr>
                      </a:lvl8pPr>
                      <a:lvl9pPr marL="4876800" algn="l" defTabSz="1219200" rtl="0" eaLnBrk="1" latinLnBrk="0" hangingPunct="1">
                        <a:defRPr sz="2400" kern="1200">
                          <a:solidFill>
                            <a:schemeClr val="dk1"/>
                          </a:solidFill>
                          <a:latin typeface="Arial"/>
                          <a:ea typeface="微软雅黑"/>
                        </a:defRPr>
                      </a:lvl9pPr>
                    </a:lstStyle>
                    <a:p>
                      <a:r>
                        <a:rPr lang="zh-CN" altLang="en-US" sz="1200"/>
                        <a:t>口干</a:t>
                      </a:r>
                    </a:p>
                  </a:txBody>
                  <a:tcPr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B35609">
                        <a:tint val="20000"/>
                      </a:srgbClr>
                    </a:solidFill>
                  </a:tcPr>
                </a:tc>
                <a:tc>
                  <a:txBody>
                    <a:bodyPr/>
                    <a:lstStyle>
                      <a:lvl1pPr marL="0" algn="l" defTabSz="1219200" rtl="0" eaLnBrk="1" latinLnBrk="0" hangingPunct="1">
                        <a:defRPr sz="2400" kern="1200">
                          <a:solidFill>
                            <a:schemeClr val="dk1"/>
                          </a:solidFill>
                          <a:latin typeface="Arial"/>
                          <a:ea typeface="微软雅黑"/>
                        </a:defRPr>
                      </a:lvl1pPr>
                      <a:lvl2pPr marL="609600" algn="l" defTabSz="1219200" rtl="0" eaLnBrk="1" latinLnBrk="0" hangingPunct="1">
                        <a:defRPr sz="2400" kern="1200">
                          <a:solidFill>
                            <a:schemeClr val="dk1"/>
                          </a:solidFill>
                          <a:latin typeface="Arial"/>
                          <a:ea typeface="微软雅黑"/>
                        </a:defRPr>
                      </a:lvl2pPr>
                      <a:lvl3pPr marL="1219200" algn="l" defTabSz="1219200" rtl="0" eaLnBrk="1" latinLnBrk="0" hangingPunct="1">
                        <a:defRPr sz="2400" kern="1200">
                          <a:solidFill>
                            <a:schemeClr val="dk1"/>
                          </a:solidFill>
                          <a:latin typeface="Arial"/>
                          <a:ea typeface="微软雅黑"/>
                        </a:defRPr>
                      </a:lvl3pPr>
                      <a:lvl4pPr marL="1828800" algn="l" defTabSz="1219200" rtl="0" eaLnBrk="1" latinLnBrk="0" hangingPunct="1">
                        <a:defRPr sz="2400" kern="1200">
                          <a:solidFill>
                            <a:schemeClr val="dk1"/>
                          </a:solidFill>
                          <a:latin typeface="Arial"/>
                          <a:ea typeface="微软雅黑"/>
                        </a:defRPr>
                      </a:lvl4pPr>
                      <a:lvl5pPr marL="2438400" algn="l" defTabSz="1219200" rtl="0" eaLnBrk="1" latinLnBrk="0" hangingPunct="1">
                        <a:defRPr sz="2400" kern="1200">
                          <a:solidFill>
                            <a:schemeClr val="dk1"/>
                          </a:solidFill>
                          <a:latin typeface="Arial"/>
                          <a:ea typeface="微软雅黑"/>
                        </a:defRPr>
                      </a:lvl5pPr>
                      <a:lvl6pPr marL="3048000" algn="l" defTabSz="1219200" rtl="0" eaLnBrk="1" latinLnBrk="0" hangingPunct="1">
                        <a:defRPr sz="2400" kern="1200">
                          <a:solidFill>
                            <a:schemeClr val="dk1"/>
                          </a:solidFill>
                          <a:latin typeface="Arial"/>
                          <a:ea typeface="微软雅黑"/>
                        </a:defRPr>
                      </a:lvl6pPr>
                      <a:lvl7pPr marL="3657600" algn="l" defTabSz="1219200" rtl="0" eaLnBrk="1" latinLnBrk="0" hangingPunct="1">
                        <a:defRPr sz="2400" kern="1200">
                          <a:solidFill>
                            <a:schemeClr val="dk1"/>
                          </a:solidFill>
                          <a:latin typeface="Arial"/>
                          <a:ea typeface="微软雅黑"/>
                        </a:defRPr>
                      </a:lvl7pPr>
                      <a:lvl8pPr marL="4267200" algn="l" defTabSz="1219200" rtl="0" eaLnBrk="1" latinLnBrk="0" hangingPunct="1">
                        <a:defRPr sz="2400" kern="1200">
                          <a:solidFill>
                            <a:schemeClr val="dk1"/>
                          </a:solidFill>
                          <a:latin typeface="Arial"/>
                          <a:ea typeface="微软雅黑"/>
                        </a:defRPr>
                      </a:lvl8pPr>
                      <a:lvl9pPr marL="4876800" algn="l" defTabSz="1219200" rtl="0" eaLnBrk="1" latinLnBrk="0" hangingPunct="1">
                        <a:defRPr sz="2400" kern="1200">
                          <a:solidFill>
                            <a:schemeClr val="dk1"/>
                          </a:solidFill>
                          <a:latin typeface="Arial"/>
                          <a:ea typeface="微软雅黑"/>
                        </a:defRPr>
                      </a:lvl9pPr>
                    </a:lstStyle>
                    <a:p>
                      <a:r>
                        <a:rPr lang="zh-CN" altLang="en-US" sz="1200"/>
                        <a:t>口干</a:t>
                      </a:r>
                    </a:p>
                  </a:txBody>
                  <a:tcPr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B35609">
                        <a:tint val="20000"/>
                      </a:srgbClr>
                    </a:solidFill>
                  </a:tcPr>
                </a:tc>
                <a:extLst>
                  <a:ext uri="{0D108BD9-81ED-4DB2-BD59-A6C34878D82A}">
                    <a16:rowId xmlns:a16="http://schemas.microsoft.com/office/drawing/2014/main" val="10002"/>
                  </a:ext>
                </a:extLst>
              </a:tr>
              <a:tr h="324263">
                <a:tc vMerge="1">
                  <a:txBody>
                    <a:bodyPr/>
                    <a:lstStyle/>
                    <a:p>
                      <a:endParaRPr lang="zh-CN"/>
                    </a:p>
                  </a:txBody>
                  <a:tcPr/>
                </a:tc>
                <a:tc>
                  <a:txBody>
                    <a:bodyPr/>
                    <a:lstStyle>
                      <a:lvl1pPr marL="0" algn="l" defTabSz="1219200" rtl="0" eaLnBrk="1" latinLnBrk="0" hangingPunct="1">
                        <a:defRPr sz="2400" kern="1200">
                          <a:solidFill>
                            <a:schemeClr val="dk1"/>
                          </a:solidFill>
                          <a:latin typeface="Arial"/>
                          <a:ea typeface="微软雅黑"/>
                        </a:defRPr>
                      </a:lvl1pPr>
                      <a:lvl2pPr marL="609600" algn="l" defTabSz="1219200" rtl="0" eaLnBrk="1" latinLnBrk="0" hangingPunct="1">
                        <a:defRPr sz="2400" kern="1200">
                          <a:solidFill>
                            <a:schemeClr val="dk1"/>
                          </a:solidFill>
                          <a:latin typeface="Arial"/>
                          <a:ea typeface="微软雅黑"/>
                        </a:defRPr>
                      </a:lvl2pPr>
                      <a:lvl3pPr marL="1219200" algn="l" defTabSz="1219200" rtl="0" eaLnBrk="1" latinLnBrk="0" hangingPunct="1">
                        <a:defRPr sz="2400" kern="1200">
                          <a:solidFill>
                            <a:schemeClr val="dk1"/>
                          </a:solidFill>
                          <a:latin typeface="Arial"/>
                          <a:ea typeface="微软雅黑"/>
                        </a:defRPr>
                      </a:lvl3pPr>
                      <a:lvl4pPr marL="1828800" algn="l" defTabSz="1219200" rtl="0" eaLnBrk="1" latinLnBrk="0" hangingPunct="1">
                        <a:defRPr sz="2400" kern="1200">
                          <a:solidFill>
                            <a:schemeClr val="dk1"/>
                          </a:solidFill>
                          <a:latin typeface="Arial"/>
                          <a:ea typeface="微软雅黑"/>
                        </a:defRPr>
                      </a:lvl4pPr>
                      <a:lvl5pPr marL="2438400" algn="l" defTabSz="1219200" rtl="0" eaLnBrk="1" latinLnBrk="0" hangingPunct="1">
                        <a:defRPr sz="2400" kern="1200">
                          <a:solidFill>
                            <a:schemeClr val="dk1"/>
                          </a:solidFill>
                          <a:latin typeface="Arial"/>
                          <a:ea typeface="微软雅黑"/>
                        </a:defRPr>
                      </a:lvl5pPr>
                      <a:lvl6pPr marL="3048000" algn="l" defTabSz="1219200" rtl="0" eaLnBrk="1" latinLnBrk="0" hangingPunct="1">
                        <a:defRPr sz="2400" kern="1200">
                          <a:solidFill>
                            <a:schemeClr val="dk1"/>
                          </a:solidFill>
                          <a:latin typeface="Arial"/>
                          <a:ea typeface="微软雅黑"/>
                        </a:defRPr>
                      </a:lvl6pPr>
                      <a:lvl7pPr marL="3657600" algn="l" defTabSz="1219200" rtl="0" eaLnBrk="1" latinLnBrk="0" hangingPunct="1">
                        <a:defRPr sz="2400" kern="1200">
                          <a:solidFill>
                            <a:schemeClr val="dk1"/>
                          </a:solidFill>
                          <a:latin typeface="Arial"/>
                          <a:ea typeface="微软雅黑"/>
                        </a:defRPr>
                      </a:lvl7pPr>
                      <a:lvl8pPr marL="4267200" algn="l" defTabSz="1219200" rtl="0" eaLnBrk="1" latinLnBrk="0" hangingPunct="1">
                        <a:defRPr sz="2400" kern="1200">
                          <a:solidFill>
                            <a:schemeClr val="dk1"/>
                          </a:solidFill>
                          <a:latin typeface="Arial"/>
                          <a:ea typeface="微软雅黑"/>
                        </a:defRPr>
                      </a:lvl8pPr>
                      <a:lvl9pPr marL="4876800" algn="l" defTabSz="1219200" rtl="0" eaLnBrk="1" latinLnBrk="0" hangingPunct="1">
                        <a:defRPr sz="2400" kern="1200">
                          <a:solidFill>
                            <a:schemeClr val="dk1"/>
                          </a:solidFill>
                          <a:latin typeface="Arial"/>
                          <a:ea typeface="微软雅黑"/>
                        </a:defRPr>
                      </a:lvl9pPr>
                    </a:lstStyle>
                    <a:p>
                      <a:r>
                        <a:rPr lang="zh-CN" altLang="en-US" sz="1200"/>
                        <a:t>恶心</a:t>
                      </a:r>
                    </a:p>
                  </a:txBody>
                  <a:tcPr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B35609">
                        <a:tint val="40000"/>
                      </a:srgbClr>
                    </a:solidFill>
                  </a:tcPr>
                </a:tc>
                <a:tc>
                  <a:txBody>
                    <a:bodyPr/>
                    <a:lstStyle>
                      <a:lvl1pPr marL="0" algn="l" defTabSz="1219200" rtl="0" eaLnBrk="1" latinLnBrk="0" hangingPunct="1">
                        <a:defRPr sz="2400" kern="1200">
                          <a:solidFill>
                            <a:schemeClr val="dk1"/>
                          </a:solidFill>
                          <a:latin typeface="Arial"/>
                          <a:ea typeface="微软雅黑"/>
                        </a:defRPr>
                      </a:lvl1pPr>
                      <a:lvl2pPr marL="609600" algn="l" defTabSz="1219200" rtl="0" eaLnBrk="1" latinLnBrk="0" hangingPunct="1">
                        <a:defRPr sz="2400" kern="1200">
                          <a:solidFill>
                            <a:schemeClr val="dk1"/>
                          </a:solidFill>
                          <a:latin typeface="Arial"/>
                          <a:ea typeface="微软雅黑"/>
                        </a:defRPr>
                      </a:lvl2pPr>
                      <a:lvl3pPr marL="1219200" algn="l" defTabSz="1219200" rtl="0" eaLnBrk="1" latinLnBrk="0" hangingPunct="1">
                        <a:defRPr sz="2400" kern="1200">
                          <a:solidFill>
                            <a:schemeClr val="dk1"/>
                          </a:solidFill>
                          <a:latin typeface="Arial"/>
                          <a:ea typeface="微软雅黑"/>
                        </a:defRPr>
                      </a:lvl3pPr>
                      <a:lvl4pPr marL="1828800" algn="l" defTabSz="1219200" rtl="0" eaLnBrk="1" latinLnBrk="0" hangingPunct="1">
                        <a:defRPr sz="2400" kern="1200">
                          <a:solidFill>
                            <a:schemeClr val="dk1"/>
                          </a:solidFill>
                          <a:latin typeface="Arial"/>
                          <a:ea typeface="微软雅黑"/>
                        </a:defRPr>
                      </a:lvl4pPr>
                      <a:lvl5pPr marL="2438400" algn="l" defTabSz="1219200" rtl="0" eaLnBrk="1" latinLnBrk="0" hangingPunct="1">
                        <a:defRPr sz="2400" kern="1200">
                          <a:solidFill>
                            <a:schemeClr val="dk1"/>
                          </a:solidFill>
                          <a:latin typeface="Arial"/>
                          <a:ea typeface="微软雅黑"/>
                        </a:defRPr>
                      </a:lvl5pPr>
                      <a:lvl6pPr marL="3048000" algn="l" defTabSz="1219200" rtl="0" eaLnBrk="1" latinLnBrk="0" hangingPunct="1">
                        <a:defRPr sz="2400" kern="1200">
                          <a:solidFill>
                            <a:schemeClr val="dk1"/>
                          </a:solidFill>
                          <a:latin typeface="Arial"/>
                          <a:ea typeface="微软雅黑"/>
                        </a:defRPr>
                      </a:lvl6pPr>
                      <a:lvl7pPr marL="3657600" algn="l" defTabSz="1219200" rtl="0" eaLnBrk="1" latinLnBrk="0" hangingPunct="1">
                        <a:defRPr sz="2400" kern="1200">
                          <a:solidFill>
                            <a:schemeClr val="dk1"/>
                          </a:solidFill>
                          <a:latin typeface="Arial"/>
                          <a:ea typeface="微软雅黑"/>
                        </a:defRPr>
                      </a:lvl7pPr>
                      <a:lvl8pPr marL="4267200" algn="l" defTabSz="1219200" rtl="0" eaLnBrk="1" latinLnBrk="0" hangingPunct="1">
                        <a:defRPr sz="2400" kern="1200">
                          <a:solidFill>
                            <a:schemeClr val="dk1"/>
                          </a:solidFill>
                          <a:latin typeface="Arial"/>
                          <a:ea typeface="微软雅黑"/>
                        </a:defRPr>
                      </a:lvl8pPr>
                      <a:lvl9pPr marL="4876800" algn="l" defTabSz="1219200" rtl="0" eaLnBrk="1" latinLnBrk="0" hangingPunct="1">
                        <a:defRPr sz="2400" kern="1200">
                          <a:solidFill>
                            <a:schemeClr val="dk1"/>
                          </a:solidFill>
                          <a:latin typeface="Arial"/>
                          <a:ea typeface="微软雅黑"/>
                        </a:defRPr>
                      </a:lvl9pPr>
                    </a:lstStyle>
                    <a:p>
                      <a:r>
                        <a:rPr lang="zh-CN" altLang="en-US" sz="1200"/>
                        <a:t>恶心</a:t>
                      </a:r>
                    </a:p>
                  </a:txBody>
                  <a:tcPr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B35609">
                        <a:tint val="40000"/>
                      </a:srgbClr>
                    </a:solidFill>
                  </a:tcPr>
                </a:tc>
                <a:extLst>
                  <a:ext uri="{0D108BD9-81ED-4DB2-BD59-A6C34878D82A}">
                    <a16:rowId xmlns:a16="http://schemas.microsoft.com/office/drawing/2014/main" val="10003"/>
                  </a:ext>
                </a:extLst>
              </a:tr>
              <a:tr h="324263">
                <a:tc vMerge="1">
                  <a:txBody>
                    <a:bodyPr/>
                    <a:lstStyle/>
                    <a:p>
                      <a:endParaRPr lang="zh-CN"/>
                    </a:p>
                  </a:txBody>
                  <a:tcPr/>
                </a:tc>
                <a:tc>
                  <a:txBody>
                    <a:bodyPr/>
                    <a:lstStyle>
                      <a:lvl1pPr marL="0" algn="l" defTabSz="1219200" rtl="0" eaLnBrk="1" latinLnBrk="0" hangingPunct="1">
                        <a:defRPr sz="2400" kern="1200">
                          <a:solidFill>
                            <a:schemeClr val="dk1"/>
                          </a:solidFill>
                          <a:latin typeface="Arial"/>
                          <a:ea typeface="微软雅黑"/>
                        </a:defRPr>
                      </a:lvl1pPr>
                      <a:lvl2pPr marL="609600" algn="l" defTabSz="1219200" rtl="0" eaLnBrk="1" latinLnBrk="0" hangingPunct="1">
                        <a:defRPr sz="2400" kern="1200">
                          <a:solidFill>
                            <a:schemeClr val="dk1"/>
                          </a:solidFill>
                          <a:latin typeface="Arial"/>
                          <a:ea typeface="微软雅黑"/>
                        </a:defRPr>
                      </a:lvl2pPr>
                      <a:lvl3pPr marL="1219200" algn="l" defTabSz="1219200" rtl="0" eaLnBrk="1" latinLnBrk="0" hangingPunct="1">
                        <a:defRPr sz="2400" kern="1200">
                          <a:solidFill>
                            <a:schemeClr val="dk1"/>
                          </a:solidFill>
                          <a:latin typeface="Arial"/>
                          <a:ea typeface="微软雅黑"/>
                        </a:defRPr>
                      </a:lvl3pPr>
                      <a:lvl4pPr marL="1828800" algn="l" defTabSz="1219200" rtl="0" eaLnBrk="1" latinLnBrk="0" hangingPunct="1">
                        <a:defRPr sz="2400" kern="1200">
                          <a:solidFill>
                            <a:schemeClr val="dk1"/>
                          </a:solidFill>
                          <a:latin typeface="Arial"/>
                          <a:ea typeface="微软雅黑"/>
                        </a:defRPr>
                      </a:lvl4pPr>
                      <a:lvl5pPr marL="2438400" algn="l" defTabSz="1219200" rtl="0" eaLnBrk="1" latinLnBrk="0" hangingPunct="1">
                        <a:defRPr sz="2400" kern="1200">
                          <a:solidFill>
                            <a:schemeClr val="dk1"/>
                          </a:solidFill>
                          <a:latin typeface="Arial"/>
                          <a:ea typeface="微软雅黑"/>
                        </a:defRPr>
                      </a:lvl5pPr>
                      <a:lvl6pPr marL="3048000" algn="l" defTabSz="1219200" rtl="0" eaLnBrk="1" latinLnBrk="0" hangingPunct="1">
                        <a:defRPr sz="2400" kern="1200">
                          <a:solidFill>
                            <a:schemeClr val="dk1"/>
                          </a:solidFill>
                          <a:latin typeface="Arial"/>
                          <a:ea typeface="微软雅黑"/>
                        </a:defRPr>
                      </a:lvl6pPr>
                      <a:lvl7pPr marL="3657600" algn="l" defTabSz="1219200" rtl="0" eaLnBrk="1" latinLnBrk="0" hangingPunct="1">
                        <a:defRPr sz="2400" kern="1200">
                          <a:solidFill>
                            <a:schemeClr val="dk1"/>
                          </a:solidFill>
                          <a:latin typeface="Arial"/>
                          <a:ea typeface="微软雅黑"/>
                        </a:defRPr>
                      </a:lvl7pPr>
                      <a:lvl8pPr marL="4267200" algn="l" defTabSz="1219200" rtl="0" eaLnBrk="1" latinLnBrk="0" hangingPunct="1">
                        <a:defRPr sz="2400" kern="1200">
                          <a:solidFill>
                            <a:schemeClr val="dk1"/>
                          </a:solidFill>
                          <a:latin typeface="Arial"/>
                          <a:ea typeface="微软雅黑"/>
                        </a:defRPr>
                      </a:lvl8pPr>
                      <a:lvl9pPr marL="4876800" algn="l" defTabSz="1219200" rtl="0" eaLnBrk="1" latinLnBrk="0" hangingPunct="1">
                        <a:defRPr sz="2400" kern="1200">
                          <a:solidFill>
                            <a:schemeClr val="dk1"/>
                          </a:solidFill>
                          <a:latin typeface="Arial"/>
                          <a:ea typeface="微软雅黑"/>
                        </a:defRPr>
                      </a:lvl9pPr>
                    </a:lstStyle>
                    <a:p>
                      <a:r>
                        <a:rPr lang="zh-CN" altLang="en-US" sz="1200"/>
                        <a:t>头晕</a:t>
                      </a:r>
                    </a:p>
                  </a:txBody>
                  <a:tcPr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B35609">
                        <a:tint val="20000"/>
                      </a:srgbClr>
                    </a:solidFill>
                  </a:tcPr>
                </a:tc>
                <a:tc>
                  <a:txBody>
                    <a:bodyPr/>
                    <a:lstStyle>
                      <a:lvl1pPr marL="0" algn="l" defTabSz="1219200" rtl="0" eaLnBrk="1" latinLnBrk="0" hangingPunct="1">
                        <a:defRPr sz="2400" kern="1200">
                          <a:solidFill>
                            <a:schemeClr val="dk1"/>
                          </a:solidFill>
                          <a:latin typeface="Arial"/>
                          <a:ea typeface="微软雅黑"/>
                        </a:defRPr>
                      </a:lvl1pPr>
                      <a:lvl2pPr marL="609600" algn="l" defTabSz="1219200" rtl="0" eaLnBrk="1" latinLnBrk="0" hangingPunct="1">
                        <a:defRPr sz="2400" kern="1200">
                          <a:solidFill>
                            <a:schemeClr val="dk1"/>
                          </a:solidFill>
                          <a:latin typeface="Arial"/>
                          <a:ea typeface="微软雅黑"/>
                        </a:defRPr>
                      </a:lvl2pPr>
                      <a:lvl3pPr marL="1219200" algn="l" defTabSz="1219200" rtl="0" eaLnBrk="1" latinLnBrk="0" hangingPunct="1">
                        <a:defRPr sz="2400" kern="1200">
                          <a:solidFill>
                            <a:schemeClr val="dk1"/>
                          </a:solidFill>
                          <a:latin typeface="Arial"/>
                          <a:ea typeface="微软雅黑"/>
                        </a:defRPr>
                      </a:lvl3pPr>
                      <a:lvl4pPr marL="1828800" algn="l" defTabSz="1219200" rtl="0" eaLnBrk="1" latinLnBrk="0" hangingPunct="1">
                        <a:defRPr sz="2400" kern="1200">
                          <a:solidFill>
                            <a:schemeClr val="dk1"/>
                          </a:solidFill>
                          <a:latin typeface="Arial"/>
                          <a:ea typeface="微软雅黑"/>
                        </a:defRPr>
                      </a:lvl4pPr>
                      <a:lvl5pPr marL="2438400" algn="l" defTabSz="1219200" rtl="0" eaLnBrk="1" latinLnBrk="0" hangingPunct="1">
                        <a:defRPr sz="2400" kern="1200">
                          <a:solidFill>
                            <a:schemeClr val="dk1"/>
                          </a:solidFill>
                          <a:latin typeface="Arial"/>
                          <a:ea typeface="微软雅黑"/>
                        </a:defRPr>
                      </a:lvl5pPr>
                      <a:lvl6pPr marL="3048000" algn="l" defTabSz="1219200" rtl="0" eaLnBrk="1" latinLnBrk="0" hangingPunct="1">
                        <a:defRPr sz="2400" kern="1200">
                          <a:solidFill>
                            <a:schemeClr val="dk1"/>
                          </a:solidFill>
                          <a:latin typeface="Arial"/>
                          <a:ea typeface="微软雅黑"/>
                        </a:defRPr>
                      </a:lvl6pPr>
                      <a:lvl7pPr marL="3657600" algn="l" defTabSz="1219200" rtl="0" eaLnBrk="1" latinLnBrk="0" hangingPunct="1">
                        <a:defRPr sz="2400" kern="1200">
                          <a:solidFill>
                            <a:schemeClr val="dk1"/>
                          </a:solidFill>
                          <a:latin typeface="Arial"/>
                          <a:ea typeface="微软雅黑"/>
                        </a:defRPr>
                      </a:lvl7pPr>
                      <a:lvl8pPr marL="4267200" algn="l" defTabSz="1219200" rtl="0" eaLnBrk="1" latinLnBrk="0" hangingPunct="1">
                        <a:defRPr sz="2400" kern="1200">
                          <a:solidFill>
                            <a:schemeClr val="dk1"/>
                          </a:solidFill>
                          <a:latin typeface="Arial"/>
                          <a:ea typeface="微软雅黑"/>
                        </a:defRPr>
                      </a:lvl8pPr>
                      <a:lvl9pPr marL="4876800" algn="l" defTabSz="1219200" rtl="0" eaLnBrk="1" latinLnBrk="0" hangingPunct="1">
                        <a:defRPr sz="2400" kern="1200">
                          <a:solidFill>
                            <a:schemeClr val="dk1"/>
                          </a:solidFill>
                          <a:latin typeface="Arial"/>
                          <a:ea typeface="微软雅黑"/>
                        </a:defRPr>
                      </a:lvl9pPr>
                    </a:lstStyle>
                    <a:p>
                      <a:r>
                        <a:rPr lang="zh-CN" altLang="en-US" sz="1200"/>
                        <a:t>头晕</a:t>
                      </a:r>
                    </a:p>
                  </a:txBody>
                  <a:tcPr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B35609">
                        <a:tint val="20000"/>
                      </a:srgbClr>
                    </a:solidFill>
                  </a:tcPr>
                </a:tc>
                <a:extLst>
                  <a:ext uri="{0D108BD9-81ED-4DB2-BD59-A6C34878D82A}">
                    <a16:rowId xmlns:a16="http://schemas.microsoft.com/office/drawing/2014/main" val="10004"/>
                  </a:ext>
                </a:extLst>
              </a:tr>
              <a:tr h="324263">
                <a:tc>
                  <a:txBody>
                    <a:bodyPr/>
                    <a:lstStyle>
                      <a:lvl1pPr marL="0" algn="l" defTabSz="1219200" rtl="0" eaLnBrk="1" latinLnBrk="0" hangingPunct="1">
                        <a:defRPr sz="2400" kern="1200">
                          <a:solidFill>
                            <a:schemeClr val="dk1"/>
                          </a:solidFill>
                          <a:latin typeface="Arial"/>
                          <a:ea typeface="微软雅黑"/>
                        </a:defRPr>
                      </a:lvl1pPr>
                      <a:lvl2pPr marL="609600" algn="l" defTabSz="1219200" rtl="0" eaLnBrk="1" latinLnBrk="0" hangingPunct="1">
                        <a:defRPr sz="2400" kern="1200">
                          <a:solidFill>
                            <a:schemeClr val="dk1"/>
                          </a:solidFill>
                          <a:latin typeface="Arial"/>
                          <a:ea typeface="微软雅黑"/>
                        </a:defRPr>
                      </a:lvl2pPr>
                      <a:lvl3pPr marL="1219200" algn="l" defTabSz="1219200" rtl="0" eaLnBrk="1" latinLnBrk="0" hangingPunct="1">
                        <a:defRPr sz="2400" kern="1200">
                          <a:solidFill>
                            <a:schemeClr val="dk1"/>
                          </a:solidFill>
                          <a:latin typeface="Arial"/>
                          <a:ea typeface="微软雅黑"/>
                        </a:defRPr>
                      </a:lvl3pPr>
                      <a:lvl4pPr marL="1828800" algn="l" defTabSz="1219200" rtl="0" eaLnBrk="1" latinLnBrk="0" hangingPunct="1">
                        <a:defRPr sz="2400" kern="1200">
                          <a:solidFill>
                            <a:schemeClr val="dk1"/>
                          </a:solidFill>
                          <a:latin typeface="Arial"/>
                          <a:ea typeface="微软雅黑"/>
                        </a:defRPr>
                      </a:lvl4pPr>
                      <a:lvl5pPr marL="2438400" algn="l" defTabSz="1219200" rtl="0" eaLnBrk="1" latinLnBrk="0" hangingPunct="1">
                        <a:defRPr sz="2400" kern="1200">
                          <a:solidFill>
                            <a:schemeClr val="dk1"/>
                          </a:solidFill>
                          <a:latin typeface="Arial"/>
                          <a:ea typeface="微软雅黑"/>
                        </a:defRPr>
                      </a:lvl5pPr>
                      <a:lvl6pPr marL="3048000" algn="l" defTabSz="1219200" rtl="0" eaLnBrk="1" latinLnBrk="0" hangingPunct="1">
                        <a:defRPr sz="2400" kern="1200">
                          <a:solidFill>
                            <a:schemeClr val="dk1"/>
                          </a:solidFill>
                          <a:latin typeface="Arial"/>
                          <a:ea typeface="微软雅黑"/>
                        </a:defRPr>
                      </a:lvl6pPr>
                      <a:lvl7pPr marL="3657600" algn="l" defTabSz="1219200" rtl="0" eaLnBrk="1" latinLnBrk="0" hangingPunct="1">
                        <a:defRPr sz="2400" kern="1200">
                          <a:solidFill>
                            <a:schemeClr val="dk1"/>
                          </a:solidFill>
                          <a:latin typeface="Arial"/>
                          <a:ea typeface="微软雅黑"/>
                        </a:defRPr>
                      </a:lvl7pPr>
                      <a:lvl8pPr marL="4267200" algn="l" defTabSz="1219200" rtl="0" eaLnBrk="1" latinLnBrk="0" hangingPunct="1">
                        <a:defRPr sz="2400" kern="1200">
                          <a:solidFill>
                            <a:schemeClr val="dk1"/>
                          </a:solidFill>
                          <a:latin typeface="Arial"/>
                          <a:ea typeface="微软雅黑"/>
                        </a:defRPr>
                      </a:lvl8pPr>
                      <a:lvl9pPr marL="4876800" algn="l" defTabSz="1219200" rtl="0" eaLnBrk="1" latinLnBrk="0" hangingPunct="1">
                        <a:defRPr sz="2400" kern="1200">
                          <a:solidFill>
                            <a:schemeClr val="dk1"/>
                          </a:solidFill>
                          <a:latin typeface="Arial"/>
                          <a:ea typeface="微软雅黑"/>
                        </a:defRPr>
                      </a:lvl9pPr>
                    </a:lstStyle>
                    <a:p>
                      <a:endParaRPr lang="zh-CN" altLang="en-US" sz="1200"/>
                    </a:p>
                  </a:txBody>
                  <a:tcPr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B35609">
                        <a:tint val="40000"/>
                      </a:srgbClr>
                    </a:solidFill>
                  </a:tcPr>
                </a:tc>
                <a:tc>
                  <a:txBody>
                    <a:bodyPr/>
                    <a:lstStyle>
                      <a:lvl1pPr marL="0" algn="l" defTabSz="1219200" rtl="0" eaLnBrk="1" latinLnBrk="0" hangingPunct="1">
                        <a:defRPr sz="2400" kern="1200">
                          <a:solidFill>
                            <a:schemeClr val="dk1"/>
                          </a:solidFill>
                          <a:latin typeface="Arial"/>
                          <a:ea typeface="微软雅黑"/>
                        </a:defRPr>
                      </a:lvl1pPr>
                      <a:lvl2pPr marL="609600" algn="l" defTabSz="1219200" rtl="0" eaLnBrk="1" latinLnBrk="0" hangingPunct="1">
                        <a:defRPr sz="2400" kern="1200">
                          <a:solidFill>
                            <a:schemeClr val="dk1"/>
                          </a:solidFill>
                          <a:latin typeface="Arial"/>
                          <a:ea typeface="微软雅黑"/>
                        </a:defRPr>
                      </a:lvl2pPr>
                      <a:lvl3pPr marL="1219200" algn="l" defTabSz="1219200" rtl="0" eaLnBrk="1" latinLnBrk="0" hangingPunct="1">
                        <a:defRPr sz="2400" kern="1200">
                          <a:solidFill>
                            <a:schemeClr val="dk1"/>
                          </a:solidFill>
                          <a:latin typeface="Arial"/>
                          <a:ea typeface="微软雅黑"/>
                        </a:defRPr>
                      </a:lvl3pPr>
                      <a:lvl4pPr marL="1828800" algn="l" defTabSz="1219200" rtl="0" eaLnBrk="1" latinLnBrk="0" hangingPunct="1">
                        <a:defRPr sz="2400" kern="1200">
                          <a:solidFill>
                            <a:schemeClr val="dk1"/>
                          </a:solidFill>
                          <a:latin typeface="Arial"/>
                          <a:ea typeface="微软雅黑"/>
                        </a:defRPr>
                      </a:lvl4pPr>
                      <a:lvl5pPr marL="2438400" algn="l" defTabSz="1219200" rtl="0" eaLnBrk="1" latinLnBrk="0" hangingPunct="1">
                        <a:defRPr sz="2400" kern="1200">
                          <a:solidFill>
                            <a:schemeClr val="dk1"/>
                          </a:solidFill>
                          <a:latin typeface="Arial"/>
                          <a:ea typeface="微软雅黑"/>
                        </a:defRPr>
                      </a:lvl5pPr>
                      <a:lvl6pPr marL="3048000" algn="l" defTabSz="1219200" rtl="0" eaLnBrk="1" latinLnBrk="0" hangingPunct="1">
                        <a:defRPr sz="2400" kern="1200">
                          <a:solidFill>
                            <a:schemeClr val="dk1"/>
                          </a:solidFill>
                          <a:latin typeface="Arial"/>
                          <a:ea typeface="微软雅黑"/>
                        </a:defRPr>
                      </a:lvl6pPr>
                      <a:lvl7pPr marL="3657600" algn="l" defTabSz="1219200" rtl="0" eaLnBrk="1" latinLnBrk="0" hangingPunct="1">
                        <a:defRPr sz="2400" kern="1200">
                          <a:solidFill>
                            <a:schemeClr val="dk1"/>
                          </a:solidFill>
                          <a:latin typeface="Arial"/>
                          <a:ea typeface="微软雅黑"/>
                        </a:defRPr>
                      </a:lvl7pPr>
                      <a:lvl8pPr marL="4267200" algn="l" defTabSz="1219200" rtl="0" eaLnBrk="1" latinLnBrk="0" hangingPunct="1">
                        <a:defRPr sz="2400" kern="1200">
                          <a:solidFill>
                            <a:schemeClr val="dk1"/>
                          </a:solidFill>
                          <a:latin typeface="Arial"/>
                          <a:ea typeface="微软雅黑"/>
                        </a:defRPr>
                      </a:lvl8pPr>
                      <a:lvl9pPr marL="4876800" algn="l" defTabSz="1219200" rtl="0" eaLnBrk="1" latinLnBrk="0" hangingPunct="1">
                        <a:defRPr sz="2400" kern="1200">
                          <a:solidFill>
                            <a:schemeClr val="dk1"/>
                          </a:solidFill>
                          <a:latin typeface="Arial"/>
                          <a:ea typeface="微软雅黑"/>
                        </a:defRPr>
                      </a:lvl9pPr>
                    </a:lstStyle>
                    <a:p>
                      <a:r>
                        <a:rPr lang="en-US" altLang="zh-CN" sz="1200"/>
                        <a:t>——</a:t>
                      </a:r>
                      <a:endParaRPr lang="zh-CN" altLang="en-US" sz="1200"/>
                    </a:p>
                  </a:txBody>
                  <a:tcPr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B35609">
                        <a:tint val="40000"/>
                      </a:srgbClr>
                    </a:solidFill>
                  </a:tcPr>
                </a:tc>
                <a:tc>
                  <a:txBody>
                    <a:bodyPr/>
                    <a:lstStyle>
                      <a:lvl1pPr marL="0" algn="l" defTabSz="1219200" rtl="0" eaLnBrk="1" latinLnBrk="0" hangingPunct="1">
                        <a:defRPr sz="2400" kern="1200">
                          <a:solidFill>
                            <a:schemeClr val="dk1"/>
                          </a:solidFill>
                          <a:latin typeface="Arial"/>
                          <a:ea typeface="微软雅黑"/>
                        </a:defRPr>
                      </a:lvl1pPr>
                      <a:lvl2pPr marL="609600" algn="l" defTabSz="1219200" rtl="0" eaLnBrk="1" latinLnBrk="0" hangingPunct="1">
                        <a:defRPr sz="2400" kern="1200">
                          <a:solidFill>
                            <a:schemeClr val="dk1"/>
                          </a:solidFill>
                          <a:latin typeface="Arial"/>
                          <a:ea typeface="微软雅黑"/>
                        </a:defRPr>
                      </a:lvl2pPr>
                      <a:lvl3pPr marL="1219200" algn="l" defTabSz="1219200" rtl="0" eaLnBrk="1" latinLnBrk="0" hangingPunct="1">
                        <a:defRPr sz="2400" kern="1200">
                          <a:solidFill>
                            <a:schemeClr val="dk1"/>
                          </a:solidFill>
                          <a:latin typeface="Arial"/>
                          <a:ea typeface="微软雅黑"/>
                        </a:defRPr>
                      </a:lvl3pPr>
                      <a:lvl4pPr marL="1828800" algn="l" defTabSz="1219200" rtl="0" eaLnBrk="1" latinLnBrk="0" hangingPunct="1">
                        <a:defRPr sz="2400" kern="1200">
                          <a:solidFill>
                            <a:schemeClr val="dk1"/>
                          </a:solidFill>
                          <a:latin typeface="Arial"/>
                          <a:ea typeface="微软雅黑"/>
                        </a:defRPr>
                      </a:lvl4pPr>
                      <a:lvl5pPr marL="2438400" algn="l" defTabSz="1219200" rtl="0" eaLnBrk="1" latinLnBrk="0" hangingPunct="1">
                        <a:defRPr sz="2400" kern="1200">
                          <a:solidFill>
                            <a:schemeClr val="dk1"/>
                          </a:solidFill>
                          <a:latin typeface="Arial"/>
                          <a:ea typeface="微软雅黑"/>
                        </a:defRPr>
                      </a:lvl5pPr>
                      <a:lvl6pPr marL="3048000" algn="l" defTabSz="1219200" rtl="0" eaLnBrk="1" latinLnBrk="0" hangingPunct="1">
                        <a:defRPr sz="2400" kern="1200">
                          <a:solidFill>
                            <a:schemeClr val="dk1"/>
                          </a:solidFill>
                          <a:latin typeface="Arial"/>
                          <a:ea typeface="微软雅黑"/>
                        </a:defRPr>
                      </a:lvl6pPr>
                      <a:lvl7pPr marL="3657600" algn="l" defTabSz="1219200" rtl="0" eaLnBrk="1" latinLnBrk="0" hangingPunct="1">
                        <a:defRPr sz="2400" kern="1200">
                          <a:solidFill>
                            <a:schemeClr val="dk1"/>
                          </a:solidFill>
                          <a:latin typeface="Arial"/>
                          <a:ea typeface="微软雅黑"/>
                        </a:defRPr>
                      </a:lvl7pPr>
                      <a:lvl8pPr marL="4267200" algn="l" defTabSz="1219200" rtl="0" eaLnBrk="1" latinLnBrk="0" hangingPunct="1">
                        <a:defRPr sz="2400" kern="1200">
                          <a:solidFill>
                            <a:schemeClr val="dk1"/>
                          </a:solidFill>
                          <a:latin typeface="Arial"/>
                          <a:ea typeface="微软雅黑"/>
                        </a:defRPr>
                      </a:lvl8pPr>
                      <a:lvl9pPr marL="4876800" algn="l" defTabSz="1219200" rtl="0" eaLnBrk="1" latinLnBrk="0" hangingPunct="1">
                        <a:defRPr sz="2400" kern="1200">
                          <a:solidFill>
                            <a:schemeClr val="dk1"/>
                          </a:solidFill>
                          <a:latin typeface="Arial"/>
                          <a:ea typeface="微软雅黑"/>
                        </a:defRPr>
                      </a:lvl9pPr>
                    </a:lstStyle>
                    <a:p>
                      <a:r>
                        <a:rPr lang="zh-CN" altLang="en-US" sz="1200"/>
                        <a:t>失眠</a:t>
                      </a:r>
                    </a:p>
                  </a:txBody>
                  <a:tcPr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B35609">
                        <a:tint val="40000"/>
                      </a:srgbClr>
                    </a:solidFill>
                  </a:tcPr>
                </a:tc>
                <a:extLst>
                  <a:ext uri="{0D108BD9-81ED-4DB2-BD59-A6C34878D82A}">
                    <a16:rowId xmlns:a16="http://schemas.microsoft.com/office/drawing/2014/main" val="10005"/>
                  </a:ext>
                </a:extLst>
              </a:tr>
              <a:tr h="324263">
                <a:tc>
                  <a:txBody>
                    <a:bodyPr/>
                    <a:lstStyle>
                      <a:lvl1pPr marL="0" algn="l" defTabSz="1219200" rtl="0" eaLnBrk="1" latinLnBrk="0" hangingPunct="1">
                        <a:defRPr sz="2400" kern="1200">
                          <a:solidFill>
                            <a:schemeClr val="dk1"/>
                          </a:solidFill>
                          <a:latin typeface="Arial"/>
                          <a:ea typeface="微软雅黑"/>
                        </a:defRPr>
                      </a:lvl1pPr>
                      <a:lvl2pPr marL="609600" algn="l" defTabSz="1219200" rtl="0" eaLnBrk="1" latinLnBrk="0" hangingPunct="1">
                        <a:defRPr sz="2400" kern="1200">
                          <a:solidFill>
                            <a:schemeClr val="dk1"/>
                          </a:solidFill>
                          <a:latin typeface="Arial"/>
                          <a:ea typeface="微软雅黑"/>
                        </a:defRPr>
                      </a:lvl2pPr>
                      <a:lvl3pPr marL="1219200" algn="l" defTabSz="1219200" rtl="0" eaLnBrk="1" latinLnBrk="0" hangingPunct="1">
                        <a:defRPr sz="2400" kern="1200">
                          <a:solidFill>
                            <a:schemeClr val="dk1"/>
                          </a:solidFill>
                          <a:latin typeface="Arial"/>
                          <a:ea typeface="微软雅黑"/>
                        </a:defRPr>
                      </a:lvl3pPr>
                      <a:lvl4pPr marL="1828800" algn="l" defTabSz="1219200" rtl="0" eaLnBrk="1" latinLnBrk="0" hangingPunct="1">
                        <a:defRPr sz="2400" kern="1200">
                          <a:solidFill>
                            <a:schemeClr val="dk1"/>
                          </a:solidFill>
                          <a:latin typeface="Arial"/>
                          <a:ea typeface="微软雅黑"/>
                        </a:defRPr>
                      </a:lvl4pPr>
                      <a:lvl5pPr marL="2438400" algn="l" defTabSz="1219200" rtl="0" eaLnBrk="1" latinLnBrk="0" hangingPunct="1">
                        <a:defRPr sz="2400" kern="1200">
                          <a:solidFill>
                            <a:schemeClr val="dk1"/>
                          </a:solidFill>
                          <a:latin typeface="Arial"/>
                          <a:ea typeface="微软雅黑"/>
                        </a:defRPr>
                      </a:lvl5pPr>
                      <a:lvl6pPr marL="3048000" algn="l" defTabSz="1219200" rtl="0" eaLnBrk="1" latinLnBrk="0" hangingPunct="1">
                        <a:defRPr sz="2400" kern="1200">
                          <a:solidFill>
                            <a:schemeClr val="dk1"/>
                          </a:solidFill>
                          <a:latin typeface="Arial"/>
                          <a:ea typeface="微软雅黑"/>
                        </a:defRPr>
                      </a:lvl6pPr>
                      <a:lvl7pPr marL="3657600" algn="l" defTabSz="1219200" rtl="0" eaLnBrk="1" latinLnBrk="0" hangingPunct="1">
                        <a:defRPr sz="2400" kern="1200">
                          <a:solidFill>
                            <a:schemeClr val="dk1"/>
                          </a:solidFill>
                          <a:latin typeface="Arial"/>
                          <a:ea typeface="微软雅黑"/>
                        </a:defRPr>
                      </a:lvl7pPr>
                      <a:lvl8pPr marL="4267200" algn="l" defTabSz="1219200" rtl="0" eaLnBrk="1" latinLnBrk="0" hangingPunct="1">
                        <a:defRPr sz="2400" kern="1200">
                          <a:solidFill>
                            <a:schemeClr val="dk1"/>
                          </a:solidFill>
                          <a:latin typeface="Arial"/>
                          <a:ea typeface="微软雅黑"/>
                        </a:defRPr>
                      </a:lvl8pPr>
                      <a:lvl9pPr marL="4876800" algn="l" defTabSz="1219200" rtl="0" eaLnBrk="1" latinLnBrk="0" hangingPunct="1">
                        <a:defRPr sz="2400" kern="1200">
                          <a:solidFill>
                            <a:schemeClr val="dk1"/>
                          </a:solidFill>
                          <a:latin typeface="Arial"/>
                          <a:ea typeface="微软雅黑"/>
                        </a:defRPr>
                      </a:lvl9pPr>
                    </a:lstStyle>
                    <a:p>
                      <a:r>
                        <a:rPr lang="zh-CN" altLang="en-US" sz="1200"/>
                        <a:t>实验室检查</a:t>
                      </a:r>
                    </a:p>
                  </a:txBody>
                  <a:tcPr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B35609">
                        <a:tint val="20000"/>
                      </a:srgbClr>
                    </a:solidFill>
                  </a:tcPr>
                </a:tc>
                <a:tc>
                  <a:txBody>
                    <a:bodyPr/>
                    <a:lstStyle>
                      <a:lvl1pPr marL="0" algn="l" defTabSz="1219200" rtl="0" eaLnBrk="1" latinLnBrk="0" hangingPunct="1">
                        <a:defRPr sz="2400" kern="1200">
                          <a:solidFill>
                            <a:schemeClr val="dk1"/>
                          </a:solidFill>
                          <a:latin typeface="Arial"/>
                          <a:ea typeface="微软雅黑"/>
                        </a:defRPr>
                      </a:lvl1pPr>
                      <a:lvl2pPr marL="609600" algn="l" defTabSz="1219200" rtl="0" eaLnBrk="1" latinLnBrk="0" hangingPunct="1">
                        <a:defRPr sz="2400" kern="1200">
                          <a:solidFill>
                            <a:schemeClr val="dk1"/>
                          </a:solidFill>
                          <a:latin typeface="Arial"/>
                          <a:ea typeface="微软雅黑"/>
                        </a:defRPr>
                      </a:lvl2pPr>
                      <a:lvl3pPr marL="1219200" algn="l" defTabSz="1219200" rtl="0" eaLnBrk="1" latinLnBrk="0" hangingPunct="1">
                        <a:defRPr sz="2400" kern="1200">
                          <a:solidFill>
                            <a:schemeClr val="dk1"/>
                          </a:solidFill>
                          <a:latin typeface="Arial"/>
                          <a:ea typeface="微软雅黑"/>
                        </a:defRPr>
                      </a:lvl3pPr>
                      <a:lvl4pPr marL="1828800" algn="l" defTabSz="1219200" rtl="0" eaLnBrk="1" latinLnBrk="0" hangingPunct="1">
                        <a:defRPr sz="2400" kern="1200">
                          <a:solidFill>
                            <a:schemeClr val="dk1"/>
                          </a:solidFill>
                          <a:latin typeface="Arial"/>
                          <a:ea typeface="微软雅黑"/>
                        </a:defRPr>
                      </a:lvl4pPr>
                      <a:lvl5pPr marL="2438400" algn="l" defTabSz="1219200" rtl="0" eaLnBrk="1" latinLnBrk="0" hangingPunct="1">
                        <a:defRPr sz="2400" kern="1200">
                          <a:solidFill>
                            <a:schemeClr val="dk1"/>
                          </a:solidFill>
                          <a:latin typeface="Arial"/>
                          <a:ea typeface="微软雅黑"/>
                        </a:defRPr>
                      </a:lvl5pPr>
                      <a:lvl6pPr marL="3048000" algn="l" defTabSz="1219200" rtl="0" eaLnBrk="1" latinLnBrk="0" hangingPunct="1">
                        <a:defRPr sz="2400" kern="1200">
                          <a:solidFill>
                            <a:schemeClr val="dk1"/>
                          </a:solidFill>
                          <a:latin typeface="Arial"/>
                          <a:ea typeface="微软雅黑"/>
                        </a:defRPr>
                      </a:lvl6pPr>
                      <a:lvl7pPr marL="3657600" algn="l" defTabSz="1219200" rtl="0" eaLnBrk="1" latinLnBrk="0" hangingPunct="1">
                        <a:defRPr sz="2400" kern="1200">
                          <a:solidFill>
                            <a:schemeClr val="dk1"/>
                          </a:solidFill>
                          <a:latin typeface="Arial"/>
                          <a:ea typeface="微软雅黑"/>
                        </a:defRPr>
                      </a:lvl7pPr>
                      <a:lvl8pPr marL="4267200" algn="l" defTabSz="1219200" rtl="0" eaLnBrk="1" latinLnBrk="0" hangingPunct="1">
                        <a:defRPr sz="2400" kern="1200">
                          <a:solidFill>
                            <a:schemeClr val="dk1"/>
                          </a:solidFill>
                          <a:latin typeface="Arial"/>
                          <a:ea typeface="微软雅黑"/>
                        </a:defRPr>
                      </a:lvl8pPr>
                      <a:lvl9pPr marL="4876800" algn="l" defTabSz="1219200" rtl="0" eaLnBrk="1" latinLnBrk="0" hangingPunct="1">
                        <a:defRPr sz="2400" kern="1200">
                          <a:solidFill>
                            <a:schemeClr val="dk1"/>
                          </a:solidFill>
                          <a:latin typeface="Arial"/>
                          <a:ea typeface="微软雅黑"/>
                        </a:defRPr>
                      </a:lvl9pPr>
                    </a:lstStyle>
                    <a:p>
                      <a:r>
                        <a:rPr lang="zh-CN" altLang="en-US" sz="1200" b="0">
                          <a:solidFill>
                            <a:schemeClr val="tx1"/>
                          </a:solidFill>
                        </a:rPr>
                        <a:t>未见异常</a:t>
                      </a:r>
                    </a:p>
                  </a:txBody>
                  <a:tcPr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B35609">
                        <a:tint val="20000"/>
                      </a:srgbClr>
                    </a:solidFill>
                  </a:tcPr>
                </a:tc>
                <a:tc>
                  <a:txBody>
                    <a:bodyPr/>
                    <a:lstStyle>
                      <a:lvl1pPr marL="0" algn="l" defTabSz="1219200" rtl="0" eaLnBrk="1" latinLnBrk="0" hangingPunct="1">
                        <a:defRPr sz="2400" kern="1200">
                          <a:solidFill>
                            <a:schemeClr val="dk1"/>
                          </a:solidFill>
                          <a:latin typeface="Arial"/>
                          <a:ea typeface="微软雅黑"/>
                        </a:defRPr>
                      </a:lvl1pPr>
                      <a:lvl2pPr marL="609600" algn="l" defTabSz="1219200" rtl="0" eaLnBrk="1" latinLnBrk="0" hangingPunct="1">
                        <a:defRPr sz="2400" kern="1200">
                          <a:solidFill>
                            <a:schemeClr val="dk1"/>
                          </a:solidFill>
                          <a:latin typeface="Arial"/>
                          <a:ea typeface="微软雅黑"/>
                        </a:defRPr>
                      </a:lvl2pPr>
                      <a:lvl3pPr marL="1219200" algn="l" defTabSz="1219200" rtl="0" eaLnBrk="1" latinLnBrk="0" hangingPunct="1">
                        <a:defRPr sz="2400" kern="1200">
                          <a:solidFill>
                            <a:schemeClr val="dk1"/>
                          </a:solidFill>
                          <a:latin typeface="Arial"/>
                          <a:ea typeface="微软雅黑"/>
                        </a:defRPr>
                      </a:lvl3pPr>
                      <a:lvl4pPr marL="1828800" algn="l" defTabSz="1219200" rtl="0" eaLnBrk="1" latinLnBrk="0" hangingPunct="1">
                        <a:defRPr sz="2400" kern="1200">
                          <a:solidFill>
                            <a:schemeClr val="dk1"/>
                          </a:solidFill>
                          <a:latin typeface="Arial"/>
                          <a:ea typeface="微软雅黑"/>
                        </a:defRPr>
                      </a:lvl4pPr>
                      <a:lvl5pPr marL="2438400" algn="l" defTabSz="1219200" rtl="0" eaLnBrk="1" latinLnBrk="0" hangingPunct="1">
                        <a:defRPr sz="2400" kern="1200">
                          <a:solidFill>
                            <a:schemeClr val="dk1"/>
                          </a:solidFill>
                          <a:latin typeface="Arial"/>
                          <a:ea typeface="微软雅黑"/>
                        </a:defRPr>
                      </a:lvl5pPr>
                      <a:lvl6pPr marL="3048000" algn="l" defTabSz="1219200" rtl="0" eaLnBrk="1" latinLnBrk="0" hangingPunct="1">
                        <a:defRPr sz="2400" kern="1200">
                          <a:solidFill>
                            <a:schemeClr val="dk1"/>
                          </a:solidFill>
                          <a:latin typeface="Arial"/>
                          <a:ea typeface="微软雅黑"/>
                        </a:defRPr>
                      </a:lvl6pPr>
                      <a:lvl7pPr marL="3657600" algn="l" defTabSz="1219200" rtl="0" eaLnBrk="1" latinLnBrk="0" hangingPunct="1">
                        <a:defRPr sz="2400" kern="1200">
                          <a:solidFill>
                            <a:schemeClr val="dk1"/>
                          </a:solidFill>
                          <a:latin typeface="Arial"/>
                          <a:ea typeface="微软雅黑"/>
                        </a:defRPr>
                      </a:lvl7pPr>
                      <a:lvl8pPr marL="4267200" algn="l" defTabSz="1219200" rtl="0" eaLnBrk="1" latinLnBrk="0" hangingPunct="1">
                        <a:defRPr sz="2400" kern="1200">
                          <a:solidFill>
                            <a:schemeClr val="dk1"/>
                          </a:solidFill>
                          <a:latin typeface="Arial"/>
                          <a:ea typeface="微软雅黑"/>
                        </a:defRPr>
                      </a:lvl8pPr>
                      <a:lvl9pPr marL="4876800" algn="l" defTabSz="1219200" rtl="0" eaLnBrk="1" latinLnBrk="0" hangingPunct="1">
                        <a:defRPr sz="2400" kern="1200">
                          <a:solidFill>
                            <a:schemeClr val="dk1"/>
                          </a:solidFill>
                          <a:latin typeface="Arial"/>
                          <a:ea typeface="微软雅黑"/>
                        </a:defRPr>
                      </a:lvl9pPr>
                    </a:lstStyle>
                    <a:p>
                      <a:r>
                        <a:rPr lang="zh-CN" altLang="en-US" sz="1200" b="0" dirty="0">
                          <a:solidFill>
                            <a:schemeClr val="tx1"/>
                          </a:solidFill>
                        </a:rPr>
                        <a:t>未见异常</a:t>
                      </a:r>
                    </a:p>
                  </a:txBody>
                  <a:tcPr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B35609">
                        <a:tint val="20000"/>
                      </a:srgbClr>
                    </a:solidFill>
                  </a:tcPr>
                </a:tc>
                <a:extLst>
                  <a:ext uri="{0D108BD9-81ED-4DB2-BD59-A6C34878D82A}">
                    <a16:rowId xmlns:a16="http://schemas.microsoft.com/office/drawing/2014/main" val="10006"/>
                  </a:ext>
                </a:extLst>
              </a:tr>
            </a:tbl>
          </a:graphicData>
        </a:graphic>
      </p:graphicFrame>
      <p:sp>
        <p:nvSpPr>
          <p:cNvPr id="9" name="文本框 8">
            <a:extLst>
              <a:ext uri="{FF2B5EF4-FFF2-40B4-BE49-F238E27FC236}">
                <a16:creationId xmlns:a16="http://schemas.microsoft.com/office/drawing/2014/main" id="{6AFB190A-78AB-17E7-F002-16441F5EC295}"/>
              </a:ext>
            </a:extLst>
          </p:cNvPr>
          <p:cNvSpPr txBox="1"/>
          <p:nvPr/>
        </p:nvSpPr>
        <p:spPr>
          <a:xfrm>
            <a:off x="1961749" y="2134756"/>
            <a:ext cx="2232660" cy="307777"/>
          </a:xfrm>
          <a:prstGeom prst="rect">
            <a:avLst/>
          </a:prstGeom>
          <a:noFill/>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a:ln>
                  <a:noFill/>
                </a:ln>
                <a:solidFill>
                  <a:prstClr val="black"/>
                </a:solidFill>
                <a:effectLst/>
                <a:uLnTx/>
                <a:uFillTx/>
              </a:rPr>
              <a:t>两组抑郁症患者疗效比较</a:t>
            </a:r>
          </a:p>
        </p:txBody>
      </p:sp>
      <p:sp>
        <p:nvSpPr>
          <p:cNvPr id="10" name="文本框 9">
            <a:extLst>
              <a:ext uri="{FF2B5EF4-FFF2-40B4-BE49-F238E27FC236}">
                <a16:creationId xmlns:a16="http://schemas.microsoft.com/office/drawing/2014/main" id="{D0F0CC70-12E3-B4CC-A2E0-138C3B2A84E9}"/>
              </a:ext>
            </a:extLst>
          </p:cNvPr>
          <p:cNvSpPr txBox="1"/>
          <p:nvPr/>
        </p:nvSpPr>
        <p:spPr>
          <a:xfrm>
            <a:off x="843280" y="4820919"/>
            <a:ext cx="777357" cy="261443"/>
          </a:xfrm>
          <a:prstGeom prst="rect">
            <a:avLst/>
          </a:prstGeom>
          <a:noFill/>
        </p:spPr>
        <p:txBody>
          <a:bodyPr wrap="square" rtlCol="0">
            <a:spAutoFit/>
          </a:bodyPr>
          <a:lstStyle/>
          <a:p>
            <a:pPr>
              <a:lnSpc>
                <a:spcPct val="120000"/>
              </a:lnSpc>
              <a:spcAft>
                <a:spcPts val="600"/>
              </a:spcAft>
            </a:pPr>
            <a:r>
              <a:rPr lang="en-US" altLang="zh-CN" sz="1000">
                <a:solidFill>
                  <a:prstClr val="black"/>
                </a:solidFill>
                <a:latin typeface="微软雅黑"/>
              </a:rPr>
              <a:t>*P</a:t>
            </a:r>
            <a:r>
              <a:rPr lang="zh-CN" altLang="en-US" sz="1000">
                <a:solidFill>
                  <a:prstClr val="black"/>
                </a:solidFill>
                <a:latin typeface="微软雅黑"/>
              </a:rPr>
              <a:t>＞</a:t>
            </a:r>
            <a:r>
              <a:rPr lang="en-US" altLang="zh-CN" sz="1000">
                <a:solidFill>
                  <a:prstClr val="black"/>
                </a:solidFill>
                <a:latin typeface="微软雅黑"/>
              </a:rPr>
              <a:t>0.05</a:t>
            </a:r>
            <a:endParaRPr lang="zh-CN" altLang="en-US" sz="1000" dirty="0">
              <a:solidFill>
                <a:prstClr val="black"/>
              </a:solidFill>
              <a:latin typeface="微软雅黑"/>
            </a:endParaRPr>
          </a:p>
        </p:txBody>
      </p:sp>
      <p:sp>
        <p:nvSpPr>
          <p:cNvPr id="11" name="文本框 10">
            <a:extLst>
              <a:ext uri="{FF2B5EF4-FFF2-40B4-BE49-F238E27FC236}">
                <a16:creationId xmlns:a16="http://schemas.microsoft.com/office/drawing/2014/main" id="{1304CC44-1E5D-7212-DD09-E3C96BE1D43A}"/>
              </a:ext>
            </a:extLst>
          </p:cNvPr>
          <p:cNvSpPr txBox="1"/>
          <p:nvPr/>
        </p:nvSpPr>
        <p:spPr>
          <a:xfrm>
            <a:off x="6654801" y="4820919"/>
            <a:ext cx="777357" cy="261443"/>
          </a:xfrm>
          <a:prstGeom prst="rect">
            <a:avLst/>
          </a:prstGeom>
          <a:noFill/>
        </p:spPr>
        <p:txBody>
          <a:bodyPr wrap="square" rtlCol="0">
            <a:spAutoFit/>
          </a:bodyPr>
          <a:lstStyle/>
          <a:p>
            <a:pPr>
              <a:lnSpc>
                <a:spcPct val="120000"/>
              </a:lnSpc>
              <a:spcAft>
                <a:spcPts val="600"/>
              </a:spcAft>
            </a:pPr>
            <a:r>
              <a:rPr lang="en-US" altLang="zh-CN" sz="1000" baseline="30000">
                <a:solidFill>
                  <a:prstClr val="black"/>
                </a:solidFill>
                <a:latin typeface="微软雅黑"/>
              </a:rPr>
              <a:t>#</a:t>
            </a:r>
            <a:r>
              <a:rPr lang="en-US" altLang="zh-CN" sz="1000">
                <a:solidFill>
                  <a:prstClr val="black"/>
                </a:solidFill>
                <a:latin typeface="微软雅黑"/>
              </a:rPr>
              <a:t>P</a:t>
            </a:r>
            <a:r>
              <a:rPr lang="zh-CN" altLang="en-US" sz="1000">
                <a:solidFill>
                  <a:prstClr val="black"/>
                </a:solidFill>
                <a:latin typeface="微软雅黑"/>
              </a:rPr>
              <a:t>＜</a:t>
            </a:r>
            <a:r>
              <a:rPr lang="en-US" altLang="zh-CN" sz="1000">
                <a:solidFill>
                  <a:prstClr val="black"/>
                </a:solidFill>
                <a:latin typeface="微软雅黑"/>
              </a:rPr>
              <a:t>0.05</a:t>
            </a:r>
            <a:endParaRPr lang="zh-CN" altLang="en-US" sz="1000" dirty="0">
              <a:solidFill>
                <a:prstClr val="black"/>
              </a:solidFill>
              <a:latin typeface="微软雅黑"/>
            </a:endParaRPr>
          </a:p>
        </p:txBody>
      </p:sp>
      <p:sp>
        <p:nvSpPr>
          <p:cNvPr id="12" name="文本框 11">
            <a:extLst>
              <a:ext uri="{FF2B5EF4-FFF2-40B4-BE49-F238E27FC236}">
                <a16:creationId xmlns:a16="http://schemas.microsoft.com/office/drawing/2014/main" id="{3F94E2AD-B663-7E47-60C2-9F0AC547C982}"/>
              </a:ext>
            </a:extLst>
          </p:cNvPr>
          <p:cNvSpPr txBox="1"/>
          <p:nvPr/>
        </p:nvSpPr>
        <p:spPr>
          <a:xfrm>
            <a:off x="7393790" y="2134756"/>
            <a:ext cx="2950979" cy="307777"/>
          </a:xfrm>
          <a:prstGeom prst="rect">
            <a:avLst/>
          </a:prstGeom>
          <a:noFill/>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prstClr val="black"/>
                </a:solidFill>
                <a:effectLst/>
                <a:uLnTx/>
                <a:uFillTx/>
              </a:rPr>
              <a:t>两组抑郁症患者不良反应事件比较</a:t>
            </a:r>
          </a:p>
        </p:txBody>
      </p:sp>
      <p:sp>
        <p:nvSpPr>
          <p:cNvPr id="13" name="矩形: 圆角 12">
            <a:extLst>
              <a:ext uri="{FF2B5EF4-FFF2-40B4-BE49-F238E27FC236}">
                <a16:creationId xmlns:a16="http://schemas.microsoft.com/office/drawing/2014/main" id="{A39B864C-A3CA-738B-0ACD-AA2ED96ED99A}"/>
              </a:ext>
            </a:extLst>
          </p:cNvPr>
          <p:cNvSpPr/>
          <p:nvPr/>
        </p:nvSpPr>
        <p:spPr>
          <a:xfrm>
            <a:off x="735620" y="5127706"/>
            <a:ext cx="10630585" cy="571345"/>
          </a:xfrm>
          <a:prstGeom prst="roundRect">
            <a:avLst/>
          </a:prstGeom>
          <a:solidFill>
            <a:srgbClr val="F0DDCE">
              <a:alpha val="70000"/>
            </a:srgbClr>
          </a:solidFill>
          <a:ln w="25400" cap="flat" cmpd="sng" algn="ctr">
            <a:noFill/>
            <a:prstDash val="solid"/>
          </a:ln>
          <a:effectLst/>
        </p:spPr>
        <p:txBody>
          <a:bodyPr rtlCol="0" anchor="ctr"/>
          <a:lstStyle/>
          <a:p>
            <a:pPr marL="285750" marR="0" lvl="0" indent="-285750" defTabSz="457200" eaLnBrk="1" fontAlgn="auto" latinLnBrk="0" hangingPunct="1">
              <a:lnSpc>
                <a:spcPct val="150000"/>
              </a:lnSpc>
              <a:spcBef>
                <a:spcPts val="0"/>
              </a:spcBef>
              <a:spcAft>
                <a:spcPts val="0"/>
              </a:spcAft>
              <a:buClrTx/>
              <a:buSzTx/>
              <a:buFont typeface="Wingdings" panose="05000000000000000000" pitchFamily="2" charset="2"/>
              <a:buChar char="ü"/>
              <a:tabLst/>
              <a:defRPr/>
            </a:pPr>
            <a:r>
              <a:rPr kumimoji="0" lang="zh-CN" altLang="en-US" sz="1400" b="1" i="0" u="none" strike="noStrike" kern="0" cap="none" spc="0" normalizeH="0" baseline="0" noProof="0" dirty="0">
                <a:ln>
                  <a:noFill/>
                </a:ln>
                <a:solidFill>
                  <a:prstClr val="black"/>
                </a:solidFill>
                <a:effectLst/>
                <a:uLnTx/>
                <a:uFillTx/>
                <a:latin typeface="Arial"/>
                <a:ea typeface="微软雅黑"/>
                <a:cs typeface="+mn-ea"/>
                <a:sym typeface="+mn-lt"/>
              </a:rPr>
              <a:t>研究结果显示，圣</a:t>
            </a:r>
            <a:r>
              <a:rPr kumimoji="0" lang="en-US" altLang="zh-CN" sz="1400" b="1" i="0" u="none" strike="noStrike" kern="0" cap="none" spc="0" normalizeH="0" baseline="0" noProof="0" dirty="0">
                <a:ln>
                  <a:noFill/>
                </a:ln>
                <a:solidFill>
                  <a:prstClr val="black"/>
                </a:solidFill>
                <a:effectLst/>
                <a:uLnTx/>
                <a:uFillTx/>
                <a:latin typeface="Arial"/>
                <a:ea typeface="微软雅黑"/>
                <a:cs typeface="+mn-ea"/>
                <a:sym typeface="+mn-lt"/>
              </a:rPr>
              <a:t>·</a:t>
            </a:r>
            <a:r>
              <a:rPr kumimoji="0" lang="zh-CN" altLang="en-US" sz="1400" b="1" i="0" u="none" strike="noStrike" kern="0" cap="none" spc="0" normalizeH="0" baseline="0" noProof="0" dirty="0">
                <a:ln>
                  <a:noFill/>
                </a:ln>
                <a:solidFill>
                  <a:prstClr val="black"/>
                </a:solidFill>
                <a:effectLst/>
                <a:uLnTx/>
                <a:uFillTx/>
                <a:latin typeface="Arial"/>
                <a:ea typeface="微软雅黑"/>
                <a:cs typeface="+mn-ea"/>
                <a:sym typeface="+mn-lt"/>
              </a:rPr>
              <a:t>约翰草提取物具有良好抗抑郁症作用</a:t>
            </a:r>
            <a:r>
              <a:rPr kumimoji="0" lang="zh-CN" altLang="en-US" sz="1400" b="1" i="0" u="none" strike="noStrike" kern="0" cap="none" spc="0" normalizeH="0" baseline="0" noProof="0" dirty="0">
                <a:ln>
                  <a:noFill/>
                </a:ln>
                <a:solidFill>
                  <a:srgbClr val="B15408"/>
                </a:solidFill>
                <a:effectLst/>
                <a:uLnTx/>
                <a:uFillTx/>
                <a:latin typeface="Arial"/>
                <a:ea typeface="微软雅黑"/>
                <a:cs typeface="+mn-ea"/>
                <a:sym typeface="+mn-lt"/>
              </a:rPr>
              <a:t>，疗效与文拉法辛相当，不良反应更加轻微，安全性好</a:t>
            </a:r>
            <a:endParaRPr kumimoji="0" lang="en-US" altLang="zh-CN" sz="1400" b="1" i="0" u="none" strike="noStrike" kern="0" cap="none" spc="0" normalizeH="0" baseline="30000" noProof="0" dirty="0">
              <a:ln>
                <a:noFill/>
              </a:ln>
              <a:solidFill>
                <a:srgbClr val="B15408"/>
              </a:solidFill>
              <a:effectLst/>
              <a:uLnTx/>
              <a:uFillTx/>
              <a:latin typeface="Arial"/>
              <a:ea typeface="微软雅黑"/>
              <a:cs typeface="+mn-ea"/>
              <a:sym typeface="+mn-lt"/>
            </a:endParaRPr>
          </a:p>
        </p:txBody>
      </p:sp>
      <p:sp>
        <p:nvSpPr>
          <p:cNvPr id="14" name="文本框 13">
            <a:extLst>
              <a:ext uri="{FF2B5EF4-FFF2-40B4-BE49-F238E27FC236}">
                <a16:creationId xmlns:a16="http://schemas.microsoft.com/office/drawing/2014/main" id="{DFF5C4C7-828D-0619-EDEF-CF44700803BE}"/>
              </a:ext>
            </a:extLst>
          </p:cNvPr>
          <p:cNvSpPr txBox="1"/>
          <p:nvPr/>
        </p:nvSpPr>
        <p:spPr>
          <a:xfrm>
            <a:off x="741145" y="5705242"/>
            <a:ext cx="10731385" cy="377155"/>
          </a:xfrm>
          <a:prstGeom prst="rect">
            <a:avLst/>
          </a:prstGeom>
        </p:spPr>
        <p:txBody>
          <a:bodyPr wrap="square">
            <a:spAutoFit/>
          </a:bodyPr>
          <a:lstStyle>
            <a:defPPr>
              <a:defRPr lang="zh-CN"/>
            </a:defPPr>
            <a:lvl1pPr marL="171450" marR="0" lvl="0" indent="-171450" algn="just" fontAlgn="auto">
              <a:lnSpc>
                <a:spcPct val="120000"/>
              </a:lnSpc>
              <a:spcBef>
                <a:spcPts val="0"/>
              </a:spcBef>
              <a:spcAft>
                <a:spcPts val="0"/>
              </a:spcAft>
              <a:buClrTx/>
              <a:buSzTx/>
              <a:buFont typeface="Arial" panose="020B0604020202090204" pitchFamily="34" charset="0"/>
              <a:buChar char="•"/>
              <a:defRPr kumimoji="0" sz="800" b="0" i="0" u="none" strike="noStrike" cap="none" spc="0" normalizeH="0" baseline="0">
                <a:ln>
                  <a:noFill/>
                </a:ln>
                <a:solidFill>
                  <a:prstClr val="black"/>
                </a:solidFill>
                <a:effectLst/>
                <a:uLnTx/>
                <a:uFillTx/>
                <a:cs typeface="+mn-ea"/>
              </a:defRPr>
            </a:lvl1pPr>
          </a:lstStyle>
          <a:p>
            <a:pPr marL="171450" marR="0" lvl="0" indent="-171450" algn="just" defTabSz="914400" eaLnBrk="1" fontAlgn="auto" latinLnBrk="0" hangingPunct="1">
              <a:lnSpc>
                <a:spcPct val="120000"/>
              </a:lnSpc>
              <a:spcBef>
                <a:spcPts val="0"/>
              </a:spcBef>
              <a:spcAft>
                <a:spcPts val="0"/>
              </a:spcAft>
              <a:buClrTx/>
              <a:buSzTx/>
              <a:buFont typeface="Arial" panose="020B0604020202090204" pitchFamily="34" charset="0"/>
              <a:buChar char="•"/>
              <a:tabLst/>
              <a:defRPr/>
            </a:pPr>
            <a:r>
              <a:rPr kumimoji="0" lang="zh-CN" altLang="en-US" sz="800" b="0" i="0" u="none" strike="noStrike" kern="0" cap="none" spc="0" normalizeH="0" baseline="0" noProof="0" dirty="0">
                <a:ln>
                  <a:noFill/>
                </a:ln>
                <a:solidFill>
                  <a:prstClr val="black"/>
                </a:solidFill>
                <a:effectLst/>
                <a:uLnTx/>
                <a:uFillTx/>
                <a:latin typeface="-apple-system"/>
              </a:rPr>
              <a:t>研究为比较圣</a:t>
            </a:r>
            <a:r>
              <a:rPr kumimoji="0" lang="en-US" altLang="zh-CN" sz="800" b="0" i="0" u="none" strike="noStrike" kern="0" cap="none" spc="0" normalizeH="0" baseline="0" noProof="0" dirty="0">
                <a:ln>
                  <a:noFill/>
                </a:ln>
                <a:solidFill>
                  <a:prstClr val="black"/>
                </a:solidFill>
                <a:effectLst/>
                <a:uLnTx/>
                <a:uFillTx/>
                <a:latin typeface="-apple-system"/>
              </a:rPr>
              <a:t>·</a:t>
            </a:r>
            <a:r>
              <a:rPr kumimoji="0" lang="zh-CN" altLang="en-US" sz="800" b="0" i="0" u="none" strike="noStrike" kern="0" cap="none" spc="0" normalizeH="0" baseline="0" noProof="0" dirty="0">
                <a:ln>
                  <a:noFill/>
                </a:ln>
                <a:solidFill>
                  <a:prstClr val="black"/>
                </a:solidFill>
                <a:effectLst/>
                <a:uLnTx/>
                <a:uFillTx/>
                <a:latin typeface="-apple-system"/>
              </a:rPr>
              <a:t>约翰草提取物与文拉法辛治疗抑郁症疗效和安全性，纳入</a:t>
            </a:r>
            <a:r>
              <a:rPr kumimoji="0" lang="en-US" altLang="zh-CN" sz="800" b="0" i="0" u="none" strike="noStrike" kern="0" cap="none" spc="0" normalizeH="0" baseline="0" noProof="0" dirty="0">
                <a:ln>
                  <a:noFill/>
                </a:ln>
                <a:solidFill>
                  <a:prstClr val="black"/>
                </a:solidFill>
                <a:effectLst/>
                <a:uLnTx/>
                <a:uFillTx/>
                <a:latin typeface="-apple-system"/>
              </a:rPr>
              <a:t>68</a:t>
            </a:r>
            <a:r>
              <a:rPr kumimoji="0" lang="zh-CN" altLang="en-US" sz="800" b="0" i="0" u="none" strike="noStrike" kern="0" cap="none" spc="0" normalizeH="0" baseline="0" noProof="0" dirty="0">
                <a:ln>
                  <a:noFill/>
                </a:ln>
                <a:solidFill>
                  <a:prstClr val="black"/>
                </a:solidFill>
                <a:effectLst/>
                <a:uLnTx/>
                <a:uFillTx/>
                <a:latin typeface="-apple-system"/>
              </a:rPr>
              <a:t>例抑郁症患者随机分为圣</a:t>
            </a:r>
            <a:r>
              <a:rPr kumimoji="0" lang="en-US" altLang="zh-CN" sz="800" b="0" i="0" u="none" strike="noStrike" kern="0" cap="none" spc="0" normalizeH="0" baseline="0" noProof="0" dirty="0">
                <a:ln>
                  <a:noFill/>
                </a:ln>
                <a:solidFill>
                  <a:prstClr val="black"/>
                </a:solidFill>
                <a:effectLst/>
                <a:uLnTx/>
                <a:uFillTx/>
                <a:latin typeface="-apple-system"/>
              </a:rPr>
              <a:t>·</a:t>
            </a:r>
            <a:r>
              <a:rPr kumimoji="0" lang="zh-CN" altLang="en-US" sz="800" b="0" i="0" u="none" strike="noStrike" kern="0" cap="none" spc="0" normalizeH="0" baseline="0" noProof="0" dirty="0">
                <a:ln>
                  <a:noFill/>
                </a:ln>
                <a:solidFill>
                  <a:prstClr val="black"/>
                </a:solidFill>
                <a:effectLst/>
                <a:uLnTx/>
                <a:uFillTx/>
                <a:latin typeface="-apple-system"/>
              </a:rPr>
              <a:t>约翰草提取物组和文拉法辛组，采用汉密尔顿抑郁量表</a:t>
            </a:r>
            <a:r>
              <a:rPr kumimoji="0" lang="en-US" altLang="zh-CN" sz="800" b="0" i="0" u="none" strike="noStrike" kern="0" cap="none" spc="0" normalizeH="0" baseline="0" noProof="0" dirty="0">
                <a:ln>
                  <a:noFill/>
                </a:ln>
                <a:solidFill>
                  <a:prstClr val="black"/>
                </a:solidFill>
                <a:effectLst/>
                <a:uLnTx/>
                <a:uFillTx/>
                <a:latin typeface="-apple-system"/>
              </a:rPr>
              <a:t>(HAMD)</a:t>
            </a:r>
            <a:r>
              <a:rPr kumimoji="0" lang="zh-CN" altLang="en-US" sz="800" b="0" i="0" u="none" strike="noStrike" kern="0" cap="none" spc="0" normalizeH="0" baseline="0" noProof="0" dirty="0">
                <a:ln>
                  <a:noFill/>
                </a:ln>
                <a:solidFill>
                  <a:prstClr val="black"/>
                </a:solidFill>
                <a:effectLst/>
                <a:uLnTx/>
                <a:uFillTx/>
                <a:latin typeface="-apple-system"/>
              </a:rPr>
              <a:t>和副反应量表</a:t>
            </a:r>
            <a:r>
              <a:rPr kumimoji="0" lang="en-US" altLang="zh-CN" sz="800" b="0" i="0" u="none" strike="noStrike" kern="0" cap="none" spc="0" normalizeH="0" baseline="0" noProof="0" dirty="0">
                <a:ln>
                  <a:noFill/>
                </a:ln>
                <a:solidFill>
                  <a:prstClr val="black"/>
                </a:solidFill>
                <a:effectLst/>
                <a:uLnTx/>
                <a:uFillTx/>
                <a:latin typeface="-apple-system"/>
              </a:rPr>
              <a:t>(TESS)</a:t>
            </a:r>
            <a:r>
              <a:rPr kumimoji="0" lang="zh-CN" altLang="en-US" sz="800" b="0" i="0" u="none" strike="noStrike" kern="0" cap="none" spc="0" normalizeH="0" baseline="0" noProof="0" dirty="0">
                <a:ln>
                  <a:noFill/>
                </a:ln>
                <a:solidFill>
                  <a:prstClr val="black"/>
                </a:solidFill>
                <a:effectLst/>
                <a:uLnTx/>
                <a:uFillTx/>
                <a:latin typeface="-apple-system"/>
              </a:rPr>
              <a:t>评定疗效和不良反应。治疗期间，圣</a:t>
            </a:r>
            <a:r>
              <a:rPr kumimoji="0" lang="en-US" altLang="zh-CN" sz="800" b="0" i="0" u="none" strike="noStrike" kern="0" cap="none" spc="0" normalizeH="0" baseline="0" noProof="0" dirty="0">
                <a:ln>
                  <a:noFill/>
                </a:ln>
                <a:solidFill>
                  <a:prstClr val="black"/>
                </a:solidFill>
                <a:effectLst/>
                <a:uLnTx/>
                <a:uFillTx/>
                <a:latin typeface="-apple-system"/>
              </a:rPr>
              <a:t>·</a:t>
            </a:r>
            <a:r>
              <a:rPr kumimoji="0" lang="zh-CN" altLang="en-US" sz="800" b="0" i="0" u="none" strike="noStrike" kern="0" cap="none" spc="0" normalizeH="0" baseline="0" noProof="0" dirty="0">
                <a:ln>
                  <a:noFill/>
                </a:ln>
                <a:solidFill>
                  <a:prstClr val="black"/>
                </a:solidFill>
                <a:effectLst/>
                <a:uLnTx/>
                <a:uFillTx/>
                <a:latin typeface="-apple-system"/>
              </a:rPr>
              <a:t>约翰草提取物</a:t>
            </a:r>
            <a:r>
              <a:rPr kumimoji="0" lang="en-US" altLang="zh-CN" sz="800" b="0" i="0" u="none" strike="noStrike" kern="0" cap="none" spc="0" normalizeH="0" baseline="0" noProof="0" dirty="0">
                <a:ln>
                  <a:noFill/>
                </a:ln>
                <a:solidFill>
                  <a:prstClr val="black"/>
                </a:solidFill>
                <a:effectLst/>
                <a:uLnTx/>
                <a:uFillTx/>
                <a:latin typeface="-apple-system"/>
              </a:rPr>
              <a:t>300 mg</a:t>
            </a:r>
            <a:r>
              <a:rPr kumimoji="0" lang="zh-CN" altLang="en-US" sz="800" b="0" i="0" u="none" strike="noStrike" kern="0" cap="none" spc="0" normalizeH="0" baseline="0" noProof="0" dirty="0">
                <a:ln>
                  <a:noFill/>
                </a:ln>
                <a:solidFill>
                  <a:prstClr val="black"/>
                </a:solidFill>
                <a:effectLst/>
                <a:uLnTx/>
                <a:uFillTx/>
                <a:latin typeface="-apple-system"/>
              </a:rPr>
              <a:t>，</a:t>
            </a:r>
            <a:r>
              <a:rPr kumimoji="0" lang="en-US" altLang="zh-CN" sz="800" b="0" i="0" u="none" strike="noStrike" kern="0" cap="none" spc="0" normalizeH="0" baseline="0" noProof="0" dirty="0">
                <a:ln>
                  <a:noFill/>
                </a:ln>
                <a:solidFill>
                  <a:prstClr val="black"/>
                </a:solidFill>
                <a:effectLst/>
                <a:uLnTx/>
                <a:uFillTx/>
                <a:latin typeface="-apple-system"/>
              </a:rPr>
              <a:t>3</a:t>
            </a:r>
            <a:r>
              <a:rPr kumimoji="0" lang="zh-CN" altLang="en-US" sz="800" b="0" i="0" u="none" strike="noStrike" kern="0" cap="none" spc="0" normalizeH="0" baseline="0" noProof="0" dirty="0">
                <a:ln>
                  <a:noFill/>
                </a:ln>
                <a:solidFill>
                  <a:prstClr val="black"/>
                </a:solidFill>
                <a:effectLst/>
                <a:uLnTx/>
                <a:uFillTx/>
                <a:latin typeface="-apple-system"/>
              </a:rPr>
              <a:t>次／</a:t>
            </a:r>
            <a:r>
              <a:rPr kumimoji="0" lang="en-US" altLang="zh-CN" sz="800" b="0" i="0" u="none" strike="noStrike" kern="0" cap="none" spc="0" normalizeH="0" baseline="0" noProof="0" dirty="0">
                <a:ln>
                  <a:noFill/>
                </a:ln>
                <a:solidFill>
                  <a:prstClr val="black"/>
                </a:solidFill>
                <a:effectLst/>
                <a:uLnTx/>
                <a:uFillTx/>
                <a:latin typeface="-apple-system"/>
              </a:rPr>
              <a:t>d</a:t>
            </a:r>
            <a:r>
              <a:rPr kumimoji="0" lang="zh-CN" altLang="en-US" sz="800" b="0" i="0" u="none" strike="noStrike" kern="0" cap="none" spc="0" normalizeH="0" baseline="0" noProof="0" dirty="0">
                <a:ln>
                  <a:noFill/>
                </a:ln>
                <a:solidFill>
                  <a:prstClr val="black"/>
                </a:solidFill>
                <a:effectLst/>
                <a:uLnTx/>
                <a:uFillTx/>
                <a:latin typeface="-apple-system"/>
              </a:rPr>
              <a:t>；或文拉法辛从</a:t>
            </a:r>
            <a:r>
              <a:rPr kumimoji="0" lang="en-US" altLang="zh-CN" sz="800" b="0" i="0" u="none" strike="noStrike" kern="0" cap="none" spc="0" normalizeH="0" baseline="0" noProof="0" dirty="0">
                <a:ln>
                  <a:noFill/>
                </a:ln>
                <a:solidFill>
                  <a:prstClr val="black"/>
                </a:solidFill>
                <a:effectLst/>
                <a:uLnTx/>
                <a:uFillTx/>
                <a:latin typeface="-apple-system"/>
              </a:rPr>
              <a:t>50 mg</a:t>
            </a:r>
            <a:r>
              <a:rPr kumimoji="0" lang="zh-CN" altLang="en-US" sz="800" b="0" i="0" u="none" strike="noStrike" kern="0" cap="none" spc="0" normalizeH="0" baseline="0" noProof="0" dirty="0">
                <a:ln>
                  <a:noFill/>
                </a:ln>
                <a:solidFill>
                  <a:prstClr val="black"/>
                </a:solidFill>
                <a:effectLst/>
                <a:uLnTx/>
                <a:uFillTx/>
                <a:latin typeface="-apple-system"/>
              </a:rPr>
              <a:t>／</a:t>
            </a:r>
            <a:r>
              <a:rPr kumimoji="0" lang="en-US" altLang="zh-CN" sz="800" b="0" i="0" u="none" strike="noStrike" kern="0" cap="none" spc="0" normalizeH="0" baseline="0" noProof="0" dirty="0">
                <a:ln>
                  <a:noFill/>
                </a:ln>
                <a:solidFill>
                  <a:prstClr val="black"/>
                </a:solidFill>
                <a:effectLst/>
                <a:uLnTx/>
                <a:uFillTx/>
                <a:latin typeface="-apple-system"/>
              </a:rPr>
              <a:t>d</a:t>
            </a:r>
            <a:r>
              <a:rPr kumimoji="0" lang="zh-CN" altLang="en-US" sz="800" b="0" i="0" u="none" strike="noStrike" kern="0" cap="none" spc="0" normalizeH="0" baseline="0" noProof="0" dirty="0">
                <a:ln>
                  <a:noFill/>
                </a:ln>
                <a:solidFill>
                  <a:prstClr val="black"/>
                </a:solidFill>
                <a:effectLst/>
                <a:uLnTx/>
                <a:uFillTx/>
                <a:latin typeface="-apple-system"/>
              </a:rPr>
              <a:t>，</a:t>
            </a:r>
            <a:r>
              <a:rPr kumimoji="0" lang="en-US" altLang="zh-CN" sz="800" b="0" i="0" u="none" strike="noStrike" kern="0" cap="none" spc="0" normalizeH="0" baseline="0" noProof="0" dirty="0">
                <a:ln>
                  <a:noFill/>
                </a:ln>
                <a:solidFill>
                  <a:prstClr val="black"/>
                </a:solidFill>
                <a:effectLst/>
                <a:uLnTx/>
                <a:uFillTx/>
                <a:latin typeface="-apple-system"/>
              </a:rPr>
              <a:t>2</a:t>
            </a:r>
            <a:r>
              <a:rPr kumimoji="0" lang="zh-CN" altLang="en-US" sz="800" b="0" i="0" u="none" strike="noStrike" kern="0" cap="none" spc="0" normalizeH="0" baseline="0" noProof="0" dirty="0">
                <a:ln>
                  <a:noFill/>
                </a:ln>
                <a:solidFill>
                  <a:prstClr val="black"/>
                </a:solidFill>
                <a:effectLst/>
                <a:uLnTx/>
                <a:uFillTx/>
                <a:latin typeface="-apple-system"/>
              </a:rPr>
              <a:t>次／</a:t>
            </a:r>
            <a:r>
              <a:rPr kumimoji="0" lang="en-US" altLang="zh-CN" sz="800" b="0" i="0" u="none" strike="noStrike" kern="0" cap="none" spc="0" normalizeH="0" baseline="0" noProof="0" dirty="0">
                <a:ln>
                  <a:noFill/>
                </a:ln>
                <a:solidFill>
                  <a:prstClr val="black"/>
                </a:solidFill>
                <a:effectLst/>
                <a:uLnTx/>
                <a:uFillTx/>
                <a:latin typeface="-apple-system"/>
              </a:rPr>
              <a:t>d</a:t>
            </a:r>
            <a:r>
              <a:rPr kumimoji="0" lang="zh-CN" altLang="en-US" sz="800" b="0" i="0" u="none" strike="noStrike" kern="0" cap="none" spc="0" normalizeH="0" baseline="0" noProof="0" dirty="0">
                <a:ln>
                  <a:noFill/>
                </a:ln>
                <a:solidFill>
                  <a:prstClr val="black"/>
                </a:solidFill>
                <a:effectLst/>
                <a:uLnTx/>
                <a:uFillTx/>
                <a:latin typeface="-apple-system"/>
              </a:rPr>
              <a:t>开始，圣</a:t>
            </a:r>
            <a:r>
              <a:rPr kumimoji="0" lang="en-US" altLang="zh-CN" sz="800" b="0" i="0" u="none" strike="noStrike" kern="0" cap="none" spc="0" normalizeH="0" baseline="0" noProof="0" dirty="0">
                <a:ln>
                  <a:noFill/>
                </a:ln>
                <a:solidFill>
                  <a:prstClr val="black"/>
                </a:solidFill>
                <a:effectLst/>
                <a:uLnTx/>
                <a:uFillTx/>
                <a:latin typeface="-apple-system"/>
              </a:rPr>
              <a:t>·</a:t>
            </a:r>
            <a:r>
              <a:rPr kumimoji="0" lang="zh-CN" altLang="en-US" sz="800" b="0" i="0" u="none" strike="noStrike" kern="0" cap="none" spc="0" normalizeH="0" baseline="0" noProof="0" dirty="0">
                <a:ln>
                  <a:noFill/>
                </a:ln>
                <a:solidFill>
                  <a:prstClr val="black"/>
                </a:solidFill>
                <a:effectLst/>
                <a:uLnTx/>
                <a:uFillTx/>
                <a:latin typeface="-apple-system"/>
              </a:rPr>
              <a:t>约翰草提取物两周内增至</a:t>
            </a:r>
            <a:r>
              <a:rPr kumimoji="0" lang="en-US" altLang="zh-CN" sz="800" b="0" i="0" u="none" strike="noStrike" kern="0" cap="none" spc="0" normalizeH="0" baseline="0" noProof="0" dirty="0">
                <a:ln>
                  <a:noFill/>
                </a:ln>
                <a:solidFill>
                  <a:prstClr val="black"/>
                </a:solidFill>
                <a:effectLst/>
                <a:uLnTx/>
                <a:uFillTx/>
                <a:latin typeface="-apple-system"/>
              </a:rPr>
              <a:t>600 mg</a:t>
            </a:r>
            <a:r>
              <a:rPr kumimoji="0" lang="zh-CN" altLang="en-US" sz="800" b="0" i="0" u="none" strike="noStrike" kern="0" cap="none" spc="0" normalizeH="0" baseline="0" noProof="0" dirty="0">
                <a:ln>
                  <a:noFill/>
                </a:ln>
                <a:solidFill>
                  <a:prstClr val="black"/>
                </a:solidFill>
                <a:effectLst/>
                <a:uLnTx/>
                <a:uFillTx/>
                <a:latin typeface="-apple-system"/>
              </a:rPr>
              <a:t>，</a:t>
            </a:r>
            <a:r>
              <a:rPr kumimoji="0" lang="en-US" altLang="zh-CN" sz="800" b="0" i="0" u="none" strike="noStrike" kern="0" cap="none" spc="0" normalizeH="0" baseline="0" noProof="0" dirty="0">
                <a:ln>
                  <a:noFill/>
                </a:ln>
                <a:solidFill>
                  <a:prstClr val="black"/>
                </a:solidFill>
                <a:effectLst/>
                <a:uLnTx/>
                <a:uFillTx/>
                <a:latin typeface="-apple-system"/>
              </a:rPr>
              <a:t>3</a:t>
            </a:r>
            <a:r>
              <a:rPr kumimoji="0" lang="zh-CN" altLang="en-US" sz="800" b="0" i="0" u="none" strike="noStrike" kern="0" cap="none" spc="0" normalizeH="0" baseline="0" noProof="0" dirty="0">
                <a:ln>
                  <a:noFill/>
                </a:ln>
                <a:solidFill>
                  <a:prstClr val="black"/>
                </a:solidFill>
                <a:effectLst/>
                <a:uLnTx/>
                <a:uFillTx/>
                <a:latin typeface="-apple-system"/>
              </a:rPr>
              <a:t>次／</a:t>
            </a:r>
            <a:r>
              <a:rPr kumimoji="0" lang="en-US" altLang="zh-CN" sz="800" b="0" i="0" u="none" strike="noStrike" kern="0" cap="none" spc="0" normalizeH="0" baseline="0" noProof="0" dirty="0">
                <a:ln>
                  <a:noFill/>
                </a:ln>
                <a:solidFill>
                  <a:prstClr val="black"/>
                </a:solidFill>
                <a:effectLst/>
                <a:uLnTx/>
                <a:uFillTx/>
                <a:latin typeface="-apple-system"/>
              </a:rPr>
              <a:t>d</a:t>
            </a:r>
            <a:r>
              <a:rPr kumimoji="0" lang="zh-CN" altLang="en-US" sz="800" b="0" i="0" u="none" strike="noStrike" kern="0" cap="none" spc="0" normalizeH="0" baseline="0" noProof="0" dirty="0">
                <a:ln>
                  <a:noFill/>
                </a:ln>
                <a:solidFill>
                  <a:prstClr val="black"/>
                </a:solidFill>
                <a:effectLst/>
                <a:uLnTx/>
                <a:uFillTx/>
                <a:latin typeface="-apple-system"/>
              </a:rPr>
              <a:t>，文拉法辛两周内增至</a:t>
            </a:r>
            <a:r>
              <a:rPr kumimoji="0" lang="en-US" altLang="zh-CN" sz="800" b="0" i="0" u="none" strike="noStrike" kern="0" cap="none" spc="0" normalizeH="0" baseline="0" noProof="0" dirty="0">
                <a:ln>
                  <a:noFill/>
                </a:ln>
                <a:solidFill>
                  <a:prstClr val="black"/>
                </a:solidFill>
                <a:effectLst/>
                <a:uLnTx/>
                <a:uFillTx/>
                <a:latin typeface="-apple-system"/>
              </a:rPr>
              <a:t>100</a:t>
            </a:r>
            <a:r>
              <a:rPr kumimoji="0" lang="zh-CN" altLang="en-US" sz="800" b="0" i="0" u="none" strike="noStrike" kern="0" cap="none" spc="0" normalizeH="0" baseline="0" noProof="0" dirty="0">
                <a:ln>
                  <a:noFill/>
                </a:ln>
                <a:solidFill>
                  <a:prstClr val="black"/>
                </a:solidFill>
                <a:effectLst/>
                <a:uLnTx/>
                <a:uFillTx/>
                <a:latin typeface="-apple-system"/>
              </a:rPr>
              <a:t>～</a:t>
            </a:r>
            <a:r>
              <a:rPr kumimoji="0" lang="en-US" altLang="zh-CN" sz="800" b="0" i="0" u="none" strike="noStrike" kern="0" cap="none" spc="0" normalizeH="0" baseline="0" noProof="0" dirty="0">
                <a:ln>
                  <a:noFill/>
                </a:ln>
                <a:solidFill>
                  <a:prstClr val="black"/>
                </a:solidFill>
                <a:effectLst/>
                <a:uLnTx/>
                <a:uFillTx/>
                <a:latin typeface="-apple-system"/>
              </a:rPr>
              <a:t>150 mg</a:t>
            </a:r>
            <a:r>
              <a:rPr kumimoji="0" lang="zh-CN" altLang="en-US" sz="800" b="0" i="0" u="none" strike="noStrike" kern="0" cap="none" spc="0" normalizeH="0" baseline="0" noProof="0" dirty="0">
                <a:ln>
                  <a:noFill/>
                </a:ln>
                <a:solidFill>
                  <a:prstClr val="black"/>
                </a:solidFill>
                <a:effectLst/>
                <a:uLnTx/>
                <a:uFillTx/>
                <a:latin typeface="-apple-system"/>
              </a:rPr>
              <a:t>／</a:t>
            </a:r>
            <a:r>
              <a:rPr kumimoji="0" lang="en-US" altLang="zh-CN" sz="800" b="0" i="0" u="none" strike="noStrike" kern="0" cap="none" spc="0" normalizeH="0" baseline="0" noProof="0" dirty="0">
                <a:ln>
                  <a:noFill/>
                </a:ln>
                <a:solidFill>
                  <a:prstClr val="black"/>
                </a:solidFill>
                <a:effectLst/>
                <a:uLnTx/>
                <a:uFillTx/>
                <a:latin typeface="-apple-system"/>
              </a:rPr>
              <a:t>d</a:t>
            </a:r>
            <a:r>
              <a:rPr kumimoji="0" lang="zh-CN" altLang="en-US" sz="800" b="0" i="0" u="none" strike="noStrike" kern="0" cap="none" spc="0" normalizeH="0" baseline="0" noProof="0" dirty="0">
                <a:ln>
                  <a:noFill/>
                </a:ln>
                <a:solidFill>
                  <a:prstClr val="black"/>
                </a:solidFill>
                <a:effectLst/>
                <a:uLnTx/>
                <a:uFillTx/>
                <a:latin typeface="-apple-system"/>
              </a:rPr>
              <a:t>，治疗</a:t>
            </a:r>
            <a:r>
              <a:rPr kumimoji="0" lang="en-US" altLang="zh-CN" sz="800" b="0" i="0" u="none" strike="noStrike" kern="0" cap="none" spc="0" normalizeH="0" baseline="0" noProof="0" dirty="0">
                <a:ln>
                  <a:noFill/>
                </a:ln>
                <a:solidFill>
                  <a:prstClr val="black"/>
                </a:solidFill>
                <a:effectLst/>
                <a:uLnTx/>
                <a:uFillTx/>
                <a:latin typeface="-apple-system"/>
              </a:rPr>
              <a:t>6</a:t>
            </a:r>
            <a:r>
              <a:rPr kumimoji="0" lang="zh-CN" altLang="en-US" sz="800" b="0" i="0" u="none" strike="noStrike" kern="0" cap="none" spc="0" normalizeH="0" baseline="0" noProof="0" dirty="0">
                <a:ln>
                  <a:noFill/>
                </a:ln>
                <a:solidFill>
                  <a:prstClr val="black"/>
                </a:solidFill>
                <a:effectLst/>
                <a:uLnTx/>
                <a:uFillTx/>
                <a:latin typeface="-apple-system"/>
              </a:rPr>
              <a:t>周</a:t>
            </a:r>
            <a:endParaRPr kumimoji="0" lang="zh-CN" altLang="en-US" sz="800" b="0" i="0" u="none" strike="noStrike" kern="0" cap="none" spc="0" normalizeH="0" baseline="0" noProof="0" dirty="0">
              <a:ln>
                <a:noFill/>
              </a:ln>
              <a:solidFill>
                <a:prstClr val="black"/>
              </a:solidFill>
              <a:effectLst/>
              <a:uLnTx/>
              <a:uFillTx/>
            </a:endParaRPr>
          </a:p>
        </p:txBody>
      </p:sp>
      <p:sp>
        <p:nvSpPr>
          <p:cNvPr id="15" name="文本框 14">
            <a:extLst>
              <a:ext uri="{FF2B5EF4-FFF2-40B4-BE49-F238E27FC236}">
                <a16:creationId xmlns:a16="http://schemas.microsoft.com/office/drawing/2014/main" id="{FC6289A7-4F57-DEAF-0F92-674558FBD542}"/>
              </a:ext>
            </a:extLst>
          </p:cNvPr>
          <p:cNvSpPr txBox="1"/>
          <p:nvPr/>
        </p:nvSpPr>
        <p:spPr>
          <a:xfrm>
            <a:off x="861034" y="6049573"/>
            <a:ext cx="10108557" cy="227563"/>
          </a:xfrm>
          <a:prstGeom prst="rect">
            <a:avLst/>
          </a:prstGeom>
          <a:noFill/>
        </p:spPr>
        <p:txBody>
          <a:bodyPr wrap="square" rtlCol="0">
            <a:spAutoFit/>
          </a:bodyPr>
          <a:lstStyle/>
          <a:p>
            <a:pPr marL="0" marR="0" lvl="0" indent="0" defTabSz="914400" eaLnBrk="1" fontAlgn="auto" latinLnBrk="0" hangingPunct="1">
              <a:lnSpc>
                <a:spcPct val="120000"/>
              </a:lnSpc>
              <a:spcBef>
                <a:spcPts val="0"/>
              </a:spcBef>
              <a:spcAft>
                <a:spcPts val="600"/>
              </a:spcAft>
              <a:buClrTx/>
              <a:buSzTx/>
              <a:buFontTx/>
              <a:buNone/>
              <a:tabLst/>
              <a:defRPr/>
            </a:pPr>
            <a:r>
              <a:rPr kumimoji="0" lang="en-US" altLang="zh-CN" sz="800" b="0" i="0" u="none" strike="noStrike" kern="0" cap="none" spc="0" normalizeH="0" baseline="0" noProof="0" dirty="0">
                <a:ln>
                  <a:noFill/>
                </a:ln>
                <a:solidFill>
                  <a:prstClr val="black"/>
                </a:solidFill>
                <a:effectLst/>
                <a:uLnTx/>
                <a:uFillTx/>
                <a:latin typeface="微软雅黑"/>
              </a:rPr>
              <a:t>SNRIs</a:t>
            </a:r>
            <a:r>
              <a:rPr kumimoji="0" lang="zh-CN" altLang="en-US" sz="800" b="0" i="0" u="none" strike="noStrike" kern="0" cap="none" spc="0" normalizeH="0" baseline="0" noProof="0" dirty="0">
                <a:ln>
                  <a:noFill/>
                </a:ln>
                <a:solidFill>
                  <a:prstClr val="black"/>
                </a:solidFill>
                <a:effectLst/>
                <a:uLnTx/>
                <a:uFillTx/>
                <a:latin typeface="微软雅黑"/>
              </a:rPr>
              <a:t>： </a:t>
            </a:r>
            <a:r>
              <a:rPr kumimoji="0" lang="en-US" altLang="zh-CN" sz="800" b="0" i="0" u="none" strike="noStrike" kern="0" cap="none" spc="0" normalizeH="0" baseline="0" noProof="0" dirty="0">
                <a:ln>
                  <a:noFill/>
                </a:ln>
                <a:solidFill>
                  <a:prstClr val="black"/>
                </a:solidFill>
                <a:effectLst/>
                <a:uLnTx/>
                <a:uFillTx/>
                <a:latin typeface="微软雅黑"/>
              </a:rPr>
              <a:t>5-</a:t>
            </a:r>
            <a:r>
              <a:rPr kumimoji="0" lang="zh-CN" altLang="en-US" sz="800" b="0" i="0" u="none" strike="noStrike" kern="0" cap="none" spc="0" normalizeH="0" baseline="0" noProof="0" dirty="0">
                <a:ln>
                  <a:noFill/>
                </a:ln>
                <a:solidFill>
                  <a:prstClr val="black"/>
                </a:solidFill>
                <a:effectLst/>
                <a:uLnTx/>
                <a:uFillTx/>
                <a:latin typeface="微软雅黑"/>
              </a:rPr>
              <a:t>羟色胺与去甲肾上腺素再摄取抑制剂；</a:t>
            </a:r>
            <a:r>
              <a:rPr kumimoji="0" lang="en-US" altLang="zh-CN" sz="800" b="0" i="0" u="none" strike="noStrike" kern="0" cap="none" spc="0" normalizeH="0" baseline="0" noProof="0" dirty="0">
                <a:ln>
                  <a:noFill/>
                </a:ln>
                <a:solidFill>
                  <a:prstClr val="black"/>
                </a:solidFill>
                <a:effectLst/>
                <a:uLnTx/>
                <a:uFillTx/>
              </a:rPr>
              <a:t> TESS</a:t>
            </a:r>
            <a:r>
              <a:rPr kumimoji="0" lang="zh-CN" altLang="en-US" sz="800" b="0" i="0" u="none" strike="noStrike" kern="0" cap="none" spc="0" normalizeH="0" baseline="0" noProof="0" dirty="0">
                <a:ln>
                  <a:noFill/>
                </a:ln>
                <a:solidFill>
                  <a:prstClr val="black"/>
                </a:solidFill>
                <a:effectLst/>
                <a:uLnTx/>
                <a:uFillTx/>
              </a:rPr>
              <a:t>：</a:t>
            </a:r>
            <a:r>
              <a:rPr kumimoji="0" lang="zh-CN" altLang="en-US" sz="800" b="0" i="0" u="none" strike="noStrike" kern="0" cap="none" spc="0" normalizeH="0" baseline="0" noProof="0" dirty="0">
                <a:ln>
                  <a:noFill/>
                </a:ln>
                <a:solidFill>
                  <a:prstClr val="black"/>
                </a:solidFill>
                <a:effectLst/>
                <a:uLnTx/>
                <a:uFillTx/>
                <a:latin typeface="-apple-system"/>
              </a:rPr>
              <a:t>副反应量表；</a:t>
            </a:r>
            <a:endParaRPr kumimoji="0" lang="zh-CN" altLang="en-US" sz="800" b="0" i="0" u="none" strike="noStrike" kern="0" cap="none" spc="0" normalizeH="0" baseline="0" noProof="0" dirty="0">
              <a:ln>
                <a:noFill/>
              </a:ln>
              <a:solidFill>
                <a:prstClr val="black"/>
              </a:solidFill>
              <a:effectLst/>
              <a:uLnTx/>
              <a:uFillTx/>
              <a:latin typeface="微软雅黑"/>
            </a:endParaRPr>
          </a:p>
        </p:txBody>
      </p:sp>
    </p:spTree>
    <p:extLst>
      <p:ext uri="{BB962C8B-B14F-4D97-AF65-F5344CB8AC3E}">
        <p14:creationId xmlns:p14="http://schemas.microsoft.com/office/powerpoint/2010/main" val="1943515991"/>
      </p:ext>
    </p:extLst>
  </p:cSld>
  <p:clrMapOvr>
    <a:masterClrMapping/>
  </p:clrMapOv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4143B6E-0A2E-3299-E8F2-4FA94E70C1C3}"/>
            </a:ext>
          </a:extLst>
        </p:cNvPr>
        <p:cNvGrpSpPr/>
        <p:nvPr/>
      </p:nvGrpSpPr>
      <p:grpSpPr>
        <a:xfrm>
          <a:off x="0" y="0"/>
          <a:ext cx="0" cy="0"/>
          <a:chOff x="0" y="0"/>
          <a:chExt cx="0" cy="0"/>
        </a:xfrm>
      </p:grpSpPr>
      <p:sp>
        <p:nvSpPr>
          <p:cNvPr id="4" name="标题 3">
            <a:extLst>
              <a:ext uri="{FF2B5EF4-FFF2-40B4-BE49-F238E27FC236}">
                <a16:creationId xmlns:a16="http://schemas.microsoft.com/office/drawing/2014/main" id="{06576305-DB81-B9D3-0DE2-E695D2550B96}"/>
              </a:ext>
            </a:extLst>
          </p:cNvPr>
          <p:cNvSpPr>
            <a:spLocks noGrp="1"/>
          </p:cNvSpPr>
          <p:nvPr>
            <p:ph type="title"/>
          </p:nvPr>
        </p:nvSpPr>
        <p:spPr/>
        <p:txBody>
          <a:bodyPr/>
          <a:lstStyle/>
          <a:p>
            <a:r>
              <a:rPr lang="zh-CN" altLang="en-US" dirty="0">
                <a:latin typeface="+mn-lt"/>
                <a:ea typeface="+mn-ea"/>
                <a:cs typeface="+mn-ea"/>
                <a:sym typeface="+mn-lt"/>
              </a:rPr>
              <a:t>圣</a:t>
            </a:r>
            <a:r>
              <a:rPr lang="en-US" altLang="zh-CN" dirty="0">
                <a:latin typeface="+mn-lt"/>
                <a:ea typeface="+mn-ea"/>
                <a:cs typeface="+mn-ea"/>
                <a:sym typeface="+mn-lt"/>
              </a:rPr>
              <a:t>·</a:t>
            </a:r>
            <a:r>
              <a:rPr lang="zh-CN" altLang="en-US" dirty="0">
                <a:latin typeface="+mn-lt"/>
                <a:ea typeface="+mn-ea"/>
                <a:cs typeface="+mn-ea"/>
                <a:sym typeface="+mn-lt"/>
              </a:rPr>
              <a:t>约翰草提取物适用于抑郁患者长期治疗，可明显降低抑郁复发风险，且耐受性良好</a:t>
            </a:r>
          </a:p>
        </p:txBody>
      </p:sp>
      <p:sp>
        <p:nvSpPr>
          <p:cNvPr id="5" name="内容占位符 4">
            <a:extLst>
              <a:ext uri="{FF2B5EF4-FFF2-40B4-BE49-F238E27FC236}">
                <a16:creationId xmlns:a16="http://schemas.microsoft.com/office/drawing/2014/main" id="{C4C2337A-D188-1626-D6F0-4DFA637EB6A1}"/>
              </a:ext>
            </a:extLst>
          </p:cNvPr>
          <p:cNvSpPr>
            <a:spLocks noGrp="1"/>
          </p:cNvSpPr>
          <p:nvPr>
            <p:ph sz="quarter" idx="10"/>
          </p:nvPr>
        </p:nvSpPr>
        <p:spPr/>
        <p:txBody>
          <a:bodyPr/>
          <a:lstStyle/>
          <a:p>
            <a:pPr>
              <a:spcBef>
                <a:spcPts val="0"/>
              </a:spcBef>
            </a:pPr>
            <a:r>
              <a:rPr lang="en-US" altLang="zh-CN" dirty="0">
                <a:latin typeface="+mn-lt"/>
                <a:ea typeface="+mn-ea"/>
                <a:cs typeface="+mn-ea"/>
                <a:sym typeface="+mn-lt"/>
              </a:rPr>
              <a:t>1. Kasper S, et al. Continuation and long-term maintenance treatment with Hypericum extract WS 5570 after recovery </a:t>
            </a:r>
            <a:r>
              <a:rPr lang="en-US" altLang="zh-CN" dirty="0" err="1">
                <a:latin typeface="+mn-lt"/>
                <a:ea typeface="+mn-ea"/>
                <a:cs typeface="+mn-ea"/>
                <a:sym typeface="+mn-lt"/>
              </a:rPr>
              <a:t>Neuropsychopharmacol</a:t>
            </a:r>
            <a:r>
              <a:rPr lang="en-US" altLang="zh-CN" dirty="0">
                <a:latin typeface="+mn-lt"/>
                <a:ea typeface="+mn-ea"/>
                <a:cs typeface="+mn-ea"/>
                <a:sym typeface="+mn-lt"/>
              </a:rPr>
              <a:t>. 2008 Nov;18(11):803-13. </a:t>
            </a:r>
          </a:p>
          <a:p>
            <a:pPr>
              <a:spcBef>
                <a:spcPts val="0"/>
              </a:spcBef>
            </a:pPr>
            <a:endParaRPr lang="zh-CN" altLang="en-US" dirty="0">
              <a:solidFill>
                <a:schemeClr val="tx1"/>
              </a:solidFill>
              <a:latin typeface="+mn-lt"/>
              <a:ea typeface="+mn-ea"/>
              <a:cs typeface="+mn-ea"/>
              <a:sym typeface="+mn-lt"/>
            </a:endParaRPr>
          </a:p>
        </p:txBody>
      </p:sp>
      <p:sp>
        <p:nvSpPr>
          <p:cNvPr id="74" name="矩形: 圆角 12">
            <a:extLst>
              <a:ext uri="{FF2B5EF4-FFF2-40B4-BE49-F238E27FC236}">
                <a16:creationId xmlns:a16="http://schemas.microsoft.com/office/drawing/2014/main" id="{AB0568E9-91E4-0D19-AE77-59274478A657}"/>
              </a:ext>
            </a:extLst>
          </p:cNvPr>
          <p:cNvSpPr/>
          <p:nvPr/>
        </p:nvSpPr>
        <p:spPr>
          <a:xfrm>
            <a:off x="1052830" y="1289685"/>
            <a:ext cx="5064760" cy="4269105"/>
          </a:xfrm>
          <a:prstGeom prst="roundRect">
            <a:avLst>
              <a:gd name="adj" fmla="val 4101"/>
            </a:avLst>
          </a:prstGeom>
          <a:solidFill>
            <a:sysClr val="window" lastClr="FFFFFF"/>
          </a:solidFill>
          <a:ln w="25400" cap="flat" cmpd="sng" algn="ctr">
            <a:noFill/>
            <a:prstDash val="solid"/>
          </a:ln>
          <a:effectLst>
            <a:outerShdw blurRad="63500" algn="ctr" rotWithShape="0">
              <a:srgbClr val="B35609">
                <a:alpha val="20000"/>
              </a:srgbClr>
            </a:outerShdw>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cs typeface="+mn-ea"/>
              <a:sym typeface="+mn-lt"/>
            </a:endParaRPr>
          </a:p>
        </p:txBody>
      </p:sp>
      <p:graphicFrame>
        <p:nvGraphicFramePr>
          <p:cNvPr id="75" name="图表 74">
            <a:extLst>
              <a:ext uri="{FF2B5EF4-FFF2-40B4-BE49-F238E27FC236}">
                <a16:creationId xmlns:a16="http://schemas.microsoft.com/office/drawing/2014/main" id="{2F74686C-CA8C-5207-3958-28C99D614A6E}"/>
              </a:ext>
            </a:extLst>
          </p:cNvPr>
          <p:cNvGraphicFramePr/>
          <p:nvPr/>
        </p:nvGraphicFramePr>
        <p:xfrm>
          <a:off x="1800860" y="1738630"/>
          <a:ext cx="3967480" cy="1643380"/>
        </p:xfrm>
        <a:graphic>
          <a:graphicData uri="http://schemas.openxmlformats.org/drawingml/2006/chart">
            <c:chart xmlns:c="http://schemas.openxmlformats.org/drawingml/2006/chart" xmlns:r="http://schemas.openxmlformats.org/officeDocument/2006/relationships" r:id="rId2"/>
          </a:graphicData>
        </a:graphic>
      </p:graphicFrame>
      <p:sp>
        <p:nvSpPr>
          <p:cNvPr id="76" name="文本框 75">
            <a:extLst>
              <a:ext uri="{FF2B5EF4-FFF2-40B4-BE49-F238E27FC236}">
                <a16:creationId xmlns:a16="http://schemas.microsoft.com/office/drawing/2014/main" id="{FF1AF755-4FB6-E6E2-CF06-97E765DA94E1}"/>
              </a:ext>
            </a:extLst>
          </p:cNvPr>
          <p:cNvSpPr txBox="1"/>
          <p:nvPr/>
        </p:nvSpPr>
        <p:spPr>
          <a:xfrm rot="16200000">
            <a:off x="947420" y="2201545"/>
            <a:ext cx="1414780" cy="460375"/>
          </a:xfrm>
          <a:prstGeom prst="rect">
            <a:avLst/>
          </a:prstGeom>
          <a:noFill/>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sz="1330" b="0" i="0" u="none" strike="noStrike" kern="1200" baseline="0">
                <a:solidFill>
                  <a:prstClr val="black">
                    <a:lumMod val="65000"/>
                    <a:lumOff val="35000"/>
                  </a:prstClr>
                </a:solidFill>
                <a:latin typeface="+mn-lt"/>
                <a:ea typeface="+mn-ea"/>
                <a:cs typeface="+mn-cs"/>
              </a:defRPr>
            </a:pPr>
            <a:r>
              <a:rPr kumimoji="0" lang="zh-CN" altLang="en-US" sz="1200" b="0" i="0" u="none" strike="noStrike" kern="1200" cap="none" spc="0" normalizeH="0" baseline="0" noProof="0" dirty="0">
                <a:ln>
                  <a:noFill/>
                </a:ln>
                <a:solidFill>
                  <a:prstClr val="black">
                    <a:lumMod val="65000"/>
                    <a:lumOff val="35000"/>
                  </a:prstClr>
                </a:solidFill>
                <a:effectLst/>
                <a:uLnTx/>
                <a:uFillTx/>
                <a:cs typeface="+mn-ea"/>
                <a:sym typeface="+mn-lt"/>
              </a:rPr>
              <a:t>长期治疗抑郁患者复发率</a:t>
            </a:r>
          </a:p>
        </p:txBody>
      </p:sp>
      <p:graphicFrame>
        <p:nvGraphicFramePr>
          <p:cNvPr id="77" name="图表 76">
            <a:extLst>
              <a:ext uri="{FF2B5EF4-FFF2-40B4-BE49-F238E27FC236}">
                <a16:creationId xmlns:a16="http://schemas.microsoft.com/office/drawing/2014/main" id="{A51D69B0-98D6-E2C7-CC06-E43009B3254F}"/>
              </a:ext>
            </a:extLst>
          </p:cNvPr>
          <p:cNvGraphicFramePr/>
          <p:nvPr/>
        </p:nvGraphicFramePr>
        <p:xfrm>
          <a:off x="1800860" y="3523615"/>
          <a:ext cx="3967480" cy="1748790"/>
        </p:xfrm>
        <a:graphic>
          <a:graphicData uri="http://schemas.openxmlformats.org/drawingml/2006/chart">
            <c:chart xmlns:c="http://schemas.openxmlformats.org/drawingml/2006/chart" xmlns:r="http://schemas.openxmlformats.org/officeDocument/2006/relationships" r:id="rId3"/>
          </a:graphicData>
        </a:graphic>
      </p:graphicFrame>
      <p:sp>
        <p:nvSpPr>
          <p:cNvPr id="78" name="文本框 77">
            <a:extLst>
              <a:ext uri="{FF2B5EF4-FFF2-40B4-BE49-F238E27FC236}">
                <a16:creationId xmlns:a16="http://schemas.microsoft.com/office/drawing/2014/main" id="{F17CC7C6-8807-68CF-E080-D80130E0DF36}"/>
              </a:ext>
            </a:extLst>
          </p:cNvPr>
          <p:cNvSpPr txBox="1"/>
          <p:nvPr/>
        </p:nvSpPr>
        <p:spPr>
          <a:xfrm rot="16200000">
            <a:off x="761729" y="4075590"/>
            <a:ext cx="1715669" cy="430887"/>
          </a:xfrm>
          <a:prstGeom prst="rect">
            <a:avLst/>
          </a:prstGeom>
          <a:noFill/>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sz="1330" b="0" i="0" u="none" strike="noStrike" kern="1200" baseline="0">
                <a:solidFill>
                  <a:prstClr val="black">
                    <a:lumMod val="65000"/>
                    <a:lumOff val="35000"/>
                  </a:prstClr>
                </a:solidFill>
                <a:latin typeface="+mn-lt"/>
                <a:ea typeface="+mn-ea"/>
                <a:cs typeface="+mn-cs"/>
              </a:defRPr>
            </a:pPr>
            <a:r>
              <a:rPr kumimoji="0" lang="zh-CN" altLang="en-US" sz="1100" b="0" i="0" u="none" strike="noStrike" kern="1200" cap="none" spc="0" normalizeH="0" baseline="0" noProof="0" dirty="0">
                <a:ln>
                  <a:noFill/>
                </a:ln>
                <a:solidFill>
                  <a:prstClr val="black">
                    <a:lumMod val="65000"/>
                    <a:lumOff val="35000"/>
                  </a:prstClr>
                </a:solidFill>
                <a:effectLst/>
                <a:uLnTx/>
                <a:uFillTx/>
                <a:cs typeface="+mn-ea"/>
                <a:sym typeface="+mn-lt"/>
              </a:rPr>
              <a:t>长期治疗抑郁患者不良事件发生率</a:t>
            </a:r>
            <a:endParaRPr kumimoji="0" lang="zh-CN" altLang="en-US" sz="1000" b="0" i="0" u="none" strike="noStrike" kern="1200" cap="none" spc="0" normalizeH="0" baseline="0" noProof="0" dirty="0">
              <a:ln>
                <a:noFill/>
              </a:ln>
              <a:solidFill>
                <a:prstClr val="black">
                  <a:lumMod val="65000"/>
                  <a:lumOff val="35000"/>
                </a:prstClr>
              </a:solidFill>
              <a:effectLst/>
              <a:uLnTx/>
              <a:uFillTx/>
              <a:cs typeface="+mn-ea"/>
              <a:sym typeface="+mn-lt"/>
            </a:endParaRPr>
          </a:p>
        </p:txBody>
      </p:sp>
      <p:sp>
        <p:nvSpPr>
          <p:cNvPr id="79" name="等腰三角形 245">
            <a:extLst>
              <a:ext uri="{FF2B5EF4-FFF2-40B4-BE49-F238E27FC236}">
                <a16:creationId xmlns:a16="http://schemas.microsoft.com/office/drawing/2014/main" id="{81CC6E50-B8A1-54C6-843E-9F886DF2D20F}"/>
              </a:ext>
            </a:extLst>
          </p:cNvPr>
          <p:cNvSpPr/>
          <p:nvPr/>
        </p:nvSpPr>
        <p:spPr>
          <a:xfrm rot="5400000" flipH="1">
            <a:off x="6030117" y="3218459"/>
            <a:ext cx="489600" cy="223200"/>
          </a:xfrm>
          <a:prstGeom prst="triangle">
            <a:avLst/>
          </a:prstGeom>
          <a:solidFill>
            <a:srgbClr val="B35609"/>
          </a:solidFill>
          <a:ln w="25400" cap="flat" cmpd="sng" algn="ctr">
            <a:no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cs typeface="+mn-ea"/>
              <a:sym typeface="+mn-lt"/>
            </a:endParaRPr>
          </a:p>
        </p:txBody>
      </p:sp>
      <p:sp>
        <p:nvSpPr>
          <p:cNvPr id="80" name="等腰三角形 246">
            <a:extLst>
              <a:ext uri="{FF2B5EF4-FFF2-40B4-BE49-F238E27FC236}">
                <a16:creationId xmlns:a16="http://schemas.microsoft.com/office/drawing/2014/main" id="{7AECDFD2-406A-5331-9AA4-F215E732B2A4}"/>
              </a:ext>
            </a:extLst>
          </p:cNvPr>
          <p:cNvSpPr/>
          <p:nvPr/>
        </p:nvSpPr>
        <p:spPr>
          <a:xfrm rot="5400000" flipH="1">
            <a:off x="6139718" y="3218459"/>
            <a:ext cx="489600" cy="223200"/>
          </a:xfrm>
          <a:prstGeom prst="triangle">
            <a:avLst/>
          </a:prstGeom>
          <a:solidFill>
            <a:srgbClr val="B35609"/>
          </a:solidFill>
          <a:ln w="25400" cap="flat" cmpd="sng" algn="ctr">
            <a:no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cs typeface="+mn-ea"/>
              <a:sym typeface="+mn-lt"/>
            </a:endParaRPr>
          </a:p>
        </p:txBody>
      </p:sp>
      <p:sp>
        <p:nvSpPr>
          <p:cNvPr id="81" name="share_222381">
            <a:extLst>
              <a:ext uri="{FF2B5EF4-FFF2-40B4-BE49-F238E27FC236}">
                <a16:creationId xmlns:a16="http://schemas.microsoft.com/office/drawing/2014/main" id="{12538A62-1F1E-1342-4A73-7FBF6EF02D6B}"/>
              </a:ext>
            </a:extLst>
          </p:cNvPr>
          <p:cNvSpPr/>
          <p:nvPr/>
        </p:nvSpPr>
        <p:spPr>
          <a:xfrm rot="4414105">
            <a:off x="4221480" y="1766570"/>
            <a:ext cx="525780" cy="835660"/>
          </a:xfrm>
          <a:custGeom>
            <a:avLst/>
            <a:gdLst>
              <a:gd name="T0" fmla="*/ 6827 w 6827"/>
              <a:gd name="T1" fmla="*/ 2890 h 5861"/>
              <a:gd name="T2" fmla="*/ 3936 w 6827"/>
              <a:gd name="T3" fmla="*/ 0 h 5861"/>
              <a:gd name="T4" fmla="*/ 3936 w 6827"/>
              <a:gd name="T5" fmla="*/ 1925 h 5861"/>
              <a:gd name="T6" fmla="*/ 0 w 6827"/>
              <a:gd name="T7" fmla="*/ 5861 h 5861"/>
              <a:gd name="T8" fmla="*/ 3936 w 6827"/>
              <a:gd name="T9" fmla="*/ 3847 h 5861"/>
              <a:gd name="T10" fmla="*/ 3936 w 6827"/>
              <a:gd name="T11" fmla="*/ 5781 h 5861"/>
              <a:gd name="T12" fmla="*/ 6827 w 6827"/>
              <a:gd name="T13" fmla="*/ 2890 h 5861"/>
            </a:gdLst>
            <a:ahLst/>
            <a:cxnLst>
              <a:cxn ang="0">
                <a:pos x="T0" y="T1"/>
              </a:cxn>
              <a:cxn ang="0">
                <a:pos x="T2" y="T3"/>
              </a:cxn>
              <a:cxn ang="0">
                <a:pos x="T4" y="T5"/>
              </a:cxn>
              <a:cxn ang="0">
                <a:pos x="T6" y="T7"/>
              </a:cxn>
              <a:cxn ang="0">
                <a:pos x="T8" y="T9"/>
              </a:cxn>
              <a:cxn ang="0">
                <a:pos x="T10" y="T11"/>
              </a:cxn>
              <a:cxn ang="0">
                <a:pos x="T12" y="T13"/>
              </a:cxn>
            </a:cxnLst>
            <a:rect l="0" t="0" r="r" b="b"/>
            <a:pathLst>
              <a:path w="6827" h="5861">
                <a:moveTo>
                  <a:pt x="6827" y="2890"/>
                </a:moveTo>
                <a:lnTo>
                  <a:pt x="3936" y="0"/>
                </a:lnTo>
                <a:lnTo>
                  <a:pt x="3936" y="1925"/>
                </a:lnTo>
                <a:cubicBezTo>
                  <a:pt x="1762" y="1925"/>
                  <a:pt x="0" y="3687"/>
                  <a:pt x="0" y="5861"/>
                </a:cubicBezTo>
                <a:cubicBezTo>
                  <a:pt x="799" y="4405"/>
                  <a:pt x="2383" y="3655"/>
                  <a:pt x="3936" y="3847"/>
                </a:cubicBezTo>
                <a:lnTo>
                  <a:pt x="3936" y="5781"/>
                </a:lnTo>
                <a:lnTo>
                  <a:pt x="6827" y="2890"/>
                </a:lnTo>
                <a:close/>
              </a:path>
            </a:pathLst>
          </a:custGeom>
          <a:solidFill>
            <a:srgbClr val="B35609"/>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cs typeface="+mn-ea"/>
              <a:sym typeface="+mn-lt"/>
            </a:endParaRPr>
          </a:p>
        </p:txBody>
      </p:sp>
      <p:sp>
        <p:nvSpPr>
          <p:cNvPr id="82" name="文本框 81">
            <a:extLst>
              <a:ext uri="{FF2B5EF4-FFF2-40B4-BE49-F238E27FC236}">
                <a16:creationId xmlns:a16="http://schemas.microsoft.com/office/drawing/2014/main" id="{1CC28B02-A427-4824-48B7-902A5498D3C8}"/>
              </a:ext>
            </a:extLst>
          </p:cNvPr>
          <p:cNvSpPr txBox="1"/>
          <p:nvPr/>
        </p:nvSpPr>
        <p:spPr>
          <a:xfrm>
            <a:off x="3754052" y="1537631"/>
            <a:ext cx="792480" cy="276999"/>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200" b="0" i="1" u="none" strike="noStrike" kern="0" cap="none" spc="0" normalizeH="0" baseline="0" noProof="0" dirty="0">
                <a:ln>
                  <a:noFill/>
                </a:ln>
                <a:solidFill>
                  <a:prstClr val="black"/>
                </a:solidFill>
                <a:effectLst/>
                <a:uLnTx/>
                <a:uFillTx/>
                <a:cs typeface="+mn-ea"/>
                <a:sym typeface="+mn-lt"/>
              </a:rPr>
              <a:t>p=0.01</a:t>
            </a:r>
            <a:endParaRPr kumimoji="0" lang="zh-CN" altLang="en-US" sz="1200" b="0" i="1" u="none" strike="noStrike" kern="0" cap="none" spc="0" normalizeH="0" baseline="0" noProof="0" dirty="0">
              <a:ln>
                <a:noFill/>
              </a:ln>
              <a:solidFill>
                <a:prstClr val="black"/>
              </a:solidFill>
              <a:effectLst/>
              <a:uLnTx/>
              <a:uFillTx/>
              <a:cs typeface="+mn-ea"/>
              <a:sym typeface="+mn-lt"/>
            </a:endParaRPr>
          </a:p>
        </p:txBody>
      </p:sp>
      <p:sp>
        <p:nvSpPr>
          <p:cNvPr id="83" name="文本框 82">
            <a:extLst>
              <a:ext uri="{FF2B5EF4-FFF2-40B4-BE49-F238E27FC236}">
                <a16:creationId xmlns:a16="http://schemas.microsoft.com/office/drawing/2014/main" id="{5DFD11F9-BF67-97FB-86C9-3DD667166B38}"/>
              </a:ext>
            </a:extLst>
          </p:cNvPr>
          <p:cNvSpPr txBox="1"/>
          <p:nvPr/>
        </p:nvSpPr>
        <p:spPr>
          <a:xfrm>
            <a:off x="4617053" y="1738688"/>
            <a:ext cx="822960" cy="40011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000" b="1" i="0" u="none" strike="noStrike" kern="0" cap="none" spc="0" normalizeH="0" baseline="0" noProof="0">
                <a:ln>
                  <a:noFill/>
                </a:ln>
                <a:solidFill>
                  <a:srgbClr val="B35609"/>
                </a:solidFill>
                <a:effectLst/>
                <a:uLnTx/>
                <a:uFillTx/>
                <a:cs typeface="+mn-ea"/>
                <a:sym typeface="+mn-lt"/>
              </a:rPr>
              <a:t>63%</a:t>
            </a:r>
            <a:endParaRPr kumimoji="0" lang="zh-CN" altLang="en-US" sz="2000" b="1" i="0" u="none" strike="noStrike" kern="0" cap="none" spc="0" normalizeH="0" baseline="0" noProof="0">
              <a:ln>
                <a:noFill/>
              </a:ln>
              <a:solidFill>
                <a:srgbClr val="B35609"/>
              </a:solidFill>
              <a:effectLst/>
              <a:uLnTx/>
              <a:uFillTx/>
              <a:cs typeface="+mn-ea"/>
              <a:sym typeface="+mn-lt"/>
            </a:endParaRPr>
          </a:p>
        </p:txBody>
      </p:sp>
      <p:sp>
        <p:nvSpPr>
          <p:cNvPr id="84" name="矩形: 圆角 27">
            <a:extLst>
              <a:ext uri="{FF2B5EF4-FFF2-40B4-BE49-F238E27FC236}">
                <a16:creationId xmlns:a16="http://schemas.microsoft.com/office/drawing/2014/main" id="{E1D2DA98-FBA0-E6EF-7E39-E4E84596DDC8}"/>
              </a:ext>
            </a:extLst>
          </p:cNvPr>
          <p:cNvSpPr/>
          <p:nvPr/>
        </p:nvSpPr>
        <p:spPr>
          <a:xfrm>
            <a:off x="889355" y="2230661"/>
            <a:ext cx="421963" cy="690586"/>
          </a:xfrm>
          <a:prstGeom prst="roundRect">
            <a:avLst>
              <a:gd name="adj" fmla="val 23333"/>
            </a:avLst>
          </a:prstGeom>
          <a:solidFill>
            <a:srgbClr val="F5B021"/>
          </a:solidFill>
          <a:ln w="25400" cap="flat" cmpd="sng" algn="ctr">
            <a:no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dirty="0">
                <a:ln>
                  <a:noFill/>
                </a:ln>
                <a:solidFill>
                  <a:prstClr val="white"/>
                </a:solidFill>
                <a:effectLst/>
                <a:uLnTx/>
                <a:uFillTx/>
                <a:cs typeface="+mn-ea"/>
                <a:sym typeface="+mn-lt"/>
              </a:rPr>
              <a:t>疗效</a:t>
            </a:r>
            <a:endParaRPr kumimoji="0" lang="zh-CN" altLang="en-US" sz="1800" b="1" i="0" u="none" strike="noStrike" kern="0" cap="none" spc="0" normalizeH="0" baseline="30000" noProof="0" dirty="0">
              <a:ln>
                <a:noFill/>
              </a:ln>
              <a:solidFill>
                <a:prstClr val="white"/>
              </a:solidFill>
              <a:effectLst/>
              <a:uLnTx/>
              <a:uFillTx/>
              <a:cs typeface="+mn-ea"/>
              <a:sym typeface="+mn-lt"/>
            </a:endParaRPr>
          </a:p>
        </p:txBody>
      </p:sp>
      <p:sp>
        <p:nvSpPr>
          <p:cNvPr id="85" name="矩形: 圆角 27">
            <a:extLst>
              <a:ext uri="{FF2B5EF4-FFF2-40B4-BE49-F238E27FC236}">
                <a16:creationId xmlns:a16="http://schemas.microsoft.com/office/drawing/2014/main" id="{C33B4E15-9285-C6F9-F5D5-5E7AF1908B12}"/>
              </a:ext>
            </a:extLst>
          </p:cNvPr>
          <p:cNvSpPr/>
          <p:nvPr/>
        </p:nvSpPr>
        <p:spPr>
          <a:xfrm>
            <a:off x="889599" y="3863002"/>
            <a:ext cx="416639" cy="966466"/>
          </a:xfrm>
          <a:prstGeom prst="roundRect">
            <a:avLst>
              <a:gd name="adj" fmla="val 23333"/>
            </a:avLst>
          </a:prstGeom>
          <a:solidFill>
            <a:srgbClr val="F5B021"/>
          </a:solidFill>
          <a:ln w="25400" cap="flat" cmpd="sng" algn="ctr">
            <a:no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dirty="0">
                <a:ln>
                  <a:noFill/>
                </a:ln>
                <a:solidFill>
                  <a:prstClr val="white"/>
                </a:solidFill>
                <a:effectLst/>
                <a:uLnTx/>
                <a:uFillTx/>
                <a:cs typeface="+mn-ea"/>
                <a:sym typeface="+mn-lt"/>
              </a:rPr>
              <a:t>安全性</a:t>
            </a:r>
            <a:endParaRPr kumimoji="0" lang="zh-CN" altLang="en-US" sz="1800" b="1" i="0" u="none" strike="noStrike" kern="0" cap="none" spc="0" normalizeH="0" baseline="30000" noProof="0" dirty="0">
              <a:ln>
                <a:noFill/>
              </a:ln>
              <a:solidFill>
                <a:prstClr val="white"/>
              </a:solidFill>
              <a:effectLst/>
              <a:uLnTx/>
              <a:uFillTx/>
              <a:cs typeface="+mn-ea"/>
              <a:sym typeface="+mn-lt"/>
            </a:endParaRPr>
          </a:p>
        </p:txBody>
      </p:sp>
      <p:sp>
        <p:nvSpPr>
          <p:cNvPr id="86" name="矩形: 圆角 12">
            <a:extLst>
              <a:ext uri="{FF2B5EF4-FFF2-40B4-BE49-F238E27FC236}">
                <a16:creationId xmlns:a16="http://schemas.microsoft.com/office/drawing/2014/main" id="{AF38C0F2-9B72-F2A5-FA09-951E6EDC9B8D}"/>
              </a:ext>
            </a:extLst>
          </p:cNvPr>
          <p:cNvSpPr/>
          <p:nvPr/>
        </p:nvSpPr>
        <p:spPr>
          <a:xfrm>
            <a:off x="6495415" y="1289050"/>
            <a:ext cx="4977765" cy="4160520"/>
          </a:xfrm>
          <a:prstGeom prst="roundRect">
            <a:avLst>
              <a:gd name="adj" fmla="val 4101"/>
            </a:avLst>
          </a:prstGeom>
          <a:solidFill>
            <a:sysClr val="window" lastClr="FFFFFF"/>
          </a:solidFill>
          <a:ln w="25400" cap="flat" cmpd="sng" algn="ctr">
            <a:noFill/>
            <a:prstDash val="solid"/>
          </a:ln>
          <a:effectLst>
            <a:outerShdw blurRad="63500" algn="ctr" rotWithShape="0">
              <a:srgbClr val="B35609">
                <a:alpha val="20000"/>
              </a:srgbClr>
            </a:outerShdw>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cs typeface="+mn-ea"/>
              <a:sym typeface="+mn-lt"/>
            </a:endParaRPr>
          </a:p>
        </p:txBody>
      </p:sp>
      <p:sp>
        <p:nvSpPr>
          <p:cNvPr id="87" name="矩形: 圆角 19">
            <a:extLst>
              <a:ext uri="{FF2B5EF4-FFF2-40B4-BE49-F238E27FC236}">
                <a16:creationId xmlns:a16="http://schemas.microsoft.com/office/drawing/2014/main" id="{45F9984B-941D-6C47-C89F-664CC2BA568F}"/>
              </a:ext>
            </a:extLst>
          </p:cNvPr>
          <p:cNvSpPr/>
          <p:nvPr/>
        </p:nvSpPr>
        <p:spPr>
          <a:xfrm>
            <a:off x="7621905" y="1181735"/>
            <a:ext cx="2566670" cy="533400"/>
          </a:xfrm>
          <a:prstGeom prst="roundRect">
            <a:avLst>
              <a:gd name="adj" fmla="val 23333"/>
            </a:avLst>
          </a:prstGeom>
          <a:solidFill>
            <a:srgbClr val="B35609"/>
          </a:solidFill>
          <a:ln w="25400" cap="flat" cmpd="sng" algn="ctr">
            <a:noFill/>
            <a:prstDash val="solid"/>
          </a:ln>
          <a:effectLst/>
        </p:spPr>
        <p:txBody>
          <a:bodyPr rtlCol="0" anchor="ctr"/>
          <a:lstStyle/>
          <a:p>
            <a:pPr marL="0" marR="0" lvl="0" indent="0" algn="ctr" defTabSz="457200" eaLnBrk="1" fontAlgn="auto" latinLnBrk="0" hangingPunct="1">
              <a:lnSpc>
                <a:spcPct val="100000"/>
              </a:lnSpc>
              <a:spcBef>
                <a:spcPts val="0"/>
              </a:spcBef>
              <a:spcAft>
                <a:spcPts val="400"/>
              </a:spcAft>
              <a:buClrTx/>
              <a:buSzTx/>
              <a:buFontTx/>
              <a:buNone/>
              <a:tabLst/>
              <a:defRPr/>
            </a:pPr>
            <a:r>
              <a:rPr kumimoji="0" lang="zh-CN" altLang="en-US" sz="1800" b="1" i="0" u="none" strike="noStrike" kern="0" cap="none" spc="0" normalizeH="0" baseline="0" noProof="0" dirty="0">
                <a:ln>
                  <a:noFill/>
                </a:ln>
                <a:solidFill>
                  <a:prstClr val="white"/>
                </a:solidFill>
                <a:effectLst/>
                <a:uLnTx/>
                <a:uFillTx/>
                <a:cs typeface="+mn-ea"/>
                <a:sym typeface="+mn-lt"/>
              </a:rPr>
              <a:t>长程治疗安全防复发</a:t>
            </a:r>
            <a:endParaRPr kumimoji="0" lang="en-US" altLang="zh-CN" sz="1800" b="1" i="0" u="none" strike="noStrike" kern="0" cap="none" spc="0" normalizeH="0" baseline="0" noProof="0" dirty="0">
              <a:ln>
                <a:noFill/>
              </a:ln>
              <a:solidFill>
                <a:prstClr val="white"/>
              </a:solidFill>
              <a:effectLst/>
              <a:uLnTx/>
              <a:uFillTx/>
              <a:cs typeface="+mn-ea"/>
              <a:sym typeface="+mn-lt"/>
            </a:endParaRPr>
          </a:p>
        </p:txBody>
      </p:sp>
      <p:sp>
        <p:nvSpPr>
          <p:cNvPr id="88" name="文本框 87">
            <a:extLst>
              <a:ext uri="{FF2B5EF4-FFF2-40B4-BE49-F238E27FC236}">
                <a16:creationId xmlns:a16="http://schemas.microsoft.com/office/drawing/2014/main" id="{E929A839-BC16-A640-E9C8-9F5F04B71895}"/>
              </a:ext>
            </a:extLst>
          </p:cNvPr>
          <p:cNvSpPr txBox="1"/>
          <p:nvPr/>
        </p:nvSpPr>
        <p:spPr>
          <a:xfrm>
            <a:off x="6735445" y="1927225"/>
            <a:ext cx="4687570" cy="3448050"/>
          </a:xfrm>
          <a:prstGeom prst="rect">
            <a:avLst/>
          </a:prstGeom>
          <a:noFill/>
        </p:spPr>
        <p:txBody>
          <a:bodyPr wrap="square">
            <a:noAutofit/>
          </a:bodyPr>
          <a:lstStyle/>
          <a:p>
            <a:pPr>
              <a:lnSpc>
                <a:spcPct val="150000"/>
              </a:lnSpc>
              <a:spcAft>
                <a:spcPts val="600"/>
              </a:spcAft>
              <a:buFont typeface="Arial" panose="020B0604020202020204" pitchFamily="34" charset="0"/>
              <a:buNone/>
              <a:defRPr/>
            </a:pPr>
            <a:r>
              <a:rPr lang="zh-CN" altLang="en-US" sz="1600" b="1">
                <a:solidFill>
                  <a:prstClr val="black"/>
                </a:solidFill>
                <a:cs typeface="+mn-ea"/>
                <a:sym typeface="+mn-lt"/>
              </a:rPr>
              <a:t>在为期</a:t>
            </a:r>
            <a:r>
              <a:rPr lang="en-US" altLang="zh-CN" sz="1600" b="1">
                <a:solidFill>
                  <a:prstClr val="black"/>
                </a:solidFill>
                <a:cs typeface="+mn-ea"/>
                <a:sym typeface="+mn-lt"/>
              </a:rPr>
              <a:t>52</a:t>
            </a:r>
            <a:r>
              <a:rPr lang="zh-CN" altLang="en-US" sz="1600" b="1">
                <a:solidFill>
                  <a:prstClr val="black"/>
                </a:solidFill>
                <a:cs typeface="+mn-ea"/>
                <a:sym typeface="+mn-lt"/>
              </a:rPr>
              <a:t>周的抑郁症患者长期维持治疗研究中：</a:t>
            </a:r>
          </a:p>
          <a:p>
            <a:pPr marL="285750" indent="-285750">
              <a:lnSpc>
                <a:spcPct val="150000"/>
              </a:lnSpc>
              <a:spcAft>
                <a:spcPts val="600"/>
              </a:spcAft>
              <a:buFont typeface="Wingdings" panose="05000000000000000000" charset="0"/>
              <a:buChar char=""/>
              <a:defRPr/>
            </a:pPr>
            <a:r>
              <a:rPr lang="zh-CN" altLang="en-US" sz="1600" b="1">
                <a:solidFill>
                  <a:prstClr val="black"/>
                </a:solidFill>
                <a:cs typeface="+mn-ea"/>
                <a:sym typeface="+mn-lt"/>
              </a:rPr>
              <a:t>圣</a:t>
            </a:r>
            <a:r>
              <a:rPr lang="zh-CN" altLang="en-US" sz="1600" b="1" dirty="0">
                <a:solidFill>
                  <a:prstClr val="black"/>
                </a:solidFill>
                <a:cs typeface="+mn-ea"/>
                <a:sym typeface="+mn-lt"/>
              </a:rPr>
              <a:t>·</a:t>
            </a:r>
            <a:r>
              <a:rPr lang="zh-CN" altLang="en-US" sz="1600" b="1">
                <a:solidFill>
                  <a:prstClr val="black"/>
                </a:solidFill>
                <a:cs typeface="+mn-ea"/>
                <a:sym typeface="+mn-lt"/>
              </a:rPr>
              <a:t>约翰草提取物的</a:t>
            </a:r>
            <a:r>
              <a:rPr lang="zh-CN" altLang="en-US" sz="1600" b="1">
                <a:solidFill>
                  <a:srgbClr val="B35609"/>
                </a:solidFill>
                <a:cs typeface="+mn-ea"/>
                <a:sym typeface="+mn-lt"/>
              </a:rPr>
              <a:t>预防作用明显</a:t>
            </a:r>
          </a:p>
          <a:p>
            <a:pPr marL="285750" indent="-285750">
              <a:lnSpc>
                <a:spcPct val="150000"/>
              </a:lnSpc>
              <a:spcAft>
                <a:spcPts val="600"/>
              </a:spcAft>
              <a:buFont typeface="Wingdings" panose="05000000000000000000" charset="0"/>
              <a:buChar char=""/>
              <a:defRPr/>
            </a:pPr>
            <a:r>
              <a:rPr lang="zh-CN" altLang="en-US" sz="1600" b="1">
                <a:solidFill>
                  <a:prstClr val="black"/>
                </a:solidFill>
                <a:cs typeface="+mn-ea"/>
                <a:sym typeface="+mn-lt"/>
              </a:rPr>
              <a:t>圣</a:t>
            </a:r>
            <a:r>
              <a:rPr lang="zh-CN" altLang="en-US" sz="1600" b="1" dirty="0">
                <a:solidFill>
                  <a:prstClr val="black"/>
                </a:solidFill>
                <a:cs typeface="+mn-ea"/>
                <a:sym typeface="+mn-lt"/>
              </a:rPr>
              <a:t>·</a:t>
            </a:r>
            <a:r>
              <a:rPr lang="zh-CN" altLang="en-US" sz="1600" b="1">
                <a:solidFill>
                  <a:prstClr val="black"/>
                </a:solidFill>
                <a:cs typeface="+mn-ea"/>
                <a:sym typeface="+mn-lt"/>
              </a:rPr>
              <a:t>约翰草提取物治疗组与安慰剂治疗组比较，</a:t>
            </a:r>
            <a:r>
              <a:rPr lang="zh-CN" altLang="en-US" sz="1600" b="1">
                <a:solidFill>
                  <a:srgbClr val="B35609"/>
                </a:solidFill>
                <a:cs typeface="+mn-ea"/>
                <a:sym typeface="+mn-lt"/>
              </a:rPr>
              <a:t>患者复发率显著降低约</a:t>
            </a:r>
            <a:r>
              <a:rPr lang="en-US" altLang="zh-CN" sz="1600" b="1">
                <a:solidFill>
                  <a:srgbClr val="B35609"/>
                </a:solidFill>
                <a:cs typeface="+mn-ea"/>
                <a:sym typeface="+mn-lt"/>
              </a:rPr>
              <a:t>63%</a:t>
            </a:r>
            <a:endParaRPr lang="zh-CN" altLang="en-US" sz="1600" b="1">
              <a:solidFill>
                <a:srgbClr val="B35609"/>
              </a:solidFill>
              <a:cs typeface="+mn-ea"/>
              <a:sym typeface="+mn-lt"/>
            </a:endParaRPr>
          </a:p>
          <a:p>
            <a:pPr marL="285750" indent="-285750">
              <a:lnSpc>
                <a:spcPct val="150000"/>
              </a:lnSpc>
              <a:spcAft>
                <a:spcPts val="600"/>
              </a:spcAft>
              <a:buFont typeface="Wingdings" panose="05000000000000000000" charset="0"/>
              <a:buChar char=""/>
              <a:defRPr/>
            </a:pPr>
            <a:r>
              <a:rPr lang="zh-CN" altLang="en-US" sz="1600" b="1">
                <a:solidFill>
                  <a:prstClr val="black"/>
                </a:solidFill>
                <a:cs typeface="+mn-ea"/>
                <a:sym typeface="+mn-lt"/>
              </a:rPr>
              <a:t>且两组间</a:t>
            </a:r>
            <a:r>
              <a:rPr lang="zh-CN" altLang="en-US" sz="1600" b="1">
                <a:solidFill>
                  <a:srgbClr val="B35609"/>
                </a:solidFill>
                <a:cs typeface="+mn-ea"/>
                <a:sym typeface="+mn-lt"/>
              </a:rPr>
              <a:t>不良反应发生率相当</a:t>
            </a:r>
            <a:endParaRPr lang="zh-CN" altLang="en-US" sz="1600" b="1" baseline="30000" dirty="0">
              <a:solidFill>
                <a:srgbClr val="B35609"/>
              </a:solidFill>
              <a:cs typeface="+mn-ea"/>
              <a:sym typeface="+mn-lt"/>
            </a:endParaRPr>
          </a:p>
        </p:txBody>
      </p:sp>
      <p:grpSp>
        <p:nvGrpSpPr>
          <p:cNvPr id="89" name="组合 88">
            <a:extLst>
              <a:ext uri="{FF2B5EF4-FFF2-40B4-BE49-F238E27FC236}">
                <a16:creationId xmlns:a16="http://schemas.microsoft.com/office/drawing/2014/main" id="{81637852-5B93-C23D-BF21-A989CD492AAA}"/>
              </a:ext>
            </a:extLst>
          </p:cNvPr>
          <p:cNvGrpSpPr/>
          <p:nvPr/>
        </p:nvGrpSpPr>
        <p:grpSpPr>
          <a:xfrm>
            <a:off x="9802495" y="4055745"/>
            <a:ext cx="1670685" cy="1452245"/>
            <a:chOff x="1635918" y="2275653"/>
            <a:chExt cx="3534213" cy="3085605"/>
          </a:xfrm>
        </p:grpSpPr>
        <p:grpSp>
          <p:nvGrpSpPr>
            <p:cNvPr id="90" name="组合 89">
              <a:extLst>
                <a:ext uri="{FF2B5EF4-FFF2-40B4-BE49-F238E27FC236}">
                  <a16:creationId xmlns:a16="http://schemas.microsoft.com/office/drawing/2014/main" id="{603B98F8-EAFE-CC7A-F0CB-C50C07A3ADF0}"/>
                </a:ext>
              </a:extLst>
            </p:cNvPr>
            <p:cNvGrpSpPr>
              <a:grpSpLocks noChangeAspect="1"/>
            </p:cNvGrpSpPr>
            <p:nvPr/>
          </p:nvGrpSpPr>
          <p:grpSpPr>
            <a:xfrm>
              <a:off x="2035907" y="2351568"/>
              <a:ext cx="2240844" cy="1582646"/>
              <a:chOff x="5000625" y="2303463"/>
              <a:chExt cx="3594100" cy="2538413"/>
            </a:xfrm>
          </p:grpSpPr>
          <p:sp>
            <p:nvSpPr>
              <p:cNvPr id="93" name="Freeform 64">
                <a:extLst>
                  <a:ext uri="{FF2B5EF4-FFF2-40B4-BE49-F238E27FC236}">
                    <a16:creationId xmlns:a16="http://schemas.microsoft.com/office/drawing/2014/main" id="{02A58558-729F-8B0C-BB1B-F35B4B1D1F13}"/>
                  </a:ext>
                </a:extLst>
              </p:cNvPr>
              <p:cNvSpPr/>
              <p:nvPr/>
            </p:nvSpPr>
            <p:spPr bwMode="auto">
              <a:xfrm>
                <a:off x="5332413" y="2325688"/>
                <a:ext cx="3252788" cy="2493963"/>
              </a:xfrm>
              <a:custGeom>
                <a:avLst/>
                <a:gdLst>
                  <a:gd name="T0" fmla="*/ 688 w 735"/>
                  <a:gd name="T1" fmla="*/ 563 h 563"/>
                  <a:gd name="T2" fmla="*/ 145 w 735"/>
                  <a:gd name="T3" fmla="*/ 563 h 563"/>
                  <a:gd name="T4" fmla="*/ 84 w 735"/>
                  <a:gd name="T5" fmla="*/ 509 h 563"/>
                  <a:gd name="T6" fmla="*/ 6 w 735"/>
                  <a:gd name="T7" fmla="*/ 55 h 563"/>
                  <a:gd name="T8" fmla="*/ 48 w 735"/>
                  <a:gd name="T9" fmla="*/ 0 h 563"/>
                  <a:gd name="T10" fmla="*/ 591 w 735"/>
                  <a:gd name="T11" fmla="*/ 0 h 563"/>
                  <a:gd name="T12" fmla="*/ 652 w 735"/>
                  <a:gd name="T13" fmla="*/ 55 h 563"/>
                  <a:gd name="T14" fmla="*/ 730 w 735"/>
                  <a:gd name="T15" fmla="*/ 509 h 563"/>
                  <a:gd name="T16" fmla="*/ 688 w 735"/>
                  <a:gd name="T17" fmla="*/ 563 h 5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35" h="563">
                    <a:moveTo>
                      <a:pt x="688" y="563"/>
                    </a:moveTo>
                    <a:cubicBezTo>
                      <a:pt x="145" y="563"/>
                      <a:pt x="145" y="563"/>
                      <a:pt x="145" y="563"/>
                    </a:cubicBezTo>
                    <a:cubicBezTo>
                      <a:pt x="116" y="563"/>
                      <a:pt x="89" y="539"/>
                      <a:pt x="84" y="509"/>
                    </a:cubicBezTo>
                    <a:cubicBezTo>
                      <a:pt x="6" y="55"/>
                      <a:pt x="6" y="55"/>
                      <a:pt x="6" y="55"/>
                    </a:cubicBezTo>
                    <a:cubicBezTo>
                      <a:pt x="0" y="25"/>
                      <a:pt x="19" y="0"/>
                      <a:pt x="48" y="0"/>
                    </a:cubicBezTo>
                    <a:cubicBezTo>
                      <a:pt x="591" y="0"/>
                      <a:pt x="591" y="0"/>
                      <a:pt x="591" y="0"/>
                    </a:cubicBezTo>
                    <a:cubicBezTo>
                      <a:pt x="619" y="0"/>
                      <a:pt x="647" y="25"/>
                      <a:pt x="652" y="55"/>
                    </a:cubicBezTo>
                    <a:cubicBezTo>
                      <a:pt x="730" y="509"/>
                      <a:pt x="730" y="509"/>
                      <a:pt x="730" y="509"/>
                    </a:cubicBezTo>
                    <a:cubicBezTo>
                      <a:pt x="735" y="539"/>
                      <a:pt x="716" y="563"/>
                      <a:pt x="688" y="563"/>
                    </a:cubicBezTo>
                    <a:close/>
                  </a:path>
                </a:pathLst>
              </a:custGeom>
              <a:solidFill>
                <a:srgbClr val="B35609">
                  <a:lumMod val="20000"/>
                  <a:lumOff val="80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4572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94" name="Freeform 65">
                <a:extLst>
                  <a:ext uri="{FF2B5EF4-FFF2-40B4-BE49-F238E27FC236}">
                    <a16:creationId xmlns:a16="http://schemas.microsoft.com/office/drawing/2014/main" id="{9A9424BC-D9BD-3B2C-4DFD-E978D9DD6677}"/>
                  </a:ext>
                </a:extLst>
              </p:cNvPr>
              <p:cNvSpPr>
                <a:spLocks noEditPoints="1"/>
              </p:cNvSpPr>
              <p:nvPr/>
            </p:nvSpPr>
            <p:spPr bwMode="auto">
              <a:xfrm>
                <a:off x="5324475" y="2303463"/>
                <a:ext cx="3270250" cy="2538413"/>
              </a:xfrm>
              <a:custGeom>
                <a:avLst/>
                <a:gdLst>
                  <a:gd name="T0" fmla="*/ 690 w 739"/>
                  <a:gd name="T1" fmla="*/ 573 h 573"/>
                  <a:gd name="T2" fmla="*/ 147 w 739"/>
                  <a:gd name="T3" fmla="*/ 573 h 573"/>
                  <a:gd name="T4" fmla="*/ 104 w 739"/>
                  <a:gd name="T5" fmla="*/ 556 h 573"/>
                  <a:gd name="T6" fmla="*/ 81 w 739"/>
                  <a:gd name="T7" fmla="*/ 515 h 573"/>
                  <a:gd name="T8" fmla="*/ 3 w 739"/>
                  <a:gd name="T9" fmla="*/ 61 h 573"/>
                  <a:gd name="T10" fmla="*/ 13 w 739"/>
                  <a:gd name="T11" fmla="*/ 18 h 573"/>
                  <a:gd name="T12" fmla="*/ 50 w 739"/>
                  <a:gd name="T13" fmla="*/ 0 h 573"/>
                  <a:gd name="T14" fmla="*/ 593 w 739"/>
                  <a:gd name="T15" fmla="*/ 0 h 573"/>
                  <a:gd name="T16" fmla="*/ 635 w 739"/>
                  <a:gd name="T17" fmla="*/ 17 h 573"/>
                  <a:gd name="T18" fmla="*/ 658 w 739"/>
                  <a:gd name="T19" fmla="*/ 59 h 573"/>
                  <a:gd name="T20" fmla="*/ 737 w 739"/>
                  <a:gd name="T21" fmla="*/ 513 h 573"/>
                  <a:gd name="T22" fmla="*/ 727 w 739"/>
                  <a:gd name="T23" fmla="*/ 556 h 573"/>
                  <a:gd name="T24" fmla="*/ 690 w 739"/>
                  <a:gd name="T25" fmla="*/ 573 h 573"/>
                  <a:gd name="T26" fmla="*/ 50 w 739"/>
                  <a:gd name="T27" fmla="*/ 10 h 573"/>
                  <a:gd name="T28" fmla="*/ 20 w 739"/>
                  <a:gd name="T29" fmla="*/ 24 h 573"/>
                  <a:gd name="T30" fmla="*/ 12 w 739"/>
                  <a:gd name="T31" fmla="*/ 59 h 573"/>
                  <a:gd name="T32" fmla="*/ 90 w 739"/>
                  <a:gd name="T33" fmla="*/ 513 h 573"/>
                  <a:gd name="T34" fmla="*/ 147 w 739"/>
                  <a:gd name="T35" fmla="*/ 563 h 573"/>
                  <a:gd name="T36" fmla="*/ 690 w 739"/>
                  <a:gd name="T37" fmla="*/ 563 h 573"/>
                  <a:gd name="T38" fmla="*/ 720 w 739"/>
                  <a:gd name="T39" fmla="*/ 549 h 573"/>
                  <a:gd name="T40" fmla="*/ 727 w 739"/>
                  <a:gd name="T41" fmla="*/ 515 h 573"/>
                  <a:gd name="T42" fmla="*/ 649 w 739"/>
                  <a:gd name="T43" fmla="*/ 61 h 573"/>
                  <a:gd name="T44" fmla="*/ 593 w 739"/>
                  <a:gd name="T45" fmla="*/ 10 h 573"/>
                  <a:gd name="T46" fmla="*/ 50 w 739"/>
                  <a:gd name="T47" fmla="*/ 10 h 5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739" h="573">
                    <a:moveTo>
                      <a:pt x="690" y="573"/>
                    </a:moveTo>
                    <a:cubicBezTo>
                      <a:pt x="147" y="573"/>
                      <a:pt x="147" y="573"/>
                      <a:pt x="147" y="573"/>
                    </a:cubicBezTo>
                    <a:cubicBezTo>
                      <a:pt x="132" y="573"/>
                      <a:pt x="117" y="567"/>
                      <a:pt x="104" y="556"/>
                    </a:cubicBezTo>
                    <a:cubicBezTo>
                      <a:pt x="92" y="545"/>
                      <a:pt x="84" y="530"/>
                      <a:pt x="81" y="515"/>
                    </a:cubicBezTo>
                    <a:cubicBezTo>
                      <a:pt x="3" y="61"/>
                      <a:pt x="3" y="61"/>
                      <a:pt x="3" y="61"/>
                    </a:cubicBezTo>
                    <a:cubicBezTo>
                      <a:pt x="0" y="44"/>
                      <a:pt x="3" y="29"/>
                      <a:pt x="13" y="18"/>
                    </a:cubicBezTo>
                    <a:cubicBezTo>
                      <a:pt x="21" y="6"/>
                      <a:pt x="35" y="0"/>
                      <a:pt x="50" y="0"/>
                    </a:cubicBezTo>
                    <a:cubicBezTo>
                      <a:pt x="593" y="0"/>
                      <a:pt x="593" y="0"/>
                      <a:pt x="593" y="0"/>
                    </a:cubicBezTo>
                    <a:cubicBezTo>
                      <a:pt x="608" y="0"/>
                      <a:pt x="623" y="6"/>
                      <a:pt x="635" y="17"/>
                    </a:cubicBezTo>
                    <a:cubicBezTo>
                      <a:pt x="647" y="28"/>
                      <a:pt x="656" y="43"/>
                      <a:pt x="658" y="59"/>
                    </a:cubicBezTo>
                    <a:cubicBezTo>
                      <a:pt x="737" y="513"/>
                      <a:pt x="737" y="513"/>
                      <a:pt x="737" y="513"/>
                    </a:cubicBezTo>
                    <a:cubicBezTo>
                      <a:pt x="739" y="529"/>
                      <a:pt x="736" y="544"/>
                      <a:pt x="727" y="556"/>
                    </a:cubicBezTo>
                    <a:cubicBezTo>
                      <a:pt x="718" y="567"/>
                      <a:pt x="705" y="573"/>
                      <a:pt x="690" y="573"/>
                    </a:cubicBezTo>
                    <a:close/>
                    <a:moveTo>
                      <a:pt x="50" y="10"/>
                    </a:moveTo>
                    <a:cubicBezTo>
                      <a:pt x="37" y="10"/>
                      <a:pt x="27" y="15"/>
                      <a:pt x="20" y="24"/>
                    </a:cubicBezTo>
                    <a:cubicBezTo>
                      <a:pt x="13" y="33"/>
                      <a:pt x="10" y="46"/>
                      <a:pt x="12" y="59"/>
                    </a:cubicBezTo>
                    <a:cubicBezTo>
                      <a:pt x="90" y="513"/>
                      <a:pt x="90" y="513"/>
                      <a:pt x="90" y="513"/>
                    </a:cubicBezTo>
                    <a:cubicBezTo>
                      <a:pt x="95" y="541"/>
                      <a:pt x="121" y="563"/>
                      <a:pt x="147" y="563"/>
                    </a:cubicBezTo>
                    <a:cubicBezTo>
                      <a:pt x="690" y="563"/>
                      <a:pt x="690" y="563"/>
                      <a:pt x="690" y="563"/>
                    </a:cubicBezTo>
                    <a:cubicBezTo>
                      <a:pt x="702" y="563"/>
                      <a:pt x="713" y="558"/>
                      <a:pt x="720" y="549"/>
                    </a:cubicBezTo>
                    <a:cubicBezTo>
                      <a:pt x="727" y="540"/>
                      <a:pt x="730" y="528"/>
                      <a:pt x="727" y="515"/>
                    </a:cubicBezTo>
                    <a:cubicBezTo>
                      <a:pt x="649" y="61"/>
                      <a:pt x="649" y="61"/>
                      <a:pt x="649" y="61"/>
                    </a:cubicBezTo>
                    <a:cubicBezTo>
                      <a:pt x="644" y="33"/>
                      <a:pt x="619" y="10"/>
                      <a:pt x="593" y="10"/>
                    </a:cubicBezTo>
                    <a:lnTo>
                      <a:pt x="50" y="10"/>
                    </a:lnTo>
                    <a:close/>
                  </a:path>
                </a:pathLst>
              </a:custGeom>
              <a:solidFill>
                <a:srgbClr val="0C222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4572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95" name="Freeform 66">
                <a:extLst>
                  <a:ext uri="{FF2B5EF4-FFF2-40B4-BE49-F238E27FC236}">
                    <a16:creationId xmlns:a16="http://schemas.microsoft.com/office/drawing/2014/main" id="{D6986594-3EA2-4653-3C8C-70DE8370711B}"/>
                  </a:ext>
                </a:extLst>
              </p:cNvPr>
              <p:cNvSpPr/>
              <p:nvPr/>
            </p:nvSpPr>
            <p:spPr bwMode="auto">
              <a:xfrm>
                <a:off x="5014913" y="2325688"/>
                <a:ext cx="3141663" cy="2493963"/>
              </a:xfrm>
              <a:custGeom>
                <a:avLst/>
                <a:gdLst>
                  <a:gd name="T0" fmla="*/ 591 w 710"/>
                  <a:gd name="T1" fmla="*/ 563 h 563"/>
                  <a:gd name="T2" fmla="*/ 48 w 710"/>
                  <a:gd name="T3" fmla="*/ 563 h 563"/>
                  <a:gd name="T4" fmla="*/ 3 w 710"/>
                  <a:gd name="T5" fmla="*/ 509 h 563"/>
                  <a:gd name="T6" fmla="*/ 60 w 710"/>
                  <a:gd name="T7" fmla="*/ 55 h 563"/>
                  <a:gd name="T8" fmla="*/ 118 w 710"/>
                  <a:gd name="T9" fmla="*/ 0 h 563"/>
                  <a:gd name="T10" fmla="*/ 661 w 710"/>
                  <a:gd name="T11" fmla="*/ 0 h 563"/>
                  <a:gd name="T12" fmla="*/ 706 w 710"/>
                  <a:gd name="T13" fmla="*/ 55 h 563"/>
                  <a:gd name="T14" fmla="*/ 650 w 710"/>
                  <a:gd name="T15" fmla="*/ 509 h 563"/>
                  <a:gd name="T16" fmla="*/ 591 w 710"/>
                  <a:gd name="T17" fmla="*/ 563 h 5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0" h="563">
                    <a:moveTo>
                      <a:pt x="591" y="563"/>
                    </a:moveTo>
                    <a:cubicBezTo>
                      <a:pt x="48" y="563"/>
                      <a:pt x="48" y="563"/>
                      <a:pt x="48" y="563"/>
                    </a:cubicBezTo>
                    <a:cubicBezTo>
                      <a:pt x="20" y="563"/>
                      <a:pt x="0" y="539"/>
                      <a:pt x="3" y="509"/>
                    </a:cubicBezTo>
                    <a:cubicBezTo>
                      <a:pt x="60" y="55"/>
                      <a:pt x="60" y="55"/>
                      <a:pt x="60" y="55"/>
                    </a:cubicBezTo>
                    <a:cubicBezTo>
                      <a:pt x="64" y="25"/>
                      <a:pt x="90" y="0"/>
                      <a:pt x="118" y="0"/>
                    </a:cubicBezTo>
                    <a:cubicBezTo>
                      <a:pt x="661" y="0"/>
                      <a:pt x="661" y="0"/>
                      <a:pt x="661" y="0"/>
                    </a:cubicBezTo>
                    <a:cubicBezTo>
                      <a:pt x="690" y="0"/>
                      <a:pt x="710" y="25"/>
                      <a:pt x="706" y="55"/>
                    </a:cubicBezTo>
                    <a:cubicBezTo>
                      <a:pt x="650" y="509"/>
                      <a:pt x="650" y="509"/>
                      <a:pt x="650" y="509"/>
                    </a:cubicBezTo>
                    <a:cubicBezTo>
                      <a:pt x="646" y="539"/>
                      <a:pt x="620" y="563"/>
                      <a:pt x="591" y="563"/>
                    </a:cubicBezTo>
                    <a:close/>
                  </a:path>
                </a:pathLst>
              </a:custGeom>
              <a:solidFill>
                <a:srgbClr val="B3560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4572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black"/>
                  </a:solidFill>
                  <a:effectLst/>
                  <a:uLnTx/>
                  <a:uFillTx/>
                  <a:cs typeface="+mn-ea"/>
                  <a:sym typeface="+mn-lt"/>
                </a:endParaRPr>
              </a:p>
            </p:txBody>
          </p:sp>
          <p:sp>
            <p:nvSpPr>
              <p:cNvPr id="96" name="Freeform 67">
                <a:extLst>
                  <a:ext uri="{FF2B5EF4-FFF2-40B4-BE49-F238E27FC236}">
                    <a16:creationId xmlns:a16="http://schemas.microsoft.com/office/drawing/2014/main" id="{9AD34EC8-EC84-D86C-C3D3-EA1227B31E24}"/>
                  </a:ext>
                </a:extLst>
              </p:cNvPr>
              <p:cNvSpPr>
                <a:spLocks noEditPoints="1"/>
              </p:cNvSpPr>
              <p:nvPr/>
            </p:nvSpPr>
            <p:spPr bwMode="auto">
              <a:xfrm>
                <a:off x="5000625" y="2303463"/>
                <a:ext cx="3168650" cy="2538413"/>
              </a:xfrm>
              <a:custGeom>
                <a:avLst/>
                <a:gdLst>
                  <a:gd name="T0" fmla="*/ 594 w 716"/>
                  <a:gd name="T1" fmla="*/ 573 h 573"/>
                  <a:gd name="T2" fmla="*/ 51 w 716"/>
                  <a:gd name="T3" fmla="*/ 573 h 573"/>
                  <a:gd name="T4" fmla="*/ 13 w 716"/>
                  <a:gd name="T5" fmla="*/ 556 h 573"/>
                  <a:gd name="T6" fmla="*/ 2 w 716"/>
                  <a:gd name="T7" fmla="*/ 513 h 573"/>
                  <a:gd name="T8" fmla="*/ 58 w 716"/>
                  <a:gd name="T9" fmla="*/ 59 h 573"/>
                  <a:gd name="T10" fmla="*/ 121 w 716"/>
                  <a:gd name="T11" fmla="*/ 0 h 573"/>
                  <a:gd name="T12" fmla="*/ 664 w 716"/>
                  <a:gd name="T13" fmla="*/ 0 h 573"/>
                  <a:gd name="T14" fmla="*/ 702 w 716"/>
                  <a:gd name="T15" fmla="*/ 18 h 573"/>
                  <a:gd name="T16" fmla="*/ 714 w 716"/>
                  <a:gd name="T17" fmla="*/ 60 h 573"/>
                  <a:gd name="T18" fmla="*/ 657 w 716"/>
                  <a:gd name="T19" fmla="*/ 514 h 573"/>
                  <a:gd name="T20" fmla="*/ 594 w 716"/>
                  <a:gd name="T21" fmla="*/ 573 h 573"/>
                  <a:gd name="T22" fmla="*/ 121 w 716"/>
                  <a:gd name="T23" fmla="*/ 10 h 573"/>
                  <a:gd name="T24" fmla="*/ 68 w 716"/>
                  <a:gd name="T25" fmla="*/ 60 h 573"/>
                  <a:gd name="T26" fmla="*/ 11 w 716"/>
                  <a:gd name="T27" fmla="*/ 514 h 573"/>
                  <a:gd name="T28" fmla="*/ 20 w 716"/>
                  <a:gd name="T29" fmla="*/ 549 h 573"/>
                  <a:gd name="T30" fmla="*/ 51 w 716"/>
                  <a:gd name="T31" fmla="*/ 563 h 573"/>
                  <a:gd name="T32" fmla="*/ 594 w 716"/>
                  <a:gd name="T33" fmla="*/ 563 h 573"/>
                  <a:gd name="T34" fmla="*/ 648 w 716"/>
                  <a:gd name="T35" fmla="*/ 513 h 573"/>
                  <a:gd name="T36" fmla="*/ 704 w 716"/>
                  <a:gd name="T37" fmla="*/ 59 h 573"/>
                  <a:gd name="T38" fmla="*/ 695 w 716"/>
                  <a:gd name="T39" fmla="*/ 24 h 573"/>
                  <a:gd name="T40" fmla="*/ 664 w 716"/>
                  <a:gd name="T41" fmla="*/ 10 h 573"/>
                  <a:gd name="T42" fmla="*/ 121 w 716"/>
                  <a:gd name="T43" fmla="*/ 10 h 5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716" h="573">
                    <a:moveTo>
                      <a:pt x="594" y="573"/>
                    </a:moveTo>
                    <a:cubicBezTo>
                      <a:pt x="51" y="573"/>
                      <a:pt x="51" y="573"/>
                      <a:pt x="51" y="573"/>
                    </a:cubicBezTo>
                    <a:cubicBezTo>
                      <a:pt x="36" y="573"/>
                      <a:pt x="23" y="567"/>
                      <a:pt x="13" y="556"/>
                    </a:cubicBezTo>
                    <a:cubicBezTo>
                      <a:pt x="4" y="544"/>
                      <a:pt x="0" y="529"/>
                      <a:pt x="2" y="513"/>
                    </a:cubicBezTo>
                    <a:cubicBezTo>
                      <a:pt x="58" y="59"/>
                      <a:pt x="58" y="59"/>
                      <a:pt x="58" y="59"/>
                    </a:cubicBezTo>
                    <a:cubicBezTo>
                      <a:pt x="62" y="27"/>
                      <a:pt x="91" y="0"/>
                      <a:pt x="121" y="0"/>
                    </a:cubicBezTo>
                    <a:cubicBezTo>
                      <a:pt x="664" y="0"/>
                      <a:pt x="664" y="0"/>
                      <a:pt x="664" y="0"/>
                    </a:cubicBezTo>
                    <a:cubicBezTo>
                      <a:pt x="680" y="0"/>
                      <a:pt x="693" y="6"/>
                      <a:pt x="702" y="18"/>
                    </a:cubicBezTo>
                    <a:cubicBezTo>
                      <a:pt x="712" y="29"/>
                      <a:pt x="716" y="44"/>
                      <a:pt x="714" y="60"/>
                    </a:cubicBezTo>
                    <a:cubicBezTo>
                      <a:pt x="657" y="514"/>
                      <a:pt x="657" y="514"/>
                      <a:pt x="657" y="514"/>
                    </a:cubicBezTo>
                    <a:cubicBezTo>
                      <a:pt x="653" y="547"/>
                      <a:pt x="625" y="573"/>
                      <a:pt x="594" y="573"/>
                    </a:cubicBezTo>
                    <a:close/>
                    <a:moveTo>
                      <a:pt x="121" y="10"/>
                    </a:moveTo>
                    <a:cubicBezTo>
                      <a:pt x="95" y="10"/>
                      <a:pt x="71" y="33"/>
                      <a:pt x="68" y="60"/>
                    </a:cubicBezTo>
                    <a:cubicBezTo>
                      <a:pt x="11" y="514"/>
                      <a:pt x="11" y="514"/>
                      <a:pt x="11" y="514"/>
                    </a:cubicBezTo>
                    <a:cubicBezTo>
                      <a:pt x="9" y="528"/>
                      <a:pt x="13" y="540"/>
                      <a:pt x="20" y="549"/>
                    </a:cubicBezTo>
                    <a:cubicBezTo>
                      <a:pt x="28" y="558"/>
                      <a:pt x="39" y="563"/>
                      <a:pt x="51" y="563"/>
                    </a:cubicBezTo>
                    <a:cubicBezTo>
                      <a:pt x="594" y="563"/>
                      <a:pt x="594" y="563"/>
                      <a:pt x="594" y="563"/>
                    </a:cubicBezTo>
                    <a:cubicBezTo>
                      <a:pt x="620" y="563"/>
                      <a:pt x="644" y="541"/>
                      <a:pt x="648" y="513"/>
                    </a:cubicBezTo>
                    <a:cubicBezTo>
                      <a:pt x="704" y="59"/>
                      <a:pt x="704" y="59"/>
                      <a:pt x="704" y="59"/>
                    </a:cubicBezTo>
                    <a:cubicBezTo>
                      <a:pt x="706" y="46"/>
                      <a:pt x="703" y="34"/>
                      <a:pt x="695" y="24"/>
                    </a:cubicBezTo>
                    <a:cubicBezTo>
                      <a:pt x="688" y="15"/>
                      <a:pt x="677" y="10"/>
                      <a:pt x="664" y="10"/>
                    </a:cubicBezTo>
                    <a:lnTo>
                      <a:pt x="121" y="10"/>
                    </a:lnTo>
                    <a:close/>
                  </a:path>
                </a:pathLst>
              </a:custGeom>
              <a:solidFill>
                <a:srgbClr val="0C222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4572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97" name="Freeform 68">
                <a:extLst>
                  <a:ext uri="{FF2B5EF4-FFF2-40B4-BE49-F238E27FC236}">
                    <a16:creationId xmlns:a16="http://schemas.microsoft.com/office/drawing/2014/main" id="{A362F633-538E-7666-E3F4-70C45D32CBC8}"/>
                  </a:ext>
                </a:extLst>
              </p:cNvPr>
              <p:cNvSpPr/>
              <p:nvPr/>
            </p:nvSpPr>
            <p:spPr bwMode="auto">
              <a:xfrm>
                <a:off x="7169150" y="4225925"/>
                <a:ext cx="434975" cy="354013"/>
              </a:xfrm>
              <a:custGeom>
                <a:avLst/>
                <a:gdLst>
                  <a:gd name="T0" fmla="*/ 246 w 274"/>
                  <a:gd name="T1" fmla="*/ 223 h 223"/>
                  <a:gd name="T2" fmla="*/ 0 w 274"/>
                  <a:gd name="T3" fmla="*/ 223 h 223"/>
                  <a:gd name="T4" fmla="*/ 28 w 274"/>
                  <a:gd name="T5" fmla="*/ 0 h 223"/>
                  <a:gd name="T6" fmla="*/ 274 w 274"/>
                  <a:gd name="T7" fmla="*/ 0 h 223"/>
                  <a:gd name="T8" fmla="*/ 246 w 274"/>
                  <a:gd name="T9" fmla="*/ 223 h 223"/>
                </a:gdLst>
                <a:ahLst/>
                <a:cxnLst>
                  <a:cxn ang="0">
                    <a:pos x="T0" y="T1"/>
                  </a:cxn>
                  <a:cxn ang="0">
                    <a:pos x="T2" y="T3"/>
                  </a:cxn>
                  <a:cxn ang="0">
                    <a:pos x="T4" y="T5"/>
                  </a:cxn>
                  <a:cxn ang="0">
                    <a:pos x="T6" y="T7"/>
                  </a:cxn>
                  <a:cxn ang="0">
                    <a:pos x="T8" y="T9"/>
                  </a:cxn>
                </a:cxnLst>
                <a:rect l="0" t="0" r="r" b="b"/>
                <a:pathLst>
                  <a:path w="274" h="223">
                    <a:moveTo>
                      <a:pt x="246" y="223"/>
                    </a:moveTo>
                    <a:lnTo>
                      <a:pt x="0" y="223"/>
                    </a:lnTo>
                    <a:lnTo>
                      <a:pt x="28" y="0"/>
                    </a:lnTo>
                    <a:lnTo>
                      <a:pt x="274" y="0"/>
                    </a:lnTo>
                    <a:lnTo>
                      <a:pt x="246" y="223"/>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4572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98" name="Freeform 69">
                <a:extLst>
                  <a:ext uri="{FF2B5EF4-FFF2-40B4-BE49-F238E27FC236}">
                    <a16:creationId xmlns:a16="http://schemas.microsoft.com/office/drawing/2014/main" id="{C11E9F26-005D-BCA1-E221-E1E520DEB766}"/>
                  </a:ext>
                </a:extLst>
              </p:cNvPr>
              <p:cNvSpPr>
                <a:spLocks noEditPoints="1"/>
              </p:cNvSpPr>
              <p:nvPr/>
            </p:nvSpPr>
            <p:spPr bwMode="auto">
              <a:xfrm>
                <a:off x="7146925" y="4203700"/>
                <a:ext cx="477838" cy="398463"/>
              </a:xfrm>
              <a:custGeom>
                <a:avLst/>
                <a:gdLst>
                  <a:gd name="T0" fmla="*/ 93 w 108"/>
                  <a:gd name="T1" fmla="*/ 90 h 90"/>
                  <a:gd name="T2" fmla="*/ 5 w 108"/>
                  <a:gd name="T3" fmla="*/ 90 h 90"/>
                  <a:gd name="T4" fmla="*/ 2 w 108"/>
                  <a:gd name="T5" fmla="*/ 89 h 90"/>
                  <a:gd name="T6" fmla="*/ 0 w 108"/>
                  <a:gd name="T7" fmla="*/ 85 h 90"/>
                  <a:gd name="T8" fmla="*/ 10 w 108"/>
                  <a:gd name="T9" fmla="*/ 4 h 90"/>
                  <a:gd name="T10" fmla="*/ 15 w 108"/>
                  <a:gd name="T11" fmla="*/ 0 h 90"/>
                  <a:gd name="T12" fmla="*/ 103 w 108"/>
                  <a:gd name="T13" fmla="*/ 0 h 90"/>
                  <a:gd name="T14" fmla="*/ 107 w 108"/>
                  <a:gd name="T15" fmla="*/ 2 h 90"/>
                  <a:gd name="T16" fmla="*/ 108 w 108"/>
                  <a:gd name="T17" fmla="*/ 6 h 90"/>
                  <a:gd name="T18" fmla="*/ 98 w 108"/>
                  <a:gd name="T19" fmla="*/ 86 h 90"/>
                  <a:gd name="T20" fmla="*/ 93 w 108"/>
                  <a:gd name="T21" fmla="*/ 90 h 90"/>
                  <a:gd name="T22" fmla="*/ 11 w 108"/>
                  <a:gd name="T23" fmla="*/ 80 h 90"/>
                  <a:gd name="T24" fmla="*/ 89 w 108"/>
                  <a:gd name="T25" fmla="*/ 80 h 90"/>
                  <a:gd name="T26" fmla="*/ 98 w 108"/>
                  <a:gd name="T27" fmla="*/ 10 h 90"/>
                  <a:gd name="T28" fmla="*/ 19 w 108"/>
                  <a:gd name="T29" fmla="*/ 10 h 90"/>
                  <a:gd name="T30" fmla="*/ 11 w 108"/>
                  <a:gd name="T31" fmla="*/ 80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8" h="90">
                    <a:moveTo>
                      <a:pt x="93" y="90"/>
                    </a:moveTo>
                    <a:cubicBezTo>
                      <a:pt x="5" y="90"/>
                      <a:pt x="5" y="90"/>
                      <a:pt x="5" y="90"/>
                    </a:cubicBezTo>
                    <a:cubicBezTo>
                      <a:pt x="4" y="90"/>
                      <a:pt x="2" y="90"/>
                      <a:pt x="2" y="89"/>
                    </a:cubicBezTo>
                    <a:cubicBezTo>
                      <a:pt x="1" y="88"/>
                      <a:pt x="0" y="86"/>
                      <a:pt x="0" y="85"/>
                    </a:cubicBezTo>
                    <a:cubicBezTo>
                      <a:pt x="10" y="4"/>
                      <a:pt x="10" y="4"/>
                      <a:pt x="10" y="4"/>
                    </a:cubicBezTo>
                    <a:cubicBezTo>
                      <a:pt x="11" y="2"/>
                      <a:pt x="13" y="0"/>
                      <a:pt x="15" y="0"/>
                    </a:cubicBezTo>
                    <a:cubicBezTo>
                      <a:pt x="103" y="0"/>
                      <a:pt x="103" y="0"/>
                      <a:pt x="103" y="0"/>
                    </a:cubicBezTo>
                    <a:cubicBezTo>
                      <a:pt x="105" y="0"/>
                      <a:pt x="106" y="0"/>
                      <a:pt x="107" y="2"/>
                    </a:cubicBezTo>
                    <a:cubicBezTo>
                      <a:pt x="108" y="3"/>
                      <a:pt x="108" y="4"/>
                      <a:pt x="108" y="6"/>
                    </a:cubicBezTo>
                    <a:cubicBezTo>
                      <a:pt x="98" y="86"/>
                      <a:pt x="98" y="86"/>
                      <a:pt x="98" y="86"/>
                    </a:cubicBezTo>
                    <a:cubicBezTo>
                      <a:pt x="97" y="88"/>
                      <a:pt x="95" y="90"/>
                      <a:pt x="93" y="90"/>
                    </a:cubicBezTo>
                    <a:close/>
                    <a:moveTo>
                      <a:pt x="11" y="80"/>
                    </a:moveTo>
                    <a:cubicBezTo>
                      <a:pt x="89" y="80"/>
                      <a:pt x="89" y="80"/>
                      <a:pt x="89" y="80"/>
                    </a:cubicBezTo>
                    <a:cubicBezTo>
                      <a:pt x="98" y="10"/>
                      <a:pt x="98" y="10"/>
                      <a:pt x="98" y="10"/>
                    </a:cubicBezTo>
                    <a:cubicBezTo>
                      <a:pt x="19" y="10"/>
                      <a:pt x="19" y="10"/>
                      <a:pt x="19" y="10"/>
                    </a:cubicBezTo>
                    <a:lnTo>
                      <a:pt x="11" y="80"/>
                    </a:lnTo>
                    <a:close/>
                  </a:path>
                </a:pathLst>
              </a:custGeom>
              <a:solidFill>
                <a:srgbClr val="0C222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4572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99" name="Freeform 70">
                <a:extLst>
                  <a:ext uri="{FF2B5EF4-FFF2-40B4-BE49-F238E27FC236}">
                    <a16:creationId xmlns:a16="http://schemas.microsoft.com/office/drawing/2014/main" id="{1AE6906D-04D1-9A09-CC93-5AC399AD1C56}"/>
                  </a:ext>
                </a:extLst>
              </p:cNvPr>
              <p:cNvSpPr/>
              <p:nvPr/>
            </p:nvSpPr>
            <p:spPr bwMode="auto">
              <a:xfrm>
                <a:off x="6532563" y="4225925"/>
                <a:ext cx="433388" cy="354013"/>
              </a:xfrm>
              <a:custGeom>
                <a:avLst/>
                <a:gdLst>
                  <a:gd name="T0" fmla="*/ 245 w 273"/>
                  <a:gd name="T1" fmla="*/ 223 h 223"/>
                  <a:gd name="T2" fmla="*/ 0 w 273"/>
                  <a:gd name="T3" fmla="*/ 223 h 223"/>
                  <a:gd name="T4" fmla="*/ 28 w 273"/>
                  <a:gd name="T5" fmla="*/ 0 h 223"/>
                  <a:gd name="T6" fmla="*/ 273 w 273"/>
                  <a:gd name="T7" fmla="*/ 0 h 223"/>
                  <a:gd name="T8" fmla="*/ 245 w 273"/>
                  <a:gd name="T9" fmla="*/ 223 h 223"/>
                </a:gdLst>
                <a:ahLst/>
                <a:cxnLst>
                  <a:cxn ang="0">
                    <a:pos x="T0" y="T1"/>
                  </a:cxn>
                  <a:cxn ang="0">
                    <a:pos x="T2" y="T3"/>
                  </a:cxn>
                  <a:cxn ang="0">
                    <a:pos x="T4" y="T5"/>
                  </a:cxn>
                  <a:cxn ang="0">
                    <a:pos x="T6" y="T7"/>
                  </a:cxn>
                  <a:cxn ang="0">
                    <a:pos x="T8" y="T9"/>
                  </a:cxn>
                </a:cxnLst>
                <a:rect l="0" t="0" r="r" b="b"/>
                <a:pathLst>
                  <a:path w="273" h="223">
                    <a:moveTo>
                      <a:pt x="245" y="223"/>
                    </a:moveTo>
                    <a:lnTo>
                      <a:pt x="0" y="223"/>
                    </a:lnTo>
                    <a:lnTo>
                      <a:pt x="28" y="0"/>
                    </a:lnTo>
                    <a:lnTo>
                      <a:pt x="273" y="0"/>
                    </a:lnTo>
                    <a:lnTo>
                      <a:pt x="245" y="223"/>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4572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100" name="Freeform 71">
                <a:extLst>
                  <a:ext uri="{FF2B5EF4-FFF2-40B4-BE49-F238E27FC236}">
                    <a16:creationId xmlns:a16="http://schemas.microsoft.com/office/drawing/2014/main" id="{33D883C7-8E1B-4320-92F5-A100BE97787B}"/>
                  </a:ext>
                </a:extLst>
              </p:cNvPr>
              <p:cNvSpPr>
                <a:spLocks noEditPoints="1"/>
              </p:cNvSpPr>
              <p:nvPr/>
            </p:nvSpPr>
            <p:spPr bwMode="auto">
              <a:xfrm>
                <a:off x="6510338" y="4203700"/>
                <a:ext cx="477838" cy="398463"/>
              </a:xfrm>
              <a:custGeom>
                <a:avLst/>
                <a:gdLst>
                  <a:gd name="T0" fmla="*/ 93 w 108"/>
                  <a:gd name="T1" fmla="*/ 90 h 90"/>
                  <a:gd name="T2" fmla="*/ 5 w 108"/>
                  <a:gd name="T3" fmla="*/ 90 h 90"/>
                  <a:gd name="T4" fmla="*/ 1 w 108"/>
                  <a:gd name="T5" fmla="*/ 89 h 90"/>
                  <a:gd name="T6" fmla="*/ 0 w 108"/>
                  <a:gd name="T7" fmla="*/ 85 h 90"/>
                  <a:gd name="T8" fmla="*/ 10 w 108"/>
                  <a:gd name="T9" fmla="*/ 4 h 90"/>
                  <a:gd name="T10" fmla="*/ 15 w 108"/>
                  <a:gd name="T11" fmla="*/ 0 h 90"/>
                  <a:gd name="T12" fmla="*/ 103 w 108"/>
                  <a:gd name="T13" fmla="*/ 0 h 90"/>
                  <a:gd name="T14" fmla="*/ 107 w 108"/>
                  <a:gd name="T15" fmla="*/ 2 h 90"/>
                  <a:gd name="T16" fmla="*/ 108 w 108"/>
                  <a:gd name="T17" fmla="*/ 6 h 90"/>
                  <a:gd name="T18" fmla="*/ 98 w 108"/>
                  <a:gd name="T19" fmla="*/ 86 h 90"/>
                  <a:gd name="T20" fmla="*/ 93 w 108"/>
                  <a:gd name="T21" fmla="*/ 90 h 90"/>
                  <a:gd name="T22" fmla="*/ 10 w 108"/>
                  <a:gd name="T23" fmla="*/ 80 h 90"/>
                  <a:gd name="T24" fmla="*/ 89 w 108"/>
                  <a:gd name="T25" fmla="*/ 80 h 90"/>
                  <a:gd name="T26" fmla="*/ 98 w 108"/>
                  <a:gd name="T27" fmla="*/ 10 h 90"/>
                  <a:gd name="T28" fmla="*/ 19 w 108"/>
                  <a:gd name="T29" fmla="*/ 10 h 90"/>
                  <a:gd name="T30" fmla="*/ 10 w 108"/>
                  <a:gd name="T31" fmla="*/ 80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8" h="90">
                    <a:moveTo>
                      <a:pt x="93" y="90"/>
                    </a:moveTo>
                    <a:cubicBezTo>
                      <a:pt x="5" y="90"/>
                      <a:pt x="5" y="90"/>
                      <a:pt x="5" y="90"/>
                    </a:cubicBezTo>
                    <a:cubicBezTo>
                      <a:pt x="4" y="90"/>
                      <a:pt x="2" y="90"/>
                      <a:pt x="1" y="89"/>
                    </a:cubicBezTo>
                    <a:cubicBezTo>
                      <a:pt x="1" y="88"/>
                      <a:pt x="0" y="86"/>
                      <a:pt x="0" y="85"/>
                    </a:cubicBezTo>
                    <a:cubicBezTo>
                      <a:pt x="10" y="4"/>
                      <a:pt x="10" y="4"/>
                      <a:pt x="10" y="4"/>
                    </a:cubicBezTo>
                    <a:cubicBezTo>
                      <a:pt x="11" y="2"/>
                      <a:pt x="13" y="0"/>
                      <a:pt x="15" y="0"/>
                    </a:cubicBezTo>
                    <a:cubicBezTo>
                      <a:pt x="103" y="0"/>
                      <a:pt x="103" y="0"/>
                      <a:pt x="103" y="0"/>
                    </a:cubicBezTo>
                    <a:cubicBezTo>
                      <a:pt x="104" y="0"/>
                      <a:pt x="106" y="0"/>
                      <a:pt x="107" y="2"/>
                    </a:cubicBezTo>
                    <a:cubicBezTo>
                      <a:pt x="108" y="3"/>
                      <a:pt x="108" y="4"/>
                      <a:pt x="108" y="6"/>
                    </a:cubicBezTo>
                    <a:cubicBezTo>
                      <a:pt x="98" y="86"/>
                      <a:pt x="98" y="86"/>
                      <a:pt x="98" y="86"/>
                    </a:cubicBezTo>
                    <a:cubicBezTo>
                      <a:pt x="97" y="88"/>
                      <a:pt x="95" y="90"/>
                      <a:pt x="93" y="90"/>
                    </a:cubicBezTo>
                    <a:close/>
                    <a:moveTo>
                      <a:pt x="10" y="80"/>
                    </a:moveTo>
                    <a:cubicBezTo>
                      <a:pt x="89" y="80"/>
                      <a:pt x="89" y="80"/>
                      <a:pt x="89" y="80"/>
                    </a:cubicBezTo>
                    <a:cubicBezTo>
                      <a:pt x="98" y="10"/>
                      <a:pt x="98" y="10"/>
                      <a:pt x="98" y="10"/>
                    </a:cubicBezTo>
                    <a:cubicBezTo>
                      <a:pt x="19" y="10"/>
                      <a:pt x="19" y="10"/>
                      <a:pt x="19" y="10"/>
                    </a:cubicBezTo>
                    <a:lnTo>
                      <a:pt x="10" y="80"/>
                    </a:lnTo>
                    <a:close/>
                  </a:path>
                </a:pathLst>
              </a:custGeom>
              <a:solidFill>
                <a:srgbClr val="0C222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4572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101" name="Freeform 72">
                <a:extLst>
                  <a:ext uri="{FF2B5EF4-FFF2-40B4-BE49-F238E27FC236}">
                    <a16:creationId xmlns:a16="http://schemas.microsoft.com/office/drawing/2014/main" id="{62606DF0-8D5E-5EE2-A2BF-E9D49EB29595}"/>
                  </a:ext>
                </a:extLst>
              </p:cNvPr>
              <p:cNvSpPr/>
              <p:nvPr/>
            </p:nvSpPr>
            <p:spPr bwMode="auto">
              <a:xfrm>
                <a:off x="5894388" y="4225925"/>
                <a:ext cx="434975" cy="354013"/>
              </a:xfrm>
              <a:custGeom>
                <a:avLst/>
                <a:gdLst>
                  <a:gd name="T0" fmla="*/ 246 w 274"/>
                  <a:gd name="T1" fmla="*/ 223 h 223"/>
                  <a:gd name="T2" fmla="*/ 0 w 274"/>
                  <a:gd name="T3" fmla="*/ 223 h 223"/>
                  <a:gd name="T4" fmla="*/ 28 w 274"/>
                  <a:gd name="T5" fmla="*/ 0 h 223"/>
                  <a:gd name="T6" fmla="*/ 274 w 274"/>
                  <a:gd name="T7" fmla="*/ 0 h 223"/>
                  <a:gd name="T8" fmla="*/ 246 w 274"/>
                  <a:gd name="T9" fmla="*/ 223 h 223"/>
                </a:gdLst>
                <a:ahLst/>
                <a:cxnLst>
                  <a:cxn ang="0">
                    <a:pos x="T0" y="T1"/>
                  </a:cxn>
                  <a:cxn ang="0">
                    <a:pos x="T2" y="T3"/>
                  </a:cxn>
                  <a:cxn ang="0">
                    <a:pos x="T4" y="T5"/>
                  </a:cxn>
                  <a:cxn ang="0">
                    <a:pos x="T6" y="T7"/>
                  </a:cxn>
                  <a:cxn ang="0">
                    <a:pos x="T8" y="T9"/>
                  </a:cxn>
                </a:cxnLst>
                <a:rect l="0" t="0" r="r" b="b"/>
                <a:pathLst>
                  <a:path w="274" h="223">
                    <a:moveTo>
                      <a:pt x="246" y="223"/>
                    </a:moveTo>
                    <a:lnTo>
                      <a:pt x="0" y="223"/>
                    </a:lnTo>
                    <a:lnTo>
                      <a:pt x="28" y="0"/>
                    </a:lnTo>
                    <a:lnTo>
                      <a:pt x="274" y="0"/>
                    </a:lnTo>
                    <a:lnTo>
                      <a:pt x="246" y="223"/>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4572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102" name="Freeform 73">
                <a:extLst>
                  <a:ext uri="{FF2B5EF4-FFF2-40B4-BE49-F238E27FC236}">
                    <a16:creationId xmlns:a16="http://schemas.microsoft.com/office/drawing/2014/main" id="{1D2F25CB-E548-BF3D-826B-8E87F3E8B51F}"/>
                  </a:ext>
                </a:extLst>
              </p:cNvPr>
              <p:cNvSpPr>
                <a:spLocks noEditPoints="1"/>
              </p:cNvSpPr>
              <p:nvPr/>
            </p:nvSpPr>
            <p:spPr bwMode="auto">
              <a:xfrm>
                <a:off x="5873750" y="4203700"/>
                <a:ext cx="477838" cy="398463"/>
              </a:xfrm>
              <a:custGeom>
                <a:avLst/>
                <a:gdLst>
                  <a:gd name="T0" fmla="*/ 93 w 108"/>
                  <a:gd name="T1" fmla="*/ 90 h 90"/>
                  <a:gd name="T2" fmla="*/ 5 w 108"/>
                  <a:gd name="T3" fmla="*/ 90 h 90"/>
                  <a:gd name="T4" fmla="*/ 1 w 108"/>
                  <a:gd name="T5" fmla="*/ 89 h 90"/>
                  <a:gd name="T6" fmla="*/ 0 w 108"/>
                  <a:gd name="T7" fmla="*/ 85 h 90"/>
                  <a:gd name="T8" fmla="*/ 10 w 108"/>
                  <a:gd name="T9" fmla="*/ 4 h 90"/>
                  <a:gd name="T10" fmla="*/ 15 w 108"/>
                  <a:gd name="T11" fmla="*/ 0 h 90"/>
                  <a:gd name="T12" fmla="*/ 103 w 108"/>
                  <a:gd name="T13" fmla="*/ 0 h 90"/>
                  <a:gd name="T14" fmla="*/ 107 w 108"/>
                  <a:gd name="T15" fmla="*/ 2 h 90"/>
                  <a:gd name="T16" fmla="*/ 108 w 108"/>
                  <a:gd name="T17" fmla="*/ 6 h 90"/>
                  <a:gd name="T18" fmla="*/ 98 w 108"/>
                  <a:gd name="T19" fmla="*/ 86 h 90"/>
                  <a:gd name="T20" fmla="*/ 93 w 108"/>
                  <a:gd name="T21" fmla="*/ 90 h 90"/>
                  <a:gd name="T22" fmla="*/ 10 w 108"/>
                  <a:gd name="T23" fmla="*/ 80 h 90"/>
                  <a:gd name="T24" fmla="*/ 89 w 108"/>
                  <a:gd name="T25" fmla="*/ 80 h 90"/>
                  <a:gd name="T26" fmla="*/ 98 w 108"/>
                  <a:gd name="T27" fmla="*/ 10 h 90"/>
                  <a:gd name="T28" fmla="*/ 19 w 108"/>
                  <a:gd name="T29" fmla="*/ 10 h 90"/>
                  <a:gd name="T30" fmla="*/ 10 w 108"/>
                  <a:gd name="T31" fmla="*/ 80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8" h="90">
                    <a:moveTo>
                      <a:pt x="93" y="90"/>
                    </a:moveTo>
                    <a:cubicBezTo>
                      <a:pt x="5" y="90"/>
                      <a:pt x="5" y="90"/>
                      <a:pt x="5" y="90"/>
                    </a:cubicBezTo>
                    <a:cubicBezTo>
                      <a:pt x="4" y="90"/>
                      <a:pt x="2" y="90"/>
                      <a:pt x="1" y="89"/>
                    </a:cubicBezTo>
                    <a:cubicBezTo>
                      <a:pt x="1" y="88"/>
                      <a:pt x="0" y="86"/>
                      <a:pt x="0" y="85"/>
                    </a:cubicBezTo>
                    <a:cubicBezTo>
                      <a:pt x="10" y="4"/>
                      <a:pt x="10" y="4"/>
                      <a:pt x="10" y="4"/>
                    </a:cubicBezTo>
                    <a:cubicBezTo>
                      <a:pt x="11" y="2"/>
                      <a:pt x="13" y="0"/>
                      <a:pt x="15" y="0"/>
                    </a:cubicBezTo>
                    <a:cubicBezTo>
                      <a:pt x="103" y="0"/>
                      <a:pt x="103" y="0"/>
                      <a:pt x="103" y="0"/>
                    </a:cubicBezTo>
                    <a:cubicBezTo>
                      <a:pt x="104" y="0"/>
                      <a:pt x="106" y="0"/>
                      <a:pt x="107" y="2"/>
                    </a:cubicBezTo>
                    <a:cubicBezTo>
                      <a:pt x="107" y="3"/>
                      <a:pt x="108" y="4"/>
                      <a:pt x="108" y="6"/>
                    </a:cubicBezTo>
                    <a:cubicBezTo>
                      <a:pt x="98" y="86"/>
                      <a:pt x="98" y="86"/>
                      <a:pt x="98" y="86"/>
                    </a:cubicBezTo>
                    <a:cubicBezTo>
                      <a:pt x="97" y="88"/>
                      <a:pt x="95" y="90"/>
                      <a:pt x="93" y="90"/>
                    </a:cubicBezTo>
                    <a:close/>
                    <a:moveTo>
                      <a:pt x="10" y="80"/>
                    </a:moveTo>
                    <a:cubicBezTo>
                      <a:pt x="89" y="80"/>
                      <a:pt x="89" y="80"/>
                      <a:pt x="89" y="80"/>
                    </a:cubicBezTo>
                    <a:cubicBezTo>
                      <a:pt x="98" y="10"/>
                      <a:pt x="98" y="10"/>
                      <a:pt x="98" y="10"/>
                    </a:cubicBezTo>
                    <a:cubicBezTo>
                      <a:pt x="19" y="10"/>
                      <a:pt x="19" y="10"/>
                      <a:pt x="19" y="10"/>
                    </a:cubicBezTo>
                    <a:lnTo>
                      <a:pt x="10" y="80"/>
                    </a:lnTo>
                    <a:close/>
                  </a:path>
                </a:pathLst>
              </a:custGeom>
              <a:solidFill>
                <a:srgbClr val="0C222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4572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103" name="Freeform 74">
                <a:extLst>
                  <a:ext uri="{FF2B5EF4-FFF2-40B4-BE49-F238E27FC236}">
                    <a16:creationId xmlns:a16="http://schemas.microsoft.com/office/drawing/2014/main" id="{7FB5CAC9-1F8A-CD93-6BFD-7753447F3D11}"/>
                  </a:ext>
                </a:extLst>
              </p:cNvPr>
              <p:cNvSpPr/>
              <p:nvPr/>
            </p:nvSpPr>
            <p:spPr bwMode="auto">
              <a:xfrm>
                <a:off x="5257800" y="4225925"/>
                <a:ext cx="433388" cy="354013"/>
              </a:xfrm>
              <a:custGeom>
                <a:avLst/>
                <a:gdLst>
                  <a:gd name="T0" fmla="*/ 245 w 273"/>
                  <a:gd name="T1" fmla="*/ 223 h 223"/>
                  <a:gd name="T2" fmla="*/ 0 w 273"/>
                  <a:gd name="T3" fmla="*/ 223 h 223"/>
                  <a:gd name="T4" fmla="*/ 28 w 273"/>
                  <a:gd name="T5" fmla="*/ 0 h 223"/>
                  <a:gd name="T6" fmla="*/ 273 w 273"/>
                  <a:gd name="T7" fmla="*/ 0 h 223"/>
                  <a:gd name="T8" fmla="*/ 245 w 273"/>
                  <a:gd name="T9" fmla="*/ 223 h 223"/>
                </a:gdLst>
                <a:ahLst/>
                <a:cxnLst>
                  <a:cxn ang="0">
                    <a:pos x="T0" y="T1"/>
                  </a:cxn>
                  <a:cxn ang="0">
                    <a:pos x="T2" y="T3"/>
                  </a:cxn>
                  <a:cxn ang="0">
                    <a:pos x="T4" y="T5"/>
                  </a:cxn>
                  <a:cxn ang="0">
                    <a:pos x="T6" y="T7"/>
                  </a:cxn>
                  <a:cxn ang="0">
                    <a:pos x="T8" y="T9"/>
                  </a:cxn>
                </a:cxnLst>
                <a:rect l="0" t="0" r="r" b="b"/>
                <a:pathLst>
                  <a:path w="273" h="223">
                    <a:moveTo>
                      <a:pt x="245" y="223"/>
                    </a:moveTo>
                    <a:lnTo>
                      <a:pt x="0" y="223"/>
                    </a:lnTo>
                    <a:lnTo>
                      <a:pt x="28" y="0"/>
                    </a:lnTo>
                    <a:lnTo>
                      <a:pt x="273" y="0"/>
                    </a:lnTo>
                    <a:lnTo>
                      <a:pt x="245" y="223"/>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4572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104" name="Freeform 75">
                <a:extLst>
                  <a:ext uri="{FF2B5EF4-FFF2-40B4-BE49-F238E27FC236}">
                    <a16:creationId xmlns:a16="http://schemas.microsoft.com/office/drawing/2014/main" id="{8C4AB43A-4664-0D99-F98F-16F371FF69E0}"/>
                  </a:ext>
                </a:extLst>
              </p:cNvPr>
              <p:cNvSpPr>
                <a:spLocks noEditPoints="1"/>
              </p:cNvSpPr>
              <p:nvPr/>
            </p:nvSpPr>
            <p:spPr bwMode="auto">
              <a:xfrm>
                <a:off x="5235575" y="4203700"/>
                <a:ext cx="477838" cy="398463"/>
              </a:xfrm>
              <a:custGeom>
                <a:avLst/>
                <a:gdLst>
                  <a:gd name="T0" fmla="*/ 93 w 108"/>
                  <a:gd name="T1" fmla="*/ 90 h 90"/>
                  <a:gd name="T2" fmla="*/ 5 w 108"/>
                  <a:gd name="T3" fmla="*/ 90 h 90"/>
                  <a:gd name="T4" fmla="*/ 1 w 108"/>
                  <a:gd name="T5" fmla="*/ 89 h 90"/>
                  <a:gd name="T6" fmla="*/ 0 w 108"/>
                  <a:gd name="T7" fmla="*/ 85 h 90"/>
                  <a:gd name="T8" fmla="*/ 10 w 108"/>
                  <a:gd name="T9" fmla="*/ 4 h 90"/>
                  <a:gd name="T10" fmla="*/ 15 w 108"/>
                  <a:gd name="T11" fmla="*/ 0 h 90"/>
                  <a:gd name="T12" fmla="*/ 103 w 108"/>
                  <a:gd name="T13" fmla="*/ 0 h 90"/>
                  <a:gd name="T14" fmla="*/ 106 w 108"/>
                  <a:gd name="T15" fmla="*/ 2 h 90"/>
                  <a:gd name="T16" fmla="*/ 108 w 108"/>
                  <a:gd name="T17" fmla="*/ 6 h 90"/>
                  <a:gd name="T18" fmla="*/ 98 w 108"/>
                  <a:gd name="T19" fmla="*/ 86 h 90"/>
                  <a:gd name="T20" fmla="*/ 93 w 108"/>
                  <a:gd name="T21" fmla="*/ 90 h 90"/>
                  <a:gd name="T22" fmla="*/ 10 w 108"/>
                  <a:gd name="T23" fmla="*/ 80 h 90"/>
                  <a:gd name="T24" fmla="*/ 89 w 108"/>
                  <a:gd name="T25" fmla="*/ 80 h 90"/>
                  <a:gd name="T26" fmla="*/ 98 w 108"/>
                  <a:gd name="T27" fmla="*/ 10 h 90"/>
                  <a:gd name="T28" fmla="*/ 19 w 108"/>
                  <a:gd name="T29" fmla="*/ 10 h 90"/>
                  <a:gd name="T30" fmla="*/ 10 w 108"/>
                  <a:gd name="T31" fmla="*/ 80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8" h="90">
                    <a:moveTo>
                      <a:pt x="93" y="90"/>
                    </a:moveTo>
                    <a:cubicBezTo>
                      <a:pt x="5" y="90"/>
                      <a:pt x="5" y="90"/>
                      <a:pt x="5" y="90"/>
                    </a:cubicBezTo>
                    <a:cubicBezTo>
                      <a:pt x="4" y="90"/>
                      <a:pt x="2" y="90"/>
                      <a:pt x="1" y="89"/>
                    </a:cubicBezTo>
                    <a:cubicBezTo>
                      <a:pt x="0" y="88"/>
                      <a:pt x="0" y="86"/>
                      <a:pt x="0" y="85"/>
                    </a:cubicBezTo>
                    <a:cubicBezTo>
                      <a:pt x="10" y="4"/>
                      <a:pt x="10" y="4"/>
                      <a:pt x="10" y="4"/>
                    </a:cubicBezTo>
                    <a:cubicBezTo>
                      <a:pt x="11" y="2"/>
                      <a:pt x="13" y="0"/>
                      <a:pt x="15" y="0"/>
                    </a:cubicBezTo>
                    <a:cubicBezTo>
                      <a:pt x="103" y="0"/>
                      <a:pt x="103" y="0"/>
                      <a:pt x="103" y="0"/>
                    </a:cubicBezTo>
                    <a:cubicBezTo>
                      <a:pt x="104" y="0"/>
                      <a:pt x="106" y="0"/>
                      <a:pt x="106" y="2"/>
                    </a:cubicBezTo>
                    <a:cubicBezTo>
                      <a:pt x="107" y="3"/>
                      <a:pt x="108" y="4"/>
                      <a:pt x="108" y="6"/>
                    </a:cubicBezTo>
                    <a:cubicBezTo>
                      <a:pt x="98" y="86"/>
                      <a:pt x="98" y="86"/>
                      <a:pt x="98" y="86"/>
                    </a:cubicBezTo>
                    <a:cubicBezTo>
                      <a:pt x="97" y="88"/>
                      <a:pt x="95" y="90"/>
                      <a:pt x="93" y="90"/>
                    </a:cubicBezTo>
                    <a:close/>
                    <a:moveTo>
                      <a:pt x="10" y="80"/>
                    </a:moveTo>
                    <a:cubicBezTo>
                      <a:pt x="89" y="80"/>
                      <a:pt x="89" y="80"/>
                      <a:pt x="89" y="80"/>
                    </a:cubicBezTo>
                    <a:cubicBezTo>
                      <a:pt x="98" y="10"/>
                      <a:pt x="98" y="10"/>
                      <a:pt x="98" y="10"/>
                    </a:cubicBezTo>
                    <a:cubicBezTo>
                      <a:pt x="19" y="10"/>
                      <a:pt x="19" y="10"/>
                      <a:pt x="19" y="10"/>
                    </a:cubicBezTo>
                    <a:lnTo>
                      <a:pt x="10" y="80"/>
                    </a:lnTo>
                    <a:close/>
                  </a:path>
                </a:pathLst>
              </a:custGeom>
              <a:solidFill>
                <a:srgbClr val="0C222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4572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105" name="Freeform 76">
                <a:extLst>
                  <a:ext uri="{FF2B5EF4-FFF2-40B4-BE49-F238E27FC236}">
                    <a16:creationId xmlns:a16="http://schemas.microsoft.com/office/drawing/2014/main" id="{43993D68-8BA6-9D48-340E-42A19798017D}"/>
                  </a:ext>
                </a:extLst>
              </p:cNvPr>
              <p:cNvSpPr/>
              <p:nvPr/>
            </p:nvSpPr>
            <p:spPr bwMode="auto">
              <a:xfrm>
                <a:off x="7231063" y="3725863"/>
                <a:ext cx="434975" cy="354013"/>
              </a:xfrm>
              <a:custGeom>
                <a:avLst/>
                <a:gdLst>
                  <a:gd name="T0" fmla="*/ 246 w 274"/>
                  <a:gd name="T1" fmla="*/ 223 h 223"/>
                  <a:gd name="T2" fmla="*/ 0 w 274"/>
                  <a:gd name="T3" fmla="*/ 223 h 223"/>
                  <a:gd name="T4" fmla="*/ 28 w 274"/>
                  <a:gd name="T5" fmla="*/ 0 h 223"/>
                  <a:gd name="T6" fmla="*/ 274 w 274"/>
                  <a:gd name="T7" fmla="*/ 0 h 223"/>
                  <a:gd name="T8" fmla="*/ 246 w 274"/>
                  <a:gd name="T9" fmla="*/ 223 h 223"/>
                </a:gdLst>
                <a:ahLst/>
                <a:cxnLst>
                  <a:cxn ang="0">
                    <a:pos x="T0" y="T1"/>
                  </a:cxn>
                  <a:cxn ang="0">
                    <a:pos x="T2" y="T3"/>
                  </a:cxn>
                  <a:cxn ang="0">
                    <a:pos x="T4" y="T5"/>
                  </a:cxn>
                  <a:cxn ang="0">
                    <a:pos x="T6" y="T7"/>
                  </a:cxn>
                  <a:cxn ang="0">
                    <a:pos x="T8" y="T9"/>
                  </a:cxn>
                </a:cxnLst>
                <a:rect l="0" t="0" r="r" b="b"/>
                <a:pathLst>
                  <a:path w="274" h="223">
                    <a:moveTo>
                      <a:pt x="246" y="223"/>
                    </a:moveTo>
                    <a:lnTo>
                      <a:pt x="0" y="223"/>
                    </a:lnTo>
                    <a:lnTo>
                      <a:pt x="28" y="0"/>
                    </a:lnTo>
                    <a:lnTo>
                      <a:pt x="274" y="0"/>
                    </a:lnTo>
                    <a:lnTo>
                      <a:pt x="246" y="223"/>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4572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106" name="Freeform 77">
                <a:extLst>
                  <a:ext uri="{FF2B5EF4-FFF2-40B4-BE49-F238E27FC236}">
                    <a16:creationId xmlns:a16="http://schemas.microsoft.com/office/drawing/2014/main" id="{3F03051F-D740-9F2B-B987-1E1B65B98F2D}"/>
                  </a:ext>
                </a:extLst>
              </p:cNvPr>
              <p:cNvSpPr>
                <a:spLocks noEditPoints="1"/>
              </p:cNvSpPr>
              <p:nvPr/>
            </p:nvSpPr>
            <p:spPr bwMode="auto">
              <a:xfrm>
                <a:off x="7208838" y="3703638"/>
                <a:ext cx="477838" cy="398463"/>
              </a:xfrm>
              <a:custGeom>
                <a:avLst/>
                <a:gdLst>
                  <a:gd name="T0" fmla="*/ 93 w 108"/>
                  <a:gd name="T1" fmla="*/ 90 h 90"/>
                  <a:gd name="T2" fmla="*/ 5 w 108"/>
                  <a:gd name="T3" fmla="*/ 90 h 90"/>
                  <a:gd name="T4" fmla="*/ 2 w 108"/>
                  <a:gd name="T5" fmla="*/ 89 h 90"/>
                  <a:gd name="T6" fmla="*/ 1 w 108"/>
                  <a:gd name="T7" fmla="*/ 85 h 90"/>
                  <a:gd name="T8" fmla="*/ 11 w 108"/>
                  <a:gd name="T9" fmla="*/ 4 h 90"/>
                  <a:gd name="T10" fmla="*/ 15 w 108"/>
                  <a:gd name="T11" fmla="*/ 0 h 90"/>
                  <a:gd name="T12" fmla="*/ 103 w 108"/>
                  <a:gd name="T13" fmla="*/ 0 h 90"/>
                  <a:gd name="T14" fmla="*/ 107 w 108"/>
                  <a:gd name="T15" fmla="*/ 2 h 90"/>
                  <a:gd name="T16" fmla="*/ 108 w 108"/>
                  <a:gd name="T17" fmla="*/ 6 h 90"/>
                  <a:gd name="T18" fmla="*/ 98 w 108"/>
                  <a:gd name="T19" fmla="*/ 86 h 90"/>
                  <a:gd name="T20" fmla="*/ 93 w 108"/>
                  <a:gd name="T21" fmla="*/ 90 h 90"/>
                  <a:gd name="T22" fmla="*/ 11 w 108"/>
                  <a:gd name="T23" fmla="*/ 80 h 90"/>
                  <a:gd name="T24" fmla="*/ 89 w 108"/>
                  <a:gd name="T25" fmla="*/ 80 h 90"/>
                  <a:gd name="T26" fmla="*/ 98 w 108"/>
                  <a:gd name="T27" fmla="*/ 10 h 90"/>
                  <a:gd name="T28" fmla="*/ 19 w 108"/>
                  <a:gd name="T29" fmla="*/ 10 h 90"/>
                  <a:gd name="T30" fmla="*/ 11 w 108"/>
                  <a:gd name="T31" fmla="*/ 80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8" h="90">
                    <a:moveTo>
                      <a:pt x="93" y="90"/>
                    </a:moveTo>
                    <a:cubicBezTo>
                      <a:pt x="5" y="90"/>
                      <a:pt x="5" y="90"/>
                      <a:pt x="5" y="90"/>
                    </a:cubicBezTo>
                    <a:cubicBezTo>
                      <a:pt x="4" y="90"/>
                      <a:pt x="3" y="90"/>
                      <a:pt x="2" y="89"/>
                    </a:cubicBezTo>
                    <a:cubicBezTo>
                      <a:pt x="1" y="88"/>
                      <a:pt x="0" y="86"/>
                      <a:pt x="1" y="85"/>
                    </a:cubicBezTo>
                    <a:cubicBezTo>
                      <a:pt x="11" y="4"/>
                      <a:pt x="11" y="4"/>
                      <a:pt x="11" y="4"/>
                    </a:cubicBezTo>
                    <a:cubicBezTo>
                      <a:pt x="11" y="2"/>
                      <a:pt x="13" y="0"/>
                      <a:pt x="15" y="0"/>
                    </a:cubicBezTo>
                    <a:cubicBezTo>
                      <a:pt x="103" y="0"/>
                      <a:pt x="103" y="0"/>
                      <a:pt x="103" y="0"/>
                    </a:cubicBezTo>
                    <a:cubicBezTo>
                      <a:pt x="105" y="0"/>
                      <a:pt x="106" y="0"/>
                      <a:pt x="107" y="2"/>
                    </a:cubicBezTo>
                    <a:cubicBezTo>
                      <a:pt x="108" y="3"/>
                      <a:pt x="108" y="4"/>
                      <a:pt x="108" y="6"/>
                    </a:cubicBezTo>
                    <a:cubicBezTo>
                      <a:pt x="98" y="86"/>
                      <a:pt x="98" y="86"/>
                      <a:pt x="98" y="86"/>
                    </a:cubicBezTo>
                    <a:cubicBezTo>
                      <a:pt x="98" y="89"/>
                      <a:pt x="96" y="90"/>
                      <a:pt x="93" y="90"/>
                    </a:cubicBezTo>
                    <a:close/>
                    <a:moveTo>
                      <a:pt x="11" y="80"/>
                    </a:moveTo>
                    <a:cubicBezTo>
                      <a:pt x="89" y="80"/>
                      <a:pt x="89" y="80"/>
                      <a:pt x="89" y="80"/>
                    </a:cubicBezTo>
                    <a:cubicBezTo>
                      <a:pt x="98" y="10"/>
                      <a:pt x="98" y="10"/>
                      <a:pt x="98" y="10"/>
                    </a:cubicBezTo>
                    <a:cubicBezTo>
                      <a:pt x="19" y="10"/>
                      <a:pt x="19" y="10"/>
                      <a:pt x="19" y="10"/>
                    </a:cubicBezTo>
                    <a:lnTo>
                      <a:pt x="11" y="80"/>
                    </a:lnTo>
                    <a:close/>
                  </a:path>
                </a:pathLst>
              </a:custGeom>
              <a:solidFill>
                <a:srgbClr val="0C222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4572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107" name="Freeform 78">
                <a:extLst>
                  <a:ext uri="{FF2B5EF4-FFF2-40B4-BE49-F238E27FC236}">
                    <a16:creationId xmlns:a16="http://schemas.microsoft.com/office/drawing/2014/main" id="{052C65B0-8065-1ABF-3D1E-EE65049C7DB9}"/>
                  </a:ext>
                </a:extLst>
              </p:cNvPr>
              <p:cNvSpPr/>
              <p:nvPr/>
            </p:nvSpPr>
            <p:spPr bwMode="auto">
              <a:xfrm>
                <a:off x="6594475" y="3725863"/>
                <a:ext cx="433388" cy="354013"/>
              </a:xfrm>
              <a:custGeom>
                <a:avLst/>
                <a:gdLst>
                  <a:gd name="T0" fmla="*/ 245 w 273"/>
                  <a:gd name="T1" fmla="*/ 223 h 223"/>
                  <a:gd name="T2" fmla="*/ 0 w 273"/>
                  <a:gd name="T3" fmla="*/ 223 h 223"/>
                  <a:gd name="T4" fmla="*/ 28 w 273"/>
                  <a:gd name="T5" fmla="*/ 0 h 223"/>
                  <a:gd name="T6" fmla="*/ 273 w 273"/>
                  <a:gd name="T7" fmla="*/ 0 h 223"/>
                  <a:gd name="T8" fmla="*/ 245 w 273"/>
                  <a:gd name="T9" fmla="*/ 223 h 223"/>
                </a:gdLst>
                <a:ahLst/>
                <a:cxnLst>
                  <a:cxn ang="0">
                    <a:pos x="T0" y="T1"/>
                  </a:cxn>
                  <a:cxn ang="0">
                    <a:pos x="T2" y="T3"/>
                  </a:cxn>
                  <a:cxn ang="0">
                    <a:pos x="T4" y="T5"/>
                  </a:cxn>
                  <a:cxn ang="0">
                    <a:pos x="T6" y="T7"/>
                  </a:cxn>
                  <a:cxn ang="0">
                    <a:pos x="T8" y="T9"/>
                  </a:cxn>
                </a:cxnLst>
                <a:rect l="0" t="0" r="r" b="b"/>
                <a:pathLst>
                  <a:path w="273" h="223">
                    <a:moveTo>
                      <a:pt x="245" y="223"/>
                    </a:moveTo>
                    <a:lnTo>
                      <a:pt x="0" y="223"/>
                    </a:lnTo>
                    <a:lnTo>
                      <a:pt x="28" y="0"/>
                    </a:lnTo>
                    <a:lnTo>
                      <a:pt x="273" y="0"/>
                    </a:lnTo>
                    <a:lnTo>
                      <a:pt x="245" y="223"/>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4572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108" name="Freeform 79">
                <a:extLst>
                  <a:ext uri="{FF2B5EF4-FFF2-40B4-BE49-F238E27FC236}">
                    <a16:creationId xmlns:a16="http://schemas.microsoft.com/office/drawing/2014/main" id="{320783B3-DE99-E74A-BBA6-71B19EDF0B84}"/>
                  </a:ext>
                </a:extLst>
              </p:cNvPr>
              <p:cNvSpPr>
                <a:spLocks noEditPoints="1"/>
              </p:cNvSpPr>
              <p:nvPr/>
            </p:nvSpPr>
            <p:spPr bwMode="auto">
              <a:xfrm>
                <a:off x="6572250" y="3703638"/>
                <a:ext cx="477838" cy="398463"/>
              </a:xfrm>
              <a:custGeom>
                <a:avLst/>
                <a:gdLst>
                  <a:gd name="T0" fmla="*/ 93 w 108"/>
                  <a:gd name="T1" fmla="*/ 90 h 90"/>
                  <a:gd name="T2" fmla="*/ 5 w 108"/>
                  <a:gd name="T3" fmla="*/ 90 h 90"/>
                  <a:gd name="T4" fmla="*/ 2 w 108"/>
                  <a:gd name="T5" fmla="*/ 89 h 90"/>
                  <a:gd name="T6" fmla="*/ 0 w 108"/>
                  <a:gd name="T7" fmla="*/ 85 h 90"/>
                  <a:gd name="T8" fmla="*/ 10 w 108"/>
                  <a:gd name="T9" fmla="*/ 4 h 90"/>
                  <a:gd name="T10" fmla="*/ 15 w 108"/>
                  <a:gd name="T11" fmla="*/ 0 h 90"/>
                  <a:gd name="T12" fmla="*/ 103 w 108"/>
                  <a:gd name="T13" fmla="*/ 0 h 90"/>
                  <a:gd name="T14" fmla="*/ 107 w 108"/>
                  <a:gd name="T15" fmla="*/ 2 h 90"/>
                  <a:gd name="T16" fmla="*/ 108 w 108"/>
                  <a:gd name="T17" fmla="*/ 6 h 90"/>
                  <a:gd name="T18" fmla="*/ 98 w 108"/>
                  <a:gd name="T19" fmla="*/ 86 h 90"/>
                  <a:gd name="T20" fmla="*/ 93 w 108"/>
                  <a:gd name="T21" fmla="*/ 90 h 90"/>
                  <a:gd name="T22" fmla="*/ 11 w 108"/>
                  <a:gd name="T23" fmla="*/ 80 h 90"/>
                  <a:gd name="T24" fmla="*/ 89 w 108"/>
                  <a:gd name="T25" fmla="*/ 80 h 90"/>
                  <a:gd name="T26" fmla="*/ 98 w 108"/>
                  <a:gd name="T27" fmla="*/ 10 h 90"/>
                  <a:gd name="T28" fmla="*/ 19 w 108"/>
                  <a:gd name="T29" fmla="*/ 10 h 90"/>
                  <a:gd name="T30" fmla="*/ 11 w 108"/>
                  <a:gd name="T31" fmla="*/ 80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8" h="90">
                    <a:moveTo>
                      <a:pt x="93" y="90"/>
                    </a:moveTo>
                    <a:cubicBezTo>
                      <a:pt x="5" y="90"/>
                      <a:pt x="5" y="90"/>
                      <a:pt x="5" y="90"/>
                    </a:cubicBezTo>
                    <a:cubicBezTo>
                      <a:pt x="4" y="90"/>
                      <a:pt x="2" y="90"/>
                      <a:pt x="2" y="89"/>
                    </a:cubicBezTo>
                    <a:cubicBezTo>
                      <a:pt x="1" y="88"/>
                      <a:pt x="0" y="86"/>
                      <a:pt x="0" y="85"/>
                    </a:cubicBezTo>
                    <a:cubicBezTo>
                      <a:pt x="10" y="4"/>
                      <a:pt x="10" y="4"/>
                      <a:pt x="10" y="4"/>
                    </a:cubicBezTo>
                    <a:cubicBezTo>
                      <a:pt x="11" y="2"/>
                      <a:pt x="13" y="0"/>
                      <a:pt x="15" y="0"/>
                    </a:cubicBezTo>
                    <a:cubicBezTo>
                      <a:pt x="103" y="0"/>
                      <a:pt x="103" y="0"/>
                      <a:pt x="103" y="0"/>
                    </a:cubicBezTo>
                    <a:cubicBezTo>
                      <a:pt x="105" y="0"/>
                      <a:pt x="106" y="0"/>
                      <a:pt x="107" y="2"/>
                    </a:cubicBezTo>
                    <a:cubicBezTo>
                      <a:pt x="108" y="3"/>
                      <a:pt x="108" y="4"/>
                      <a:pt x="108" y="6"/>
                    </a:cubicBezTo>
                    <a:cubicBezTo>
                      <a:pt x="98" y="86"/>
                      <a:pt x="98" y="86"/>
                      <a:pt x="98" y="86"/>
                    </a:cubicBezTo>
                    <a:cubicBezTo>
                      <a:pt x="98" y="89"/>
                      <a:pt x="95" y="90"/>
                      <a:pt x="93" y="90"/>
                    </a:cubicBezTo>
                    <a:close/>
                    <a:moveTo>
                      <a:pt x="11" y="80"/>
                    </a:moveTo>
                    <a:cubicBezTo>
                      <a:pt x="89" y="80"/>
                      <a:pt x="89" y="80"/>
                      <a:pt x="89" y="80"/>
                    </a:cubicBezTo>
                    <a:cubicBezTo>
                      <a:pt x="98" y="10"/>
                      <a:pt x="98" y="10"/>
                      <a:pt x="98" y="10"/>
                    </a:cubicBezTo>
                    <a:cubicBezTo>
                      <a:pt x="19" y="10"/>
                      <a:pt x="19" y="10"/>
                      <a:pt x="19" y="10"/>
                    </a:cubicBezTo>
                    <a:lnTo>
                      <a:pt x="11" y="80"/>
                    </a:lnTo>
                    <a:close/>
                  </a:path>
                </a:pathLst>
              </a:custGeom>
              <a:solidFill>
                <a:srgbClr val="0C222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4572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109" name="Freeform 80">
                <a:extLst>
                  <a:ext uri="{FF2B5EF4-FFF2-40B4-BE49-F238E27FC236}">
                    <a16:creationId xmlns:a16="http://schemas.microsoft.com/office/drawing/2014/main" id="{588DAB3C-0E50-67C4-5920-E678863B5DCE}"/>
                  </a:ext>
                </a:extLst>
              </p:cNvPr>
              <p:cNvSpPr/>
              <p:nvPr/>
            </p:nvSpPr>
            <p:spPr bwMode="auto">
              <a:xfrm>
                <a:off x="5956300" y="3725863"/>
                <a:ext cx="434975" cy="354013"/>
              </a:xfrm>
              <a:custGeom>
                <a:avLst/>
                <a:gdLst>
                  <a:gd name="T0" fmla="*/ 246 w 274"/>
                  <a:gd name="T1" fmla="*/ 223 h 223"/>
                  <a:gd name="T2" fmla="*/ 0 w 274"/>
                  <a:gd name="T3" fmla="*/ 223 h 223"/>
                  <a:gd name="T4" fmla="*/ 28 w 274"/>
                  <a:gd name="T5" fmla="*/ 0 h 223"/>
                  <a:gd name="T6" fmla="*/ 274 w 274"/>
                  <a:gd name="T7" fmla="*/ 0 h 223"/>
                  <a:gd name="T8" fmla="*/ 246 w 274"/>
                  <a:gd name="T9" fmla="*/ 223 h 223"/>
                </a:gdLst>
                <a:ahLst/>
                <a:cxnLst>
                  <a:cxn ang="0">
                    <a:pos x="T0" y="T1"/>
                  </a:cxn>
                  <a:cxn ang="0">
                    <a:pos x="T2" y="T3"/>
                  </a:cxn>
                  <a:cxn ang="0">
                    <a:pos x="T4" y="T5"/>
                  </a:cxn>
                  <a:cxn ang="0">
                    <a:pos x="T6" y="T7"/>
                  </a:cxn>
                  <a:cxn ang="0">
                    <a:pos x="T8" y="T9"/>
                  </a:cxn>
                </a:cxnLst>
                <a:rect l="0" t="0" r="r" b="b"/>
                <a:pathLst>
                  <a:path w="274" h="223">
                    <a:moveTo>
                      <a:pt x="246" y="223"/>
                    </a:moveTo>
                    <a:lnTo>
                      <a:pt x="0" y="223"/>
                    </a:lnTo>
                    <a:lnTo>
                      <a:pt x="28" y="0"/>
                    </a:lnTo>
                    <a:lnTo>
                      <a:pt x="274" y="0"/>
                    </a:lnTo>
                    <a:lnTo>
                      <a:pt x="246" y="223"/>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4572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110" name="Freeform 81">
                <a:extLst>
                  <a:ext uri="{FF2B5EF4-FFF2-40B4-BE49-F238E27FC236}">
                    <a16:creationId xmlns:a16="http://schemas.microsoft.com/office/drawing/2014/main" id="{922CB45A-6EAB-5A93-9EA0-B9E69323C80E}"/>
                  </a:ext>
                </a:extLst>
              </p:cNvPr>
              <p:cNvSpPr>
                <a:spLocks noEditPoints="1"/>
              </p:cNvSpPr>
              <p:nvPr/>
            </p:nvSpPr>
            <p:spPr bwMode="auto">
              <a:xfrm>
                <a:off x="5935663" y="3703638"/>
                <a:ext cx="477838" cy="398463"/>
              </a:xfrm>
              <a:custGeom>
                <a:avLst/>
                <a:gdLst>
                  <a:gd name="T0" fmla="*/ 93 w 108"/>
                  <a:gd name="T1" fmla="*/ 90 h 90"/>
                  <a:gd name="T2" fmla="*/ 5 w 108"/>
                  <a:gd name="T3" fmla="*/ 90 h 90"/>
                  <a:gd name="T4" fmla="*/ 1 w 108"/>
                  <a:gd name="T5" fmla="*/ 89 h 90"/>
                  <a:gd name="T6" fmla="*/ 0 w 108"/>
                  <a:gd name="T7" fmla="*/ 85 h 90"/>
                  <a:gd name="T8" fmla="*/ 10 w 108"/>
                  <a:gd name="T9" fmla="*/ 4 h 90"/>
                  <a:gd name="T10" fmla="*/ 15 w 108"/>
                  <a:gd name="T11" fmla="*/ 0 h 90"/>
                  <a:gd name="T12" fmla="*/ 103 w 108"/>
                  <a:gd name="T13" fmla="*/ 0 h 90"/>
                  <a:gd name="T14" fmla="*/ 107 w 108"/>
                  <a:gd name="T15" fmla="*/ 2 h 90"/>
                  <a:gd name="T16" fmla="*/ 108 w 108"/>
                  <a:gd name="T17" fmla="*/ 6 h 90"/>
                  <a:gd name="T18" fmla="*/ 98 w 108"/>
                  <a:gd name="T19" fmla="*/ 86 h 90"/>
                  <a:gd name="T20" fmla="*/ 93 w 108"/>
                  <a:gd name="T21" fmla="*/ 90 h 90"/>
                  <a:gd name="T22" fmla="*/ 10 w 108"/>
                  <a:gd name="T23" fmla="*/ 80 h 90"/>
                  <a:gd name="T24" fmla="*/ 89 w 108"/>
                  <a:gd name="T25" fmla="*/ 80 h 90"/>
                  <a:gd name="T26" fmla="*/ 98 w 108"/>
                  <a:gd name="T27" fmla="*/ 10 h 90"/>
                  <a:gd name="T28" fmla="*/ 19 w 108"/>
                  <a:gd name="T29" fmla="*/ 10 h 90"/>
                  <a:gd name="T30" fmla="*/ 10 w 108"/>
                  <a:gd name="T31" fmla="*/ 80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8" h="90">
                    <a:moveTo>
                      <a:pt x="93" y="90"/>
                    </a:moveTo>
                    <a:cubicBezTo>
                      <a:pt x="5" y="90"/>
                      <a:pt x="5" y="90"/>
                      <a:pt x="5" y="90"/>
                    </a:cubicBezTo>
                    <a:cubicBezTo>
                      <a:pt x="4" y="90"/>
                      <a:pt x="2" y="90"/>
                      <a:pt x="1" y="89"/>
                    </a:cubicBezTo>
                    <a:cubicBezTo>
                      <a:pt x="1" y="88"/>
                      <a:pt x="0" y="86"/>
                      <a:pt x="0" y="85"/>
                    </a:cubicBezTo>
                    <a:cubicBezTo>
                      <a:pt x="10" y="4"/>
                      <a:pt x="10" y="4"/>
                      <a:pt x="10" y="4"/>
                    </a:cubicBezTo>
                    <a:cubicBezTo>
                      <a:pt x="11" y="2"/>
                      <a:pt x="13" y="0"/>
                      <a:pt x="15" y="0"/>
                    </a:cubicBezTo>
                    <a:cubicBezTo>
                      <a:pt x="103" y="0"/>
                      <a:pt x="103" y="0"/>
                      <a:pt x="103" y="0"/>
                    </a:cubicBezTo>
                    <a:cubicBezTo>
                      <a:pt x="104" y="0"/>
                      <a:pt x="106" y="0"/>
                      <a:pt x="107" y="2"/>
                    </a:cubicBezTo>
                    <a:cubicBezTo>
                      <a:pt x="108" y="3"/>
                      <a:pt x="108" y="4"/>
                      <a:pt x="108" y="6"/>
                    </a:cubicBezTo>
                    <a:cubicBezTo>
                      <a:pt x="98" y="86"/>
                      <a:pt x="98" y="86"/>
                      <a:pt x="98" y="86"/>
                    </a:cubicBezTo>
                    <a:cubicBezTo>
                      <a:pt x="97" y="89"/>
                      <a:pt x="95" y="90"/>
                      <a:pt x="93" y="90"/>
                    </a:cubicBezTo>
                    <a:close/>
                    <a:moveTo>
                      <a:pt x="10" y="80"/>
                    </a:moveTo>
                    <a:cubicBezTo>
                      <a:pt x="89" y="80"/>
                      <a:pt x="89" y="80"/>
                      <a:pt x="89" y="80"/>
                    </a:cubicBezTo>
                    <a:cubicBezTo>
                      <a:pt x="98" y="10"/>
                      <a:pt x="98" y="10"/>
                      <a:pt x="98" y="10"/>
                    </a:cubicBezTo>
                    <a:cubicBezTo>
                      <a:pt x="19" y="10"/>
                      <a:pt x="19" y="10"/>
                      <a:pt x="19" y="10"/>
                    </a:cubicBezTo>
                    <a:lnTo>
                      <a:pt x="10" y="80"/>
                    </a:lnTo>
                    <a:close/>
                  </a:path>
                </a:pathLst>
              </a:custGeom>
              <a:solidFill>
                <a:srgbClr val="0C222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4572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111" name="Freeform 82">
                <a:extLst>
                  <a:ext uri="{FF2B5EF4-FFF2-40B4-BE49-F238E27FC236}">
                    <a16:creationId xmlns:a16="http://schemas.microsoft.com/office/drawing/2014/main" id="{A37E5965-86EE-BBEB-22B4-22A098CD0831}"/>
                  </a:ext>
                </a:extLst>
              </p:cNvPr>
              <p:cNvSpPr/>
              <p:nvPr/>
            </p:nvSpPr>
            <p:spPr bwMode="auto">
              <a:xfrm>
                <a:off x="5319713" y="3725863"/>
                <a:ext cx="433388" cy="354013"/>
              </a:xfrm>
              <a:custGeom>
                <a:avLst/>
                <a:gdLst>
                  <a:gd name="T0" fmla="*/ 245 w 273"/>
                  <a:gd name="T1" fmla="*/ 223 h 223"/>
                  <a:gd name="T2" fmla="*/ 0 w 273"/>
                  <a:gd name="T3" fmla="*/ 223 h 223"/>
                  <a:gd name="T4" fmla="*/ 28 w 273"/>
                  <a:gd name="T5" fmla="*/ 0 h 223"/>
                  <a:gd name="T6" fmla="*/ 273 w 273"/>
                  <a:gd name="T7" fmla="*/ 0 h 223"/>
                  <a:gd name="T8" fmla="*/ 245 w 273"/>
                  <a:gd name="T9" fmla="*/ 223 h 223"/>
                </a:gdLst>
                <a:ahLst/>
                <a:cxnLst>
                  <a:cxn ang="0">
                    <a:pos x="T0" y="T1"/>
                  </a:cxn>
                  <a:cxn ang="0">
                    <a:pos x="T2" y="T3"/>
                  </a:cxn>
                  <a:cxn ang="0">
                    <a:pos x="T4" y="T5"/>
                  </a:cxn>
                  <a:cxn ang="0">
                    <a:pos x="T6" y="T7"/>
                  </a:cxn>
                  <a:cxn ang="0">
                    <a:pos x="T8" y="T9"/>
                  </a:cxn>
                </a:cxnLst>
                <a:rect l="0" t="0" r="r" b="b"/>
                <a:pathLst>
                  <a:path w="273" h="223">
                    <a:moveTo>
                      <a:pt x="245" y="223"/>
                    </a:moveTo>
                    <a:lnTo>
                      <a:pt x="0" y="223"/>
                    </a:lnTo>
                    <a:lnTo>
                      <a:pt x="28" y="0"/>
                    </a:lnTo>
                    <a:lnTo>
                      <a:pt x="273" y="0"/>
                    </a:lnTo>
                    <a:lnTo>
                      <a:pt x="245" y="223"/>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4572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112" name="Freeform 83">
                <a:extLst>
                  <a:ext uri="{FF2B5EF4-FFF2-40B4-BE49-F238E27FC236}">
                    <a16:creationId xmlns:a16="http://schemas.microsoft.com/office/drawing/2014/main" id="{3D0658B3-BEC6-DB9A-F470-FFF2C7344F62}"/>
                  </a:ext>
                </a:extLst>
              </p:cNvPr>
              <p:cNvSpPr>
                <a:spLocks noEditPoints="1"/>
              </p:cNvSpPr>
              <p:nvPr/>
            </p:nvSpPr>
            <p:spPr bwMode="auto">
              <a:xfrm>
                <a:off x="5297488" y="3703638"/>
                <a:ext cx="477838" cy="398463"/>
              </a:xfrm>
              <a:custGeom>
                <a:avLst/>
                <a:gdLst>
                  <a:gd name="T0" fmla="*/ 93 w 108"/>
                  <a:gd name="T1" fmla="*/ 90 h 90"/>
                  <a:gd name="T2" fmla="*/ 5 w 108"/>
                  <a:gd name="T3" fmla="*/ 90 h 90"/>
                  <a:gd name="T4" fmla="*/ 1 w 108"/>
                  <a:gd name="T5" fmla="*/ 89 h 90"/>
                  <a:gd name="T6" fmla="*/ 0 w 108"/>
                  <a:gd name="T7" fmla="*/ 85 h 90"/>
                  <a:gd name="T8" fmla="*/ 10 w 108"/>
                  <a:gd name="T9" fmla="*/ 4 h 90"/>
                  <a:gd name="T10" fmla="*/ 15 w 108"/>
                  <a:gd name="T11" fmla="*/ 0 h 90"/>
                  <a:gd name="T12" fmla="*/ 103 w 108"/>
                  <a:gd name="T13" fmla="*/ 0 h 90"/>
                  <a:gd name="T14" fmla="*/ 107 w 108"/>
                  <a:gd name="T15" fmla="*/ 2 h 90"/>
                  <a:gd name="T16" fmla="*/ 108 w 108"/>
                  <a:gd name="T17" fmla="*/ 6 h 90"/>
                  <a:gd name="T18" fmla="*/ 98 w 108"/>
                  <a:gd name="T19" fmla="*/ 86 h 90"/>
                  <a:gd name="T20" fmla="*/ 93 w 108"/>
                  <a:gd name="T21" fmla="*/ 90 h 90"/>
                  <a:gd name="T22" fmla="*/ 10 w 108"/>
                  <a:gd name="T23" fmla="*/ 80 h 90"/>
                  <a:gd name="T24" fmla="*/ 89 w 108"/>
                  <a:gd name="T25" fmla="*/ 80 h 90"/>
                  <a:gd name="T26" fmla="*/ 98 w 108"/>
                  <a:gd name="T27" fmla="*/ 10 h 90"/>
                  <a:gd name="T28" fmla="*/ 19 w 108"/>
                  <a:gd name="T29" fmla="*/ 10 h 90"/>
                  <a:gd name="T30" fmla="*/ 10 w 108"/>
                  <a:gd name="T31" fmla="*/ 80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8" h="90">
                    <a:moveTo>
                      <a:pt x="93" y="90"/>
                    </a:moveTo>
                    <a:cubicBezTo>
                      <a:pt x="5" y="90"/>
                      <a:pt x="5" y="90"/>
                      <a:pt x="5" y="90"/>
                    </a:cubicBezTo>
                    <a:cubicBezTo>
                      <a:pt x="4" y="90"/>
                      <a:pt x="2" y="90"/>
                      <a:pt x="1" y="89"/>
                    </a:cubicBezTo>
                    <a:cubicBezTo>
                      <a:pt x="1" y="88"/>
                      <a:pt x="0" y="86"/>
                      <a:pt x="0" y="85"/>
                    </a:cubicBezTo>
                    <a:cubicBezTo>
                      <a:pt x="10" y="4"/>
                      <a:pt x="10" y="4"/>
                      <a:pt x="10" y="4"/>
                    </a:cubicBezTo>
                    <a:cubicBezTo>
                      <a:pt x="11" y="2"/>
                      <a:pt x="13" y="0"/>
                      <a:pt x="15" y="0"/>
                    </a:cubicBezTo>
                    <a:cubicBezTo>
                      <a:pt x="103" y="0"/>
                      <a:pt x="103" y="0"/>
                      <a:pt x="103" y="0"/>
                    </a:cubicBezTo>
                    <a:cubicBezTo>
                      <a:pt x="104" y="0"/>
                      <a:pt x="106" y="0"/>
                      <a:pt x="107" y="2"/>
                    </a:cubicBezTo>
                    <a:cubicBezTo>
                      <a:pt x="107" y="3"/>
                      <a:pt x="108" y="4"/>
                      <a:pt x="108" y="6"/>
                    </a:cubicBezTo>
                    <a:cubicBezTo>
                      <a:pt x="98" y="86"/>
                      <a:pt x="98" y="86"/>
                      <a:pt x="98" y="86"/>
                    </a:cubicBezTo>
                    <a:cubicBezTo>
                      <a:pt x="97" y="89"/>
                      <a:pt x="95" y="90"/>
                      <a:pt x="93" y="90"/>
                    </a:cubicBezTo>
                    <a:close/>
                    <a:moveTo>
                      <a:pt x="10" y="80"/>
                    </a:moveTo>
                    <a:cubicBezTo>
                      <a:pt x="89" y="80"/>
                      <a:pt x="89" y="80"/>
                      <a:pt x="89" y="80"/>
                    </a:cubicBezTo>
                    <a:cubicBezTo>
                      <a:pt x="98" y="10"/>
                      <a:pt x="98" y="10"/>
                      <a:pt x="98" y="10"/>
                    </a:cubicBezTo>
                    <a:cubicBezTo>
                      <a:pt x="19" y="10"/>
                      <a:pt x="19" y="10"/>
                      <a:pt x="19" y="10"/>
                    </a:cubicBezTo>
                    <a:lnTo>
                      <a:pt x="10" y="80"/>
                    </a:lnTo>
                    <a:close/>
                  </a:path>
                </a:pathLst>
              </a:custGeom>
              <a:solidFill>
                <a:srgbClr val="0C222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4572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113" name="Freeform 84">
                <a:extLst>
                  <a:ext uri="{FF2B5EF4-FFF2-40B4-BE49-F238E27FC236}">
                    <a16:creationId xmlns:a16="http://schemas.microsoft.com/office/drawing/2014/main" id="{F444B82D-1C73-658B-BAC9-0F43DCECE76B}"/>
                  </a:ext>
                </a:extLst>
              </p:cNvPr>
              <p:cNvSpPr/>
              <p:nvPr/>
            </p:nvSpPr>
            <p:spPr bwMode="auto">
              <a:xfrm>
                <a:off x="7292975" y="3225800"/>
                <a:ext cx="434975" cy="354013"/>
              </a:xfrm>
              <a:custGeom>
                <a:avLst/>
                <a:gdLst>
                  <a:gd name="T0" fmla="*/ 246 w 274"/>
                  <a:gd name="T1" fmla="*/ 223 h 223"/>
                  <a:gd name="T2" fmla="*/ 0 w 274"/>
                  <a:gd name="T3" fmla="*/ 223 h 223"/>
                  <a:gd name="T4" fmla="*/ 28 w 274"/>
                  <a:gd name="T5" fmla="*/ 0 h 223"/>
                  <a:gd name="T6" fmla="*/ 274 w 274"/>
                  <a:gd name="T7" fmla="*/ 0 h 223"/>
                  <a:gd name="T8" fmla="*/ 246 w 274"/>
                  <a:gd name="T9" fmla="*/ 223 h 223"/>
                </a:gdLst>
                <a:ahLst/>
                <a:cxnLst>
                  <a:cxn ang="0">
                    <a:pos x="T0" y="T1"/>
                  </a:cxn>
                  <a:cxn ang="0">
                    <a:pos x="T2" y="T3"/>
                  </a:cxn>
                  <a:cxn ang="0">
                    <a:pos x="T4" y="T5"/>
                  </a:cxn>
                  <a:cxn ang="0">
                    <a:pos x="T6" y="T7"/>
                  </a:cxn>
                  <a:cxn ang="0">
                    <a:pos x="T8" y="T9"/>
                  </a:cxn>
                </a:cxnLst>
                <a:rect l="0" t="0" r="r" b="b"/>
                <a:pathLst>
                  <a:path w="274" h="223">
                    <a:moveTo>
                      <a:pt x="246" y="223"/>
                    </a:moveTo>
                    <a:lnTo>
                      <a:pt x="0" y="223"/>
                    </a:lnTo>
                    <a:lnTo>
                      <a:pt x="28" y="0"/>
                    </a:lnTo>
                    <a:lnTo>
                      <a:pt x="274" y="0"/>
                    </a:lnTo>
                    <a:lnTo>
                      <a:pt x="246" y="223"/>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4572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114" name="Freeform 85">
                <a:extLst>
                  <a:ext uri="{FF2B5EF4-FFF2-40B4-BE49-F238E27FC236}">
                    <a16:creationId xmlns:a16="http://schemas.microsoft.com/office/drawing/2014/main" id="{53F7F136-14A8-E888-4091-2E2AAFD51FCD}"/>
                  </a:ext>
                </a:extLst>
              </p:cNvPr>
              <p:cNvSpPr>
                <a:spLocks noEditPoints="1"/>
              </p:cNvSpPr>
              <p:nvPr/>
            </p:nvSpPr>
            <p:spPr bwMode="auto">
              <a:xfrm>
                <a:off x="7270750" y="3203575"/>
                <a:ext cx="479425" cy="398463"/>
              </a:xfrm>
              <a:custGeom>
                <a:avLst/>
                <a:gdLst>
                  <a:gd name="T0" fmla="*/ 93 w 108"/>
                  <a:gd name="T1" fmla="*/ 90 h 90"/>
                  <a:gd name="T2" fmla="*/ 5 w 108"/>
                  <a:gd name="T3" fmla="*/ 90 h 90"/>
                  <a:gd name="T4" fmla="*/ 2 w 108"/>
                  <a:gd name="T5" fmla="*/ 89 h 90"/>
                  <a:gd name="T6" fmla="*/ 1 w 108"/>
                  <a:gd name="T7" fmla="*/ 85 h 90"/>
                  <a:gd name="T8" fmla="*/ 11 w 108"/>
                  <a:gd name="T9" fmla="*/ 4 h 90"/>
                  <a:gd name="T10" fmla="*/ 15 w 108"/>
                  <a:gd name="T11" fmla="*/ 0 h 90"/>
                  <a:gd name="T12" fmla="*/ 103 w 108"/>
                  <a:gd name="T13" fmla="*/ 0 h 90"/>
                  <a:gd name="T14" fmla="*/ 107 w 108"/>
                  <a:gd name="T15" fmla="*/ 2 h 90"/>
                  <a:gd name="T16" fmla="*/ 108 w 108"/>
                  <a:gd name="T17" fmla="*/ 6 h 90"/>
                  <a:gd name="T18" fmla="*/ 98 w 108"/>
                  <a:gd name="T19" fmla="*/ 86 h 90"/>
                  <a:gd name="T20" fmla="*/ 93 w 108"/>
                  <a:gd name="T21" fmla="*/ 90 h 90"/>
                  <a:gd name="T22" fmla="*/ 11 w 108"/>
                  <a:gd name="T23" fmla="*/ 80 h 90"/>
                  <a:gd name="T24" fmla="*/ 89 w 108"/>
                  <a:gd name="T25" fmla="*/ 80 h 90"/>
                  <a:gd name="T26" fmla="*/ 98 w 108"/>
                  <a:gd name="T27" fmla="*/ 10 h 90"/>
                  <a:gd name="T28" fmla="*/ 19 w 108"/>
                  <a:gd name="T29" fmla="*/ 10 h 90"/>
                  <a:gd name="T30" fmla="*/ 11 w 108"/>
                  <a:gd name="T31" fmla="*/ 80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8" h="90">
                    <a:moveTo>
                      <a:pt x="93" y="90"/>
                    </a:moveTo>
                    <a:cubicBezTo>
                      <a:pt x="5" y="90"/>
                      <a:pt x="5" y="90"/>
                      <a:pt x="5" y="90"/>
                    </a:cubicBezTo>
                    <a:cubicBezTo>
                      <a:pt x="4" y="90"/>
                      <a:pt x="3" y="90"/>
                      <a:pt x="2" y="89"/>
                    </a:cubicBezTo>
                    <a:cubicBezTo>
                      <a:pt x="1" y="88"/>
                      <a:pt x="0" y="86"/>
                      <a:pt x="1" y="85"/>
                    </a:cubicBezTo>
                    <a:cubicBezTo>
                      <a:pt x="11" y="4"/>
                      <a:pt x="11" y="4"/>
                      <a:pt x="11" y="4"/>
                    </a:cubicBezTo>
                    <a:cubicBezTo>
                      <a:pt x="11" y="2"/>
                      <a:pt x="13" y="0"/>
                      <a:pt x="15" y="0"/>
                    </a:cubicBezTo>
                    <a:cubicBezTo>
                      <a:pt x="103" y="0"/>
                      <a:pt x="103" y="0"/>
                      <a:pt x="103" y="0"/>
                    </a:cubicBezTo>
                    <a:cubicBezTo>
                      <a:pt x="105" y="0"/>
                      <a:pt x="106" y="0"/>
                      <a:pt x="107" y="2"/>
                    </a:cubicBezTo>
                    <a:cubicBezTo>
                      <a:pt x="108" y="3"/>
                      <a:pt x="108" y="4"/>
                      <a:pt x="108" y="6"/>
                    </a:cubicBezTo>
                    <a:cubicBezTo>
                      <a:pt x="98" y="86"/>
                      <a:pt x="98" y="86"/>
                      <a:pt x="98" y="86"/>
                    </a:cubicBezTo>
                    <a:cubicBezTo>
                      <a:pt x="98" y="89"/>
                      <a:pt x="96" y="90"/>
                      <a:pt x="93" y="90"/>
                    </a:cubicBezTo>
                    <a:close/>
                    <a:moveTo>
                      <a:pt x="11" y="80"/>
                    </a:moveTo>
                    <a:cubicBezTo>
                      <a:pt x="89" y="80"/>
                      <a:pt x="89" y="80"/>
                      <a:pt x="89" y="80"/>
                    </a:cubicBezTo>
                    <a:cubicBezTo>
                      <a:pt x="98" y="10"/>
                      <a:pt x="98" y="10"/>
                      <a:pt x="98" y="10"/>
                    </a:cubicBezTo>
                    <a:cubicBezTo>
                      <a:pt x="19" y="10"/>
                      <a:pt x="19" y="10"/>
                      <a:pt x="19" y="10"/>
                    </a:cubicBezTo>
                    <a:lnTo>
                      <a:pt x="11" y="80"/>
                    </a:lnTo>
                    <a:close/>
                  </a:path>
                </a:pathLst>
              </a:custGeom>
              <a:solidFill>
                <a:srgbClr val="0C222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4572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115" name="Freeform 86">
                <a:extLst>
                  <a:ext uri="{FF2B5EF4-FFF2-40B4-BE49-F238E27FC236}">
                    <a16:creationId xmlns:a16="http://schemas.microsoft.com/office/drawing/2014/main" id="{8104CB3D-8E40-2022-1D4C-A302B70F8B5B}"/>
                  </a:ext>
                </a:extLst>
              </p:cNvPr>
              <p:cNvSpPr/>
              <p:nvPr/>
            </p:nvSpPr>
            <p:spPr bwMode="auto">
              <a:xfrm>
                <a:off x="6656388" y="3225800"/>
                <a:ext cx="433388" cy="354013"/>
              </a:xfrm>
              <a:custGeom>
                <a:avLst/>
                <a:gdLst>
                  <a:gd name="T0" fmla="*/ 245 w 273"/>
                  <a:gd name="T1" fmla="*/ 223 h 223"/>
                  <a:gd name="T2" fmla="*/ 0 w 273"/>
                  <a:gd name="T3" fmla="*/ 223 h 223"/>
                  <a:gd name="T4" fmla="*/ 28 w 273"/>
                  <a:gd name="T5" fmla="*/ 0 h 223"/>
                  <a:gd name="T6" fmla="*/ 273 w 273"/>
                  <a:gd name="T7" fmla="*/ 0 h 223"/>
                  <a:gd name="T8" fmla="*/ 245 w 273"/>
                  <a:gd name="T9" fmla="*/ 223 h 223"/>
                </a:gdLst>
                <a:ahLst/>
                <a:cxnLst>
                  <a:cxn ang="0">
                    <a:pos x="T0" y="T1"/>
                  </a:cxn>
                  <a:cxn ang="0">
                    <a:pos x="T2" y="T3"/>
                  </a:cxn>
                  <a:cxn ang="0">
                    <a:pos x="T4" y="T5"/>
                  </a:cxn>
                  <a:cxn ang="0">
                    <a:pos x="T6" y="T7"/>
                  </a:cxn>
                  <a:cxn ang="0">
                    <a:pos x="T8" y="T9"/>
                  </a:cxn>
                </a:cxnLst>
                <a:rect l="0" t="0" r="r" b="b"/>
                <a:pathLst>
                  <a:path w="273" h="223">
                    <a:moveTo>
                      <a:pt x="245" y="223"/>
                    </a:moveTo>
                    <a:lnTo>
                      <a:pt x="0" y="223"/>
                    </a:lnTo>
                    <a:lnTo>
                      <a:pt x="28" y="0"/>
                    </a:lnTo>
                    <a:lnTo>
                      <a:pt x="273" y="0"/>
                    </a:lnTo>
                    <a:lnTo>
                      <a:pt x="245" y="223"/>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4572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116" name="Freeform 87">
                <a:extLst>
                  <a:ext uri="{FF2B5EF4-FFF2-40B4-BE49-F238E27FC236}">
                    <a16:creationId xmlns:a16="http://schemas.microsoft.com/office/drawing/2014/main" id="{E5CB65CA-AA2E-F717-AE19-09AA9A7E7076}"/>
                  </a:ext>
                </a:extLst>
              </p:cNvPr>
              <p:cNvSpPr>
                <a:spLocks noEditPoints="1"/>
              </p:cNvSpPr>
              <p:nvPr/>
            </p:nvSpPr>
            <p:spPr bwMode="auto">
              <a:xfrm>
                <a:off x="6634163" y="3203575"/>
                <a:ext cx="477838" cy="398463"/>
              </a:xfrm>
              <a:custGeom>
                <a:avLst/>
                <a:gdLst>
                  <a:gd name="T0" fmla="*/ 93 w 108"/>
                  <a:gd name="T1" fmla="*/ 90 h 90"/>
                  <a:gd name="T2" fmla="*/ 5 w 108"/>
                  <a:gd name="T3" fmla="*/ 90 h 90"/>
                  <a:gd name="T4" fmla="*/ 2 w 108"/>
                  <a:gd name="T5" fmla="*/ 89 h 90"/>
                  <a:gd name="T6" fmla="*/ 1 w 108"/>
                  <a:gd name="T7" fmla="*/ 85 h 90"/>
                  <a:gd name="T8" fmla="*/ 11 w 108"/>
                  <a:gd name="T9" fmla="*/ 4 h 90"/>
                  <a:gd name="T10" fmla="*/ 15 w 108"/>
                  <a:gd name="T11" fmla="*/ 0 h 90"/>
                  <a:gd name="T12" fmla="*/ 103 w 108"/>
                  <a:gd name="T13" fmla="*/ 0 h 90"/>
                  <a:gd name="T14" fmla="*/ 107 w 108"/>
                  <a:gd name="T15" fmla="*/ 2 h 90"/>
                  <a:gd name="T16" fmla="*/ 108 w 108"/>
                  <a:gd name="T17" fmla="*/ 6 h 90"/>
                  <a:gd name="T18" fmla="*/ 98 w 108"/>
                  <a:gd name="T19" fmla="*/ 86 h 90"/>
                  <a:gd name="T20" fmla="*/ 93 w 108"/>
                  <a:gd name="T21" fmla="*/ 90 h 90"/>
                  <a:gd name="T22" fmla="*/ 11 w 108"/>
                  <a:gd name="T23" fmla="*/ 80 h 90"/>
                  <a:gd name="T24" fmla="*/ 89 w 108"/>
                  <a:gd name="T25" fmla="*/ 80 h 90"/>
                  <a:gd name="T26" fmla="*/ 98 w 108"/>
                  <a:gd name="T27" fmla="*/ 10 h 90"/>
                  <a:gd name="T28" fmla="*/ 19 w 108"/>
                  <a:gd name="T29" fmla="*/ 10 h 90"/>
                  <a:gd name="T30" fmla="*/ 11 w 108"/>
                  <a:gd name="T31" fmla="*/ 80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8" h="90">
                    <a:moveTo>
                      <a:pt x="93" y="90"/>
                    </a:moveTo>
                    <a:cubicBezTo>
                      <a:pt x="5" y="90"/>
                      <a:pt x="5" y="90"/>
                      <a:pt x="5" y="90"/>
                    </a:cubicBezTo>
                    <a:cubicBezTo>
                      <a:pt x="4" y="90"/>
                      <a:pt x="3" y="90"/>
                      <a:pt x="2" y="89"/>
                    </a:cubicBezTo>
                    <a:cubicBezTo>
                      <a:pt x="1" y="88"/>
                      <a:pt x="0" y="86"/>
                      <a:pt x="1" y="85"/>
                    </a:cubicBezTo>
                    <a:cubicBezTo>
                      <a:pt x="11" y="4"/>
                      <a:pt x="11" y="4"/>
                      <a:pt x="11" y="4"/>
                    </a:cubicBezTo>
                    <a:cubicBezTo>
                      <a:pt x="11" y="2"/>
                      <a:pt x="13" y="0"/>
                      <a:pt x="15" y="0"/>
                    </a:cubicBezTo>
                    <a:cubicBezTo>
                      <a:pt x="103" y="0"/>
                      <a:pt x="103" y="0"/>
                      <a:pt x="103" y="0"/>
                    </a:cubicBezTo>
                    <a:cubicBezTo>
                      <a:pt x="105" y="0"/>
                      <a:pt x="106" y="0"/>
                      <a:pt x="107" y="2"/>
                    </a:cubicBezTo>
                    <a:cubicBezTo>
                      <a:pt x="108" y="3"/>
                      <a:pt x="108" y="4"/>
                      <a:pt x="108" y="6"/>
                    </a:cubicBezTo>
                    <a:cubicBezTo>
                      <a:pt x="98" y="86"/>
                      <a:pt x="98" y="86"/>
                      <a:pt x="98" y="86"/>
                    </a:cubicBezTo>
                    <a:cubicBezTo>
                      <a:pt x="98" y="89"/>
                      <a:pt x="96" y="90"/>
                      <a:pt x="93" y="90"/>
                    </a:cubicBezTo>
                    <a:close/>
                    <a:moveTo>
                      <a:pt x="11" y="80"/>
                    </a:moveTo>
                    <a:cubicBezTo>
                      <a:pt x="89" y="80"/>
                      <a:pt x="89" y="80"/>
                      <a:pt x="89" y="80"/>
                    </a:cubicBezTo>
                    <a:cubicBezTo>
                      <a:pt x="98" y="10"/>
                      <a:pt x="98" y="10"/>
                      <a:pt x="98" y="10"/>
                    </a:cubicBezTo>
                    <a:cubicBezTo>
                      <a:pt x="19" y="10"/>
                      <a:pt x="19" y="10"/>
                      <a:pt x="19" y="10"/>
                    </a:cubicBezTo>
                    <a:lnTo>
                      <a:pt x="11" y="80"/>
                    </a:lnTo>
                    <a:close/>
                  </a:path>
                </a:pathLst>
              </a:custGeom>
              <a:solidFill>
                <a:srgbClr val="0C222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4572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117" name="Freeform 88">
                <a:extLst>
                  <a:ext uri="{FF2B5EF4-FFF2-40B4-BE49-F238E27FC236}">
                    <a16:creationId xmlns:a16="http://schemas.microsoft.com/office/drawing/2014/main" id="{2EBCF010-FFA2-BB11-6DA0-5809FEC7F2F4}"/>
                  </a:ext>
                </a:extLst>
              </p:cNvPr>
              <p:cNvSpPr/>
              <p:nvPr/>
            </p:nvSpPr>
            <p:spPr bwMode="auto">
              <a:xfrm>
                <a:off x="6019800" y="3225800"/>
                <a:ext cx="433388" cy="354013"/>
              </a:xfrm>
              <a:custGeom>
                <a:avLst/>
                <a:gdLst>
                  <a:gd name="T0" fmla="*/ 245 w 273"/>
                  <a:gd name="T1" fmla="*/ 223 h 223"/>
                  <a:gd name="T2" fmla="*/ 0 w 273"/>
                  <a:gd name="T3" fmla="*/ 223 h 223"/>
                  <a:gd name="T4" fmla="*/ 27 w 273"/>
                  <a:gd name="T5" fmla="*/ 0 h 223"/>
                  <a:gd name="T6" fmla="*/ 273 w 273"/>
                  <a:gd name="T7" fmla="*/ 0 h 223"/>
                  <a:gd name="T8" fmla="*/ 245 w 273"/>
                  <a:gd name="T9" fmla="*/ 223 h 223"/>
                </a:gdLst>
                <a:ahLst/>
                <a:cxnLst>
                  <a:cxn ang="0">
                    <a:pos x="T0" y="T1"/>
                  </a:cxn>
                  <a:cxn ang="0">
                    <a:pos x="T2" y="T3"/>
                  </a:cxn>
                  <a:cxn ang="0">
                    <a:pos x="T4" y="T5"/>
                  </a:cxn>
                  <a:cxn ang="0">
                    <a:pos x="T6" y="T7"/>
                  </a:cxn>
                  <a:cxn ang="0">
                    <a:pos x="T8" y="T9"/>
                  </a:cxn>
                </a:cxnLst>
                <a:rect l="0" t="0" r="r" b="b"/>
                <a:pathLst>
                  <a:path w="273" h="223">
                    <a:moveTo>
                      <a:pt x="245" y="223"/>
                    </a:moveTo>
                    <a:lnTo>
                      <a:pt x="0" y="223"/>
                    </a:lnTo>
                    <a:lnTo>
                      <a:pt x="27" y="0"/>
                    </a:lnTo>
                    <a:lnTo>
                      <a:pt x="273" y="0"/>
                    </a:lnTo>
                    <a:lnTo>
                      <a:pt x="245" y="223"/>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4572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118" name="Freeform 89">
                <a:extLst>
                  <a:ext uri="{FF2B5EF4-FFF2-40B4-BE49-F238E27FC236}">
                    <a16:creationId xmlns:a16="http://schemas.microsoft.com/office/drawing/2014/main" id="{42F3B1F7-9439-75A8-7258-94075DECD4FA}"/>
                  </a:ext>
                </a:extLst>
              </p:cNvPr>
              <p:cNvSpPr>
                <a:spLocks noEditPoints="1"/>
              </p:cNvSpPr>
              <p:nvPr/>
            </p:nvSpPr>
            <p:spPr bwMode="auto">
              <a:xfrm>
                <a:off x="5997575" y="3203575"/>
                <a:ext cx="477838" cy="398463"/>
              </a:xfrm>
              <a:custGeom>
                <a:avLst/>
                <a:gdLst>
                  <a:gd name="T0" fmla="*/ 93 w 108"/>
                  <a:gd name="T1" fmla="*/ 90 h 90"/>
                  <a:gd name="T2" fmla="*/ 5 w 108"/>
                  <a:gd name="T3" fmla="*/ 90 h 90"/>
                  <a:gd name="T4" fmla="*/ 2 w 108"/>
                  <a:gd name="T5" fmla="*/ 89 h 90"/>
                  <a:gd name="T6" fmla="*/ 0 w 108"/>
                  <a:gd name="T7" fmla="*/ 85 h 90"/>
                  <a:gd name="T8" fmla="*/ 10 w 108"/>
                  <a:gd name="T9" fmla="*/ 4 h 90"/>
                  <a:gd name="T10" fmla="*/ 15 w 108"/>
                  <a:gd name="T11" fmla="*/ 0 h 90"/>
                  <a:gd name="T12" fmla="*/ 103 w 108"/>
                  <a:gd name="T13" fmla="*/ 0 h 90"/>
                  <a:gd name="T14" fmla="*/ 107 w 108"/>
                  <a:gd name="T15" fmla="*/ 2 h 90"/>
                  <a:gd name="T16" fmla="*/ 108 w 108"/>
                  <a:gd name="T17" fmla="*/ 6 h 90"/>
                  <a:gd name="T18" fmla="*/ 98 w 108"/>
                  <a:gd name="T19" fmla="*/ 86 h 90"/>
                  <a:gd name="T20" fmla="*/ 93 w 108"/>
                  <a:gd name="T21" fmla="*/ 90 h 90"/>
                  <a:gd name="T22" fmla="*/ 11 w 108"/>
                  <a:gd name="T23" fmla="*/ 80 h 90"/>
                  <a:gd name="T24" fmla="*/ 89 w 108"/>
                  <a:gd name="T25" fmla="*/ 80 h 90"/>
                  <a:gd name="T26" fmla="*/ 98 w 108"/>
                  <a:gd name="T27" fmla="*/ 10 h 90"/>
                  <a:gd name="T28" fmla="*/ 19 w 108"/>
                  <a:gd name="T29" fmla="*/ 10 h 90"/>
                  <a:gd name="T30" fmla="*/ 11 w 108"/>
                  <a:gd name="T31" fmla="*/ 80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8" h="90">
                    <a:moveTo>
                      <a:pt x="93" y="90"/>
                    </a:moveTo>
                    <a:cubicBezTo>
                      <a:pt x="5" y="90"/>
                      <a:pt x="5" y="90"/>
                      <a:pt x="5" y="90"/>
                    </a:cubicBezTo>
                    <a:cubicBezTo>
                      <a:pt x="4" y="90"/>
                      <a:pt x="2" y="90"/>
                      <a:pt x="2" y="89"/>
                    </a:cubicBezTo>
                    <a:cubicBezTo>
                      <a:pt x="1" y="88"/>
                      <a:pt x="0" y="86"/>
                      <a:pt x="0" y="85"/>
                    </a:cubicBezTo>
                    <a:cubicBezTo>
                      <a:pt x="10" y="4"/>
                      <a:pt x="10" y="4"/>
                      <a:pt x="10" y="4"/>
                    </a:cubicBezTo>
                    <a:cubicBezTo>
                      <a:pt x="11" y="2"/>
                      <a:pt x="13" y="0"/>
                      <a:pt x="15" y="0"/>
                    </a:cubicBezTo>
                    <a:cubicBezTo>
                      <a:pt x="103" y="0"/>
                      <a:pt x="103" y="0"/>
                      <a:pt x="103" y="0"/>
                    </a:cubicBezTo>
                    <a:cubicBezTo>
                      <a:pt x="105" y="0"/>
                      <a:pt x="106" y="0"/>
                      <a:pt x="107" y="2"/>
                    </a:cubicBezTo>
                    <a:cubicBezTo>
                      <a:pt x="108" y="3"/>
                      <a:pt x="108" y="4"/>
                      <a:pt x="108" y="6"/>
                    </a:cubicBezTo>
                    <a:cubicBezTo>
                      <a:pt x="98" y="86"/>
                      <a:pt x="98" y="86"/>
                      <a:pt x="98" y="86"/>
                    </a:cubicBezTo>
                    <a:cubicBezTo>
                      <a:pt x="98" y="89"/>
                      <a:pt x="96" y="90"/>
                      <a:pt x="93" y="90"/>
                    </a:cubicBezTo>
                    <a:close/>
                    <a:moveTo>
                      <a:pt x="11" y="80"/>
                    </a:moveTo>
                    <a:cubicBezTo>
                      <a:pt x="89" y="80"/>
                      <a:pt x="89" y="80"/>
                      <a:pt x="89" y="80"/>
                    </a:cubicBezTo>
                    <a:cubicBezTo>
                      <a:pt x="98" y="10"/>
                      <a:pt x="98" y="10"/>
                      <a:pt x="98" y="10"/>
                    </a:cubicBezTo>
                    <a:cubicBezTo>
                      <a:pt x="19" y="10"/>
                      <a:pt x="19" y="10"/>
                      <a:pt x="19" y="10"/>
                    </a:cubicBezTo>
                    <a:lnTo>
                      <a:pt x="11" y="80"/>
                    </a:lnTo>
                    <a:close/>
                  </a:path>
                </a:pathLst>
              </a:custGeom>
              <a:solidFill>
                <a:srgbClr val="0C222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4572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119" name="Freeform 90">
                <a:extLst>
                  <a:ext uri="{FF2B5EF4-FFF2-40B4-BE49-F238E27FC236}">
                    <a16:creationId xmlns:a16="http://schemas.microsoft.com/office/drawing/2014/main" id="{0EAE4367-CA3B-9184-9223-68955EF061E2}"/>
                  </a:ext>
                </a:extLst>
              </p:cNvPr>
              <p:cNvSpPr/>
              <p:nvPr/>
            </p:nvSpPr>
            <p:spPr bwMode="auto">
              <a:xfrm>
                <a:off x="5381625" y="3225800"/>
                <a:ext cx="433388" cy="354013"/>
              </a:xfrm>
              <a:custGeom>
                <a:avLst/>
                <a:gdLst>
                  <a:gd name="T0" fmla="*/ 245 w 273"/>
                  <a:gd name="T1" fmla="*/ 223 h 223"/>
                  <a:gd name="T2" fmla="*/ 0 w 273"/>
                  <a:gd name="T3" fmla="*/ 223 h 223"/>
                  <a:gd name="T4" fmla="*/ 28 w 273"/>
                  <a:gd name="T5" fmla="*/ 0 h 223"/>
                  <a:gd name="T6" fmla="*/ 273 w 273"/>
                  <a:gd name="T7" fmla="*/ 0 h 223"/>
                  <a:gd name="T8" fmla="*/ 245 w 273"/>
                  <a:gd name="T9" fmla="*/ 223 h 223"/>
                </a:gdLst>
                <a:ahLst/>
                <a:cxnLst>
                  <a:cxn ang="0">
                    <a:pos x="T0" y="T1"/>
                  </a:cxn>
                  <a:cxn ang="0">
                    <a:pos x="T2" y="T3"/>
                  </a:cxn>
                  <a:cxn ang="0">
                    <a:pos x="T4" y="T5"/>
                  </a:cxn>
                  <a:cxn ang="0">
                    <a:pos x="T6" y="T7"/>
                  </a:cxn>
                  <a:cxn ang="0">
                    <a:pos x="T8" y="T9"/>
                  </a:cxn>
                </a:cxnLst>
                <a:rect l="0" t="0" r="r" b="b"/>
                <a:pathLst>
                  <a:path w="273" h="223">
                    <a:moveTo>
                      <a:pt x="245" y="223"/>
                    </a:moveTo>
                    <a:lnTo>
                      <a:pt x="0" y="223"/>
                    </a:lnTo>
                    <a:lnTo>
                      <a:pt x="28" y="0"/>
                    </a:lnTo>
                    <a:lnTo>
                      <a:pt x="273" y="0"/>
                    </a:lnTo>
                    <a:lnTo>
                      <a:pt x="245" y="223"/>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4572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120" name="Freeform 91">
                <a:extLst>
                  <a:ext uri="{FF2B5EF4-FFF2-40B4-BE49-F238E27FC236}">
                    <a16:creationId xmlns:a16="http://schemas.microsoft.com/office/drawing/2014/main" id="{D319B367-3E54-9F5B-3CDC-2C1A321760AD}"/>
                  </a:ext>
                </a:extLst>
              </p:cNvPr>
              <p:cNvSpPr>
                <a:spLocks noEditPoints="1"/>
              </p:cNvSpPr>
              <p:nvPr/>
            </p:nvSpPr>
            <p:spPr bwMode="auto">
              <a:xfrm>
                <a:off x="5359400" y="3203575"/>
                <a:ext cx="477838" cy="398463"/>
              </a:xfrm>
              <a:custGeom>
                <a:avLst/>
                <a:gdLst>
                  <a:gd name="T0" fmla="*/ 93 w 108"/>
                  <a:gd name="T1" fmla="*/ 90 h 90"/>
                  <a:gd name="T2" fmla="*/ 5 w 108"/>
                  <a:gd name="T3" fmla="*/ 90 h 90"/>
                  <a:gd name="T4" fmla="*/ 2 w 108"/>
                  <a:gd name="T5" fmla="*/ 89 h 90"/>
                  <a:gd name="T6" fmla="*/ 0 w 108"/>
                  <a:gd name="T7" fmla="*/ 85 h 90"/>
                  <a:gd name="T8" fmla="*/ 10 w 108"/>
                  <a:gd name="T9" fmla="*/ 4 h 90"/>
                  <a:gd name="T10" fmla="*/ 15 w 108"/>
                  <a:gd name="T11" fmla="*/ 0 h 90"/>
                  <a:gd name="T12" fmla="*/ 103 w 108"/>
                  <a:gd name="T13" fmla="*/ 0 h 90"/>
                  <a:gd name="T14" fmla="*/ 107 w 108"/>
                  <a:gd name="T15" fmla="*/ 2 h 90"/>
                  <a:gd name="T16" fmla="*/ 108 w 108"/>
                  <a:gd name="T17" fmla="*/ 6 h 90"/>
                  <a:gd name="T18" fmla="*/ 98 w 108"/>
                  <a:gd name="T19" fmla="*/ 86 h 90"/>
                  <a:gd name="T20" fmla="*/ 93 w 108"/>
                  <a:gd name="T21" fmla="*/ 90 h 90"/>
                  <a:gd name="T22" fmla="*/ 10 w 108"/>
                  <a:gd name="T23" fmla="*/ 80 h 90"/>
                  <a:gd name="T24" fmla="*/ 89 w 108"/>
                  <a:gd name="T25" fmla="*/ 80 h 90"/>
                  <a:gd name="T26" fmla="*/ 98 w 108"/>
                  <a:gd name="T27" fmla="*/ 10 h 90"/>
                  <a:gd name="T28" fmla="*/ 19 w 108"/>
                  <a:gd name="T29" fmla="*/ 10 h 90"/>
                  <a:gd name="T30" fmla="*/ 10 w 108"/>
                  <a:gd name="T31" fmla="*/ 80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8" h="90">
                    <a:moveTo>
                      <a:pt x="93" y="90"/>
                    </a:moveTo>
                    <a:cubicBezTo>
                      <a:pt x="5" y="90"/>
                      <a:pt x="5" y="90"/>
                      <a:pt x="5" y="90"/>
                    </a:cubicBezTo>
                    <a:cubicBezTo>
                      <a:pt x="4" y="90"/>
                      <a:pt x="2" y="90"/>
                      <a:pt x="2" y="89"/>
                    </a:cubicBezTo>
                    <a:cubicBezTo>
                      <a:pt x="1" y="88"/>
                      <a:pt x="0" y="86"/>
                      <a:pt x="0" y="85"/>
                    </a:cubicBezTo>
                    <a:cubicBezTo>
                      <a:pt x="10" y="4"/>
                      <a:pt x="10" y="4"/>
                      <a:pt x="10" y="4"/>
                    </a:cubicBezTo>
                    <a:cubicBezTo>
                      <a:pt x="11" y="2"/>
                      <a:pt x="13" y="0"/>
                      <a:pt x="15" y="0"/>
                    </a:cubicBezTo>
                    <a:cubicBezTo>
                      <a:pt x="103" y="0"/>
                      <a:pt x="103" y="0"/>
                      <a:pt x="103" y="0"/>
                    </a:cubicBezTo>
                    <a:cubicBezTo>
                      <a:pt x="104" y="0"/>
                      <a:pt x="106" y="0"/>
                      <a:pt x="107" y="2"/>
                    </a:cubicBezTo>
                    <a:cubicBezTo>
                      <a:pt x="108" y="3"/>
                      <a:pt x="108" y="4"/>
                      <a:pt x="108" y="6"/>
                    </a:cubicBezTo>
                    <a:cubicBezTo>
                      <a:pt x="98" y="86"/>
                      <a:pt x="98" y="86"/>
                      <a:pt x="98" y="86"/>
                    </a:cubicBezTo>
                    <a:cubicBezTo>
                      <a:pt x="97" y="89"/>
                      <a:pt x="95" y="90"/>
                      <a:pt x="93" y="90"/>
                    </a:cubicBezTo>
                    <a:close/>
                    <a:moveTo>
                      <a:pt x="10" y="80"/>
                    </a:moveTo>
                    <a:cubicBezTo>
                      <a:pt x="89" y="80"/>
                      <a:pt x="89" y="80"/>
                      <a:pt x="89" y="80"/>
                    </a:cubicBezTo>
                    <a:cubicBezTo>
                      <a:pt x="98" y="10"/>
                      <a:pt x="98" y="10"/>
                      <a:pt x="98" y="10"/>
                    </a:cubicBezTo>
                    <a:cubicBezTo>
                      <a:pt x="19" y="10"/>
                      <a:pt x="19" y="10"/>
                      <a:pt x="19" y="10"/>
                    </a:cubicBezTo>
                    <a:lnTo>
                      <a:pt x="10" y="80"/>
                    </a:lnTo>
                    <a:close/>
                  </a:path>
                </a:pathLst>
              </a:custGeom>
              <a:solidFill>
                <a:srgbClr val="0C222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4572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121" name="Freeform 92">
                <a:extLst>
                  <a:ext uri="{FF2B5EF4-FFF2-40B4-BE49-F238E27FC236}">
                    <a16:creationId xmlns:a16="http://schemas.microsoft.com/office/drawing/2014/main" id="{61BA97BC-177C-FB2E-34BC-5BFAB2D61C97}"/>
                  </a:ext>
                </a:extLst>
              </p:cNvPr>
              <p:cNvSpPr/>
              <p:nvPr/>
            </p:nvSpPr>
            <p:spPr bwMode="auto">
              <a:xfrm>
                <a:off x="5545138" y="2790825"/>
                <a:ext cx="155575" cy="225425"/>
              </a:xfrm>
              <a:custGeom>
                <a:avLst/>
                <a:gdLst>
                  <a:gd name="T0" fmla="*/ 25 w 35"/>
                  <a:gd name="T1" fmla="*/ 47 h 51"/>
                  <a:gd name="T2" fmla="*/ 15 w 35"/>
                  <a:gd name="T3" fmla="*/ 51 h 51"/>
                  <a:gd name="T4" fmla="*/ 3 w 35"/>
                  <a:gd name="T5" fmla="*/ 46 h 51"/>
                  <a:gd name="T6" fmla="*/ 1 w 35"/>
                  <a:gd name="T7" fmla="*/ 34 h 51"/>
                  <a:gd name="T8" fmla="*/ 6 w 35"/>
                  <a:gd name="T9" fmla="*/ 30 h 51"/>
                  <a:gd name="T10" fmla="*/ 9 w 35"/>
                  <a:gd name="T11" fmla="*/ 35 h 51"/>
                  <a:gd name="T12" fmla="*/ 10 w 35"/>
                  <a:gd name="T13" fmla="*/ 40 h 51"/>
                  <a:gd name="T14" fmla="*/ 16 w 35"/>
                  <a:gd name="T15" fmla="*/ 42 h 51"/>
                  <a:gd name="T16" fmla="*/ 20 w 35"/>
                  <a:gd name="T17" fmla="*/ 41 h 51"/>
                  <a:gd name="T18" fmla="*/ 23 w 35"/>
                  <a:gd name="T19" fmla="*/ 34 h 51"/>
                  <a:gd name="T20" fmla="*/ 27 w 35"/>
                  <a:gd name="T21" fmla="*/ 4 h 51"/>
                  <a:gd name="T22" fmla="*/ 31 w 35"/>
                  <a:gd name="T23" fmla="*/ 0 h 51"/>
                  <a:gd name="T24" fmla="*/ 35 w 35"/>
                  <a:gd name="T25" fmla="*/ 4 h 51"/>
                  <a:gd name="T26" fmla="*/ 31 w 35"/>
                  <a:gd name="T27" fmla="*/ 34 h 51"/>
                  <a:gd name="T28" fmla="*/ 25 w 35"/>
                  <a:gd name="T29" fmla="*/ 47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5" h="51">
                    <a:moveTo>
                      <a:pt x="25" y="47"/>
                    </a:moveTo>
                    <a:cubicBezTo>
                      <a:pt x="22" y="49"/>
                      <a:pt x="19" y="51"/>
                      <a:pt x="15" y="51"/>
                    </a:cubicBezTo>
                    <a:cubicBezTo>
                      <a:pt x="9" y="51"/>
                      <a:pt x="5" y="48"/>
                      <a:pt x="3" y="46"/>
                    </a:cubicBezTo>
                    <a:cubicBezTo>
                      <a:pt x="1" y="42"/>
                      <a:pt x="0" y="37"/>
                      <a:pt x="1" y="34"/>
                    </a:cubicBezTo>
                    <a:cubicBezTo>
                      <a:pt x="1" y="32"/>
                      <a:pt x="4" y="30"/>
                      <a:pt x="6" y="30"/>
                    </a:cubicBezTo>
                    <a:cubicBezTo>
                      <a:pt x="8" y="30"/>
                      <a:pt x="9" y="32"/>
                      <a:pt x="9" y="35"/>
                    </a:cubicBezTo>
                    <a:cubicBezTo>
                      <a:pt x="9" y="36"/>
                      <a:pt x="9" y="38"/>
                      <a:pt x="10" y="40"/>
                    </a:cubicBezTo>
                    <a:cubicBezTo>
                      <a:pt x="11" y="41"/>
                      <a:pt x="13" y="42"/>
                      <a:pt x="16" y="42"/>
                    </a:cubicBezTo>
                    <a:cubicBezTo>
                      <a:pt x="18" y="42"/>
                      <a:pt x="19" y="42"/>
                      <a:pt x="20" y="41"/>
                    </a:cubicBezTo>
                    <a:cubicBezTo>
                      <a:pt x="22" y="39"/>
                      <a:pt x="23" y="35"/>
                      <a:pt x="23" y="34"/>
                    </a:cubicBezTo>
                    <a:cubicBezTo>
                      <a:pt x="27" y="4"/>
                      <a:pt x="27" y="4"/>
                      <a:pt x="27" y="4"/>
                    </a:cubicBezTo>
                    <a:cubicBezTo>
                      <a:pt x="27" y="1"/>
                      <a:pt x="29" y="0"/>
                      <a:pt x="31" y="0"/>
                    </a:cubicBezTo>
                    <a:cubicBezTo>
                      <a:pt x="34" y="0"/>
                      <a:pt x="35" y="1"/>
                      <a:pt x="35" y="4"/>
                    </a:cubicBezTo>
                    <a:cubicBezTo>
                      <a:pt x="31" y="34"/>
                      <a:pt x="31" y="34"/>
                      <a:pt x="31" y="34"/>
                    </a:cubicBezTo>
                    <a:cubicBezTo>
                      <a:pt x="31" y="35"/>
                      <a:pt x="30" y="42"/>
                      <a:pt x="25" y="47"/>
                    </a:cubicBezTo>
                    <a:close/>
                  </a:path>
                </a:pathLst>
              </a:custGeom>
              <a:solidFill>
                <a:srgbClr val="0C222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4572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122" name="Freeform 93">
                <a:extLst>
                  <a:ext uri="{FF2B5EF4-FFF2-40B4-BE49-F238E27FC236}">
                    <a16:creationId xmlns:a16="http://schemas.microsoft.com/office/drawing/2014/main" id="{CD5EC7DD-D86A-B93A-F8D2-6E33435325C7}"/>
                  </a:ext>
                </a:extLst>
              </p:cNvPr>
              <p:cNvSpPr>
                <a:spLocks noEditPoints="1"/>
              </p:cNvSpPr>
              <p:nvPr/>
            </p:nvSpPr>
            <p:spPr bwMode="auto">
              <a:xfrm>
                <a:off x="5700713" y="2786063"/>
                <a:ext cx="180975" cy="230188"/>
              </a:xfrm>
              <a:custGeom>
                <a:avLst/>
                <a:gdLst>
                  <a:gd name="T0" fmla="*/ 37 w 41"/>
                  <a:gd name="T1" fmla="*/ 51 h 52"/>
                  <a:gd name="T2" fmla="*/ 36 w 41"/>
                  <a:gd name="T3" fmla="*/ 52 h 52"/>
                  <a:gd name="T4" fmla="*/ 32 w 41"/>
                  <a:gd name="T5" fmla="*/ 49 h 52"/>
                  <a:gd name="T6" fmla="*/ 29 w 41"/>
                  <a:gd name="T7" fmla="*/ 36 h 52"/>
                  <a:gd name="T8" fmla="*/ 15 w 41"/>
                  <a:gd name="T9" fmla="*/ 36 h 52"/>
                  <a:gd name="T10" fmla="*/ 8 w 41"/>
                  <a:gd name="T11" fmla="*/ 49 h 52"/>
                  <a:gd name="T12" fmla="*/ 3 w 41"/>
                  <a:gd name="T13" fmla="*/ 51 h 52"/>
                  <a:gd name="T14" fmla="*/ 1 w 41"/>
                  <a:gd name="T15" fmla="*/ 46 h 52"/>
                  <a:gd name="T16" fmla="*/ 22 w 41"/>
                  <a:gd name="T17" fmla="*/ 3 h 52"/>
                  <a:gd name="T18" fmla="*/ 26 w 41"/>
                  <a:gd name="T19" fmla="*/ 0 h 52"/>
                  <a:gd name="T20" fmla="*/ 26 w 41"/>
                  <a:gd name="T21" fmla="*/ 0 h 52"/>
                  <a:gd name="T22" fmla="*/ 30 w 41"/>
                  <a:gd name="T23" fmla="*/ 3 h 52"/>
                  <a:gd name="T24" fmla="*/ 40 w 41"/>
                  <a:gd name="T25" fmla="*/ 46 h 52"/>
                  <a:gd name="T26" fmla="*/ 37 w 41"/>
                  <a:gd name="T27" fmla="*/ 51 h 52"/>
                  <a:gd name="T28" fmla="*/ 27 w 41"/>
                  <a:gd name="T29" fmla="*/ 28 h 52"/>
                  <a:gd name="T30" fmla="*/ 24 w 41"/>
                  <a:gd name="T31" fmla="*/ 16 h 52"/>
                  <a:gd name="T32" fmla="*/ 19 w 41"/>
                  <a:gd name="T33" fmla="*/ 28 h 52"/>
                  <a:gd name="T34" fmla="*/ 27 w 41"/>
                  <a:gd name="T35" fmla="*/ 28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1" h="52">
                    <a:moveTo>
                      <a:pt x="37" y="51"/>
                    </a:moveTo>
                    <a:cubicBezTo>
                      <a:pt x="37" y="52"/>
                      <a:pt x="36" y="52"/>
                      <a:pt x="36" y="52"/>
                    </a:cubicBezTo>
                    <a:cubicBezTo>
                      <a:pt x="34" y="52"/>
                      <a:pt x="33" y="51"/>
                      <a:pt x="32" y="49"/>
                    </a:cubicBezTo>
                    <a:cubicBezTo>
                      <a:pt x="29" y="36"/>
                      <a:pt x="29" y="36"/>
                      <a:pt x="29" y="36"/>
                    </a:cubicBezTo>
                    <a:cubicBezTo>
                      <a:pt x="15" y="36"/>
                      <a:pt x="15" y="36"/>
                      <a:pt x="15" y="36"/>
                    </a:cubicBezTo>
                    <a:cubicBezTo>
                      <a:pt x="8" y="49"/>
                      <a:pt x="8" y="49"/>
                      <a:pt x="8" y="49"/>
                    </a:cubicBezTo>
                    <a:cubicBezTo>
                      <a:pt x="7" y="51"/>
                      <a:pt x="5" y="52"/>
                      <a:pt x="3" y="51"/>
                    </a:cubicBezTo>
                    <a:cubicBezTo>
                      <a:pt x="1" y="51"/>
                      <a:pt x="0" y="48"/>
                      <a:pt x="1" y="46"/>
                    </a:cubicBezTo>
                    <a:cubicBezTo>
                      <a:pt x="22" y="3"/>
                      <a:pt x="22" y="3"/>
                      <a:pt x="22" y="3"/>
                    </a:cubicBezTo>
                    <a:cubicBezTo>
                      <a:pt x="23" y="1"/>
                      <a:pt x="25" y="0"/>
                      <a:pt x="26" y="0"/>
                    </a:cubicBezTo>
                    <a:cubicBezTo>
                      <a:pt x="26" y="0"/>
                      <a:pt x="26" y="0"/>
                      <a:pt x="26" y="0"/>
                    </a:cubicBezTo>
                    <a:cubicBezTo>
                      <a:pt x="28" y="0"/>
                      <a:pt x="29" y="1"/>
                      <a:pt x="30" y="3"/>
                    </a:cubicBezTo>
                    <a:cubicBezTo>
                      <a:pt x="40" y="46"/>
                      <a:pt x="40" y="46"/>
                      <a:pt x="40" y="46"/>
                    </a:cubicBezTo>
                    <a:cubicBezTo>
                      <a:pt x="41" y="48"/>
                      <a:pt x="40" y="51"/>
                      <a:pt x="37" y="51"/>
                    </a:cubicBezTo>
                    <a:close/>
                    <a:moveTo>
                      <a:pt x="27" y="28"/>
                    </a:moveTo>
                    <a:cubicBezTo>
                      <a:pt x="24" y="16"/>
                      <a:pt x="24" y="16"/>
                      <a:pt x="24" y="16"/>
                    </a:cubicBezTo>
                    <a:cubicBezTo>
                      <a:pt x="19" y="28"/>
                      <a:pt x="19" y="28"/>
                      <a:pt x="19" y="28"/>
                    </a:cubicBezTo>
                    <a:lnTo>
                      <a:pt x="27" y="28"/>
                    </a:lnTo>
                    <a:close/>
                  </a:path>
                </a:pathLst>
              </a:custGeom>
              <a:solidFill>
                <a:srgbClr val="0C222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4572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123" name="Freeform 94">
                <a:extLst>
                  <a:ext uri="{FF2B5EF4-FFF2-40B4-BE49-F238E27FC236}">
                    <a16:creationId xmlns:a16="http://schemas.microsoft.com/office/drawing/2014/main" id="{97C7714A-910A-586B-5BC2-970BBB54A0E0}"/>
                  </a:ext>
                </a:extLst>
              </p:cNvPr>
              <p:cNvSpPr/>
              <p:nvPr/>
            </p:nvSpPr>
            <p:spPr bwMode="auto">
              <a:xfrm>
                <a:off x="5908675" y="2790825"/>
                <a:ext cx="185738" cy="225425"/>
              </a:xfrm>
              <a:custGeom>
                <a:avLst/>
                <a:gdLst>
                  <a:gd name="T0" fmla="*/ 41 w 42"/>
                  <a:gd name="T1" fmla="*/ 4 h 51"/>
                  <a:gd name="T2" fmla="*/ 36 w 42"/>
                  <a:gd name="T3" fmla="*/ 47 h 51"/>
                  <a:gd name="T4" fmla="*/ 33 w 42"/>
                  <a:gd name="T5" fmla="*/ 51 h 51"/>
                  <a:gd name="T6" fmla="*/ 32 w 42"/>
                  <a:gd name="T7" fmla="*/ 51 h 51"/>
                  <a:gd name="T8" fmla="*/ 29 w 42"/>
                  <a:gd name="T9" fmla="*/ 49 h 51"/>
                  <a:gd name="T10" fmla="*/ 11 w 42"/>
                  <a:gd name="T11" fmla="*/ 17 h 51"/>
                  <a:gd name="T12" fmla="*/ 8 w 42"/>
                  <a:gd name="T13" fmla="*/ 47 h 51"/>
                  <a:gd name="T14" fmla="*/ 3 w 42"/>
                  <a:gd name="T15" fmla="*/ 51 h 51"/>
                  <a:gd name="T16" fmla="*/ 0 w 42"/>
                  <a:gd name="T17" fmla="*/ 47 h 51"/>
                  <a:gd name="T18" fmla="*/ 5 w 42"/>
                  <a:gd name="T19" fmla="*/ 4 h 51"/>
                  <a:gd name="T20" fmla="*/ 8 w 42"/>
                  <a:gd name="T21" fmla="*/ 0 h 51"/>
                  <a:gd name="T22" fmla="*/ 13 w 42"/>
                  <a:gd name="T23" fmla="*/ 2 h 51"/>
                  <a:gd name="T24" fmla="*/ 30 w 42"/>
                  <a:gd name="T25" fmla="*/ 33 h 51"/>
                  <a:gd name="T26" fmla="*/ 33 w 42"/>
                  <a:gd name="T27" fmla="*/ 4 h 51"/>
                  <a:gd name="T28" fmla="*/ 38 w 42"/>
                  <a:gd name="T29" fmla="*/ 0 h 51"/>
                  <a:gd name="T30" fmla="*/ 41 w 42"/>
                  <a:gd name="T31" fmla="*/ 4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2" h="51">
                    <a:moveTo>
                      <a:pt x="41" y="4"/>
                    </a:moveTo>
                    <a:cubicBezTo>
                      <a:pt x="36" y="47"/>
                      <a:pt x="36" y="47"/>
                      <a:pt x="36" y="47"/>
                    </a:cubicBezTo>
                    <a:cubicBezTo>
                      <a:pt x="36" y="48"/>
                      <a:pt x="35" y="50"/>
                      <a:pt x="33" y="51"/>
                    </a:cubicBezTo>
                    <a:cubicBezTo>
                      <a:pt x="33" y="51"/>
                      <a:pt x="32" y="51"/>
                      <a:pt x="32" y="51"/>
                    </a:cubicBezTo>
                    <a:cubicBezTo>
                      <a:pt x="30" y="51"/>
                      <a:pt x="29" y="50"/>
                      <a:pt x="29" y="49"/>
                    </a:cubicBezTo>
                    <a:cubicBezTo>
                      <a:pt x="11" y="17"/>
                      <a:pt x="11" y="17"/>
                      <a:pt x="11" y="17"/>
                    </a:cubicBezTo>
                    <a:cubicBezTo>
                      <a:pt x="8" y="47"/>
                      <a:pt x="8" y="47"/>
                      <a:pt x="8" y="47"/>
                    </a:cubicBezTo>
                    <a:cubicBezTo>
                      <a:pt x="8" y="49"/>
                      <a:pt x="6" y="51"/>
                      <a:pt x="3" y="51"/>
                    </a:cubicBezTo>
                    <a:cubicBezTo>
                      <a:pt x="1" y="51"/>
                      <a:pt x="0" y="49"/>
                      <a:pt x="0" y="47"/>
                    </a:cubicBezTo>
                    <a:cubicBezTo>
                      <a:pt x="5" y="4"/>
                      <a:pt x="5" y="4"/>
                      <a:pt x="5" y="4"/>
                    </a:cubicBezTo>
                    <a:cubicBezTo>
                      <a:pt x="5" y="2"/>
                      <a:pt x="7" y="1"/>
                      <a:pt x="8" y="0"/>
                    </a:cubicBezTo>
                    <a:cubicBezTo>
                      <a:pt x="10" y="0"/>
                      <a:pt x="12" y="0"/>
                      <a:pt x="13" y="2"/>
                    </a:cubicBezTo>
                    <a:cubicBezTo>
                      <a:pt x="30" y="33"/>
                      <a:pt x="30" y="33"/>
                      <a:pt x="30" y="33"/>
                    </a:cubicBezTo>
                    <a:cubicBezTo>
                      <a:pt x="33" y="4"/>
                      <a:pt x="33" y="4"/>
                      <a:pt x="33" y="4"/>
                    </a:cubicBezTo>
                    <a:cubicBezTo>
                      <a:pt x="34" y="2"/>
                      <a:pt x="36" y="0"/>
                      <a:pt x="38" y="0"/>
                    </a:cubicBezTo>
                    <a:cubicBezTo>
                      <a:pt x="40" y="0"/>
                      <a:pt x="42" y="2"/>
                      <a:pt x="41" y="4"/>
                    </a:cubicBezTo>
                    <a:close/>
                  </a:path>
                </a:pathLst>
              </a:custGeom>
              <a:solidFill>
                <a:srgbClr val="0C222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4572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grpSp>
        <p:sp>
          <p:nvSpPr>
            <p:cNvPr id="91" name="文本框 90">
              <a:extLst>
                <a:ext uri="{FF2B5EF4-FFF2-40B4-BE49-F238E27FC236}">
                  <a16:creationId xmlns:a16="http://schemas.microsoft.com/office/drawing/2014/main" id="{59BE4EF1-9B22-8E5C-C9D6-096F4363B10E}"/>
                </a:ext>
              </a:extLst>
            </p:cNvPr>
            <p:cNvSpPr txBox="1"/>
            <p:nvPr/>
          </p:nvSpPr>
          <p:spPr>
            <a:xfrm>
              <a:off x="1635918" y="2275653"/>
              <a:ext cx="2634204" cy="798722"/>
            </a:xfrm>
            <a:prstGeom prst="rect">
              <a:avLst/>
            </a:prstGeom>
            <a:noFill/>
            <a:ln w="25400" cap="flat" cmpd="sng" algn="ctr">
              <a:noFill/>
              <a:prstDash val="solid"/>
            </a:ln>
            <a:effectLst/>
          </p:spPr>
          <p:txBody>
            <a:bodyPr lIns="0" tIns="0" rIns="0" bIns="0" rtlCol="0" anchor="ctr"/>
            <a:lstStyle>
              <a:defPPr>
                <a:defRPr lang="zh-CN"/>
              </a:defPPr>
              <a:lvl1pPr algn="ctr">
                <a:defRPr sz="4800" b="1">
                  <a:solidFill>
                    <a:srgbClr val="00467F"/>
                  </a:solidFill>
                  <a:effectLst>
                    <a:glow rad="101600">
                      <a:schemeClr val="bg1"/>
                    </a:glow>
                    <a:outerShdw blurRad="38100" dist="38100" dir="2700000" algn="tl">
                      <a:srgbClr val="000000">
                        <a:alpha val="43137"/>
                      </a:srgbClr>
                    </a:outerShdw>
                  </a:effectLst>
                </a:defRPr>
              </a:lvl1pPr>
            </a:lstStyle>
            <a:p>
              <a:pPr marL="0" marR="0" lvl="0" indent="0" algn="ctr" defTabSz="457200" eaLnBrk="1" fontAlgn="auto" latinLnBrk="0" hangingPunct="1">
                <a:lnSpc>
                  <a:spcPct val="100000"/>
                </a:lnSpc>
                <a:spcBef>
                  <a:spcPts val="0"/>
                </a:spcBef>
                <a:spcAft>
                  <a:spcPts val="0"/>
                </a:spcAft>
                <a:buClrTx/>
                <a:buSzTx/>
                <a:buFontTx/>
                <a:buNone/>
                <a:tabLst/>
                <a:defRPr/>
              </a:pPr>
              <a:r>
                <a:rPr kumimoji="0" lang="en-US" altLang="zh-CN" sz="3200" b="1" i="0" u="none" strike="noStrike" kern="0" cap="none" spc="0" normalizeH="0" baseline="0" noProof="0" dirty="0">
                  <a:ln>
                    <a:noFill/>
                  </a:ln>
                  <a:solidFill>
                    <a:srgbClr val="F5B021"/>
                  </a:solidFill>
                  <a:effectLst>
                    <a:glow rad="101600">
                      <a:prstClr val="white"/>
                    </a:glow>
                    <a:outerShdw blurRad="38100" dist="38100" dir="2700000" algn="tl">
                      <a:srgbClr val="000000">
                        <a:alpha val="43137"/>
                      </a:srgbClr>
                    </a:outerShdw>
                  </a:effectLst>
                  <a:uLnTx/>
                  <a:uFillTx/>
                  <a:cs typeface="+mn-ea"/>
                  <a:sym typeface="+mn-lt"/>
                </a:rPr>
                <a:t>52</a:t>
              </a:r>
              <a:r>
                <a:rPr kumimoji="0" lang="zh-CN" altLang="en-US" sz="3200" b="1" i="0" u="none" strike="noStrike" kern="0" cap="none" spc="0" normalizeH="0" baseline="0" noProof="0" dirty="0">
                  <a:ln>
                    <a:noFill/>
                  </a:ln>
                  <a:solidFill>
                    <a:srgbClr val="F5B021"/>
                  </a:solidFill>
                  <a:effectLst>
                    <a:glow rad="101600">
                      <a:prstClr val="white"/>
                    </a:glow>
                    <a:outerShdw blurRad="38100" dist="38100" dir="2700000" algn="tl">
                      <a:srgbClr val="000000">
                        <a:alpha val="43137"/>
                      </a:srgbClr>
                    </a:outerShdw>
                  </a:effectLst>
                  <a:uLnTx/>
                  <a:uFillTx/>
                  <a:cs typeface="+mn-ea"/>
                  <a:sym typeface="+mn-lt"/>
                </a:rPr>
                <a:t>周</a:t>
              </a:r>
            </a:p>
          </p:txBody>
        </p:sp>
        <p:sp>
          <p:nvSpPr>
            <p:cNvPr id="92" name="文本框 91">
              <a:extLst>
                <a:ext uri="{FF2B5EF4-FFF2-40B4-BE49-F238E27FC236}">
                  <a16:creationId xmlns:a16="http://schemas.microsoft.com/office/drawing/2014/main" id="{A9EB4F75-D2DB-F3CD-64BC-6DD96E40551A}"/>
                </a:ext>
              </a:extLst>
            </p:cNvPr>
            <p:cNvSpPr txBox="1"/>
            <p:nvPr/>
          </p:nvSpPr>
          <p:spPr>
            <a:xfrm>
              <a:off x="1724576" y="3896034"/>
              <a:ext cx="3445555" cy="1465224"/>
            </a:xfrm>
            <a:prstGeom prst="rect">
              <a:avLst/>
            </a:prstGeom>
            <a:noFill/>
            <a:ln>
              <a:solidFill>
                <a:sysClr val="window" lastClr="FFFFFF"/>
              </a:solidFill>
            </a:ln>
          </p:spPr>
          <p:txBody>
            <a:bodyPr wrap="square">
              <a:noAutofit/>
            </a:bodyPr>
            <a:lstStyle/>
            <a:p>
              <a:pPr marL="0" marR="0" lvl="0" indent="0" defTabSz="457200" eaLnBrk="1" fontAlgn="auto" latinLnBrk="0" hangingPunct="1">
                <a:lnSpc>
                  <a:spcPct val="100000"/>
                </a:lnSpc>
                <a:spcBef>
                  <a:spcPts val="0"/>
                </a:spcBef>
                <a:spcAft>
                  <a:spcPts val="0"/>
                </a:spcAft>
                <a:buClrTx/>
                <a:buSzTx/>
                <a:buFontTx/>
                <a:buNone/>
                <a:tabLst/>
                <a:defRPr/>
              </a:pPr>
              <a:r>
                <a:rPr kumimoji="0" lang="zh-CN" altLang="en-US" sz="1600" b="1" i="0" u="none" strike="noStrike" kern="0" cap="none" spc="0" normalizeH="0" baseline="0" noProof="0" dirty="0">
                  <a:ln w="10160">
                    <a:solidFill>
                      <a:prstClr val="white"/>
                    </a:solidFill>
                    <a:prstDash val="solid"/>
                  </a:ln>
                  <a:solidFill>
                    <a:prstClr val="black"/>
                  </a:solidFill>
                  <a:effectLst>
                    <a:outerShdw blurRad="38100" dist="22860" dir="5400000" algn="tl" rotWithShape="0">
                      <a:srgbClr val="000000">
                        <a:alpha val="30000"/>
                      </a:srgbClr>
                    </a:outerShdw>
                  </a:effectLst>
                  <a:uLnTx/>
                  <a:uFillTx/>
                  <a:cs typeface="+mn-ea"/>
                  <a:sym typeface="+mn-lt"/>
                </a:rPr>
                <a:t>圣·约翰草提取物，一日三次</a:t>
              </a:r>
            </a:p>
          </p:txBody>
        </p:sp>
      </p:grpSp>
      <p:sp>
        <p:nvSpPr>
          <p:cNvPr id="124" name="文本框 123">
            <a:extLst>
              <a:ext uri="{FF2B5EF4-FFF2-40B4-BE49-F238E27FC236}">
                <a16:creationId xmlns:a16="http://schemas.microsoft.com/office/drawing/2014/main" id="{774294FD-3F4D-993A-5F6A-C427F4727A85}"/>
              </a:ext>
            </a:extLst>
          </p:cNvPr>
          <p:cNvSpPr txBox="1"/>
          <p:nvPr/>
        </p:nvSpPr>
        <p:spPr>
          <a:xfrm>
            <a:off x="889635" y="5607050"/>
            <a:ext cx="10274935" cy="589280"/>
          </a:xfrm>
          <a:prstGeom prst="rect">
            <a:avLst/>
          </a:prstGeom>
          <a:noFill/>
        </p:spPr>
        <p:txBody>
          <a:bodyPr wrap="square">
            <a:spAutoFit/>
          </a:bodyPr>
          <a:lstStyle/>
          <a:p>
            <a:pPr marL="171450" indent="-171450" algn="just">
              <a:lnSpc>
                <a:spcPct val="120000"/>
              </a:lnSpc>
              <a:buFont typeface="Arial" panose="020B0604020202020204" pitchFamily="34" charset="0"/>
              <a:buChar char="•"/>
              <a:defRPr/>
            </a:pPr>
            <a:r>
              <a:rPr lang="zh-CN" altLang="en-US" sz="900">
                <a:solidFill>
                  <a:prstClr val="black"/>
                </a:solidFill>
                <a:cs typeface="+mn-ea"/>
                <a:sym typeface="+mn-lt"/>
              </a:rPr>
              <a:t>一项随机、双盲、安慰剂对照的长期试验，旨在评估圣·约翰草提取物在长期维持治疗中的疗效和安全性，纳入</a:t>
            </a:r>
            <a:r>
              <a:rPr lang="en-US" altLang="zh-CN" sz="900">
                <a:solidFill>
                  <a:prstClr val="black"/>
                </a:solidFill>
                <a:cs typeface="+mn-ea"/>
                <a:sym typeface="+mn-lt"/>
              </a:rPr>
              <a:t>703</a:t>
            </a:r>
            <a:r>
              <a:rPr lang="zh-CN" altLang="en-US" sz="900">
                <a:solidFill>
                  <a:prstClr val="black"/>
                </a:solidFill>
                <a:cs typeface="+mn-ea"/>
                <a:sym typeface="+mn-lt"/>
              </a:rPr>
              <a:t>例复发性</a:t>
            </a:r>
            <a:r>
              <a:rPr lang="en-US" altLang="zh-CN" sz="900">
                <a:solidFill>
                  <a:prstClr val="black"/>
                </a:solidFill>
                <a:cs typeface="+mn-ea"/>
                <a:sym typeface="+mn-lt"/>
              </a:rPr>
              <a:t>(5</a:t>
            </a:r>
            <a:r>
              <a:rPr lang="zh-CN" altLang="en-US" sz="900">
                <a:solidFill>
                  <a:prstClr val="black"/>
                </a:solidFill>
                <a:cs typeface="+mn-ea"/>
                <a:sym typeface="+mn-lt"/>
              </a:rPr>
              <a:t>年内≥</a:t>
            </a:r>
            <a:r>
              <a:rPr lang="en-US" altLang="zh-CN" sz="900">
                <a:solidFill>
                  <a:prstClr val="black"/>
                </a:solidFill>
                <a:cs typeface="+mn-ea"/>
                <a:sym typeface="+mn-lt"/>
              </a:rPr>
              <a:t>3</a:t>
            </a:r>
            <a:r>
              <a:rPr lang="zh-CN" altLang="en-US" sz="900">
                <a:solidFill>
                  <a:prstClr val="black"/>
                </a:solidFill>
                <a:cs typeface="+mn-ea"/>
                <a:sym typeface="+mn-lt"/>
              </a:rPr>
              <a:t>次</a:t>
            </a:r>
            <a:r>
              <a:rPr lang="en-US" altLang="zh-CN" sz="900">
                <a:solidFill>
                  <a:prstClr val="black"/>
                </a:solidFill>
                <a:cs typeface="+mn-ea"/>
                <a:sym typeface="+mn-lt"/>
              </a:rPr>
              <a:t>)</a:t>
            </a:r>
            <a:r>
              <a:rPr lang="zh-CN" altLang="en-US" sz="900">
                <a:solidFill>
                  <a:prstClr val="black"/>
                </a:solidFill>
                <a:cs typeface="+mn-ea"/>
                <a:sym typeface="+mn-lt"/>
              </a:rPr>
              <a:t>中度重度抑郁症患者，予以圣</a:t>
            </a:r>
            <a:r>
              <a:rPr lang="en-US" altLang="zh-CN" sz="900">
                <a:solidFill>
                  <a:prstClr val="black"/>
                </a:solidFill>
                <a:cs typeface="+mn-ea"/>
                <a:sym typeface="+mn-lt"/>
              </a:rPr>
              <a:t>•</a:t>
            </a:r>
            <a:r>
              <a:rPr lang="zh-CN" altLang="en-US" sz="900">
                <a:solidFill>
                  <a:prstClr val="black"/>
                </a:solidFill>
                <a:cs typeface="+mn-ea"/>
                <a:sym typeface="+mn-lt"/>
              </a:rPr>
              <a:t>约翰草提取物单盲急性期</a:t>
            </a:r>
            <a:r>
              <a:rPr lang="en-US" altLang="zh-CN" sz="900">
                <a:solidFill>
                  <a:prstClr val="black"/>
                </a:solidFill>
                <a:cs typeface="+mn-ea"/>
                <a:sym typeface="+mn-lt"/>
              </a:rPr>
              <a:t>(6</a:t>
            </a:r>
            <a:r>
              <a:rPr lang="zh-CN" altLang="en-US" sz="900">
                <a:solidFill>
                  <a:prstClr val="black"/>
                </a:solidFill>
                <a:cs typeface="+mn-ea"/>
                <a:sym typeface="+mn-lt"/>
              </a:rPr>
              <a:t>周</a:t>
            </a:r>
            <a:r>
              <a:rPr lang="en-US" altLang="zh-CN" sz="900">
                <a:solidFill>
                  <a:prstClr val="black"/>
                </a:solidFill>
                <a:cs typeface="+mn-ea"/>
                <a:sym typeface="+mn-lt"/>
              </a:rPr>
              <a:t>)</a:t>
            </a:r>
            <a:r>
              <a:rPr lang="zh-CN" altLang="en-US" sz="900">
                <a:solidFill>
                  <a:prstClr val="black"/>
                </a:solidFill>
                <a:cs typeface="+mn-ea"/>
                <a:sym typeface="+mn-lt"/>
              </a:rPr>
              <a:t>治疗，随后将对急性期治疗有反应的</a:t>
            </a:r>
            <a:r>
              <a:rPr lang="en-US" altLang="zh-CN" sz="900">
                <a:solidFill>
                  <a:prstClr val="black"/>
                </a:solidFill>
                <a:cs typeface="+mn-ea"/>
                <a:sym typeface="+mn-lt"/>
              </a:rPr>
              <a:t>570</a:t>
            </a:r>
            <a:r>
              <a:rPr lang="zh-CN" altLang="en-US" sz="900">
                <a:solidFill>
                  <a:prstClr val="black"/>
                </a:solidFill>
                <a:cs typeface="+mn-ea"/>
                <a:sym typeface="+mn-lt"/>
              </a:rPr>
              <a:t>例患者随机分配到继续接受</a:t>
            </a:r>
            <a:r>
              <a:rPr lang="en-US" altLang="zh-CN" sz="900">
                <a:solidFill>
                  <a:prstClr val="black"/>
                </a:solidFill>
                <a:cs typeface="+mn-ea"/>
                <a:sym typeface="+mn-lt"/>
              </a:rPr>
              <a:t>26</a:t>
            </a:r>
            <a:r>
              <a:rPr lang="zh-CN" altLang="en-US" sz="900">
                <a:solidFill>
                  <a:prstClr val="black"/>
                </a:solidFill>
                <a:cs typeface="+mn-ea"/>
                <a:sym typeface="+mn-lt"/>
              </a:rPr>
              <a:t>周的双盲继续治疗</a:t>
            </a:r>
            <a:r>
              <a:rPr lang="en-US" altLang="zh-CN" sz="900">
                <a:solidFill>
                  <a:prstClr val="black"/>
                </a:solidFill>
                <a:cs typeface="+mn-ea"/>
                <a:sym typeface="+mn-lt"/>
              </a:rPr>
              <a:t>(</a:t>
            </a:r>
            <a:r>
              <a:rPr lang="zh-CN" altLang="en-US" sz="900">
                <a:solidFill>
                  <a:prstClr val="black"/>
                </a:solidFill>
                <a:cs typeface="+mn-ea"/>
                <a:sym typeface="+mn-lt"/>
              </a:rPr>
              <a:t>圣·约翰草提取物组</a:t>
            </a:r>
            <a:r>
              <a:rPr lang="en-US" altLang="zh-CN" sz="900">
                <a:solidFill>
                  <a:prstClr val="black"/>
                </a:solidFill>
                <a:cs typeface="+mn-ea"/>
                <a:sym typeface="+mn-lt"/>
              </a:rPr>
              <a:t>n=376</a:t>
            </a:r>
            <a:r>
              <a:rPr lang="zh-CN" altLang="en-US" sz="900">
                <a:solidFill>
                  <a:prstClr val="black"/>
                </a:solidFill>
                <a:cs typeface="+mn-ea"/>
                <a:sym typeface="+mn-lt"/>
              </a:rPr>
              <a:t>，安慰剂组</a:t>
            </a:r>
            <a:r>
              <a:rPr lang="en-US" altLang="zh-CN" sz="900">
                <a:solidFill>
                  <a:prstClr val="black"/>
                </a:solidFill>
                <a:cs typeface="+mn-ea"/>
                <a:sym typeface="+mn-lt"/>
              </a:rPr>
              <a:t>n=194)</a:t>
            </a:r>
            <a:r>
              <a:rPr lang="zh-CN" altLang="en-US" sz="900">
                <a:solidFill>
                  <a:prstClr val="black"/>
                </a:solidFill>
                <a:cs typeface="+mn-ea"/>
                <a:sym typeface="+mn-lt"/>
              </a:rPr>
              <a:t>。随后，将继续治疗无复发的</a:t>
            </a:r>
            <a:r>
              <a:rPr lang="en-US" altLang="zh-CN" sz="900">
                <a:solidFill>
                  <a:prstClr val="black"/>
                </a:solidFill>
                <a:cs typeface="+mn-ea"/>
                <a:sym typeface="+mn-lt"/>
              </a:rPr>
              <a:t>408</a:t>
            </a:r>
            <a:r>
              <a:rPr lang="zh-CN" altLang="en-US" sz="900">
                <a:solidFill>
                  <a:prstClr val="black"/>
                </a:solidFill>
                <a:cs typeface="+mn-ea"/>
                <a:sym typeface="+mn-lt"/>
              </a:rPr>
              <a:t>例患者分成圣·约翰草提取物组</a:t>
            </a:r>
            <a:r>
              <a:rPr lang="en-US" altLang="zh-CN" sz="900">
                <a:solidFill>
                  <a:prstClr val="black"/>
                </a:solidFill>
                <a:cs typeface="+mn-ea"/>
                <a:sym typeface="+mn-lt"/>
              </a:rPr>
              <a:t>n=138</a:t>
            </a:r>
            <a:r>
              <a:rPr lang="zh-CN" altLang="en-US" sz="900">
                <a:solidFill>
                  <a:prstClr val="black"/>
                </a:solidFill>
                <a:cs typeface="+mn-ea"/>
                <a:sym typeface="+mn-lt"/>
              </a:rPr>
              <a:t>和安慰剂组</a:t>
            </a:r>
            <a:r>
              <a:rPr lang="en-US" altLang="zh-CN" sz="900">
                <a:solidFill>
                  <a:prstClr val="black"/>
                </a:solidFill>
                <a:cs typeface="+mn-ea"/>
                <a:sym typeface="+mn-lt"/>
              </a:rPr>
              <a:t>n=270</a:t>
            </a:r>
            <a:r>
              <a:rPr lang="zh-CN" altLang="en-US" sz="900">
                <a:solidFill>
                  <a:prstClr val="black"/>
                </a:solidFill>
                <a:cs typeface="+mn-ea"/>
                <a:sym typeface="+mn-lt"/>
              </a:rPr>
              <a:t>，进行为期</a:t>
            </a:r>
            <a:r>
              <a:rPr lang="en-US" altLang="zh-CN" sz="900">
                <a:solidFill>
                  <a:prstClr val="black"/>
                </a:solidFill>
                <a:cs typeface="+mn-ea"/>
                <a:sym typeface="+mn-lt"/>
              </a:rPr>
              <a:t>52</a:t>
            </a:r>
            <a:r>
              <a:rPr lang="zh-CN" altLang="en-US" sz="900">
                <a:solidFill>
                  <a:prstClr val="black"/>
                </a:solidFill>
                <a:cs typeface="+mn-ea"/>
                <a:sym typeface="+mn-lt"/>
              </a:rPr>
              <a:t>周的长期维持治疗研究</a:t>
            </a:r>
            <a:endParaRPr lang="zh-CN" altLang="en-US" sz="900" dirty="0">
              <a:solidFill>
                <a:prstClr val="black"/>
              </a:solidFill>
              <a:cs typeface="+mn-ea"/>
              <a:sym typeface="+mn-lt"/>
            </a:endParaRPr>
          </a:p>
        </p:txBody>
      </p:sp>
    </p:spTree>
    <p:extLst>
      <p:ext uri="{BB962C8B-B14F-4D97-AF65-F5344CB8AC3E}">
        <p14:creationId xmlns:p14="http://schemas.microsoft.com/office/powerpoint/2010/main" val="1844197321"/>
      </p:ext>
    </p:extLst>
  </p:cSld>
  <p:clrMapOvr>
    <a:masterClrMapping/>
  </p:clrMapOv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B549782-BEB9-6C2B-55EE-1ECDAF67FA99}"/>
            </a:ext>
          </a:extLst>
        </p:cNvPr>
        <p:cNvGrpSpPr/>
        <p:nvPr/>
      </p:nvGrpSpPr>
      <p:grpSpPr>
        <a:xfrm>
          <a:off x="0" y="0"/>
          <a:ext cx="0" cy="0"/>
          <a:chOff x="0" y="0"/>
          <a:chExt cx="0" cy="0"/>
        </a:xfrm>
      </p:grpSpPr>
      <p:sp>
        <p:nvSpPr>
          <p:cNvPr id="4" name="标题 3">
            <a:extLst>
              <a:ext uri="{FF2B5EF4-FFF2-40B4-BE49-F238E27FC236}">
                <a16:creationId xmlns:a16="http://schemas.microsoft.com/office/drawing/2014/main" id="{12DEBF6E-173D-93DA-3CBC-C2E12DD81FB1}"/>
              </a:ext>
            </a:extLst>
          </p:cNvPr>
          <p:cNvSpPr>
            <a:spLocks noGrp="1"/>
          </p:cNvSpPr>
          <p:nvPr>
            <p:ph type="title"/>
          </p:nvPr>
        </p:nvSpPr>
        <p:spPr/>
        <p:txBody>
          <a:bodyPr/>
          <a:lstStyle/>
          <a:p>
            <a:r>
              <a:rPr lang="zh-CN" altLang="en-US" dirty="0">
                <a:latin typeface="+mn-lt"/>
                <a:ea typeface="+mn-ea"/>
                <a:cs typeface="+mn-ea"/>
                <a:sym typeface="+mn-lt"/>
              </a:rPr>
              <a:t>圣</a:t>
            </a:r>
            <a:r>
              <a:rPr lang="en-US" altLang="zh-CN" dirty="0">
                <a:latin typeface="+mn-lt"/>
                <a:ea typeface="+mn-ea"/>
                <a:cs typeface="+mn-ea"/>
                <a:sym typeface="+mn-lt"/>
              </a:rPr>
              <a:t>·</a:t>
            </a:r>
            <a:r>
              <a:rPr lang="zh-CN" altLang="en-US" dirty="0">
                <a:latin typeface="+mn-lt"/>
                <a:ea typeface="+mn-ea"/>
                <a:cs typeface="+mn-ea"/>
                <a:sym typeface="+mn-lt"/>
              </a:rPr>
              <a:t>约翰草提取物联合治疗可帮助患者平稳度过撤药期</a:t>
            </a:r>
          </a:p>
        </p:txBody>
      </p:sp>
      <p:sp>
        <p:nvSpPr>
          <p:cNvPr id="5" name="内容占位符 4">
            <a:extLst>
              <a:ext uri="{FF2B5EF4-FFF2-40B4-BE49-F238E27FC236}">
                <a16:creationId xmlns:a16="http://schemas.microsoft.com/office/drawing/2014/main" id="{E4474E6C-423C-6933-233D-EB3802416637}"/>
              </a:ext>
            </a:extLst>
          </p:cNvPr>
          <p:cNvSpPr>
            <a:spLocks noGrp="1"/>
          </p:cNvSpPr>
          <p:nvPr>
            <p:ph sz="quarter" idx="10"/>
          </p:nvPr>
        </p:nvSpPr>
        <p:spPr>
          <a:xfrm>
            <a:off x="376431" y="6127941"/>
            <a:ext cx="5071468" cy="466725"/>
          </a:xfrm>
        </p:spPr>
        <p:txBody>
          <a:bodyPr/>
          <a:lstStyle/>
          <a:p>
            <a:pPr fontAlgn="auto">
              <a:spcBef>
                <a:spcPts val="0"/>
              </a:spcBef>
            </a:pPr>
            <a:r>
              <a:rPr lang="en-US" altLang="zh-CN" sz="800" dirty="0">
                <a:latin typeface="+mn-lt"/>
                <a:ea typeface="+mn-ea"/>
                <a:cs typeface="+mn-ea"/>
                <a:sym typeface="+mn-lt"/>
              </a:rPr>
              <a:t>1.Horowitz MA, et al. CNS Drugs. 2023;37(2):143-157. https://www.ncbi.nlm.nih.gov/pmc/articles/PMC9911477/</a:t>
            </a:r>
          </a:p>
          <a:p>
            <a:pPr fontAlgn="auto">
              <a:spcBef>
                <a:spcPts val="0"/>
              </a:spcBef>
            </a:pPr>
            <a:r>
              <a:rPr lang="en-US" altLang="zh-CN" sz="800" dirty="0">
                <a:latin typeface="+mn-lt"/>
                <a:ea typeface="+mn-ea"/>
                <a:cs typeface="+mn-ea"/>
                <a:sym typeface="+mn-lt"/>
              </a:rPr>
              <a:t>2.</a:t>
            </a:r>
            <a:r>
              <a:rPr lang="zh-CN" altLang="en-US" sz="800" dirty="0">
                <a:latin typeface="+mn-lt"/>
                <a:ea typeface="+mn-ea"/>
                <a:cs typeface="+mn-ea"/>
                <a:sym typeface="+mn-lt"/>
              </a:rPr>
              <a:t>中华医学会</a:t>
            </a:r>
            <a:r>
              <a:rPr lang="en-US" altLang="zh-CN" sz="800" dirty="0">
                <a:latin typeface="+mn-lt"/>
                <a:ea typeface="+mn-ea"/>
                <a:cs typeface="+mn-ea"/>
                <a:sym typeface="+mn-lt"/>
              </a:rPr>
              <a:t>,</a:t>
            </a:r>
            <a:r>
              <a:rPr lang="zh-CN" altLang="en-US" sz="800" dirty="0">
                <a:latin typeface="+mn-lt"/>
                <a:ea typeface="+mn-ea"/>
                <a:cs typeface="+mn-ea"/>
                <a:sym typeface="+mn-lt"/>
              </a:rPr>
              <a:t>等</a:t>
            </a:r>
            <a:r>
              <a:rPr lang="en-US" altLang="zh-CN" sz="800" dirty="0">
                <a:latin typeface="+mn-lt"/>
                <a:ea typeface="+mn-ea"/>
                <a:cs typeface="+mn-ea"/>
                <a:sym typeface="+mn-lt"/>
              </a:rPr>
              <a:t>. </a:t>
            </a:r>
            <a:r>
              <a:rPr lang="zh-CN" altLang="en-US" sz="800" dirty="0">
                <a:latin typeface="+mn-lt"/>
                <a:ea typeface="+mn-ea"/>
                <a:cs typeface="+mn-ea"/>
                <a:sym typeface="+mn-lt"/>
              </a:rPr>
              <a:t>抑郁症基层诊疗指南</a:t>
            </a:r>
            <a:r>
              <a:rPr lang="en-US" altLang="zh-CN" sz="800" dirty="0">
                <a:latin typeface="+mn-lt"/>
                <a:ea typeface="+mn-ea"/>
                <a:cs typeface="+mn-ea"/>
                <a:sym typeface="+mn-lt"/>
              </a:rPr>
              <a:t>(2021</a:t>
            </a:r>
            <a:r>
              <a:rPr lang="zh-CN" altLang="en-US" sz="800" dirty="0">
                <a:latin typeface="+mn-lt"/>
                <a:ea typeface="+mn-ea"/>
                <a:cs typeface="+mn-ea"/>
                <a:sym typeface="+mn-lt"/>
              </a:rPr>
              <a:t>年</a:t>
            </a:r>
            <a:r>
              <a:rPr lang="en-US" altLang="zh-CN" sz="800" dirty="0">
                <a:latin typeface="+mn-lt"/>
                <a:ea typeface="+mn-ea"/>
                <a:cs typeface="+mn-ea"/>
                <a:sym typeface="+mn-lt"/>
              </a:rPr>
              <a:t>). </a:t>
            </a:r>
            <a:r>
              <a:rPr lang="zh-CN" altLang="en-US" sz="800" dirty="0">
                <a:latin typeface="+mn-lt"/>
                <a:ea typeface="+mn-ea"/>
                <a:cs typeface="+mn-ea"/>
                <a:sym typeface="+mn-lt"/>
              </a:rPr>
              <a:t>中华全科医师杂志</a:t>
            </a:r>
            <a:r>
              <a:rPr lang="en-US" altLang="zh-CN" sz="800" dirty="0">
                <a:latin typeface="+mn-lt"/>
                <a:ea typeface="+mn-ea"/>
                <a:cs typeface="+mn-ea"/>
                <a:sym typeface="+mn-lt"/>
              </a:rPr>
              <a:t>,2021,20(12)</a:t>
            </a:r>
            <a:r>
              <a:rPr lang="zh-CN" altLang="en-US" sz="800" dirty="0">
                <a:latin typeface="+mn-lt"/>
                <a:ea typeface="+mn-ea"/>
                <a:cs typeface="+mn-ea"/>
                <a:sym typeface="+mn-lt"/>
              </a:rPr>
              <a:t>：</a:t>
            </a:r>
            <a:r>
              <a:rPr lang="en-US" altLang="zh-CN" sz="800" dirty="0">
                <a:latin typeface="+mn-lt"/>
                <a:ea typeface="+mn-ea"/>
                <a:cs typeface="+mn-ea"/>
                <a:sym typeface="+mn-lt"/>
              </a:rPr>
              <a:t>1249-1260.</a:t>
            </a:r>
          </a:p>
          <a:p>
            <a:pPr fontAlgn="auto">
              <a:spcBef>
                <a:spcPts val="0"/>
              </a:spcBef>
            </a:pPr>
            <a:r>
              <a:rPr lang="en-US" altLang="zh-CN" sz="800" dirty="0">
                <a:latin typeface="+mn-lt"/>
                <a:ea typeface="+mn-ea"/>
                <a:cs typeface="+mn-ea"/>
                <a:sym typeface="+mn-lt"/>
              </a:rPr>
              <a:t>3.Henssler J, et al. Lancet Psychiatry. 2024;11(7):526-535. </a:t>
            </a:r>
          </a:p>
          <a:p>
            <a:pPr fontAlgn="auto">
              <a:spcBef>
                <a:spcPts val="0"/>
              </a:spcBef>
            </a:pPr>
            <a:r>
              <a:rPr lang="en-US" altLang="zh-CN" sz="800" dirty="0">
                <a:latin typeface="+mn-lt"/>
                <a:ea typeface="+mn-ea"/>
                <a:cs typeface="+mn-ea"/>
                <a:sym typeface="+mn-lt"/>
              </a:rPr>
              <a:t>4.</a:t>
            </a:r>
            <a:r>
              <a:rPr lang="zh-CN" altLang="en-US" sz="800" dirty="0">
                <a:latin typeface="+mn-lt"/>
                <a:ea typeface="+mn-ea"/>
                <a:cs typeface="+mn-ea"/>
                <a:sym typeface="+mn-lt"/>
              </a:rPr>
              <a:t>孙振晓</a:t>
            </a:r>
            <a:r>
              <a:rPr lang="en-US" altLang="zh-CN" sz="800" dirty="0">
                <a:latin typeface="+mn-lt"/>
                <a:ea typeface="+mn-ea"/>
                <a:cs typeface="+mn-ea"/>
                <a:sym typeface="+mn-lt"/>
              </a:rPr>
              <a:t>,</a:t>
            </a:r>
            <a:r>
              <a:rPr lang="zh-CN" altLang="en-US" sz="800" dirty="0">
                <a:latin typeface="+mn-lt"/>
                <a:ea typeface="+mn-ea"/>
                <a:cs typeface="+mn-ea"/>
                <a:sym typeface="+mn-lt"/>
              </a:rPr>
              <a:t>于相芬</a:t>
            </a:r>
            <a:r>
              <a:rPr lang="en-US" altLang="zh-CN" sz="800" dirty="0">
                <a:latin typeface="+mn-lt"/>
                <a:ea typeface="+mn-ea"/>
                <a:cs typeface="+mn-ea"/>
                <a:sym typeface="+mn-lt"/>
              </a:rPr>
              <a:t>.</a:t>
            </a:r>
            <a:r>
              <a:rPr lang="zh-CN" altLang="en-US" sz="800" dirty="0">
                <a:latin typeface="+mn-lt"/>
                <a:ea typeface="+mn-ea"/>
                <a:cs typeface="+mn-ea"/>
                <a:sym typeface="+mn-lt"/>
              </a:rPr>
              <a:t>抗抑郁药撤药综合征的研究进展</a:t>
            </a:r>
            <a:r>
              <a:rPr lang="en-US" altLang="zh-CN" sz="800" dirty="0">
                <a:latin typeface="+mn-lt"/>
                <a:ea typeface="+mn-ea"/>
                <a:cs typeface="+mn-ea"/>
                <a:sym typeface="+mn-lt"/>
              </a:rPr>
              <a:t>.</a:t>
            </a:r>
            <a:r>
              <a:rPr lang="zh-CN" altLang="en-US" sz="800" dirty="0">
                <a:latin typeface="+mn-lt"/>
                <a:ea typeface="+mn-ea"/>
                <a:cs typeface="+mn-ea"/>
                <a:sym typeface="+mn-lt"/>
              </a:rPr>
              <a:t>临床精神医学杂志</a:t>
            </a:r>
            <a:r>
              <a:rPr lang="en-US" altLang="zh-CN" sz="800" dirty="0">
                <a:latin typeface="+mn-lt"/>
                <a:ea typeface="+mn-ea"/>
                <a:cs typeface="+mn-ea"/>
                <a:sym typeface="+mn-lt"/>
              </a:rPr>
              <a:t>,2015,25(06):426-428.t</a:t>
            </a:r>
          </a:p>
          <a:p>
            <a:pPr fontAlgn="auto">
              <a:spcBef>
                <a:spcPts val="0"/>
              </a:spcBef>
            </a:pPr>
            <a:r>
              <a:rPr lang="en-US" altLang="zh-CN" sz="800" dirty="0">
                <a:latin typeface="+mn-lt"/>
                <a:ea typeface="+mn-ea"/>
                <a:cs typeface="+mn-ea"/>
                <a:sym typeface="+mn-lt"/>
              </a:rPr>
              <a:t>5.</a:t>
            </a:r>
            <a:r>
              <a:rPr lang="zh-CN" altLang="en-US" sz="800" dirty="0">
                <a:latin typeface="+mn-lt"/>
                <a:ea typeface="+mn-ea"/>
                <a:cs typeface="+mn-ea"/>
                <a:sym typeface="+mn-lt"/>
              </a:rPr>
              <a:t>中成药治疗抑郁障碍临床应用指南</a:t>
            </a:r>
            <a:r>
              <a:rPr lang="en-US" altLang="zh-CN" sz="800" dirty="0">
                <a:latin typeface="+mn-lt"/>
                <a:ea typeface="+mn-ea"/>
                <a:cs typeface="+mn-ea"/>
                <a:sym typeface="+mn-lt"/>
              </a:rPr>
              <a:t>(2022</a:t>
            </a:r>
            <a:r>
              <a:rPr lang="zh-CN" altLang="en-US" sz="800" dirty="0">
                <a:latin typeface="+mn-lt"/>
                <a:ea typeface="+mn-ea"/>
                <a:cs typeface="+mn-ea"/>
                <a:sym typeface="+mn-lt"/>
              </a:rPr>
              <a:t>年</a:t>
            </a:r>
            <a:r>
              <a:rPr lang="en-US" altLang="zh-CN" sz="800" dirty="0">
                <a:latin typeface="+mn-lt"/>
                <a:ea typeface="+mn-ea"/>
                <a:cs typeface="+mn-ea"/>
                <a:sym typeface="+mn-lt"/>
              </a:rPr>
              <a:t>). </a:t>
            </a:r>
            <a:r>
              <a:rPr lang="zh-CN" altLang="en-US" sz="800" dirty="0">
                <a:latin typeface="+mn-lt"/>
                <a:ea typeface="+mn-ea"/>
                <a:cs typeface="+mn-ea"/>
                <a:sym typeface="+mn-lt"/>
              </a:rPr>
              <a:t>中国中西医结合杂志</a:t>
            </a:r>
            <a:r>
              <a:rPr lang="en-US" altLang="zh-CN" sz="800" dirty="0">
                <a:latin typeface="+mn-lt"/>
                <a:ea typeface="+mn-ea"/>
                <a:cs typeface="+mn-ea"/>
                <a:sym typeface="+mn-lt"/>
              </a:rPr>
              <a:t>,2023,43(5):527-541. </a:t>
            </a:r>
          </a:p>
          <a:p>
            <a:endParaRPr lang="zh-CN" altLang="en-US" dirty="0">
              <a:solidFill>
                <a:schemeClr val="tx1"/>
              </a:solidFill>
              <a:latin typeface="+mn-lt"/>
              <a:ea typeface="+mn-ea"/>
              <a:cs typeface="+mn-ea"/>
              <a:sym typeface="+mn-lt"/>
            </a:endParaRPr>
          </a:p>
        </p:txBody>
      </p:sp>
      <p:sp>
        <p:nvSpPr>
          <p:cNvPr id="2" name="矩形: 圆角 8">
            <a:extLst>
              <a:ext uri="{FF2B5EF4-FFF2-40B4-BE49-F238E27FC236}">
                <a16:creationId xmlns:a16="http://schemas.microsoft.com/office/drawing/2014/main" id="{DE29153D-F23A-EA64-F383-CEB732D72F10}"/>
              </a:ext>
            </a:extLst>
          </p:cNvPr>
          <p:cNvSpPr/>
          <p:nvPr/>
        </p:nvSpPr>
        <p:spPr>
          <a:xfrm>
            <a:off x="4865897" y="2568780"/>
            <a:ext cx="6279999" cy="3337143"/>
          </a:xfrm>
          <a:prstGeom prst="roundRect">
            <a:avLst/>
          </a:prstGeom>
          <a:solidFill>
            <a:srgbClr val="FFF7F0"/>
          </a:solidFill>
          <a:ln w="12700">
            <a:solidFill>
              <a:srgbClr val="B35609"/>
            </a:solid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algn="ctr"/>
            <a:endParaRPr lang="zh-CN" altLang="en-US" dirty="0">
              <a:solidFill>
                <a:schemeClr val="tx1"/>
              </a:solidFill>
              <a:cs typeface="+mn-ea"/>
              <a:sym typeface="+mn-lt"/>
            </a:endParaRPr>
          </a:p>
        </p:txBody>
      </p:sp>
      <p:pic>
        <p:nvPicPr>
          <p:cNvPr id="3" name="图片 2">
            <a:extLst>
              <a:ext uri="{FF2B5EF4-FFF2-40B4-BE49-F238E27FC236}">
                <a16:creationId xmlns:a16="http://schemas.microsoft.com/office/drawing/2014/main" id="{92710576-5225-C85E-2F0B-27E9D09472B5}"/>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4968" t="5497" r="49794" b="5497"/>
          <a:stretch>
            <a:fillRect/>
          </a:stretch>
        </p:blipFill>
        <p:spPr>
          <a:xfrm>
            <a:off x="1000503" y="1878980"/>
            <a:ext cx="3726180" cy="4171848"/>
          </a:xfrm>
          <a:prstGeom prst="rect">
            <a:avLst/>
          </a:prstGeom>
        </p:spPr>
      </p:pic>
      <p:pic>
        <p:nvPicPr>
          <p:cNvPr id="6" name="图片 5">
            <a:extLst>
              <a:ext uri="{FF2B5EF4-FFF2-40B4-BE49-F238E27FC236}">
                <a16:creationId xmlns:a16="http://schemas.microsoft.com/office/drawing/2014/main" id="{399A3ECD-025A-D27A-BB96-E2102BEB4113}"/>
              </a:ext>
            </a:extLst>
          </p:cNvPr>
          <p:cNvPicPr>
            <a:picLocks noChangeAspect="1"/>
          </p:cNvPicPr>
          <p:nvPr/>
        </p:nvPicPr>
        <p:blipFill>
          <a:blip r:embed="rId3"/>
          <a:stretch>
            <a:fillRect/>
          </a:stretch>
        </p:blipFill>
        <p:spPr>
          <a:xfrm>
            <a:off x="1558907" y="2115448"/>
            <a:ext cx="2758259" cy="3429000"/>
          </a:xfrm>
          <a:prstGeom prst="rect">
            <a:avLst/>
          </a:prstGeom>
        </p:spPr>
      </p:pic>
      <p:sp>
        <p:nvSpPr>
          <p:cNvPr id="7" name="文本框 6">
            <a:extLst>
              <a:ext uri="{FF2B5EF4-FFF2-40B4-BE49-F238E27FC236}">
                <a16:creationId xmlns:a16="http://schemas.microsoft.com/office/drawing/2014/main" id="{4414C6EC-FC0B-E117-F40F-AA1C1780C42E}"/>
              </a:ext>
            </a:extLst>
          </p:cNvPr>
          <p:cNvSpPr txBox="1"/>
          <p:nvPr/>
        </p:nvSpPr>
        <p:spPr>
          <a:xfrm>
            <a:off x="5562488" y="2692265"/>
            <a:ext cx="4913741" cy="368300"/>
          </a:xfrm>
          <a:prstGeom prst="rect">
            <a:avLst/>
          </a:prstGeom>
          <a:solidFill>
            <a:srgbClr val="B35609"/>
          </a:solidFill>
        </p:spPr>
        <p:txBody>
          <a:bodyPr wrap="square">
            <a:spAutoFit/>
          </a:bodyPr>
          <a:lstStyle/>
          <a:p>
            <a:pPr algn="ctr"/>
            <a:r>
              <a:rPr lang="zh-CN" altLang="en-US" b="1" dirty="0">
                <a:solidFill>
                  <a:schemeClr val="bg1"/>
                </a:solidFill>
                <a:cs typeface="+mn-ea"/>
                <a:sym typeface="+mn-lt"/>
              </a:rPr>
              <a:t>中成药治疗抑郁障碍临床应用指南</a:t>
            </a:r>
            <a:r>
              <a:rPr lang="en-US" altLang="zh-CN" b="1" dirty="0">
                <a:solidFill>
                  <a:schemeClr val="bg1"/>
                </a:solidFill>
                <a:cs typeface="+mn-ea"/>
                <a:sym typeface="+mn-lt"/>
              </a:rPr>
              <a:t>(</a:t>
            </a:r>
            <a:r>
              <a:rPr lang="zh-CN" altLang="en-US" b="1" dirty="0">
                <a:solidFill>
                  <a:schemeClr val="bg1"/>
                </a:solidFill>
                <a:cs typeface="+mn-ea"/>
                <a:sym typeface="+mn-lt"/>
              </a:rPr>
              <a:t>2022年</a:t>
            </a:r>
            <a:r>
              <a:rPr lang="en-US" altLang="zh-CN" b="1" dirty="0">
                <a:solidFill>
                  <a:schemeClr val="bg1"/>
                </a:solidFill>
                <a:cs typeface="+mn-ea"/>
                <a:sym typeface="+mn-lt"/>
              </a:rPr>
              <a:t>)</a:t>
            </a:r>
            <a:r>
              <a:rPr lang="en-US" altLang="zh-CN" b="1" baseline="30000" dirty="0">
                <a:solidFill>
                  <a:schemeClr val="bg1"/>
                </a:solidFill>
                <a:cs typeface="+mn-ea"/>
                <a:sym typeface="+mn-lt"/>
              </a:rPr>
              <a:t>5</a:t>
            </a:r>
            <a:endParaRPr lang="zh-CN" altLang="en-US" b="1" baseline="30000" dirty="0">
              <a:solidFill>
                <a:schemeClr val="bg1"/>
              </a:solidFill>
              <a:cs typeface="+mn-ea"/>
              <a:sym typeface="+mn-lt"/>
            </a:endParaRPr>
          </a:p>
        </p:txBody>
      </p:sp>
      <p:sp>
        <p:nvSpPr>
          <p:cNvPr id="8" name="文本框 7">
            <a:extLst>
              <a:ext uri="{FF2B5EF4-FFF2-40B4-BE49-F238E27FC236}">
                <a16:creationId xmlns:a16="http://schemas.microsoft.com/office/drawing/2014/main" id="{4DE0F932-2CD3-1F25-D6EC-BAA93363D8A5}"/>
              </a:ext>
            </a:extLst>
          </p:cNvPr>
          <p:cNvSpPr txBox="1"/>
          <p:nvPr/>
        </p:nvSpPr>
        <p:spPr>
          <a:xfrm>
            <a:off x="1156380" y="1258785"/>
            <a:ext cx="10329242" cy="607695"/>
          </a:xfrm>
          <a:prstGeom prst="rect">
            <a:avLst/>
          </a:prstGeom>
          <a:noFill/>
        </p:spPr>
        <p:txBody>
          <a:bodyPr wrap="square">
            <a:spAutoFit/>
          </a:bodyPr>
          <a:lstStyle/>
          <a:p>
            <a:pPr>
              <a:lnSpc>
                <a:spcPct val="120000"/>
              </a:lnSpc>
            </a:pPr>
            <a:r>
              <a:rPr lang="zh-CN" altLang="en-US" sz="1400" b="1" dirty="0">
                <a:cs typeface="+mn-ea"/>
                <a:sym typeface="+mn-lt"/>
              </a:rPr>
              <a:t>撤药综合征：</a:t>
            </a:r>
            <a:r>
              <a:rPr lang="zh-CN" altLang="en-US" sz="1400" dirty="0">
                <a:cs typeface="+mn-ea"/>
                <a:sym typeface="+mn-lt"/>
              </a:rPr>
              <a:t>指患者对抗抑郁药出现</a:t>
            </a:r>
            <a:r>
              <a:rPr lang="zh-CN" altLang="en-US" sz="1400" b="1" dirty="0">
                <a:solidFill>
                  <a:schemeClr val="accent1"/>
                </a:solidFill>
                <a:cs typeface="+mn-ea"/>
                <a:sym typeface="+mn-lt"/>
              </a:rPr>
              <a:t>生理依赖性</a:t>
            </a:r>
            <a:r>
              <a:rPr lang="zh-CN" altLang="en-US" sz="1400" dirty="0">
                <a:cs typeface="+mn-ea"/>
                <a:sym typeface="+mn-lt"/>
              </a:rPr>
              <a:t>，在服用一段时间的药物后</a:t>
            </a:r>
            <a:r>
              <a:rPr lang="zh-CN" altLang="en-US" sz="1400" b="1" dirty="0">
                <a:solidFill>
                  <a:schemeClr val="accent1"/>
                </a:solidFill>
                <a:cs typeface="+mn-ea"/>
                <a:sym typeface="+mn-lt"/>
              </a:rPr>
              <a:t>停药或减药时发生的症状</a:t>
            </a:r>
            <a:r>
              <a:rPr lang="en-US" altLang="zh-CN" sz="1400" baseline="30000" dirty="0">
                <a:cs typeface="+mn-ea"/>
                <a:sym typeface="+mn-lt"/>
              </a:rPr>
              <a:t>1-3 </a:t>
            </a:r>
            <a:r>
              <a:rPr lang="en-US" altLang="zh-CN" sz="1400" b="1" dirty="0">
                <a:cs typeface="+mn-ea"/>
                <a:sym typeface="+mn-lt"/>
              </a:rPr>
              <a:t>。</a:t>
            </a:r>
            <a:r>
              <a:rPr lang="zh-CN" altLang="en-US" sz="1400" dirty="0">
                <a:cs typeface="+mn-ea"/>
                <a:sym typeface="+mn-lt"/>
              </a:rPr>
              <a:t>多数抗抑郁化药可能发生撤药综合征</a:t>
            </a:r>
            <a:r>
              <a:rPr lang="en-US" altLang="zh-CN" sz="1200" baseline="30000" dirty="0">
                <a:cs typeface="+mn-ea"/>
                <a:sym typeface="+mn-lt"/>
              </a:rPr>
              <a:t>4 </a:t>
            </a:r>
            <a:r>
              <a:rPr lang="zh-CN" altLang="en-US" sz="1200" dirty="0">
                <a:cs typeface="+mn-ea"/>
                <a:sym typeface="+mn-lt"/>
              </a:rPr>
              <a:t>，</a:t>
            </a:r>
            <a:r>
              <a:rPr lang="zh-CN" altLang="en-US" sz="1400" dirty="0">
                <a:cs typeface="+mn-ea"/>
                <a:sym typeface="+mn-lt"/>
              </a:rPr>
              <a:t>通常表现为流感样症状、精神症状及神经系统症状（如焦虑、激越、失眠、恶心、呕吐）等。</a:t>
            </a:r>
          </a:p>
        </p:txBody>
      </p:sp>
      <p:sp>
        <p:nvSpPr>
          <p:cNvPr id="9" name="文本框 8">
            <a:extLst>
              <a:ext uri="{FF2B5EF4-FFF2-40B4-BE49-F238E27FC236}">
                <a16:creationId xmlns:a16="http://schemas.microsoft.com/office/drawing/2014/main" id="{A6927D20-F03B-6D97-78C5-90BBDE5013E2}"/>
              </a:ext>
            </a:extLst>
          </p:cNvPr>
          <p:cNvSpPr txBox="1"/>
          <p:nvPr/>
        </p:nvSpPr>
        <p:spPr>
          <a:xfrm>
            <a:off x="5451475" y="3367245"/>
            <a:ext cx="5135881" cy="1938020"/>
          </a:xfrm>
          <a:prstGeom prst="rect">
            <a:avLst/>
          </a:prstGeom>
          <a:noFill/>
        </p:spPr>
        <p:txBody>
          <a:bodyPr wrap="square" rtlCol="0">
            <a:spAutoFit/>
          </a:bodyPr>
          <a:lstStyle/>
          <a:p>
            <a:pPr algn="l">
              <a:lnSpc>
                <a:spcPct val="150000"/>
              </a:lnSpc>
              <a:spcBef>
                <a:spcPts val="1200"/>
              </a:spcBef>
              <a:spcAft>
                <a:spcPts val="1200"/>
              </a:spcAft>
            </a:pPr>
            <a:r>
              <a:rPr lang="zh-CN" altLang="en-US" sz="1600" b="1" dirty="0">
                <a:cs typeface="+mn-ea"/>
                <a:sym typeface="+mn-lt"/>
              </a:rPr>
              <a:t>指南建议：中成药治疗抑郁障碍具有独特的优势，可发挥</a:t>
            </a:r>
            <a:r>
              <a:rPr lang="zh-CN" altLang="en-US" sz="1600" b="1" dirty="0">
                <a:solidFill>
                  <a:srgbClr val="F1AD20"/>
                </a:solidFill>
                <a:effectLst>
                  <a:glow rad="127000">
                    <a:schemeClr val="bg1"/>
                  </a:glow>
                  <a:outerShdw blurRad="38100" dist="38100" dir="2700000" algn="tl">
                    <a:srgbClr val="000000">
                      <a:alpha val="43137"/>
                    </a:srgbClr>
                  </a:outerShdw>
                </a:effectLst>
                <a:cs typeface="+mn-ea"/>
                <a:sym typeface="+mn-lt"/>
              </a:rPr>
              <a:t>减毒、增效</a:t>
            </a:r>
            <a:r>
              <a:rPr lang="zh-CN" altLang="en-US" sz="1600" b="1" dirty="0">
                <a:cs typeface="+mn-ea"/>
                <a:sym typeface="+mn-lt"/>
              </a:rPr>
              <a:t>的作用，因此在治疗抑郁障碍进入巩固期、维持期，准备逐步进行</a:t>
            </a:r>
            <a:r>
              <a:rPr lang="zh-CN" altLang="en-US" sz="1600" b="1" dirty="0">
                <a:solidFill>
                  <a:srgbClr val="F1AD20"/>
                </a:solidFill>
                <a:effectLst>
                  <a:glow rad="127000">
                    <a:schemeClr val="bg1"/>
                  </a:glow>
                  <a:outerShdw blurRad="38100" dist="38100" dir="2700000" algn="tl">
                    <a:srgbClr val="000000">
                      <a:alpha val="43137"/>
                    </a:srgbClr>
                  </a:outerShdw>
                </a:effectLst>
                <a:cs typeface="+mn-ea"/>
                <a:sym typeface="+mn-lt"/>
              </a:rPr>
              <a:t>撤减</a:t>
            </a:r>
            <a:r>
              <a:rPr lang="zh-CN" altLang="en-US" sz="1600" b="1" dirty="0">
                <a:cs typeface="+mn-ea"/>
                <a:sym typeface="+mn-lt"/>
              </a:rPr>
              <a:t>抗抑郁药用量阶段，可以</a:t>
            </a:r>
            <a:r>
              <a:rPr lang="zh-CN" altLang="en-US" sz="1600" b="1" dirty="0">
                <a:solidFill>
                  <a:srgbClr val="F1AD20"/>
                </a:solidFill>
                <a:effectLst>
                  <a:glow rad="127000">
                    <a:schemeClr val="bg1"/>
                  </a:glow>
                  <a:outerShdw blurRad="38100" dist="38100" dir="2700000" algn="tl">
                    <a:srgbClr val="000000">
                      <a:alpha val="43137"/>
                    </a:srgbClr>
                  </a:outerShdw>
                </a:effectLst>
                <a:cs typeface="+mn-ea"/>
                <a:sym typeface="+mn-lt"/>
              </a:rPr>
              <a:t>辨证联合使用中成药</a:t>
            </a:r>
            <a:r>
              <a:rPr lang="en-US" altLang="zh-CN" sz="1600" b="1" dirty="0">
                <a:solidFill>
                  <a:srgbClr val="F1AD20"/>
                </a:solidFill>
                <a:effectLst>
                  <a:glow rad="127000">
                    <a:schemeClr val="bg1"/>
                  </a:glow>
                  <a:outerShdw blurRad="38100" dist="38100" dir="2700000" algn="tl">
                    <a:srgbClr val="000000">
                      <a:alpha val="43137"/>
                    </a:srgbClr>
                  </a:outerShdw>
                </a:effectLst>
                <a:cs typeface="+mn-ea"/>
                <a:sym typeface="+mn-lt"/>
              </a:rPr>
              <a:t>(</a:t>
            </a:r>
            <a:r>
              <a:rPr lang="zh-CN" altLang="en-US" sz="1600" b="1" dirty="0">
                <a:solidFill>
                  <a:srgbClr val="F1AD20"/>
                </a:solidFill>
                <a:effectLst>
                  <a:glow rad="127000">
                    <a:schemeClr val="bg1"/>
                  </a:glow>
                  <a:outerShdw blurRad="38100" dist="38100" dir="2700000" algn="tl">
                    <a:srgbClr val="000000">
                      <a:alpha val="43137"/>
                    </a:srgbClr>
                  </a:outerShdw>
                </a:effectLst>
                <a:cs typeface="+mn-ea"/>
                <a:sym typeface="+mn-lt"/>
              </a:rPr>
              <a:t>如圣约翰草提取物片</a:t>
            </a:r>
            <a:r>
              <a:rPr lang="en-US" altLang="zh-CN" sz="1600" b="1" dirty="0">
                <a:solidFill>
                  <a:srgbClr val="F1AD20"/>
                </a:solidFill>
                <a:effectLst>
                  <a:glow rad="127000">
                    <a:schemeClr val="bg1"/>
                  </a:glow>
                  <a:outerShdw blurRad="38100" dist="38100" dir="2700000" algn="tl">
                    <a:srgbClr val="000000">
                      <a:alpha val="43137"/>
                    </a:srgbClr>
                  </a:outerShdw>
                </a:effectLst>
                <a:cs typeface="+mn-ea"/>
                <a:sym typeface="+mn-lt"/>
              </a:rPr>
              <a:t>)</a:t>
            </a:r>
            <a:r>
              <a:rPr lang="zh-CN" altLang="en-US" sz="1600" b="1" dirty="0">
                <a:cs typeface="+mn-ea"/>
                <a:sym typeface="+mn-lt"/>
              </a:rPr>
              <a:t>以使患者平稳度过撤药时期，直至停药</a:t>
            </a:r>
          </a:p>
        </p:txBody>
      </p:sp>
    </p:spTree>
    <p:extLst>
      <p:ext uri="{BB962C8B-B14F-4D97-AF65-F5344CB8AC3E}">
        <p14:creationId xmlns:p14="http://schemas.microsoft.com/office/powerpoint/2010/main" val="1367133404"/>
      </p:ext>
    </p:extLst>
  </p:cSld>
  <p:clrMapOvr>
    <a:masterClrMapping/>
  </p:clrMapOv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A602CAA-73D3-CBCB-340A-84349E68F924}"/>
            </a:ext>
          </a:extLst>
        </p:cNvPr>
        <p:cNvGrpSpPr/>
        <p:nvPr/>
      </p:nvGrpSpPr>
      <p:grpSpPr>
        <a:xfrm>
          <a:off x="0" y="0"/>
          <a:ext cx="0" cy="0"/>
          <a:chOff x="0" y="0"/>
          <a:chExt cx="0" cy="0"/>
        </a:xfrm>
      </p:grpSpPr>
      <p:sp>
        <p:nvSpPr>
          <p:cNvPr id="91" name="矩形 90">
            <a:extLst>
              <a:ext uri="{FF2B5EF4-FFF2-40B4-BE49-F238E27FC236}">
                <a16:creationId xmlns:a16="http://schemas.microsoft.com/office/drawing/2014/main" id="{E9E8A51F-09E4-26EA-AF11-2DB4181C5AE3}"/>
              </a:ext>
            </a:extLst>
          </p:cNvPr>
          <p:cNvSpPr/>
          <p:nvPr/>
        </p:nvSpPr>
        <p:spPr>
          <a:xfrm>
            <a:off x="863600" y="1727200"/>
            <a:ext cx="4927600" cy="4287520"/>
          </a:xfrm>
          <a:prstGeom prst="rect">
            <a:avLst/>
          </a:prstGeom>
          <a:noFill/>
          <a:ln w="9525">
            <a:solidFill>
              <a:srgbClr val="B85100"/>
            </a:solidFill>
            <a:headEnd type="oval" w="sm" len="sm"/>
          </a:ln>
        </p:spPr>
        <p:txBody>
          <a:bodyPr rtlCol="0" anchor="ctr"/>
          <a:lstStyle/>
          <a:p>
            <a:pPr algn="ctr"/>
            <a:endParaRPr lang="zh-CN" altLang="en-US">
              <a:cs typeface="+mn-ea"/>
              <a:sym typeface="+mn-lt"/>
            </a:endParaRPr>
          </a:p>
        </p:txBody>
      </p:sp>
      <p:sp>
        <p:nvSpPr>
          <p:cNvPr id="4" name="标题 3">
            <a:extLst>
              <a:ext uri="{FF2B5EF4-FFF2-40B4-BE49-F238E27FC236}">
                <a16:creationId xmlns:a16="http://schemas.microsoft.com/office/drawing/2014/main" id="{D4D0A5EA-1693-0BDF-1005-0C19F2C9E19D}"/>
              </a:ext>
            </a:extLst>
          </p:cNvPr>
          <p:cNvSpPr>
            <a:spLocks noGrp="1"/>
          </p:cNvSpPr>
          <p:nvPr>
            <p:ph type="title"/>
          </p:nvPr>
        </p:nvSpPr>
        <p:spPr/>
        <p:txBody>
          <a:bodyPr/>
          <a:lstStyle/>
          <a:p>
            <a:r>
              <a:rPr lang="zh-CN" altLang="en-US" dirty="0">
                <a:latin typeface="+mn-lt"/>
                <a:ea typeface="+mn-ea"/>
                <a:cs typeface="+mn-ea"/>
                <a:sym typeface="+mn-lt"/>
              </a:rPr>
              <a:t>真实世界中，儿科医生对圣</a:t>
            </a:r>
            <a:r>
              <a:rPr lang="en-US" altLang="zh-CN" dirty="0">
                <a:latin typeface="+mn-lt"/>
                <a:ea typeface="+mn-ea"/>
                <a:cs typeface="+mn-ea"/>
                <a:sym typeface="+mn-lt"/>
              </a:rPr>
              <a:t>·</a:t>
            </a:r>
            <a:r>
              <a:rPr lang="zh-CN" altLang="en-US" dirty="0">
                <a:latin typeface="+mn-lt"/>
                <a:ea typeface="+mn-ea"/>
                <a:cs typeface="+mn-ea"/>
                <a:sym typeface="+mn-lt"/>
              </a:rPr>
              <a:t>约翰草提取物疗效比较认可</a:t>
            </a:r>
          </a:p>
        </p:txBody>
      </p:sp>
      <p:sp>
        <p:nvSpPr>
          <p:cNvPr id="5" name="内容占位符 4">
            <a:extLst>
              <a:ext uri="{FF2B5EF4-FFF2-40B4-BE49-F238E27FC236}">
                <a16:creationId xmlns:a16="http://schemas.microsoft.com/office/drawing/2014/main" id="{0024A976-C8B1-0A48-084F-FF361CC85B25}"/>
              </a:ext>
            </a:extLst>
          </p:cNvPr>
          <p:cNvSpPr>
            <a:spLocks noGrp="1"/>
          </p:cNvSpPr>
          <p:nvPr>
            <p:ph sz="quarter" idx="10"/>
          </p:nvPr>
        </p:nvSpPr>
        <p:spPr/>
        <p:txBody>
          <a:bodyPr/>
          <a:lstStyle/>
          <a:p>
            <a:r>
              <a:rPr lang="da-DK" altLang="zh-CN" dirty="0">
                <a:solidFill>
                  <a:schemeClr val="tx1"/>
                </a:solidFill>
                <a:latin typeface="+mn-lt"/>
                <a:ea typeface="+mn-ea"/>
                <a:cs typeface="+mn-ea"/>
                <a:sym typeface="+mn-lt"/>
              </a:rPr>
              <a:t>Hübner WD, et al. Phytother Res. 2001 Jun;15(4):367-70.</a:t>
            </a:r>
            <a:endParaRPr lang="zh-CN" altLang="en-US" dirty="0">
              <a:solidFill>
                <a:schemeClr val="tx1"/>
              </a:solidFill>
              <a:latin typeface="+mn-lt"/>
              <a:ea typeface="+mn-ea"/>
              <a:cs typeface="+mn-ea"/>
              <a:sym typeface="+mn-lt"/>
            </a:endParaRPr>
          </a:p>
        </p:txBody>
      </p:sp>
      <p:sp>
        <p:nvSpPr>
          <p:cNvPr id="7" name="Rounded Rectangle 16">
            <a:extLst>
              <a:ext uri="{FF2B5EF4-FFF2-40B4-BE49-F238E27FC236}">
                <a16:creationId xmlns:a16="http://schemas.microsoft.com/office/drawing/2014/main" id="{0E5086B3-20A6-6AC8-757C-A09696DE378E}"/>
              </a:ext>
            </a:extLst>
          </p:cNvPr>
          <p:cNvSpPr/>
          <p:nvPr/>
        </p:nvSpPr>
        <p:spPr>
          <a:xfrm>
            <a:off x="6850604" y="1872440"/>
            <a:ext cx="4413486" cy="4101175"/>
          </a:xfrm>
          <a:prstGeom prst="roundRect">
            <a:avLst>
              <a:gd name="adj" fmla="val 0"/>
            </a:avLst>
          </a:prstGeom>
          <a:noFill/>
          <a:ln w="12700" cap="flat" cmpd="sng" algn="ctr">
            <a:solidFill>
              <a:srgbClr val="B85100"/>
            </a:solidFill>
            <a:prstDash val="solid"/>
            <a:miter lim="800000"/>
          </a:ln>
          <a:effectLst/>
        </p:spPr>
        <p:txBody>
          <a:bodyPr rtlCol="0" anchor="t" anchorCtr="0"/>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200" b="1" i="0" u="none" strike="noStrike" kern="0" cap="none" spc="0" normalizeH="0" baseline="0" noProof="0" dirty="0">
              <a:ln>
                <a:noFill/>
              </a:ln>
              <a:solidFill>
                <a:srgbClr val="595959">
                  <a:lumMod val="65000"/>
                  <a:lumOff val="35000"/>
                </a:srgbClr>
              </a:solidFill>
              <a:effectLst/>
              <a:uLnTx/>
              <a:uFillTx/>
              <a:cs typeface="+mn-ea"/>
              <a:sym typeface="+mn-lt"/>
            </a:endParaRPr>
          </a:p>
        </p:txBody>
      </p:sp>
      <p:sp>
        <p:nvSpPr>
          <p:cNvPr id="77" name="文本框 14">
            <a:extLst>
              <a:ext uri="{FF2B5EF4-FFF2-40B4-BE49-F238E27FC236}">
                <a16:creationId xmlns:a16="http://schemas.microsoft.com/office/drawing/2014/main" id="{C43F25B1-B092-89E0-EB64-00AB7F6EE728}"/>
              </a:ext>
            </a:extLst>
          </p:cNvPr>
          <p:cNvSpPr/>
          <p:nvPr/>
        </p:nvSpPr>
        <p:spPr>
          <a:xfrm>
            <a:off x="6848343" y="1659573"/>
            <a:ext cx="4428504" cy="568709"/>
          </a:xfrm>
          <a:custGeom>
            <a:avLst/>
            <a:gdLst>
              <a:gd name="connsiteX0" fmla="*/ 0 w 3803028"/>
              <a:gd name="connsiteY0" fmla="*/ 72000 h 434168"/>
              <a:gd name="connsiteX1" fmla="*/ 0 w 3803028"/>
              <a:gd name="connsiteY1" fmla="*/ 255268 h 434168"/>
              <a:gd name="connsiteX2" fmla="*/ 67815 w 3803028"/>
              <a:gd name="connsiteY2" fmla="*/ 327146 h 434168"/>
              <a:gd name="connsiteX3" fmla="*/ 1903748 w 3803028"/>
              <a:gd name="connsiteY3" fmla="*/ 434042 h 434168"/>
              <a:gd name="connsiteX4" fmla="*/ 1912146 w 3803028"/>
              <a:gd name="connsiteY4" fmla="*/ 434040 h 434168"/>
              <a:gd name="connsiteX5" fmla="*/ 3735242 w 3803028"/>
              <a:gd name="connsiteY5" fmla="*/ 327172 h 434168"/>
              <a:gd name="connsiteX6" fmla="*/ 3803028 w 3803028"/>
              <a:gd name="connsiteY6" fmla="*/ 255295 h 434168"/>
              <a:gd name="connsiteX7" fmla="*/ 3803028 w 3803028"/>
              <a:gd name="connsiteY7" fmla="*/ 72000 h 434168"/>
              <a:gd name="connsiteX8" fmla="*/ 3731028 w 3803028"/>
              <a:gd name="connsiteY8" fmla="*/ 0 h 434168"/>
              <a:gd name="connsiteX9" fmla="*/ 72000 w 3803028"/>
              <a:gd name="connsiteY9" fmla="*/ 0 h 434168"/>
              <a:gd name="connsiteX10" fmla="*/ 0 w 3803028"/>
              <a:gd name="connsiteY10" fmla="*/ 72000 h 434168"/>
              <a:gd name="connsiteX0" fmla="*/ 0 w 3803028"/>
              <a:gd name="connsiteY0" fmla="*/ 72000 h 517384"/>
              <a:gd name="connsiteX1" fmla="*/ 0 w 3803028"/>
              <a:gd name="connsiteY1" fmla="*/ 255268 h 517384"/>
              <a:gd name="connsiteX2" fmla="*/ 67815 w 3803028"/>
              <a:gd name="connsiteY2" fmla="*/ 327146 h 517384"/>
              <a:gd name="connsiteX3" fmla="*/ 1903748 w 3803028"/>
              <a:gd name="connsiteY3" fmla="*/ 434042 h 517384"/>
              <a:gd name="connsiteX4" fmla="*/ 1935958 w 3803028"/>
              <a:gd name="connsiteY4" fmla="*/ 517384 h 517384"/>
              <a:gd name="connsiteX5" fmla="*/ 3735242 w 3803028"/>
              <a:gd name="connsiteY5" fmla="*/ 327172 h 517384"/>
              <a:gd name="connsiteX6" fmla="*/ 3803028 w 3803028"/>
              <a:gd name="connsiteY6" fmla="*/ 255295 h 517384"/>
              <a:gd name="connsiteX7" fmla="*/ 3803028 w 3803028"/>
              <a:gd name="connsiteY7" fmla="*/ 72000 h 517384"/>
              <a:gd name="connsiteX8" fmla="*/ 3731028 w 3803028"/>
              <a:gd name="connsiteY8" fmla="*/ 0 h 517384"/>
              <a:gd name="connsiteX9" fmla="*/ 72000 w 3803028"/>
              <a:gd name="connsiteY9" fmla="*/ 0 h 517384"/>
              <a:gd name="connsiteX10" fmla="*/ 0 w 3803028"/>
              <a:gd name="connsiteY10" fmla="*/ 72000 h 517384"/>
              <a:gd name="connsiteX0" fmla="*/ 0 w 3803028"/>
              <a:gd name="connsiteY0" fmla="*/ 72000 h 443567"/>
              <a:gd name="connsiteX1" fmla="*/ 0 w 3803028"/>
              <a:gd name="connsiteY1" fmla="*/ 255268 h 443567"/>
              <a:gd name="connsiteX2" fmla="*/ 67815 w 3803028"/>
              <a:gd name="connsiteY2" fmla="*/ 327146 h 443567"/>
              <a:gd name="connsiteX3" fmla="*/ 1903748 w 3803028"/>
              <a:gd name="connsiteY3" fmla="*/ 434042 h 443567"/>
              <a:gd name="connsiteX4" fmla="*/ 1957389 w 3803028"/>
              <a:gd name="connsiteY4" fmla="*/ 443565 h 443567"/>
              <a:gd name="connsiteX5" fmla="*/ 3735242 w 3803028"/>
              <a:gd name="connsiteY5" fmla="*/ 327172 h 443567"/>
              <a:gd name="connsiteX6" fmla="*/ 3803028 w 3803028"/>
              <a:gd name="connsiteY6" fmla="*/ 255295 h 443567"/>
              <a:gd name="connsiteX7" fmla="*/ 3803028 w 3803028"/>
              <a:gd name="connsiteY7" fmla="*/ 72000 h 443567"/>
              <a:gd name="connsiteX8" fmla="*/ 3731028 w 3803028"/>
              <a:gd name="connsiteY8" fmla="*/ 0 h 443567"/>
              <a:gd name="connsiteX9" fmla="*/ 72000 w 3803028"/>
              <a:gd name="connsiteY9" fmla="*/ 0 h 443567"/>
              <a:gd name="connsiteX10" fmla="*/ 0 w 3803028"/>
              <a:gd name="connsiteY10" fmla="*/ 72000 h 443567"/>
              <a:gd name="connsiteX0" fmla="*/ 0 w 3803028"/>
              <a:gd name="connsiteY0" fmla="*/ 72000 h 434042"/>
              <a:gd name="connsiteX1" fmla="*/ 0 w 3803028"/>
              <a:gd name="connsiteY1" fmla="*/ 255268 h 434042"/>
              <a:gd name="connsiteX2" fmla="*/ 67815 w 3803028"/>
              <a:gd name="connsiteY2" fmla="*/ 327146 h 434042"/>
              <a:gd name="connsiteX3" fmla="*/ 1903748 w 3803028"/>
              <a:gd name="connsiteY3" fmla="*/ 434042 h 434042"/>
              <a:gd name="connsiteX4" fmla="*/ 3735242 w 3803028"/>
              <a:gd name="connsiteY4" fmla="*/ 327172 h 434042"/>
              <a:gd name="connsiteX5" fmla="*/ 3803028 w 3803028"/>
              <a:gd name="connsiteY5" fmla="*/ 255295 h 434042"/>
              <a:gd name="connsiteX6" fmla="*/ 3803028 w 3803028"/>
              <a:gd name="connsiteY6" fmla="*/ 72000 h 434042"/>
              <a:gd name="connsiteX7" fmla="*/ 3731028 w 3803028"/>
              <a:gd name="connsiteY7" fmla="*/ 0 h 434042"/>
              <a:gd name="connsiteX8" fmla="*/ 72000 w 3803028"/>
              <a:gd name="connsiteY8" fmla="*/ 0 h 434042"/>
              <a:gd name="connsiteX9" fmla="*/ 0 w 3803028"/>
              <a:gd name="connsiteY9" fmla="*/ 72000 h 434042"/>
              <a:gd name="connsiteX0" fmla="*/ 0 w 3803028"/>
              <a:gd name="connsiteY0" fmla="*/ 72000 h 434042"/>
              <a:gd name="connsiteX1" fmla="*/ 0 w 3803028"/>
              <a:gd name="connsiteY1" fmla="*/ 255268 h 434042"/>
              <a:gd name="connsiteX2" fmla="*/ 67815 w 3803028"/>
              <a:gd name="connsiteY2" fmla="*/ 327146 h 434042"/>
              <a:gd name="connsiteX3" fmla="*/ 1903748 w 3803028"/>
              <a:gd name="connsiteY3" fmla="*/ 434042 h 434042"/>
              <a:gd name="connsiteX4" fmla="*/ 3735242 w 3803028"/>
              <a:gd name="connsiteY4" fmla="*/ 327172 h 434042"/>
              <a:gd name="connsiteX5" fmla="*/ 3803028 w 3803028"/>
              <a:gd name="connsiteY5" fmla="*/ 255295 h 434042"/>
              <a:gd name="connsiteX6" fmla="*/ 3803028 w 3803028"/>
              <a:gd name="connsiteY6" fmla="*/ 72000 h 434042"/>
              <a:gd name="connsiteX7" fmla="*/ 3731028 w 3803028"/>
              <a:gd name="connsiteY7" fmla="*/ 0 h 434042"/>
              <a:gd name="connsiteX8" fmla="*/ 72000 w 3803028"/>
              <a:gd name="connsiteY8" fmla="*/ 0 h 434042"/>
              <a:gd name="connsiteX9" fmla="*/ 0 w 3803028"/>
              <a:gd name="connsiteY9" fmla="*/ 72000 h 4340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803028" h="434042">
                <a:moveTo>
                  <a:pt x="0" y="72000"/>
                </a:moveTo>
                <a:lnTo>
                  <a:pt x="0" y="255268"/>
                </a:lnTo>
                <a:cubicBezTo>
                  <a:pt x="0" y="293377"/>
                  <a:pt x="29771" y="324932"/>
                  <a:pt x="67815" y="327146"/>
                </a:cubicBezTo>
                <a:lnTo>
                  <a:pt x="1903748" y="434042"/>
                </a:lnTo>
                <a:lnTo>
                  <a:pt x="3735242" y="327172"/>
                </a:lnTo>
                <a:cubicBezTo>
                  <a:pt x="3773338" y="324938"/>
                  <a:pt x="3803028" y="293456"/>
                  <a:pt x="3803028" y="255295"/>
                </a:cubicBezTo>
                <a:lnTo>
                  <a:pt x="3803028" y="72000"/>
                </a:lnTo>
                <a:cubicBezTo>
                  <a:pt x="3803028" y="32256"/>
                  <a:pt x="3770772" y="0"/>
                  <a:pt x="3731028" y="0"/>
                </a:cubicBezTo>
                <a:lnTo>
                  <a:pt x="72000" y="0"/>
                </a:lnTo>
                <a:cubicBezTo>
                  <a:pt x="32256" y="0"/>
                  <a:pt x="0" y="32256"/>
                  <a:pt x="0" y="72000"/>
                </a:cubicBezTo>
              </a:path>
            </a:pathLst>
          </a:custGeom>
          <a:solidFill>
            <a:srgbClr val="B85100"/>
          </a:solidFill>
          <a:ln w="9525"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0" cap="none" spc="0" normalizeH="0" baseline="0" noProof="0">
              <a:ln>
                <a:noFill/>
              </a:ln>
              <a:solidFill>
                <a:srgbClr val="FFFFFF"/>
              </a:solidFill>
              <a:effectLst/>
              <a:uLnTx/>
              <a:uFillTx/>
              <a:cs typeface="+mn-ea"/>
              <a:sym typeface="+mn-lt"/>
            </a:endParaRPr>
          </a:p>
        </p:txBody>
      </p:sp>
      <p:sp>
        <p:nvSpPr>
          <p:cNvPr id="78" name="文本框 77">
            <a:extLst>
              <a:ext uri="{FF2B5EF4-FFF2-40B4-BE49-F238E27FC236}">
                <a16:creationId xmlns:a16="http://schemas.microsoft.com/office/drawing/2014/main" id="{6D4EB30B-5381-9EC9-EBB8-D73E5C509E94}"/>
              </a:ext>
            </a:extLst>
          </p:cNvPr>
          <p:cNvSpPr txBox="1"/>
          <p:nvPr/>
        </p:nvSpPr>
        <p:spPr>
          <a:xfrm>
            <a:off x="7032545" y="1752265"/>
            <a:ext cx="4213656" cy="307777"/>
          </a:xfrm>
          <a:prstGeom prst="rect">
            <a:avLst/>
          </a:prstGeom>
          <a:noFill/>
        </p:spPr>
        <p:txBody>
          <a:bodyPr wrap="square" rtlCol="0">
            <a:spAutoFit/>
          </a:bodyPr>
          <a:lstStyle/>
          <a:p>
            <a:pPr lvl="0">
              <a:defRPr/>
            </a:pPr>
            <a:r>
              <a:rPr kumimoji="0" lang="zh-CN" altLang="en-US" sz="1400" b="1" i="0" u="none" strike="noStrike" kern="1200" cap="none" spc="0" normalizeH="0" baseline="0" noProof="0" dirty="0">
                <a:ln>
                  <a:noFill/>
                </a:ln>
                <a:solidFill>
                  <a:prstClr val="white"/>
                </a:solidFill>
                <a:effectLst/>
                <a:uLnTx/>
                <a:uFillTx/>
                <a:cs typeface="+mn-ea"/>
                <a:sym typeface="+mn-lt"/>
              </a:rPr>
              <a:t>圣</a:t>
            </a:r>
            <a:r>
              <a:rPr kumimoji="0" lang="en-US" altLang="zh-CN" sz="1400" b="1" i="0" u="none" strike="noStrike" kern="1200" cap="none" spc="0" normalizeH="0" baseline="0" noProof="0" dirty="0">
                <a:ln>
                  <a:noFill/>
                </a:ln>
                <a:solidFill>
                  <a:prstClr val="white"/>
                </a:solidFill>
                <a:effectLst/>
                <a:uLnTx/>
                <a:uFillTx/>
                <a:cs typeface="+mn-ea"/>
                <a:sym typeface="+mn-lt"/>
              </a:rPr>
              <a:t>·</a:t>
            </a:r>
            <a:r>
              <a:rPr kumimoji="0" lang="zh-CN" altLang="en-US" sz="1400" b="1" i="0" u="none" strike="noStrike" kern="1200" cap="none" spc="0" normalizeH="0" baseline="0" noProof="0" dirty="0">
                <a:ln>
                  <a:noFill/>
                </a:ln>
                <a:solidFill>
                  <a:prstClr val="white"/>
                </a:solidFill>
                <a:effectLst/>
                <a:uLnTx/>
                <a:uFillTx/>
                <a:cs typeface="+mn-ea"/>
                <a:sym typeface="+mn-lt"/>
              </a:rPr>
              <a:t>约翰草提取物治疗轻中</a:t>
            </a:r>
            <a:r>
              <a:rPr lang="zh-CN" altLang="en-US" sz="1400" b="1" dirty="0">
                <a:solidFill>
                  <a:prstClr val="white"/>
                </a:solidFill>
                <a:cs typeface="+mn-ea"/>
                <a:sym typeface="+mn-lt"/>
              </a:rPr>
              <a:t>度抑郁症青少年疗效良好</a:t>
            </a:r>
            <a:endParaRPr kumimoji="0" lang="zh-CN" altLang="en-US" sz="1400" b="1" i="0" u="none" strike="noStrike" kern="1200" cap="none" spc="0" normalizeH="0" baseline="30000" noProof="0" dirty="0">
              <a:ln>
                <a:noFill/>
              </a:ln>
              <a:solidFill>
                <a:prstClr val="white"/>
              </a:solidFill>
              <a:effectLst/>
              <a:uLnTx/>
              <a:uFillTx/>
              <a:cs typeface="+mn-ea"/>
              <a:sym typeface="+mn-lt"/>
            </a:endParaRPr>
          </a:p>
        </p:txBody>
      </p:sp>
      <p:pic>
        <p:nvPicPr>
          <p:cNvPr id="87" name="图片 86">
            <a:extLst>
              <a:ext uri="{FF2B5EF4-FFF2-40B4-BE49-F238E27FC236}">
                <a16:creationId xmlns:a16="http://schemas.microsoft.com/office/drawing/2014/main" id="{D380E8D4-6E46-F065-7BBD-7F8327A862B5}"/>
              </a:ext>
            </a:extLst>
          </p:cNvPr>
          <p:cNvPicPr>
            <a:picLocks noChangeAspect="1"/>
          </p:cNvPicPr>
          <p:nvPr/>
        </p:nvPicPr>
        <p:blipFill>
          <a:blip r:embed="rId2"/>
          <a:stretch>
            <a:fillRect/>
          </a:stretch>
        </p:blipFill>
        <p:spPr>
          <a:xfrm>
            <a:off x="894080" y="1788160"/>
            <a:ext cx="4865535" cy="1188719"/>
          </a:xfrm>
          <a:prstGeom prst="rect">
            <a:avLst/>
          </a:prstGeom>
        </p:spPr>
      </p:pic>
      <p:grpSp>
        <p:nvGrpSpPr>
          <p:cNvPr id="88" name="组合 87">
            <a:extLst>
              <a:ext uri="{FF2B5EF4-FFF2-40B4-BE49-F238E27FC236}">
                <a16:creationId xmlns:a16="http://schemas.microsoft.com/office/drawing/2014/main" id="{DEDF2392-E630-30D3-50F5-B82EBDDB608E}"/>
              </a:ext>
            </a:extLst>
          </p:cNvPr>
          <p:cNvGrpSpPr/>
          <p:nvPr/>
        </p:nvGrpSpPr>
        <p:grpSpPr>
          <a:xfrm>
            <a:off x="6028284" y="3172902"/>
            <a:ext cx="370398" cy="408992"/>
            <a:chOff x="5982394" y="3218617"/>
            <a:chExt cx="261117" cy="288327"/>
          </a:xfrm>
        </p:grpSpPr>
        <p:sp>
          <p:nvSpPr>
            <p:cNvPr id="89" name="等腰三角形 88">
              <a:extLst>
                <a:ext uri="{FF2B5EF4-FFF2-40B4-BE49-F238E27FC236}">
                  <a16:creationId xmlns:a16="http://schemas.microsoft.com/office/drawing/2014/main" id="{A3B49C5B-FD07-C963-738A-6A8FCFBB868F}"/>
                </a:ext>
              </a:extLst>
            </p:cNvPr>
            <p:cNvSpPr/>
            <p:nvPr/>
          </p:nvSpPr>
          <p:spPr>
            <a:xfrm rot="5400000">
              <a:off x="6009209" y="3272641"/>
              <a:ext cx="288326" cy="180279"/>
            </a:xfrm>
            <a:prstGeom prst="triangle">
              <a:avLst/>
            </a:prstGeom>
            <a:solidFill>
              <a:schemeClr val="accent3">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zh-CN" altLang="en-US" sz="1400" b="0" i="0" u="none" strike="noStrike" kern="1200" cap="none" spc="0" normalizeH="0" baseline="0" noProof="0" dirty="0">
                <a:ln>
                  <a:noFill/>
                </a:ln>
                <a:solidFill>
                  <a:srgbClr val="505050">
                    <a:lumMod val="50000"/>
                  </a:srgbClr>
                </a:solidFill>
                <a:effectLst/>
                <a:uLnTx/>
                <a:uFillTx/>
                <a:cs typeface="+mn-ea"/>
                <a:sym typeface="+mn-lt"/>
              </a:endParaRPr>
            </a:p>
          </p:txBody>
        </p:sp>
        <p:sp>
          <p:nvSpPr>
            <p:cNvPr id="90" name="等腰三角形 89">
              <a:extLst>
                <a:ext uri="{FF2B5EF4-FFF2-40B4-BE49-F238E27FC236}">
                  <a16:creationId xmlns:a16="http://schemas.microsoft.com/office/drawing/2014/main" id="{0675845C-5762-81E2-1765-44872262B2E6}"/>
                </a:ext>
              </a:extLst>
            </p:cNvPr>
            <p:cNvSpPr/>
            <p:nvPr/>
          </p:nvSpPr>
          <p:spPr>
            <a:xfrm rot="5400000">
              <a:off x="5928371" y="3272640"/>
              <a:ext cx="288326" cy="180279"/>
            </a:xfrm>
            <a:prstGeom prst="triangle">
              <a:avLst/>
            </a:prstGeom>
            <a:solidFill>
              <a:srgbClr val="B851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zh-CN" altLang="en-US" sz="1400" b="0" i="0" u="none" strike="noStrike" kern="1200" cap="none" spc="0" normalizeH="0" baseline="0" noProof="0" dirty="0">
                <a:ln>
                  <a:noFill/>
                </a:ln>
                <a:solidFill>
                  <a:srgbClr val="505050">
                    <a:lumMod val="50000"/>
                  </a:srgbClr>
                </a:solidFill>
                <a:effectLst/>
                <a:uLnTx/>
                <a:uFillTx/>
                <a:cs typeface="+mn-ea"/>
                <a:sym typeface="+mn-lt"/>
              </a:endParaRPr>
            </a:p>
          </p:txBody>
        </p:sp>
      </p:grpSp>
      <p:sp>
        <p:nvSpPr>
          <p:cNvPr id="93" name="文本框 92">
            <a:extLst>
              <a:ext uri="{FF2B5EF4-FFF2-40B4-BE49-F238E27FC236}">
                <a16:creationId xmlns:a16="http://schemas.microsoft.com/office/drawing/2014/main" id="{4FA6A59E-10EE-1741-4C5D-0B4DE9D1063A}"/>
              </a:ext>
            </a:extLst>
          </p:cNvPr>
          <p:cNvSpPr txBox="1"/>
          <p:nvPr/>
        </p:nvSpPr>
        <p:spPr bwMode="gray">
          <a:xfrm>
            <a:off x="1026160" y="3121870"/>
            <a:ext cx="4489116" cy="2777683"/>
          </a:xfrm>
          <a:prstGeom prst="rect">
            <a:avLst/>
          </a:prstGeom>
          <a:noFill/>
        </p:spPr>
        <p:txBody>
          <a:bodyPr wrap="square">
            <a:spAutoFit/>
          </a:bodyPr>
          <a:lstStyle/>
          <a:p>
            <a:pPr marL="285750" indent="-285750">
              <a:lnSpc>
                <a:spcPct val="150000"/>
              </a:lnSpc>
              <a:spcBef>
                <a:spcPts val="1800"/>
              </a:spcBef>
              <a:buFont typeface="Wingdings" panose="05000000000000000000" pitchFamily="2" charset="2"/>
              <a:buChar char="l"/>
            </a:pPr>
            <a:r>
              <a:rPr lang="zh-CN" altLang="en-US" sz="1400" dirty="0">
                <a:cs typeface="+mn-ea"/>
                <a:sym typeface="+mn-lt"/>
              </a:rPr>
              <a:t>一项</a:t>
            </a:r>
            <a:r>
              <a:rPr lang="zh-CN" altLang="en-US" sz="1400" b="1" dirty="0">
                <a:cs typeface="+mn-ea"/>
                <a:sym typeface="+mn-lt"/>
              </a:rPr>
              <a:t>多中心上市后监测</a:t>
            </a:r>
            <a:r>
              <a:rPr lang="zh-CN" altLang="en-US" sz="1400" dirty="0">
                <a:cs typeface="+mn-ea"/>
                <a:sym typeface="+mn-lt"/>
              </a:rPr>
              <a:t>研究首次调查了圣</a:t>
            </a:r>
            <a:r>
              <a:rPr lang="en-US" altLang="zh-CN" sz="1400" dirty="0">
                <a:cs typeface="+mn-ea"/>
                <a:sym typeface="+mn-lt"/>
              </a:rPr>
              <a:t>·</a:t>
            </a:r>
            <a:r>
              <a:rPr lang="zh-CN" altLang="en-US" sz="1400" dirty="0">
                <a:cs typeface="+mn-ea"/>
                <a:sym typeface="+mn-lt"/>
              </a:rPr>
              <a:t>约翰草提取物对</a:t>
            </a:r>
            <a:r>
              <a:rPr lang="zh-CN" altLang="en-US" sz="1400" b="1" dirty="0">
                <a:cs typeface="+mn-ea"/>
                <a:sym typeface="+mn-lt"/>
              </a:rPr>
              <a:t>轻中度抑郁症状儿童</a:t>
            </a:r>
            <a:r>
              <a:rPr lang="zh-CN" altLang="en-US" sz="1400" dirty="0">
                <a:cs typeface="+mn-ea"/>
                <a:sym typeface="+mn-lt"/>
              </a:rPr>
              <a:t>的价值</a:t>
            </a:r>
            <a:endParaRPr lang="en-US" altLang="zh-CN" sz="1400" dirty="0">
              <a:cs typeface="+mn-ea"/>
              <a:sym typeface="+mn-lt"/>
            </a:endParaRPr>
          </a:p>
          <a:p>
            <a:pPr marL="285750" indent="-285750">
              <a:lnSpc>
                <a:spcPct val="150000"/>
              </a:lnSpc>
              <a:spcBef>
                <a:spcPts val="1800"/>
              </a:spcBef>
              <a:buFont typeface="Wingdings" panose="05000000000000000000" pitchFamily="2" charset="2"/>
              <a:buChar char="l"/>
            </a:pPr>
            <a:r>
              <a:rPr lang="zh-CN" altLang="en-US" sz="1400" dirty="0">
                <a:cs typeface="+mn-ea"/>
                <a:sym typeface="+mn-lt"/>
              </a:rPr>
              <a:t>纳入</a:t>
            </a:r>
            <a:r>
              <a:rPr lang="en-US" altLang="zh-CN" sz="1400" b="1" dirty="0">
                <a:cs typeface="+mn-ea"/>
                <a:sym typeface="+mn-lt"/>
              </a:rPr>
              <a:t>101</a:t>
            </a:r>
            <a:r>
              <a:rPr lang="en-US" altLang="zh-CN" sz="1400" dirty="0">
                <a:cs typeface="+mn-ea"/>
                <a:sym typeface="+mn-lt"/>
              </a:rPr>
              <a:t> </a:t>
            </a:r>
            <a:r>
              <a:rPr lang="zh-CN" altLang="en-US" sz="1400" dirty="0">
                <a:cs typeface="+mn-ea"/>
                <a:sym typeface="+mn-lt"/>
              </a:rPr>
              <a:t>名 </a:t>
            </a:r>
            <a:r>
              <a:rPr lang="en-US" altLang="zh-CN" sz="1400" dirty="0">
                <a:cs typeface="+mn-ea"/>
                <a:sym typeface="+mn-lt"/>
              </a:rPr>
              <a:t>12 </a:t>
            </a:r>
            <a:r>
              <a:rPr lang="zh-CN" altLang="en-US" sz="1400" dirty="0">
                <a:cs typeface="+mn-ea"/>
                <a:sym typeface="+mn-lt"/>
              </a:rPr>
              <a:t>岁以下儿童，接受≥</a:t>
            </a:r>
            <a:r>
              <a:rPr lang="en-US" altLang="zh-CN" sz="1400" dirty="0">
                <a:cs typeface="+mn-ea"/>
                <a:sym typeface="+mn-lt"/>
              </a:rPr>
              <a:t>4 </a:t>
            </a:r>
            <a:r>
              <a:rPr lang="zh-CN" altLang="en-US" sz="1400" dirty="0">
                <a:cs typeface="+mn-ea"/>
                <a:sym typeface="+mn-lt"/>
              </a:rPr>
              <a:t>周的治疗，在父母同意和医生建议下可延长至 </a:t>
            </a:r>
            <a:r>
              <a:rPr lang="en-US" altLang="zh-CN" sz="1400" dirty="0">
                <a:cs typeface="+mn-ea"/>
                <a:sym typeface="+mn-lt"/>
              </a:rPr>
              <a:t>6 </a:t>
            </a:r>
            <a:r>
              <a:rPr lang="zh-CN" altLang="en-US" sz="1400" dirty="0">
                <a:cs typeface="+mn-ea"/>
                <a:sym typeface="+mn-lt"/>
              </a:rPr>
              <a:t>周</a:t>
            </a:r>
            <a:endParaRPr lang="en-US" altLang="zh-CN" sz="1400" dirty="0">
              <a:cs typeface="+mn-ea"/>
              <a:sym typeface="+mn-lt"/>
            </a:endParaRPr>
          </a:p>
          <a:p>
            <a:pPr marL="285750" indent="-285750">
              <a:lnSpc>
                <a:spcPct val="150000"/>
              </a:lnSpc>
              <a:spcBef>
                <a:spcPts val="1800"/>
              </a:spcBef>
              <a:buFont typeface="Wingdings" panose="05000000000000000000" pitchFamily="2" charset="2"/>
              <a:buChar char="l"/>
            </a:pPr>
            <a:r>
              <a:rPr lang="zh-CN" altLang="en-US" sz="1400" dirty="0">
                <a:cs typeface="+mn-ea"/>
                <a:sym typeface="+mn-lt"/>
              </a:rPr>
              <a:t>医生和家长每 </a:t>
            </a:r>
            <a:r>
              <a:rPr lang="en-US" altLang="zh-CN" sz="1400" dirty="0">
                <a:cs typeface="+mn-ea"/>
                <a:sym typeface="+mn-lt"/>
              </a:rPr>
              <a:t>2 </a:t>
            </a:r>
            <a:r>
              <a:rPr lang="zh-CN" altLang="en-US" sz="1400" dirty="0">
                <a:cs typeface="+mn-ea"/>
                <a:sym typeface="+mn-lt"/>
              </a:rPr>
              <a:t>周评估一次依从性、耐受性和疗效，总体疗效评估采用“恶化”、“无变化”、“良好”和“极佳”等指标</a:t>
            </a:r>
          </a:p>
        </p:txBody>
      </p:sp>
      <p:graphicFrame>
        <p:nvGraphicFramePr>
          <p:cNvPr id="96" name="图表 95">
            <a:extLst>
              <a:ext uri="{FF2B5EF4-FFF2-40B4-BE49-F238E27FC236}">
                <a16:creationId xmlns:a16="http://schemas.microsoft.com/office/drawing/2014/main" id="{6DB92818-9BE7-5101-9866-CE985DF521D3}"/>
              </a:ext>
            </a:extLst>
          </p:cNvPr>
          <p:cNvGraphicFramePr/>
          <p:nvPr>
            <p:extLst>
              <p:ext uri="{D42A27DB-BD31-4B8C-83A1-F6EECF244321}">
                <p14:modId xmlns:p14="http://schemas.microsoft.com/office/powerpoint/2010/main" val="3557112271"/>
              </p:ext>
            </p:extLst>
          </p:nvPr>
        </p:nvGraphicFramePr>
        <p:xfrm>
          <a:off x="6891688" y="2338939"/>
          <a:ext cx="4331369" cy="3443259"/>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487011948"/>
      </p:ext>
    </p:extLst>
  </p:cSld>
  <p:clrMapOvr>
    <a:masterClrMapping/>
  </p:clrMapOv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1DC4057-00BB-10D4-EBE5-D3C4E552A7D2}"/>
            </a:ext>
          </a:extLst>
        </p:cNvPr>
        <p:cNvGrpSpPr/>
        <p:nvPr/>
      </p:nvGrpSpPr>
      <p:grpSpPr>
        <a:xfrm>
          <a:off x="0" y="0"/>
          <a:ext cx="0" cy="0"/>
          <a:chOff x="0" y="0"/>
          <a:chExt cx="0" cy="0"/>
        </a:xfrm>
      </p:grpSpPr>
      <p:sp>
        <p:nvSpPr>
          <p:cNvPr id="14" name="Freeform 61">
            <a:extLst>
              <a:ext uri="{FF2B5EF4-FFF2-40B4-BE49-F238E27FC236}">
                <a16:creationId xmlns:a16="http://schemas.microsoft.com/office/drawing/2014/main" id="{E1BF68DF-6362-BB5E-11CA-4C16D477BAB8}"/>
              </a:ext>
            </a:extLst>
          </p:cNvPr>
          <p:cNvSpPr>
            <a:spLocks/>
          </p:cNvSpPr>
          <p:nvPr/>
        </p:nvSpPr>
        <p:spPr bwMode="auto">
          <a:xfrm>
            <a:off x="558265" y="2184934"/>
            <a:ext cx="10972800" cy="3984860"/>
          </a:xfrm>
          <a:custGeom>
            <a:avLst/>
            <a:gdLst>
              <a:gd name="T0" fmla="*/ 1820 w 1820"/>
              <a:gd name="T1" fmla="*/ 1294 h 1305"/>
              <a:gd name="T2" fmla="*/ 1809 w 1820"/>
              <a:gd name="T3" fmla="*/ 1305 h 1305"/>
              <a:gd name="T4" fmla="*/ 11 w 1820"/>
              <a:gd name="T5" fmla="*/ 1305 h 1305"/>
              <a:gd name="T6" fmla="*/ 0 w 1820"/>
              <a:gd name="T7" fmla="*/ 1294 h 1305"/>
              <a:gd name="T8" fmla="*/ 0 w 1820"/>
              <a:gd name="T9" fmla="*/ 12 h 1305"/>
              <a:gd name="T10" fmla="*/ 11 w 1820"/>
              <a:gd name="T11" fmla="*/ 0 h 1305"/>
              <a:gd name="T12" fmla="*/ 1809 w 1820"/>
              <a:gd name="T13" fmla="*/ 0 h 1305"/>
              <a:gd name="T14" fmla="*/ 1820 w 1820"/>
              <a:gd name="T15" fmla="*/ 12 h 1305"/>
              <a:gd name="T16" fmla="*/ 1820 w 1820"/>
              <a:gd name="T17" fmla="*/ 1294 h 1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20" h="1305">
                <a:moveTo>
                  <a:pt x="1820" y="1294"/>
                </a:moveTo>
                <a:cubicBezTo>
                  <a:pt x="1820" y="1300"/>
                  <a:pt x="1815" y="1305"/>
                  <a:pt x="1809" y="1305"/>
                </a:cubicBezTo>
                <a:cubicBezTo>
                  <a:pt x="11" y="1305"/>
                  <a:pt x="11" y="1305"/>
                  <a:pt x="11" y="1305"/>
                </a:cubicBezTo>
                <a:cubicBezTo>
                  <a:pt x="5" y="1305"/>
                  <a:pt x="0" y="1300"/>
                  <a:pt x="0" y="1294"/>
                </a:cubicBezTo>
                <a:cubicBezTo>
                  <a:pt x="0" y="12"/>
                  <a:pt x="0" y="12"/>
                  <a:pt x="0" y="12"/>
                </a:cubicBezTo>
                <a:cubicBezTo>
                  <a:pt x="0" y="6"/>
                  <a:pt x="5" y="0"/>
                  <a:pt x="11" y="0"/>
                </a:cubicBezTo>
                <a:cubicBezTo>
                  <a:pt x="1809" y="0"/>
                  <a:pt x="1809" y="0"/>
                  <a:pt x="1809" y="0"/>
                </a:cubicBezTo>
                <a:cubicBezTo>
                  <a:pt x="1815" y="0"/>
                  <a:pt x="1820" y="6"/>
                  <a:pt x="1820" y="12"/>
                </a:cubicBezTo>
                <a:lnTo>
                  <a:pt x="1820" y="1294"/>
                </a:lnTo>
                <a:close/>
              </a:path>
            </a:pathLst>
          </a:custGeom>
          <a:solidFill>
            <a:schemeClr val="bg1"/>
          </a:solidFill>
          <a:ln w="6350">
            <a:solidFill>
              <a:srgbClr val="B35609">
                <a:alpha val="33000"/>
              </a:srgbClr>
            </a:solidFill>
          </a:ln>
          <a:effectLst>
            <a:outerShdw blurRad="63500" sx="102000" sy="102000" algn="ctr" rotWithShape="0">
              <a:srgbClr val="B35609">
                <a:alpha val="1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lt1"/>
              </a:solidFill>
              <a:cs typeface="+mn-ea"/>
              <a:sym typeface="+mn-lt"/>
            </a:endParaRPr>
          </a:p>
        </p:txBody>
      </p:sp>
      <p:sp>
        <p:nvSpPr>
          <p:cNvPr id="4" name="标题 3">
            <a:extLst>
              <a:ext uri="{FF2B5EF4-FFF2-40B4-BE49-F238E27FC236}">
                <a16:creationId xmlns:a16="http://schemas.microsoft.com/office/drawing/2014/main" id="{59FC4EEF-291C-0ABA-C892-CD95242382EE}"/>
              </a:ext>
            </a:extLst>
          </p:cNvPr>
          <p:cNvSpPr>
            <a:spLocks noGrp="1"/>
          </p:cNvSpPr>
          <p:nvPr>
            <p:ph type="title"/>
          </p:nvPr>
        </p:nvSpPr>
        <p:spPr/>
        <p:txBody>
          <a:bodyPr/>
          <a:lstStyle/>
          <a:p>
            <a:r>
              <a:rPr lang="zh-CN" altLang="en-US" dirty="0">
                <a:latin typeface="+mn-lt"/>
                <a:ea typeface="+mn-ea"/>
                <a:cs typeface="+mn-ea"/>
                <a:sym typeface="+mn-lt"/>
              </a:rPr>
              <a:t>圣</a:t>
            </a:r>
            <a:r>
              <a:rPr lang="en-US" altLang="zh-CN" dirty="0">
                <a:latin typeface="+mn-lt"/>
                <a:ea typeface="+mn-ea"/>
                <a:cs typeface="+mn-ea"/>
                <a:sym typeface="+mn-lt"/>
              </a:rPr>
              <a:t>·</a:t>
            </a:r>
            <a:r>
              <a:rPr lang="zh-CN" altLang="en-US" dirty="0">
                <a:latin typeface="+mn-lt"/>
                <a:ea typeface="+mn-ea"/>
                <a:cs typeface="+mn-ea"/>
                <a:sym typeface="+mn-lt"/>
              </a:rPr>
              <a:t>约翰草提取物用于</a:t>
            </a:r>
            <a:r>
              <a:rPr lang="zh-CN" altLang="en-US" dirty="0">
                <a:solidFill>
                  <a:srgbClr val="C00000"/>
                </a:solidFill>
                <a:latin typeface="+mn-lt"/>
                <a:ea typeface="+mn-ea"/>
                <a:cs typeface="+mn-ea"/>
                <a:sym typeface="+mn-lt"/>
              </a:rPr>
              <a:t>儿童轻中度抑郁症</a:t>
            </a:r>
            <a:r>
              <a:rPr lang="zh-CN" altLang="en-US" dirty="0">
                <a:latin typeface="+mn-lt"/>
                <a:ea typeface="+mn-ea"/>
                <a:cs typeface="+mn-ea"/>
                <a:sym typeface="+mn-lt"/>
              </a:rPr>
              <a:t>，治疗六周症状改善明显</a:t>
            </a:r>
          </a:p>
        </p:txBody>
      </p:sp>
      <p:sp>
        <p:nvSpPr>
          <p:cNvPr id="5" name="内容占位符 4">
            <a:extLst>
              <a:ext uri="{FF2B5EF4-FFF2-40B4-BE49-F238E27FC236}">
                <a16:creationId xmlns:a16="http://schemas.microsoft.com/office/drawing/2014/main" id="{4E195C73-8BF3-F2B4-2D7A-8E3D600F3329}"/>
              </a:ext>
            </a:extLst>
          </p:cNvPr>
          <p:cNvSpPr>
            <a:spLocks noGrp="1"/>
          </p:cNvSpPr>
          <p:nvPr>
            <p:ph sz="quarter" idx="10"/>
          </p:nvPr>
        </p:nvSpPr>
        <p:spPr/>
        <p:txBody>
          <a:bodyPr/>
          <a:lstStyle/>
          <a:p>
            <a:r>
              <a:rPr lang="da-DK" altLang="zh-CN" dirty="0">
                <a:solidFill>
                  <a:schemeClr val="tx1"/>
                </a:solidFill>
                <a:latin typeface="+mn-lt"/>
                <a:ea typeface="+mn-ea"/>
                <a:cs typeface="+mn-ea"/>
                <a:sym typeface="+mn-lt"/>
              </a:rPr>
              <a:t>Hübner WD, et al. Phytother Res. 2001 Jun;15(4):367-70.</a:t>
            </a:r>
            <a:endParaRPr lang="zh-CN" altLang="en-US" dirty="0">
              <a:solidFill>
                <a:schemeClr val="tx1"/>
              </a:solidFill>
              <a:latin typeface="+mn-lt"/>
              <a:ea typeface="+mn-ea"/>
              <a:cs typeface="+mn-ea"/>
              <a:sym typeface="+mn-lt"/>
            </a:endParaRPr>
          </a:p>
        </p:txBody>
      </p:sp>
      <p:grpSp>
        <p:nvGrpSpPr>
          <p:cNvPr id="3" name="组合 2">
            <a:extLst>
              <a:ext uri="{FF2B5EF4-FFF2-40B4-BE49-F238E27FC236}">
                <a16:creationId xmlns:a16="http://schemas.microsoft.com/office/drawing/2014/main" id="{A7E8B365-E724-36E9-94C7-16DB31152319}"/>
              </a:ext>
            </a:extLst>
          </p:cNvPr>
          <p:cNvGrpSpPr/>
          <p:nvPr/>
        </p:nvGrpSpPr>
        <p:grpSpPr>
          <a:xfrm>
            <a:off x="600392" y="1290890"/>
            <a:ext cx="10991215" cy="721360"/>
            <a:chOff x="1040765" y="1273175"/>
            <a:chExt cx="10302240" cy="721360"/>
          </a:xfrm>
        </p:grpSpPr>
        <p:sp>
          <p:nvSpPr>
            <p:cNvPr id="6" name="矩形 5">
              <a:extLst>
                <a:ext uri="{FF2B5EF4-FFF2-40B4-BE49-F238E27FC236}">
                  <a16:creationId xmlns:a16="http://schemas.microsoft.com/office/drawing/2014/main" id="{282ACE5D-3794-F35F-1864-89EED00E44A6}"/>
                </a:ext>
              </a:extLst>
            </p:cNvPr>
            <p:cNvSpPr/>
            <p:nvPr/>
          </p:nvSpPr>
          <p:spPr>
            <a:xfrm>
              <a:off x="1040765" y="1273175"/>
              <a:ext cx="101600" cy="721360"/>
            </a:xfrm>
            <a:prstGeom prst="rect">
              <a:avLst/>
            </a:prstGeom>
            <a:solidFill>
              <a:srgbClr val="F5B02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8" name="矩形 7">
              <a:extLst>
                <a:ext uri="{FF2B5EF4-FFF2-40B4-BE49-F238E27FC236}">
                  <a16:creationId xmlns:a16="http://schemas.microsoft.com/office/drawing/2014/main" id="{5D16CD7C-47E5-B81D-67CF-5877849FDB5C}"/>
                </a:ext>
              </a:extLst>
            </p:cNvPr>
            <p:cNvSpPr/>
            <p:nvPr/>
          </p:nvSpPr>
          <p:spPr>
            <a:xfrm>
              <a:off x="1142365" y="1273175"/>
              <a:ext cx="10200640" cy="721360"/>
            </a:xfrm>
            <a:prstGeom prst="rect">
              <a:avLst/>
            </a:prstGeom>
            <a:solidFill>
              <a:srgbClr val="F7EEE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Ø"/>
                <a:defRPr/>
              </a:pPr>
              <a:r>
                <a:rPr kumimoji="0" lang="zh-CN" altLang="en-US" sz="1600" b="1" i="0" u="none" strike="noStrike" kern="1200" cap="none" spc="0" normalizeH="0" baseline="0" noProof="0" dirty="0">
                  <a:ln>
                    <a:noFill/>
                  </a:ln>
                  <a:solidFill>
                    <a:prstClr val="black"/>
                  </a:solidFill>
                  <a:effectLst/>
                  <a:uLnTx/>
                  <a:uFillTx/>
                  <a:cs typeface="+mn-ea"/>
                  <a:sym typeface="+mn-lt"/>
                </a:rPr>
                <a:t>纳入</a:t>
              </a:r>
              <a:r>
                <a:rPr kumimoji="0" lang="en-US" altLang="zh-CN" sz="1600" b="1" i="0" u="none" strike="noStrike" kern="1200" cap="none" spc="0" normalizeH="0" baseline="0" noProof="0" dirty="0">
                  <a:ln>
                    <a:noFill/>
                  </a:ln>
                  <a:solidFill>
                    <a:prstClr val="black"/>
                  </a:solidFill>
                  <a:effectLst/>
                  <a:uLnTx/>
                  <a:uFillTx/>
                  <a:cs typeface="+mn-ea"/>
                  <a:sym typeface="+mn-lt"/>
                </a:rPr>
                <a:t>101 </a:t>
              </a:r>
              <a:r>
                <a:rPr kumimoji="0" lang="zh-CN" altLang="en-US" sz="1600" b="1" i="0" u="none" strike="noStrike" kern="1200" cap="none" spc="0" normalizeH="0" baseline="0" noProof="0" dirty="0">
                  <a:ln>
                    <a:noFill/>
                  </a:ln>
                  <a:solidFill>
                    <a:prstClr val="black"/>
                  </a:solidFill>
                  <a:effectLst/>
                  <a:uLnTx/>
                  <a:uFillTx/>
                  <a:cs typeface="+mn-ea"/>
                  <a:sym typeface="+mn-lt"/>
                </a:rPr>
                <a:t>名 </a:t>
              </a:r>
              <a:r>
                <a:rPr kumimoji="0" lang="en-US" altLang="zh-CN" sz="1600" b="1" i="0" u="none" strike="noStrike" kern="1200" cap="none" spc="0" normalizeH="0" baseline="0" noProof="0" dirty="0">
                  <a:ln>
                    <a:noFill/>
                  </a:ln>
                  <a:solidFill>
                    <a:prstClr val="black"/>
                  </a:solidFill>
                  <a:effectLst/>
                  <a:uLnTx/>
                  <a:uFillTx/>
                  <a:cs typeface="+mn-ea"/>
                  <a:sym typeface="+mn-lt"/>
                </a:rPr>
                <a:t>12 </a:t>
              </a:r>
              <a:r>
                <a:rPr kumimoji="0" lang="zh-CN" altLang="en-US" sz="1600" b="1" i="0" u="none" strike="noStrike" kern="1200" cap="none" spc="0" normalizeH="0" baseline="0" noProof="0" dirty="0">
                  <a:ln>
                    <a:noFill/>
                  </a:ln>
                  <a:solidFill>
                    <a:prstClr val="black"/>
                  </a:solidFill>
                  <a:effectLst/>
                  <a:uLnTx/>
                  <a:uFillTx/>
                  <a:cs typeface="+mn-ea"/>
                  <a:sym typeface="+mn-lt"/>
                </a:rPr>
                <a:t>岁以下儿童的多中心上市后监测研究显示，圣</a:t>
              </a:r>
              <a:r>
                <a:rPr kumimoji="0" lang="en-US" altLang="zh-CN" sz="1600" b="1" i="0" u="none" strike="noStrike" kern="1200" cap="none" spc="0" normalizeH="0" baseline="0" noProof="0" dirty="0">
                  <a:ln>
                    <a:noFill/>
                  </a:ln>
                  <a:solidFill>
                    <a:prstClr val="black"/>
                  </a:solidFill>
                  <a:effectLst/>
                  <a:uLnTx/>
                  <a:uFillTx/>
                  <a:cs typeface="+mn-ea"/>
                  <a:sym typeface="+mn-lt"/>
                </a:rPr>
                <a:t>·</a:t>
              </a:r>
              <a:r>
                <a:rPr kumimoji="0" lang="zh-CN" altLang="en-US" sz="1600" b="1" i="0" u="none" strike="noStrike" kern="1200" cap="none" spc="0" normalizeH="0" baseline="0" noProof="0" dirty="0">
                  <a:ln>
                    <a:noFill/>
                  </a:ln>
                  <a:solidFill>
                    <a:prstClr val="black"/>
                  </a:solidFill>
                  <a:effectLst/>
                  <a:uLnTx/>
                  <a:uFillTx/>
                  <a:cs typeface="+mn-ea"/>
                  <a:sym typeface="+mn-lt"/>
                </a:rPr>
                <a:t>约翰草提取物治疗六周后，患者症状明显改善</a:t>
              </a:r>
            </a:p>
          </p:txBody>
        </p:sp>
      </p:grpSp>
      <p:graphicFrame>
        <p:nvGraphicFramePr>
          <p:cNvPr id="13" name="图表 12">
            <a:extLst>
              <a:ext uri="{FF2B5EF4-FFF2-40B4-BE49-F238E27FC236}">
                <a16:creationId xmlns:a16="http://schemas.microsoft.com/office/drawing/2014/main" id="{B4D84C5D-40DC-446A-68CA-958D6547E577}"/>
              </a:ext>
            </a:extLst>
          </p:cNvPr>
          <p:cNvGraphicFramePr/>
          <p:nvPr>
            <p:extLst>
              <p:ext uri="{D42A27DB-BD31-4B8C-83A1-F6EECF244321}">
                <p14:modId xmlns:p14="http://schemas.microsoft.com/office/powerpoint/2010/main" val="2755264134"/>
              </p:ext>
            </p:extLst>
          </p:nvPr>
        </p:nvGraphicFramePr>
        <p:xfrm>
          <a:off x="711200" y="2458720"/>
          <a:ext cx="10861040" cy="3496733"/>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4068391437"/>
      </p:ext>
    </p:extLst>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AFBDDEC-E1DF-BB1B-D4E2-8F6631D5EA52}"/>
            </a:ext>
          </a:extLst>
        </p:cNvPr>
        <p:cNvGrpSpPr/>
        <p:nvPr/>
      </p:nvGrpSpPr>
      <p:grpSpPr>
        <a:xfrm>
          <a:off x="0" y="0"/>
          <a:ext cx="0" cy="0"/>
          <a:chOff x="0" y="0"/>
          <a:chExt cx="0" cy="0"/>
        </a:xfrm>
      </p:grpSpPr>
      <p:sp>
        <p:nvSpPr>
          <p:cNvPr id="96" name="矩形 13">
            <a:extLst>
              <a:ext uri="{FF2B5EF4-FFF2-40B4-BE49-F238E27FC236}">
                <a16:creationId xmlns:a16="http://schemas.microsoft.com/office/drawing/2014/main" id="{E09A6464-5874-989E-2389-32918A38522C}"/>
              </a:ext>
            </a:extLst>
          </p:cNvPr>
          <p:cNvSpPr>
            <a:spLocks noChangeArrowheads="1"/>
          </p:cNvSpPr>
          <p:nvPr/>
        </p:nvSpPr>
        <p:spPr bwMode="auto">
          <a:xfrm>
            <a:off x="455613" y="1212671"/>
            <a:ext cx="11220450" cy="787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285750" indent="-285750">
              <a:spcBef>
                <a:spcPct val="20000"/>
              </a:spcBef>
              <a:buFont typeface="Arial" panose="020B0604020202020204" pitchFamily="34" charset="0"/>
              <a:buChar char="•"/>
              <a:defRPr sz="3200">
                <a:solidFill>
                  <a:schemeClr val="tx1"/>
                </a:solidFill>
                <a:latin typeface="Arial" panose="020B0604020202020204" pitchFamily="34" charset="0"/>
                <a:ea typeface="微软雅黑" panose="020B0503020204020204" charset="-122"/>
                <a:cs typeface="Arial" panose="020B0604020202020204" pitchFamily="34" charset="0"/>
              </a:defRPr>
            </a:lvl1pPr>
            <a:lvl2pPr marL="742950" indent="-285750">
              <a:spcBef>
                <a:spcPct val="20000"/>
              </a:spcBef>
              <a:buFont typeface="Arial" panose="020B0604020202020204" pitchFamily="34" charset="0"/>
              <a:buChar char="–"/>
              <a:defRPr sz="2800">
                <a:solidFill>
                  <a:schemeClr val="tx1"/>
                </a:solidFill>
                <a:latin typeface="Arial" panose="020B0604020202020204" pitchFamily="34" charset="0"/>
                <a:ea typeface="微软雅黑" panose="020B0503020204020204" charset="-122"/>
                <a:cs typeface="Arial" panose="020B0604020202020204" pitchFamily="34" charset="0"/>
              </a:defRPr>
            </a:lvl2pPr>
            <a:lvl3pPr marL="1143000" indent="-228600">
              <a:spcBef>
                <a:spcPct val="20000"/>
              </a:spcBef>
              <a:buFont typeface="Arial" panose="020B0604020202020204" pitchFamily="34" charset="0"/>
              <a:buChar char="•"/>
              <a:defRPr sz="2400">
                <a:solidFill>
                  <a:schemeClr val="tx1"/>
                </a:solidFill>
                <a:latin typeface="Arial" panose="020B0604020202020204" pitchFamily="34" charset="0"/>
                <a:ea typeface="微软雅黑" panose="020B0503020204020204" charset="-122"/>
                <a:cs typeface="Arial" panose="020B0604020202020204" pitchFamily="34" charset="0"/>
              </a:defRPr>
            </a:lvl3pPr>
            <a:lvl4pPr marL="1600200" indent="-228600">
              <a:spcBef>
                <a:spcPct val="20000"/>
              </a:spcBef>
              <a:buFont typeface="Arial" panose="020B0604020202020204" pitchFamily="34" charset="0"/>
              <a:buChar char="–"/>
              <a:defRPr sz="2000">
                <a:solidFill>
                  <a:schemeClr val="tx1"/>
                </a:solidFill>
                <a:latin typeface="Arial" panose="020B0604020202020204" pitchFamily="34" charset="0"/>
                <a:ea typeface="微软雅黑" panose="020B0503020204020204" charset="-122"/>
                <a:cs typeface="Arial" panose="020B0604020202020204" pitchFamily="34" charset="0"/>
              </a:defRPr>
            </a:lvl4pPr>
            <a:lvl5pPr marL="2057400" indent="-228600">
              <a:spcBef>
                <a:spcPct val="20000"/>
              </a:spcBef>
              <a:buFont typeface="Arial" panose="020B0604020202020204" pitchFamily="34" charset="0"/>
              <a:buChar char="»"/>
              <a:defRPr sz="2000">
                <a:solidFill>
                  <a:schemeClr val="tx1"/>
                </a:solidFill>
                <a:latin typeface="Arial" panose="020B0604020202020204" pitchFamily="34" charset="0"/>
                <a:ea typeface="微软雅黑" panose="020B0503020204020204" charset="-122"/>
                <a:cs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微软雅黑" panose="020B0503020204020204" charset="-122"/>
                <a:cs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微软雅黑" panose="020B0503020204020204" charset="-122"/>
                <a:cs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微软雅黑" panose="020B0503020204020204" charset="-122"/>
                <a:cs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微软雅黑" panose="020B0503020204020204" charset="-122"/>
                <a:cs typeface="Arial" panose="020B0604020202020204" pitchFamily="34" charset="0"/>
              </a:defRPr>
            </a:lvl9pPr>
          </a:lstStyle>
          <a:p>
            <a:pPr algn="just" fontAlgn="base">
              <a:lnSpc>
                <a:spcPct val="150000"/>
              </a:lnSpc>
              <a:spcBef>
                <a:spcPts val="600"/>
              </a:spcBef>
              <a:spcAft>
                <a:spcPct val="0"/>
              </a:spcAft>
              <a:buFont typeface="Wingdings" panose="05000000000000000000" pitchFamily="2" charset="2"/>
              <a:buChar char="Ø"/>
              <a:defRPr/>
            </a:pPr>
            <a:r>
              <a:rPr lang="zh-CN" altLang="en-US" sz="1600" dirty="0">
                <a:solidFill>
                  <a:schemeClr val="tx1">
                    <a:lumMod val="85000"/>
                    <a:lumOff val="15000"/>
                  </a:schemeClr>
                </a:solidFill>
                <a:latin typeface="+mn-lt"/>
                <a:ea typeface="+mn-ea"/>
                <a:cs typeface="+mn-ea"/>
                <a:sym typeface="+mn-lt"/>
              </a:rPr>
              <a:t>据</a:t>
            </a:r>
            <a:r>
              <a:rPr lang="en-US" altLang="zh-CN" sz="1600" dirty="0">
                <a:solidFill>
                  <a:schemeClr val="tx1">
                    <a:lumMod val="85000"/>
                    <a:lumOff val="15000"/>
                  </a:schemeClr>
                </a:solidFill>
                <a:latin typeface="+mn-lt"/>
                <a:ea typeface="+mn-ea"/>
                <a:cs typeface="+mn-ea"/>
                <a:sym typeface="+mn-lt"/>
              </a:rPr>
              <a:t>《</a:t>
            </a:r>
            <a:r>
              <a:rPr lang="zh-CN" altLang="en-US" sz="1600" dirty="0">
                <a:solidFill>
                  <a:schemeClr val="tx1">
                    <a:lumMod val="85000"/>
                    <a:lumOff val="15000"/>
                  </a:schemeClr>
                </a:solidFill>
                <a:latin typeface="+mn-lt"/>
                <a:ea typeface="+mn-ea"/>
                <a:cs typeface="+mn-ea"/>
                <a:sym typeface="+mn-lt"/>
              </a:rPr>
              <a:t>柳叶刀</a:t>
            </a:r>
            <a:r>
              <a:rPr lang="en-US" altLang="zh-CN" sz="1600" dirty="0">
                <a:solidFill>
                  <a:schemeClr val="tx1">
                    <a:lumMod val="85000"/>
                    <a:lumOff val="15000"/>
                  </a:schemeClr>
                </a:solidFill>
                <a:latin typeface="+mn-lt"/>
                <a:ea typeface="+mn-ea"/>
                <a:cs typeface="+mn-ea"/>
                <a:sym typeface="+mn-lt"/>
              </a:rPr>
              <a:t>》2025</a:t>
            </a:r>
            <a:r>
              <a:rPr lang="zh-CN" altLang="en-US" sz="1600" dirty="0">
                <a:solidFill>
                  <a:schemeClr val="tx1">
                    <a:lumMod val="85000"/>
                    <a:lumOff val="15000"/>
                  </a:schemeClr>
                </a:solidFill>
                <a:latin typeface="+mn-lt"/>
                <a:ea typeface="+mn-ea"/>
                <a:cs typeface="+mn-ea"/>
                <a:sym typeface="+mn-lt"/>
              </a:rPr>
              <a:t>年研究显示，中国儿童</a:t>
            </a:r>
            <a:r>
              <a:rPr lang="zh-CN" altLang="en-US" sz="1600" b="1" dirty="0">
                <a:solidFill>
                  <a:srgbClr val="C00000"/>
                </a:solidFill>
                <a:latin typeface="+mn-lt"/>
                <a:ea typeface="+mn-ea"/>
                <a:cs typeface="+mn-ea"/>
                <a:sym typeface="+mn-lt"/>
              </a:rPr>
              <a:t>青少年精神障碍患病率为</a:t>
            </a:r>
            <a:r>
              <a:rPr lang="en-US" altLang="zh-CN" sz="1600" b="1" dirty="0">
                <a:solidFill>
                  <a:srgbClr val="C00000"/>
                </a:solidFill>
                <a:latin typeface="+mn-lt"/>
                <a:ea typeface="+mn-ea"/>
                <a:cs typeface="+mn-ea"/>
                <a:sym typeface="+mn-lt"/>
              </a:rPr>
              <a:t>8.9%</a:t>
            </a:r>
            <a:r>
              <a:rPr lang="zh-CN" altLang="en-US" sz="1600" dirty="0">
                <a:solidFill>
                  <a:schemeClr val="tx1">
                    <a:lumMod val="85000"/>
                    <a:lumOff val="15000"/>
                  </a:schemeClr>
                </a:solidFill>
                <a:latin typeface="+mn-lt"/>
                <a:ea typeface="+mn-ea"/>
                <a:cs typeface="+mn-ea"/>
                <a:sym typeface="+mn-lt"/>
              </a:rPr>
              <a:t>，共计</a:t>
            </a:r>
            <a:r>
              <a:rPr lang="en-US" altLang="zh-CN" sz="1600" dirty="0">
                <a:solidFill>
                  <a:schemeClr val="tx1">
                    <a:lumMod val="85000"/>
                    <a:lumOff val="15000"/>
                  </a:schemeClr>
                </a:solidFill>
                <a:latin typeface="+mn-lt"/>
                <a:ea typeface="+mn-ea"/>
                <a:cs typeface="+mn-ea"/>
                <a:sym typeface="+mn-lt"/>
              </a:rPr>
              <a:t>3080</a:t>
            </a:r>
            <a:r>
              <a:rPr lang="zh-CN" altLang="en-US" sz="1600" dirty="0">
                <a:solidFill>
                  <a:schemeClr val="tx1">
                    <a:lumMod val="85000"/>
                    <a:lumOff val="15000"/>
                  </a:schemeClr>
                </a:solidFill>
                <a:latin typeface="+mn-lt"/>
                <a:ea typeface="+mn-ea"/>
                <a:cs typeface="+mn-ea"/>
                <a:sym typeface="+mn-lt"/>
              </a:rPr>
              <a:t>万病例</a:t>
            </a:r>
            <a:r>
              <a:rPr lang="en-US" altLang="zh-CN" sz="1600" baseline="30000" dirty="0">
                <a:solidFill>
                  <a:schemeClr val="tx1">
                    <a:lumMod val="85000"/>
                    <a:lumOff val="15000"/>
                  </a:schemeClr>
                </a:solidFill>
                <a:latin typeface="+mn-lt"/>
                <a:ea typeface="+mn-ea"/>
                <a:cs typeface="+mn-ea"/>
                <a:sym typeface="+mn-lt"/>
              </a:rPr>
              <a:t>1</a:t>
            </a:r>
            <a:r>
              <a:rPr lang="zh-CN" altLang="en-US" sz="1600" dirty="0">
                <a:solidFill>
                  <a:schemeClr val="tx1">
                    <a:lumMod val="85000"/>
                    <a:lumOff val="15000"/>
                  </a:schemeClr>
                </a:solidFill>
                <a:latin typeface="+mn-lt"/>
                <a:ea typeface="+mn-ea"/>
                <a:cs typeface="+mn-ea"/>
                <a:sym typeface="+mn-lt"/>
              </a:rPr>
              <a:t>。</a:t>
            </a:r>
            <a:r>
              <a:rPr lang="en-US" altLang="zh-CN" sz="1600" dirty="0">
                <a:solidFill>
                  <a:schemeClr val="tx1">
                    <a:lumMod val="85000"/>
                    <a:lumOff val="15000"/>
                  </a:schemeClr>
                </a:solidFill>
                <a:latin typeface="+mn-lt"/>
                <a:ea typeface="+mn-ea"/>
                <a:cs typeface="+mn-ea"/>
                <a:sym typeface="+mn-lt"/>
              </a:rPr>
              <a:t>2022</a:t>
            </a:r>
            <a:r>
              <a:rPr lang="zh-CN" altLang="en-US" sz="1600" dirty="0">
                <a:solidFill>
                  <a:schemeClr val="tx1">
                    <a:lumMod val="85000"/>
                    <a:lumOff val="15000"/>
                  </a:schemeClr>
                </a:solidFill>
                <a:latin typeface="+mn-lt"/>
                <a:ea typeface="+mn-ea"/>
                <a:cs typeface="+mn-ea"/>
                <a:sym typeface="+mn-lt"/>
              </a:rPr>
              <a:t>年一项最新的、系统的全国性精神病流行病学调查显示，我国</a:t>
            </a:r>
            <a:r>
              <a:rPr lang="zh-CN" altLang="en-US" sz="1600" b="1" dirty="0">
                <a:solidFill>
                  <a:srgbClr val="C00000"/>
                </a:solidFill>
                <a:latin typeface="+mn-lt"/>
                <a:ea typeface="+mn-ea"/>
                <a:cs typeface="+mn-ea"/>
                <a:sym typeface="+mn-lt"/>
              </a:rPr>
              <a:t>儿童青少年抑郁症患病率达</a:t>
            </a:r>
            <a:r>
              <a:rPr lang="en-US" altLang="zh-CN" sz="1600" b="1" dirty="0">
                <a:solidFill>
                  <a:srgbClr val="C00000"/>
                </a:solidFill>
                <a:latin typeface="+mn-lt"/>
                <a:ea typeface="+mn-ea"/>
                <a:cs typeface="+mn-ea"/>
                <a:sym typeface="+mn-lt"/>
              </a:rPr>
              <a:t>3%</a:t>
            </a:r>
            <a:r>
              <a:rPr lang="en-US" altLang="zh-CN" sz="1600" b="1" baseline="30000" dirty="0">
                <a:solidFill>
                  <a:srgbClr val="C00000"/>
                </a:solidFill>
                <a:latin typeface="+mn-lt"/>
                <a:ea typeface="+mn-ea"/>
                <a:cs typeface="+mn-ea"/>
                <a:sym typeface="+mn-lt"/>
              </a:rPr>
              <a:t>2</a:t>
            </a:r>
            <a:endParaRPr lang="zh-CN" altLang="en-US" sz="1600" b="1" baseline="30000" dirty="0">
              <a:solidFill>
                <a:srgbClr val="C00000"/>
              </a:solidFill>
              <a:latin typeface="+mn-lt"/>
              <a:ea typeface="+mn-ea"/>
              <a:cs typeface="+mn-ea"/>
              <a:sym typeface="+mn-lt"/>
            </a:endParaRPr>
          </a:p>
        </p:txBody>
      </p:sp>
      <p:sp>
        <p:nvSpPr>
          <p:cNvPr id="97" name="圆角矩形 10">
            <a:extLst>
              <a:ext uri="{FF2B5EF4-FFF2-40B4-BE49-F238E27FC236}">
                <a16:creationId xmlns:a16="http://schemas.microsoft.com/office/drawing/2014/main" id="{FACAE6AD-1537-ABBB-7164-5A3F43DEB3F4}"/>
              </a:ext>
            </a:extLst>
          </p:cNvPr>
          <p:cNvSpPr/>
          <p:nvPr/>
        </p:nvSpPr>
        <p:spPr>
          <a:xfrm>
            <a:off x="515938" y="2186821"/>
            <a:ext cx="11160125" cy="3703711"/>
          </a:xfrm>
          <a:prstGeom prst="roundRect">
            <a:avLst>
              <a:gd name="adj" fmla="val 1939"/>
            </a:avLst>
          </a:prstGeom>
          <a:solidFill>
            <a:schemeClr val="bg1"/>
          </a:solidFill>
          <a:ln w="6350">
            <a:solidFill>
              <a:srgbClr val="B35609">
                <a:alpha val="33000"/>
              </a:srgbClr>
            </a:solidFill>
          </a:ln>
          <a:effectLst>
            <a:outerShdw blurRad="63500" sx="102000" sy="102000" algn="ctr" rotWithShape="0">
              <a:srgbClr val="B35609">
                <a:alpha val="1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标题 3">
            <a:extLst>
              <a:ext uri="{FF2B5EF4-FFF2-40B4-BE49-F238E27FC236}">
                <a16:creationId xmlns:a16="http://schemas.microsoft.com/office/drawing/2014/main" id="{E67F79EF-EC68-576F-2681-E1AEC3ABBACB}"/>
              </a:ext>
            </a:extLst>
          </p:cNvPr>
          <p:cNvSpPr>
            <a:spLocks noGrp="1"/>
          </p:cNvSpPr>
          <p:nvPr>
            <p:ph type="title"/>
          </p:nvPr>
        </p:nvSpPr>
        <p:spPr/>
        <p:txBody>
          <a:bodyPr/>
          <a:lstStyle/>
          <a:p>
            <a:r>
              <a:rPr lang="zh-CN" altLang="en-US" dirty="0">
                <a:latin typeface="+mn-lt"/>
                <a:ea typeface="+mn-ea"/>
                <a:cs typeface="+mn-ea"/>
                <a:sym typeface="+mn-lt"/>
              </a:rPr>
              <a:t>我国儿童和青少年抑郁症患病率达</a:t>
            </a:r>
            <a:r>
              <a:rPr lang="en-US" altLang="zh-CN" dirty="0">
                <a:latin typeface="+mn-lt"/>
                <a:ea typeface="+mn-ea"/>
                <a:cs typeface="+mn-ea"/>
                <a:sym typeface="+mn-lt"/>
              </a:rPr>
              <a:t>3%</a:t>
            </a:r>
            <a:endParaRPr lang="zh-CN" altLang="en-US" dirty="0">
              <a:latin typeface="+mn-lt"/>
              <a:ea typeface="+mn-ea"/>
              <a:cs typeface="+mn-ea"/>
              <a:sym typeface="+mn-lt"/>
            </a:endParaRPr>
          </a:p>
        </p:txBody>
      </p:sp>
      <p:sp>
        <p:nvSpPr>
          <p:cNvPr id="8" name="内容占位符 7">
            <a:extLst>
              <a:ext uri="{FF2B5EF4-FFF2-40B4-BE49-F238E27FC236}">
                <a16:creationId xmlns:a16="http://schemas.microsoft.com/office/drawing/2014/main" id="{E065C504-1D86-D816-A8E3-B109BE51EDA4}"/>
              </a:ext>
            </a:extLst>
          </p:cNvPr>
          <p:cNvSpPr>
            <a:spLocks noGrp="1"/>
          </p:cNvSpPr>
          <p:nvPr>
            <p:ph sz="quarter" idx="10"/>
          </p:nvPr>
        </p:nvSpPr>
        <p:spPr/>
        <p:txBody>
          <a:bodyPr/>
          <a:lstStyle/>
          <a:p>
            <a:r>
              <a:rPr lang="en-US" altLang="zh-CN" dirty="0">
                <a:latin typeface="+mn-lt"/>
                <a:ea typeface="+mn-ea"/>
                <a:cs typeface="+mn-ea"/>
                <a:sym typeface="+mn-lt"/>
              </a:rPr>
              <a:t>1.Dong W, et al. Lancet Reg Health West Pac. 2025 Feb 8;55:101486. </a:t>
            </a:r>
          </a:p>
          <a:p>
            <a:r>
              <a:rPr lang="en-US" altLang="zh-CN" dirty="0">
                <a:latin typeface="+mn-lt"/>
                <a:ea typeface="+mn-ea"/>
                <a:cs typeface="+mn-ea"/>
                <a:sym typeface="+mn-lt"/>
              </a:rPr>
              <a:t>2. Li F, et al. J Child Psychol Psychiatry. 2022 Jan;63(1):34-46. </a:t>
            </a:r>
            <a:endParaRPr lang="zh-CN" altLang="en-US" dirty="0">
              <a:latin typeface="+mn-lt"/>
              <a:ea typeface="+mn-ea"/>
              <a:cs typeface="+mn-ea"/>
              <a:sym typeface="+mn-lt"/>
            </a:endParaRPr>
          </a:p>
        </p:txBody>
      </p:sp>
      <p:sp>
        <p:nvSpPr>
          <p:cNvPr id="31" name="任意多边形 150">
            <a:extLst>
              <a:ext uri="{FF2B5EF4-FFF2-40B4-BE49-F238E27FC236}">
                <a16:creationId xmlns:a16="http://schemas.microsoft.com/office/drawing/2014/main" id="{CA052F88-0DE9-73A2-F6B2-888663CA2B55}"/>
              </a:ext>
            </a:extLst>
          </p:cNvPr>
          <p:cNvSpPr/>
          <p:nvPr/>
        </p:nvSpPr>
        <p:spPr>
          <a:xfrm rot="16200000">
            <a:off x="5991530" y="1976535"/>
            <a:ext cx="2170292" cy="3740631"/>
          </a:xfrm>
          <a:custGeom>
            <a:avLst/>
            <a:gdLst>
              <a:gd name="connsiteX0" fmla="*/ 2170292 w 2170292"/>
              <a:gd name="connsiteY0" fmla="*/ 1995270 h 1995270"/>
              <a:gd name="connsiteX1" fmla="*/ 0 w 2170292"/>
              <a:gd name="connsiteY1" fmla="*/ 1995270 h 1995270"/>
              <a:gd name="connsiteX2" fmla="*/ 880260 w 2170292"/>
              <a:gd name="connsiteY2" fmla="*/ 0 h 1995270"/>
              <a:gd name="connsiteX3" fmla="*/ 898771 w 2170292"/>
              <a:gd name="connsiteY3" fmla="*/ 10048 h 1995270"/>
              <a:gd name="connsiteX4" fmla="*/ 1085146 w 2170292"/>
              <a:gd name="connsiteY4" fmla="*/ 47675 h 1995270"/>
              <a:gd name="connsiteX5" fmla="*/ 1271522 w 2170292"/>
              <a:gd name="connsiteY5" fmla="*/ 10048 h 1995270"/>
              <a:gd name="connsiteX6" fmla="*/ 1290032 w 2170292"/>
              <a:gd name="connsiteY6" fmla="*/ 0 h 19952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70292" h="1995270">
                <a:moveTo>
                  <a:pt x="2170292" y="1995270"/>
                </a:moveTo>
                <a:lnTo>
                  <a:pt x="0" y="1995270"/>
                </a:lnTo>
                <a:lnTo>
                  <a:pt x="880260" y="0"/>
                </a:lnTo>
                <a:lnTo>
                  <a:pt x="898771" y="10048"/>
                </a:lnTo>
                <a:cubicBezTo>
                  <a:pt x="956055" y="34277"/>
                  <a:pt x="1019036" y="47675"/>
                  <a:pt x="1085146" y="47675"/>
                </a:cubicBezTo>
                <a:cubicBezTo>
                  <a:pt x="1151256" y="47675"/>
                  <a:pt x="1214237" y="34277"/>
                  <a:pt x="1271522" y="10048"/>
                </a:cubicBezTo>
                <a:lnTo>
                  <a:pt x="1290032" y="0"/>
                </a:lnTo>
                <a:close/>
              </a:path>
            </a:pathLst>
          </a:custGeom>
          <a:gradFill flip="none" rotWithShape="1">
            <a:gsLst>
              <a:gs pos="1000">
                <a:schemeClr val="accent3">
                  <a:lumMod val="20000"/>
                  <a:lumOff val="80000"/>
                  <a:alpha val="17000"/>
                </a:schemeClr>
              </a:gs>
              <a:gs pos="100000">
                <a:srgbClr val="CC1E79">
                  <a:alpha val="0"/>
                </a:srgbClr>
              </a:gs>
              <a:gs pos="97000">
                <a:srgbClr val="B35609">
                  <a:alpha val="41000"/>
                </a:srgbClr>
              </a:gs>
            </a:gsLst>
            <a:lin ang="16200000" scaled="1"/>
            <a:tileRect/>
          </a:gradFill>
          <a:ln w="12700" cap="flat" cmpd="sng" algn="ctr">
            <a:noFill/>
            <a:prstDash val="solid"/>
            <a:miter lim="800000"/>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a:ln>
                <a:noFill/>
              </a:ln>
              <a:solidFill>
                <a:prstClr val="white"/>
              </a:solidFill>
              <a:effectLst/>
              <a:uLnTx/>
              <a:uFillTx/>
              <a:cs typeface="+mn-ea"/>
              <a:sym typeface="+mn-lt"/>
            </a:endParaRPr>
          </a:p>
        </p:txBody>
      </p:sp>
      <p:sp>
        <p:nvSpPr>
          <p:cNvPr id="32" name="文本框 31">
            <a:extLst>
              <a:ext uri="{FF2B5EF4-FFF2-40B4-BE49-F238E27FC236}">
                <a16:creationId xmlns:a16="http://schemas.microsoft.com/office/drawing/2014/main" id="{5EA529F4-B7A7-9463-3DC9-01F0BAFB508F}"/>
              </a:ext>
            </a:extLst>
          </p:cNvPr>
          <p:cNvSpPr txBox="1"/>
          <p:nvPr/>
        </p:nvSpPr>
        <p:spPr>
          <a:xfrm>
            <a:off x="7675409" y="5175417"/>
            <a:ext cx="3625817" cy="369332"/>
          </a:xfrm>
          <a:prstGeom prst="rect">
            <a:avLst/>
          </a:prstGeom>
          <a:noFill/>
        </p:spPr>
        <p:txBody>
          <a:bodyPr wrap="square" rtlCol="0">
            <a:spAutoFit/>
          </a:bodyPr>
          <a:lstStyle/>
          <a:p>
            <a:pPr algn="ctr">
              <a:defRPr/>
            </a:pPr>
            <a:r>
              <a:rPr kumimoji="1" lang="zh-CN" altLang="en-US" dirty="0">
                <a:solidFill>
                  <a:srgbClr val="000000"/>
                </a:solidFill>
                <a:cs typeface="+mn-ea"/>
                <a:sym typeface="+mn-lt"/>
              </a:rPr>
              <a:t>中国儿童青少年抑郁症患病率</a:t>
            </a:r>
          </a:p>
        </p:txBody>
      </p:sp>
      <p:grpSp>
        <p:nvGrpSpPr>
          <p:cNvPr id="33" name="组合 32">
            <a:extLst>
              <a:ext uri="{FF2B5EF4-FFF2-40B4-BE49-F238E27FC236}">
                <a16:creationId xmlns:a16="http://schemas.microsoft.com/office/drawing/2014/main" id="{F90C1C47-8AAE-C390-CE34-A250E651D43E}"/>
              </a:ext>
            </a:extLst>
          </p:cNvPr>
          <p:cNvGrpSpPr/>
          <p:nvPr/>
        </p:nvGrpSpPr>
        <p:grpSpPr>
          <a:xfrm>
            <a:off x="2162133" y="2315736"/>
            <a:ext cx="3777884" cy="3318456"/>
            <a:chOff x="1319543" y="2411989"/>
            <a:chExt cx="3777884" cy="3318456"/>
          </a:xfrm>
          <a:solidFill>
            <a:schemeClr val="accent3">
              <a:lumMod val="20000"/>
              <a:lumOff val="80000"/>
            </a:schemeClr>
          </a:solidFill>
        </p:grpSpPr>
        <p:grpSp>
          <p:nvGrpSpPr>
            <p:cNvPr id="34" name="组合 33">
              <a:extLst>
                <a:ext uri="{FF2B5EF4-FFF2-40B4-BE49-F238E27FC236}">
                  <a16:creationId xmlns:a16="http://schemas.microsoft.com/office/drawing/2014/main" id="{F580544E-BD6A-FF33-3722-2F59351C7E1F}"/>
                </a:ext>
              </a:extLst>
            </p:cNvPr>
            <p:cNvGrpSpPr/>
            <p:nvPr/>
          </p:nvGrpSpPr>
          <p:grpSpPr>
            <a:xfrm>
              <a:off x="1319543" y="2411989"/>
              <a:ext cx="3777884" cy="3318456"/>
              <a:chOff x="446602" y="1850649"/>
              <a:chExt cx="3536880" cy="2950797"/>
            </a:xfrm>
            <a:grpFill/>
          </p:grpSpPr>
          <p:sp>
            <p:nvSpPr>
              <p:cNvPr id="36" name="任意多边形 34">
                <a:extLst>
                  <a:ext uri="{FF2B5EF4-FFF2-40B4-BE49-F238E27FC236}">
                    <a16:creationId xmlns:a16="http://schemas.microsoft.com/office/drawing/2014/main" id="{60C52C8F-7AE0-9D55-33FB-9321DE362100}"/>
                  </a:ext>
                </a:extLst>
              </p:cNvPr>
              <p:cNvSpPr/>
              <p:nvPr/>
            </p:nvSpPr>
            <p:spPr bwMode="auto">
              <a:xfrm>
                <a:off x="2921932" y="2777322"/>
                <a:ext cx="379402" cy="549211"/>
              </a:xfrm>
              <a:custGeom>
                <a:avLst/>
                <a:gdLst>
                  <a:gd name="T0" fmla="*/ 298 w 421"/>
                  <a:gd name="T1" fmla="*/ 395 h 611"/>
                  <a:gd name="T2" fmla="*/ 278 w 421"/>
                  <a:gd name="T3" fmla="*/ 430 h 611"/>
                  <a:gd name="T4" fmla="*/ 211 w 421"/>
                  <a:gd name="T5" fmla="*/ 468 h 611"/>
                  <a:gd name="T6" fmla="*/ 202 w 421"/>
                  <a:gd name="T7" fmla="*/ 475 h 611"/>
                  <a:gd name="T8" fmla="*/ 184 w 421"/>
                  <a:gd name="T9" fmla="*/ 499 h 611"/>
                  <a:gd name="T10" fmla="*/ 155 w 421"/>
                  <a:gd name="T11" fmla="*/ 546 h 611"/>
                  <a:gd name="T12" fmla="*/ 151 w 421"/>
                  <a:gd name="T13" fmla="*/ 581 h 611"/>
                  <a:gd name="T14" fmla="*/ 154 w 421"/>
                  <a:gd name="T15" fmla="*/ 604 h 611"/>
                  <a:gd name="T16" fmla="*/ 130 w 421"/>
                  <a:gd name="T17" fmla="*/ 605 h 611"/>
                  <a:gd name="T18" fmla="*/ 108 w 421"/>
                  <a:gd name="T19" fmla="*/ 604 h 611"/>
                  <a:gd name="T20" fmla="*/ 68 w 421"/>
                  <a:gd name="T21" fmla="*/ 599 h 611"/>
                  <a:gd name="T22" fmla="*/ 46 w 421"/>
                  <a:gd name="T23" fmla="*/ 592 h 611"/>
                  <a:gd name="T24" fmla="*/ 20 w 421"/>
                  <a:gd name="T25" fmla="*/ 582 h 611"/>
                  <a:gd name="T26" fmla="*/ 16 w 421"/>
                  <a:gd name="T27" fmla="*/ 558 h 611"/>
                  <a:gd name="T28" fmla="*/ 32 w 421"/>
                  <a:gd name="T29" fmla="*/ 541 h 611"/>
                  <a:gd name="T30" fmla="*/ 38 w 421"/>
                  <a:gd name="T31" fmla="*/ 508 h 611"/>
                  <a:gd name="T32" fmla="*/ 51 w 421"/>
                  <a:gd name="T33" fmla="*/ 471 h 611"/>
                  <a:gd name="T34" fmla="*/ 30 w 421"/>
                  <a:gd name="T35" fmla="*/ 445 h 611"/>
                  <a:gd name="T36" fmla="*/ 5 w 421"/>
                  <a:gd name="T37" fmla="*/ 418 h 611"/>
                  <a:gd name="T38" fmla="*/ 10 w 421"/>
                  <a:gd name="T39" fmla="*/ 387 h 611"/>
                  <a:gd name="T40" fmla="*/ 16 w 421"/>
                  <a:gd name="T41" fmla="*/ 364 h 611"/>
                  <a:gd name="T42" fmla="*/ 33 w 421"/>
                  <a:gd name="T43" fmla="*/ 343 h 611"/>
                  <a:gd name="T44" fmla="*/ 59 w 421"/>
                  <a:gd name="T45" fmla="*/ 335 h 611"/>
                  <a:gd name="T46" fmla="*/ 64 w 421"/>
                  <a:gd name="T47" fmla="*/ 303 h 611"/>
                  <a:gd name="T48" fmla="*/ 44 w 421"/>
                  <a:gd name="T49" fmla="*/ 275 h 611"/>
                  <a:gd name="T50" fmla="*/ 16 w 421"/>
                  <a:gd name="T51" fmla="*/ 264 h 611"/>
                  <a:gd name="T52" fmla="*/ 29 w 421"/>
                  <a:gd name="T53" fmla="*/ 248 h 611"/>
                  <a:gd name="T54" fmla="*/ 50 w 421"/>
                  <a:gd name="T55" fmla="*/ 229 h 611"/>
                  <a:gd name="T56" fmla="*/ 33 w 421"/>
                  <a:gd name="T57" fmla="*/ 209 h 611"/>
                  <a:gd name="T58" fmla="*/ 17 w 421"/>
                  <a:gd name="T59" fmla="*/ 185 h 611"/>
                  <a:gd name="T60" fmla="*/ 5 w 421"/>
                  <a:gd name="T61" fmla="*/ 161 h 611"/>
                  <a:gd name="T62" fmla="*/ 6 w 421"/>
                  <a:gd name="T63" fmla="*/ 140 h 611"/>
                  <a:gd name="T64" fmla="*/ 23 w 421"/>
                  <a:gd name="T65" fmla="*/ 119 h 611"/>
                  <a:gd name="T66" fmla="*/ 31 w 421"/>
                  <a:gd name="T67" fmla="*/ 88 h 611"/>
                  <a:gd name="T68" fmla="*/ 50 w 421"/>
                  <a:gd name="T69" fmla="*/ 70 h 611"/>
                  <a:gd name="T70" fmla="*/ 66 w 421"/>
                  <a:gd name="T71" fmla="*/ 87 h 611"/>
                  <a:gd name="T72" fmla="*/ 76 w 421"/>
                  <a:gd name="T73" fmla="*/ 113 h 611"/>
                  <a:gd name="T74" fmla="*/ 100 w 421"/>
                  <a:gd name="T75" fmla="*/ 112 h 611"/>
                  <a:gd name="T76" fmla="*/ 130 w 421"/>
                  <a:gd name="T77" fmla="*/ 78 h 611"/>
                  <a:gd name="T78" fmla="*/ 152 w 421"/>
                  <a:gd name="T79" fmla="*/ 82 h 611"/>
                  <a:gd name="T80" fmla="*/ 179 w 421"/>
                  <a:gd name="T81" fmla="*/ 72 h 611"/>
                  <a:gd name="T82" fmla="*/ 190 w 421"/>
                  <a:gd name="T83" fmla="*/ 50 h 611"/>
                  <a:gd name="T84" fmla="*/ 201 w 421"/>
                  <a:gd name="T85" fmla="*/ 21 h 611"/>
                  <a:gd name="T86" fmla="*/ 225 w 421"/>
                  <a:gd name="T87" fmla="*/ 10 h 611"/>
                  <a:gd name="T88" fmla="*/ 254 w 421"/>
                  <a:gd name="T89" fmla="*/ 9 h 611"/>
                  <a:gd name="T90" fmla="*/ 271 w 421"/>
                  <a:gd name="T91" fmla="*/ 36 h 611"/>
                  <a:gd name="T92" fmla="*/ 286 w 421"/>
                  <a:gd name="T93" fmla="*/ 49 h 611"/>
                  <a:gd name="T94" fmla="*/ 282 w 421"/>
                  <a:gd name="T95" fmla="*/ 74 h 611"/>
                  <a:gd name="T96" fmla="*/ 298 w 421"/>
                  <a:gd name="T97" fmla="*/ 99 h 611"/>
                  <a:gd name="T98" fmla="*/ 326 w 421"/>
                  <a:gd name="T99" fmla="*/ 107 h 611"/>
                  <a:gd name="T100" fmla="*/ 355 w 421"/>
                  <a:gd name="T101" fmla="*/ 105 h 611"/>
                  <a:gd name="T102" fmla="*/ 355 w 421"/>
                  <a:gd name="T103" fmla="*/ 119 h 611"/>
                  <a:gd name="T104" fmla="*/ 343 w 421"/>
                  <a:gd name="T105" fmla="*/ 139 h 611"/>
                  <a:gd name="T106" fmla="*/ 365 w 421"/>
                  <a:gd name="T107" fmla="*/ 158 h 611"/>
                  <a:gd name="T108" fmla="*/ 385 w 421"/>
                  <a:gd name="T109" fmla="*/ 169 h 611"/>
                  <a:gd name="T110" fmla="*/ 400 w 421"/>
                  <a:gd name="T111" fmla="*/ 186 h 611"/>
                  <a:gd name="T112" fmla="*/ 415 w 421"/>
                  <a:gd name="T113" fmla="*/ 209 h 611"/>
                  <a:gd name="T114" fmla="*/ 391 w 421"/>
                  <a:gd name="T115" fmla="*/ 242 h 611"/>
                  <a:gd name="T116" fmla="*/ 381 w 421"/>
                  <a:gd name="T117" fmla="*/ 282 h 611"/>
                  <a:gd name="T118" fmla="*/ 344 w 421"/>
                  <a:gd name="T119" fmla="*/ 300 h 611"/>
                  <a:gd name="T120" fmla="*/ 288 w 421"/>
                  <a:gd name="T121" fmla="*/ 314 h 6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421" h="611">
                    <a:moveTo>
                      <a:pt x="282" y="359"/>
                    </a:moveTo>
                    <a:cubicBezTo>
                      <a:pt x="282" y="359"/>
                      <a:pt x="282" y="359"/>
                      <a:pt x="282" y="359"/>
                    </a:cubicBezTo>
                    <a:cubicBezTo>
                      <a:pt x="283" y="360"/>
                      <a:pt x="283" y="360"/>
                      <a:pt x="283" y="361"/>
                    </a:cubicBezTo>
                    <a:cubicBezTo>
                      <a:pt x="284" y="364"/>
                      <a:pt x="288" y="368"/>
                      <a:pt x="291" y="372"/>
                    </a:cubicBezTo>
                    <a:cubicBezTo>
                      <a:pt x="294" y="377"/>
                      <a:pt x="295" y="378"/>
                      <a:pt x="296" y="380"/>
                    </a:cubicBezTo>
                    <a:cubicBezTo>
                      <a:pt x="298" y="381"/>
                      <a:pt x="303" y="385"/>
                      <a:pt x="304" y="386"/>
                    </a:cubicBezTo>
                    <a:cubicBezTo>
                      <a:pt x="305" y="387"/>
                      <a:pt x="307" y="387"/>
                      <a:pt x="306" y="388"/>
                    </a:cubicBezTo>
                    <a:cubicBezTo>
                      <a:pt x="306" y="389"/>
                      <a:pt x="305" y="388"/>
                      <a:pt x="304" y="388"/>
                    </a:cubicBezTo>
                    <a:cubicBezTo>
                      <a:pt x="303" y="388"/>
                      <a:pt x="302" y="388"/>
                      <a:pt x="301" y="389"/>
                    </a:cubicBezTo>
                    <a:cubicBezTo>
                      <a:pt x="299" y="390"/>
                      <a:pt x="299" y="390"/>
                      <a:pt x="298" y="391"/>
                    </a:cubicBezTo>
                    <a:cubicBezTo>
                      <a:pt x="297" y="392"/>
                      <a:pt x="298" y="394"/>
                      <a:pt x="298" y="395"/>
                    </a:cubicBezTo>
                    <a:cubicBezTo>
                      <a:pt x="298" y="397"/>
                      <a:pt x="300" y="394"/>
                      <a:pt x="301" y="392"/>
                    </a:cubicBezTo>
                    <a:cubicBezTo>
                      <a:pt x="302" y="390"/>
                      <a:pt x="303" y="390"/>
                      <a:pt x="304" y="390"/>
                    </a:cubicBezTo>
                    <a:cubicBezTo>
                      <a:pt x="304" y="390"/>
                      <a:pt x="304" y="392"/>
                      <a:pt x="303" y="393"/>
                    </a:cubicBezTo>
                    <a:cubicBezTo>
                      <a:pt x="303" y="395"/>
                      <a:pt x="303" y="397"/>
                      <a:pt x="302" y="398"/>
                    </a:cubicBezTo>
                    <a:cubicBezTo>
                      <a:pt x="301" y="400"/>
                      <a:pt x="300" y="401"/>
                      <a:pt x="300" y="403"/>
                    </a:cubicBezTo>
                    <a:cubicBezTo>
                      <a:pt x="300" y="403"/>
                      <a:pt x="300" y="403"/>
                      <a:pt x="300" y="403"/>
                    </a:cubicBezTo>
                    <a:cubicBezTo>
                      <a:pt x="300" y="403"/>
                      <a:pt x="300" y="403"/>
                      <a:pt x="300" y="403"/>
                    </a:cubicBezTo>
                    <a:cubicBezTo>
                      <a:pt x="299" y="405"/>
                      <a:pt x="298" y="406"/>
                      <a:pt x="292" y="407"/>
                    </a:cubicBezTo>
                    <a:cubicBezTo>
                      <a:pt x="287" y="408"/>
                      <a:pt x="290" y="409"/>
                      <a:pt x="289" y="412"/>
                    </a:cubicBezTo>
                    <a:cubicBezTo>
                      <a:pt x="287" y="414"/>
                      <a:pt x="287" y="419"/>
                      <a:pt x="285" y="425"/>
                    </a:cubicBezTo>
                    <a:cubicBezTo>
                      <a:pt x="283" y="431"/>
                      <a:pt x="280" y="430"/>
                      <a:pt x="278" y="430"/>
                    </a:cubicBezTo>
                    <a:cubicBezTo>
                      <a:pt x="276" y="429"/>
                      <a:pt x="274" y="430"/>
                      <a:pt x="273" y="431"/>
                    </a:cubicBezTo>
                    <a:cubicBezTo>
                      <a:pt x="272" y="432"/>
                      <a:pt x="268" y="432"/>
                      <a:pt x="263" y="432"/>
                    </a:cubicBezTo>
                    <a:cubicBezTo>
                      <a:pt x="258" y="433"/>
                      <a:pt x="257" y="432"/>
                      <a:pt x="256" y="434"/>
                    </a:cubicBezTo>
                    <a:cubicBezTo>
                      <a:pt x="254" y="436"/>
                      <a:pt x="246" y="435"/>
                      <a:pt x="243" y="436"/>
                    </a:cubicBezTo>
                    <a:cubicBezTo>
                      <a:pt x="239" y="436"/>
                      <a:pt x="236" y="443"/>
                      <a:pt x="233" y="446"/>
                    </a:cubicBezTo>
                    <a:cubicBezTo>
                      <a:pt x="230" y="448"/>
                      <a:pt x="230" y="450"/>
                      <a:pt x="228" y="454"/>
                    </a:cubicBezTo>
                    <a:cubicBezTo>
                      <a:pt x="227" y="457"/>
                      <a:pt x="225" y="459"/>
                      <a:pt x="222" y="463"/>
                    </a:cubicBezTo>
                    <a:cubicBezTo>
                      <a:pt x="220" y="467"/>
                      <a:pt x="218" y="469"/>
                      <a:pt x="216" y="472"/>
                    </a:cubicBezTo>
                    <a:cubicBezTo>
                      <a:pt x="215" y="472"/>
                      <a:pt x="215" y="472"/>
                      <a:pt x="215" y="472"/>
                    </a:cubicBezTo>
                    <a:cubicBezTo>
                      <a:pt x="215" y="472"/>
                      <a:pt x="214" y="471"/>
                      <a:pt x="214" y="470"/>
                    </a:cubicBezTo>
                    <a:cubicBezTo>
                      <a:pt x="213" y="469"/>
                      <a:pt x="212" y="468"/>
                      <a:pt x="211" y="468"/>
                    </a:cubicBezTo>
                    <a:cubicBezTo>
                      <a:pt x="210" y="468"/>
                      <a:pt x="211" y="467"/>
                      <a:pt x="211" y="466"/>
                    </a:cubicBezTo>
                    <a:cubicBezTo>
                      <a:pt x="211" y="464"/>
                      <a:pt x="211" y="465"/>
                      <a:pt x="210" y="464"/>
                    </a:cubicBezTo>
                    <a:cubicBezTo>
                      <a:pt x="209" y="464"/>
                      <a:pt x="208" y="464"/>
                      <a:pt x="208" y="464"/>
                    </a:cubicBezTo>
                    <a:cubicBezTo>
                      <a:pt x="207" y="463"/>
                      <a:pt x="207" y="464"/>
                      <a:pt x="207" y="464"/>
                    </a:cubicBezTo>
                    <a:cubicBezTo>
                      <a:pt x="206" y="465"/>
                      <a:pt x="206" y="465"/>
                      <a:pt x="206" y="465"/>
                    </a:cubicBezTo>
                    <a:cubicBezTo>
                      <a:pt x="205" y="466"/>
                      <a:pt x="205" y="467"/>
                      <a:pt x="205" y="467"/>
                    </a:cubicBezTo>
                    <a:cubicBezTo>
                      <a:pt x="205" y="468"/>
                      <a:pt x="206" y="468"/>
                      <a:pt x="206" y="469"/>
                    </a:cubicBezTo>
                    <a:cubicBezTo>
                      <a:pt x="207" y="472"/>
                      <a:pt x="206" y="472"/>
                      <a:pt x="205" y="474"/>
                    </a:cubicBezTo>
                    <a:cubicBezTo>
                      <a:pt x="205" y="474"/>
                      <a:pt x="205" y="474"/>
                      <a:pt x="205" y="474"/>
                    </a:cubicBezTo>
                    <a:cubicBezTo>
                      <a:pt x="205" y="474"/>
                      <a:pt x="204" y="473"/>
                      <a:pt x="203" y="472"/>
                    </a:cubicBezTo>
                    <a:cubicBezTo>
                      <a:pt x="202" y="472"/>
                      <a:pt x="201" y="474"/>
                      <a:pt x="202" y="475"/>
                    </a:cubicBezTo>
                    <a:cubicBezTo>
                      <a:pt x="202" y="476"/>
                      <a:pt x="203" y="476"/>
                      <a:pt x="202" y="476"/>
                    </a:cubicBezTo>
                    <a:cubicBezTo>
                      <a:pt x="202" y="477"/>
                      <a:pt x="202" y="478"/>
                      <a:pt x="202" y="478"/>
                    </a:cubicBezTo>
                    <a:cubicBezTo>
                      <a:pt x="203" y="478"/>
                      <a:pt x="205" y="478"/>
                      <a:pt x="205" y="478"/>
                    </a:cubicBezTo>
                    <a:cubicBezTo>
                      <a:pt x="206" y="479"/>
                      <a:pt x="206" y="479"/>
                      <a:pt x="206" y="479"/>
                    </a:cubicBezTo>
                    <a:cubicBezTo>
                      <a:pt x="206" y="480"/>
                      <a:pt x="206" y="481"/>
                      <a:pt x="205" y="481"/>
                    </a:cubicBezTo>
                    <a:cubicBezTo>
                      <a:pt x="205" y="482"/>
                      <a:pt x="204" y="484"/>
                      <a:pt x="203" y="484"/>
                    </a:cubicBezTo>
                    <a:cubicBezTo>
                      <a:pt x="202" y="484"/>
                      <a:pt x="198" y="484"/>
                      <a:pt x="196" y="484"/>
                    </a:cubicBezTo>
                    <a:cubicBezTo>
                      <a:pt x="193" y="484"/>
                      <a:pt x="192" y="484"/>
                      <a:pt x="190" y="486"/>
                    </a:cubicBezTo>
                    <a:cubicBezTo>
                      <a:pt x="187" y="487"/>
                      <a:pt x="186" y="488"/>
                      <a:pt x="186" y="489"/>
                    </a:cubicBezTo>
                    <a:cubicBezTo>
                      <a:pt x="185" y="491"/>
                      <a:pt x="185" y="493"/>
                      <a:pt x="185" y="495"/>
                    </a:cubicBezTo>
                    <a:cubicBezTo>
                      <a:pt x="185" y="498"/>
                      <a:pt x="185" y="498"/>
                      <a:pt x="184" y="499"/>
                    </a:cubicBezTo>
                    <a:cubicBezTo>
                      <a:pt x="183" y="499"/>
                      <a:pt x="182" y="500"/>
                      <a:pt x="182" y="501"/>
                    </a:cubicBezTo>
                    <a:cubicBezTo>
                      <a:pt x="181" y="502"/>
                      <a:pt x="181" y="505"/>
                      <a:pt x="181" y="507"/>
                    </a:cubicBezTo>
                    <a:cubicBezTo>
                      <a:pt x="181" y="509"/>
                      <a:pt x="180" y="513"/>
                      <a:pt x="179" y="514"/>
                    </a:cubicBezTo>
                    <a:cubicBezTo>
                      <a:pt x="179" y="515"/>
                      <a:pt x="177" y="517"/>
                      <a:pt x="176" y="519"/>
                    </a:cubicBezTo>
                    <a:cubicBezTo>
                      <a:pt x="176" y="520"/>
                      <a:pt x="175" y="525"/>
                      <a:pt x="174" y="527"/>
                    </a:cubicBezTo>
                    <a:cubicBezTo>
                      <a:pt x="174" y="528"/>
                      <a:pt x="171" y="531"/>
                      <a:pt x="170" y="532"/>
                    </a:cubicBezTo>
                    <a:cubicBezTo>
                      <a:pt x="170" y="533"/>
                      <a:pt x="170" y="533"/>
                      <a:pt x="170" y="533"/>
                    </a:cubicBezTo>
                    <a:cubicBezTo>
                      <a:pt x="170" y="533"/>
                      <a:pt x="170" y="534"/>
                      <a:pt x="170" y="535"/>
                    </a:cubicBezTo>
                    <a:cubicBezTo>
                      <a:pt x="169" y="537"/>
                      <a:pt x="166" y="539"/>
                      <a:pt x="165" y="540"/>
                    </a:cubicBezTo>
                    <a:cubicBezTo>
                      <a:pt x="164" y="541"/>
                      <a:pt x="161" y="542"/>
                      <a:pt x="158" y="543"/>
                    </a:cubicBezTo>
                    <a:cubicBezTo>
                      <a:pt x="155" y="544"/>
                      <a:pt x="155" y="545"/>
                      <a:pt x="155" y="546"/>
                    </a:cubicBezTo>
                    <a:cubicBezTo>
                      <a:pt x="154" y="548"/>
                      <a:pt x="153" y="550"/>
                      <a:pt x="152" y="551"/>
                    </a:cubicBezTo>
                    <a:cubicBezTo>
                      <a:pt x="151" y="551"/>
                      <a:pt x="150" y="553"/>
                      <a:pt x="150" y="555"/>
                    </a:cubicBezTo>
                    <a:cubicBezTo>
                      <a:pt x="149" y="556"/>
                      <a:pt x="149" y="557"/>
                      <a:pt x="148" y="558"/>
                    </a:cubicBezTo>
                    <a:cubicBezTo>
                      <a:pt x="147" y="559"/>
                      <a:pt x="147" y="561"/>
                      <a:pt x="147" y="562"/>
                    </a:cubicBezTo>
                    <a:cubicBezTo>
                      <a:pt x="147" y="563"/>
                      <a:pt x="146" y="565"/>
                      <a:pt x="145" y="566"/>
                    </a:cubicBezTo>
                    <a:cubicBezTo>
                      <a:pt x="144" y="567"/>
                      <a:pt x="144" y="569"/>
                      <a:pt x="144" y="569"/>
                    </a:cubicBezTo>
                    <a:cubicBezTo>
                      <a:pt x="144" y="570"/>
                      <a:pt x="145" y="571"/>
                      <a:pt x="146" y="573"/>
                    </a:cubicBezTo>
                    <a:cubicBezTo>
                      <a:pt x="147" y="574"/>
                      <a:pt x="146" y="575"/>
                      <a:pt x="146" y="576"/>
                    </a:cubicBezTo>
                    <a:cubicBezTo>
                      <a:pt x="146" y="577"/>
                      <a:pt x="146" y="577"/>
                      <a:pt x="146" y="577"/>
                    </a:cubicBezTo>
                    <a:cubicBezTo>
                      <a:pt x="146" y="577"/>
                      <a:pt x="148" y="577"/>
                      <a:pt x="149" y="578"/>
                    </a:cubicBezTo>
                    <a:cubicBezTo>
                      <a:pt x="150" y="579"/>
                      <a:pt x="149" y="580"/>
                      <a:pt x="151" y="581"/>
                    </a:cubicBezTo>
                    <a:cubicBezTo>
                      <a:pt x="153" y="583"/>
                      <a:pt x="148" y="587"/>
                      <a:pt x="155" y="583"/>
                    </a:cubicBezTo>
                    <a:cubicBezTo>
                      <a:pt x="156" y="583"/>
                      <a:pt x="156" y="585"/>
                      <a:pt x="156" y="586"/>
                    </a:cubicBezTo>
                    <a:cubicBezTo>
                      <a:pt x="156" y="587"/>
                      <a:pt x="157" y="587"/>
                      <a:pt x="158" y="588"/>
                    </a:cubicBezTo>
                    <a:cubicBezTo>
                      <a:pt x="159" y="588"/>
                      <a:pt x="159" y="588"/>
                      <a:pt x="160" y="589"/>
                    </a:cubicBezTo>
                    <a:cubicBezTo>
                      <a:pt x="160" y="590"/>
                      <a:pt x="161" y="595"/>
                      <a:pt x="161" y="597"/>
                    </a:cubicBezTo>
                    <a:cubicBezTo>
                      <a:pt x="162" y="598"/>
                      <a:pt x="162" y="598"/>
                      <a:pt x="162" y="598"/>
                    </a:cubicBezTo>
                    <a:cubicBezTo>
                      <a:pt x="162" y="598"/>
                      <a:pt x="162" y="598"/>
                      <a:pt x="162" y="598"/>
                    </a:cubicBezTo>
                    <a:cubicBezTo>
                      <a:pt x="162" y="598"/>
                      <a:pt x="161" y="598"/>
                      <a:pt x="160" y="598"/>
                    </a:cubicBezTo>
                    <a:cubicBezTo>
                      <a:pt x="160" y="598"/>
                      <a:pt x="159" y="599"/>
                      <a:pt x="158" y="600"/>
                    </a:cubicBezTo>
                    <a:cubicBezTo>
                      <a:pt x="158" y="600"/>
                      <a:pt x="156" y="600"/>
                      <a:pt x="155" y="601"/>
                    </a:cubicBezTo>
                    <a:cubicBezTo>
                      <a:pt x="155" y="602"/>
                      <a:pt x="154" y="602"/>
                      <a:pt x="154" y="604"/>
                    </a:cubicBezTo>
                    <a:cubicBezTo>
                      <a:pt x="154" y="605"/>
                      <a:pt x="152" y="605"/>
                      <a:pt x="151" y="605"/>
                    </a:cubicBezTo>
                    <a:cubicBezTo>
                      <a:pt x="150" y="606"/>
                      <a:pt x="149" y="605"/>
                      <a:pt x="149" y="604"/>
                    </a:cubicBezTo>
                    <a:cubicBezTo>
                      <a:pt x="149" y="603"/>
                      <a:pt x="149" y="602"/>
                      <a:pt x="147" y="602"/>
                    </a:cubicBezTo>
                    <a:cubicBezTo>
                      <a:pt x="145" y="601"/>
                      <a:pt x="146" y="599"/>
                      <a:pt x="145" y="597"/>
                    </a:cubicBezTo>
                    <a:cubicBezTo>
                      <a:pt x="144" y="596"/>
                      <a:pt x="143" y="596"/>
                      <a:pt x="142" y="596"/>
                    </a:cubicBezTo>
                    <a:cubicBezTo>
                      <a:pt x="141" y="596"/>
                      <a:pt x="139" y="597"/>
                      <a:pt x="138" y="597"/>
                    </a:cubicBezTo>
                    <a:cubicBezTo>
                      <a:pt x="137" y="597"/>
                      <a:pt x="137" y="596"/>
                      <a:pt x="135" y="596"/>
                    </a:cubicBezTo>
                    <a:cubicBezTo>
                      <a:pt x="134" y="596"/>
                      <a:pt x="134" y="598"/>
                      <a:pt x="134" y="599"/>
                    </a:cubicBezTo>
                    <a:cubicBezTo>
                      <a:pt x="134" y="600"/>
                      <a:pt x="132" y="598"/>
                      <a:pt x="131" y="599"/>
                    </a:cubicBezTo>
                    <a:cubicBezTo>
                      <a:pt x="130" y="600"/>
                      <a:pt x="130" y="605"/>
                      <a:pt x="130" y="605"/>
                    </a:cubicBezTo>
                    <a:cubicBezTo>
                      <a:pt x="130" y="605"/>
                      <a:pt x="130" y="605"/>
                      <a:pt x="130" y="605"/>
                    </a:cubicBezTo>
                    <a:cubicBezTo>
                      <a:pt x="130" y="606"/>
                      <a:pt x="129" y="606"/>
                      <a:pt x="129" y="607"/>
                    </a:cubicBezTo>
                    <a:cubicBezTo>
                      <a:pt x="128" y="609"/>
                      <a:pt x="127" y="610"/>
                      <a:pt x="126" y="610"/>
                    </a:cubicBezTo>
                    <a:cubicBezTo>
                      <a:pt x="125" y="610"/>
                      <a:pt x="124" y="610"/>
                      <a:pt x="123" y="611"/>
                    </a:cubicBezTo>
                    <a:cubicBezTo>
                      <a:pt x="123" y="611"/>
                      <a:pt x="122" y="611"/>
                      <a:pt x="122" y="611"/>
                    </a:cubicBezTo>
                    <a:cubicBezTo>
                      <a:pt x="122" y="611"/>
                      <a:pt x="122" y="611"/>
                      <a:pt x="122" y="611"/>
                    </a:cubicBezTo>
                    <a:cubicBezTo>
                      <a:pt x="122" y="611"/>
                      <a:pt x="122" y="609"/>
                      <a:pt x="122" y="607"/>
                    </a:cubicBezTo>
                    <a:cubicBezTo>
                      <a:pt x="122" y="606"/>
                      <a:pt x="120" y="606"/>
                      <a:pt x="120" y="605"/>
                    </a:cubicBezTo>
                    <a:cubicBezTo>
                      <a:pt x="120" y="604"/>
                      <a:pt x="119" y="603"/>
                      <a:pt x="118" y="603"/>
                    </a:cubicBezTo>
                    <a:cubicBezTo>
                      <a:pt x="117" y="604"/>
                      <a:pt x="116" y="605"/>
                      <a:pt x="115" y="605"/>
                    </a:cubicBezTo>
                    <a:cubicBezTo>
                      <a:pt x="114" y="606"/>
                      <a:pt x="112" y="606"/>
                      <a:pt x="111" y="606"/>
                    </a:cubicBezTo>
                    <a:cubicBezTo>
                      <a:pt x="110" y="606"/>
                      <a:pt x="109" y="605"/>
                      <a:pt x="108" y="604"/>
                    </a:cubicBezTo>
                    <a:cubicBezTo>
                      <a:pt x="108" y="603"/>
                      <a:pt x="102" y="606"/>
                      <a:pt x="101" y="606"/>
                    </a:cubicBezTo>
                    <a:cubicBezTo>
                      <a:pt x="100" y="607"/>
                      <a:pt x="98" y="608"/>
                      <a:pt x="97" y="607"/>
                    </a:cubicBezTo>
                    <a:cubicBezTo>
                      <a:pt x="96" y="607"/>
                      <a:pt x="97" y="606"/>
                      <a:pt x="95" y="605"/>
                    </a:cubicBezTo>
                    <a:cubicBezTo>
                      <a:pt x="92" y="604"/>
                      <a:pt x="92" y="604"/>
                      <a:pt x="91" y="604"/>
                    </a:cubicBezTo>
                    <a:cubicBezTo>
                      <a:pt x="90" y="604"/>
                      <a:pt x="88" y="603"/>
                      <a:pt x="87" y="602"/>
                    </a:cubicBezTo>
                    <a:cubicBezTo>
                      <a:pt x="86" y="601"/>
                      <a:pt x="84" y="601"/>
                      <a:pt x="84" y="600"/>
                    </a:cubicBezTo>
                    <a:cubicBezTo>
                      <a:pt x="84" y="600"/>
                      <a:pt x="81" y="600"/>
                      <a:pt x="80" y="600"/>
                    </a:cubicBezTo>
                    <a:cubicBezTo>
                      <a:pt x="79" y="600"/>
                      <a:pt x="79" y="597"/>
                      <a:pt x="77" y="598"/>
                    </a:cubicBezTo>
                    <a:cubicBezTo>
                      <a:pt x="76" y="598"/>
                      <a:pt x="74" y="598"/>
                      <a:pt x="72" y="598"/>
                    </a:cubicBezTo>
                    <a:cubicBezTo>
                      <a:pt x="70" y="598"/>
                      <a:pt x="70" y="597"/>
                      <a:pt x="69" y="597"/>
                    </a:cubicBezTo>
                    <a:cubicBezTo>
                      <a:pt x="68" y="596"/>
                      <a:pt x="68" y="599"/>
                      <a:pt x="68" y="599"/>
                    </a:cubicBezTo>
                    <a:cubicBezTo>
                      <a:pt x="68" y="600"/>
                      <a:pt x="66" y="600"/>
                      <a:pt x="66" y="598"/>
                    </a:cubicBezTo>
                    <a:cubicBezTo>
                      <a:pt x="66" y="597"/>
                      <a:pt x="64" y="598"/>
                      <a:pt x="64" y="597"/>
                    </a:cubicBezTo>
                    <a:cubicBezTo>
                      <a:pt x="63" y="597"/>
                      <a:pt x="61" y="598"/>
                      <a:pt x="60" y="598"/>
                    </a:cubicBezTo>
                    <a:cubicBezTo>
                      <a:pt x="59" y="598"/>
                      <a:pt x="57" y="598"/>
                      <a:pt x="57" y="597"/>
                    </a:cubicBezTo>
                    <a:cubicBezTo>
                      <a:pt x="56" y="596"/>
                      <a:pt x="57" y="594"/>
                      <a:pt x="57" y="594"/>
                    </a:cubicBezTo>
                    <a:cubicBezTo>
                      <a:pt x="58" y="594"/>
                      <a:pt x="58" y="594"/>
                      <a:pt x="58" y="594"/>
                    </a:cubicBezTo>
                    <a:cubicBezTo>
                      <a:pt x="57" y="593"/>
                      <a:pt x="55" y="592"/>
                      <a:pt x="54" y="591"/>
                    </a:cubicBezTo>
                    <a:cubicBezTo>
                      <a:pt x="54" y="591"/>
                      <a:pt x="53" y="591"/>
                      <a:pt x="53" y="592"/>
                    </a:cubicBezTo>
                    <a:cubicBezTo>
                      <a:pt x="52" y="592"/>
                      <a:pt x="52" y="593"/>
                      <a:pt x="52" y="594"/>
                    </a:cubicBezTo>
                    <a:cubicBezTo>
                      <a:pt x="52" y="594"/>
                      <a:pt x="52" y="594"/>
                      <a:pt x="50" y="594"/>
                    </a:cubicBezTo>
                    <a:cubicBezTo>
                      <a:pt x="49" y="593"/>
                      <a:pt x="48" y="593"/>
                      <a:pt x="46" y="592"/>
                    </a:cubicBezTo>
                    <a:cubicBezTo>
                      <a:pt x="45" y="591"/>
                      <a:pt x="44" y="592"/>
                      <a:pt x="43" y="592"/>
                    </a:cubicBezTo>
                    <a:cubicBezTo>
                      <a:pt x="42" y="592"/>
                      <a:pt x="42" y="594"/>
                      <a:pt x="42" y="594"/>
                    </a:cubicBezTo>
                    <a:cubicBezTo>
                      <a:pt x="41" y="594"/>
                      <a:pt x="40" y="594"/>
                      <a:pt x="38" y="593"/>
                    </a:cubicBezTo>
                    <a:cubicBezTo>
                      <a:pt x="37" y="592"/>
                      <a:pt x="37" y="592"/>
                      <a:pt x="35" y="592"/>
                    </a:cubicBezTo>
                    <a:cubicBezTo>
                      <a:pt x="34" y="592"/>
                      <a:pt x="34" y="592"/>
                      <a:pt x="34" y="592"/>
                    </a:cubicBezTo>
                    <a:cubicBezTo>
                      <a:pt x="34" y="592"/>
                      <a:pt x="34" y="592"/>
                      <a:pt x="34" y="591"/>
                    </a:cubicBezTo>
                    <a:cubicBezTo>
                      <a:pt x="33" y="590"/>
                      <a:pt x="32" y="589"/>
                      <a:pt x="32" y="587"/>
                    </a:cubicBezTo>
                    <a:cubicBezTo>
                      <a:pt x="32" y="586"/>
                      <a:pt x="30" y="587"/>
                      <a:pt x="29" y="587"/>
                    </a:cubicBezTo>
                    <a:cubicBezTo>
                      <a:pt x="28" y="587"/>
                      <a:pt x="26" y="586"/>
                      <a:pt x="26" y="585"/>
                    </a:cubicBezTo>
                    <a:cubicBezTo>
                      <a:pt x="25" y="584"/>
                      <a:pt x="24" y="584"/>
                      <a:pt x="22" y="584"/>
                    </a:cubicBezTo>
                    <a:cubicBezTo>
                      <a:pt x="21" y="584"/>
                      <a:pt x="21" y="582"/>
                      <a:pt x="20" y="582"/>
                    </a:cubicBezTo>
                    <a:cubicBezTo>
                      <a:pt x="19" y="582"/>
                      <a:pt x="20" y="580"/>
                      <a:pt x="20" y="578"/>
                    </a:cubicBezTo>
                    <a:cubicBezTo>
                      <a:pt x="20" y="577"/>
                      <a:pt x="21" y="577"/>
                      <a:pt x="22" y="577"/>
                    </a:cubicBezTo>
                    <a:cubicBezTo>
                      <a:pt x="22" y="576"/>
                      <a:pt x="19" y="574"/>
                      <a:pt x="18" y="573"/>
                    </a:cubicBezTo>
                    <a:cubicBezTo>
                      <a:pt x="17" y="572"/>
                      <a:pt x="18" y="572"/>
                      <a:pt x="18" y="571"/>
                    </a:cubicBezTo>
                    <a:cubicBezTo>
                      <a:pt x="18" y="570"/>
                      <a:pt x="15" y="569"/>
                      <a:pt x="14" y="569"/>
                    </a:cubicBezTo>
                    <a:cubicBezTo>
                      <a:pt x="13" y="569"/>
                      <a:pt x="12" y="567"/>
                      <a:pt x="13" y="566"/>
                    </a:cubicBezTo>
                    <a:cubicBezTo>
                      <a:pt x="14" y="565"/>
                      <a:pt x="15" y="564"/>
                      <a:pt x="15" y="563"/>
                    </a:cubicBezTo>
                    <a:cubicBezTo>
                      <a:pt x="14" y="562"/>
                      <a:pt x="14" y="563"/>
                      <a:pt x="12" y="563"/>
                    </a:cubicBezTo>
                    <a:cubicBezTo>
                      <a:pt x="11" y="563"/>
                      <a:pt x="11" y="562"/>
                      <a:pt x="12" y="561"/>
                    </a:cubicBezTo>
                    <a:cubicBezTo>
                      <a:pt x="13" y="560"/>
                      <a:pt x="13" y="560"/>
                      <a:pt x="15" y="560"/>
                    </a:cubicBezTo>
                    <a:cubicBezTo>
                      <a:pt x="17" y="560"/>
                      <a:pt x="16" y="559"/>
                      <a:pt x="16" y="558"/>
                    </a:cubicBezTo>
                    <a:cubicBezTo>
                      <a:pt x="17" y="558"/>
                      <a:pt x="17" y="558"/>
                      <a:pt x="19" y="557"/>
                    </a:cubicBezTo>
                    <a:cubicBezTo>
                      <a:pt x="20" y="557"/>
                      <a:pt x="20" y="558"/>
                      <a:pt x="21" y="558"/>
                    </a:cubicBezTo>
                    <a:cubicBezTo>
                      <a:pt x="23" y="557"/>
                      <a:pt x="23" y="556"/>
                      <a:pt x="24" y="555"/>
                    </a:cubicBezTo>
                    <a:cubicBezTo>
                      <a:pt x="25" y="554"/>
                      <a:pt x="26" y="554"/>
                      <a:pt x="26" y="553"/>
                    </a:cubicBezTo>
                    <a:cubicBezTo>
                      <a:pt x="26" y="553"/>
                      <a:pt x="26" y="551"/>
                      <a:pt x="26" y="550"/>
                    </a:cubicBezTo>
                    <a:cubicBezTo>
                      <a:pt x="25" y="549"/>
                      <a:pt x="26" y="548"/>
                      <a:pt x="26" y="547"/>
                    </a:cubicBezTo>
                    <a:cubicBezTo>
                      <a:pt x="26" y="546"/>
                      <a:pt x="28" y="545"/>
                      <a:pt x="28" y="546"/>
                    </a:cubicBezTo>
                    <a:cubicBezTo>
                      <a:pt x="29" y="546"/>
                      <a:pt x="30" y="548"/>
                      <a:pt x="31" y="548"/>
                    </a:cubicBezTo>
                    <a:cubicBezTo>
                      <a:pt x="31" y="548"/>
                      <a:pt x="32" y="548"/>
                      <a:pt x="33" y="547"/>
                    </a:cubicBezTo>
                    <a:cubicBezTo>
                      <a:pt x="33" y="546"/>
                      <a:pt x="34" y="545"/>
                      <a:pt x="33" y="545"/>
                    </a:cubicBezTo>
                    <a:cubicBezTo>
                      <a:pt x="33" y="544"/>
                      <a:pt x="33" y="542"/>
                      <a:pt x="32" y="541"/>
                    </a:cubicBezTo>
                    <a:cubicBezTo>
                      <a:pt x="32" y="541"/>
                      <a:pt x="31" y="540"/>
                      <a:pt x="31" y="539"/>
                    </a:cubicBezTo>
                    <a:cubicBezTo>
                      <a:pt x="31" y="538"/>
                      <a:pt x="31" y="537"/>
                      <a:pt x="33" y="535"/>
                    </a:cubicBezTo>
                    <a:cubicBezTo>
                      <a:pt x="34" y="534"/>
                      <a:pt x="32" y="534"/>
                      <a:pt x="31" y="534"/>
                    </a:cubicBezTo>
                    <a:cubicBezTo>
                      <a:pt x="30" y="533"/>
                      <a:pt x="31" y="532"/>
                      <a:pt x="32" y="531"/>
                    </a:cubicBezTo>
                    <a:cubicBezTo>
                      <a:pt x="33" y="529"/>
                      <a:pt x="32" y="530"/>
                      <a:pt x="30" y="529"/>
                    </a:cubicBezTo>
                    <a:cubicBezTo>
                      <a:pt x="29" y="529"/>
                      <a:pt x="30" y="527"/>
                      <a:pt x="30" y="526"/>
                    </a:cubicBezTo>
                    <a:cubicBezTo>
                      <a:pt x="30" y="525"/>
                      <a:pt x="30" y="524"/>
                      <a:pt x="30" y="522"/>
                    </a:cubicBezTo>
                    <a:cubicBezTo>
                      <a:pt x="30" y="521"/>
                      <a:pt x="31" y="521"/>
                      <a:pt x="32" y="521"/>
                    </a:cubicBezTo>
                    <a:cubicBezTo>
                      <a:pt x="33" y="520"/>
                      <a:pt x="33" y="520"/>
                      <a:pt x="33" y="519"/>
                    </a:cubicBezTo>
                    <a:cubicBezTo>
                      <a:pt x="34" y="518"/>
                      <a:pt x="35" y="515"/>
                      <a:pt x="36" y="513"/>
                    </a:cubicBezTo>
                    <a:cubicBezTo>
                      <a:pt x="37" y="510"/>
                      <a:pt x="38" y="509"/>
                      <a:pt x="38" y="508"/>
                    </a:cubicBezTo>
                    <a:cubicBezTo>
                      <a:pt x="38" y="507"/>
                      <a:pt x="38" y="506"/>
                      <a:pt x="38" y="504"/>
                    </a:cubicBezTo>
                    <a:cubicBezTo>
                      <a:pt x="39" y="502"/>
                      <a:pt x="39" y="502"/>
                      <a:pt x="40" y="503"/>
                    </a:cubicBezTo>
                    <a:cubicBezTo>
                      <a:pt x="41" y="503"/>
                      <a:pt x="41" y="503"/>
                      <a:pt x="41" y="502"/>
                    </a:cubicBezTo>
                    <a:cubicBezTo>
                      <a:pt x="41" y="501"/>
                      <a:pt x="41" y="499"/>
                      <a:pt x="41" y="498"/>
                    </a:cubicBezTo>
                    <a:cubicBezTo>
                      <a:pt x="42" y="497"/>
                      <a:pt x="43" y="496"/>
                      <a:pt x="44" y="495"/>
                    </a:cubicBezTo>
                    <a:cubicBezTo>
                      <a:pt x="45" y="494"/>
                      <a:pt x="45" y="494"/>
                      <a:pt x="45" y="492"/>
                    </a:cubicBezTo>
                    <a:cubicBezTo>
                      <a:pt x="45" y="489"/>
                      <a:pt x="49" y="486"/>
                      <a:pt x="49" y="483"/>
                    </a:cubicBezTo>
                    <a:cubicBezTo>
                      <a:pt x="50" y="481"/>
                      <a:pt x="50" y="480"/>
                      <a:pt x="51" y="479"/>
                    </a:cubicBezTo>
                    <a:cubicBezTo>
                      <a:pt x="51" y="478"/>
                      <a:pt x="51" y="478"/>
                      <a:pt x="50" y="477"/>
                    </a:cubicBezTo>
                    <a:cubicBezTo>
                      <a:pt x="49" y="476"/>
                      <a:pt x="50" y="476"/>
                      <a:pt x="51" y="475"/>
                    </a:cubicBezTo>
                    <a:cubicBezTo>
                      <a:pt x="52" y="474"/>
                      <a:pt x="51" y="472"/>
                      <a:pt x="51" y="471"/>
                    </a:cubicBezTo>
                    <a:cubicBezTo>
                      <a:pt x="50" y="469"/>
                      <a:pt x="47" y="468"/>
                      <a:pt x="45" y="468"/>
                    </a:cubicBezTo>
                    <a:cubicBezTo>
                      <a:pt x="44" y="468"/>
                      <a:pt x="43" y="469"/>
                      <a:pt x="42" y="469"/>
                    </a:cubicBezTo>
                    <a:cubicBezTo>
                      <a:pt x="41" y="469"/>
                      <a:pt x="40" y="469"/>
                      <a:pt x="41" y="468"/>
                    </a:cubicBezTo>
                    <a:cubicBezTo>
                      <a:pt x="41" y="467"/>
                      <a:pt x="42" y="467"/>
                      <a:pt x="44" y="465"/>
                    </a:cubicBezTo>
                    <a:cubicBezTo>
                      <a:pt x="45" y="464"/>
                      <a:pt x="43" y="462"/>
                      <a:pt x="42" y="461"/>
                    </a:cubicBezTo>
                    <a:cubicBezTo>
                      <a:pt x="41" y="461"/>
                      <a:pt x="41" y="460"/>
                      <a:pt x="40" y="460"/>
                    </a:cubicBezTo>
                    <a:cubicBezTo>
                      <a:pt x="39" y="460"/>
                      <a:pt x="38" y="460"/>
                      <a:pt x="38" y="458"/>
                    </a:cubicBezTo>
                    <a:cubicBezTo>
                      <a:pt x="37" y="456"/>
                      <a:pt x="39" y="456"/>
                      <a:pt x="38" y="454"/>
                    </a:cubicBezTo>
                    <a:cubicBezTo>
                      <a:pt x="37" y="453"/>
                      <a:pt x="36" y="451"/>
                      <a:pt x="35" y="451"/>
                    </a:cubicBezTo>
                    <a:cubicBezTo>
                      <a:pt x="34" y="451"/>
                      <a:pt x="34" y="449"/>
                      <a:pt x="33" y="448"/>
                    </a:cubicBezTo>
                    <a:cubicBezTo>
                      <a:pt x="33" y="447"/>
                      <a:pt x="31" y="445"/>
                      <a:pt x="30" y="445"/>
                    </a:cubicBezTo>
                    <a:cubicBezTo>
                      <a:pt x="29" y="445"/>
                      <a:pt x="30" y="443"/>
                      <a:pt x="30" y="441"/>
                    </a:cubicBezTo>
                    <a:cubicBezTo>
                      <a:pt x="30" y="440"/>
                      <a:pt x="29" y="439"/>
                      <a:pt x="28" y="438"/>
                    </a:cubicBezTo>
                    <a:cubicBezTo>
                      <a:pt x="28" y="438"/>
                      <a:pt x="26" y="436"/>
                      <a:pt x="25" y="435"/>
                    </a:cubicBezTo>
                    <a:cubicBezTo>
                      <a:pt x="24" y="434"/>
                      <a:pt x="25" y="432"/>
                      <a:pt x="26" y="431"/>
                    </a:cubicBezTo>
                    <a:cubicBezTo>
                      <a:pt x="26" y="430"/>
                      <a:pt x="26" y="430"/>
                      <a:pt x="24" y="430"/>
                    </a:cubicBezTo>
                    <a:cubicBezTo>
                      <a:pt x="23" y="430"/>
                      <a:pt x="22" y="430"/>
                      <a:pt x="20" y="430"/>
                    </a:cubicBezTo>
                    <a:cubicBezTo>
                      <a:pt x="18" y="430"/>
                      <a:pt x="17" y="430"/>
                      <a:pt x="18" y="429"/>
                    </a:cubicBezTo>
                    <a:cubicBezTo>
                      <a:pt x="20" y="427"/>
                      <a:pt x="14" y="426"/>
                      <a:pt x="14" y="426"/>
                    </a:cubicBezTo>
                    <a:cubicBezTo>
                      <a:pt x="13" y="425"/>
                      <a:pt x="11" y="425"/>
                      <a:pt x="10" y="425"/>
                    </a:cubicBezTo>
                    <a:cubicBezTo>
                      <a:pt x="9" y="425"/>
                      <a:pt x="6" y="424"/>
                      <a:pt x="5" y="423"/>
                    </a:cubicBezTo>
                    <a:cubicBezTo>
                      <a:pt x="4" y="422"/>
                      <a:pt x="4" y="419"/>
                      <a:pt x="5" y="418"/>
                    </a:cubicBezTo>
                    <a:cubicBezTo>
                      <a:pt x="5" y="416"/>
                      <a:pt x="6" y="416"/>
                      <a:pt x="5" y="415"/>
                    </a:cubicBezTo>
                    <a:cubicBezTo>
                      <a:pt x="3" y="414"/>
                      <a:pt x="2" y="414"/>
                      <a:pt x="2" y="413"/>
                    </a:cubicBezTo>
                    <a:cubicBezTo>
                      <a:pt x="2" y="412"/>
                      <a:pt x="3" y="409"/>
                      <a:pt x="3" y="409"/>
                    </a:cubicBezTo>
                    <a:cubicBezTo>
                      <a:pt x="4" y="408"/>
                      <a:pt x="5" y="408"/>
                      <a:pt x="5" y="407"/>
                    </a:cubicBezTo>
                    <a:cubicBezTo>
                      <a:pt x="5" y="406"/>
                      <a:pt x="6" y="406"/>
                      <a:pt x="6" y="405"/>
                    </a:cubicBezTo>
                    <a:cubicBezTo>
                      <a:pt x="6" y="405"/>
                      <a:pt x="4" y="403"/>
                      <a:pt x="4" y="402"/>
                    </a:cubicBezTo>
                    <a:cubicBezTo>
                      <a:pt x="3" y="402"/>
                      <a:pt x="3" y="400"/>
                      <a:pt x="3" y="398"/>
                    </a:cubicBezTo>
                    <a:cubicBezTo>
                      <a:pt x="3" y="397"/>
                      <a:pt x="4" y="396"/>
                      <a:pt x="5" y="395"/>
                    </a:cubicBezTo>
                    <a:cubicBezTo>
                      <a:pt x="6" y="394"/>
                      <a:pt x="7" y="393"/>
                      <a:pt x="6" y="392"/>
                    </a:cubicBezTo>
                    <a:cubicBezTo>
                      <a:pt x="6" y="391"/>
                      <a:pt x="5" y="391"/>
                      <a:pt x="6" y="389"/>
                    </a:cubicBezTo>
                    <a:cubicBezTo>
                      <a:pt x="7" y="387"/>
                      <a:pt x="9" y="387"/>
                      <a:pt x="10" y="387"/>
                    </a:cubicBezTo>
                    <a:cubicBezTo>
                      <a:pt x="11" y="387"/>
                      <a:pt x="12" y="388"/>
                      <a:pt x="13" y="387"/>
                    </a:cubicBezTo>
                    <a:cubicBezTo>
                      <a:pt x="14" y="385"/>
                      <a:pt x="13" y="384"/>
                      <a:pt x="12" y="383"/>
                    </a:cubicBezTo>
                    <a:cubicBezTo>
                      <a:pt x="12" y="381"/>
                      <a:pt x="13" y="381"/>
                      <a:pt x="14" y="382"/>
                    </a:cubicBezTo>
                    <a:cubicBezTo>
                      <a:pt x="14" y="382"/>
                      <a:pt x="15" y="382"/>
                      <a:pt x="16" y="382"/>
                    </a:cubicBezTo>
                    <a:cubicBezTo>
                      <a:pt x="17" y="382"/>
                      <a:pt x="17" y="382"/>
                      <a:pt x="17" y="381"/>
                    </a:cubicBezTo>
                    <a:cubicBezTo>
                      <a:pt x="17" y="380"/>
                      <a:pt x="17" y="379"/>
                      <a:pt x="18" y="378"/>
                    </a:cubicBezTo>
                    <a:cubicBezTo>
                      <a:pt x="18" y="377"/>
                      <a:pt x="19" y="377"/>
                      <a:pt x="20" y="377"/>
                    </a:cubicBezTo>
                    <a:cubicBezTo>
                      <a:pt x="20" y="377"/>
                      <a:pt x="21" y="376"/>
                      <a:pt x="20" y="374"/>
                    </a:cubicBezTo>
                    <a:cubicBezTo>
                      <a:pt x="20" y="373"/>
                      <a:pt x="22" y="372"/>
                      <a:pt x="22" y="371"/>
                    </a:cubicBezTo>
                    <a:cubicBezTo>
                      <a:pt x="22" y="370"/>
                      <a:pt x="19" y="369"/>
                      <a:pt x="18" y="368"/>
                    </a:cubicBezTo>
                    <a:cubicBezTo>
                      <a:pt x="17" y="368"/>
                      <a:pt x="16" y="367"/>
                      <a:pt x="16" y="364"/>
                    </a:cubicBezTo>
                    <a:cubicBezTo>
                      <a:pt x="15" y="362"/>
                      <a:pt x="15" y="360"/>
                      <a:pt x="14" y="359"/>
                    </a:cubicBezTo>
                    <a:cubicBezTo>
                      <a:pt x="14" y="358"/>
                      <a:pt x="14" y="356"/>
                      <a:pt x="15" y="356"/>
                    </a:cubicBezTo>
                    <a:cubicBezTo>
                      <a:pt x="17" y="356"/>
                      <a:pt x="18" y="356"/>
                      <a:pt x="18" y="355"/>
                    </a:cubicBezTo>
                    <a:cubicBezTo>
                      <a:pt x="18" y="354"/>
                      <a:pt x="18" y="354"/>
                      <a:pt x="19" y="353"/>
                    </a:cubicBezTo>
                    <a:cubicBezTo>
                      <a:pt x="20" y="352"/>
                      <a:pt x="21" y="351"/>
                      <a:pt x="21" y="350"/>
                    </a:cubicBezTo>
                    <a:cubicBezTo>
                      <a:pt x="22" y="348"/>
                      <a:pt x="22" y="348"/>
                      <a:pt x="24" y="349"/>
                    </a:cubicBezTo>
                    <a:cubicBezTo>
                      <a:pt x="25" y="349"/>
                      <a:pt x="25" y="347"/>
                      <a:pt x="25" y="347"/>
                    </a:cubicBezTo>
                    <a:cubicBezTo>
                      <a:pt x="26" y="346"/>
                      <a:pt x="27" y="346"/>
                      <a:pt x="28" y="346"/>
                    </a:cubicBezTo>
                    <a:cubicBezTo>
                      <a:pt x="29" y="346"/>
                      <a:pt x="29" y="345"/>
                      <a:pt x="29" y="344"/>
                    </a:cubicBezTo>
                    <a:cubicBezTo>
                      <a:pt x="29" y="343"/>
                      <a:pt x="31" y="343"/>
                      <a:pt x="32" y="342"/>
                    </a:cubicBezTo>
                    <a:cubicBezTo>
                      <a:pt x="33" y="342"/>
                      <a:pt x="33" y="342"/>
                      <a:pt x="33" y="343"/>
                    </a:cubicBezTo>
                    <a:cubicBezTo>
                      <a:pt x="33" y="344"/>
                      <a:pt x="33" y="345"/>
                      <a:pt x="35" y="345"/>
                    </a:cubicBezTo>
                    <a:cubicBezTo>
                      <a:pt x="37" y="345"/>
                      <a:pt x="37" y="347"/>
                      <a:pt x="38" y="348"/>
                    </a:cubicBezTo>
                    <a:cubicBezTo>
                      <a:pt x="39" y="349"/>
                      <a:pt x="40" y="348"/>
                      <a:pt x="41" y="348"/>
                    </a:cubicBezTo>
                    <a:cubicBezTo>
                      <a:pt x="42" y="347"/>
                      <a:pt x="42" y="347"/>
                      <a:pt x="43" y="348"/>
                    </a:cubicBezTo>
                    <a:cubicBezTo>
                      <a:pt x="44" y="349"/>
                      <a:pt x="44" y="348"/>
                      <a:pt x="45" y="347"/>
                    </a:cubicBezTo>
                    <a:cubicBezTo>
                      <a:pt x="45" y="346"/>
                      <a:pt x="46" y="346"/>
                      <a:pt x="47" y="346"/>
                    </a:cubicBezTo>
                    <a:cubicBezTo>
                      <a:pt x="49" y="345"/>
                      <a:pt x="50" y="345"/>
                      <a:pt x="52" y="345"/>
                    </a:cubicBezTo>
                    <a:cubicBezTo>
                      <a:pt x="53" y="345"/>
                      <a:pt x="53" y="344"/>
                      <a:pt x="54" y="344"/>
                    </a:cubicBezTo>
                    <a:cubicBezTo>
                      <a:pt x="54" y="343"/>
                      <a:pt x="55" y="342"/>
                      <a:pt x="54" y="340"/>
                    </a:cubicBezTo>
                    <a:cubicBezTo>
                      <a:pt x="54" y="338"/>
                      <a:pt x="55" y="338"/>
                      <a:pt x="55" y="336"/>
                    </a:cubicBezTo>
                    <a:cubicBezTo>
                      <a:pt x="56" y="335"/>
                      <a:pt x="57" y="335"/>
                      <a:pt x="59" y="335"/>
                    </a:cubicBezTo>
                    <a:cubicBezTo>
                      <a:pt x="61" y="335"/>
                      <a:pt x="61" y="334"/>
                      <a:pt x="61" y="332"/>
                    </a:cubicBezTo>
                    <a:cubicBezTo>
                      <a:pt x="61" y="330"/>
                      <a:pt x="60" y="331"/>
                      <a:pt x="59" y="331"/>
                    </a:cubicBezTo>
                    <a:cubicBezTo>
                      <a:pt x="58" y="330"/>
                      <a:pt x="57" y="330"/>
                      <a:pt x="57" y="329"/>
                    </a:cubicBezTo>
                    <a:cubicBezTo>
                      <a:pt x="58" y="329"/>
                      <a:pt x="58" y="328"/>
                      <a:pt x="58" y="327"/>
                    </a:cubicBezTo>
                    <a:cubicBezTo>
                      <a:pt x="57" y="326"/>
                      <a:pt x="57" y="324"/>
                      <a:pt x="58" y="323"/>
                    </a:cubicBezTo>
                    <a:cubicBezTo>
                      <a:pt x="58" y="321"/>
                      <a:pt x="59" y="321"/>
                      <a:pt x="60" y="320"/>
                    </a:cubicBezTo>
                    <a:cubicBezTo>
                      <a:pt x="61" y="319"/>
                      <a:pt x="59" y="318"/>
                      <a:pt x="59" y="317"/>
                    </a:cubicBezTo>
                    <a:cubicBezTo>
                      <a:pt x="59" y="316"/>
                      <a:pt x="59" y="314"/>
                      <a:pt x="60" y="313"/>
                    </a:cubicBezTo>
                    <a:cubicBezTo>
                      <a:pt x="61" y="311"/>
                      <a:pt x="61" y="310"/>
                      <a:pt x="61" y="309"/>
                    </a:cubicBezTo>
                    <a:cubicBezTo>
                      <a:pt x="61" y="308"/>
                      <a:pt x="63" y="307"/>
                      <a:pt x="63" y="305"/>
                    </a:cubicBezTo>
                    <a:cubicBezTo>
                      <a:pt x="63" y="304"/>
                      <a:pt x="63" y="304"/>
                      <a:pt x="64" y="303"/>
                    </a:cubicBezTo>
                    <a:cubicBezTo>
                      <a:pt x="64" y="302"/>
                      <a:pt x="65" y="299"/>
                      <a:pt x="64" y="298"/>
                    </a:cubicBezTo>
                    <a:cubicBezTo>
                      <a:pt x="63" y="298"/>
                      <a:pt x="62" y="300"/>
                      <a:pt x="61" y="300"/>
                    </a:cubicBezTo>
                    <a:cubicBezTo>
                      <a:pt x="61" y="300"/>
                      <a:pt x="60" y="298"/>
                      <a:pt x="60" y="297"/>
                    </a:cubicBezTo>
                    <a:cubicBezTo>
                      <a:pt x="60" y="296"/>
                      <a:pt x="58" y="296"/>
                      <a:pt x="57" y="296"/>
                    </a:cubicBezTo>
                    <a:cubicBezTo>
                      <a:pt x="55" y="296"/>
                      <a:pt x="55" y="296"/>
                      <a:pt x="54" y="295"/>
                    </a:cubicBezTo>
                    <a:cubicBezTo>
                      <a:pt x="53" y="294"/>
                      <a:pt x="52" y="291"/>
                      <a:pt x="52" y="289"/>
                    </a:cubicBezTo>
                    <a:cubicBezTo>
                      <a:pt x="52" y="288"/>
                      <a:pt x="52" y="285"/>
                      <a:pt x="52" y="283"/>
                    </a:cubicBezTo>
                    <a:cubicBezTo>
                      <a:pt x="52" y="282"/>
                      <a:pt x="51" y="280"/>
                      <a:pt x="51" y="279"/>
                    </a:cubicBezTo>
                    <a:cubicBezTo>
                      <a:pt x="50" y="278"/>
                      <a:pt x="50" y="278"/>
                      <a:pt x="51" y="277"/>
                    </a:cubicBezTo>
                    <a:cubicBezTo>
                      <a:pt x="51" y="277"/>
                      <a:pt x="51" y="275"/>
                      <a:pt x="50" y="274"/>
                    </a:cubicBezTo>
                    <a:cubicBezTo>
                      <a:pt x="50" y="273"/>
                      <a:pt x="45" y="275"/>
                      <a:pt x="44" y="275"/>
                    </a:cubicBezTo>
                    <a:cubicBezTo>
                      <a:pt x="43" y="275"/>
                      <a:pt x="42" y="275"/>
                      <a:pt x="42" y="274"/>
                    </a:cubicBezTo>
                    <a:cubicBezTo>
                      <a:pt x="42" y="274"/>
                      <a:pt x="40" y="275"/>
                      <a:pt x="39" y="275"/>
                    </a:cubicBezTo>
                    <a:cubicBezTo>
                      <a:pt x="38" y="276"/>
                      <a:pt x="37" y="275"/>
                      <a:pt x="37" y="275"/>
                    </a:cubicBezTo>
                    <a:cubicBezTo>
                      <a:pt x="36" y="274"/>
                      <a:pt x="37" y="273"/>
                      <a:pt x="38" y="273"/>
                    </a:cubicBezTo>
                    <a:cubicBezTo>
                      <a:pt x="38" y="272"/>
                      <a:pt x="39" y="271"/>
                      <a:pt x="38" y="271"/>
                    </a:cubicBezTo>
                    <a:cubicBezTo>
                      <a:pt x="36" y="271"/>
                      <a:pt x="37" y="271"/>
                      <a:pt x="35" y="272"/>
                    </a:cubicBezTo>
                    <a:cubicBezTo>
                      <a:pt x="33" y="273"/>
                      <a:pt x="30" y="272"/>
                      <a:pt x="29" y="272"/>
                    </a:cubicBezTo>
                    <a:cubicBezTo>
                      <a:pt x="28" y="271"/>
                      <a:pt x="25" y="271"/>
                      <a:pt x="25" y="271"/>
                    </a:cubicBezTo>
                    <a:cubicBezTo>
                      <a:pt x="25" y="271"/>
                      <a:pt x="24" y="267"/>
                      <a:pt x="24" y="266"/>
                    </a:cubicBezTo>
                    <a:cubicBezTo>
                      <a:pt x="24" y="265"/>
                      <a:pt x="22" y="265"/>
                      <a:pt x="20" y="265"/>
                    </a:cubicBezTo>
                    <a:cubicBezTo>
                      <a:pt x="19" y="264"/>
                      <a:pt x="16" y="265"/>
                      <a:pt x="16" y="264"/>
                    </a:cubicBezTo>
                    <a:cubicBezTo>
                      <a:pt x="15" y="263"/>
                      <a:pt x="16" y="263"/>
                      <a:pt x="17" y="263"/>
                    </a:cubicBezTo>
                    <a:cubicBezTo>
                      <a:pt x="19" y="262"/>
                      <a:pt x="19" y="262"/>
                      <a:pt x="19" y="260"/>
                    </a:cubicBezTo>
                    <a:cubicBezTo>
                      <a:pt x="19" y="259"/>
                      <a:pt x="19" y="257"/>
                      <a:pt x="19" y="256"/>
                    </a:cubicBezTo>
                    <a:cubicBezTo>
                      <a:pt x="19" y="254"/>
                      <a:pt x="20" y="255"/>
                      <a:pt x="22" y="255"/>
                    </a:cubicBezTo>
                    <a:cubicBezTo>
                      <a:pt x="23" y="256"/>
                      <a:pt x="23" y="257"/>
                      <a:pt x="23" y="258"/>
                    </a:cubicBezTo>
                    <a:cubicBezTo>
                      <a:pt x="24" y="259"/>
                      <a:pt x="24" y="259"/>
                      <a:pt x="25" y="259"/>
                    </a:cubicBezTo>
                    <a:cubicBezTo>
                      <a:pt x="26" y="258"/>
                      <a:pt x="27" y="258"/>
                      <a:pt x="27" y="257"/>
                    </a:cubicBezTo>
                    <a:cubicBezTo>
                      <a:pt x="27" y="257"/>
                      <a:pt x="27" y="256"/>
                      <a:pt x="27" y="255"/>
                    </a:cubicBezTo>
                    <a:cubicBezTo>
                      <a:pt x="28" y="254"/>
                      <a:pt x="26" y="252"/>
                      <a:pt x="26" y="250"/>
                    </a:cubicBezTo>
                    <a:cubicBezTo>
                      <a:pt x="25" y="248"/>
                      <a:pt x="25" y="248"/>
                      <a:pt x="26" y="247"/>
                    </a:cubicBezTo>
                    <a:cubicBezTo>
                      <a:pt x="27" y="247"/>
                      <a:pt x="27" y="247"/>
                      <a:pt x="29" y="248"/>
                    </a:cubicBezTo>
                    <a:cubicBezTo>
                      <a:pt x="30" y="248"/>
                      <a:pt x="30" y="248"/>
                      <a:pt x="31" y="247"/>
                    </a:cubicBezTo>
                    <a:cubicBezTo>
                      <a:pt x="32" y="247"/>
                      <a:pt x="32" y="247"/>
                      <a:pt x="34" y="246"/>
                    </a:cubicBezTo>
                    <a:cubicBezTo>
                      <a:pt x="36" y="246"/>
                      <a:pt x="35" y="245"/>
                      <a:pt x="36" y="244"/>
                    </a:cubicBezTo>
                    <a:cubicBezTo>
                      <a:pt x="36" y="242"/>
                      <a:pt x="37" y="243"/>
                      <a:pt x="38" y="243"/>
                    </a:cubicBezTo>
                    <a:cubicBezTo>
                      <a:pt x="39" y="242"/>
                      <a:pt x="41" y="242"/>
                      <a:pt x="42" y="241"/>
                    </a:cubicBezTo>
                    <a:cubicBezTo>
                      <a:pt x="44" y="240"/>
                      <a:pt x="44" y="240"/>
                      <a:pt x="46" y="240"/>
                    </a:cubicBezTo>
                    <a:cubicBezTo>
                      <a:pt x="48" y="240"/>
                      <a:pt x="48" y="240"/>
                      <a:pt x="50" y="239"/>
                    </a:cubicBezTo>
                    <a:cubicBezTo>
                      <a:pt x="51" y="238"/>
                      <a:pt x="52" y="237"/>
                      <a:pt x="53" y="236"/>
                    </a:cubicBezTo>
                    <a:cubicBezTo>
                      <a:pt x="53" y="236"/>
                      <a:pt x="55" y="233"/>
                      <a:pt x="55" y="231"/>
                    </a:cubicBezTo>
                    <a:cubicBezTo>
                      <a:pt x="55" y="229"/>
                      <a:pt x="53" y="230"/>
                      <a:pt x="52" y="230"/>
                    </a:cubicBezTo>
                    <a:cubicBezTo>
                      <a:pt x="51" y="230"/>
                      <a:pt x="51" y="230"/>
                      <a:pt x="50" y="229"/>
                    </a:cubicBezTo>
                    <a:cubicBezTo>
                      <a:pt x="50" y="229"/>
                      <a:pt x="49" y="228"/>
                      <a:pt x="48" y="229"/>
                    </a:cubicBezTo>
                    <a:cubicBezTo>
                      <a:pt x="46" y="229"/>
                      <a:pt x="46" y="231"/>
                      <a:pt x="45" y="230"/>
                    </a:cubicBezTo>
                    <a:cubicBezTo>
                      <a:pt x="44" y="230"/>
                      <a:pt x="42" y="230"/>
                      <a:pt x="40" y="230"/>
                    </a:cubicBezTo>
                    <a:cubicBezTo>
                      <a:pt x="39" y="230"/>
                      <a:pt x="39" y="227"/>
                      <a:pt x="38" y="226"/>
                    </a:cubicBezTo>
                    <a:cubicBezTo>
                      <a:pt x="38" y="225"/>
                      <a:pt x="38" y="225"/>
                      <a:pt x="38" y="224"/>
                    </a:cubicBezTo>
                    <a:cubicBezTo>
                      <a:pt x="38" y="222"/>
                      <a:pt x="37" y="222"/>
                      <a:pt x="37" y="222"/>
                    </a:cubicBezTo>
                    <a:cubicBezTo>
                      <a:pt x="36" y="221"/>
                      <a:pt x="36" y="220"/>
                      <a:pt x="36" y="219"/>
                    </a:cubicBezTo>
                    <a:cubicBezTo>
                      <a:pt x="37" y="217"/>
                      <a:pt x="37" y="217"/>
                      <a:pt x="37" y="215"/>
                    </a:cubicBezTo>
                    <a:cubicBezTo>
                      <a:pt x="37" y="213"/>
                      <a:pt x="36" y="214"/>
                      <a:pt x="36" y="213"/>
                    </a:cubicBezTo>
                    <a:cubicBezTo>
                      <a:pt x="35" y="213"/>
                      <a:pt x="36" y="211"/>
                      <a:pt x="36" y="210"/>
                    </a:cubicBezTo>
                    <a:cubicBezTo>
                      <a:pt x="35" y="208"/>
                      <a:pt x="34" y="209"/>
                      <a:pt x="33" y="209"/>
                    </a:cubicBezTo>
                    <a:cubicBezTo>
                      <a:pt x="32" y="209"/>
                      <a:pt x="30" y="208"/>
                      <a:pt x="31" y="206"/>
                    </a:cubicBezTo>
                    <a:cubicBezTo>
                      <a:pt x="31" y="205"/>
                      <a:pt x="29" y="204"/>
                      <a:pt x="28" y="203"/>
                    </a:cubicBezTo>
                    <a:cubicBezTo>
                      <a:pt x="27" y="201"/>
                      <a:pt x="27" y="200"/>
                      <a:pt x="26" y="200"/>
                    </a:cubicBezTo>
                    <a:cubicBezTo>
                      <a:pt x="26" y="199"/>
                      <a:pt x="25" y="199"/>
                      <a:pt x="24" y="198"/>
                    </a:cubicBezTo>
                    <a:cubicBezTo>
                      <a:pt x="24" y="198"/>
                      <a:pt x="24" y="198"/>
                      <a:pt x="24" y="198"/>
                    </a:cubicBezTo>
                    <a:cubicBezTo>
                      <a:pt x="24" y="197"/>
                      <a:pt x="23" y="197"/>
                      <a:pt x="23" y="197"/>
                    </a:cubicBezTo>
                    <a:cubicBezTo>
                      <a:pt x="22" y="196"/>
                      <a:pt x="22" y="195"/>
                      <a:pt x="22" y="194"/>
                    </a:cubicBezTo>
                    <a:cubicBezTo>
                      <a:pt x="22" y="193"/>
                      <a:pt x="21" y="193"/>
                      <a:pt x="21" y="193"/>
                    </a:cubicBezTo>
                    <a:cubicBezTo>
                      <a:pt x="20" y="193"/>
                      <a:pt x="19" y="192"/>
                      <a:pt x="18" y="191"/>
                    </a:cubicBezTo>
                    <a:cubicBezTo>
                      <a:pt x="18" y="189"/>
                      <a:pt x="18" y="189"/>
                      <a:pt x="19" y="188"/>
                    </a:cubicBezTo>
                    <a:cubicBezTo>
                      <a:pt x="20" y="188"/>
                      <a:pt x="18" y="186"/>
                      <a:pt x="17" y="185"/>
                    </a:cubicBezTo>
                    <a:cubicBezTo>
                      <a:pt x="17" y="183"/>
                      <a:pt x="16" y="183"/>
                      <a:pt x="17" y="182"/>
                    </a:cubicBezTo>
                    <a:cubicBezTo>
                      <a:pt x="18" y="180"/>
                      <a:pt x="16" y="181"/>
                      <a:pt x="15" y="181"/>
                    </a:cubicBezTo>
                    <a:cubicBezTo>
                      <a:pt x="14" y="181"/>
                      <a:pt x="13" y="181"/>
                      <a:pt x="12" y="180"/>
                    </a:cubicBezTo>
                    <a:cubicBezTo>
                      <a:pt x="11" y="180"/>
                      <a:pt x="12" y="177"/>
                      <a:pt x="12" y="176"/>
                    </a:cubicBezTo>
                    <a:cubicBezTo>
                      <a:pt x="12" y="175"/>
                      <a:pt x="9" y="175"/>
                      <a:pt x="8" y="174"/>
                    </a:cubicBezTo>
                    <a:cubicBezTo>
                      <a:pt x="6" y="172"/>
                      <a:pt x="5" y="171"/>
                      <a:pt x="4" y="170"/>
                    </a:cubicBezTo>
                    <a:cubicBezTo>
                      <a:pt x="3" y="169"/>
                      <a:pt x="2" y="169"/>
                      <a:pt x="1" y="168"/>
                    </a:cubicBezTo>
                    <a:cubicBezTo>
                      <a:pt x="0" y="167"/>
                      <a:pt x="1" y="167"/>
                      <a:pt x="1" y="167"/>
                    </a:cubicBezTo>
                    <a:cubicBezTo>
                      <a:pt x="2" y="166"/>
                      <a:pt x="3" y="166"/>
                      <a:pt x="4" y="165"/>
                    </a:cubicBezTo>
                    <a:cubicBezTo>
                      <a:pt x="5" y="164"/>
                      <a:pt x="4" y="164"/>
                      <a:pt x="5" y="164"/>
                    </a:cubicBezTo>
                    <a:cubicBezTo>
                      <a:pt x="6" y="163"/>
                      <a:pt x="5" y="163"/>
                      <a:pt x="5" y="161"/>
                    </a:cubicBezTo>
                    <a:cubicBezTo>
                      <a:pt x="5" y="160"/>
                      <a:pt x="5" y="160"/>
                      <a:pt x="7" y="160"/>
                    </a:cubicBezTo>
                    <a:cubicBezTo>
                      <a:pt x="8" y="160"/>
                      <a:pt x="8" y="160"/>
                      <a:pt x="9" y="160"/>
                    </a:cubicBezTo>
                    <a:cubicBezTo>
                      <a:pt x="10" y="160"/>
                      <a:pt x="9" y="159"/>
                      <a:pt x="11" y="159"/>
                    </a:cubicBezTo>
                    <a:cubicBezTo>
                      <a:pt x="12" y="158"/>
                      <a:pt x="12" y="157"/>
                      <a:pt x="12" y="156"/>
                    </a:cubicBezTo>
                    <a:cubicBezTo>
                      <a:pt x="12" y="155"/>
                      <a:pt x="12" y="153"/>
                      <a:pt x="10" y="151"/>
                    </a:cubicBezTo>
                    <a:cubicBezTo>
                      <a:pt x="9" y="150"/>
                      <a:pt x="9" y="154"/>
                      <a:pt x="9" y="154"/>
                    </a:cubicBezTo>
                    <a:cubicBezTo>
                      <a:pt x="8" y="154"/>
                      <a:pt x="7" y="152"/>
                      <a:pt x="7" y="150"/>
                    </a:cubicBezTo>
                    <a:cubicBezTo>
                      <a:pt x="7" y="149"/>
                      <a:pt x="5" y="150"/>
                      <a:pt x="5" y="150"/>
                    </a:cubicBezTo>
                    <a:cubicBezTo>
                      <a:pt x="4" y="150"/>
                      <a:pt x="3" y="148"/>
                      <a:pt x="4" y="147"/>
                    </a:cubicBezTo>
                    <a:cubicBezTo>
                      <a:pt x="5" y="146"/>
                      <a:pt x="5" y="145"/>
                      <a:pt x="5" y="144"/>
                    </a:cubicBezTo>
                    <a:cubicBezTo>
                      <a:pt x="6" y="142"/>
                      <a:pt x="6" y="141"/>
                      <a:pt x="6" y="140"/>
                    </a:cubicBezTo>
                    <a:cubicBezTo>
                      <a:pt x="5" y="140"/>
                      <a:pt x="3" y="140"/>
                      <a:pt x="1" y="139"/>
                    </a:cubicBezTo>
                    <a:cubicBezTo>
                      <a:pt x="0" y="139"/>
                      <a:pt x="0" y="137"/>
                      <a:pt x="2" y="136"/>
                    </a:cubicBezTo>
                    <a:cubicBezTo>
                      <a:pt x="4" y="135"/>
                      <a:pt x="4" y="135"/>
                      <a:pt x="4" y="134"/>
                    </a:cubicBezTo>
                    <a:cubicBezTo>
                      <a:pt x="4" y="132"/>
                      <a:pt x="4" y="132"/>
                      <a:pt x="6" y="132"/>
                    </a:cubicBezTo>
                    <a:cubicBezTo>
                      <a:pt x="7" y="132"/>
                      <a:pt x="6" y="131"/>
                      <a:pt x="7" y="130"/>
                    </a:cubicBezTo>
                    <a:cubicBezTo>
                      <a:pt x="8" y="129"/>
                      <a:pt x="9" y="129"/>
                      <a:pt x="10" y="128"/>
                    </a:cubicBezTo>
                    <a:cubicBezTo>
                      <a:pt x="11" y="128"/>
                      <a:pt x="12" y="128"/>
                      <a:pt x="14" y="127"/>
                    </a:cubicBezTo>
                    <a:cubicBezTo>
                      <a:pt x="16" y="126"/>
                      <a:pt x="17" y="127"/>
                      <a:pt x="18" y="127"/>
                    </a:cubicBezTo>
                    <a:cubicBezTo>
                      <a:pt x="20" y="127"/>
                      <a:pt x="23" y="128"/>
                      <a:pt x="24" y="128"/>
                    </a:cubicBezTo>
                    <a:cubicBezTo>
                      <a:pt x="25" y="128"/>
                      <a:pt x="24" y="125"/>
                      <a:pt x="23" y="123"/>
                    </a:cubicBezTo>
                    <a:cubicBezTo>
                      <a:pt x="22" y="121"/>
                      <a:pt x="24" y="120"/>
                      <a:pt x="23" y="119"/>
                    </a:cubicBezTo>
                    <a:cubicBezTo>
                      <a:pt x="22" y="118"/>
                      <a:pt x="24" y="118"/>
                      <a:pt x="25" y="118"/>
                    </a:cubicBezTo>
                    <a:cubicBezTo>
                      <a:pt x="26" y="118"/>
                      <a:pt x="23" y="115"/>
                      <a:pt x="22" y="114"/>
                    </a:cubicBezTo>
                    <a:cubicBezTo>
                      <a:pt x="21" y="113"/>
                      <a:pt x="22" y="112"/>
                      <a:pt x="22" y="111"/>
                    </a:cubicBezTo>
                    <a:cubicBezTo>
                      <a:pt x="23" y="111"/>
                      <a:pt x="21" y="111"/>
                      <a:pt x="21" y="109"/>
                    </a:cubicBezTo>
                    <a:cubicBezTo>
                      <a:pt x="21" y="108"/>
                      <a:pt x="21" y="107"/>
                      <a:pt x="20" y="104"/>
                    </a:cubicBezTo>
                    <a:cubicBezTo>
                      <a:pt x="19" y="102"/>
                      <a:pt x="20" y="103"/>
                      <a:pt x="21" y="102"/>
                    </a:cubicBezTo>
                    <a:cubicBezTo>
                      <a:pt x="22" y="101"/>
                      <a:pt x="22" y="98"/>
                      <a:pt x="23" y="98"/>
                    </a:cubicBezTo>
                    <a:cubicBezTo>
                      <a:pt x="25" y="97"/>
                      <a:pt x="25" y="95"/>
                      <a:pt x="26" y="94"/>
                    </a:cubicBezTo>
                    <a:cubicBezTo>
                      <a:pt x="27" y="93"/>
                      <a:pt x="27" y="91"/>
                      <a:pt x="27" y="90"/>
                    </a:cubicBezTo>
                    <a:cubicBezTo>
                      <a:pt x="27" y="90"/>
                      <a:pt x="28" y="89"/>
                      <a:pt x="28" y="88"/>
                    </a:cubicBezTo>
                    <a:cubicBezTo>
                      <a:pt x="29" y="87"/>
                      <a:pt x="30" y="87"/>
                      <a:pt x="31" y="88"/>
                    </a:cubicBezTo>
                    <a:cubicBezTo>
                      <a:pt x="32" y="88"/>
                      <a:pt x="33" y="88"/>
                      <a:pt x="34" y="88"/>
                    </a:cubicBezTo>
                    <a:cubicBezTo>
                      <a:pt x="35" y="87"/>
                      <a:pt x="36" y="87"/>
                      <a:pt x="36" y="86"/>
                    </a:cubicBezTo>
                    <a:cubicBezTo>
                      <a:pt x="37" y="86"/>
                      <a:pt x="39" y="85"/>
                      <a:pt x="39" y="84"/>
                    </a:cubicBezTo>
                    <a:cubicBezTo>
                      <a:pt x="39" y="84"/>
                      <a:pt x="37" y="83"/>
                      <a:pt x="36" y="82"/>
                    </a:cubicBezTo>
                    <a:cubicBezTo>
                      <a:pt x="36" y="81"/>
                      <a:pt x="35" y="81"/>
                      <a:pt x="35" y="79"/>
                    </a:cubicBezTo>
                    <a:cubicBezTo>
                      <a:pt x="35" y="78"/>
                      <a:pt x="36" y="77"/>
                      <a:pt x="37" y="77"/>
                    </a:cubicBezTo>
                    <a:cubicBezTo>
                      <a:pt x="37" y="77"/>
                      <a:pt x="37" y="75"/>
                      <a:pt x="37" y="73"/>
                    </a:cubicBezTo>
                    <a:cubicBezTo>
                      <a:pt x="38" y="71"/>
                      <a:pt x="40" y="71"/>
                      <a:pt x="41" y="70"/>
                    </a:cubicBezTo>
                    <a:cubicBezTo>
                      <a:pt x="43" y="70"/>
                      <a:pt x="44" y="70"/>
                      <a:pt x="45" y="71"/>
                    </a:cubicBezTo>
                    <a:cubicBezTo>
                      <a:pt x="46" y="73"/>
                      <a:pt x="47" y="71"/>
                      <a:pt x="48" y="71"/>
                    </a:cubicBezTo>
                    <a:cubicBezTo>
                      <a:pt x="49" y="71"/>
                      <a:pt x="49" y="70"/>
                      <a:pt x="50" y="70"/>
                    </a:cubicBezTo>
                    <a:cubicBezTo>
                      <a:pt x="51" y="70"/>
                      <a:pt x="52" y="70"/>
                      <a:pt x="53" y="70"/>
                    </a:cubicBezTo>
                    <a:cubicBezTo>
                      <a:pt x="55" y="70"/>
                      <a:pt x="55" y="69"/>
                      <a:pt x="56" y="68"/>
                    </a:cubicBezTo>
                    <a:cubicBezTo>
                      <a:pt x="56" y="67"/>
                      <a:pt x="56" y="67"/>
                      <a:pt x="57" y="67"/>
                    </a:cubicBezTo>
                    <a:cubicBezTo>
                      <a:pt x="58" y="67"/>
                      <a:pt x="58" y="67"/>
                      <a:pt x="58" y="68"/>
                    </a:cubicBezTo>
                    <a:cubicBezTo>
                      <a:pt x="58" y="69"/>
                      <a:pt x="58" y="69"/>
                      <a:pt x="59" y="69"/>
                    </a:cubicBezTo>
                    <a:cubicBezTo>
                      <a:pt x="60" y="70"/>
                      <a:pt x="61" y="71"/>
                      <a:pt x="61" y="72"/>
                    </a:cubicBezTo>
                    <a:cubicBezTo>
                      <a:pt x="61" y="74"/>
                      <a:pt x="61" y="74"/>
                      <a:pt x="62" y="75"/>
                    </a:cubicBezTo>
                    <a:cubicBezTo>
                      <a:pt x="63" y="76"/>
                      <a:pt x="63" y="77"/>
                      <a:pt x="64" y="78"/>
                    </a:cubicBezTo>
                    <a:cubicBezTo>
                      <a:pt x="64" y="79"/>
                      <a:pt x="65" y="80"/>
                      <a:pt x="65" y="81"/>
                    </a:cubicBezTo>
                    <a:cubicBezTo>
                      <a:pt x="65" y="82"/>
                      <a:pt x="66" y="84"/>
                      <a:pt x="66" y="85"/>
                    </a:cubicBezTo>
                    <a:cubicBezTo>
                      <a:pt x="66" y="86"/>
                      <a:pt x="66" y="86"/>
                      <a:pt x="66" y="87"/>
                    </a:cubicBezTo>
                    <a:cubicBezTo>
                      <a:pt x="67" y="88"/>
                      <a:pt x="66" y="89"/>
                      <a:pt x="66" y="90"/>
                    </a:cubicBezTo>
                    <a:cubicBezTo>
                      <a:pt x="66" y="92"/>
                      <a:pt x="67" y="92"/>
                      <a:pt x="68" y="92"/>
                    </a:cubicBezTo>
                    <a:cubicBezTo>
                      <a:pt x="69" y="93"/>
                      <a:pt x="68" y="94"/>
                      <a:pt x="67" y="95"/>
                    </a:cubicBezTo>
                    <a:cubicBezTo>
                      <a:pt x="67" y="95"/>
                      <a:pt x="65" y="97"/>
                      <a:pt x="64" y="97"/>
                    </a:cubicBezTo>
                    <a:cubicBezTo>
                      <a:pt x="63" y="97"/>
                      <a:pt x="65" y="98"/>
                      <a:pt x="66" y="99"/>
                    </a:cubicBezTo>
                    <a:cubicBezTo>
                      <a:pt x="67" y="100"/>
                      <a:pt x="67" y="104"/>
                      <a:pt x="67" y="105"/>
                    </a:cubicBezTo>
                    <a:cubicBezTo>
                      <a:pt x="67" y="107"/>
                      <a:pt x="67" y="110"/>
                      <a:pt x="68" y="111"/>
                    </a:cubicBezTo>
                    <a:cubicBezTo>
                      <a:pt x="68" y="113"/>
                      <a:pt x="66" y="115"/>
                      <a:pt x="66" y="115"/>
                    </a:cubicBezTo>
                    <a:cubicBezTo>
                      <a:pt x="66" y="115"/>
                      <a:pt x="67" y="115"/>
                      <a:pt x="68" y="115"/>
                    </a:cubicBezTo>
                    <a:cubicBezTo>
                      <a:pt x="69" y="114"/>
                      <a:pt x="71" y="114"/>
                      <a:pt x="72" y="114"/>
                    </a:cubicBezTo>
                    <a:cubicBezTo>
                      <a:pt x="73" y="114"/>
                      <a:pt x="74" y="113"/>
                      <a:pt x="76" y="113"/>
                    </a:cubicBezTo>
                    <a:cubicBezTo>
                      <a:pt x="77" y="113"/>
                      <a:pt x="77" y="114"/>
                      <a:pt x="78" y="114"/>
                    </a:cubicBezTo>
                    <a:cubicBezTo>
                      <a:pt x="79" y="114"/>
                      <a:pt x="80" y="113"/>
                      <a:pt x="80" y="112"/>
                    </a:cubicBezTo>
                    <a:cubicBezTo>
                      <a:pt x="81" y="112"/>
                      <a:pt x="81" y="112"/>
                      <a:pt x="83" y="112"/>
                    </a:cubicBezTo>
                    <a:cubicBezTo>
                      <a:pt x="84" y="112"/>
                      <a:pt x="83" y="112"/>
                      <a:pt x="85" y="113"/>
                    </a:cubicBezTo>
                    <a:cubicBezTo>
                      <a:pt x="86" y="113"/>
                      <a:pt x="87" y="113"/>
                      <a:pt x="88" y="113"/>
                    </a:cubicBezTo>
                    <a:cubicBezTo>
                      <a:pt x="89" y="113"/>
                      <a:pt x="89" y="115"/>
                      <a:pt x="89" y="115"/>
                    </a:cubicBezTo>
                    <a:cubicBezTo>
                      <a:pt x="89" y="115"/>
                      <a:pt x="89" y="115"/>
                      <a:pt x="91" y="115"/>
                    </a:cubicBezTo>
                    <a:cubicBezTo>
                      <a:pt x="92" y="114"/>
                      <a:pt x="92" y="113"/>
                      <a:pt x="92" y="112"/>
                    </a:cubicBezTo>
                    <a:cubicBezTo>
                      <a:pt x="92" y="112"/>
                      <a:pt x="92" y="111"/>
                      <a:pt x="93" y="111"/>
                    </a:cubicBezTo>
                    <a:cubicBezTo>
                      <a:pt x="94" y="111"/>
                      <a:pt x="95" y="112"/>
                      <a:pt x="95" y="113"/>
                    </a:cubicBezTo>
                    <a:cubicBezTo>
                      <a:pt x="96" y="113"/>
                      <a:pt x="99" y="112"/>
                      <a:pt x="100" y="112"/>
                    </a:cubicBezTo>
                    <a:cubicBezTo>
                      <a:pt x="100" y="112"/>
                      <a:pt x="99" y="110"/>
                      <a:pt x="98" y="109"/>
                    </a:cubicBezTo>
                    <a:cubicBezTo>
                      <a:pt x="97" y="109"/>
                      <a:pt x="98" y="107"/>
                      <a:pt x="98" y="106"/>
                    </a:cubicBezTo>
                    <a:cubicBezTo>
                      <a:pt x="98" y="105"/>
                      <a:pt x="96" y="105"/>
                      <a:pt x="95" y="104"/>
                    </a:cubicBezTo>
                    <a:cubicBezTo>
                      <a:pt x="94" y="102"/>
                      <a:pt x="98" y="101"/>
                      <a:pt x="100" y="101"/>
                    </a:cubicBezTo>
                    <a:cubicBezTo>
                      <a:pt x="101" y="100"/>
                      <a:pt x="105" y="98"/>
                      <a:pt x="107" y="96"/>
                    </a:cubicBezTo>
                    <a:cubicBezTo>
                      <a:pt x="109" y="95"/>
                      <a:pt x="118" y="87"/>
                      <a:pt x="119" y="86"/>
                    </a:cubicBezTo>
                    <a:cubicBezTo>
                      <a:pt x="120" y="85"/>
                      <a:pt x="121" y="85"/>
                      <a:pt x="120" y="83"/>
                    </a:cubicBezTo>
                    <a:cubicBezTo>
                      <a:pt x="120" y="82"/>
                      <a:pt x="121" y="83"/>
                      <a:pt x="122" y="83"/>
                    </a:cubicBezTo>
                    <a:cubicBezTo>
                      <a:pt x="124" y="83"/>
                      <a:pt x="124" y="82"/>
                      <a:pt x="125" y="81"/>
                    </a:cubicBezTo>
                    <a:cubicBezTo>
                      <a:pt x="125" y="80"/>
                      <a:pt x="126" y="80"/>
                      <a:pt x="126" y="79"/>
                    </a:cubicBezTo>
                    <a:cubicBezTo>
                      <a:pt x="127" y="78"/>
                      <a:pt x="128" y="78"/>
                      <a:pt x="130" y="78"/>
                    </a:cubicBezTo>
                    <a:cubicBezTo>
                      <a:pt x="131" y="78"/>
                      <a:pt x="133" y="76"/>
                      <a:pt x="133" y="76"/>
                    </a:cubicBezTo>
                    <a:cubicBezTo>
                      <a:pt x="133" y="76"/>
                      <a:pt x="133" y="78"/>
                      <a:pt x="134" y="79"/>
                    </a:cubicBezTo>
                    <a:cubicBezTo>
                      <a:pt x="134" y="80"/>
                      <a:pt x="136" y="82"/>
                      <a:pt x="137" y="84"/>
                    </a:cubicBezTo>
                    <a:cubicBezTo>
                      <a:pt x="138" y="85"/>
                      <a:pt x="139" y="87"/>
                      <a:pt x="139" y="89"/>
                    </a:cubicBezTo>
                    <a:cubicBezTo>
                      <a:pt x="140" y="90"/>
                      <a:pt x="141" y="91"/>
                      <a:pt x="142" y="91"/>
                    </a:cubicBezTo>
                    <a:cubicBezTo>
                      <a:pt x="143" y="90"/>
                      <a:pt x="144" y="91"/>
                      <a:pt x="145" y="91"/>
                    </a:cubicBezTo>
                    <a:cubicBezTo>
                      <a:pt x="147" y="91"/>
                      <a:pt x="147" y="89"/>
                      <a:pt x="147" y="88"/>
                    </a:cubicBezTo>
                    <a:cubicBezTo>
                      <a:pt x="148" y="87"/>
                      <a:pt x="148" y="87"/>
                      <a:pt x="147" y="86"/>
                    </a:cubicBezTo>
                    <a:cubicBezTo>
                      <a:pt x="146" y="85"/>
                      <a:pt x="146" y="85"/>
                      <a:pt x="146" y="83"/>
                    </a:cubicBezTo>
                    <a:cubicBezTo>
                      <a:pt x="146" y="82"/>
                      <a:pt x="148" y="82"/>
                      <a:pt x="149" y="82"/>
                    </a:cubicBezTo>
                    <a:cubicBezTo>
                      <a:pt x="150" y="82"/>
                      <a:pt x="150" y="82"/>
                      <a:pt x="152" y="82"/>
                    </a:cubicBezTo>
                    <a:cubicBezTo>
                      <a:pt x="153" y="81"/>
                      <a:pt x="152" y="79"/>
                      <a:pt x="153" y="77"/>
                    </a:cubicBezTo>
                    <a:cubicBezTo>
                      <a:pt x="154" y="74"/>
                      <a:pt x="155" y="74"/>
                      <a:pt x="156" y="73"/>
                    </a:cubicBezTo>
                    <a:cubicBezTo>
                      <a:pt x="157" y="71"/>
                      <a:pt x="158" y="71"/>
                      <a:pt x="158" y="70"/>
                    </a:cubicBezTo>
                    <a:cubicBezTo>
                      <a:pt x="158" y="68"/>
                      <a:pt x="159" y="68"/>
                      <a:pt x="161" y="67"/>
                    </a:cubicBezTo>
                    <a:cubicBezTo>
                      <a:pt x="163" y="67"/>
                      <a:pt x="163" y="67"/>
                      <a:pt x="165" y="68"/>
                    </a:cubicBezTo>
                    <a:cubicBezTo>
                      <a:pt x="166" y="69"/>
                      <a:pt x="165" y="71"/>
                      <a:pt x="164" y="72"/>
                    </a:cubicBezTo>
                    <a:cubicBezTo>
                      <a:pt x="164" y="74"/>
                      <a:pt x="165" y="73"/>
                      <a:pt x="166" y="73"/>
                    </a:cubicBezTo>
                    <a:cubicBezTo>
                      <a:pt x="167" y="73"/>
                      <a:pt x="168" y="72"/>
                      <a:pt x="169" y="70"/>
                    </a:cubicBezTo>
                    <a:cubicBezTo>
                      <a:pt x="170" y="69"/>
                      <a:pt x="171" y="69"/>
                      <a:pt x="172" y="70"/>
                    </a:cubicBezTo>
                    <a:cubicBezTo>
                      <a:pt x="173" y="70"/>
                      <a:pt x="173" y="72"/>
                      <a:pt x="175" y="73"/>
                    </a:cubicBezTo>
                    <a:cubicBezTo>
                      <a:pt x="177" y="73"/>
                      <a:pt x="178" y="72"/>
                      <a:pt x="179" y="72"/>
                    </a:cubicBezTo>
                    <a:cubicBezTo>
                      <a:pt x="179" y="72"/>
                      <a:pt x="180" y="71"/>
                      <a:pt x="182" y="71"/>
                    </a:cubicBezTo>
                    <a:cubicBezTo>
                      <a:pt x="183" y="70"/>
                      <a:pt x="185" y="70"/>
                      <a:pt x="185" y="70"/>
                    </a:cubicBezTo>
                    <a:cubicBezTo>
                      <a:pt x="186" y="69"/>
                      <a:pt x="186" y="67"/>
                      <a:pt x="187" y="66"/>
                    </a:cubicBezTo>
                    <a:cubicBezTo>
                      <a:pt x="188" y="65"/>
                      <a:pt x="188" y="65"/>
                      <a:pt x="189" y="66"/>
                    </a:cubicBezTo>
                    <a:cubicBezTo>
                      <a:pt x="189" y="67"/>
                      <a:pt x="190" y="67"/>
                      <a:pt x="191" y="66"/>
                    </a:cubicBezTo>
                    <a:cubicBezTo>
                      <a:pt x="191" y="66"/>
                      <a:pt x="193" y="64"/>
                      <a:pt x="194" y="64"/>
                    </a:cubicBezTo>
                    <a:cubicBezTo>
                      <a:pt x="195" y="63"/>
                      <a:pt x="196" y="62"/>
                      <a:pt x="195" y="62"/>
                    </a:cubicBezTo>
                    <a:cubicBezTo>
                      <a:pt x="195" y="61"/>
                      <a:pt x="195" y="59"/>
                      <a:pt x="195" y="58"/>
                    </a:cubicBezTo>
                    <a:cubicBezTo>
                      <a:pt x="195" y="56"/>
                      <a:pt x="195" y="55"/>
                      <a:pt x="194" y="54"/>
                    </a:cubicBezTo>
                    <a:cubicBezTo>
                      <a:pt x="194" y="53"/>
                      <a:pt x="193" y="52"/>
                      <a:pt x="192" y="51"/>
                    </a:cubicBezTo>
                    <a:cubicBezTo>
                      <a:pt x="192" y="50"/>
                      <a:pt x="191" y="50"/>
                      <a:pt x="190" y="50"/>
                    </a:cubicBezTo>
                    <a:cubicBezTo>
                      <a:pt x="190" y="50"/>
                      <a:pt x="187" y="47"/>
                      <a:pt x="187" y="46"/>
                    </a:cubicBezTo>
                    <a:cubicBezTo>
                      <a:pt x="186" y="46"/>
                      <a:pt x="189" y="46"/>
                      <a:pt x="190" y="46"/>
                    </a:cubicBezTo>
                    <a:cubicBezTo>
                      <a:pt x="191" y="46"/>
                      <a:pt x="192" y="46"/>
                      <a:pt x="193" y="46"/>
                    </a:cubicBezTo>
                    <a:cubicBezTo>
                      <a:pt x="195" y="47"/>
                      <a:pt x="195" y="47"/>
                      <a:pt x="196" y="46"/>
                    </a:cubicBezTo>
                    <a:cubicBezTo>
                      <a:pt x="196" y="45"/>
                      <a:pt x="195" y="43"/>
                      <a:pt x="195" y="42"/>
                    </a:cubicBezTo>
                    <a:cubicBezTo>
                      <a:pt x="194" y="42"/>
                      <a:pt x="194" y="40"/>
                      <a:pt x="194" y="39"/>
                    </a:cubicBezTo>
                    <a:cubicBezTo>
                      <a:pt x="194" y="37"/>
                      <a:pt x="193" y="34"/>
                      <a:pt x="192" y="33"/>
                    </a:cubicBezTo>
                    <a:cubicBezTo>
                      <a:pt x="191" y="32"/>
                      <a:pt x="192" y="29"/>
                      <a:pt x="192" y="29"/>
                    </a:cubicBezTo>
                    <a:cubicBezTo>
                      <a:pt x="193" y="27"/>
                      <a:pt x="193" y="27"/>
                      <a:pt x="193" y="27"/>
                    </a:cubicBezTo>
                    <a:cubicBezTo>
                      <a:pt x="194" y="27"/>
                      <a:pt x="194" y="27"/>
                      <a:pt x="195" y="27"/>
                    </a:cubicBezTo>
                    <a:cubicBezTo>
                      <a:pt x="196" y="26"/>
                      <a:pt x="198" y="23"/>
                      <a:pt x="201" y="21"/>
                    </a:cubicBezTo>
                    <a:cubicBezTo>
                      <a:pt x="205" y="18"/>
                      <a:pt x="205" y="19"/>
                      <a:pt x="206" y="19"/>
                    </a:cubicBezTo>
                    <a:cubicBezTo>
                      <a:pt x="207" y="20"/>
                      <a:pt x="209" y="19"/>
                      <a:pt x="212" y="18"/>
                    </a:cubicBezTo>
                    <a:cubicBezTo>
                      <a:pt x="214" y="17"/>
                      <a:pt x="216" y="17"/>
                      <a:pt x="217" y="18"/>
                    </a:cubicBezTo>
                    <a:cubicBezTo>
                      <a:pt x="218" y="18"/>
                      <a:pt x="220" y="18"/>
                      <a:pt x="221" y="18"/>
                    </a:cubicBezTo>
                    <a:cubicBezTo>
                      <a:pt x="221" y="18"/>
                      <a:pt x="221" y="18"/>
                      <a:pt x="221" y="18"/>
                    </a:cubicBezTo>
                    <a:cubicBezTo>
                      <a:pt x="222" y="18"/>
                      <a:pt x="223" y="18"/>
                      <a:pt x="223" y="18"/>
                    </a:cubicBezTo>
                    <a:cubicBezTo>
                      <a:pt x="224" y="18"/>
                      <a:pt x="224" y="17"/>
                      <a:pt x="224" y="17"/>
                    </a:cubicBezTo>
                    <a:cubicBezTo>
                      <a:pt x="224" y="17"/>
                      <a:pt x="224" y="17"/>
                      <a:pt x="224" y="17"/>
                    </a:cubicBezTo>
                    <a:cubicBezTo>
                      <a:pt x="225" y="16"/>
                      <a:pt x="224" y="16"/>
                      <a:pt x="224" y="15"/>
                    </a:cubicBezTo>
                    <a:cubicBezTo>
                      <a:pt x="224" y="13"/>
                      <a:pt x="225" y="13"/>
                      <a:pt x="223" y="13"/>
                    </a:cubicBezTo>
                    <a:cubicBezTo>
                      <a:pt x="222" y="13"/>
                      <a:pt x="224" y="11"/>
                      <a:pt x="225" y="10"/>
                    </a:cubicBezTo>
                    <a:cubicBezTo>
                      <a:pt x="226" y="8"/>
                      <a:pt x="225" y="7"/>
                      <a:pt x="226" y="6"/>
                    </a:cubicBezTo>
                    <a:cubicBezTo>
                      <a:pt x="227" y="5"/>
                      <a:pt x="227" y="5"/>
                      <a:pt x="228" y="5"/>
                    </a:cubicBezTo>
                    <a:cubicBezTo>
                      <a:pt x="229" y="5"/>
                      <a:pt x="230" y="5"/>
                      <a:pt x="231" y="4"/>
                    </a:cubicBezTo>
                    <a:cubicBezTo>
                      <a:pt x="232" y="4"/>
                      <a:pt x="233" y="4"/>
                      <a:pt x="235" y="4"/>
                    </a:cubicBezTo>
                    <a:cubicBezTo>
                      <a:pt x="237" y="4"/>
                      <a:pt x="237" y="4"/>
                      <a:pt x="238" y="5"/>
                    </a:cubicBezTo>
                    <a:cubicBezTo>
                      <a:pt x="240" y="5"/>
                      <a:pt x="241" y="5"/>
                      <a:pt x="242" y="4"/>
                    </a:cubicBezTo>
                    <a:cubicBezTo>
                      <a:pt x="244" y="4"/>
                      <a:pt x="245" y="2"/>
                      <a:pt x="246" y="2"/>
                    </a:cubicBezTo>
                    <a:cubicBezTo>
                      <a:pt x="248" y="1"/>
                      <a:pt x="248" y="0"/>
                      <a:pt x="249" y="1"/>
                    </a:cubicBezTo>
                    <a:cubicBezTo>
                      <a:pt x="249" y="1"/>
                      <a:pt x="249" y="2"/>
                      <a:pt x="249" y="3"/>
                    </a:cubicBezTo>
                    <a:cubicBezTo>
                      <a:pt x="249" y="4"/>
                      <a:pt x="251" y="5"/>
                      <a:pt x="252" y="5"/>
                    </a:cubicBezTo>
                    <a:cubicBezTo>
                      <a:pt x="252" y="6"/>
                      <a:pt x="254" y="7"/>
                      <a:pt x="254" y="9"/>
                    </a:cubicBezTo>
                    <a:cubicBezTo>
                      <a:pt x="255" y="10"/>
                      <a:pt x="256" y="11"/>
                      <a:pt x="258" y="11"/>
                    </a:cubicBezTo>
                    <a:cubicBezTo>
                      <a:pt x="260" y="12"/>
                      <a:pt x="259" y="12"/>
                      <a:pt x="260" y="13"/>
                    </a:cubicBezTo>
                    <a:cubicBezTo>
                      <a:pt x="260" y="14"/>
                      <a:pt x="261" y="15"/>
                      <a:pt x="262" y="16"/>
                    </a:cubicBezTo>
                    <a:cubicBezTo>
                      <a:pt x="263" y="16"/>
                      <a:pt x="264" y="16"/>
                      <a:pt x="265" y="17"/>
                    </a:cubicBezTo>
                    <a:cubicBezTo>
                      <a:pt x="267" y="18"/>
                      <a:pt x="266" y="19"/>
                      <a:pt x="266" y="21"/>
                    </a:cubicBezTo>
                    <a:cubicBezTo>
                      <a:pt x="266" y="23"/>
                      <a:pt x="266" y="24"/>
                      <a:pt x="267" y="25"/>
                    </a:cubicBezTo>
                    <a:cubicBezTo>
                      <a:pt x="267" y="26"/>
                      <a:pt x="269" y="25"/>
                      <a:pt x="270" y="26"/>
                    </a:cubicBezTo>
                    <a:cubicBezTo>
                      <a:pt x="270" y="27"/>
                      <a:pt x="269" y="28"/>
                      <a:pt x="268" y="29"/>
                    </a:cubicBezTo>
                    <a:cubicBezTo>
                      <a:pt x="268" y="30"/>
                      <a:pt x="265" y="31"/>
                      <a:pt x="265" y="32"/>
                    </a:cubicBezTo>
                    <a:cubicBezTo>
                      <a:pt x="264" y="33"/>
                      <a:pt x="266" y="33"/>
                      <a:pt x="267" y="34"/>
                    </a:cubicBezTo>
                    <a:cubicBezTo>
                      <a:pt x="268" y="35"/>
                      <a:pt x="269" y="35"/>
                      <a:pt x="271" y="36"/>
                    </a:cubicBezTo>
                    <a:cubicBezTo>
                      <a:pt x="272" y="36"/>
                      <a:pt x="274" y="36"/>
                      <a:pt x="274" y="37"/>
                    </a:cubicBezTo>
                    <a:cubicBezTo>
                      <a:pt x="275" y="38"/>
                      <a:pt x="274" y="40"/>
                      <a:pt x="274" y="42"/>
                    </a:cubicBezTo>
                    <a:cubicBezTo>
                      <a:pt x="274" y="44"/>
                      <a:pt x="276" y="43"/>
                      <a:pt x="278" y="43"/>
                    </a:cubicBezTo>
                    <a:cubicBezTo>
                      <a:pt x="279" y="43"/>
                      <a:pt x="279" y="45"/>
                      <a:pt x="279" y="46"/>
                    </a:cubicBezTo>
                    <a:cubicBezTo>
                      <a:pt x="279" y="47"/>
                      <a:pt x="278" y="48"/>
                      <a:pt x="277" y="48"/>
                    </a:cubicBezTo>
                    <a:cubicBezTo>
                      <a:pt x="276" y="49"/>
                      <a:pt x="279" y="49"/>
                      <a:pt x="280" y="49"/>
                    </a:cubicBezTo>
                    <a:cubicBezTo>
                      <a:pt x="281" y="49"/>
                      <a:pt x="282" y="49"/>
                      <a:pt x="283" y="48"/>
                    </a:cubicBezTo>
                    <a:cubicBezTo>
                      <a:pt x="284" y="46"/>
                      <a:pt x="283" y="46"/>
                      <a:pt x="283" y="45"/>
                    </a:cubicBezTo>
                    <a:cubicBezTo>
                      <a:pt x="283" y="43"/>
                      <a:pt x="284" y="43"/>
                      <a:pt x="285" y="43"/>
                    </a:cubicBezTo>
                    <a:cubicBezTo>
                      <a:pt x="287" y="44"/>
                      <a:pt x="288" y="45"/>
                      <a:pt x="288" y="47"/>
                    </a:cubicBezTo>
                    <a:cubicBezTo>
                      <a:pt x="288" y="48"/>
                      <a:pt x="287" y="49"/>
                      <a:pt x="286" y="49"/>
                    </a:cubicBezTo>
                    <a:cubicBezTo>
                      <a:pt x="285" y="50"/>
                      <a:pt x="285" y="50"/>
                      <a:pt x="287" y="50"/>
                    </a:cubicBezTo>
                    <a:cubicBezTo>
                      <a:pt x="288" y="50"/>
                      <a:pt x="288" y="50"/>
                      <a:pt x="290" y="51"/>
                    </a:cubicBezTo>
                    <a:cubicBezTo>
                      <a:pt x="291" y="52"/>
                      <a:pt x="290" y="54"/>
                      <a:pt x="290" y="55"/>
                    </a:cubicBezTo>
                    <a:cubicBezTo>
                      <a:pt x="290" y="57"/>
                      <a:pt x="290" y="57"/>
                      <a:pt x="288" y="57"/>
                    </a:cubicBezTo>
                    <a:cubicBezTo>
                      <a:pt x="287" y="58"/>
                      <a:pt x="291" y="60"/>
                      <a:pt x="292" y="61"/>
                    </a:cubicBezTo>
                    <a:cubicBezTo>
                      <a:pt x="294" y="62"/>
                      <a:pt x="294" y="62"/>
                      <a:pt x="294" y="63"/>
                    </a:cubicBezTo>
                    <a:cubicBezTo>
                      <a:pt x="294" y="65"/>
                      <a:pt x="293" y="68"/>
                      <a:pt x="293" y="69"/>
                    </a:cubicBezTo>
                    <a:cubicBezTo>
                      <a:pt x="292" y="71"/>
                      <a:pt x="291" y="72"/>
                      <a:pt x="290" y="72"/>
                    </a:cubicBezTo>
                    <a:cubicBezTo>
                      <a:pt x="289" y="72"/>
                      <a:pt x="289" y="69"/>
                      <a:pt x="288" y="69"/>
                    </a:cubicBezTo>
                    <a:cubicBezTo>
                      <a:pt x="287" y="68"/>
                      <a:pt x="286" y="68"/>
                      <a:pt x="284" y="68"/>
                    </a:cubicBezTo>
                    <a:cubicBezTo>
                      <a:pt x="282" y="68"/>
                      <a:pt x="282" y="72"/>
                      <a:pt x="282" y="74"/>
                    </a:cubicBezTo>
                    <a:cubicBezTo>
                      <a:pt x="282" y="75"/>
                      <a:pt x="282" y="76"/>
                      <a:pt x="283" y="77"/>
                    </a:cubicBezTo>
                    <a:cubicBezTo>
                      <a:pt x="284" y="78"/>
                      <a:pt x="285" y="80"/>
                      <a:pt x="286" y="81"/>
                    </a:cubicBezTo>
                    <a:cubicBezTo>
                      <a:pt x="287" y="82"/>
                      <a:pt x="288" y="83"/>
                      <a:pt x="289" y="83"/>
                    </a:cubicBezTo>
                    <a:cubicBezTo>
                      <a:pt x="289" y="84"/>
                      <a:pt x="288" y="85"/>
                      <a:pt x="289" y="87"/>
                    </a:cubicBezTo>
                    <a:cubicBezTo>
                      <a:pt x="290" y="89"/>
                      <a:pt x="291" y="89"/>
                      <a:pt x="293" y="89"/>
                    </a:cubicBezTo>
                    <a:cubicBezTo>
                      <a:pt x="294" y="90"/>
                      <a:pt x="295" y="89"/>
                      <a:pt x="296" y="89"/>
                    </a:cubicBezTo>
                    <a:cubicBezTo>
                      <a:pt x="297" y="89"/>
                      <a:pt x="296" y="90"/>
                      <a:pt x="296" y="91"/>
                    </a:cubicBezTo>
                    <a:cubicBezTo>
                      <a:pt x="296" y="92"/>
                      <a:pt x="297" y="93"/>
                      <a:pt x="297" y="94"/>
                    </a:cubicBezTo>
                    <a:cubicBezTo>
                      <a:pt x="297" y="94"/>
                      <a:pt x="297" y="95"/>
                      <a:pt x="296" y="96"/>
                    </a:cubicBezTo>
                    <a:cubicBezTo>
                      <a:pt x="296" y="97"/>
                      <a:pt x="295" y="97"/>
                      <a:pt x="294" y="98"/>
                    </a:cubicBezTo>
                    <a:cubicBezTo>
                      <a:pt x="294" y="99"/>
                      <a:pt x="296" y="99"/>
                      <a:pt x="298" y="99"/>
                    </a:cubicBezTo>
                    <a:cubicBezTo>
                      <a:pt x="300" y="100"/>
                      <a:pt x="300" y="100"/>
                      <a:pt x="300" y="101"/>
                    </a:cubicBezTo>
                    <a:cubicBezTo>
                      <a:pt x="301" y="102"/>
                      <a:pt x="301" y="103"/>
                      <a:pt x="301" y="104"/>
                    </a:cubicBezTo>
                    <a:cubicBezTo>
                      <a:pt x="301" y="105"/>
                      <a:pt x="302" y="108"/>
                      <a:pt x="302" y="109"/>
                    </a:cubicBezTo>
                    <a:cubicBezTo>
                      <a:pt x="303" y="111"/>
                      <a:pt x="304" y="111"/>
                      <a:pt x="305" y="111"/>
                    </a:cubicBezTo>
                    <a:cubicBezTo>
                      <a:pt x="306" y="111"/>
                      <a:pt x="306" y="110"/>
                      <a:pt x="306" y="109"/>
                    </a:cubicBezTo>
                    <a:cubicBezTo>
                      <a:pt x="306" y="108"/>
                      <a:pt x="308" y="108"/>
                      <a:pt x="309" y="108"/>
                    </a:cubicBezTo>
                    <a:cubicBezTo>
                      <a:pt x="311" y="107"/>
                      <a:pt x="312" y="107"/>
                      <a:pt x="312" y="106"/>
                    </a:cubicBezTo>
                    <a:cubicBezTo>
                      <a:pt x="313" y="106"/>
                      <a:pt x="314" y="106"/>
                      <a:pt x="316" y="106"/>
                    </a:cubicBezTo>
                    <a:cubicBezTo>
                      <a:pt x="317" y="105"/>
                      <a:pt x="319" y="106"/>
                      <a:pt x="320" y="106"/>
                    </a:cubicBezTo>
                    <a:cubicBezTo>
                      <a:pt x="322" y="105"/>
                      <a:pt x="322" y="105"/>
                      <a:pt x="323" y="105"/>
                    </a:cubicBezTo>
                    <a:cubicBezTo>
                      <a:pt x="325" y="106"/>
                      <a:pt x="325" y="106"/>
                      <a:pt x="326" y="107"/>
                    </a:cubicBezTo>
                    <a:cubicBezTo>
                      <a:pt x="328" y="107"/>
                      <a:pt x="329" y="106"/>
                      <a:pt x="329" y="105"/>
                    </a:cubicBezTo>
                    <a:cubicBezTo>
                      <a:pt x="329" y="104"/>
                      <a:pt x="330" y="103"/>
                      <a:pt x="331" y="103"/>
                    </a:cubicBezTo>
                    <a:cubicBezTo>
                      <a:pt x="332" y="102"/>
                      <a:pt x="333" y="101"/>
                      <a:pt x="334" y="101"/>
                    </a:cubicBezTo>
                    <a:cubicBezTo>
                      <a:pt x="334" y="100"/>
                      <a:pt x="334" y="101"/>
                      <a:pt x="334" y="102"/>
                    </a:cubicBezTo>
                    <a:cubicBezTo>
                      <a:pt x="334" y="103"/>
                      <a:pt x="335" y="104"/>
                      <a:pt x="335" y="105"/>
                    </a:cubicBezTo>
                    <a:cubicBezTo>
                      <a:pt x="335" y="106"/>
                      <a:pt x="336" y="106"/>
                      <a:pt x="336" y="106"/>
                    </a:cubicBezTo>
                    <a:cubicBezTo>
                      <a:pt x="337" y="107"/>
                      <a:pt x="340" y="106"/>
                      <a:pt x="341" y="106"/>
                    </a:cubicBezTo>
                    <a:cubicBezTo>
                      <a:pt x="342" y="105"/>
                      <a:pt x="343" y="106"/>
                      <a:pt x="344" y="106"/>
                    </a:cubicBezTo>
                    <a:cubicBezTo>
                      <a:pt x="345" y="106"/>
                      <a:pt x="346" y="105"/>
                      <a:pt x="348" y="106"/>
                    </a:cubicBezTo>
                    <a:cubicBezTo>
                      <a:pt x="349" y="106"/>
                      <a:pt x="350" y="106"/>
                      <a:pt x="352" y="105"/>
                    </a:cubicBezTo>
                    <a:cubicBezTo>
                      <a:pt x="353" y="105"/>
                      <a:pt x="354" y="105"/>
                      <a:pt x="355" y="105"/>
                    </a:cubicBezTo>
                    <a:cubicBezTo>
                      <a:pt x="356" y="104"/>
                      <a:pt x="357" y="105"/>
                      <a:pt x="358" y="105"/>
                    </a:cubicBezTo>
                    <a:cubicBezTo>
                      <a:pt x="359" y="105"/>
                      <a:pt x="359" y="104"/>
                      <a:pt x="360" y="104"/>
                    </a:cubicBezTo>
                    <a:cubicBezTo>
                      <a:pt x="360" y="103"/>
                      <a:pt x="361" y="102"/>
                      <a:pt x="361" y="102"/>
                    </a:cubicBezTo>
                    <a:cubicBezTo>
                      <a:pt x="361" y="102"/>
                      <a:pt x="361" y="102"/>
                      <a:pt x="361" y="102"/>
                    </a:cubicBezTo>
                    <a:cubicBezTo>
                      <a:pt x="362" y="103"/>
                      <a:pt x="362" y="105"/>
                      <a:pt x="362" y="105"/>
                    </a:cubicBezTo>
                    <a:cubicBezTo>
                      <a:pt x="362" y="106"/>
                      <a:pt x="360" y="108"/>
                      <a:pt x="360" y="109"/>
                    </a:cubicBezTo>
                    <a:cubicBezTo>
                      <a:pt x="360" y="110"/>
                      <a:pt x="360" y="111"/>
                      <a:pt x="360" y="111"/>
                    </a:cubicBezTo>
                    <a:cubicBezTo>
                      <a:pt x="359" y="111"/>
                      <a:pt x="357" y="112"/>
                      <a:pt x="358" y="112"/>
                    </a:cubicBezTo>
                    <a:cubicBezTo>
                      <a:pt x="359" y="113"/>
                      <a:pt x="361" y="113"/>
                      <a:pt x="360" y="114"/>
                    </a:cubicBezTo>
                    <a:cubicBezTo>
                      <a:pt x="359" y="115"/>
                      <a:pt x="357" y="115"/>
                      <a:pt x="357" y="117"/>
                    </a:cubicBezTo>
                    <a:cubicBezTo>
                      <a:pt x="357" y="118"/>
                      <a:pt x="357" y="119"/>
                      <a:pt x="355" y="119"/>
                    </a:cubicBezTo>
                    <a:cubicBezTo>
                      <a:pt x="354" y="119"/>
                      <a:pt x="353" y="119"/>
                      <a:pt x="353" y="120"/>
                    </a:cubicBezTo>
                    <a:cubicBezTo>
                      <a:pt x="353" y="122"/>
                      <a:pt x="354" y="124"/>
                      <a:pt x="353" y="125"/>
                    </a:cubicBezTo>
                    <a:cubicBezTo>
                      <a:pt x="353" y="126"/>
                      <a:pt x="352" y="127"/>
                      <a:pt x="351" y="127"/>
                    </a:cubicBezTo>
                    <a:cubicBezTo>
                      <a:pt x="349" y="127"/>
                      <a:pt x="349" y="126"/>
                      <a:pt x="348" y="126"/>
                    </a:cubicBezTo>
                    <a:cubicBezTo>
                      <a:pt x="347" y="126"/>
                      <a:pt x="345" y="127"/>
                      <a:pt x="345" y="128"/>
                    </a:cubicBezTo>
                    <a:cubicBezTo>
                      <a:pt x="345" y="130"/>
                      <a:pt x="345" y="131"/>
                      <a:pt x="346" y="131"/>
                    </a:cubicBezTo>
                    <a:cubicBezTo>
                      <a:pt x="347" y="131"/>
                      <a:pt x="348" y="132"/>
                      <a:pt x="349" y="132"/>
                    </a:cubicBezTo>
                    <a:cubicBezTo>
                      <a:pt x="351" y="132"/>
                      <a:pt x="351" y="132"/>
                      <a:pt x="351" y="134"/>
                    </a:cubicBezTo>
                    <a:cubicBezTo>
                      <a:pt x="351" y="135"/>
                      <a:pt x="349" y="136"/>
                      <a:pt x="348" y="136"/>
                    </a:cubicBezTo>
                    <a:cubicBezTo>
                      <a:pt x="347" y="137"/>
                      <a:pt x="346" y="137"/>
                      <a:pt x="345" y="137"/>
                    </a:cubicBezTo>
                    <a:cubicBezTo>
                      <a:pt x="344" y="137"/>
                      <a:pt x="343" y="137"/>
                      <a:pt x="343" y="139"/>
                    </a:cubicBezTo>
                    <a:cubicBezTo>
                      <a:pt x="343" y="141"/>
                      <a:pt x="344" y="144"/>
                      <a:pt x="343" y="146"/>
                    </a:cubicBezTo>
                    <a:cubicBezTo>
                      <a:pt x="343" y="148"/>
                      <a:pt x="341" y="149"/>
                      <a:pt x="341" y="151"/>
                    </a:cubicBezTo>
                    <a:cubicBezTo>
                      <a:pt x="342" y="152"/>
                      <a:pt x="343" y="153"/>
                      <a:pt x="344" y="153"/>
                    </a:cubicBezTo>
                    <a:cubicBezTo>
                      <a:pt x="345" y="153"/>
                      <a:pt x="347" y="153"/>
                      <a:pt x="346" y="154"/>
                    </a:cubicBezTo>
                    <a:cubicBezTo>
                      <a:pt x="346" y="155"/>
                      <a:pt x="347" y="155"/>
                      <a:pt x="348" y="155"/>
                    </a:cubicBezTo>
                    <a:cubicBezTo>
                      <a:pt x="349" y="155"/>
                      <a:pt x="350" y="156"/>
                      <a:pt x="350" y="157"/>
                    </a:cubicBezTo>
                    <a:cubicBezTo>
                      <a:pt x="351" y="159"/>
                      <a:pt x="353" y="160"/>
                      <a:pt x="355" y="160"/>
                    </a:cubicBezTo>
                    <a:cubicBezTo>
                      <a:pt x="356" y="160"/>
                      <a:pt x="357" y="162"/>
                      <a:pt x="358" y="162"/>
                    </a:cubicBezTo>
                    <a:cubicBezTo>
                      <a:pt x="359" y="162"/>
                      <a:pt x="359" y="161"/>
                      <a:pt x="360" y="161"/>
                    </a:cubicBezTo>
                    <a:cubicBezTo>
                      <a:pt x="361" y="161"/>
                      <a:pt x="362" y="162"/>
                      <a:pt x="362" y="161"/>
                    </a:cubicBezTo>
                    <a:cubicBezTo>
                      <a:pt x="363" y="160"/>
                      <a:pt x="364" y="158"/>
                      <a:pt x="365" y="158"/>
                    </a:cubicBezTo>
                    <a:cubicBezTo>
                      <a:pt x="366" y="159"/>
                      <a:pt x="367" y="160"/>
                      <a:pt x="366" y="161"/>
                    </a:cubicBezTo>
                    <a:cubicBezTo>
                      <a:pt x="365" y="162"/>
                      <a:pt x="364" y="163"/>
                      <a:pt x="364" y="164"/>
                    </a:cubicBezTo>
                    <a:cubicBezTo>
                      <a:pt x="365" y="166"/>
                      <a:pt x="365" y="166"/>
                      <a:pt x="366" y="166"/>
                    </a:cubicBezTo>
                    <a:cubicBezTo>
                      <a:pt x="367" y="166"/>
                      <a:pt x="369" y="165"/>
                      <a:pt x="370" y="165"/>
                    </a:cubicBezTo>
                    <a:cubicBezTo>
                      <a:pt x="371" y="166"/>
                      <a:pt x="371" y="167"/>
                      <a:pt x="371" y="168"/>
                    </a:cubicBezTo>
                    <a:cubicBezTo>
                      <a:pt x="370" y="169"/>
                      <a:pt x="371" y="170"/>
                      <a:pt x="372" y="170"/>
                    </a:cubicBezTo>
                    <a:cubicBezTo>
                      <a:pt x="373" y="170"/>
                      <a:pt x="374" y="171"/>
                      <a:pt x="375" y="171"/>
                    </a:cubicBezTo>
                    <a:cubicBezTo>
                      <a:pt x="376" y="171"/>
                      <a:pt x="377" y="171"/>
                      <a:pt x="378" y="171"/>
                    </a:cubicBezTo>
                    <a:cubicBezTo>
                      <a:pt x="379" y="170"/>
                      <a:pt x="381" y="168"/>
                      <a:pt x="382" y="169"/>
                    </a:cubicBezTo>
                    <a:cubicBezTo>
                      <a:pt x="383" y="170"/>
                      <a:pt x="381" y="170"/>
                      <a:pt x="383" y="170"/>
                    </a:cubicBezTo>
                    <a:cubicBezTo>
                      <a:pt x="384" y="170"/>
                      <a:pt x="384" y="169"/>
                      <a:pt x="385" y="169"/>
                    </a:cubicBezTo>
                    <a:cubicBezTo>
                      <a:pt x="387" y="169"/>
                      <a:pt x="387" y="169"/>
                      <a:pt x="388" y="169"/>
                    </a:cubicBezTo>
                    <a:cubicBezTo>
                      <a:pt x="389" y="168"/>
                      <a:pt x="390" y="167"/>
                      <a:pt x="391" y="167"/>
                    </a:cubicBezTo>
                    <a:cubicBezTo>
                      <a:pt x="392" y="167"/>
                      <a:pt x="394" y="167"/>
                      <a:pt x="394" y="168"/>
                    </a:cubicBezTo>
                    <a:cubicBezTo>
                      <a:pt x="394" y="170"/>
                      <a:pt x="392" y="170"/>
                      <a:pt x="393" y="171"/>
                    </a:cubicBezTo>
                    <a:cubicBezTo>
                      <a:pt x="394" y="172"/>
                      <a:pt x="395" y="172"/>
                      <a:pt x="396" y="173"/>
                    </a:cubicBezTo>
                    <a:cubicBezTo>
                      <a:pt x="397" y="174"/>
                      <a:pt x="398" y="174"/>
                      <a:pt x="398" y="176"/>
                    </a:cubicBezTo>
                    <a:cubicBezTo>
                      <a:pt x="398" y="178"/>
                      <a:pt x="398" y="179"/>
                      <a:pt x="398" y="180"/>
                    </a:cubicBezTo>
                    <a:cubicBezTo>
                      <a:pt x="398" y="181"/>
                      <a:pt x="397" y="182"/>
                      <a:pt x="397" y="182"/>
                    </a:cubicBezTo>
                    <a:cubicBezTo>
                      <a:pt x="399" y="183"/>
                      <a:pt x="399" y="183"/>
                      <a:pt x="399" y="183"/>
                    </a:cubicBezTo>
                    <a:cubicBezTo>
                      <a:pt x="398" y="185"/>
                      <a:pt x="398" y="185"/>
                      <a:pt x="398" y="185"/>
                    </a:cubicBezTo>
                    <a:cubicBezTo>
                      <a:pt x="398" y="185"/>
                      <a:pt x="400" y="185"/>
                      <a:pt x="400" y="186"/>
                    </a:cubicBezTo>
                    <a:cubicBezTo>
                      <a:pt x="400" y="187"/>
                      <a:pt x="401" y="188"/>
                      <a:pt x="401" y="188"/>
                    </a:cubicBezTo>
                    <a:cubicBezTo>
                      <a:pt x="402" y="189"/>
                      <a:pt x="404" y="189"/>
                      <a:pt x="403" y="190"/>
                    </a:cubicBezTo>
                    <a:cubicBezTo>
                      <a:pt x="403" y="191"/>
                      <a:pt x="403" y="193"/>
                      <a:pt x="403" y="193"/>
                    </a:cubicBezTo>
                    <a:cubicBezTo>
                      <a:pt x="403" y="194"/>
                      <a:pt x="403" y="195"/>
                      <a:pt x="403" y="194"/>
                    </a:cubicBezTo>
                    <a:cubicBezTo>
                      <a:pt x="404" y="194"/>
                      <a:pt x="405" y="193"/>
                      <a:pt x="406" y="194"/>
                    </a:cubicBezTo>
                    <a:cubicBezTo>
                      <a:pt x="406" y="194"/>
                      <a:pt x="407" y="197"/>
                      <a:pt x="408" y="197"/>
                    </a:cubicBezTo>
                    <a:cubicBezTo>
                      <a:pt x="409" y="197"/>
                      <a:pt x="411" y="194"/>
                      <a:pt x="411" y="196"/>
                    </a:cubicBezTo>
                    <a:cubicBezTo>
                      <a:pt x="411" y="197"/>
                      <a:pt x="413" y="200"/>
                      <a:pt x="413" y="201"/>
                    </a:cubicBezTo>
                    <a:cubicBezTo>
                      <a:pt x="413" y="202"/>
                      <a:pt x="411" y="205"/>
                      <a:pt x="412" y="205"/>
                    </a:cubicBezTo>
                    <a:cubicBezTo>
                      <a:pt x="413" y="206"/>
                      <a:pt x="415" y="206"/>
                      <a:pt x="414" y="207"/>
                    </a:cubicBezTo>
                    <a:cubicBezTo>
                      <a:pt x="414" y="208"/>
                      <a:pt x="414" y="209"/>
                      <a:pt x="415" y="209"/>
                    </a:cubicBezTo>
                    <a:cubicBezTo>
                      <a:pt x="415" y="209"/>
                      <a:pt x="417" y="210"/>
                      <a:pt x="417" y="210"/>
                    </a:cubicBezTo>
                    <a:cubicBezTo>
                      <a:pt x="418" y="209"/>
                      <a:pt x="418" y="209"/>
                      <a:pt x="419" y="209"/>
                    </a:cubicBezTo>
                    <a:cubicBezTo>
                      <a:pt x="420" y="209"/>
                      <a:pt x="421" y="209"/>
                      <a:pt x="421" y="210"/>
                    </a:cubicBezTo>
                    <a:cubicBezTo>
                      <a:pt x="421" y="211"/>
                      <a:pt x="421" y="213"/>
                      <a:pt x="421" y="213"/>
                    </a:cubicBezTo>
                    <a:cubicBezTo>
                      <a:pt x="421" y="213"/>
                      <a:pt x="421" y="213"/>
                      <a:pt x="421" y="213"/>
                    </a:cubicBezTo>
                    <a:cubicBezTo>
                      <a:pt x="420" y="214"/>
                      <a:pt x="418" y="215"/>
                      <a:pt x="418" y="216"/>
                    </a:cubicBezTo>
                    <a:cubicBezTo>
                      <a:pt x="417" y="218"/>
                      <a:pt x="410" y="220"/>
                      <a:pt x="408" y="221"/>
                    </a:cubicBezTo>
                    <a:cubicBezTo>
                      <a:pt x="406" y="222"/>
                      <a:pt x="403" y="224"/>
                      <a:pt x="402" y="226"/>
                    </a:cubicBezTo>
                    <a:cubicBezTo>
                      <a:pt x="401" y="228"/>
                      <a:pt x="402" y="230"/>
                      <a:pt x="402" y="232"/>
                    </a:cubicBezTo>
                    <a:cubicBezTo>
                      <a:pt x="401" y="233"/>
                      <a:pt x="399" y="233"/>
                      <a:pt x="397" y="234"/>
                    </a:cubicBezTo>
                    <a:cubicBezTo>
                      <a:pt x="396" y="235"/>
                      <a:pt x="392" y="239"/>
                      <a:pt x="391" y="242"/>
                    </a:cubicBezTo>
                    <a:cubicBezTo>
                      <a:pt x="390" y="245"/>
                      <a:pt x="390" y="248"/>
                      <a:pt x="390" y="250"/>
                    </a:cubicBezTo>
                    <a:cubicBezTo>
                      <a:pt x="390" y="253"/>
                      <a:pt x="389" y="254"/>
                      <a:pt x="388" y="255"/>
                    </a:cubicBezTo>
                    <a:cubicBezTo>
                      <a:pt x="386" y="256"/>
                      <a:pt x="385" y="256"/>
                      <a:pt x="385" y="257"/>
                    </a:cubicBezTo>
                    <a:cubicBezTo>
                      <a:pt x="384" y="258"/>
                      <a:pt x="385" y="259"/>
                      <a:pt x="386" y="258"/>
                    </a:cubicBezTo>
                    <a:cubicBezTo>
                      <a:pt x="387" y="258"/>
                      <a:pt x="388" y="257"/>
                      <a:pt x="388" y="258"/>
                    </a:cubicBezTo>
                    <a:cubicBezTo>
                      <a:pt x="389" y="258"/>
                      <a:pt x="388" y="263"/>
                      <a:pt x="388" y="265"/>
                    </a:cubicBezTo>
                    <a:cubicBezTo>
                      <a:pt x="388" y="267"/>
                      <a:pt x="389" y="269"/>
                      <a:pt x="390" y="269"/>
                    </a:cubicBezTo>
                    <a:cubicBezTo>
                      <a:pt x="391" y="269"/>
                      <a:pt x="392" y="268"/>
                      <a:pt x="392" y="270"/>
                    </a:cubicBezTo>
                    <a:cubicBezTo>
                      <a:pt x="392" y="271"/>
                      <a:pt x="391" y="272"/>
                      <a:pt x="389" y="273"/>
                    </a:cubicBezTo>
                    <a:cubicBezTo>
                      <a:pt x="387" y="273"/>
                      <a:pt x="387" y="274"/>
                      <a:pt x="385" y="276"/>
                    </a:cubicBezTo>
                    <a:cubicBezTo>
                      <a:pt x="384" y="279"/>
                      <a:pt x="382" y="280"/>
                      <a:pt x="381" y="282"/>
                    </a:cubicBezTo>
                    <a:cubicBezTo>
                      <a:pt x="380" y="284"/>
                      <a:pt x="379" y="285"/>
                      <a:pt x="379" y="287"/>
                    </a:cubicBezTo>
                    <a:cubicBezTo>
                      <a:pt x="378" y="288"/>
                      <a:pt x="377" y="291"/>
                      <a:pt x="375" y="292"/>
                    </a:cubicBezTo>
                    <a:cubicBezTo>
                      <a:pt x="373" y="292"/>
                      <a:pt x="372" y="293"/>
                      <a:pt x="371" y="294"/>
                    </a:cubicBezTo>
                    <a:cubicBezTo>
                      <a:pt x="370" y="294"/>
                      <a:pt x="369" y="295"/>
                      <a:pt x="369" y="296"/>
                    </a:cubicBezTo>
                    <a:cubicBezTo>
                      <a:pt x="368" y="297"/>
                      <a:pt x="367" y="295"/>
                      <a:pt x="367" y="293"/>
                    </a:cubicBezTo>
                    <a:cubicBezTo>
                      <a:pt x="366" y="293"/>
                      <a:pt x="366" y="293"/>
                      <a:pt x="365" y="294"/>
                    </a:cubicBezTo>
                    <a:cubicBezTo>
                      <a:pt x="365" y="294"/>
                      <a:pt x="366" y="296"/>
                      <a:pt x="365" y="296"/>
                    </a:cubicBezTo>
                    <a:cubicBezTo>
                      <a:pt x="365" y="298"/>
                      <a:pt x="361" y="299"/>
                      <a:pt x="359" y="300"/>
                    </a:cubicBezTo>
                    <a:cubicBezTo>
                      <a:pt x="356" y="300"/>
                      <a:pt x="356" y="300"/>
                      <a:pt x="354" y="298"/>
                    </a:cubicBezTo>
                    <a:cubicBezTo>
                      <a:pt x="353" y="297"/>
                      <a:pt x="352" y="297"/>
                      <a:pt x="350" y="298"/>
                    </a:cubicBezTo>
                    <a:cubicBezTo>
                      <a:pt x="348" y="298"/>
                      <a:pt x="345" y="299"/>
                      <a:pt x="344" y="300"/>
                    </a:cubicBezTo>
                    <a:cubicBezTo>
                      <a:pt x="343" y="301"/>
                      <a:pt x="337" y="308"/>
                      <a:pt x="335" y="309"/>
                    </a:cubicBezTo>
                    <a:cubicBezTo>
                      <a:pt x="334" y="311"/>
                      <a:pt x="333" y="314"/>
                      <a:pt x="332" y="315"/>
                    </a:cubicBezTo>
                    <a:cubicBezTo>
                      <a:pt x="331" y="316"/>
                      <a:pt x="330" y="316"/>
                      <a:pt x="328" y="315"/>
                    </a:cubicBezTo>
                    <a:cubicBezTo>
                      <a:pt x="326" y="314"/>
                      <a:pt x="322" y="309"/>
                      <a:pt x="320" y="306"/>
                    </a:cubicBezTo>
                    <a:cubicBezTo>
                      <a:pt x="319" y="303"/>
                      <a:pt x="316" y="302"/>
                      <a:pt x="313" y="301"/>
                    </a:cubicBezTo>
                    <a:cubicBezTo>
                      <a:pt x="312" y="300"/>
                      <a:pt x="311" y="300"/>
                      <a:pt x="310" y="300"/>
                    </a:cubicBezTo>
                    <a:cubicBezTo>
                      <a:pt x="310" y="300"/>
                      <a:pt x="310" y="300"/>
                      <a:pt x="310" y="300"/>
                    </a:cubicBezTo>
                    <a:cubicBezTo>
                      <a:pt x="309" y="300"/>
                      <a:pt x="307" y="300"/>
                      <a:pt x="306" y="300"/>
                    </a:cubicBezTo>
                    <a:cubicBezTo>
                      <a:pt x="304" y="301"/>
                      <a:pt x="299" y="303"/>
                      <a:pt x="297" y="304"/>
                    </a:cubicBezTo>
                    <a:cubicBezTo>
                      <a:pt x="295" y="305"/>
                      <a:pt x="292" y="309"/>
                      <a:pt x="291" y="311"/>
                    </a:cubicBezTo>
                    <a:cubicBezTo>
                      <a:pt x="290" y="313"/>
                      <a:pt x="289" y="313"/>
                      <a:pt x="288" y="314"/>
                    </a:cubicBezTo>
                    <a:cubicBezTo>
                      <a:pt x="287" y="314"/>
                      <a:pt x="288" y="316"/>
                      <a:pt x="289" y="318"/>
                    </a:cubicBezTo>
                    <a:cubicBezTo>
                      <a:pt x="291" y="320"/>
                      <a:pt x="291" y="322"/>
                      <a:pt x="292" y="323"/>
                    </a:cubicBezTo>
                    <a:cubicBezTo>
                      <a:pt x="293" y="324"/>
                      <a:pt x="292" y="325"/>
                      <a:pt x="291" y="325"/>
                    </a:cubicBezTo>
                    <a:cubicBezTo>
                      <a:pt x="290" y="325"/>
                      <a:pt x="288" y="323"/>
                      <a:pt x="288" y="323"/>
                    </a:cubicBezTo>
                    <a:cubicBezTo>
                      <a:pt x="287" y="323"/>
                      <a:pt x="286" y="323"/>
                      <a:pt x="286" y="324"/>
                    </a:cubicBezTo>
                    <a:cubicBezTo>
                      <a:pt x="286" y="325"/>
                      <a:pt x="288" y="325"/>
                      <a:pt x="289" y="326"/>
                    </a:cubicBezTo>
                    <a:cubicBezTo>
                      <a:pt x="289" y="326"/>
                      <a:pt x="289" y="328"/>
                      <a:pt x="287" y="330"/>
                    </a:cubicBezTo>
                    <a:cubicBezTo>
                      <a:pt x="286" y="331"/>
                      <a:pt x="283" y="339"/>
                      <a:pt x="282" y="341"/>
                    </a:cubicBezTo>
                    <a:cubicBezTo>
                      <a:pt x="282" y="344"/>
                      <a:pt x="281" y="349"/>
                      <a:pt x="281" y="352"/>
                    </a:cubicBezTo>
                    <a:cubicBezTo>
                      <a:pt x="280" y="355"/>
                      <a:pt x="281" y="357"/>
                      <a:pt x="282" y="359"/>
                    </a:cubicBezTo>
                    <a:close/>
                  </a:path>
                </a:pathLst>
              </a:custGeom>
              <a:grpFill/>
              <a:ln w="6350">
                <a:noFill/>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GB" sz="1600" b="0" i="0" u="none" strike="noStrike" kern="0" cap="none" spc="0" normalizeH="0" baseline="0" noProof="0">
                  <a:ln>
                    <a:noFill/>
                  </a:ln>
                  <a:solidFill>
                    <a:srgbClr val="5C5C5C"/>
                  </a:solidFill>
                  <a:effectLst/>
                  <a:uLnTx/>
                  <a:uFillTx/>
                  <a:cs typeface="+mn-ea"/>
                  <a:sym typeface="+mn-lt"/>
                </a:endParaRPr>
              </a:p>
            </p:txBody>
          </p:sp>
          <p:sp>
            <p:nvSpPr>
              <p:cNvPr id="37" name="任意多边形 35">
                <a:extLst>
                  <a:ext uri="{FF2B5EF4-FFF2-40B4-BE49-F238E27FC236}">
                    <a16:creationId xmlns:a16="http://schemas.microsoft.com/office/drawing/2014/main" id="{B342B93C-FAA8-231B-E1B3-CD3DFF70174B}"/>
                  </a:ext>
                </a:extLst>
              </p:cNvPr>
              <p:cNvSpPr/>
              <p:nvPr/>
            </p:nvSpPr>
            <p:spPr bwMode="auto">
              <a:xfrm>
                <a:off x="3575940" y="2916080"/>
                <a:ext cx="0" cy="971"/>
              </a:xfrm>
              <a:custGeom>
                <a:avLst/>
                <a:gdLst>
                  <a:gd name="T0" fmla="*/ 0 w 1"/>
                  <a:gd name="T1" fmla="*/ 1 h 2"/>
                  <a:gd name="T2" fmla="*/ 1 w 1"/>
                  <a:gd name="T3" fmla="*/ 0 h 2"/>
                  <a:gd name="T4" fmla="*/ 0 w 1"/>
                  <a:gd name="T5" fmla="*/ 2 h 2"/>
                  <a:gd name="T6" fmla="*/ 0 w 1"/>
                  <a:gd name="T7" fmla="*/ 1 h 2"/>
                </a:gdLst>
                <a:ahLst/>
                <a:cxnLst>
                  <a:cxn ang="0">
                    <a:pos x="T0" y="T1"/>
                  </a:cxn>
                  <a:cxn ang="0">
                    <a:pos x="T2" y="T3"/>
                  </a:cxn>
                  <a:cxn ang="0">
                    <a:pos x="T4" y="T5"/>
                  </a:cxn>
                  <a:cxn ang="0">
                    <a:pos x="T6" y="T7"/>
                  </a:cxn>
                </a:cxnLst>
                <a:rect l="0" t="0" r="r" b="b"/>
                <a:pathLst>
                  <a:path w="1" h="2">
                    <a:moveTo>
                      <a:pt x="0" y="1"/>
                    </a:moveTo>
                    <a:cubicBezTo>
                      <a:pt x="0" y="1"/>
                      <a:pt x="1" y="0"/>
                      <a:pt x="1" y="0"/>
                    </a:cubicBezTo>
                    <a:cubicBezTo>
                      <a:pt x="1" y="1"/>
                      <a:pt x="1" y="2"/>
                      <a:pt x="0" y="2"/>
                    </a:cubicBezTo>
                    <a:cubicBezTo>
                      <a:pt x="0" y="2"/>
                      <a:pt x="0" y="2"/>
                      <a:pt x="0" y="1"/>
                    </a:cubicBezTo>
                    <a:close/>
                  </a:path>
                </a:pathLst>
              </a:custGeom>
              <a:grpFill/>
              <a:ln w="6350">
                <a:noFill/>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GB" sz="1600" b="0" i="0" u="none" strike="noStrike" kern="0" cap="none" spc="0" normalizeH="0" baseline="0" noProof="0">
                  <a:ln>
                    <a:noFill/>
                  </a:ln>
                  <a:solidFill>
                    <a:srgbClr val="5C5C5C"/>
                  </a:solidFill>
                  <a:effectLst/>
                  <a:uLnTx/>
                  <a:uFillTx/>
                  <a:cs typeface="+mn-ea"/>
                  <a:sym typeface="+mn-lt"/>
                </a:endParaRPr>
              </a:p>
            </p:txBody>
          </p:sp>
          <p:sp>
            <p:nvSpPr>
              <p:cNvPr id="38" name="任意多边形 36">
                <a:extLst>
                  <a:ext uri="{FF2B5EF4-FFF2-40B4-BE49-F238E27FC236}">
                    <a16:creationId xmlns:a16="http://schemas.microsoft.com/office/drawing/2014/main" id="{39A0E92F-9A12-6232-F33E-2C5413829ACB}"/>
                  </a:ext>
                </a:extLst>
              </p:cNvPr>
              <p:cNvSpPr/>
              <p:nvPr/>
            </p:nvSpPr>
            <p:spPr bwMode="auto">
              <a:xfrm>
                <a:off x="3229530" y="2646326"/>
                <a:ext cx="412394" cy="410453"/>
              </a:xfrm>
              <a:custGeom>
                <a:avLst/>
                <a:gdLst>
                  <a:gd name="T0" fmla="*/ 455 w 459"/>
                  <a:gd name="T1" fmla="*/ 180 h 456"/>
                  <a:gd name="T2" fmla="*/ 439 w 459"/>
                  <a:gd name="T3" fmla="*/ 160 h 456"/>
                  <a:gd name="T4" fmla="*/ 415 w 459"/>
                  <a:gd name="T5" fmla="*/ 138 h 456"/>
                  <a:gd name="T6" fmla="*/ 415 w 459"/>
                  <a:gd name="T7" fmla="*/ 99 h 456"/>
                  <a:gd name="T8" fmla="*/ 400 w 459"/>
                  <a:gd name="T9" fmla="*/ 83 h 456"/>
                  <a:gd name="T10" fmla="*/ 382 w 459"/>
                  <a:gd name="T11" fmla="*/ 58 h 456"/>
                  <a:gd name="T12" fmla="*/ 361 w 459"/>
                  <a:gd name="T13" fmla="*/ 39 h 456"/>
                  <a:gd name="T14" fmla="*/ 346 w 459"/>
                  <a:gd name="T15" fmla="*/ 33 h 456"/>
                  <a:gd name="T16" fmla="*/ 329 w 459"/>
                  <a:gd name="T17" fmla="*/ 37 h 456"/>
                  <a:gd name="T18" fmla="*/ 305 w 459"/>
                  <a:gd name="T19" fmla="*/ 13 h 456"/>
                  <a:gd name="T20" fmla="*/ 278 w 459"/>
                  <a:gd name="T21" fmla="*/ 11 h 456"/>
                  <a:gd name="T22" fmla="*/ 271 w 459"/>
                  <a:gd name="T23" fmla="*/ 44 h 456"/>
                  <a:gd name="T24" fmla="*/ 242 w 459"/>
                  <a:gd name="T25" fmla="*/ 74 h 456"/>
                  <a:gd name="T26" fmla="*/ 214 w 459"/>
                  <a:gd name="T27" fmla="*/ 74 h 456"/>
                  <a:gd name="T28" fmla="*/ 193 w 459"/>
                  <a:gd name="T29" fmla="*/ 89 h 456"/>
                  <a:gd name="T30" fmla="*/ 163 w 459"/>
                  <a:gd name="T31" fmla="*/ 120 h 456"/>
                  <a:gd name="T32" fmla="*/ 139 w 459"/>
                  <a:gd name="T33" fmla="*/ 129 h 456"/>
                  <a:gd name="T34" fmla="*/ 110 w 459"/>
                  <a:gd name="T35" fmla="*/ 148 h 456"/>
                  <a:gd name="T36" fmla="*/ 88 w 459"/>
                  <a:gd name="T37" fmla="*/ 174 h 456"/>
                  <a:gd name="T38" fmla="*/ 70 w 459"/>
                  <a:gd name="T39" fmla="*/ 204 h 456"/>
                  <a:gd name="T40" fmla="*/ 48 w 459"/>
                  <a:gd name="T41" fmla="*/ 167 h 456"/>
                  <a:gd name="T42" fmla="*/ 16 w 459"/>
                  <a:gd name="T43" fmla="*/ 157 h 456"/>
                  <a:gd name="T44" fmla="*/ 17 w 459"/>
                  <a:gd name="T45" fmla="*/ 191 h 456"/>
                  <a:gd name="T46" fmla="*/ 25 w 459"/>
                  <a:gd name="T47" fmla="*/ 220 h 456"/>
                  <a:gd name="T48" fmla="*/ 20 w 459"/>
                  <a:gd name="T49" fmla="*/ 247 h 456"/>
                  <a:gd name="T50" fmla="*/ 4 w 459"/>
                  <a:gd name="T51" fmla="*/ 273 h 456"/>
                  <a:gd name="T52" fmla="*/ 9 w 459"/>
                  <a:gd name="T53" fmla="*/ 302 h 456"/>
                  <a:gd name="T54" fmla="*/ 34 w 459"/>
                  <a:gd name="T55" fmla="*/ 316 h 456"/>
                  <a:gd name="T56" fmla="*/ 56 w 459"/>
                  <a:gd name="T57" fmla="*/ 327 h 456"/>
                  <a:gd name="T58" fmla="*/ 71 w 459"/>
                  <a:gd name="T59" fmla="*/ 350 h 456"/>
                  <a:gd name="T60" fmla="*/ 107 w 459"/>
                  <a:gd name="T61" fmla="*/ 338 h 456"/>
                  <a:gd name="T62" fmla="*/ 132 w 459"/>
                  <a:gd name="T63" fmla="*/ 297 h 456"/>
                  <a:gd name="T64" fmla="*/ 151 w 459"/>
                  <a:gd name="T65" fmla="*/ 268 h 456"/>
                  <a:gd name="T66" fmla="*/ 175 w 459"/>
                  <a:gd name="T67" fmla="*/ 256 h 456"/>
                  <a:gd name="T68" fmla="*/ 193 w 459"/>
                  <a:gd name="T69" fmla="*/ 244 h 456"/>
                  <a:gd name="T70" fmla="*/ 225 w 459"/>
                  <a:gd name="T71" fmla="*/ 270 h 456"/>
                  <a:gd name="T72" fmla="*/ 227 w 459"/>
                  <a:gd name="T73" fmla="*/ 313 h 456"/>
                  <a:gd name="T74" fmla="*/ 213 w 459"/>
                  <a:gd name="T75" fmla="*/ 338 h 456"/>
                  <a:gd name="T76" fmla="*/ 194 w 459"/>
                  <a:gd name="T77" fmla="*/ 362 h 456"/>
                  <a:gd name="T78" fmla="*/ 194 w 459"/>
                  <a:gd name="T79" fmla="*/ 383 h 456"/>
                  <a:gd name="T80" fmla="*/ 204 w 459"/>
                  <a:gd name="T81" fmla="*/ 394 h 456"/>
                  <a:gd name="T82" fmla="*/ 218 w 459"/>
                  <a:gd name="T83" fmla="*/ 394 h 456"/>
                  <a:gd name="T84" fmla="*/ 220 w 459"/>
                  <a:gd name="T85" fmla="*/ 415 h 456"/>
                  <a:gd name="T86" fmla="*/ 183 w 459"/>
                  <a:gd name="T87" fmla="*/ 436 h 456"/>
                  <a:gd name="T88" fmla="*/ 194 w 459"/>
                  <a:gd name="T89" fmla="*/ 449 h 456"/>
                  <a:gd name="T90" fmla="*/ 224 w 459"/>
                  <a:gd name="T91" fmla="*/ 432 h 456"/>
                  <a:gd name="T92" fmla="*/ 221 w 459"/>
                  <a:gd name="T93" fmla="*/ 420 h 456"/>
                  <a:gd name="T94" fmla="*/ 240 w 459"/>
                  <a:gd name="T95" fmla="*/ 419 h 456"/>
                  <a:gd name="T96" fmla="*/ 247 w 459"/>
                  <a:gd name="T97" fmla="*/ 403 h 456"/>
                  <a:gd name="T98" fmla="*/ 273 w 459"/>
                  <a:gd name="T99" fmla="*/ 370 h 456"/>
                  <a:gd name="T100" fmla="*/ 305 w 459"/>
                  <a:gd name="T101" fmla="*/ 346 h 456"/>
                  <a:gd name="T102" fmla="*/ 315 w 459"/>
                  <a:gd name="T103" fmla="*/ 334 h 456"/>
                  <a:gd name="T104" fmla="*/ 335 w 459"/>
                  <a:gd name="T105" fmla="*/ 332 h 456"/>
                  <a:gd name="T106" fmla="*/ 362 w 459"/>
                  <a:gd name="T107" fmla="*/ 320 h 456"/>
                  <a:gd name="T108" fmla="*/ 378 w 459"/>
                  <a:gd name="T109" fmla="*/ 315 h 456"/>
                  <a:gd name="T110" fmla="*/ 383 w 459"/>
                  <a:gd name="T111" fmla="*/ 294 h 456"/>
                  <a:gd name="T112" fmla="*/ 404 w 459"/>
                  <a:gd name="T113" fmla="*/ 262 h 456"/>
                  <a:gd name="T114" fmla="*/ 423 w 459"/>
                  <a:gd name="T115" fmla="*/ 248 h 456"/>
                  <a:gd name="T116" fmla="*/ 434 w 459"/>
                  <a:gd name="T117" fmla="*/ 232 h 456"/>
                  <a:gd name="T118" fmla="*/ 446 w 459"/>
                  <a:gd name="T119" fmla="*/ 221 h 456"/>
                  <a:gd name="T120" fmla="*/ 458 w 459"/>
                  <a:gd name="T121" fmla="*/ 203 h 4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459" h="456">
                    <a:moveTo>
                      <a:pt x="458" y="203"/>
                    </a:moveTo>
                    <a:cubicBezTo>
                      <a:pt x="458" y="203"/>
                      <a:pt x="457" y="202"/>
                      <a:pt x="456" y="201"/>
                    </a:cubicBezTo>
                    <a:cubicBezTo>
                      <a:pt x="454" y="199"/>
                      <a:pt x="453" y="200"/>
                      <a:pt x="451" y="202"/>
                    </a:cubicBezTo>
                    <a:cubicBezTo>
                      <a:pt x="450" y="203"/>
                      <a:pt x="449" y="203"/>
                      <a:pt x="449" y="203"/>
                    </a:cubicBezTo>
                    <a:cubicBezTo>
                      <a:pt x="449" y="202"/>
                      <a:pt x="449" y="202"/>
                      <a:pt x="449" y="202"/>
                    </a:cubicBezTo>
                    <a:cubicBezTo>
                      <a:pt x="449" y="200"/>
                      <a:pt x="450" y="198"/>
                      <a:pt x="451" y="198"/>
                    </a:cubicBezTo>
                    <a:cubicBezTo>
                      <a:pt x="452" y="198"/>
                      <a:pt x="452" y="196"/>
                      <a:pt x="452" y="195"/>
                    </a:cubicBezTo>
                    <a:cubicBezTo>
                      <a:pt x="453" y="194"/>
                      <a:pt x="454" y="194"/>
                      <a:pt x="454" y="193"/>
                    </a:cubicBezTo>
                    <a:cubicBezTo>
                      <a:pt x="453" y="192"/>
                      <a:pt x="453" y="191"/>
                      <a:pt x="454" y="190"/>
                    </a:cubicBezTo>
                    <a:cubicBezTo>
                      <a:pt x="454" y="189"/>
                      <a:pt x="455" y="187"/>
                      <a:pt x="455" y="185"/>
                    </a:cubicBezTo>
                    <a:cubicBezTo>
                      <a:pt x="456" y="183"/>
                      <a:pt x="455" y="183"/>
                      <a:pt x="454" y="183"/>
                    </a:cubicBezTo>
                    <a:cubicBezTo>
                      <a:pt x="453" y="183"/>
                      <a:pt x="454" y="181"/>
                      <a:pt x="455" y="180"/>
                    </a:cubicBezTo>
                    <a:cubicBezTo>
                      <a:pt x="456" y="179"/>
                      <a:pt x="456" y="179"/>
                      <a:pt x="456" y="178"/>
                    </a:cubicBezTo>
                    <a:cubicBezTo>
                      <a:pt x="456" y="177"/>
                      <a:pt x="457" y="176"/>
                      <a:pt x="457" y="176"/>
                    </a:cubicBezTo>
                    <a:cubicBezTo>
                      <a:pt x="457" y="175"/>
                      <a:pt x="454" y="176"/>
                      <a:pt x="453" y="175"/>
                    </a:cubicBezTo>
                    <a:cubicBezTo>
                      <a:pt x="453" y="174"/>
                      <a:pt x="453" y="172"/>
                      <a:pt x="454" y="171"/>
                    </a:cubicBezTo>
                    <a:cubicBezTo>
                      <a:pt x="454" y="169"/>
                      <a:pt x="452" y="170"/>
                      <a:pt x="451" y="170"/>
                    </a:cubicBezTo>
                    <a:cubicBezTo>
                      <a:pt x="449" y="170"/>
                      <a:pt x="449" y="169"/>
                      <a:pt x="448" y="168"/>
                    </a:cubicBezTo>
                    <a:cubicBezTo>
                      <a:pt x="447" y="167"/>
                      <a:pt x="447" y="168"/>
                      <a:pt x="446" y="169"/>
                    </a:cubicBezTo>
                    <a:cubicBezTo>
                      <a:pt x="445" y="169"/>
                      <a:pt x="445" y="167"/>
                      <a:pt x="444" y="166"/>
                    </a:cubicBezTo>
                    <a:cubicBezTo>
                      <a:pt x="443" y="165"/>
                      <a:pt x="443" y="164"/>
                      <a:pt x="444" y="164"/>
                    </a:cubicBezTo>
                    <a:cubicBezTo>
                      <a:pt x="444" y="163"/>
                      <a:pt x="444" y="162"/>
                      <a:pt x="443" y="162"/>
                    </a:cubicBezTo>
                    <a:cubicBezTo>
                      <a:pt x="441" y="161"/>
                      <a:pt x="441" y="161"/>
                      <a:pt x="440" y="162"/>
                    </a:cubicBezTo>
                    <a:cubicBezTo>
                      <a:pt x="439" y="162"/>
                      <a:pt x="439" y="161"/>
                      <a:pt x="439" y="160"/>
                    </a:cubicBezTo>
                    <a:cubicBezTo>
                      <a:pt x="439" y="159"/>
                      <a:pt x="438" y="159"/>
                      <a:pt x="437" y="159"/>
                    </a:cubicBezTo>
                    <a:cubicBezTo>
                      <a:pt x="436" y="159"/>
                      <a:pt x="436" y="158"/>
                      <a:pt x="435" y="157"/>
                    </a:cubicBezTo>
                    <a:cubicBezTo>
                      <a:pt x="434" y="156"/>
                      <a:pt x="435" y="154"/>
                      <a:pt x="434" y="153"/>
                    </a:cubicBezTo>
                    <a:cubicBezTo>
                      <a:pt x="434" y="152"/>
                      <a:pt x="432" y="151"/>
                      <a:pt x="431" y="150"/>
                    </a:cubicBezTo>
                    <a:cubicBezTo>
                      <a:pt x="431" y="149"/>
                      <a:pt x="430" y="149"/>
                      <a:pt x="431" y="148"/>
                    </a:cubicBezTo>
                    <a:cubicBezTo>
                      <a:pt x="431" y="147"/>
                      <a:pt x="430" y="147"/>
                      <a:pt x="429" y="147"/>
                    </a:cubicBezTo>
                    <a:cubicBezTo>
                      <a:pt x="428" y="147"/>
                      <a:pt x="428" y="146"/>
                      <a:pt x="427" y="143"/>
                    </a:cubicBezTo>
                    <a:cubicBezTo>
                      <a:pt x="426" y="141"/>
                      <a:pt x="426" y="141"/>
                      <a:pt x="426" y="140"/>
                    </a:cubicBezTo>
                    <a:cubicBezTo>
                      <a:pt x="427" y="139"/>
                      <a:pt x="425" y="138"/>
                      <a:pt x="425" y="137"/>
                    </a:cubicBezTo>
                    <a:cubicBezTo>
                      <a:pt x="424" y="136"/>
                      <a:pt x="423" y="136"/>
                      <a:pt x="422" y="135"/>
                    </a:cubicBezTo>
                    <a:cubicBezTo>
                      <a:pt x="421" y="135"/>
                      <a:pt x="419" y="136"/>
                      <a:pt x="418" y="137"/>
                    </a:cubicBezTo>
                    <a:cubicBezTo>
                      <a:pt x="417" y="137"/>
                      <a:pt x="415" y="138"/>
                      <a:pt x="415" y="138"/>
                    </a:cubicBezTo>
                    <a:cubicBezTo>
                      <a:pt x="415" y="138"/>
                      <a:pt x="415" y="134"/>
                      <a:pt x="415" y="133"/>
                    </a:cubicBezTo>
                    <a:cubicBezTo>
                      <a:pt x="415" y="132"/>
                      <a:pt x="416" y="130"/>
                      <a:pt x="414" y="128"/>
                    </a:cubicBezTo>
                    <a:cubicBezTo>
                      <a:pt x="412" y="127"/>
                      <a:pt x="412" y="126"/>
                      <a:pt x="411" y="124"/>
                    </a:cubicBezTo>
                    <a:cubicBezTo>
                      <a:pt x="410" y="122"/>
                      <a:pt x="410" y="118"/>
                      <a:pt x="410" y="117"/>
                    </a:cubicBezTo>
                    <a:cubicBezTo>
                      <a:pt x="410" y="115"/>
                      <a:pt x="412" y="115"/>
                      <a:pt x="412" y="115"/>
                    </a:cubicBezTo>
                    <a:cubicBezTo>
                      <a:pt x="412" y="114"/>
                      <a:pt x="410" y="114"/>
                      <a:pt x="409" y="113"/>
                    </a:cubicBezTo>
                    <a:cubicBezTo>
                      <a:pt x="408" y="113"/>
                      <a:pt x="408" y="112"/>
                      <a:pt x="409" y="112"/>
                    </a:cubicBezTo>
                    <a:cubicBezTo>
                      <a:pt x="410" y="111"/>
                      <a:pt x="410" y="111"/>
                      <a:pt x="411" y="109"/>
                    </a:cubicBezTo>
                    <a:cubicBezTo>
                      <a:pt x="411" y="108"/>
                      <a:pt x="412" y="108"/>
                      <a:pt x="412" y="107"/>
                    </a:cubicBezTo>
                    <a:cubicBezTo>
                      <a:pt x="412" y="106"/>
                      <a:pt x="413" y="105"/>
                      <a:pt x="413" y="103"/>
                    </a:cubicBezTo>
                    <a:cubicBezTo>
                      <a:pt x="414" y="101"/>
                      <a:pt x="415" y="100"/>
                      <a:pt x="414" y="99"/>
                    </a:cubicBezTo>
                    <a:cubicBezTo>
                      <a:pt x="413" y="99"/>
                      <a:pt x="414" y="99"/>
                      <a:pt x="415" y="99"/>
                    </a:cubicBezTo>
                    <a:cubicBezTo>
                      <a:pt x="416" y="99"/>
                      <a:pt x="417" y="97"/>
                      <a:pt x="417" y="96"/>
                    </a:cubicBezTo>
                    <a:cubicBezTo>
                      <a:pt x="418" y="95"/>
                      <a:pt x="417" y="94"/>
                      <a:pt x="416" y="94"/>
                    </a:cubicBezTo>
                    <a:cubicBezTo>
                      <a:pt x="415" y="93"/>
                      <a:pt x="413" y="94"/>
                      <a:pt x="412" y="94"/>
                    </a:cubicBezTo>
                    <a:cubicBezTo>
                      <a:pt x="411" y="94"/>
                      <a:pt x="409" y="92"/>
                      <a:pt x="408" y="93"/>
                    </a:cubicBezTo>
                    <a:cubicBezTo>
                      <a:pt x="408" y="93"/>
                      <a:pt x="408" y="94"/>
                      <a:pt x="408" y="95"/>
                    </a:cubicBezTo>
                    <a:cubicBezTo>
                      <a:pt x="409" y="96"/>
                      <a:pt x="407" y="97"/>
                      <a:pt x="406" y="97"/>
                    </a:cubicBezTo>
                    <a:cubicBezTo>
                      <a:pt x="405" y="97"/>
                      <a:pt x="405" y="95"/>
                      <a:pt x="405" y="94"/>
                    </a:cubicBezTo>
                    <a:cubicBezTo>
                      <a:pt x="405" y="93"/>
                      <a:pt x="405" y="92"/>
                      <a:pt x="405" y="91"/>
                    </a:cubicBezTo>
                    <a:cubicBezTo>
                      <a:pt x="404" y="90"/>
                      <a:pt x="404" y="90"/>
                      <a:pt x="403" y="90"/>
                    </a:cubicBezTo>
                    <a:cubicBezTo>
                      <a:pt x="402" y="89"/>
                      <a:pt x="402" y="89"/>
                      <a:pt x="402" y="88"/>
                    </a:cubicBezTo>
                    <a:cubicBezTo>
                      <a:pt x="402" y="87"/>
                      <a:pt x="401" y="86"/>
                      <a:pt x="402" y="85"/>
                    </a:cubicBezTo>
                    <a:cubicBezTo>
                      <a:pt x="402" y="84"/>
                      <a:pt x="401" y="84"/>
                      <a:pt x="400" y="83"/>
                    </a:cubicBezTo>
                    <a:cubicBezTo>
                      <a:pt x="398" y="82"/>
                      <a:pt x="398" y="83"/>
                      <a:pt x="397" y="83"/>
                    </a:cubicBezTo>
                    <a:cubicBezTo>
                      <a:pt x="397" y="84"/>
                      <a:pt x="396" y="84"/>
                      <a:pt x="394" y="84"/>
                    </a:cubicBezTo>
                    <a:cubicBezTo>
                      <a:pt x="393" y="84"/>
                      <a:pt x="393" y="82"/>
                      <a:pt x="393" y="81"/>
                    </a:cubicBezTo>
                    <a:cubicBezTo>
                      <a:pt x="393" y="80"/>
                      <a:pt x="393" y="80"/>
                      <a:pt x="394" y="79"/>
                    </a:cubicBezTo>
                    <a:cubicBezTo>
                      <a:pt x="394" y="79"/>
                      <a:pt x="394" y="78"/>
                      <a:pt x="394" y="78"/>
                    </a:cubicBezTo>
                    <a:cubicBezTo>
                      <a:pt x="393" y="77"/>
                      <a:pt x="393" y="76"/>
                      <a:pt x="393" y="75"/>
                    </a:cubicBezTo>
                    <a:cubicBezTo>
                      <a:pt x="393" y="74"/>
                      <a:pt x="390" y="73"/>
                      <a:pt x="389" y="72"/>
                    </a:cubicBezTo>
                    <a:cubicBezTo>
                      <a:pt x="388" y="71"/>
                      <a:pt x="387" y="71"/>
                      <a:pt x="386" y="70"/>
                    </a:cubicBezTo>
                    <a:cubicBezTo>
                      <a:pt x="385" y="69"/>
                      <a:pt x="383" y="69"/>
                      <a:pt x="384" y="68"/>
                    </a:cubicBezTo>
                    <a:cubicBezTo>
                      <a:pt x="384" y="67"/>
                      <a:pt x="384" y="67"/>
                      <a:pt x="383" y="66"/>
                    </a:cubicBezTo>
                    <a:cubicBezTo>
                      <a:pt x="381" y="65"/>
                      <a:pt x="382" y="64"/>
                      <a:pt x="382" y="63"/>
                    </a:cubicBezTo>
                    <a:cubicBezTo>
                      <a:pt x="383" y="61"/>
                      <a:pt x="382" y="60"/>
                      <a:pt x="382" y="58"/>
                    </a:cubicBezTo>
                    <a:cubicBezTo>
                      <a:pt x="382" y="57"/>
                      <a:pt x="380" y="58"/>
                      <a:pt x="379" y="58"/>
                    </a:cubicBezTo>
                    <a:cubicBezTo>
                      <a:pt x="378" y="59"/>
                      <a:pt x="378" y="59"/>
                      <a:pt x="377" y="59"/>
                    </a:cubicBezTo>
                    <a:cubicBezTo>
                      <a:pt x="376" y="58"/>
                      <a:pt x="376" y="57"/>
                      <a:pt x="376" y="56"/>
                    </a:cubicBezTo>
                    <a:cubicBezTo>
                      <a:pt x="376" y="56"/>
                      <a:pt x="376" y="55"/>
                      <a:pt x="375" y="55"/>
                    </a:cubicBezTo>
                    <a:cubicBezTo>
                      <a:pt x="374" y="54"/>
                      <a:pt x="373" y="54"/>
                      <a:pt x="373" y="54"/>
                    </a:cubicBezTo>
                    <a:cubicBezTo>
                      <a:pt x="374" y="53"/>
                      <a:pt x="373" y="52"/>
                      <a:pt x="373" y="51"/>
                    </a:cubicBezTo>
                    <a:cubicBezTo>
                      <a:pt x="372" y="51"/>
                      <a:pt x="372" y="50"/>
                      <a:pt x="373" y="50"/>
                    </a:cubicBezTo>
                    <a:cubicBezTo>
                      <a:pt x="374" y="49"/>
                      <a:pt x="372" y="46"/>
                      <a:pt x="372" y="45"/>
                    </a:cubicBezTo>
                    <a:cubicBezTo>
                      <a:pt x="371" y="44"/>
                      <a:pt x="369" y="42"/>
                      <a:pt x="367" y="42"/>
                    </a:cubicBezTo>
                    <a:cubicBezTo>
                      <a:pt x="366" y="43"/>
                      <a:pt x="367" y="44"/>
                      <a:pt x="366" y="45"/>
                    </a:cubicBezTo>
                    <a:cubicBezTo>
                      <a:pt x="366" y="47"/>
                      <a:pt x="364" y="46"/>
                      <a:pt x="363" y="45"/>
                    </a:cubicBezTo>
                    <a:cubicBezTo>
                      <a:pt x="363" y="44"/>
                      <a:pt x="362" y="41"/>
                      <a:pt x="361" y="39"/>
                    </a:cubicBezTo>
                    <a:cubicBezTo>
                      <a:pt x="361" y="37"/>
                      <a:pt x="361" y="35"/>
                      <a:pt x="361" y="32"/>
                    </a:cubicBezTo>
                    <a:cubicBezTo>
                      <a:pt x="361" y="29"/>
                      <a:pt x="359" y="27"/>
                      <a:pt x="358" y="26"/>
                    </a:cubicBezTo>
                    <a:cubicBezTo>
                      <a:pt x="357" y="25"/>
                      <a:pt x="358" y="24"/>
                      <a:pt x="359" y="22"/>
                    </a:cubicBezTo>
                    <a:cubicBezTo>
                      <a:pt x="359" y="21"/>
                      <a:pt x="359" y="20"/>
                      <a:pt x="359" y="19"/>
                    </a:cubicBezTo>
                    <a:cubicBezTo>
                      <a:pt x="358" y="18"/>
                      <a:pt x="359" y="16"/>
                      <a:pt x="359" y="16"/>
                    </a:cubicBezTo>
                    <a:cubicBezTo>
                      <a:pt x="358" y="15"/>
                      <a:pt x="357" y="17"/>
                      <a:pt x="357" y="17"/>
                    </a:cubicBezTo>
                    <a:cubicBezTo>
                      <a:pt x="356" y="17"/>
                      <a:pt x="355" y="17"/>
                      <a:pt x="354" y="18"/>
                    </a:cubicBezTo>
                    <a:cubicBezTo>
                      <a:pt x="353" y="18"/>
                      <a:pt x="352" y="18"/>
                      <a:pt x="352" y="19"/>
                    </a:cubicBezTo>
                    <a:cubicBezTo>
                      <a:pt x="352" y="20"/>
                      <a:pt x="351" y="21"/>
                      <a:pt x="351" y="22"/>
                    </a:cubicBezTo>
                    <a:cubicBezTo>
                      <a:pt x="350" y="23"/>
                      <a:pt x="351" y="23"/>
                      <a:pt x="349" y="24"/>
                    </a:cubicBezTo>
                    <a:cubicBezTo>
                      <a:pt x="347" y="24"/>
                      <a:pt x="347" y="28"/>
                      <a:pt x="347" y="29"/>
                    </a:cubicBezTo>
                    <a:cubicBezTo>
                      <a:pt x="347" y="31"/>
                      <a:pt x="347" y="32"/>
                      <a:pt x="346" y="33"/>
                    </a:cubicBezTo>
                    <a:cubicBezTo>
                      <a:pt x="345" y="33"/>
                      <a:pt x="345" y="36"/>
                      <a:pt x="345" y="37"/>
                    </a:cubicBezTo>
                    <a:cubicBezTo>
                      <a:pt x="344" y="37"/>
                      <a:pt x="344" y="39"/>
                      <a:pt x="343" y="40"/>
                    </a:cubicBezTo>
                    <a:cubicBezTo>
                      <a:pt x="342" y="42"/>
                      <a:pt x="342" y="43"/>
                      <a:pt x="341" y="44"/>
                    </a:cubicBezTo>
                    <a:cubicBezTo>
                      <a:pt x="340" y="44"/>
                      <a:pt x="339" y="45"/>
                      <a:pt x="338" y="46"/>
                    </a:cubicBezTo>
                    <a:cubicBezTo>
                      <a:pt x="337" y="47"/>
                      <a:pt x="337" y="47"/>
                      <a:pt x="337" y="48"/>
                    </a:cubicBezTo>
                    <a:cubicBezTo>
                      <a:pt x="337" y="49"/>
                      <a:pt x="336" y="49"/>
                      <a:pt x="336" y="49"/>
                    </a:cubicBezTo>
                    <a:cubicBezTo>
                      <a:pt x="336" y="48"/>
                      <a:pt x="336" y="46"/>
                      <a:pt x="335" y="45"/>
                    </a:cubicBezTo>
                    <a:cubicBezTo>
                      <a:pt x="334" y="44"/>
                      <a:pt x="331" y="45"/>
                      <a:pt x="330" y="45"/>
                    </a:cubicBezTo>
                    <a:cubicBezTo>
                      <a:pt x="329" y="45"/>
                      <a:pt x="330" y="43"/>
                      <a:pt x="330" y="42"/>
                    </a:cubicBezTo>
                    <a:cubicBezTo>
                      <a:pt x="331" y="42"/>
                      <a:pt x="332" y="40"/>
                      <a:pt x="333" y="39"/>
                    </a:cubicBezTo>
                    <a:cubicBezTo>
                      <a:pt x="334" y="38"/>
                      <a:pt x="333" y="37"/>
                      <a:pt x="332" y="37"/>
                    </a:cubicBezTo>
                    <a:cubicBezTo>
                      <a:pt x="331" y="36"/>
                      <a:pt x="330" y="37"/>
                      <a:pt x="329" y="37"/>
                    </a:cubicBezTo>
                    <a:cubicBezTo>
                      <a:pt x="328" y="38"/>
                      <a:pt x="327" y="37"/>
                      <a:pt x="326" y="36"/>
                    </a:cubicBezTo>
                    <a:cubicBezTo>
                      <a:pt x="325" y="35"/>
                      <a:pt x="326" y="34"/>
                      <a:pt x="327" y="33"/>
                    </a:cubicBezTo>
                    <a:cubicBezTo>
                      <a:pt x="327" y="32"/>
                      <a:pt x="329" y="29"/>
                      <a:pt x="329" y="28"/>
                    </a:cubicBezTo>
                    <a:cubicBezTo>
                      <a:pt x="329" y="27"/>
                      <a:pt x="326" y="25"/>
                      <a:pt x="325" y="24"/>
                    </a:cubicBezTo>
                    <a:cubicBezTo>
                      <a:pt x="324" y="24"/>
                      <a:pt x="321" y="22"/>
                      <a:pt x="320" y="22"/>
                    </a:cubicBezTo>
                    <a:cubicBezTo>
                      <a:pt x="319" y="22"/>
                      <a:pt x="318" y="20"/>
                      <a:pt x="318" y="19"/>
                    </a:cubicBezTo>
                    <a:cubicBezTo>
                      <a:pt x="318" y="19"/>
                      <a:pt x="317" y="16"/>
                      <a:pt x="317" y="16"/>
                    </a:cubicBezTo>
                    <a:cubicBezTo>
                      <a:pt x="317" y="15"/>
                      <a:pt x="317" y="15"/>
                      <a:pt x="317" y="15"/>
                    </a:cubicBezTo>
                    <a:cubicBezTo>
                      <a:pt x="317" y="15"/>
                      <a:pt x="316" y="15"/>
                      <a:pt x="315" y="15"/>
                    </a:cubicBezTo>
                    <a:cubicBezTo>
                      <a:pt x="313" y="15"/>
                      <a:pt x="308" y="15"/>
                      <a:pt x="307" y="16"/>
                    </a:cubicBezTo>
                    <a:cubicBezTo>
                      <a:pt x="306" y="16"/>
                      <a:pt x="306" y="16"/>
                      <a:pt x="306" y="16"/>
                    </a:cubicBezTo>
                    <a:cubicBezTo>
                      <a:pt x="306" y="16"/>
                      <a:pt x="306" y="14"/>
                      <a:pt x="305" y="13"/>
                    </a:cubicBezTo>
                    <a:cubicBezTo>
                      <a:pt x="305" y="12"/>
                      <a:pt x="302" y="14"/>
                      <a:pt x="301" y="14"/>
                    </a:cubicBezTo>
                    <a:cubicBezTo>
                      <a:pt x="299" y="14"/>
                      <a:pt x="298" y="13"/>
                      <a:pt x="296" y="11"/>
                    </a:cubicBezTo>
                    <a:cubicBezTo>
                      <a:pt x="295" y="10"/>
                      <a:pt x="293" y="9"/>
                      <a:pt x="291" y="9"/>
                    </a:cubicBezTo>
                    <a:cubicBezTo>
                      <a:pt x="290" y="9"/>
                      <a:pt x="290" y="8"/>
                      <a:pt x="290" y="8"/>
                    </a:cubicBezTo>
                    <a:cubicBezTo>
                      <a:pt x="290" y="7"/>
                      <a:pt x="288" y="7"/>
                      <a:pt x="287" y="6"/>
                    </a:cubicBezTo>
                    <a:cubicBezTo>
                      <a:pt x="286" y="5"/>
                      <a:pt x="287" y="3"/>
                      <a:pt x="287" y="2"/>
                    </a:cubicBezTo>
                    <a:cubicBezTo>
                      <a:pt x="287" y="1"/>
                      <a:pt x="284" y="1"/>
                      <a:pt x="283" y="0"/>
                    </a:cubicBezTo>
                    <a:cubicBezTo>
                      <a:pt x="281" y="0"/>
                      <a:pt x="280" y="1"/>
                      <a:pt x="280" y="1"/>
                    </a:cubicBezTo>
                    <a:cubicBezTo>
                      <a:pt x="279" y="1"/>
                      <a:pt x="279" y="1"/>
                      <a:pt x="279" y="1"/>
                    </a:cubicBezTo>
                    <a:cubicBezTo>
                      <a:pt x="279" y="1"/>
                      <a:pt x="279" y="1"/>
                      <a:pt x="279" y="1"/>
                    </a:cubicBezTo>
                    <a:cubicBezTo>
                      <a:pt x="279" y="2"/>
                      <a:pt x="278" y="4"/>
                      <a:pt x="278" y="6"/>
                    </a:cubicBezTo>
                    <a:cubicBezTo>
                      <a:pt x="277" y="7"/>
                      <a:pt x="278" y="10"/>
                      <a:pt x="278" y="11"/>
                    </a:cubicBezTo>
                    <a:cubicBezTo>
                      <a:pt x="278" y="12"/>
                      <a:pt x="279" y="14"/>
                      <a:pt x="279" y="16"/>
                    </a:cubicBezTo>
                    <a:cubicBezTo>
                      <a:pt x="280" y="17"/>
                      <a:pt x="279" y="18"/>
                      <a:pt x="279" y="19"/>
                    </a:cubicBezTo>
                    <a:cubicBezTo>
                      <a:pt x="278" y="19"/>
                      <a:pt x="278" y="20"/>
                      <a:pt x="279" y="22"/>
                    </a:cubicBezTo>
                    <a:cubicBezTo>
                      <a:pt x="279" y="23"/>
                      <a:pt x="279" y="24"/>
                      <a:pt x="279" y="25"/>
                    </a:cubicBezTo>
                    <a:cubicBezTo>
                      <a:pt x="279" y="27"/>
                      <a:pt x="279" y="32"/>
                      <a:pt x="279" y="33"/>
                    </a:cubicBezTo>
                    <a:cubicBezTo>
                      <a:pt x="279" y="35"/>
                      <a:pt x="279" y="38"/>
                      <a:pt x="278" y="38"/>
                    </a:cubicBezTo>
                    <a:cubicBezTo>
                      <a:pt x="277" y="39"/>
                      <a:pt x="277" y="41"/>
                      <a:pt x="277" y="43"/>
                    </a:cubicBezTo>
                    <a:cubicBezTo>
                      <a:pt x="277" y="44"/>
                      <a:pt x="277" y="44"/>
                      <a:pt x="277" y="45"/>
                    </a:cubicBezTo>
                    <a:cubicBezTo>
                      <a:pt x="276" y="45"/>
                      <a:pt x="276" y="45"/>
                      <a:pt x="276" y="45"/>
                    </a:cubicBezTo>
                    <a:cubicBezTo>
                      <a:pt x="276" y="45"/>
                      <a:pt x="276" y="45"/>
                      <a:pt x="275" y="45"/>
                    </a:cubicBezTo>
                    <a:cubicBezTo>
                      <a:pt x="274" y="45"/>
                      <a:pt x="274" y="46"/>
                      <a:pt x="273" y="45"/>
                    </a:cubicBezTo>
                    <a:cubicBezTo>
                      <a:pt x="273" y="44"/>
                      <a:pt x="272" y="44"/>
                      <a:pt x="271" y="44"/>
                    </a:cubicBezTo>
                    <a:cubicBezTo>
                      <a:pt x="270" y="44"/>
                      <a:pt x="270" y="43"/>
                      <a:pt x="268" y="44"/>
                    </a:cubicBezTo>
                    <a:cubicBezTo>
                      <a:pt x="265" y="46"/>
                      <a:pt x="264" y="47"/>
                      <a:pt x="263" y="48"/>
                    </a:cubicBezTo>
                    <a:cubicBezTo>
                      <a:pt x="261" y="48"/>
                      <a:pt x="259" y="49"/>
                      <a:pt x="258" y="50"/>
                    </a:cubicBezTo>
                    <a:cubicBezTo>
                      <a:pt x="257" y="50"/>
                      <a:pt x="256" y="51"/>
                      <a:pt x="255" y="52"/>
                    </a:cubicBezTo>
                    <a:cubicBezTo>
                      <a:pt x="255" y="54"/>
                      <a:pt x="253" y="55"/>
                      <a:pt x="253" y="57"/>
                    </a:cubicBezTo>
                    <a:cubicBezTo>
                      <a:pt x="253" y="58"/>
                      <a:pt x="254" y="60"/>
                      <a:pt x="254" y="61"/>
                    </a:cubicBezTo>
                    <a:cubicBezTo>
                      <a:pt x="253" y="63"/>
                      <a:pt x="253" y="64"/>
                      <a:pt x="254" y="64"/>
                    </a:cubicBezTo>
                    <a:cubicBezTo>
                      <a:pt x="255" y="65"/>
                      <a:pt x="257" y="65"/>
                      <a:pt x="257" y="66"/>
                    </a:cubicBezTo>
                    <a:cubicBezTo>
                      <a:pt x="257" y="67"/>
                      <a:pt x="255" y="66"/>
                      <a:pt x="253" y="68"/>
                    </a:cubicBezTo>
                    <a:cubicBezTo>
                      <a:pt x="252" y="70"/>
                      <a:pt x="250" y="69"/>
                      <a:pt x="249" y="71"/>
                    </a:cubicBezTo>
                    <a:cubicBezTo>
                      <a:pt x="248" y="72"/>
                      <a:pt x="247" y="73"/>
                      <a:pt x="246" y="73"/>
                    </a:cubicBezTo>
                    <a:cubicBezTo>
                      <a:pt x="245" y="73"/>
                      <a:pt x="242" y="73"/>
                      <a:pt x="242" y="74"/>
                    </a:cubicBezTo>
                    <a:cubicBezTo>
                      <a:pt x="242" y="75"/>
                      <a:pt x="242" y="75"/>
                      <a:pt x="241" y="75"/>
                    </a:cubicBezTo>
                    <a:cubicBezTo>
                      <a:pt x="240" y="75"/>
                      <a:pt x="239" y="74"/>
                      <a:pt x="238" y="74"/>
                    </a:cubicBezTo>
                    <a:cubicBezTo>
                      <a:pt x="237" y="75"/>
                      <a:pt x="236" y="76"/>
                      <a:pt x="236" y="77"/>
                    </a:cubicBezTo>
                    <a:cubicBezTo>
                      <a:pt x="236" y="78"/>
                      <a:pt x="236" y="80"/>
                      <a:pt x="235" y="81"/>
                    </a:cubicBezTo>
                    <a:cubicBezTo>
                      <a:pt x="235" y="81"/>
                      <a:pt x="235" y="81"/>
                      <a:pt x="233" y="80"/>
                    </a:cubicBezTo>
                    <a:cubicBezTo>
                      <a:pt x="232" y="79"/>
                      <a:pt x="232" y="79"/>
                      <a:pt x="231" y="78"/>
                    </a:cubicBezTo>
                    <a:cubicBezTo>
                      <a:pt x="230" y="78"/>
                      <a:pt x="229" y="78"/>
                      <a:pt x="228" y="77"/>
                    </a:cubicBezTo>
                    <a:cubicBezTo>
                      <a:pt x="227" y="77"/>
                      <a:pt x="227" y="77"/>
                      <a:pt x="227" y="77"/>
                    </a:cubicBezTo>
                    <a:cubicBezTo>
                      <a:pt x="226" y="76"/>
                      <a:pt x="226" y="76"/>
                      <a:pt x="224" y="76"/>
                    </a:cubicBezTo>
                    <a:cubicBezTo>
                      <a:pt x="223" y="77"/>
                      <a:pt x="221" y="78"/>
                      <a:pt x="220" y="78"/>
                    </a:cubicBezTo>
                    <a:cubicBezTo>
                      <a:pt x="218" y="78"/>
                      <a:pt x="216" y="77"/>
                      <a:pt x="216" y="76"/>
                    </a:cubicBezTo>
                    <a:cubicBezTo>
                      <a:pt x="215" y="75"/>
                      <a:pt x="216" y="74"/>
                      <a:pt x="214" y="74"/>
                    </a:cubicBezTo>
                    <a:cubicBezTo>
                      <a:pt x="213" y="74"/>
                      <a:pt x="212" y="74"/>
                      <a:pt x="210" y="74"/>
                    </a:cubicBezTo>
                    <a:cubicBezTo>
                      <a:pt x="208" y="74"/>
                      <a:pt x="200" y="75"/>
                      <a:pt x="201" y="77"/>
                    </a:cubicBezTo>
                    <a:cubicBezTo>
                      <a:pt x="201" y="79"/>
                      <a:pt x="202" y="81"/>
                      <a:pt x="203" y="81"/>
                    </a:cubicBezTo>
                    <a:cubicBezTo>
                      <a:pt x="205" y="81"/>
                      <a:pt x="208" y="80"/>
                      <a:pt x="209" y="81"/>
                    </a:cubicBezTo>
                    <a:cubicBezTo>
                      <a:pt x="209" y="81"/>
                      <a:pt x="209" y="82"/>
                      <a:pt x="208" y="83"/>
                    </a:cubicBezTo>
                    <a:cubicBezTo>
                      <a:pt x="207" y="85"/>
                      <a:pt x="205" y="86"/>
                      <a:pt x="206" y="87"/>
                    </a:cubicBezTo>
                    <a:cubicBezTo>
                      <a:pt x="207" y="89"/>
                      <a:pt x="206" y="89"/>
                      <a:pt x="205" y="89"/>
                    </a:cubicBezTo>
                    <a:cubicBezTo>
                      <a:pt x="204" y="90"/>
                      <a:pt x="203" y="91"/>
                      <a:pt x="202" y="91"/>
                    </a:cubicBezTo>
                    <a:cubicBezTo>
                      <a:pt x="201" y="91"/>
                      <a:pt x="201" y="90"/>
                      <a:pt x="200" y="90"/>
                    </a:cubicBezTo>
                    <a:cubicBezTo>
                      <a:pt x="199" y="90"/>
                      <a:pt x="198" y="90"/>
                      <a:pt x="197" y="89"/>
                    </a:cubicBezTo>
                    <a:cubicBezTo>
                      <a:pt x="196" y="89"/>
                      <a:pt x="195" y="87"/>
                      <a:pt x="194" y="87"/>
                    </a:cubicBezTo>
                    <a:cubicBezTo>
                      <a:pt x="193" y="87"/>
                      <a:pt x="193" y="88"/>
                      <a:pt x="193" y="89"/>
                    </a:cubicBezTo>
                    <a:cubicBezTo>
                      <a:pt x="193" y="89"/>
                      <a:pt x="194" y="91"/>
                      <a:pt x="193" y="91"/>
                    </a:cubicBezTo>
                    <a:cubicBezTo>
                      <a:pt x="193" y="91"/>
                      <a:pt x="192" y="91"/>
                      <a:pt x="191" y="91"/>
                    </a:cubicBezTo>
                    <a:cubicBezTo>
                      <a:pt x="189" y="92"/>
                      <a:pt x="186" y="90"/>
                      <a:pt x="185" y="90"/>
                    </a:cubicBezTo>
                    <a:cubicBezTo>
                      <a:pt x="184" y="90"/>
                      <a:pt x="182" y="90"/>
                      <a:pt x="180" y="92"/>
                    </a:cubicBezTo>
                    <a:cubicBezTo>
                      <a:pt x="177" y="94"/>
                      <a:pt x="176" y="96"/>
                      <a:pt x="176" y="100"/>
                    </a:cubicBezTo>
                    <a:cubicBezTo>
                      <a:pt x="176" y="104"/>
                      <a:pt x="176" y="107"/>
                      <a:pt x="174" y="109"/>
                    </a:cubicBezTo>
                    <a:cubicBezTo>
                      <a:pt x="171" y="112"/>
                      <a:pt x="169" y="114"/>
                      <a:pt x="169" y="114"/>
                    </a:cubicBezTo>
                    <a:cubicBezTo>
                      <a:pt x="169" y="114"/>
                      <a:pt x="168" y="115"/>
                      <a:pt x="167" y="115"/>
                    </a:cubicBezTo>
                    <a:cubicBezTo>
                      <a:pt x="167" y="117"/>
                      <a:pt x="167" y="117"/>
                      <a:pt x="167" y="117"/>
                    </a:cubicBezTo>
                    <a:cubicBezTo>
                      <a:pt x="167" y="117"/>
                      <a:pt x="167" y="117"/>
                      <a:pt x="166" y="118"/>
                    </a:cubicBezTo>
                    <a:cubicBezTo>
                      <a:pt x="166" y="119"/>
                      <a:pt x="166" y="119"/>
                      <a:pt x="165" y="120"/>
                    </a:cubicBezTo>
                    <a:cubicBezTo>
                      <a:pt x="165" y="120"/>
                      <a:pt x="164" y="120"/>
                      <a:pt x="163" y="120"/>
                    </a:cubicBezTo>
                    <a:cubicBezTo>
                      <a:pt x="162" y="120"/>
                      <a:pt x="162" y="120"/>
                      <a:pt x="161" y="118"/>
                    </a:cubicBezTo>
                    <a:cubicBezTo>
                      <a:pt x="161" y="117"/>
                      <a:pt x="161" y="117"/>
                      <a:pt x="160" y="117"/>
                    </a:cubicBezTo>
                    <a:cubicBezTo>
                      <a:pt x="159" y="116"/>
                      <a:pt x="158" y="115"/>
                      <a:pt x="158" y="115"/>
                    </a:cubicBezTo>
                    <a:cubicBezTo>
                      <a:pt x="158" y="115"/>
                      <a:pt x="157" y="115"/>
                      <a:pt x="157" y="115"/>
                    </a:cubicBezTo>
                    <a:cubicBezTo>
                      <a:pt x="157" y="114"/>
                      <a:pt x="157" y="114"/>
                      <a:pt x="157" y="114"/>
                    </a:cubicBezTo>
                    <a:cubicBezTo>
                      <a:pt x="155" y="115"/>
                      <a:pt x="154" y="116"/>
                      <a:pt x="152" y="117"/>
                    </a:cubicBezTo>
                    <a:cubicBezTo>
                      <a:pt x="149" y="117"/>
                      <a:pt x="148" y="118"/>
                      <a:pt x="147" y="118"/>
                    </a:cubicBezTo>
                    <a:cubicBezTo>
                      <a:pt x="146" y="119"/>
                      <a:pt x="146" y="119"/>
                      <a:pt x="146" y="119"/>
                    </a:cubicBezTo>
                    <a:cubicBezTo>
                      <a:pt x="146" y="119"/>
                      <a:pt x="145" y="120"/>
                      <a:pt x="144" y="121"/>
                    </a:cubicBezTo>
                    <a:cubicBezTo>
                      <a:pt x="143" y="121"/>
                      <a:pt x="143" y="121"/>
                      <a:pt x="142" y="122"/>
                    </a:cubicBezTo>
                    <a:cubicBezTo>
                      <a:pt x="141" y="123"/>
                      <a:pt x="140" y="124"/>
                      <a:pt x="140" y="125"/>
                    </a:cubicBezTo>
                    <a:cubicBezTo>
                      <a:pt x="140" y="126"/>
                      <a:pt x="139" y="128"/>
                      <a:pt x="139" y="129"/>
                    </a:cubicBezTo>
                    <a:cubicBezTo>
                      <a:pt x="138" y="130"/>
                      <a:pt x="137" y="131"/>
                      <a:pt x="136" y="131"/>
                    </a:cubicBezTo>
                    <a:cubicBezTo>
                      <a:pt x="135" y="132"/>
                      <a:pt x="133" y="133"/>
                      <a:pt x="133" y="134"/>
                    </a:cubicBezTo>
                    <a:cubicBezTo>
                      <a:pt x="133" y="135"/>
                      <a:pt x="132" y="136"/>
                      <a:pt x="132" y="137"/>
                    </a:cubicBezTo>
                    <a:cubicBezTo>
                      <a:pt x="131" y="138"/>
                      <a:pt x="130" y="140"/>
                      <a:pt x="129" y="141"/>
                    </a:cubicBezTo>
                    <a:cubicBezTo>
                      <a:pt x="128" y="141"/>
                      <a:pt x="128" y="141"/>
                      <a:pt x="127" y="142"/>
                    </a:cubicBezTo>
                    <a:cubicBezTo>
                      <a:pt x="126" y="143"/>
                      <a:pt x="124" y="145"/>
                      <a:pt x="124" y="145"/>
                    </a:cubicBezTo>
                    <a:cubicBezTo>
                      <a:pt x="124" y="145"/>
                      <a:pt x="122" y="144"/>
                      <a:pt x="121" y="144"/>
                    </a:cubicBezTo>
                    <a:cubicBezTo>
                      <a:pt x="119" y="144"/>
                      <a:pt x="119" y="142"/>
                      <a:pt x="116" y="144"/>
                    </a:cubicBezTo>
                    <a:cubicBezTo>
                      <a:pt x="113" y="145"/>
                      <a:pt x="115" y="145"/>
                      <a:pt x="115" y="146"/>
                    </a:cubicBezTo>
                    <a:cubicBezTo>
                      <a:pt x="116" y="147"/>
                      <a:pt x="115" y="147"/>
                      <a:pt x="114" y="146"/>
                    </a:cubicBezTo>
                    <a:cubicBezTo>
                      <a:pt x="113" y="146"/>
                      <a:pt x="111" y="146"/>
                      <a:pt x="111" y="146"/>
                    </a:cubicBezTo>
                    <a:cubicBezTo>
                      <a:pt x="111" y="147"/>
                      <a:pt x="110" y="148"/>
                      <a:pt x="110" y="148"/>
                    </a:cubicBezTo>
                    <a:cubicBezTo>
                      <a:pt x="109" y="149"/>
                      <a:pt x="109" y="150"/>
                      <a:pt x="107" y="150"/>
                    </a:cubicBezTo>
                    <a:cubicBezTo>
                      <a:pt x="106" y="150"/>
                      <a:pt x="106" y="150"/>
                      <a:pt x="105" y="151"/>
                    </a:cubicBezTo>
                    <a:cubicBezTo>
                      <a:pt x="105" y="152"/>
                      <a:pt x="104" y="152"/>
                      <a:pt x="103" y="153"/>
                    </a:cubicBezTo>
                    <a:cubicBezTo>
                      <a:pt x="102" y="155"/>
                      <a:pt x="101" y="157"/>
                      <a:pt x="99" y="157"/>
                    </a:cubicBezTo>
                    <a:cubicBezTo>
                      <a:pt x="97" y="157"/>
                      <a:pt x="97" y="157"/>
                      <a:pt x="96" y="158"/>
                    </a:cubicBezTo>
                    <a:cubicBezTo>
                      <a:pt x="95" y="159"/>
                      <a:pt x="94" y="159"/>
                      <a:pt x="93" y="160"/>
                    </a:cubicBezTo>
                    <a:cubicBezTo>
                      <a:pt x="92" y="161"/>
                      <a:pt x="89" y="163"/>
                      <a:pt x="90" y="164"/>
                    </a:cubicBezTo>
                    <a:cubicBezTo>
                      <a:pt x="90" y="165"/>
                      <a:pt x="91" y="164"/>
                      <a:pt x="92" y="165"/>
                    </a:cubicBezTo>
                    <a:cubicBezTo>
                      <a:pt x="92" y="165"/>
                      <a:pt x="92" y="167"/>
                      <a:pt x="91" y="167"/>
                    </a:cubicBezTo>
                    <a:cubicBezTo>
                      <a:pt x="91" y="167"/>
                      <a:pt x="89" y="168"/>
                      <a:pt x="89" y="168"/>
                    </a:cubicBezTo>
                    <a:cubicBezTo>
                      <a:pt x="89" y="169"/>
                      <a:pt x="90" y="171"/>
                      <a:pt x="90" y="172"/>
                    </a:cubicBezTo>
                    <a:cubicBezTo>
                      <a:pt x="90" y="172"/>
                      <a:pt x="88" y="173"/>
                      <a:pt x="88" y="174"/>
                    </a:cubicBezTo>
                    <a:cubicBezTo>
                      <a:pt x="88" y="174"/>
                      <a:pt x="88" y="175"/>
                      <a:pt x="87" y="175"/>
                    </a:cubicBezTo>
                    <a:cubicBezTo>
                      <a:pt x="85" y="175"/>
                      <a:pt x="85" y="175"/>
                      <a:pt x="84" y="176"/>
                    </a:cubicBezTo>
                    <a:cubicBezTo>
                      <a:pt x="83" y="177"/>
                      <a:pt x="83" y="177"/>
                      <a:pt x="82" y="178"/>
                    </a:cubicBezTo>
                    <a:cubicBezTo>
                      <a:pt x="82" y="179"/>
                      <a:pt x="81" y="180"/>
                      <a:pt x="81" y="181"/>
                    </a:cubicBezTo>
                    <a:cubicBezTo>
                      <a:pt x="80" y="182"/>
                      <a:pt x="78" y="183"/>
                      <a:pt x="80" y="184"/>
                    </a:cubicBezTo>
                    <a:cubicBezTo>
                      <a:pt x="81" y="184"/>
                      <a:pt x="83" y="184"/>
                      <a:pt x="82" y="185"/>
                    </a:cubicBezTo>
                    <a:cubicBezTo>
                      <a:pt x="81" y="186"/>
                      <a:pt x="80" y="185"/>
                      <a:pt x="78" y="187"/>
                    </a:cubicBezTo>
                    <a:cubicBezTo>
                      <a:pt x="77" y="189"/>
                      <a:pt x="76" y="189"/>
                      <a:pt x="76" y="190"/>
                    </a:cubicBezTo>
                    <a:cubicBezTo>
                      <a:pt x="76" y="192"/>
                      <a:pt x="74" y="194"/>
                      <a:pt x="74" y="195"/>
                    </a:cubicBezTo>
                    <a:cubicBezTo>
                      <a:pt x="73" y="196"/>
                      <a:pt x="72" y="197"/>
                      <a:pt x="72" y="198"/>
                    </a:cubicBezTo>
                    <a:cubicBezTo>
                      <a:pt x="72" y="199"/>
                      <a:pt x="74" y="200"/>
                      <a:pt x="73" y="201"/>
                    </a:cubicBezTo>
                    <a:cubicBezTo>
                      <a:pt x="72" y="202"/>
                      <a:pt x="72" y="204"/>
                      <a:pt x="70" y="204"/>
                    </a:cubicBezTo>
                    <a:cubicBezTo>
                      <a:pt x="68" y="204"/>
                      <a:pt x="68" y="204"/>
                      <a:pt x="67" y="203"/>
                    </a:cubicBezTo>
                    <a:cubicBezTo>
                      <a:pt x="66" y="202"/>
                      <a:pt x="67" y="202"/>
                      <a:pt x="67" y="200"/>
                    </a:cubicBezTo>
                    <a:cubicBezTo>
                      <a:pt x="67" y="197"/>
                      <a:pt x="66" y="198"/>
                      <a:pt x="66" y="196"/>
                    </a:cubicBezTo>
                    <a:cubicBezTo>
                      <a:pt x="66" y="194"/>
                      <a:pt x="67" y="193"/>
                      <a:pt x="66" y="193"/>
                    </a:cubicBezTo>
                    <a:cubicBezTo>
                      <a:pt x="65" y="194"/>
                      <a:pt x="65" y="195"/>
                      <a:pt x="64" y="193"/>
                    </a:cubicBezTo>
                    <a:cubicBezTo>
                      <a:pt x="63" y="192"/>
                      <a:pt x="63" y="188"/>
                      <a:pt x="61" y="187"/>
                    </a:cubicBezTo>
                    <a:cubicBezTo>
                      <a:pt x="60" y="186"/>
                      <a:pt x="58" y="186"/>
                      <a:pt x="58" y="184"/>
                    </a:cubicBezTo>
                    <a:cubicBezTo>
                      <a:pt x="59" y="183"/>
                      <a:pt x="59" y="181"/>
                      <a:pt x="58" y="181"/>
                    </a:cubicBezTo>
                    <a:cubicBezTo>
                      <a:pt x="57" y="180"/>
                      <a:pt x="57" y="179"/>
                      <a:pt x="55" y="178"/>
                    </a:cubicBezTo>
                    <a:cubicBezTo>
                      <a:pt x="54" y="177"/>
                      <a:pt x="52" y="175"/>
                      <a:pt x="51" y="174"/>
                    </a:cubicBezTo>
                    <a:cubicBezTo>
                      <a:pt x="51" y="172"/>
                      <a:pt x="49" y="170"/>
                      <a:pt x="48" y="169"/>
                    </a:cubicBezTo>
                    <a:cubicBezTo>
                      <a:pt x="48" y="168"/>
                      <a:pt x="47" y="168"/>
                      <a:pt x="48" y="167"/>
                    </a:cubicBezTo>
                    <a:cubicBezTo>
                      <a:pt x="48" y="165"/>
                      <a:pt x="49" y="164"/>
                      <a:pt x="48" y="163"/>
                    </a:cubicBezTo>
                    <a:cubicBezTo>
                      <a:pt x="48" y="161"/>
                      <a:pt x="47" y="161"/>
                      <a:pt x="45" y="161"/>
                    </a:cubicBezTo>
                    <a:cubicBezTo>
                      <a:pt x="42" y="161"/>
                      <a:pt x="41" y="162"/>
                      <a:pt x="37" y="161"/>
                    </a:cubicBezTo>
                    <a:cubicBezTo>
                      <a:pt x="36" y="161"/>
                      <a:pt x="32" y="161"/>
                      <a:pt x="31" y="160"/>
                    </a:cubicBezTo>
                    <a:cubicBezTo>
                      <a:pt x="30" y="158"/>
                      <a:pt x="31" y="158"/>
                      <a:pt x="29" y="157"/>
                    </a:cubicBezTo>
                    <a:cubicBezTo>
                      <a:pt x="28" y="157"/>
                      <a:pt x="26" y="157"/>
                      <a:pt x="26" y="156"/>
                    </a:cubicBezTo>
                    <a:cubicBezTo>
                      <a:pt x="26" y="155"/>
                      <a:pt x="28" y="152"/>
                      <a:pt x="27" y="151"/>
                    </a:cubicBezTo>
                    <a:cubicBezTo>
                      <a:pt x="27" y="150"/>
                      <a:pt x="25" y="151"/>
                      <a:pt x="24" y="150"/>
                    </a:cubicBezTo>
                    <a:cubicBezTo>
                      <a:pt x="23" y="150"/>
                      <a:pt x="22" y="149"/>
                      <a:pt x="22" y="149"/>
                    </a:cubicBezTo>
                    <a:cubicBezTo>
                      <a:pt x="22" y="150"/>
                      <a:pt x="22" y="150"/>
                      <a:pt x="22" y="150"/>
                    </a:cubicBezTo>
                    <a:cubicBezTo>
                      <a:pt x="21" y="152"/>
                      <a:pt x="21" y="153"/>
                      <a:pt x="20" y="154"/>
                    </a:cubicBezTo>
                    <a:cubicBezTo>
                      <a:pt x="19" y="155"/>
                      <a:pt x="17" y="156"/>
                      <a:pt x="16" y="157"/>
                    </a:cubicBezTo>
                    <a:cubicBezTo>
                      <a:pt x="15" y="157"/>
                      <a:pt x="13" y="158"/>
                      <a:pt x="12" y="159"/>
                    </a:cubicBezTo>
                    <a:cubicBezTo>
                      <a:pt x="11" y="160"/>
                      <a:pt x="9" y="162"/>
                      <a:pt x="9" y="163"/>
                    </a:cubicBezTo>
                    <a:cubicBezTo>
                      <a:pt x="9" y="164"/>
                      <a:pt x="8" y="165"/>
                      <a:pt x="8" y="166"/>
                    </a:cubicBezTo>
                    <a:cubicBezTo>
                      <a:pt x="7" y="167"/>
                      <a:pt x="7" y="169"/>
                      <a:pt x="8" y="169"/>
                    </a:cubicBezTo>
                    <a:cubicBezTo>
                      <a:pt x="8" y="169"/>
                      <a:pt x="10" y="170"/>
                      <a:pt x="10" y="170"/>
                    </a:cubicBezTo>
                    <a:cubicBezTo>
                      <a:pt x="11" y="171"/>
                      <a:pt x="12" y="172"/>
                      <a:pt x="12" y="173"/>
                    </a:cubicBezTo>
                    <a:cubicBezTo>
                      <a:pt x="13" y="174"/>
                      <a:pt x="13" y="174"/>
                      <a:pt x="13" y="174"/>
                    </a:cubicBezTo>
                    <a:cubicBezTo>
                      <a:pt x="14" y="175"/>
                      <a:pt x="15" y="175"/>
                      <a:pt x="16" y="175"/>
                    </a:cubicBezTo>
                    <a:cubicBezTo>
                      <a:pt x="17" y="175"/>
                      <a:pt x="17" y="175"/>
                      <a:pt x="18" y="176"/>
                    </a:cubicBezTo>
                    <a:cubicBezTo>
                      <a:pt x="19" y="177"/>
                      <a:pt x="19" y="180"/>
                      <a:pt x="19" y="181"/>
                    </a:cubicBezTo>
                    <a:cubicBezTo>
                      <a:pt x="19" y="181"/>
                      <a:pt x="18" y="186"/>
                      <a:pt x="17" y="186"/>
                    </a:cubicBezTo>
                    <a:cubicBezTo>
                      <a:pt x="16" y="187"/>
                      <a:pt x="16" y="189"/>
                      <a:pt x="17" y="191"/>
                    </a:cubicBezTo>
                    <a:cubicBezTo>
                      <a:pt x="18" y="192"/>
                      <a:pt x="18" y="193"/>
                      <a:pt x="17" y="195"/>
                    </a:cubicBezTo>
                    <a:cubicBezTo>
                      <a:pt x="17" y="196"/>
                      <a:pt x="18" y="197"/>
                      <a:pt x="18" y="198"/>
                    </a:cubicBezTo>
                    <a:cubicBezTo>
                      <a:pt x="18" y="198"/>
                      <a:pt x="18" y="199"/>
                      <a:pt x="18" y="199"/>
                    </a:cubicBezTo>
                    <a:cubicBezTo>
                      <a:pt x="18" y="201"/>
                      <a:pt x="18" y="202"/>
                      <a:pt x="17" y="203"/>
                    </a:cubicBezTo>
                    <a:cubicBezTo>
                      <a:pt x="17" y="205"/>
                      <a:pt x="17" y="205"/>
                      <a:pt x="18" y="206"/>
                    </a:cubicBezTo>
                    <a:cubicBezTo>
                      <a:pt x="18" y="206"/>
                      <a:pt x="19" y="207"/>
                      <a:pt x="19" y="208"/>
                    </a:cubicBezTo>
                    <a:cubicBezTo>
                      <a:pt x="19" y="209"/>
                      <a:pt x="18" y="210"/>
                      <a:pt x="18" y="211"/>
                    </a:cubicBezTo>
                    <a:cubicBezTo>
                      <a:pt x="18" y="212"/>
                      <a:pt x="20" y="213"/>
                      <a:pt x="20" y="214"/>
                    </a:cubicBezTo>
                    <a:cubicBezTo>
                      <a:pt x="20" y="214"/>
                      <a:pt x="20" y="215"/>
                      <a:pt x="20" y="215"/>
                    </a:cubicBezTo>
                    <a:cubicBezTo>
                      <a:pt x="20" y="216"/>
                      <a:pt x="20" y="216"/>
                      <a:pt x="20" y="216"/>
                    </a:cubicBezTo>
                    <a:cubicBezTo>
                      <a:pt x="20" y="216"/>
                      <a:pt x="21" y="218"/>
                      <a:pt x="22" y="219"/>
                    </a:cubicBezTo>
                    <a:cubicBezTo>
                      <a:pt x="22" y="219"/>
                      <a:pt x="24" y="220"/>
                      <a:pt x="25" y="220"/>
                    </a:cubicBezTo>
                    <a:cubicBezTo>
                      <a:pt x="26" y="220"/>
                      <a:pt x="28" y="221"/>
                      <a:pt x="28" y="222"/>
                    </a:cubicBezTo>
                    <a:cubicBezTo>
                      <a:pt x="28" y="223"/>
                      <a:pt x="28" y="223"/>
                      <a:pt x="28" y="224"/>
                    </a:cubicBezTo>
                    <a:cubicBezTo>
                      <a:pt x="27" y="224"/>
                      <a:pt x="25" y="224"/>
                      <a:pt x="25" y="224"/>
                    </a:cubicBezTo>
                    <a:cubicBezTo>
                      <a:pt x="25" y="225"/>
                      <a:pt x="25" y="226"/>
                      <a:pt x="27" y="227"/>
                    </a:cubicBezTo>
                    <a:cubicBezTo>
                      <a:pt x="28" y="228"/>
                      <a:pt x="29" y="229"/>
                      <a:pt x="29" y="230"/>
                    </a:cubicBezTo>
                    <a:cubicBezTo>
                      <a:pt x="29" y="231"/>
                      <a:pt x="27" y="232"/>
                      <a:pt x="27" y="233"/>
                    </a:cubicBezTo>
                    <a:cubicBezTo>
                      <a:pt x="27" y="234"/>
                      <a:pt x="28" y="236"/>
                      <a:pt x="27" y="237"/>
                    </a:cubicBezTo>
                    <a:cubicBezTo>
                      <a:pt x="26" y="238"/>
                      <a:pt x="24" y="237"/>
                      <a:pt x="24" y="238"/>
                    </a:cubicBezTo>
                    <a:cubicBezTo>
                      <a:pt x="23" y="239"/>
                      <a:pt x="24" y="240"/>
                      <a:pt x="25" y="241"/>
                    </a:cubicBezTo>
                    <a:cubicBezTo>
                      <a:pt x="25" y="242"/>
                      <a:pt x="26" y="244"/>
                      <a:pt x="25" y="244"/>
                    </a:cubicBezTo>
                    <a:cubicBezTo>
                      <a:pt x="24" y="245"/>
                      <a:pt x="24" y="245"/>
                      <a:pt x="23" y="246"/>
                    </a:cubicBezTo>
                    <a:cubicBezTo>
                      <a:pt x="21" y="246"/>
                      <a:pt x="20" y="246"/>
                      <a:pt x="20" y="247"/>
                    </a:cubicBezTo>
                    <a:cubicBezTo>
                      <a:pt x="20" y="247"/>
                      <a:pt x="21" y="249"/>
                      <a:pt x="21" y="251"/>
                    </a:cubicBezTo>
                    <a:cubicBezTo>
                      <a:pt x="21" y="252"/>
                      <a:pt x="19" y="253"/>
                      <a:pt x="19" y="254"/>
                    </a:cubicBezTo>
                    <a:cubicBezTo>
                      <a:pt x="19" y="255"/>
                      <a:pt x="19" y="256"/>
                      <a:pt x="18" y="256"/>
                    </a:cubicBezTo>
                    <a:cubicBezTo>
                      <a:pt x="18" y="256"/>
                      <a:pt x="16" y="257"/>
                      <a:pt x="17" y="257"/>
                    </a:cubicBezTo>
                    <a:cubicBezTo>
                      <a:pt x="18" y="258"/>
                      <a:pt x="20" y="258"/>
                      <a:pt x="19" y="259"/>
                    </a:cubicBezTo>
                    <a:cubicBezTo>
                      <a:pt x="18" y="260"/>
                      <a:pt x="16" y="260"/>
                      <a:pt x="16" y="262"/>
                    </a:cubicBezTo>
                    <a:cubicBezTo>
                      <a:pt x="16" y="263"/>
                      <a:pt x="16" y="264"/>
                      <a:pt x="14" y="264"/>
                    </a:cubicBezTo>
                    <a:cubicBezTo>
                      <a:pt x="13" y="264"/>
                      <a:pt x="12" y="264"/>
                      <a:pt x="12" y="265"/>
                    </a:cubicBezTo>
                    <a:cubicBezTo>
                      <a:pt x="12" y="267"/>
                      <a:pt x="13" y="269"/>
                      <a:pt x="12" y="270"/>
                    </a:cubicBezTo>
                    <a:cubicBezTo>
                      <a:pt x="12" y="271"/>
                      <a:pt x="11" y="272"/>
                      <a:pt x="10" y="272"/>
                    </a:cubicBezTo>
                    <a:cubicBezTo>
                      <a:pt x="8" y="272"/>
                      <a:pt x="8" y="271"/>
                      <a:pt x="7" y="271"/>
                    </a:cubicBezTo>
                    <a:cubicBezTo>
                      <a:pt x="6" y="271"/>
                      <a:pt x="4" y="272"/>
                      <a:pt x="4" y="273"/>
                    </a:cubicBezTo>
                    <a:cubicBezTo>
                      <a:pt x="4" y="275"/>
                      <a:pt x="4" y="276"/>
                      <a:pt x="5" y="276"/>
                    </a:cubicBezTo>
                    <a:cubicBezTo>
                      <a:pt x="6" y="276"/>
                      <a:pt x="7" y="277"/>
                      <a:pt x="8" y="277"/>
                    </a:cubicBezTo>
                    <a:cubicBezTo>
                      <a:pt x="10" y="277"/>
                      <a:pt x="10" y="277"/>
                      <a:pt x="10" y="279"/>
                    </a:cubicBezTo>
                    <a:cubicBezTo>
                      <a:pt x="10" y="280"/>
                      <a:pt x="8" y="281"/>
                      <a:pt x="7" y="282"/>
                    </a:cubicBezTo>
                    <a:cubicBezTo>
                      <a:pt x="6" y="282"/>
                      <a:pt x="5" y="282"/>
                      <a:pt x="4" y="282"/>
                    </a:cubicBezTo>
                    <a:cubicBezTo>
                      <a:pt x="3" y="282"/>
                      <a:pt x="2" y="282"/>
                      <a:pt x="2" y="284"/>
                    </a:cubicBezTo>
                    <a:cubicBezTo>
                      <a:pt x="2" y="286"/>
                      <a:pt x="3" y="289"/>
                      <a:pt x="2" y="291"/>
                    </a:cubicBezTo>
                    <a:cubicBezTo>
                      <a:pt x="2" y="293"/>
                      <a:pt x="0" y="294"/>
                      <a:pt x="0" y="296"/>
                    </a:cubicBezTo>
                    <a:cubicBezTo>
                      <a:pt x="1" y="297"/>
                      <a:pt x="2" y="298"/>
                      <a:pt x="3" y="298"/>
                    </a:cubicBezTo>
                    <a:cubicBezTo>
                      <a:pt x="4" y="298"/>
                      <a:pt x="5" y="298"/>
                      <a:pt x="5" y="299"/>
                    </a:cubicBezTo>
                    <a:cubicBezTo>
                      <a:pt x="5" y="300"/>
                      <a:pt x="6" y="300"/>
                      <a:pt x="7" y="300"/>
                    </a:cubicBezTo>
                    <a:cubicBezTo>
                      <a:pt x="8" y="300"/>
                      <a:pt x="9" y="301"/>
                      <a:pt x="9" y="302"/>
                    </a:cubicBezTo>
                    <a:cubicBezTo>
                      <a:pt x="10" y="304"/>
                      <a:pt x="12" y="305"/>
                      <a:pt x="14" y="305"/>
                    </a:cubicBezTo>
                    <a:cubicBezTo>
                      <a:pt x="15" y="305"/>
                      <a:pt x="16" y="307"/>
                      <a:pt x="17" y="307"/>
                    </a:cubicBezTo>
                    <a:cubicBezTo>
                      <a:pt x="18" y="307"/>
                      <a:pt x="18" y="306"/>
                      <a:pt x="19" y="306"/>
                    </a:cubicBezTo>
                    <a:cubicBezTo>
                      <a:pt x="20" y="306"/>
                      <a:pt x="20" y="307"/>
                      <a:pt x="21" y="306"/>
                    </a:cubicBezTo>
                    <a:cubicBezTo>
                      <a:pt x="22" y="305"/>
                      <a:pt x="23" y="303"/>
                      <a:pt x="24" y="303"/>
                    </a:cubicBezTo>
                    <a:cubicBezTo>
                      <a:pt x="25" y="304"/>
                      <a:pt x="26" y="305"/>
                      <a:pt x="25" y="306"/>
                    </a:cubicBezTo>
                    <a:cubicBezTo>
                      <a:pt x="24" y="307"/>
                      <a:pt x="23" y="308"/>
                      <a:pt x="23" y="309"/>
                    </a:cubicBezTo>
                    <a:cubicBezTo>
                      <a:pt x="23" y="311"/>
                      <a:pt x="24" y="311"/>
                      <a:pt x="25" y="311"/>
                    </a:cubicBezTo>
                    <a:cubicBezTo>
                      <a:pt x="26" y="311"/>
                      <a:pt x="28" y="310"/>
                      <a:pt x="29" y="310"/>
                    </a:cubicBezTo>
                    <a:cubicBezTo>
                      <a:pt x="30" y="311"/>
                      <a:pt x="30" y="312"/>
                      <a:pt x="29" y="313"/>
                    </a:cubicBezTo>
                    <a:cubicBezTo>
                      <a:pt x="29" y="314"/>
                      <a:pt x="30" y="315"/>
                      <a:pt x="31" y="315"/>
                    </a:cubicBezTo>
                    <a:cubicBezTo>
                      <a:pt x="32" y="315"/>
                      <a:pt x="33" y="316"/>
                      <a:pt x="34" y="316"/>
                    </a:cubicBezTo>
                    <a:cubicBezTo>
                      <a:pt x="35" y="316"/>
                      <a:pt x="36" y="316"/>
                      <a:pt x="37" y="316"/>
                    </a:cubicBezTo>
                    <a:cubicBezTo>
                      <a:pt x="38" y="315"/>
                      <a:pt x="40" y="313"/>
                      <a:pt x="41" y="314"/>
                    </a:cubicBezTo>
                    <a:cubicBezTo>
                      <a:pt x="42" y="315"/>
                      <a:pt x="40" y="315"/>
                      <a:pt x="42" y="315"/>
                    </a:cubicBezTo>
                    <a:cubicBezTo>
                      <a:pt x="43" y="315"/>
                      <a:pt x="43" y="314"/>
                      <a:pt x="44" y="314"/>
                    </a:cubicBezTo>
                    <a:cubicBezTo>
                      <a:pt x="46" y="314"/>
                      <a:pt x="46" y="314"/>
                      <a:pt x="47" y="314"/>
                    </a:cubicBezTo>
                    <a:cubicBezTo>
                      <a:pt x="48" y="313"/>
                      <a:pt x="49" y="312"/>
                      <a:pt x="50" y="312"/>
                    </a:cubicBezTo>
                    <a:cubicBezTo>
                      <a:pt x="51" y="312"/>
                      <a:pt x="53" y="312"/>
                      <a:pt x="53" y="313"/>
                    </a:cubicBezTo>
                    <a:cubicBezTo>
                      <a:pt x="53" y="315"/>
                      <a:pt x="51" y="315"/>
                      <a:pt x="52" y="316"/>
                    </a:cubicBezTo>
                    <a:cubicBezTo>
                      <a:pt x="53" y="317"/>
                      <a:pt x="54" y="317"/>
                      <a:pt x="55" y="318"/>
                    </a:cubicBezTo>
                    <a:cubicBezTo>
                      <a:pt x="56" y="319"/>
                      <a:pt x="56" y="319"/>
                      <a:pt x="56" y="321"/>
                    </a:cubicBezTo>
                    <a:cubicBezTo>
                      <a:pt x="56" y="323"/>
                      <a:pt x="57" y="324"/>
                      <a:pt x="57" y="325"/>
                    </a:cubicBezTo>
                    <a:cubicBezTo>
                      <a:pt x="57" y="326"/>
                      <a:pt x="56" y="327"/>
                      <a:pt x="56" y="327"/>
                    </a:cubicBezTo>
                    <a:cubicBezTo>
                      <a:pt x="58" y="328"/>
                      <a:pt x="58" y="328"/>
                      <a:pt x="58" y="328"/>
                    </a:cubicBezTo>
                    <a:cubicBezTo>
                      <a:pt x="57" y="330"/>
                      <a:pt x="57" y="330"/>
                      <a:pt x="57" y="330"/>
                    </a:cubicBezTo>
                    <a:cubicBezTo>
                      <a:pt x="57" y="330"/>
                      <a:pt x="59" y="330"/>
                      <a:pt x="59" y="331"/>
                    </a:cubicBezTo>
                    <a:cubicBezTo>
                      <a:pt x="59" y="332"/>
                      <a:pt x="60" y="333"/>
                      <a:pt x="60" y="333"/>
                    </a:cubicBezTo>
                    <a:cubicBezTo>
                      <a:pt x="61" y="334"/>
                      <a:pt x="62" y="334"/>
                      <a:pt x="62" y="335"/>
                    </a:cubicBezTo>
                    <a:cubicBezTo>
                      <a:pt x="62" y="336"/>
                      <a:pt x="62" y="338"/>
                      <a:pt x="62" y="338"/>
                    </a:cubicBezTo>
                    <a:cubicBezTo>
                      <a:pt x="62" y="339"/>
                      <a:pt x="62" y="340"/>
                      <a:pt x="62" y="339"/>
                    </a:cubicBezTo>
                    <a:cubicBezTo>
                      <a:pt x="63" y="339"/>
                      <a:pt x="64" y="338"/>
                      <a:pt x="65" y="339"/>
                    </a:cubicBezTo>
                    <a:cubicBezTo>
                      <a:pt x="65" y="339"/>
                      <a:pt x="66" y="342"/>
                      <a:pt x="67" y="342"/>
                    </a:cubicBezTo>
                    <a:cubicBezTo>
                      <a:pt x="68" y="342"/>
                      <a:pt x="69" y="339"/>
                      <a:pt x="70" y="341"/>
                    </a:cubicBezTo>
                    <a:cubicBezTo>
                      <a:pt x="70" y="342"/>
                      <a:pt x="72" y="345"/>
                      <a:pt x="72" y="346"/>
                    </a:cubicBezTo>
                    <a:cubicBezTo>
                      <a:pt x="72" y="347"/>
                      <a:pt x="70" y="350"/>
                      <a:pt x="71" y="350"/>
                    </a:cubicBezTo>
                    <a:cubicBezTo>
                      <a:pt x="72" y="351"/>
                      <a:pt x="73" y="351"/>
                      <a:pt x="73" y="352"/>
                    </a:cubicBezTo>
                    <a:cubicBezTo>
                      <a:pt x="73" y="353"/>
                      <a:pt x="73" y="354"/>
                      <a:pt x="74" y="354"/>
                    </a:cubicBezTo>
                    <a:cubicBezTo>
                      <a:pt x="74" y="354"/>
                      <a:pt x="76" y="355"/>
                      <a:pt x="76" y="355"/>
                    </a:cubicBezTo>
                    <a:cubicBezTo>
                      <a:pt x="77" y="354"/>
                      <a:pt x="77" y="354"/>
                      <a:pt x="78" y="354"/>
                    </a:cubicBezTo>
                    <a:cubicBezTo>
                      <a:pt x="79" y="354"/>
                      <a:pt x="80" y="354"/>
                      <a:pt x="80" y="355"/>
                    </a:cubicBezTo>
                    <a:cubicBezTo>
                      <a:pt x="80" y="356"/>
                      <a:pt x="80" y="358"/>
                      <a:pt x="80" y="358"/>
                    </a:cubicBezTo>
                    <a:cubicBezTo>
                      <a:pt x="80" y="358"/>
                      <a:pt x="80" y="358"/>
                      <a:pt x="80" y="358"/>
                    </a:cubicBezTo>
                    <a:cubicBezTo>
                      <a:pt x="80" y="358"/>
                      <a:pt x="80" y="358"/>
                      <a:pt x="81" y="358"/>
                    </a:cubicBezTo>
                    <a:cubicBezTo>
                      <a:pt x="82" y="358"/>
                      <a:pt x="84" y="357"/>
                      <a:pt x="84" y="355"/>
                    </a:cubicBezTo>
                    <a:cubicBezTo>
                      <a:pt x="84" y="354"/>
                      <a:pt x="85" y="353"/>
                      <a:pt x="87" y="351"/>
                    </a:cubicBezTo>
                    <a:cubicBezTo>
                      <a:pt x="90" y="349"/>
                      <a:pt x="97" y="346"/>
                      <a:pt x="100" y="344"/>
                    </a:cubicBezTo>
                    <a:cubicBezTo>
                      <a:pt x="102" y="342"/>
                      <a:pt x="107" y="339"/>
                      <a:pt x="107" y="338"/>
                    </a:cubicBezTo>
                    <a:cubicBezTo>
                      <a:pt x="108" y="337"/>
                      <a:pt x="109" y="336"/>
                      <a:pt x="111" y="335"/>
                    </a:cubicBezTo>
                    <a:cubicBezTo>
                      <a:pt x="114" y="334"/>
                      <a:pt x="117" y="334"/>
                      <a:pt x="118" y="333"/>
                    </a:cubicBezTo>
                    <a:cubicBezTo>
                      <a:pt x="119" y="332"/>
                      <a:pt x="120" y="331"/>
                      <a:pt x="120" y="329"/>
                    </a:cubicBezTo>
                    <a:cubicBezTo>
                      <a:pt x="121" y="326"/>
                      <a:pt x="119" y="322"/>
                      <a:pt x="121" y="320"/>
                    </a:cubicBezTo>
                    <a:cubicBezTo>
                      <a:pt x="122" y="318"/>
                      <a:pt x="125" y="317"/>
                      <a:pt x="125" y="316"/>
                    </a:cubicBezTo>
                    <a:cubicBezTo>
                      <a:pt x="125" y="315"/>
                      <a:pt x="125" y="315"/>
                      <a:pt x="123" y="316"/>
                    </a:cubicBezTo>
                    <a:cubicBezTo>
                      <a:pt x="120" y="316"/>
                      <a:pt x="120" y="313"/>
                      <a:pt x="121" y="313"/>
                    </a:cubicBezTo>
                    <a:cubicBezTo>
                      <a:pt x="122" y="312"/>
                      <a:pt x="124" y="314"/>
                      <a:pt x="124" y="312"/>
                    </a:cubicBezTo>
                    <a:cubicBezTo>
                      <a:pt x="124" y="310"/>
                      <a:pt x="124" y="310"/>
                      <a:pt x="123" y="309"/>
                    </a:cubicBezTo>
                    <a:cubicBezTo>
                      <a:pt x="123" y="307"/>
                      <a:pt x="125" y="306"/>
                      <a:pt x="126" y="305"/>
                    </a:cubicBezTo>
                    <a:cubicBezTo>
                      <a:pt x="127" y="304"/>
                      <a:pt x="128" y="303"/>
                      <a:pt x="129" y="301"/>
                    </a:cubicBezTo>
                    <a:cubicBezTo>
                      <a:pt x="129" y="299"/>
                      <a:pt x="131" y="299"/>
                      <a:pt x="132" y="297"/>
                    </a:cubicBezTo>
                    <a:cubicBezTo>
                      <a:pt x="134" y="294"/>
                      <a:pt x="137" y="290"/>
                      <a:pt x="137" y="289"/>
                    </a:cubicBezTo>
                    <a:cubicBezTo>
                      <a:pt x="136" y="287"/>
                      <a:pt x="136" y="286"/>
                      <a:pt x="138" y="285"/>
                    </a:cubicBezTo>
                    <a:cubicBezTo>
                      <a:pt x="140" y="285"/>
                      <a:pt x="144" y="283"/>
                      <a:pt x="146" y="281"/>
                    </a:cubicBezTo>
                    <a:cubicBezTo>
                      <a:pt x="149" y="280"/>
                      <a:pt x="149" y="279"/>
                      <a:pt x="148" y="279"/>
                    </a:cubicBezTo>
                    <a:cubicBezTo>
                      <a:pt x="147" y="279"/>
                      <a:pt x="144" y="281"/>
                      <a:pt x="143" y="280"/>
                    </a:cubicBezTo>
                    <a:cubicBezTo>
                      <a:pt x="142" y="279"/>
                      <a:pt x="141" y="277"/>
                      <a:pt x="142" y="277"/>
                    </a:cubicBezTo>
                    <a:cubicBezTo>
                      <a:pt x="143" y="276"/>
                      <a:pt x="145" y="276"/>
                      <a:pt x="145" y="275"/>
                    </a:cubicBezTo>
                    <a:cubicBezTo>
                      <a:pt x="145" y="274"/>
                      <a:pt x="143" y="274"/>
                      <a:pt x="143" y="273"/>
                    </a:cubicBezTo>
                    <a:cubicBezTo>
                      <a:pt x="143" y="272"/>
                      <a:pt x="145" y="268"/>
                      <a:pt x="145" y="268"/>
                    </a:cubicBezTo>
                    <a:cubicBezTo>
                      <a:pt x="146" y="268"/>
                      <a:pt x="146" y="269"/>
                      <a:pt x="148" y="270"/>
                    </a:cubicBezTo>
                    <a:cubicBezTo>
                      <a:pt x="149" y="270"/>
                      <a:pt x="150" y="271"/>
                      <a:pt x="151" y="270"/>
                    </a:cubicBezTo>
                    <a:cubicBezTo>
                      <a:pt x="151" y="270"/>
                      <a:pt x="152" y="270"/>
                      <a:pt x="151" y="268"/>
                    </a:cubicBezTo>
                    <a:cubicBezTo>
                      <a:pt x="151" y="267"/>
                      <a:pt x="151" y="265"/>
                      <a:pt x="153" y="264"/>
                    </a:cubicBezTo>
                    <a:cubicBezTo>
                      <a:pt x="155" y="262"/>
                      <a:pt x="156" y="257"/>
                      <a:pt x="157" y="258"/>
                    </a:cubicBezTo>
                    <a:cubicBezTo>
                      <a:pt x="158" y="258"/>
                      <a:pt x="159" y="259"/>
                      <a:pt x="160" y="260"/>
                    </a:cubicBezTo>
                    <a:cubicBezTo>
                      <a:pt x="161" y="260"/>
                      <a:pt x="164" y="260"/>
                      <a:pt x="164" y="259"/>
                    </a:cubicBezTo>
                    <a:cubicBezTo>
                      <a:pt x="165" y="259"/>
                      <a:pt x="165" y="258"/>
                      <a:pt x="165" y="258"/>
                    </a:cubicBezTo>
                    <a:cubicBezTo>
                      <a:pt x="164" y="258"/>
                      <a:pt x="163" y="258"/>
                      <a:pt x="163" y="257"/>
                    </a:cubicBezTo>
                    <a:cubicBezTo>
                      <a:pt x="162" y="256"/>
                      <a:pt x="162" y="253"/>
                      <a:pt x="163" y="254"/>
                    </a:cubicBezTo>
                    <a:cubicBezTo>
                      <a:pt x="165" y="255"/>
                      <a:pt x="165" y="255"/>
                      <a:pt x="166" y="255"/>
                    </a:cubicBezTo>
                    <a:cubicBezTo>
                      <a:pt x="167" y="254"/>
                      <a:pt x="167" y="254"/>
                      <a:pt x="167" y="255"/>
                    </a:cubicBezTo>
                    <a:cubicBezTo>
                      <a:pt x="167" y="257"/>
                      <a:pt x="167" y="257"/>
                      <a:pt x="168" y="258"/>
                    </a:cubicBezTo>
                    <a:cubicBezTo>
                      <a:pt x="169" y="258"/>
                      <a:pt x="172" y="258"/>
                      <a:pt x="173" y="258"/>
                    </a:cubicBezTo>
                    <a:cubicBezTo>
                      <a:pt x="174" y="258"/>
                      <a:pt x="174" y="256"/>
                      <a:pt x="175" y="256"/>
                    </a:cubicBezTo>
                    <a:cubicBezTo>
                      <a:pt x="176" y="255"/>
                      <a:pt x="177" y="255"/>
                      <a:pt x="179" y="256"/>
                    </a:cubicBezTo>
                    <a:cubicBezTo>
                      <a:pt x="180" y="256"/>
                      <a:pt x="181" y="256"/>
                      <a:pt x="182" y="256"/>
                    </a:cubicBezTo>
                    <a:cubicBezTo>
                      <a:pt x="182" y="256"/>
                      <a:pt x="183" y="257"/>
                      <a:pt x="183" y="258"/>
                    </a:cubicBezTo>
                    <a:cubicBezTo>
                      <a:pt x="182" y="258"/>
                      <a:pt x="182" y="259"/>
                      <a:pt x="183" y="259"/>
                    </a:cubicBezTo>
                    <a:cubicBezTo>
                      <a:pt x="184" y="260"/>
                      <a:pt x="186" y="260"/>
                      <a:pt x="187" y="259"/>
                    </a:cubicBezTo>
                    <a:cubicBezTo>
                      <a:pt x="188" y="257"/>
                      <a:pt x="188" y="255"/>
                      <a:pt x="190" y="255"/>
                    </a:cubicBezTo>
                    <a:cubicBezTo>
                      <a:pt x="191" y="254"/>
                      <a:pt x="192" y="254"/>
                      <a:pt x="193" y="255"/>
                    </a:cubicBezTo>
                    <a:cubicBezTo>
                      <a:pt x="194" y="255"/>
                      <a:pt x="195" y="253"/>
                      <a:pt x="194" y="253"/>
                    </a:cubicBezTo>
                    <a:cubicBezTo>
                      <a:pt x="194" y="252"/>
                      <a:pt x="192" y="253"/>
                      <a:pt x="192" y="251"/>
                    </a:cubicBezTo>
                    <a:cubicBezTo>
                      <a:pt x="191" y="250"/>
                      <a:pt x="190" y="250"/>
                      <a:pt x="191" y="249"/>
                    </a:cubicBezTo>
                    <a:cubicBezTo>
                      <a:pt x="192" y="248"/>
                      <a:pt x="193" y="247"/>
                      <a:pt x="193" y="246"/>
                    </a:cubicBezTo>
                    <a:cubicBezTo>
                      <a:pt x="193" y="245"/>
                      <a:pt x="193" y="245"/>
                      <a:pt x="193" y="244"/>
                    </a:cubicBezTo>
                    <a:cubicBezTo>
                      <a:pt x="193" y="243"/>
                      <a:pt x="194" y="241"/>
                      <a:pt x="194" y="241"/>
                    </a:cubicBezTo>
                    <a:cubicBezTo>
                      <a:pt x="195" y="242"/>
                      <a:pt x="195" y="243"/>
                      <a:pt x="196" y="244"/>
                    </a:cubicBezTo>
                    <a:cubicBezTo>
                      <a:pt x="197" y="246"/>
                      <a:pt x="198" y="250"/>
                      <a:pt x="199" y="249"/>
                    </a:cubicBezTo>
                    <a:cubicBezTo>
                      <a:pt x="200" y="248"/>
                      <a:pt x="200" y="246"/>
                      <a:pt x="201" y="245"/>
                    </a:cubicBezTo>
                    <a:cubicBezTo>
                      <a:pt x="202" y="245"/>
                      <a:pt x="204" y="245"/>
                      <a:pt x="206" y="246"/>
                    </a:cubicBezTo>
                    <a:cubicBezTo>
                      <a:pt x="207" y="247"/>
                      <a:pt x="208" y="250"/>
                      <a:pt x="209" y="251"/>
                    </a:cubicBezTo>
                    <a:cubicBezTo>
                      <a:pt x="209" y="253"/>
                      <a:pt x="209" y="254"/>
                      <a:pt x="209" y="255"/>
                    </a:cubicBezTo>
                    <a:cubicBezTo>
                      <a:pt x="210" y="255"/>
                      <a:pt x="211" y="255"/>
                      <a:pt x="211" y="257"/>
                    </a:cubicBezTo>
                    <a:cubicBezTo>
                      <a:pt x="211" y="258"/>
                      <a:pt x="210" y="261"/>
                      <a:pt x="210" y="261"/>
                    </a:cubicBezTo>
                    <a:cubicBezTo>
                      <a:pt x="211" y="262"/>
                      <a:pt x="212" y="262"/>
                      <a:pt x="213" y="262"/>
                    </a:cubicBezTo>
                    <a:cubicBezTo>
                      <a:pt x="214" y="263"/>
                      <a:pt x="217" y="265"/>
                      <a:pt x="219" y="267"/>
                    </a:cubicBezTo>
                    <a:cubicBezTo>
                      <a:pt x="222" y="269"/>
                      <a:pt x="224" y="270"/>
                      <a:pt x="225" y="270"/>
                    </a:cubicBezTo>
                    <a:cubicBezTo>
                      <a:pt x="226" y="270"/>
                      <a:pt x="227" y="271"/>
                      <a:pt x="227" y="272"/>
                    </a:cubicBezTo>
                    <a:cubicBezTo>
                      <a:pt x="226" y="273"/>
                      <a:pt x="225" y="275"/>
                      <a:pt x="225" y="276"/>
                    </a:cubicBezTo>
                    <a:cubicBezTo>
                      <a:pt x="226" y="277"/>
                      <a:pt x="231" y="279"/>
                      <a:pt x="232" y="280"/>
                    </a:cubicBezTo>
                    <a:cubicBezTo>
                      <a:pt x="234" y="281"/>
                      <a:pt x="237" y="283"/>
                      <a:pt x="237" y="285"/>
                    </a:cubicBezTo>
                    <a:cubicBezTo>
                      <a:pt x="237" y="287"/>
                      <a:pt x="237" y="288"/>
                      <a:pt x="237" y="289"/>
                    </a:cubicBezTo>
                    <a:cubicBezTo>
                      <a:pt x="236" y="290"/>
                      <a:pt x="236" y="292"/>
                      <a:pt x="235" y="292"/>
                    </a:cubicBezTo>
                    <a:cubicBezTo>
                      <a:pt x="234" y="292"/>
                      <a:pt x="233" y="292"/>
                      <a:pt x="233" y="293"/>
                    </a:cubicBezTo>
                    <a:cubicBezTo>
                      <a:pt x="233" y="293"/>
                      <a:pt x="234" y="295"/>
                      <a:pt x="233" y="297"/>
                    </a:cubicBezTo>
                    <a:cubicBezTo>
                      <a:pt x="233" y="298"/>
                      <a:pt x="232" y="300"/>
                      <a:pt x="231" y="301"/>
                    </a:cubicBezTo>
                    <a:cubicBezTo>
                      <a:pt x="229" y="303"/>
                      <a:pt x="228" y="304"/>
                      <a:pt x="228" y="305"/>
                    </a:cubicBezTo>
                    <a:cubicBezTo>
                      <a:pt x="228" y="305"/>
                      <a:pt x="230" y="307"/>
                      <a:pt x="229" y="308"/>
                    </a:cubicBezTo>
                    <a:cubicBezTo>
                      <a:pt x="229" y="309"/>
                      <a:pt x="228" y="312"/>
                      <a:pt x="227" y="313"/>
                    </a:cubicBezTo>
                    <a:cubicBezTo>
                      <a:pt x="225" y="315"/>
                      <a:pt x="225" y="315"/>
                      <a:pt x="224" y="315"/>
                    </a:cubicBezTo>
                    <a:cubicBezTo>
                      <a:pt x="222" y="316"/>
                      <a:pt x="222" y="316"/>
                      <a:pt x="222" y="317"/>
                    </a:cubicBezTo>
                    <a:cubicBezTo>
                      <a:pt x="222" y="317"/>
                      <a:pt x="223" y="317"/>
                      <a:pt x="224" y="318"/>
                    </a:cubicBezTo>
                    <a:cubicBezTo>
                      <a:pt x="224" y="319"/>
                      <a:pt x="225" y="320"/>
                      <a:pt x="224" y="321"/>
                    </a:cubicBezTo>
                    <a:cubicBezTo>
                      <a:pt x="223" y="322"/>
                      <a:pt x="222" y="322"/>
                      <a:pt x="221" y="323"/>
                    </a:cubicBezTo>
                    <a:cubicBezTo>
                      <a:pt x="220" y="324"/>
                      <a:pt x="220" y="324"/>
                      <a:pt x="220" y="326"/>
                    </a:cubicBezTo>
                    <a:cubicBezTo>
                      <a:pt x="220" y="327"/>
                      <a:pt x="218" y="330"/>
                      <a:pt x="217" y="331"/>
                    </a:cubicBezTo>
                    <a:cubicBezTo>
                      <a:pt x="215" y="332"/>
                      <a:pt x="213" y="332"/>
                      <a:pt x="214" y="333"/>
                    </a:cubicBezTo>
                    <a:cubicBezTo>
                      <a:pt x="214" y="333"/>
                      <a:pt x="215" y="333"/>
                      <a:pt x="215" y="333"/>
                    </a:cubicBezTo>
                    <a:cubicBezTo>
                      <a:pt x="216" y="333"/>
                      <a:pt x="218" y="332"/>
                      <a:pt x="218" y="333"/>
                    </a:cubicBezTo>
                    <a:cubicBezTo>
                      <a:pt x="218" y="334"/>
                      <a:pt x="218" y="334"/>
                      <a:pt x="217" y="335"/>
                    </a:cubicBezTo>
                    <a:cubicBezTo>
                      <a:pt x="217" y="335"/>
                      <a:pt x="214" y="337"/>
                      <a:pt x="213" y="338"/>
                    </a:cubicBezTo>
                    <a:cubicBezTo>
                      <a:pt x="212" y="338"/>
                      <a:pt x="212" y="339"/>
                      <a:pt x="212" y="340"/>
                    </a:cubicBezTo>
                    <a:cubicBezTo>
                      <a:pt x="212" y="341"/>
                      <a:pt x="213" y="342"/>
                      <a:pt x="212" y="342"/>
                    </a:cubicBezTo>
                    <a:cubicBezTo>
                      <a:pt x="211" y="343"/>
                      <a:pt x="210" y="343"/>
                      <a:pt x="209" y="343"/>
                    </a:cubicBezTo>
                    <a:cubicBezTo>
                      <a:pt x="208" y="343"/>
                      <a:pt x="207" y="342"/>
                      <a:pt x="206" y="343"/>
                    </a:cubicBezTo>
                    <a:cubicBezTo>
                      <a:pt x="205" y="343"/>
                      <a:pt x="204" y="344"/>
                      <a:pt x="204" y="345"/>
                    </a:cubicBezTo>
                    <a:cubicBezTo>
                      <a:pt x="203" y="346"/>
                      <a:pt x="203" y="347"/>
                      <a:pt x="201" y="348"/>
                    </a:cubicBezTo>
                    <a:cubicBezTo>
                      <a:pt x="200" y="349"/>
                      <a:pt x="199" y="349"/>
                      <a:pt x="198" y="350"/>
                    </a:cubicBezTo>
                    <a:cubicBezTo>
                      <a:pt x="197" y="350"/>
                      <a:pt x="196" y="351"/>
                      <a:pt x="196" y="352"/>
                    </a:cubicBezTo>
                    <a:cubicBezTo>
                      <a:pt x="196" y="352"/>
                      <a:pt x="196" y="354"/>
                      <a:pt x="195" y="355"/>
                    </a:cubicBezTo>
                    <a:cubicBezTo>
                      <a:pt x="194" y="355"/>
                      <a:pt x="193" y="356"/>
                      <a:pt x="193" y="357"/>
                    </a:cubicBezTo>
                    <a:cubicBezTo>
                      <a:pt x="194" y="357"/>
                      <a:pt x="196" y="358"/>
                      <a:pt x="195" y="360"/>
                    </a:cubicBezTo>
                    <a:cubicBezTo>
                      <a:pt x="195" y="361"/>
                      <a:pt x="193" y="361"/>
                      <a:pt x="194" y="362"/>
                    </a:cubicBezTo>
                    <a:cubicBezTo>
                      <a:pt x="195" y="363"/>
                      <a:pt x="197" y="365"/>
                      <a:pt x="198" y="365"/>
                    </a:cubicBezTo>
                    <a:cubicBezTo>
                      <a:pt x="199" y="365"/>
                      <a:pt x="200" y="365"/>
                      <a:pt x="200" y="366"/>
                    </a:cubicBezTo>
                    <a:cubicBezTo>
                      <a:pt x="201" y="367"/>
                      <a:pt x="201" y="367"/>
                      <a:pt x="201" y="368"/>
                    </a:cubicBezTo>
                    <a:cubicBezTo>
                      <a:pt x="200" y="369"/>
                      <a:pt x="200" y="369"/>
                      <a:pt x="201" y="370"/>
                    </a:cubicBezTo>
                    <a:cubicBezTo>
                      <a:pt x="201" y="371"/>
                      <a:pt x="200" y="371"/>
                      <a:pt x="198" y="371"/>
                    </a:cubicBezTo>
                    <a:cubicBezTo>
                      <a:pt x="197" y="371"/>
                      <a:pt x="196" y="369"/>
                      <a:pt x="195" y="370"/>
                    </a:cubicBezTo>
                    <a:cubicBezTo>
                      <a:pt x="194" y="370"/>
                      <a:pt x="196" y="372"/>
                      <a:pt x="194" y="373"/>
                    </a:cubicBezTo>
                    <a:cubicBezTo>
                      <a:pt x="191" y="375"/>
                      <a:pt x="185" y="376"/>
                      <a:pt x="185" y="377"/>
                    </a:cubicBezTo>
                    <a:cubicBezTo>
                      <a:pt x="184" y="377"/>
                      <a:pt x="183" y="380"/>
                      <a:pt x="183" y="381"/>
                    </a:cubicBezTo>
                    <a:cubicBezTo>
                      <a:pt x="182" y="382"/>
                      <a:pt x="181" y="382"/>
                      <a:pt x="181" y="384"/>
                    </a:cubicBezTo>
                    <a:cubicBezTo>
                      <a:pt x="182" y="387"/>
                      <a:pt x="186" y="384"/>
                      <a:pt x="189" y="382"/>
                    </a:cubicBezTo>
                    <a:cubicBezTo>
                      <a:pt x="191" y="382"/>
                      <a:pt x="193" y="383"/>
                      <a:pt x="194" y="383"/>
                    </a:cubicBezTo>
                    <a:cubicBezTo>
                      <a:pt x="195" y="383"/>
                      <a:pt x="196" y="381"/>
                      <a:pt x="196" y="383"/>
                    </a:cubicBezTo>
                    <a:cubicBezTo>
                      <a:pt x="196" y="383"/>
                      <a:pt x="197" y="384"/>
                      <a:pt x="197" y="385"/>
                    </a:cubicBezTo>
                    <a:cubicBezTo>
                      <a:pt x="197" y="385"/>
                      <a:pt x="193" y="384"/>
                      <a:pt x="190" y="385"/>
                    </a:cubicBezTo>
                    <a:cubicBezTo>
                      <a:pt x="189" y="386"/>
                      <a:pt x="188" y="388"/>
                      <a:pt x="187" y="389"/>
                    </a:cubicBezTo>
                    <a:cubicBezTo>
                      <a:pt x="186" y="391"/>
                      <a:pt x="184" y="392"/>
                      <a:pt x="184" y="392"/>
                    </a:cubicBezTo>
                    <a:cubicBezTo>
                      <a:pt x="184" y="393"/>
                      <a:pt x="184" y="397"/>
                      <a:pt x="186" y="397"/>
                    </a:cubicBezTo>
                    <a:cubicBezTo>
                      <a:pt x="188" y="396"/>
                      <a:pt x="188" y="391"/>
                      <a:pt x="190" y="390"/>
                    </a:cubicBezTo>
                    <a:cubicBezTo>
                      <a:pt x="191" y="390"/>
                      <a:pt x="193" y="389"/>
                      <a:pt x="193" y="390"/>
                    </a:cubicBezTo>
                    <a:cubicBezTo>
                      <a:pt x="192" y="391"/>
                      <a:pt x="190" y="395"/>
                      <a:pt x="191" y="395"/>
                    </a:cubicBezTo>
                    <a:cubicBezTo>
                      <a:pt x="192" y="395"/>
                      <a:pt x="195" y="396"/>
                      <a:pt x="197" y="395"/>
                    </a:cubicBezTo>
                    <a:cubicBezTo>
                      <a:pt x="200" y="393"/>
                      <a:pt x="201" y="389"/>
                      <a:pt x="202" y="392"/>
                    </a:cubicBezTo>
                    <a:cubicBezTo>
                      <a:pt x="202" y="394"/>
                      <a:pt x="203" y="394"/>
                      <a:pt x="204" y="394"/>
                    </a:cubicBezTo>
                    <a:cubicBezTo>
                      <a:pt x="206" y="394"/>
                      <a:pt x="212" y="393"/>
                      <a:pt x="213" y="392"/>
                    </a:cubicBezTo>
                    <a:cubicBezTo>
                      <a:pt x="215" y="392"/>
                      <a:pt x="216" y="392"/>
                      <a:pt x="216" y="391"/>
                    </a:cubicBezTo>
                    <a:cubicBezTo>
                      <a:pt x="216" y="390"/>
                      <a:pt x="214" y="389"/>
                      <a:pt x="215" y="388"/>
                    </a:cubicBezTo>
                    <a:cubicBezTo>
                      <a:pt x="215" y="388"/>
                      <a:pt x="217" y="389"/>
                      <a:pt x="219" y="389"/>
                    </a:cubicBezTo>
                    <a:cubicBezTo>
                      <a:pt x="220" y="389"/>
                      <a:pt x="222" y="389"/>
                      <a:pt x="223" y="389"/>
                    </a:cubicBezTo>
                    <a:cubicBezTo>
                      <a:pt x="224" y="388"/>
                      <a:pt x="226" y="387"/>
                      <a:pt x="228" y="386"/>
                    </a:cubicBezTo>
                    <a:cubicBezTo>
                      <a:pt x="230" y="385"/>
                      <a:pt x="231" y="385"/>
                      <a:pt x="231" y="385"/>
                    </a:cubicBezTo>
                    <a:cubicBezTo>
                      <a:pt x="231" y="386"/>
                      <a:pt x="231" y="387"/>
                      <a:pt x="230" y="387"/>
                    </a:cubicBezTo>
                    <a:cubicBezTo>
                      <a:pt x="228" y="388"/>
                      <a:pt x="228" y="388"/>
                      <a:pt x="227" y="389"/>
                    </a:cubicBezTo>
                    <a:cubicBezTo>
                      <a:pt x="227" y="390"/>
                      <a:pt x="226" y="391"/>
                      <a:pt x="225" y="391"/>
                    </a:cubicBezTo>
                    <a:cubicBezTo>
                      <a:pt x="223" y="391"/>
                      <a:pt x="221" y="391"/>
                      <a:pt x="220" y="391"/>
                    </a:cubicBezTo>
                    <a:cubicBezTo>
                      <a:pt x="220" y="392"/>
                      <a:pt x="218" y="393"/>
                      <a:pt x="218" y="394"/>
                    </a:cubicBezTo>
                    <a:cubicBezTo>
                      <a:pt x="218" y="395"/>
                      <a:pt x="219" y="396"/>
                      <a:pt x="219" y="397"/>
                    </a:cubicBezTo>
                    <a:cubicBezTo>
                      <a:pt x="218" y="398"/>
                      <a:pt x="217" y="399"/>
                      <a:pt x="216" y="400"/>
                    </a:cubicBezTo>
                    <a:cubicBezTo>
                      <a:pt x="215" y="401"/>
                      <a:pt x="214" y="401"/>
                      <a:pt x="213" y="401"/>
                    </a:cubicBezTo>
                    <a:cubicBezTo>
                      <a:pt x="211" y="401"/>
                      <a:pt x="210" y="402"/>
                      <a:pt x="210" y="402"/>
                    </a:cubicBezTo>
                    <a:cubicBezTo>
                      <a:pt x="210" y="403"/>
                      <a:pt x="210" y="403"/>
                      <a:pt x="211" y="404"/>
                    </a:cubicBezTo>
                    <a:cubicBezTo>
                      <a:pt x="212" y="404"/>
                      <a:pt x="214" y="404"/>
                      <a:pt x="214" y="405"/>
                    </a:cubicBezTo>
                    <a:cubicBezTo>
                      <a:pt x="214" y="406"/>
                      <a:pt x="214" y="406"/>
                      <a:pt x="213" y="406"/>
                    </a:cubicBezTo>
                    <a:cubicBezTo>
                      <a:pt x="213" y="406"/>
                      <a:pt x="211" y="406"/>
                      <a:pt x="211" y="406"/>
                    </a:cubicBezTo>
                    <a:cubicBezTo>
                      <a:pt x="211" y="407"/>
                      <a:pt x="211" y="409"/>
                      <a:pt x="211" y="409"/>
                    </a:cubicBezTo>
                    <a:cubicBezTo>
                      <a:pt x="212" y="410"/>
                      <a:pt x="212" y="410"/>
                      <a:pt x="214" y="410"/>
                    </a:cubicBezTo>
                    <a:cubicBezTo>
                      <a:pt x="215" y="410"/>
                      <a:pt x="215" y="410"/>
                      <a:pt x="216" y="411"/>
                    </a:cubicBezTo>
                    <a:cubicBezTo>
                      <a:pt x="217" y="412"/>
                      <a:pt x="220" y="413"/>
                      <a:pt x="220" y="415"/>
                    </a:cubicBezTo>
                    <a:cubicBezTo>
                      <a:pt x="220" y="416"/>
                      <a:pt x="218" y="418"/>
                      <a:pt x="216" y="419"/>
                    </a:cubicBezTo>
                    <a:cubicBezTo>
                      <a:pt x="214" y="420"/>
                      <a:pt x="210" y="421"/>
                      <a:pt x="210" y="422"/>
                    </a:cubicBezTo>
                    <a:cubicBezTo>
                      <a:pt x="209" y="423"/>
                      <a:pt x="206" y="426"/>
                      <a:pt x="204" y="426"/>
                    </a:cubicBezTo>
                    <a:cubicBezTo>
                      <a:pt x="203" y="427"/>
                      <a:pt x="202" y="427"/>
                      <a:pt x="201" y="425"/>
                    </a:cubicBezTo>
                    <a:cubicBezTo>
                      <a:pt x="200" y="424"/>
                      <a:pt x="200" y="423"/>
                      <a:pt x="199" y="423"/>
                    </a:cubicBezTo>
                    <a:cubicBezTo>
                      <a:pt x="198" y="423"/>
                      <a:pt x="197" y="425"/>
                      <a:pt x="197" y="426"/>
                    </a:cubicBezTo>
                    <a:cubicBezTo>
                      <a:pt x="196" y="427"/>
                      <a:pt x="195" y="428"/>
                      <a:pt x="195" y="429"/>
                    </a:cubicBezTo>
                    <a:cubicBezTo>
                      <a:pt x="196" y="429"/>
                      <a:pt x="198" y="429"/>
                      <a:pt x="198" y="430"/>
                    </a:cubicBezTo>
                    <a:cubicBezTo>
                      <a:pt x="197" y="431"/>
                      <a:pt x="197" y="432"/>
                      <a:pt x="195" y="432"/>
                    </a:cubicBezTo>
                    <a:cubicBezTo>
                      <a:pt x="194" y="433"/>
                      <a:pt x="192" y="435"/>
                      <a:pt x="190" y="436"/>
                    </a:cubicBezTo>
                    <a:cubicBezTo>
                      <a:pt x="189" y="436"/>
                      <a:pt x="188" y="436"/>
                      <a:pt x="187" y="436"/>
                    </a:cubicBezTo>
                    <a:cubicBezTo>
                      <a:pt x="185" y="435"/>
                      <a:pt x="184" y="436"/>
                      <a:pt x="183" y="436"/>
                    </a:cubicBezTo>
                    <a:cubicBezTo>
                      <a:pt x="183" y="437"/>
                      <a:pt x="182" y="438"/>
                      <a:pt x="181" y="439"/>
                    </a:cubicBezTo>
                    <a:cubicBezTo>
                      <a:pt x="181" y="439"/>
                      <a:pt x="181" y="441"/>
                      <a:pt x="182" y="441"/>
                    </a:cubicBezTo>
                    <a:cubicBezTo>
                      <a:pt x="183" y="441"/>
                      <a:pt x="185" y="441"/>
                      <a:pt x="185" y="441"/>
                    </a:cubicBezTo>
                    <a:cubicBezTo>
                      <a:pt x="185" y="442"/>
                      <a:pt x="186" y="443"/>
                      <a:pt x="185" y="443"/>
                    </a:cubicBezTo>
                    <a:cubicBezTo>
                      <a:pt x="184" y="444"/>
                      <a:pt x="184" y="444"/>
                      <a:pt x="184" y="445"/>
                    </a:cubicBezTo>
                    <a:cubicBezTo>
                      <a:pt x="184" y="446"/>
                      <a:pt x="185" y="448"/>
                      <a:pt x="185" y="448"/>
                    </a:cubicBezTo>
                    <a:cubicBezTo>
                      <a:pt x="186" y="448"/>
                      <a:pt x="187" y="450"/>
                      <a:pt x="187" y="450"/>
                    </a:cubicBezTo>
                    <a:cubicBezTo>
                      <a:pt x="187" y="451"/>
                      <a:pt x="186" y="451"/>
                      <a:pt x="185" y="451"/>
                    </a:cubicBezTo>
                    <a:cubicBezTo>
                      <a:pt x="185" y="452"/>
                      <a:pt x="186" y="453"/>
                      <a:pt x="187" y="454"/>
                    </a:cubicBezTo>
                    <a:cubicBezTo>
                      <a:pt x="187" y="455"/>
                      <a:pt x="188" y="456"/>
                      <a:pt x="190" y="456"/>
                    </a:cubicBezTo>
                    <a:cubicBezTo>
                      <a:pt x="191" y="456"/>
                      <a:pt x="192" y="455"/>
                      <a:pt x="192" y="454"/>
                    </a:cubicBezTo>
                    <a:cubicBezTo>
                      <a:pt x="192" y="452"/>
                      <a:pt x="195" y="450"/>
                      <a:pt x="194" y="449"/>
                    </a:cubicBezTo>
                    <a:cubicBezTo>
                      <a:pt x="194" y="449"/>
                      <a:pt x="193" y="450"/>
                      <a:pt x="192" y="450"/>
                    </a:cubicBezTo>
                    <a:cubicBezTo>
                      <a:pt x="192" y="449"/>
                      <a:pt x="193" y="448"/>
                      <a:pt x="193" y="448"/>
                    </a:cubicBezTo>
                    <a:cubicBezTo>
                      <a:pt x="194" y="447"/>
                      <a:pt x="194" y="448"/>
                      <a:pt x="195" y="448"/>
                    </a:cubicBezTo>
                    <a:cubicBezTo>
                      <a:pt x="196" y="448"/>
                      <a:pt x="198" y="448"/>
                      <a:pt x="199" y="447"/>
                    </a:cubicBezTo>
                    <a:cubicBezTo>
                      <a:pt x="199" y="447"/>
                      <a:pt x="199" y="445"/>
                      <a:pt x="201" y="445"/>
                    </a:cubicBezTo>
                    <a:cubicBezTo>
                      <a:pt x="203" y="445"/>
                      <a:pt x="207" y="445"/>
                      <a:pt x="208" y="444"/>
                    </a:cubicBezTo>
                    <a:cubicBezTo>
                      <a:pt x="210" y="444"/>
                      <a:pt x="211" y="443"/>
                      <a:pt x="211" y="442"/>
                    </a:cubicBezTo>
                    <a:cubicBezTo>
                      <a:pt x="212" y="441"/>
                      <a:pt x="214" y="439"/>
                      <a:pt x="215" y="438"/>
                    </a:cubicBezTo>
                    <a:cubicBezTo>
                      <a:pt x="215" y="437"/>
                      <a:pt x="216" y="437"/>
                      <a:pt x="217" y="438"/>
                    </a:cubicBezTo>
                    <a:cubicBezTo>
                      <a:pt x="219" y="438"/>
                      <a:pt x="221" y="438"/>
                      <a:pt x="222" y="437"/>
                    </a:cubicBezTo>
                    <a:cubicBezTo>
                      <a:pt x="223" y="437"/>
                      <a:pt x="224" y="436"/>
                      <a:pt x="225" y="436"/>
                    </a:cubicBezTo>
                    <a:cubicBezTo>
                      <a:pt x="225" y="435"/>
                      <a:pt x="225" y="433"/>
                      <a:pt x="224" y="432"/>
                    </a:cubicBezTo>
                    <a:cubicBezTo>
                      <a:pt x="224" y="432"/>
                      <a:pt x="220" y="431"/>
                      <a:pt x="219" y="431"/>
                    </a:cubicBezTo>
                    <a:cubicBezTo>
                      <a:pt x="218" y="432"/>
                      <a:pt x="217" y="433"/>
                      <a:pt x="216" y="432"/>
                    </a:cubicBezTo>
                    <a:cubicBezTo>
                      <a:pt x="216" y="432"/>
                      <a:pt x="215" y="431"/>
                      <a:pt x="215" y="430"/>
                    </a:cubicBezTo>
                    <a:cubicBezTo>
                      <a:pt x="216" y="430"/>
                      <a:pt x="216" y="430"/>
                      <a:pt x="217" y="429"/>
                    </a:cubicBezTo>
                    <a:cubicBezTo>
                      <a:pt x="218" y="429"/>
                      <a:pt x="220" y="427"/>
                      <a:pt x="220" y="427"/>
                    </a:cubicBezTo>
                    <a:cubicBezTo>
                      <a:pt x="220" y="426"/>
                      <a:pt x="219" y="426"/>
                      <a:pt x="219" y="426"/>
                    </a:cubicBezTo>
                    <a:cubicBezTo>
                      <a:pt x="218" y="426"/>
                      <a:pt x="218" y="425"/>
                      <a:pt x="218" y="424"/>
                    </a:cubicBezTo>
                    <a:cubicBezTo>
                      <a:pt x="218" y="423"/>
                      <a:pt x="219" y="422"/>
                      <a:pt x="220" y="423"/>
                    </a:cubicBezTo>
                    <a:cubicBezTo>
                      <a:pt x="221" y="423"/>
                      <a:pt x="222" y="424"/>
                      <a:pt x="223" y="424"/>
                    </a:cubicBezTo>
                    <a:cubicBezTo>
                      <a:pt x="224" y="425"/>
                      <a:pt x="225" y="424"/>
                      <a:pt x="225" y="424"/>
                    </a:cubicBezTo>
                    <a:cubicBezTo>
                      <a:pt x="225" y="424"/>
                      <a:pt x="225" y="423"/>
                      <a:pt x="223" y="422"/>
                    </a:cubicBezTo>
                    <a:cubicBezTo>
                      <a:pt x="222" y="421"/>
                      <a:pt x="221" y="421"/>
                      <a:pt x="221" y="420"/>
                    </a:cubicBezTo>
                    <a:cubicBezTo>
                      <a:pt x="222" y="419"/>
                      <a:pt x="223" y="420"/>
                      <a:pt x="224" y="420"/>
                    </a:cubicBezTo>
                    <a:cubicBezTo>
                      <a:pt x="225" y="421"/>
                      <a:pt x="227" y="421"/>
                      <a:pt x="228" y="422"/>
                    </a:cubicBezTo>
                    <a:cubicBezTo>
                      <a:pt x="229" y="423"/>
                      <a:pt x="231" y="426"/>
                      <a:pt x="232" y="427"/>
                    </a:cubicBezTo>
                    <a:cubicBezTo>
                      <a:pt x="232" y="427"/>
                      <a:pt x="234" y="427"/>
                      <a:pt x="235" y="427"/>
                    </a:cubicBezTo>
                    <a:cubicBezTo>
                      <a:pt x="236" y="426"/>
                      <a:pt x="236" y="426"/>
                      <a:pt x="236" y="424"/>
                    </a:cubicBezTo>
                    <a:cubicBezTo>
                      <a:pt x="235" y="423"/>
                      <a:pt x="234" y="422"/>
                      <a:pt x="232" y="422"/>
                    </a:cubicBezTo>
                    <a:cubicBezTo>
                      <a:pt x="230" y="421"/>
                      <a:pt x="230" y="420"/>
                      <a:pt x="230" y="420"/>
                    </a:cubicBezTo>
                    <a:cubicBezTo>
                      <a:pt x="230" y="419"/>
                      <a:pt x="231" y="419"/>
                      <a:pt x="232" y="418"/>
                    </a:cubicBezTo>
                    <a:cubicBezTo>
                      <a:pt x="233" y="418"/>
                      <a:pt x="234" y="418"/>
                      <a:pt x="234" y="417"/>
                    </a:cubicBezTo>
                    <a:cubicBezTo>
                      <a:pt x="234" y="416"/>
                      <a:pt x="235" y="415"/>
                      <a:pt x="235" y="415"/>
                    </a:cubicBezTo>
                    <a:cubicBezTo>
                      <a:pt x="236" y="416"/>
                      <a:pt x="236" y="416"/>
                      <a:pt x="237" y="417"/>
                    </a:cubicBezTo>
                    <a:cubicBezTo>
                      <a:pt x="239" y="419"/>
                      <a:pt x="239" y="419"/>
                      <a:pt x="240" y="419"/>
                    </a:cubicBezTo>
                    <a:cubicBezTo>
                      <a:pt x="240" y="418"/>
                      <a:pt x="241" y="418"/>
                      <a:pt x="240" y="417"/>
                    </a:cubicBezTo>
                    <a:cubicBezTo>
                      <a:pt x="240" y="415"/>
                      <a:pt x="241" y="415"/>
                      <a:pt x="241" y="414"/>
                    </a:cubicBezTo>
                    <a:cubicBezTo>
                      <a:pt x="242" y="414"/>
                      <a:pt x="243" y="414"/>
                      <a:pt x="243" y="414"/>
                    </a:cubicBezTo>
                    <a:cubicBezTo>
                      <a:pt x="244" y="415"/>
                      <a:pt x="245" y="414"/>
                      <a:pt x="245" y="414"/>
                    </a:cubicBezTo>
                    <a:cubicBezTo>
                      <a:pt x="245" y="414"/>
                      <a:pt x="246" y="414"/>
                      <a:pt x="244" y="412"/>
                    </a:cubicBezTo>
                    <a:cubicBezTo>
                      <a:pt x="243" y="411"/>
                      <a:pt x="242" y="410"/>
                      <a:pt x="242" y="409"/>
                    </a:cubicBezTo>
                    <a:cubicBezTo>
                      <a:pt x="242" y="408"/>
                      <a:pt x="242" y="408"/>
                      <a:pt x="243" y="409"/>
                    </a:cubicBezTo>
                    <a:cubicBezTo>
                      <a:pt x="244" y="409"/>
                      <a:pt x="246" y="409"/>
                      <a:pt x="247" y="408"/>
                    </a:cubicBezTo>
                    <a:cubicBezTo>
                      <a:pt x="248" y="407"/>
                      <a:pt x="248" y="406"/>
                      <a:pt x="249" y="406"/>
                    </a:cubicBezTo>
                    <a:cubicBezTo>
                      <a:pt x="250" y="406"/>
                      <a:pt x="251" y="405"/>
                      <a:pt x="251" y="405"/>
                    </a:cubicBezTo>
                    <a:cubicBezTo>
                      <a:pt x="251" y="405"/>
                      <a:pt x="250" y="404"/>
                      <a:pt x="249" y="405"/>
                    </a:cubicBezTo>
                    <a:cubicBezTo>
                      <a:pt x="248" y="405"/>
                      <a:pt x="247" y="404"/>
                      <a:pt x="247" y="403"/>
                    </a:cubicBezTo>
                    <a:cubicBezTo>
                      <a:pt x="246" y="402"/>
                      <a:pt x="247" y="400"/>
                      <a:pt x="247" y="399"/>
                    </a:cubicBezTo>
                    <a:cubicBezTo>
                      <a:pt x="248" y="398"/>
                      <a:pt x="249" y="396"/>
                      <a:pt x="250" y="395"/>
                    </a:cubicBezTo>
                    <a:cubicBezTo>
                      <a:pt x="252" y="395"/>
                      <a:pt x="254" y="393"/>
                      <a:pt x="254" y="392"/>
                    </a:cubicBezTo>
                    <a:cubicBezTo>
                      <a:pt x="254" y="391"/>
                      <a:pt x="254" y="391"/>
                      <a:pt x="254" y="390"/>
                    </a:cubicBezTo>
                    <a:cubicBezTo>
                      <a:pt x="253" y="389"/>
                      <a:pt x="252" y="389"/>
                      <a:pt x="253" y="388"/>
                    </a:cubicBezTo>
                    <a:cubicBezTo>
                      <a:pt x="253" y="388"/>
                      <a:pt x="253" y="388"/>
                      <a:pt x="254" y="388"/>
                    </a:cubicBezTo>
                    <a:cubicBezTo>
                      <a:pt x="255" y="389"/>
                      <a:pt x="256" y="388"/>
                      <a:pt x="256" y="387"/>
                    </a:cubicBezTo>
                    <a:cubicBezTo>
                      <a:pt x="257" y="386"/>
                      <a:pt x="257" y="385"/>
                      <a:pt x="257" y="384"/>
                    </a:cubicBezTo>
                    <a:cubicBezTo>
                      <a:pt x="258" y="383"/>
                      <a:pt x="260" y="381"/>
                      <a:pt x="261" y="380"/>
                    </a:cubicBezTo>
                    <a:cubicBezTo>
                      <a:pt x="262" y="379"/>
                      <a:pt x="264" y="379"/>
                      <a:pt x="265" y="378"/>
                    </a:cubicBezTo>
                    <a:cubicBezTo>
                      <a:pt x="266" y="378"/>
                      <a:pt x="269" y="376"/>
                      <a:pt x="271" y="374"/>
                    </a:cubicBezTo>
                    <a:cubicBezTo>
                      <a:pt x="272" y="372"/>
                      <a:pt x="272" y="370"/>
                      <a:pt x="273" y="370"/>
                    </a:cubicBezTo>
                    <a:cubicBezTo>
                      <a:pt x="274" y="370"/>
                      <a:pt x="275" y="371"/>
                      <a:pt x="276" y="370"/>
                    </a:cubicBezTo>
                    <a:cubicBezTo>
                      <a:pt x="277" y="370"/>
                      <a:pt x="277" y="369"/>
                      <a:pt x="277" y="368"/>
                    </a:cubicBezTo>
                    <a:cubicBezTo>
                      <a:pt x="277" y="367"/>
                      <a:pt x="277" y="365"/>
                      <a:pt x="278" y="364"/>
                    </a:cubicBezTo>
                    <a:cubicBezTo>
                      <a:pt x="278" y="364"/>
                      <a:pt x="279" y="364"/>
                      <a:pt x="279" y="365"/>
                    </a:cubicBezTo>
                    <a:cubicBezTo>
                      <a:pt x="280" y="365"/>
                      <a:pt x="281" y="365"/>
                      <a:pt x="282" y="364"/>
                    </a:cubicBezTo>
                    <a:cubicBezTo>
                      <a:pt x="282" y="363"/>
                      <a:pt x="284" y="361"/>
                      <a:pt x="285" y="360"/>
                    </a:cubicBezTo>
                    <a:cubicBezTo>
                      <a:pt x="287" y="359"/>
                      <a:pt x="289" y="356"/>
                      <a:pt x="291" y="355"/>
                    </a:cubicBezTo>
                    <a:cubicBezTo>
                      <a:pt x="292" y="354"/>
                      <a:pt x="297" y="352"/>
                      <a:pt x="298" y="352"/>
                    </a:cubicBezTo>
                    <a:cubicBezTo>
                      <a:pt x="298" y="351"/>
                      <a:pt x="299" y="351"/>
                      <a:pt x="298" y="350"/>
                    </a:cubicBezTo>
                    <a:cubicBezTo>
                      <a:pt x="298" y="349"/>
                      <a:pt x="298" y="349"/>
                      <a:pt x="298" y="348"/>
                    </a:cubicBezTo>
                    <a:cubicBezTo>
                      <a:pt x="299" y="347"/>
                      <a:pt x="300" y="347"/>
                      <a:pt x="301" y="347"/>
                    </a:cubicBezTo>
                    <a:cubicBezTo>
                      <a:pt x="303" y="347"/>
                      <a:pt x="304" y="347"/>
                      <a:pt x="305" y="346"/>
                    </a:cubicBezTo>
                    <a:cubicBezTo>
                      <a:pt x="306" y="346"/>
                      <a:pt x="306" y="346"/>
                      <a:pt x="307" y="346"/>
                    </a:cubicBezTo>
                    <a:cubicBezTo>
                      <a:pt x="309" y="346"/>
                      <a:pt x="309" y="347"/>
                      <a:pt x="310" y="346"/>
                    </a:cubicBezTo>
                    <a:cubicBezTo>
                      <a:pt x="312" y="345"/>
                      <a:pt x="313" y="345"/>
                      <a:pt x="313" y="344"/>
                    </a:cubicBezTo>
                    <a:cubicBezTo>
                      <a:pt x="314" y="343"/>
                      <a:pt x="314" y="343"/>
                      <a:pt x="315" y="343"/>
                    </a:cubicBezTo>
                    <a:cubicBezTo>
                      <a:pt x="316" y="343"/>
                      <a:pt x="317" y="343"/>
                      <a:pt x="318" y="342"/>
                    </a:cubicBezTo>
                    <a:cubicBezTo>
                      <a:pt x="318" y="342"/>
                      <a:pt x="318" y="341"/>
                      <a:pt x="317" y="340"/>
                    </a:cubicBezTo>
                    <a:cubicBezTo>
                      <a:pt x="316" y="340"/>
                      <a:pt x="314" y="340"/>
                      <a:pt x="313" y="340"/>
                    </a:cubicBezTo>
                    <a:cubicBezTo>
                      <a:pt x="311" y="339"/>
                      <a:pt x="309" y="337"/>
                      <a:pt x="309" y="337"/>
                    </a:cubicBezTo>
                    <a:cubicBezTo>
                      <a:pt x="309" y="336"/>
                      <a:pt x="309" y="336"/>
                      <a:pt x="310" y="336"/>
                    </a:cubicBezTo>
                    <a:cubicBezTo>
                      <a:pt x="311" y="337"/>
                      <a:pt x="314" y="338"/>
                      <a:pt x="315" y="338"/>
                    </a:cubicBezTo>
                    <a:cubicBezTo>
                      <a:pt x="316" y="338"/>
                      <a:pt x="316" y="337"/>
                      <a:pt x="316" y="336"/>
                    </a:cubicBezTo>
                    <a:cubicBezTo>
                      <a:pt x="316" y="336"/>
                      <a:pt x="316" y="335"/>
                      <a:pt x="315" y="334"/>
                    </a:cubicBezTo>
                    <a:cubicBezTo>
                      <a:pt x="314" y="334"/>
                      <a:pt x="314" y="333"/>
                      <a:pt x="314" y="333"/>
                    </a:cubicBezTo>
                    <a:cubicBezTo>
                      <a:pt x="315" y="332"/>
                      <a:pt x="316" y="332"/>
                      <a:pt x="316" y="333"/>
                    </a:cubicBezTo>
                    <a:cubicBezTo>
                      <a:pt x="317" y="334"/>
                      <a:pt x="318" y="335"/>
                      <a:pt x="318" y="335"/>
                    </a:cubicBezTo>
                    <a:cubicBezTo>
                      <a:pt x="319" y="334"/>
                      <a:pt x="322" y="334"/>
                      <a:pt x="322" y="333"/>
                    </a:cubicBezTo>
                    <a:cubicBezTo>
                      <a:pt x="323" y="333"/>
                      <a:pt x="324" y="332"/>
                      <a:pt x="324" y="331"/>
                    </a:cubicBezTo>
                    <a:cubicBezTo>
                      <a:pt x="324" y="330"/>
                      <a:pt x="325" y="331"/>
                      <a:pt x="325" y="331"/>
                    </a:cubicBezTo>
                    <a:cubicBezTo>
                      <a:pt x="325" y="331"/>
                      <a:pt x="326" y="331"/>
                      <a:pt x="326" y="332"/>
                    </a:cubicBezTo>
                    <a:cubicBezTo>
                      <a:pt x="326" y="334"/>
                      <a:pt x="326" y="337"/>
                      <a:pt x="326" y="337"/>
                    </a:cubicBezTo>
                    <a:cubicBezTo>
                      <a:pt x="326" y="338"/>
                      <a:pt x="328" y="337"/>
                      <a:pt x="328" y="336"/>
                    </a:cubicBezTo>
                    <a:cubicBezTo>
                      <a:pt x="329" y="335"/>
                      <a:pt x="329" y="332"/>
                      <a:pt x="329" y="331"/>
                    </a:cubicBezTo>
                    <a:cubicBezTo>
                      <a:pt x="330" y="331"/>
                      <a:pt x="332" y="330"/>
                      <a:pt x="333" y="330"/>
                    </a:cubicBezTo>
                    <a:cubicBezTo>
                      <a:pt x="335" y="330"/>
                      <a:pt x="335" y="331"/>
                      <a:pt x="335" y="332"/>
                    </a:cubicBezTo>
                    <a:cubicBezTo>
                      <a:pt x="335" y="332"/>
                      <a:pt x="335" y="333"/>
                      <a:pt x="336" y="332"/>
                    </a:cubicBezTo>
                    <a:cubicBezTo>
                      <a:pt x="336" y="332"/>
                      <a:pt x="337" y="332"/>
                      <a:pt x="337" y="331"/>
                    </a:cubicBezTo>
                    <a:cubicBezTo>
                      <a:pt x="338" y="330"/>
                      <a:pt x="340" y="328"/>
                      <a:pt x="340" y="327"/>
                    </a:cubicBezTo>
                    <a:cubicBezTo>
                      <a:pt x="339" y="326"/>
                      <a:pt x="339" y="325"/>
                      <a:pt x="338" y="325"/>
                    </a:cubicBezTo>
                    <a:cubicBezTo>
                      <a:pt x="338" y="324"/>
                      <a:pt x="338" y="324"/>
                      <a:pt x="338" y="323"/>
                    </a:cubicBezTo>
                    <a:cubicBezTo>
                      <a:pt x="339" y="323"/>
                      <a:pt x="341" y="322"/>
                      <a:pt x="342" y="323"/>
                    </a:cubicBezTo>
                    <a:cubicBezTo>
                      <a:pt x="343" y="323"/>
                      <a:pt x="344" y="325"/>
                      <a:pt x="346" y="325"/>
                    </a:cubicBezTo>
                    <a:cubicBezTo>
                      <a:pt x="347" y="324"/>
                      <a:pt x="349" y="324"/>
                      <a:pt x="350" y="323"/>
                    </a:cubicBezTo>
                    <a:cubicBezTo>
                      <a:pt x="350" y="322"/>
                      <a:pt x="352" y="321"/>
                      <a:pt x="352" y="321"/>
                    </a:cubicBezTo>
                    <a:cubicBezTo>
                      <a:pt x="353" y="320"/>
                      <a:pt x="353" y="320"/>
                      <a:pt x="354" y="321"/>
                    </a:cubicBezTo>
                    <a:cubicBezTo>
                      <a:pt x="356" y="321"/>
                      <a:pt x="356" y="321"/>
                      <a:pt x="357" y="321"/>
                    </a:cubicBezTo>
                    <a:cubicBezTo>
                      <a:pt x="359" y="321"/>
                      <a:pt x="362" y="320"/>
                      <a:pt x="362" y="320"/>
                    </a:cubicBezTo>
                    <a:cubicBezTo>
                      <a:pt x="363" y="321"/>
                      <a:pt x="363" y="321"/>
                      <a:pt x="364" y="321"/>
                    </a:cubicBezTo>
                    <a:cubicBezTo>
                      <a:pt x="364" y="321"/>
                      <a:pt x="364" y="321"/>
                      <a:pt x="364" y="321"/>
                    </a:cubicBezTo>
                    <a:cubicBezTo>
                      <a:pt x="364" y="322"/>
                      <a:pt x="365" y="322"/>
                      <a:pt x="365" y="322"/>
                    </a:cubicBezTo>
                    <a:cubicBezTo>
                      <a:pt x="365" y="322"/>
                      <a:pt x="366" y="322"/>
                      <a:pt x="367" y="322"/>
                    </a:cubicBezTo>
                    <a:cubicBezTo>
                      <a:pt x="367" y="322"/>
                      <a:pt x="368" y="321"/>
                      <a:pt x="368" y="321"/>
                    </a:cubicBezTo>
                    <a:cubicBezTo>
                      <a:pt x="368" y="321"/>
                      <a:pt x="369" y="320"/>
                      <a:pt x="369" y="320"/>
                    </a:cubicBezTo>
                    <a:cubicBezTo>
                      <a:pt x="370" y="319"/>
                      <a:pt x="370" y="318"/>
                      <a:pt x="371" y="318"/>
                    </a:cubicBezTo>
                    <a:cubicBezTo>
                      <a:pt x="371" y="319"/>
                      <a:pt x="372" y="319"/>
                      <a:pt x="373" y="318"/>
                    </a:cubicBezTo>
                    <a:cubicBezTo>
                      <a:pt x="373" y="318"/>
                      <a:pt x="374" y="318"/>
                      <a:pt x="374" y="318"/>
                    </a:cubicBezTo>
                    <a:cubicBezTo>
                      <a:pt x="375" y="318"/>
                      <a:pt x="375" y="318"/>
                      <a:pt x="375" y="318"/>
                    </a:cubicBezTo>
                    <a:cubicBezTo>
                      <a:pt x="375" y="317"/>
                      <a:pt x="376" y="317"/>
                      <a:pt x="376" y="317"/>
                    </a:cubicBezTo>
                    <a:cubicBezTo>
                      <a:pt x="377" y="317"/>
                      <a:pt x="377" y="316"/>
                      <a:pt x="378" y="315"/>
                    </a:cubicBezTo>
                    <a:cubicBezTo>
                      <a:pt x="378" y="315"/>
                      <a:pt x="378" y="314"/>
                      <a:pt x="378" y="314"/>
                    </a:cubicBezTo>
                    <a:cubicBezTo>
                      <a:pt x="378" y="313"/>
                      <a:pt x="378" y="311"/>
                      <a:pt x="378" y="310"/>
                    </a:cubicBezTo>
                    <a:cubicBezTo>
                      <a:pt x="379" y="309"/>
                      <a:pt x="380" y="308"/>
                      <a:pt x="381" y="308"/>
                    </a:cubicBezTo>
                    <a:cubicBezTo>
                      <a:pt x="381" y="307"/>
                      <a:pt x="382" y="307"/>
                      <a:pt x="382" y="307"/>
                    </a:cubicBezTo>
                    <a:cubicBezTo>
                      <a:pt x="383" y="306"/>
                      <a:pt x="382" y="306"/>
                      <a:pt x="382" y="306"/>
                    </a:cubicBezTo>
                    <a:cubicBezTo>
                      <a:pt x="381" y="305"/>
                      <a:pt x="381" y="305"/>
                      <a:pt x="382" y="304"/>
                    </a:cubicBezTo>
                    <a:cubicBezTo>
                      <a:pt x="382" y="304"/>
                      <a:pt x="383" y="304"/>
                      <a:pt x="383" y="304"/>
                    </a:cubicBezTo>
                    <a:cubicBezTo>
                      <a:pt x="384" y="303"/>
                      <a:pt x="384" y="302"/>
                      <a:pt x="384" y="302"/>
                    </a:cubicBezTo>
                    <a:cubicBezTo>
                      <a:pt x="385" y="301"/>
                      <a:pt x="385" y="301"/>
                      <a:pt x="385" y="300"/>
                    </a:cubicBezTo>
                    <a:cubicBezTo>
                      <a:pt x="385" y="299"/>
                      <a:pt x="385" y="298"/>
                      <a:pt x="385" y="297"/>
                    </a:cubicBezTo>
                    <a:cubicBezTo>
                      <a:pt x="385" y="296"/>
                      <a:pt x="384" y="296"/>
                      <a:pt x="383" y="296"/>
                    </a:cubicBezTo>
                    <a:cubicBezTo>
                      <a:pt x="383" y="296"/>
                      <a:pt x="383" y="294"/>
                      <a:pt x="383" y="294"/>
                    </a:cubicBezTo>
                    <a:cubicBezTo>
                      <a:pt x="383" y="293"/>
                      <a:pt x="383" y="293"/>
                      <a:pt x="383" y="292"/>
                    </a:cubicBezTo>
                    <a:cubicBezTo>
                      <a:pt x="384" y="292"/>
                      <a:pt x="384" y="291"/>
                      <a:pt x="384" y="291"/>
                    </a:cubicBezTo>
                    <a:cubicBezTo>
                      <a:pt x="384" y="290"/>
                      <a:pt x="385" y="289"/>
                      <a:pt x="385" y="289"/>
                    </a:cubicBezTo>
                    <a:cubicBezTo>
                      <a:pt x="385" y="289"/>
                      <a:pt x="385" y="289"/>
                      <a:pt x="385" y="289"/>
                    </a:cubicBezTo>
                    <a:cubicBezTo>
                      <a:pt x="386" y="289"/>
                      <a:pt x="386" y="288"/>
                      <a:pt x="386" y="288"/>
                    </a:cubicBezTo>
                    <a:cubicBezTo>
                      <a:pt x="386" y="287"/>
                      <a:pt x="389" y="284"/>
                      <a:pt x="390" y="283"/>
                    </a:cubicBezTo>
                    <a:cubicBezTo>
                      <a:pt x="390" y="282"/>
                      <a:pt x="392" y="280"/>
                      <a:pt x="392" y="279"/>
                    </a:cubicBezTo>
                    <a:cubicBezTo>
                      <a:pt x="393" y="278"/>
                      <a:pt x="395" y="277"/>
                      <a:pt x="395" y="276"/>
                    </a:cubicBezTo>
                    <a:cubicBezTo>
                      <a:pt x="396" y="274"/>
                      <a:pt x="396" y="273"/>
                      <a:pt x="396" y="272"/>
                    </a:cubicBezTo>
                    <a:cubicBezTo>
                      <a:pt x="397" y="271"/>
                      <a:pt x="398" y="270"/>
                      <a:pt x="400" y="269"/>
                    </a:cubicBezTo>
                    <a:cubicBezTo>
                      <a:pt x="401" y="269"/>
                      <a:pt x="402" y="268"/>
                      <a:pt x="403" y="266"/>
                    </a:cubicBezTo>
                    <a:cubicBezTo>
                      <a:pt x="405" y="265"/>
                      <a:pt x="403" y="263"/>
                      <a:pt x="404" y="262"/>
                    </a:cubicBezTo>
                    <a:cubicBezTo>
                      <a:pt x="404" y="260"/>
                      <a:pt x="406" y="259"/>
                      <a:pt x="408" y="258"/>
                    </a:cubicBezTo>
                    <a:cubicBezTo>
                      <a:pt x="409" y="257"/>
                      <a:pt x="410" y="255"/>
                      <a:pt x="411" y="254"/>
                    </a:cubicBezTo>
                    <a:cubicBezTo>
                      <a:pt x="411" y="252"/>
                      <a:pt x="412" y="250"/>
                      <a:pt x="412" y="249"/>
                    </a:cubicBezTo>
                    <a:cubicBezTo>
                      <a:pt x="413" y="249"/>
                      <a:pt x="413" y="250"/>
                      <a:pt x="413" y="251"/>
                    </a:cubicBezTo>
                    <a:cubicBezTo>
                      <a:pt x="414" y="252"/>
                      <a:pt x="416" y="251"/>
                      <a:pt x="416" y="251"/>
                    </a:cubicBezTo>
                    <a:cubicBezTo>
                      <a:pt x="417" y="251"/>
                      <a:pt x="418" y="250"/>
                      <a:pt x="418" y="250"/>
                    </a:cubicBezTo>
                    <a:cubicBezTo>
                      <a:pt x="418" y="250"/>
                      <a:pt x="418" y="250"/>
                      <a:pt x="418" y="250"/>
                    </a:cubicBezTo>
                    <a:cubicBezTo>
                      <a:pt x="418" y="250"/>
                      <a:pt x="419" y="250"/>
                      <a:pt x="419" y="250"/>
                    </a:cubicBezTo>
                    <a:cubicBezTo>
                      <a:pt x="420" y="250"/>
                      <a:pt x="421" y="250"/>
                      <a:pt x="422" y="250"/>
                    </a:cubicBezTo>
                    <a:cubicBezTo>
                      <a:pt x="422" y="250"/>
                      <a:pt x="423" y="249"/>
                      <a:pt x="423" y="250"/>
                    </a:cubicBezTo>
                    <a:cubicBezTo>
                      <a:pt x="424" y="250"/>
                      <a:pt x="425" y="249"/>
                      <a:pt x="424" y="249"/>
                    </a:cubicBezTo>
                    <a:cubicBezTo>
                      <a:pt x="424" y="249"/>
                      <a:pt x="423" y="248"/>
                      <a:pt x="423" y="248"/>
                    </a:cubicBezTo>
                    <a:cubicBezTo>
                      <a:pt x="423" y="247"/>
                      <a:pt x="422" y="245"/>
                      <a:pt x="422" y="245"/>
                    </a:cubicBezTo>
                    <a:cubicBezTo>
                      <a:pt x="422" y="244"/>
                      <a:pt x="422" y="244"/>
                      <a:pt x="421" y="244"/>
                    </a:cubicBezTo>
                    <a:cubicBezTo>
                      <a:pt x="421" y="244"/>
                      <a:pt x="420" y="244"/>
                      <a:pt x="420" y="245"/>
                    </a:cubicBezTo>
                    <a:cubicBezTo>
                      <a:pt x="420" y="245"/>
                      <a:pt x="420" y="246"/>
                      <a:pt x="419" y="245"/>
                    </a:cubicBezTo>
                    <a:cubicBezTo>
                      <a:pt x="419" y="245"/>
                      <a:pt x="419" y="244"/>
                      <a:pt x="420" y="244"/>
                    </a:cubicBezTo>
                    <a:cubicBezTo>
                      <a:pt x="420" y="243"/>
                      <a:pt x="421" y="243"/>
                      <a:pt x="421" y="242"/>
                    </a:cubicBezTo>
                    <a:cubicBezTo>
                      <a:pt x="422" y="242"/>
                      <a:pt x="423" y="241"/>
                      <a:pt x="424" y="241"/>
                    </a:cubicBezTo>
                    <a:cubicBezTo>
                      <a:pt x="424" y="240"/>
                      <a:pt x="426" y="239"/>
                      <a:pt x="426" y="238"/>
                    </a:cubicBezTo>
                    <a:cubicBezTo>
                      <a:pt x="427" y="237"/>
                      <a:pt x="428" y="236"/>
                      <a:pt x="428" y="236"/>
                    </a:cubicBezTo>
                    <a:cubicBezTo>
                      <a:pt x="429" y="235"/>
                      <a:pt x="430" y="234"/>
                      <a:pt x="431" y="234"/>
                    </a:cubicBezTo>
                    <a:cubicBezTo>
                      <a:pt x="432" y="234"/>
                      <a:pt x="432" y="233"/>
                      <a:pt x="433" y="233"/>
                    </a:cubicBezTo>
                    <a:cubicBezTo>
                      <a:pt x="434" y="233"/>
                      <a:pt x="434" y="232"/>
                      <a:pt x="434" y="232"/>
                    </a:cubicBezTo>
                    <a:cubicBezTo>
                      <a:pt x="435" y="231"/>
                      <a:pt x="435" y="230"/>
                      <a:pt x="435" y="230"/>
                    </a:cubicBezTo>
                    <a:cubicBezTo>
                      <a:pt x="436" y="230"/>
                      <a:pt x="436" y="230"/>
                      <a:pt x="436" y="230"/>
                    </a:cubicBezTo>
                    <a:cubicBezTo>
                      <a:pt x="436" y="230"/>
                      <a:pt x="435" y="230"/>
                      <a:pt x="435" y="229"/>
                    </a:cubicBezTo>
                    <a:cubicBezTo>
                      <a:pt x="434" y="229"/>
                      <a:pt x="435" y="228"/>
                      <a:pt x="436" y="229"/>
                    </a:cubicBezTo>
                    <a:cubicBezTo>
                      <a:pt x="436" y="229"/>
                      <a:pt x="437" y="230"/>
                      <a:pt x="438" y="229"/>
                    </a:cubicBezTo>
                    <a:cubicBezTo>
                      <a:pt x="439" y="229"/>
                      <a:pt x="440" y="227"/>
                      <a:pt x="441" y="228"/>
                    </a:cubicBezTo>
                    <a:cubicBezTo>
                      <a:pt x="442" y="229"/>
                      <a:pt x="443" y="229"/>
                      <a:pt x="443" y="229"/>
                    </a:cubicBezTo>
                    <a:cubicBezTo>
                      <a:pt x="444" y="229"/>
                      <a:pt x="445" y="229"/>
                      <a:pt x="445" y="228"/>
                    </a:cubicBezTo>
                    <a:cubicBezTo>
                      <a:pt x="444" y="227"/>
                      <a:pt x="443" y="226"/>
                      <a:pt x="443" y="226"/>
                    </a:cubicBezTo>
                    <a:cubicBezTo>
                      <a:pt x="443" y="225"/>
                      <a:pt x="444" y="225"/>
                      <a:pt x="445" y="225"/>
                    </a:cubicBezTo>
                    <a:cubicBezTo>
                      <a:pt x="445" y="225"/>
                      <a:pt x="446" y="225"/>
                      <a:pt x="446" y="223"/>
                    </a:cubicBezTo>
                    <a:cubicBezTo>
                      <a:pt x="446" y="222"/>
                      <a:pt x="445" y="221"/>
                      <a:pt x="446" y="221"/>
                    </a:cubicBezTo>
                    <a:cubicBezTo>
                      <a:pt x="447" y="220"/>
                      <a:pt x="449" y="220"/>
                      <a:pt x="449" y="219"/>
                    </a:cubicBezTo>
                    <a:cubicBezTo>
                      <a:pt x="450" y="219"/>
                      <a:pt x="451" y="218"/>
                      <a:pt x="451" y="217"/>
                    </a:cubicBezTo>
                    <a:cubicBezTo>
                      <a:pt x="451" y="216"/>
                      <a:pt x="450" y="214"/>
                      <a:pt x="451" y="214"/>
                    </a:cubicBezTo>
                    <a:cubicBezTo>
                      <a:pt x="452" y="214"/>
                      <a:pt x="452" y="214"/>
                      <a:pt x="453" y="214"/>
                    </a:cubicBezTo>
                    <a:cubicBezTo>
                      <a:pt x="453" y="215"/>
                      <a:pt x="455" y="215"/>
                      <a:pt x="455" y="214"/>
                    </a:cubicBezTo>
                    <a:cubicBezTo>
                      <a:pt x="455" y="214"/>
                      <a:pt x="456" y="213"/>
                      <a:pt x="457" y="213"/>
                    </a:cubicBezTo>
                    <a:cubicBezTo>
                      <a:pt x="458" y="213"/>
                      <a:pt x="459" y="213"/>
                      <a:pt x="459" y="212"/>
                    </a:cubicBezTo>
                    <a:cubicBezTo>
                      <a:pt x="459" y="211"/>
                      <a:pt x="459" y="210"/>
                      <a:pt x="458" y="210"/>
                    </a:cubicBezTo>
                    <a:cubicBezTo>
                      <a:pt x="457" y="210"/>
                      <a:pt x="456" y="210"/>
                      <a:pt x="455" y="209"/>
                    </a:cubicBezTo>
                    <a:cubicBezTo>
                      <a:pt x="455" y="209"/>
                      <a:pt x="456" y="208"/>
                      <a:pt x="456" y="208"/>
                    </a:cubicBezTo>
                    <a:cubicBezTo>
                      <a:pt x="457" y="207"/>
                      <a:pt x="458" y="206"/>
                      <a:pt x="458" y="205"/>
                    </a:cubicBezTo>
                    <a:cubicBezTo>
                      <a:pt x="459" y="204"/>
                      <a:pt x="459" y="204"/>
                      <a:pt x="458" y="203"/>
                    </a:cubicBezTo>
                    <a:close/>
                  </a:path>
                </a:pathLst>
              </a:custGeom>
              <a:grpFill/>
              <a:ln w="6350">
                <a:noFill/>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GB" sz="1600" b="0" i="0" u="none" strike="noStrike" kern="0" cap="none" spc="0" normalizeH="0" baseline="0" noProof="0">
                  <a:ln>
                    <a:noFill/>
                  </a:ln>
                  <a:solidFill>
                    <a:srgbClr val="5C5C5C"/>
                  </a:solidFill>
                  <a:effectLst/>
                  <a:uLnTx/>
                  <a:uFillTx/>
                  <a:cs typeface="+mn-ea"/>
                  <a:sym typeface="+mn-lt"/>
                </a:endParaRPr>
              </a:p>
            </p:txBody>
          </p:sp>
          <p:sp>
            <p:nvSpPr>
              <p:cNvPr id="39" name="任意多边形 37">
                <a:extLst>
                  <a:ext uri="{FF2B5EF4-FFF2-40B4-BE49-F238E27FC236}">
                    <a16:creationId xmlns:a16="http://schemas.microsoft.com/office/drawing/2014/main" id="{9943E51A-63AE-5B43-C70E-3139F667F4FD}"/>
                  </a:ext>
                </a:extLst>
              </p:cNvPr>
              <p:cNvSpPr/>
              <p:nvPr/>
            </p:nvSpPr>
            <p:spPr bwMode="auto">
              <a:xfrm>
                <a:off x="3365377" y="3268313"/>
                <a:ext cx="971" cy="971"/>
              </a:xfrm>
              <a:custGeom>
                <a:avLst/>
                <a:gdLst>
                  <a:gd name="T0" fmla="*/ 0 w 1"/>
                  <a:gd name="T1" fmla="*/ 1 h 1"/>
                  <a:gd name="T2" fmla="*/ 0 w 1"/>
                  <a:gd name="T3" fmla="*/ 0 h 1"/>
                  <a:gd name="T4" fmla="*/ 1 w 1"/>
                  <a:gd name="T5" fmla="*/ 1 h 1"/>
                  <a:gd name="T6" fmla="*/ 1 w 1"/>
                  <a:gd name="T7" fmla="*/ 1 h 1"/>
                  <a:gd name="T8" fmla="*/ 0 w 1"/>
                  <a:gd name="T9" fmla="*/ 1 h 1"/>
                </a:gdLst>
                <a:ahLst/>
                <a:cxnLst>
                  <a:cxn ang="0">
                    <a:pos x="T0" y="T1"/>
                  </a:cxn>
                  <a:cxn ang="0">
                    <a:pos x="T2" y="T3"/>
                  </a:cxn>
                  <a:cxn ang="0">
                    <a:pos x="T4" y="T5"/>
                  </a:cxn>
                  <a:cxn ang="0">
                    <a:pos x="T6" y="T7"/>
                  </a:cxn>
                  <a:cxn ang="0">
                    <a:pos x="T8" y="T9"/>
                  </a:cxn>
                </a:cxnLst>
                <a:rect l="0" t="0" r="r" b="b"/>
                <a:pathLst>
                  <a:path w="1" h="1">
                    <a:moveTo>
                      <a:pt x="0" y="1"/>
                    </a:moveTo>
                    <a:cubicBezTo>
                      <a:pt x="0" y="1"/>
                      <a:pt x="0" y="1"/>
                      <a:pt x="0" y="0"/>
                    </a:cubicBezTo>
                    <a:cubicBezTo>
                      <a:pt x="0" y="0"/>
                      <a:pt x="1" y="1"/>
                      <a:pt x="1" y="1"/>
                    </a:cubicBezTo>
                    <a:cubicBezTo>
                      <a:pt x="1" y="1"/>
                      <a:pt x="1" y="1"/>
                      <a:pt x="1" y="1"/>
                    </a:cubicBezTo>
                    <a:cubicBezTo>
                      <a:pt x="0" y="1"/>
                      <a:pt x="0" y="1"/>
                      <a:pt x="0" y="1"/>
                    </a:cubicBezTo>
                    <a:close/>
                  </a:path>
                </a:pathLst>
              </a:custGeom>
              <a:grpFill/>
              <a:ln w="6350">
                <a:noFill/>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GB" sz="1600" b="0" i="0" u="none" strike="noStrike" kern="0" cap="none" spc="0" normalizeH="0" baseline="0" noProof="0">
                  <a:ln>
                    <a:noFill/>
                  </a:ln>
                  <a:solidFill>
                    <a:srgbClr val="5C5C5C"/>
                  </a:solidFill>
                  <a:effectLst/>
                  <a:uLnTx/>
                  <a:uFillTx/>
                  <a:cs typeface="+mn-ea"/>
                  <a:sym typeface="+mn-lt"/>
                </a:endParaRPr>
              </a:p>
            </p:txBody>
          </p:sp>
          <p:sp>
            <p:nvSpPr>
              <p:cNvPr id="40" name="任意多边形 38">
                <a:extLst>
                  <a:ext uri="{FF2B5EF4-FFF2-40B4-BE49-F238E27FC236}">
                    <a16:creationId xmlns:a16="http://schemas.microsoft.com/office/drawing/2014/main" id="{49A88387-4D54-6AEB-EF9D-AD85CD555C81}"/>
                  </a:ext>
                </a:extLst>
              </p:cNvPr>
              <p:cNvSpPr/>
              <p:nvPr/>
            </p:nvSpPr>
            <p:spPr bwMode="auto">
              <a:xfrm>
                <a:off x="3032551" y="3126643"/>
                <a:ext cx="482258" cy="316330"/>
              </a:xfrm>
              <a:custGeom>
                <a:avLst/>
                <a:gdLst>
                  <a:gd name="T0" fmla="*/ 33 w 536"/>
                  <a:gd name="T1" fmla="*/ 244 h 352"/>
                  <a:gd name="T2" fmla="*/ 78 w 536"/>
                  <a:gd name="T3" fmla="*/ 222 h 352"/>
                  <a:gd name="T4" fmla="*/ 54 w 536"/>
                  <a:gd name="T5" fmla="*/ 246 h 352"/>
                  <a:gd name="T6" fmla="*/ 27 w 536"/>
                  <a:gd name="T7" fmla="*/ 278 h 352"/>
                  <a:gd name="T8" fmla="*/ 1 w 536"/>
                  <a:gd name="T9" fmla="*/ 315 h 352"/>
                  <a:gd name="T10" fmla="*/ 20 w 536"/>
                  <a:gd name="T11" fmla="*/ 317 h 352"/>
                  <a:gd name="T12" fmla="*/ 34 w 536"/>
                  <a:gd name="T13" fmla="*/ 330 h 352"/>
                  <a:gd name="T14" fmla="*/ 54 w 536"/>
                  <a:gd name="T15" fmla="*/ 348 h 352"/>
                  <a:gd name="T16" fmla="*/ 108 w 536"/>
                  <a:gd name="T17" fmla="*/ 347 h 352"/>
                  <a:gd name="T18" fmla="*/ 117 w 536"/>
                  <a:gd name="T19" fmla="*/ 330 h 352"/>
                  <a:gd name="T20" fmla="*/ 145 w 536"/>
                  <a:gd name="T21" fmla="*/ 305 h 352"/>
                  <a:gd name="T22" fmla="*/ 170 w 536"/>
                  <a:gd name="T23" fmla="*/ 327 h 352"/>
                  <a:gd name="T24" fmla="*/ 186 w 536"/>
                  <a:gd name="T25" fmla="*/ 343 h 352"/>
                  <a:gd name="T26" fmla="*/ 210 w 536"/>
                  <a:gd name="T27" fmla="*/ 343 h 352"/>
                  <a:gd name="T28" fmla="*/ 232 w 536"/>
                  <a:gd name="T29" fmla="*/ 322 h 352"/>
                  <a:gd name="T30" fmla="*/ 252 w 536"/>
                  <a:gd name="T31" fmla="*/ 330 h 352"/>
                  <a:gd name="T32" fmla="*/ 266 w 536"/>
                  <a:gd name="T33" fmla="*/ 340 h 352"/>
                  <a:gd name="T34" fmla="*/ 272 w 536"/>
                  <a:gd name="T35" fmla="*/ 316 h 352"/>
                  <a:gd name="T36" fmla="*/ 290 w 536"/>
                  <a:gd name="T37" fmla="*/ 306 h 352"/>
                  <a:gd name="T38" fmla="*/ 301 w 536"/>
                  <a:gd name="T39" fmla="*/ 277 h 352"/>
                  <a:gd name="T40" fmla="*/ 327 w 536"/>
                  <a:gd name="T41" fmla="*/ 269 h 352"/>
                  <a:gd name="T42" fmla="*/ 342 w 536"/>
                  <a:gd name="T43" fmla="*/ 222 h 352"/>
                  <a:gd name="T44" fmla="*/ 359 w 536"/>
                  <a:gd name="T45" fmla="*/ 213 h 352"/>
                  <a:gd name="T46" fmla="*/ 371 w 536"/>
                  <a:gd name="T47" fmla="*/ 192 h 352"/>
                  <a:gd name="T48" fmla="*/ 387 w 536"/>
                  <a:gd name="T49" fmla="*/ 176 h 352"/>
                  <a:gd name="T50" fmla="*/ 371 w 536"/>
                  <a:gd name="T51" fmla="*/ 163 h 352"/>
                  <a:gd name="T52" fmla="*/ 383 w 536"/>
                  <a:gd name="T53" fmla="*/ 152 h 352"/>
                  <a:gd name="T54" fmla="*/ 414 w 536"/>
                  <a:gd name="T55" fmla="*/ 159 h 352"/>
                  <a:gd name="T56" fmla="*/ 421 w 536"/>
                  <a:gd name="T57" fmla="*/ 133 h 352"/>
                  <a:gd name="T58" fmla="*/ 426 w 536"/>
                  <a:gd name="T59" fmla="*/ 119 h 352"/>
                  <a:gd name="T60" fmla="*/ 424 w 536"/>
                  <a:gd name="T61" fmla="*/ 112 h 352"/>
                  <a:gd name="T62" fmla="*/ 441 w 536"/>
                  <a:gd name="T63" fmla="*/ 104 h 352"/>
                  <a:gd name="T64" fmla="*/ 456 w 536"/>
                  <a:gd name="T65" fmla="*/ 87 h 352"/>
                  <a:gd name="T66" fmla="*/ 466 w 536"/>
                  <a:gd name="T67" fmla="*/ 92 h 352"/>
                  <a:gd name="T68" fmla="*/ 491 w 536"/>
                  <a:gd name="T69" fmla="*/ 71 h 352"/>
                  <a:gd name="T70" fmla="*/ 496 w 536"/>
                  <a:gd name="T71" fmla="*/ 69 h 352"/>
                  <a:gd name="T72" fmla="*/ 508 w 536"/>
                  <a:gd name="T73" fmla="*/ 63 h 352"/>
                  <a:gd name="T74" fmla="*/ 525 w 536"/>
                  <a:gd name="T75" fmla="*/ 73 h 352"/>
                  <a:gd name="T76" fmla="*/ 521 w 536"/>
                  <a:gd name="T77" fmla="*/ 60 h 352"/>
                  <a:gd name="T78" fmla="*/ 528 w 536"/>
                  <a:gd name="T79" fmla="*/ 34 h 352"/>
                  <a:gd name="T80" fmla="*/ 522 w 536"/>
                  <a:gd name="T81" fmla="*/ 25 h 352"/>
                  <a:gd name="T82" fmla="*/ 496 w 536"/>
                  <a:gd name="T83" fmla="*/ 24 h 352"/>
                  <a:gd name="T84" fmla="*/ 482 w 536"/>
                  <a:gd name="T85" fmla="*/ 26 h 352"/>
                  <a:gd name="T86" fmla="*/ 444 w 536"/>
                  <a:gd name="T87" fmla="*/ 21 h 352"/>
                  <a:gd name="T88" fmla="*/ 410 w 536"/>
                  <a:gd name="T89" fmla="*/ 12 h 352"/>
                  <a:gd name="T90" fmla="*/ 360 w 536"/>
                  <a:gd name="T91" fmla="*/ 26 h 352"/>
                  <a:gd name="T92" fmla="*/ 340 w 536"/>
                  <a:gd name="T93" fmla="*/ 64 h 352"/>
                  <a:gd name="T94" fmla="*/ 291 w 536"/>
                  <a:gd name="T95" fmla="*/ 86 h 352"/>
                  <a:gd name="T96" fmla="*/ 265 w 536"/>
                  <a:gd name="T97" fmla="*/ 67 h 352"/>
                  <a:gd name="T98" fmla="*/ 275 w 536"/>
                  <a:gd name="T99" fmla="*/ 18 h 352"/>
                  <a:gd name="T100" fmla="*/ 234 w 536"/>
                  <a:gd name="T101" fmla="*/ 17 h 352"/>
                  <a:gd name="T102" fmla="*/ 213 w 536"/>
                  <a:gd name="T103" fmla="*/ 15 h 352"/>
                  <a:gd name="T104" fmla="*/ 200 w 536"/>
                  <a:gd name="T105" fmla="*/ 29 h 352"/>
                  <a:gd name="T106" fmla="*/ 186 w 536"/>
                  <a:gd name="T107" fmla="*/ 14 h 352"/>
                  <a:gd name="T108" fmla="*/ 166 w 536"/>
                  <a:gd name="T109" fmla="*/ 24 h 352"/>
                  <a:gd name="T110" fmla="*/ 91 w 536"/>
                  <a:gd name="T111" fmla="*/ 82 h 352"/>
                  <a:gd name="T112" fmla="*/ 79 w 536"/>
                  <a:gd name="T113" fmla="*/ 87 h 352"/>
                  <a:gd name="T114" fmla="*/ 59 w 536"/>
                  <a:gd name="T115" fmla="*/ 113 h 352"/>
                  <a:gd name="T116" fmla="*/ 27 w 536"/>
                  <a:gd name="T117" fmla="*/ 167 h 352"/>
                  <a:gd name="T118" fmla="*/ 35 w 536"/>
                  <a:gd name="T119" fmla="*/ 200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36" h="352">
                    <a:moveTo>
                      <a:pt x="39" y="210"/>
                    </a:moveTo>
                    <a:cubicBezTo>
                      <a:pt x="39" y="210"/>
                      <a:pt x="39" y="210"/>
                      <a:pt x="39" y="210"/>
                    </a:cubicBezTo>
                    <a:cubicBezTo>
                      <a:pt x="39" y="211"/>
                      <a:pt x="39" y="212"/>
                      <a:pt x="39" y="213"/>
                    </a:cubicBezTo>
                    <a:cubicBezTo>
                      <a:pt x="39" y="214"/>
                      <a:pt x="38" y="217"/>
                      <a:pt x="37" y="219"/>
                    </a:cubicBezTo>
                    <a:cubicBezTo>
                      <a:pt x="37" y="220"/>
                      <a:pt x="37" y="222"/>
                      <a:pt x="37" y="223"/>
                    </a:cubicBezTo>
                    <a:cubicBezTo>
                      <a:pt x="37" y="224"/>
                      <a:pt x="36" y="223"/>
                      <a:pt x="35" y="224"/>
                    </a:cubicBezTo>
                    <a:cubicBezTo>
                      <a:pt x="34" y="225"/>
                      <a:pt x="34" y="227"/>
                      <a:pt x="32" y="227"/>
                    </a:cubicBezTo>
                    <a:cubicBezTo>
                      <a:pt x="31" y="227"/>
                      <a:pt x="31" y="228"/>
                      <a:pt x="31" y="230"/>
                    </a:cubicBezTo>
                    <a:cubicBezTo>
                      <a:pt x="31" y="232"/>
                      <a:pt x="32" y="232"/>
                      <a:pt x="32" y="234"/>
                    </a:cubicBezTo>
                    <a:cubicBezTo>
                      <a:pt x="32" y="235"/>
                      <a:pt x="32" y="237"/>
                      <a:pt x="32" y="238"/>
                    </a:cubicBezTo>
                    <a:cubicBezTo>
                      <a:pt x="32" y="239"/>
                      <a:pt x="31" y="242"/>
                      <a:pt x="31" y="243"/>
                    </a:cubicBezTo>
                    <a:cubicBezTo>
                      <a:pt x="31" y="244"/>
                      <a:pt x="33" y="244"/>
                      <a:pt x="33" y="244"/>
                    </a:cubicBezTo>
                    <a:cubicBezTo>
                      <a:pt x="35" y="241"/>
                      <a:pt x="37" y="239"/>
                      <a:pt x="39" y="236"/>
                    </a:cubicBezTo>
                    <a:cubicBezTo>
                      <a:pt x="43" y="234"/>
                      <a:pt x="47" y="231"/>
                      <a:pt x="50" y="229"/>
                    </a:cubicBezTo>
                    <a:cubicBezTo>
                      <a:pt x="53" y="228"/>
                      <a:pt x="57" y="227"/>
                      <a:pt x="60" y="225"/>
                    </a:cubicBezTo>
                    <a:cubicBezTo>
                      <a:pt x="63" y="223"/>
                      <a:pt x="67" y="222"/>
                      <a:pt x="69" y="220"/>
                    </a:cubicBezTo>
                    <a:cubicBezTo>
                      <a:pt x="72" y="218"/>
                      <a:pt x="77" y="216"/>
                      <a:pt x="79" y="213"/>
                    </a:cubicBezTo>
                    <a:cubicBezTo>
                      <a:pt x="80" y="210"/>
                      <a:pt x="81" y="209"/>
                      <a:pt x="83" y="209"/>
                    </a:cubicBezTo>
                    <a:cubicBezTo>
                      <a:pt x="83" y="209"/>
                      <a:pt x="83" y="209"/>
                      <a:pt x="83" y="209"/>
                    </a:cubicBezTo>
                    <a:cubicBezTo>
                      <a:pt x="84" y="209"/>
                      <a:pt x="85" y="211"/>
                      <a:pt x="84" y="212"/>
                    </a:cubicBezTo>
                    <a:cubicBezTo>
                      <a:pt x="83" y="213"/>
                      <a:pt x="82" y="215"/>
                      <a:pt x="82" y="217"/>
                    </a:cubicBezTo>
                    <a:cubicBezTo>
                      <a:pt x="81" y="219"/>
                      <a:pt x="81" y="220"/>
                      <a:pt x="81" y="221"/>
                    </a:cubicBezTo>
                    <a:cubicBezTo>
                      <a:pt x="81" y="222"/>
                      <a:pt x="81" y="223"/>
                      <a:pt x="80" y="223"/>
                    </a:cubicBezTo>
                    <a:cubicBezTo>
                      <a:pt x="79" y="223"/>
                      <a:pt x="78" y="222"/>
                      <a:pt x="78" y="222"/>
                    </a:cubicBezTo>
                    <a:cubicBezTo>
                      <a:pt x="77" y="222"/>
                      <a:pt x="76" y="222"/>
                      <a:pt x="75" y="222"/>
                    </a:cubicBezTo>
                    <a:cubicBezTo>
                      <a:pt x="74" y="223"/>
                      <a:pt x="73" y="222"/>
                      <a:pt x="72" y="223"/>
                    </a:cubicBezTo>
                    <a:cubicBezTo>
                      <a:pt x="72" y="224"/>
                      <a:pt x="70" y="228"/>
                      <a:pt x="69" y="228"/>
                    </a:cubicBezTo>
                    <a:cubicBezTo>
                      <a:pt x="69" y="229"/>
                      <a:pt x="68" y="230"/>
                      <a:pt x="69" y="230"/>
                    </a:cubicBezTo>
                    <a:cubicBezTo>
                      <a:pt x="70" y="231"/>
                      <a:pt x="71" y="231"/>
                      <a:pt x="71" y="232"/>
                    </a:cubicBezTo>
                    <a:cubicBezTo>
                      <a:pt x="70" y="233"/>
                      <a:pt x="69" y="234"/>
                      <a:pt x="67" y="234"/>
                    </a:cubicBezTo>
                    <a:cubicBezTo>
                      <a:pt x="66" y="234"/>
                      <a:pt x="65" y="235"/>
                      <a:pt x="64" y="234"/>
                    </a:cubicBezTo>
                    <a:cubicBezTo>
                      <a:pt x="63" y="234"/>
                      <a:pt x="62" y="234"/>
                      <a:pt x="62" y="234"/>
                    </a:cubicBezTo>
                    <a:cubicBezTo>
                      <a:pt x="62" y="235"/>
                      <a:pt x="61" y="236"/>
                      <a:pt x="61" y="236"/>
                    </a:cubicBezTo>
                    <a:cubicBezTo>
                      <a:pt x="60" y="236"/>
                      <a:pt x="58" y="236"/>
                      <a:pt x="58" y="237"/>
                    </a:cubicBezTo>
                    <a:cubicBezTo>
                      <a:pt x="59" y="239"/>
                      <a:pt x="59" y="241"/>
                      <a:pt x="57" y="243"/>
                    </a:cubicBezTo>
                    <a:cubicBezTo>
                      <a:pt x="56" y="245"/>
                      <a:pt x="55" y="246"/>
                      <a:pt x="54" y="246"/>
                    </a:cubicBezTo>
                    <a:cubicBezTo>
                      <a:pt x="52" y="246"/>
                      <a:pt x="50" y="245"/>
                      <a:pt x="49" y="246"/>
                    </a:cubicBezTo>
                    <a:cubicBezTo>
                      <a:pt x="48" y="247"/>
                      <a:pt x="47" y="248"/>
                      <a:pt x="46" y="248"/>
                    </a:cubicBezTo>
                    <a:cubicBezTo>
                      <a:pt x="45" y="248"/>
                      <a:pt x="43" y="248"/>
                      <a:pt x="44" y="249"/>
                    </a:cubicBezTo>
                    <a:cubicBezTo>
                      <a:pt x="44" y="250"/>
                      <a:pt x="45" y="252"/>
                      <a:pt x="43" y="253"/>
                    </a:cubicBezTo>
                    <a:cubicBezTo>
                      <a:pt x="41" y="254"/>
                      <a:pt x="38" y="256"/>
                      <a:pt x="38" y="257"/>
                    </a:cubicBezTo>
                    <a:cubicBezTo>
                      <a:pt x="38" y="259"/>
                      <a:pt x="38" y="264"/>
                      <a:pt x="37" y="264"/>
                    </a:cubicBezTo>
                    <a:cubicBezTo>
                      <a:pt x="36" y="264"/>
                      <a:pt x="36" y="264"/>
                      <a:pt x="35" y="263"/>
                    </a:cubicBezTo>
                    <a:cubicBezTo>
                      <a:pt x="34" y="263"/>
                      <a:pt x="32" y="263"/>
                      <a:pt x="33" y="264"/>
                    </a:cubicBezTo>
                    <a:cubicBezTo>
                      <a:pt x="34" y="266"/>
                      <a:pt x="35" y="268"/>
                      <a:pt x="35" y="269"/>
                    </a:cubicBezTo>
                    <a:cubicBezTo>
                      <a:pt x="35" y="270"/>
                      <a:pt x="35" y="270"/>
                      <a:pt x="34" y="271"/>
                    </a:cubicBezTo>
                    <a:cubicBezTo>
                      <a:pt x="33" y="271"/>
                      <a:pt x="31" y="273"/>
                      <a:pt x="30" y="274"/>
                    </a:cubicBezTo>
                    <a:cubicBezTo>
                      <a:pt x="29" y="275"/>
                      <a:pt x="28" y="277"/>
                      <a:pt x="27" y="278"/>
                    </a:cubicBezTo>
                    <a:cubicBezTo>
                      <a:pt x="27" y="278"/>
                      <a:pt x="26" y="278"/>
                      <a:pt x="25" y="277"/>
                    </a:cubicBezTo>
                    <a:cubicBezTo>
                      <a:pt x="25" y="277"/>
                      <a:pt x="23" y="275"/>
                      <a:pt x="22" y="277"/>
                    </a:cubicBezTo>
                    <a:cubicBezTo>
                      <a:pt x="20" y="279"/>
                      <a:pt x="19" y="281"/>
                      <a:pt x="16" y="282"/>
                    </a:cubicBezTo>
                    <a:cubicBezTo>
                      <a:pt x="13" y="283"/>
                      <a:pt x="13" y="284"/>
                      <a:pt x="13" y="286"/>
                    </a:cubicBezTo>
                    <a:cubicBezTo>
                      <a:pt x="13" y="287"/>
                      <a:pt x="13" y="290"/>
                      <a:pt x="12" y="291"/>
                    </a:cubicBezTo>
                    <a:cubicBezTo>
                      <a:pt x="12" y="293"/>
                      <a:pt x="9" y="296"/>
                      <a:pt x="7" y="298"/>
                    </a:cubicBezTo>
                    <a:cubicBezTo>
                      <a:pt x="6" y="299"/>
                      <a:pt x="1" y="304"/>
                      <a:pt x="1" y="305"/>
                    </a:cubicBezTo>
                    <a:cubicBezTo>
                      <a:pt x="2" y="305"/>
                      <a:pt x="2" y="305"/>
                      <a:pt x="2" y="305"/>
                    </a:cubicBezTo>
                    <a:cubicBezTo>
                      <a:pt x="2" y="305"/>
                      <a:pt x="4" y="306"/>
                      <a:pt x="4" y="307"/>
                    </a:cubicBezTo>
                    <a:cubicBezTo>
                      <a:pt x="5" y="309"/>
                      <a:pt x="5" y="310"/>
                      <a:pt x="5" y="311"/>
                    </a:cubicBezTo>
                    <a:cubicBezTo>
                      <a:pt x="5" y="312"/>
                      <a:pt x="2" y="313"/>
                      <a:pt x="2" y="313"/>
                    </a:cubicBezTo>
                    <a:cubicBezTo>
                      <a:pt x="2" y="313"/>
                      <a:pt x="1" y="314"/>
                      <a:pt x="1" y="315"/>
                    </a:cubicBezTo>
                    <a:cubicBezTo>
                      <a:pt x="0" y="316"/>
                      <a:pt x="0" y="318"/>
                      <a:pt x="0" y="318"/>
                    </a:cubicBezTo>
                    <a:cubicBezTo>
                      <a:pt x="2" y="318"/>
                      <a:pt x="2" y="318"/>
                      <a:pt x="2" y="318"/>
                    </a:cubicBezTo>
                    <a:cubicBezTo>
                      <a:pt x="4" y="319"/>
                      <a:pt x="4" y="319"/>
                      <a:pt x="4" y="319"/>
                    </a:cubicBezTo>
                    <a:cubicBezTo>
                      <a:pt x="4" y="319"/>
                      <a:pt x="4" y="316"/>
                      <a:pt x="5" y="316"/>
                    </a:cubicBezTo>
                    <a:cubicBezTo>
                      <a:pt x="6" y="316"/>
                      <a:pt x="5" y="318"/>
                      <a:pt x="6" y="319"/>
                    </a:cubicBezTo>
                    <a:cubicBezTo>
                      <a:pt x="7" y="319"/>
                      <a:pt x="7" y="320"/>
                      <a:pt x="8" y="320"/>
                    </a:cubicBezTo>
                    <a:cubicBezTo>
                      <a:pt x="9" y="321"/>
                      <a:pt x="10" y="321"/>
                      <a:pt x="10" y="320"/>
                    </a:cubicBezTo>
                    <a:cubicBezTo>
                      <a:pt x="11" y="319"/>
                      <a:pt x="10" y="319"/>
                      <a:pt x="12" y="319"/>
                    </a:cubicBezTo>
                    <a:cubicBezTo>
                      <a:pt x="13" y="319"/>
                      <a:pt x="14" y="318"/>
                      <a:pt x="15" y="319"/>
                    </a:cubicBezTo>
                    <a:cubicBezTo>
                      <a:pt x="16" y="319"/>
                      <a:pt x="16" y="321"/>
                      <a:pt x="17" y="320"/>
                    </a:cubicBezTo>
                    <a:cubicBezTo>
                      <a:pt x="17" y="319"/>
                      <a:pt x="17" y="319"/>
                      <a:pt x="18" y="318"/>
                    </a:cubicBezTo>
                    <a:cubicBezTo>
                      <a:pt x="19" y="318"/>
                      <a:pt x="20" y="317"/>
                      <a:pt x="20" y="317"/>
                    </a:cubicBezTo>
                    <a:cubicBezTo>
                      <a:pt x="21" y="317"/>
                      <a:pt x="23" y="316"/>
                      <a:pt x="23" y="316"/>
                    </a:cubicBezTo>
                    <a:cubicBezTo>
                      <a:pt x="24" y="316"/>
                      <a:pt x="24" y="316"/>
                      <a:pt x="24" y="316"/>
                    </a:cubicBezTo>
                    <a:cubicBezTo>
                      <a:pt x="24" y="316"/>
                      <a:pt x="25" y="317"/>
                      <a:pt x="25" y="317"/>
                    </a:cubicBezTo>
                    <a:cubicBezTo>
                      <a:pt x="26" y="319"/>
                      <a:pt x="28" y="319"/>
                      <a:pt x="30" y="319"/>
                    </a:cubicBezTo>
                    <a:cubicBezTo>
                      <a:pt x="30" y="320"/>
                      <a:pt x="30" y="320"/>
                      <a:pt x="30" y="320"/>
                    </a:cubicBezTo>
                    <a:cubicBezTo>
                      <a:pt x="30" y="320"/>
                      <a:pt x="31" y="320"/>
                      <a:pt x="31" y="321"/>
                    </a:cubicBezTo>
                    <a:cubicBezTo>
                      <a:pt x="31" y="321"/>
                      <a:pt x="30" y="322"/>
                      <a:pt x="29" y="323"/>
                    </a:cubicBezTo>
                    <a:cubicBezTo>
                      <a:pt x="29" y="324"/>
                      <a:pt x="29" y="324"/>
                      <a:pt x="30" y="324"/>
                    </a:cubicBezTo>
                    <a:cubicBezTo>
                      <a:pt x="31" y="325"/>
                      <a:pt x="32" y="323"/>
                      <a:pt x="33" y="323"/>
                    </a:cubicBezTo>
                    <a:cubicBezTo>
                      <a:pt x="34" y="324"/>
                      <a:pt x="34" y="325"/>
                      <a:pt x="33" y="326"/>
                    </a:cubicBezTo>
                    <a:cubicBezTo>
                      <a:pt x="32" y="326"/>
                      <a:pt x="32" y="327"/>
                      <a:pt x="33" y="328"/>
                    </a:cubicBezTo>
                    <a:cubicBezTo>
                      <a:pt x="33" y="329"/>
                      <a:pt x="33" y="329"/>
                      <a:pt x="34" y="330"/>
                    </a:cubicBezTo>
                    <a:cubicBezTo>
                      <a:pt x="35" y="330"/>
                      <a:pt x="35" y="329"/>
                      <a:pt x="36" y="329"/>
                    </a:cubicBezTo>
                    <a:cubicBezTo>
                      <a:pt x="36" y="328"/>
                      <a:pt x="37" y="328"/>
                      <a:pt x="38" y="328"/>
                    </a:cubicBezTo>
                    <a:cubicBezTo>
                      <a:pt x="39" y="327"/>
                      <a:pt x="39" y="328"/>
                      <a:pt x="41" y="329"/>
                    </a:cubicBezTo>
                    <a:cubicBezTo>
                      <a:pt x="42" y="330"/>
                      <a:pt x="43" y="330"/>
                      <a:pt x="44" y="330"/>
                    </a:cubicBezTo>
                    <a:cubicBezTo>
                      <a:pt x="46" y="330"/>
                      <a:pt x="46" y="330"/>
                      <a:pt x="47" y="331"/>
                    </a:cubicBezTo>
                    <a:cubicBezTo>
                      <a:pt x="48" y="333"/>
                      <a:pt x="49" y="335"/>
                      <a:pt x="49" y="336"/>
                    </a:cubicBezTo>
                    <a:cubicBezTo>
                      <a:pt x="50" y="337"/>
                      <a:pt x="49" y="338"/>
                      <a:pt x="49" y="338"/>
                    </a:cubicBezTo>
                    <a:cubicBezTo>
                      <a:pt x="49" y="338"/>
                      <a:pt x="48" y="339"/>
                      <a:pt x="49" y="340"/>
                    </a:cubicBezTo>
                    <a:cubicBezTo>
                      <a:pt x="50" y="341"/>
                      <a:pt x="50" y="342"/>
                      <a:pt x="50" y="343"/>
                    </a:cubicBezTo>
                    <a:cubicBezTo>
                      <a:pt x="51" y="344"/>
                      <a:pt x="52" y="346"/>
                      <a:pt x="52" y="346"/>
                    </a:cubicBezTo>
                    <a:cubicBezTo>
                      <a:pt x="52" y="347"/>
                      <a:pt x="52" y="347"/>
                      <a:pt x="52" y="347"/>
                    </a:cubicBezTo>
                    <a:cubicBezTo>
                      <a:pt x="53" y="347"/>
                      <a:pt x="53" y="347"/>
                      <a:pt x="54" y="348"/>
                    </a:cubicBezTo>
                    <a:cubicBezTo>
                      <a:pt x="55" y="350"/>
                      <a:pt x="56" y="351"/>
                      <a:pt x="58" y="351"/>
                    </a:cubicBezTo>
                    <a:cubicBezTo>
                      <a:pt x="60" y="352"/>
                      <a:pt x="62" y="352"/>
                      <a:pt x="64" y="351"/>
                    </a:cubicBezTo>
                    <a:cubicBezTo>
                      <a:pt x="66" y="350"/>
                      <a:pt x="68" y="349"/>
                      <a:pt x="69" y="349"/>
                    </a:cubicBezTo>
                    <a:cubicBezTo>
                      <a:pt x="70" y="349"/>
                      <a:pt x="74" y="350"/>
                      <a:pt x="77" y="350"/>
                    </a:cubicBezTo>
                    <a:cubicBezTo>
                      <a:pt x="80" y="350"/>
                      <a:pt x="83" y="349"/>
                      <a:pt x="86" y="348"/>
                    </a:cubicBezTo>
                    <a:cubicBezTo>
                      <a:pt x="89" y="347"/>
                      <a:pt x="89" y="347"/>
                      <a:pt x="91" y="347"/>
                    </a:cubicBezTo>
                    <a:cubicBezTo>
                      <a:pt x="94" y="346"/>
                      <a:pt x="95" y="345"/>
                      <a:pt x="97" y="344"/>
                    </a:cubicBezTo>
                    <a:cubicBezTo>
                      <a:pt x="99" y="344"/>
                      <a:pt x="100" y="345"/>
                      <a:pt x="101" y="347"/>
                    </a:cubicBezTo>
                    <a:cubicBezTo>
                      <a:pt x="102" y="348"/>
                      <a:pt x="103" y="348"/>
                      <a:pt x="103" y="348"/>
                    </a:cubicBezTo>
                    <a:cubicBezTo>
                      <a:pt x="104" y="348"/>
                      <a:pt x="105" y="347"/>
                      <a:pt x="106" y="346"/>
                    </a:cubicBezTo>
                    <a:cubicBezTo>
                      <a:pt x="106" y="346"/>
                      <a:pt x="107" y="346"/>
                      <a:pt x="107" y="346"/>
                    </a:cubicBezTo>
                    <a:cubicBezTo>
                      <a:pt x="108" y="346"/>
                      <a:pt x="108" y="346"/>
                      <a:pt x="108" y="347"/>
                    </a:cubicBezTo>
                    <a:cubicBezTo>
                      <a:pt x="109" y="347"/>
                      <a:pt x="109" y="348"/>
                      <a:pt x="110" y="348"/>
                    </a:cubicBezTo>
                    <a:cubicBezTo>
                      <a:pt x="110" y="348"/>
                      <a:pt x="110" y="348"/>
                      <a:pt x="110" y="348"/>
                    </a:cubicBezTo>
                    <a:cubicBezTo>
                      <a:pt x="110" y="348"/>
                      <a:pt x="111" y="345"/>
                      <a:pt x="111" y="345"/>
                    </a:cubicBezTo>
                    <a:cubicBezTo>
                      <a:pt x="112" y="345"/>
                      <a:pt x="111" y="343"/>
                      <a:pt x="112" y="343"/>
                    </a:cubicBezTo>
                    <a:cubicBezTo>
                      <a:pt x="113" y="343"/>
                      <a:pt x="115" y="344"/>
                      <a:pt x="115" y="343"/>
                    </a:cubicBezTo>
                    <a:cubicBezTo>
                      <a:pt x="116" y="342"/>
                      <a:pt x="115" y="341"/>
                      <a:pt x="116" y="341"/>
                    </a:cubicBezTo>
                    <a:cubicBezTo>
                      <a:pt x="117" y="341"/>
                      <a:pt x="118" y="341"/>
                      <a:pt x="119" y="340"/>
                    </a:cubicBezTo>
                    <a:cubicBezTo>
                      <a:pt x="119" y="340"/>
                      <a:pt x="119" y="339"/>
                      <a:pt x="119" y="339"/>
                    </a:cubicBezTo>
                    <a:cubicBezTo>
                      <a:pt x="119" y="339"/>
                      <a:pt x="118" y="339"/>
                      <a:pt x="118" y="338"/>
                    </a:cubicBezTo>
                    <a:cubicBezTo>
                      <a:pt x="119" y="337"/>
                      <a:pt x="119" y="336"/>
                      <a:pt x="119" y="335"/>
                    </a:cubicBezTo>
                    <a:cubicBezTo>
                      <a:pt x="119" y="334"/>
                      <a:pt x="119" y="332"/>
                      <a:pt x="118" y="332"/>
                    </a:cubicBezTo>
                    <a:cubicBezTo>
                      <a:pt x="118" y="332"/>
                      <a:pt x="117" y="331"/>
                      <a:pt x="117" y="330"/>
                    </a:cubicBezTo>
                    <a:cubicBezTo>
                      <a:pt x="118" y="328"/>
                      <a:pt x="120" y="330"/>
                      <a:pt x="120" y="328"/>
                    </a:cubicBezTo>
                    <a:cubicBezTo>
                      <a:pt x="120" y="327"/>
                      <a:pt x="119" y="324"/>
                      <a:pt x="119" y="323"/>
                    </a:cubicBezTo>
                    <a:cubicBezTo>
                      <a:pt x="119" y="322"/>
                      <a:pt x="119" y="319"/>
                      <a:pt x="119" y="319"/>
                    </a:cubicBezTo>
                    <a:cubicBezTo>
                      <a:pt x="119" y="319"/>
                      <a:pt x="121" y="315"/>
                      <a:pt x="123" y="315"/>
                    </a:cubicBezTo>
                    <a:cubicBezTo>
                      <a:pt x="124" y="315"/>
                      <a:pt x="128" y="314"/>
                      <a:pt x="129" y="313"/>
                    </a:cubicBezTo>
                    <a:cubicBezTo>
                      <a:pt x="130" y="313"/>
                      <a:pt x="132" y="312"/>
                      <a:pt x="132" y="312"/>
                    </a:cubicBezTo>
                    <a:cubicBezTo>
                      <a:pt x="133" y="311"/>
                      <a:pt x="134" y="310"/>
                      <a:pt x="135" y="310"/>
                    </a:cubicBezTo>
                    <a:cubicBezTo>
                      <a:pt x="136" y="310"/>
                      <a:pt x="137" y="310"/>
                      <a:pt x="138" y="310"/>
                    </a:cubicBezTo>
                    <a:cubicBezTo>
                      <a:pt x="139" y="310"/>
                      <a:pt x="141" y="310"/>
                      <a:pt x="142" y="310"/>
                    </a:cubicBezTo>
                    <a:cubicBezTo>
                      <a:pt x="143" y="310"/>
                      <a:pt x="143" y="311"/>
                      <a:pt x="145" y="311"/>
                    </a:cubicBezTo>
                    <a:cubicBezTo>
                      <a:pt x="146" y="310"/>
                      <a:pt x="146" y="309"/>
                      <a:pt x="146" y="308"/>
                    </a:cubicBezTo>
                    <a:cubicBezTo>
                      <a:pt x="146" y="308"/>
                      <a:pt x="145" y="305"/>
                      <a:pt x="145" y="305"/>
                    </a:cubicBezTo>
                    <a:cubicBezTo>
                      <a:pt x="148" y="306"/>
                      <a:pt x="148" y="306"/>
                      <a:pt x="148" y="306"/>
                    </a:cubicBezTo>
                    <a:cubicBezTo>
                      <a:pt x="148" y="309"/>
                      <a:pt x="148" y="309"/>
                      <a:pt x="148" y="309"/>
                    </a:cubicBezTo>
                    <a:cubicBezTo>
                      <a:pt x="151" y="309"/>
                      <a:pt x="151" y="309"/>
                      <a:pt x="151" y="309"/>
                    </a:cubicBezTo>
                    <a:cubicBezTo>
                      <a:pt x="151" y="309"/>
                      <a:pt x="156" y="311"/>
                      <a:pt x="156" y="312"/>
                    </a:cubicBezTo>
                    <a:cubicBezTo>
                      <a:pt x="156" y="312"/>
                      <a:pt x="157" y="313"/>
                      <a:pt x="157" y="313"/>
                    </a:cubicBezTo>
                    <a:cubicBezTo>
                      <a:pt x="158" y="313"/>
                      <a:pt x="159" y="313"/>
                      <a:pt x="160" y="313"/>
                    </a:cubicBezTo>
                    <a:cubicBezTo>
                      <a:pt x="160" y="313"/>
                      <a:pt x="160" y="313"/>
                      <a:pt x="160" y="314"/>
                    </a:cubicBezTo>
                    <a:cubicBezTo>
                      <a:pt x="160" y="315"/>
                      <a:pt x="161" y="316"/>
                      <a:pt x="161" y="317"/>
                    </a:cubicBezTo>
                    <a:cubicBezTo>
                      <a:pt x="162" y="318"/>
                      <a:pt x="163" y="318"/>
                      <a:pt x="164" y="319"/>
                    </a:cubicBezTo>
                    <a:cubicBezTo>
                      <a:pt x="165" y="320"/>
                      <a:pt x="166" y="321"/>
                      <a:pt x="167" y="321"/>
                    </a:cubicBezTo>
                    <a:cubicBezTo>
                      <a:pt x="168" y="322"/>
                      <a:pt x="168" y="323"/>
                      <a:pt x="169" y="325"/>
                    </a:cubicBezTo>
                    <a:cubicBezTo>
                      <a:pt x="170" y="326"/>
                      <a:pt x="170" y="326"/>
                      <a:pt x="170" y="327"/>
                    </a:cubicBezTo>
                    <a:cubicBezTo>
                      <a:pt x="170" y="327"/>
                      <a:pt x="170" y="327"/>
                      <a:pt x="170" y="327"/>
                    </a:cubicBezTo>
                    <a:cubicBezTo>
                      <a:pt x="170" y="327"/>
                      <a:pt x="169" y="328"/>
                      <a:pt x="169" y="329"/>
                    </a:cubicBezTo>
                    <a:cubicBezTo>
                      <a:pt x="169" y="330"/>
                      <a:pt x="169" y="332"/>
                      <a:pt x="170" y="332"/>
                    </a:cubicBezTo>
                    <a:cubicBezTo>
                      <a:pt x="170" y="333"/>
                      <a:pt x="171" y="333"/>
                      <a:pt x="172" y="332"/>
                    </a:cubicBezTo>
                    <a:cubicBezTo>
                      <a:pt x="172" y="332"/>
                      <a:pt x="173" y="331"/>
                      <a:pt x="173" y="331"/>
                    </a:cubicBezTo>
                    <a:cubicBezTo>
                      <a:pt x="174" y="333"/>
                      <a:pt x="174" y="333"/>
                      <a:pt x="174" y="333"/>
                    </a:cubicBezTo>
                    <a:cubicBezTo>
                      <a:pt x="175" y="334"/>
                      <a:pt x="176" y="337"/>
                      <a:pt x="177" y="338"/>
                    </a:cubicBezTo>
                    <a:cubicBezTo>
                      <a:pt x="177" y="340"/>
                      <a:pt x="177" y="341"/>
                      <a:pt x="177" y="342"/>
                    </a:cubicBezTo>
                    <a:cubicBezTo>
                      <a:pt x="177" y="344"/>
                      <a:pt x="179" y="345"/>
                      <a:pt x="179" y="345"/>
                    </a:cubicBezTo>
                    <a:cubicBezTo>
                      <a:pt x="180" y="346"/>
                      <a:pt x="181" y="347"/>
                      <a:pt x="182" y="348"/>
                    </a:cubicBezTo>
                    <a:cubicBezTo>
                      <a:pt x="182" y="348"/>
                      <a:pt x="183" y="348"/>
                      <a:pt x="184" y="348"/>
                    </a:cubicBezTo>
                    <a:cubicBezTo>
                      <a:pt x="186" y="347"/>
                      <a:pt x="185" y="346"/>
                      <a:pt x="186" y="343"/>
                    </a:cubicBezTo>
                    <a:cubicBezTo>
                      <a:pt x="186" y="341"/>
                      <a:pt x="186" y="341"/>
                      <a:pt x="186" y="340"/>
                    </a:cubicBezTo>
                    <a:cubicBezTo>
                      <a:pt x="186" y="338"/>
                      <a:pt x="187" y="338"/>
                      <a:pt x="188" y="337"/>
                    </a:cubicBezTo>
                    <a:cubicBezTo>
                      <a:pt x="189" y="336"/>
                      <a:pt x="190" y="336"/>
                      <a:pt x="191" y="335"/>
                    </a:cubicBezTo>
                    <a:cubicBezTo>
                      <a:pt x="191" y="335"/>
                      <a:pt x="191" y="335"/>
                      <a:pt x="191" y="335"/>
                    </a:cubicBezTo>
                    <a:cubicBezTo>
                      <a:pt x="191" y="335"/>
                      <a:pt x="193" y="335"/>
                      <a:pt x="194" y="335"/>
                    </a:cubicBezTo>
                    <a:cubicBezTo>
                      <a:pt x="195" y="336"/>
                      <a:pt x="194" y="337"/>
                      <a:pt x="195" y="338"/>
                    </a:cubicBezTo>
                    <a:cubicBezTo>
                      <a:pt x="196" y="338"/>
                      <a:pt x="197" y="338"/>
                      <a:pt x="197" y="339"/>
                    </a:cubicBezTo>
                    <a:cubicBezTo>
                      <a:pt x="198" y="340"/>
                      <a:pt x="198" y="340"/>
                      <a:pt x="199" y="340"/>
                    </a:cubicBezTo>
                    <a:cubicBezTo>
                      <a:pt x="200" y="341"/>
                      <a:pt x="200" y="342"/>
                      <a:pt x="201" y="343"/>
                    </a:cubicBezTo>
                    <a:cubicBezTo>
                      <a:pt x="202" y="343"/>
                      <a:pt x="203" y="344"/>
                      <a:pt x="203" y="344"/>
                    </a:cubicBezTo>
                    <a:cubicBezTo>
                      <a:pt x="204" y="344"/>
                      <a:pt x="207" y="343"/>
                      <a:pt x="207" y="343"/>
                    </a:cubicBezTo>
                    <a:cubicBezTo>
                      <a:pt x="208" y="344"/>
                      <a:pt x="210" y="344"/>
                      <a:pt x="210" y="343"/>
                    </a:cubicBezTo>
                    <a:cubicBezTo>
                      <a:pt x="211" y="342"/>
                      <a:pt x="211" y="342"/>
                      <a:pt x="212" y="341"/>
                    </a:cubicBezTo>
                    <a:cubicBezTo>
                      <a:pt x="213" y="340"/>
                      <a:pt x="214" y="340"/>
                      <a:pt x="215" y="339"/>
                    </a:cubicBezTo>
                    <a:cubicBezTo>
                      <a:pt x="215" y="339"/>
                      <a:pt x="216" y="337"/>
                      <a:pt x="216" y="337"/>
                    </a:cubicBezTo>
                    <a:cubicBezTo>
                      <a:pt x="216" y="336"/>
                      <a:pt x="216" y="335"/>
                      <a:pt x="216" y="335"/>
                    </a:cubicBezTo>
                    <a:cubicBezTo>
                      <a:pt x="216" y="335"/>
                      <a:pt x="222" y="336"/>
                      <a:pt x="223" y="336"/>
                    </a:cubicBezTo>
                    <a:cubicBezTo>
                      <a:pt x="223" y="336"/>
                      <a:pt x="225" y="336"/>
                      <a:pt x="225" y="336"/>
                    </a:cubicBezTo>
                    <a:cubicBezTo>
                      <a:pt x="225" y="336"/>
                      <a:pt x="224" y="333"/>
                      <a:pt x="224" y="331"/>
                    </a:cubicBezTo>
                    <a:cubicBezTo>
                      <a:pt x="223" y="329"/>
                      <a:pt x="223" y="328"/>
                      <a:pt x="223" y="327"/>
                    </a:cubicBezTo>
                    <a:cubicBezTo>
                      <a:pt x="223" y="326"/>
                      <a:pt x="222" y="324"/>
                      <a:pt x="223" y="325"/>
                    </a:cubicBezTo>
                    <a:cubicBezTo>
                      <a:pt x="224" y="325"/>
                      <a:pt x="225" y="324"/>
                      <a:pt x="226" y="324"/>
                    </a:cubicBezTo>
                    <a:cubicBezTo>
                      <a:pt x="227" y="324"/>
                      <a:pt x="230" y="324"/>
                      <a:pt x="231" y="324"/>
                    </a:cubicBezTo>
                    <a:cubicBezTo>
                      <a:pt x="231" y="324"/>
                      <a:pt x="231" y="322"/>
                      <a:pt x="232" y="322"/>
                    </a:cubicBezTo>
                    <a:cubicBezTo>
                      <a:pt x="233" y="323"/>
                      <a:pt x="233" y="322"/>
                      <a:pt x="234" y="322"/>
                    </a:cubicBezTo>
                    <a:cubicBezTo>
                      <a:pt x="234" y="321"/>
                      <a:pt x="235" y="321"/>
                      <a:pt x="236" y="321"/>
                    </a:cubicBezTo>
                    <a:cubicBezTo>
                      <a:pt x="237" y="321"/>
                      <a:pt x="236" y="321"/>
                      <a:pt x="237" y="322"/>
                    </a:cubicBezTo>
                    <a:cubicBezTo>
                      <a:pt x="238" y="323"/>
                      <a:pt x="239" y="324"/>
                      <a:pt x="239" y="323"/>
                    </a:cubicBezTo>
                    <a:cubicBezTo>
                      <a:pt x="240" y="322"/>
                      <a:pt x="238" y="322"/>
                      <a:pt x="240" y="322"/>
                    </a:cubicBezTo>
                    <a:cubicBezTo>
                      <a:pt x="242" y="322"/>
                      <a:pt x="243" y="322"/>
                      <a:pt x="244" y="322"/>
                    </a:cubicBezTo>
                    <a:cubicBezTo>
                      <a:pt x="245" y="322"/>
                      <a:pt x="245" y="322"/>
                      <a:pt x="245" y="323"/>
                    </a:cubicBezTo>
                    <a:cubicBezTo>
                      <a:pt x="245" y="324"/>
                      <a:pt x="246" y="323"/>
                      <a:pt x="246" y="324"/>
                    </a:cubicBezTo>
                    <a:cubicBezTo>
                      <a:pt x="247" y="324"/>
                      <a:pt x="247" y="325"/>
                      <a:pt x="246" y="326"/>
                    </a:cubicBezTo>
                    <a:cubicBezTo>
                      <a:pt x="246" y="327"/>
                      <a:pt x="244" y="329"/>
                      <a:pt x="245" y="329"/>
                    </a:cubicBezTo>
                    <a:cubicBezTo>
                      <a:pt x="246" y="330"/>
                      <a:pt x="248" y="330"/>
                      <a:pt x="249" y="330"/>
                    </a:cubicBezTo>
                    <a:cubicBezTo>
                      <a:pt x="249" y="330"/>
                      <a:pt x="251" y="330"/>
                      <a:pt x="252" y="330"/>
                    </a:cubicBezTo>
                    <a:cubicBezTo>
                      <a:pt x="253" y="330"/>
                      <a:pt x="253" y="331"/>
                      <a:pt x="252" y="332"/>
                    </a:cubicBezTo>
                    <a:cubicBezTo>
                      <a:pt x="251" y="333"/>
                      <a:pt x="252" y="335"/>
                      <a:pt x="251" y="335"/>
                    </a:cubicBezTo>
                    <a:cubicBezTo>
                      <a:pt x="251" y="335"/>
                      <a:pt x="249" y="335"/>
                      <a:pt x="249" y="336"/>
                    </a:cubicBezTo>
                    <a:cubicBezTo>
                      <a:pt x="249" y="337"/>
                      <a:pt x="250" y="338"/>
                      <a:pt x="251" y="338"/>
                    </a:cubicBezTo>
                    <a:cubicBezTo>
                      <a:pt x="251" y="338"/>
                      <a:pt x="254" y="338"/>
                      <a:pt x="254" y="340"/>
                    </a:cubicBezTo>
                    <a:cubicBezTo>
                      <a:pt x="254" y="342"/>
                      <a:pt x="254" y="343"/>
                      <a:pt x="254" y="344"/>
                    </a:cubicBezTo>
                    <a:cubicBezTo>
                      <a:pt x="254" y="344"/>
                      <a:pt x="253" y="345"/>
                      <a:pt x="255" y="345"/>
                    </a:cubicBezTo>
                    <a:cubicBezTo>
                      <a:pt x="256" y="345"/>
                      <a:pt x="257" y="346"/>
                      <a:pt x="257" y="345"/>
                    </a:cubicBezTo>
                    <a:cubicBezTo>
                      <a:pt x="257" y="344"/>
                      <a:pt x="257" y="343"/>
                      <a:pt x="257" y="343"/>
                    </a:cubicBezTo>
                    <a:cubicBezTo>
                      <a:pt x="258" y="343"/>
                      <a:pt x="260" y="342"/>
                      <a:pt x="261" y="342"/>
                    </a:cubicBezTo>
                    <a:cubicBezTo>
                      <a:pt x="262" y="342"/>
                      <a:pt x="262" y="340"/>
                      <a:pt x="263" y="340"/>
                    </a:cubicBezTo>
                    <a:cubicBezTo>
                      <a:pt x="264" y="340"/>
                      <a:pt x="265" y="340"/>
                      <a:pt x="266" y="340"/>
                    </a:cubicBezTo>
                    <a:cubicBezTo>
                      <a:pt x="267" y="340"/>
                      <a:pt x="268" y="341"/>
                      <a:pt x="269" y="340"/>
                    </a:cubicBezTo>
                    <a:cubicBezTo>
                      <a:pt x="269" y="340"/>
                      <a:pt x="269" y="339"/>
                      <a:pt x="270" y="339"/>
                    </a:cubicBezTo>
                    <a:cubicBezTo>
                      <a:pt x="270" y="338"/>
                      <a:pt x="271" y="337"/>
                      <a:pt x="271" y="336"/>
                    </a:cubicBezTo>
                    <a:cubicBezTo>
                      <a:pt x="271" y="335"/>
                      <a:pt x="271" y="334"/>
                      <a:pt x="271" y="333"/>
                    </a:cubicBezTo>
                    <a:cubicBezTo>
                      <a:pt x="271" y="332"/>
                      <a:pt x="272" y="331"/>
                      <a:pt x="271" y="329"/>
                    </a:cubicBezTo>
                    <a:cubicBezTo>
                      <a:pt x="271" y="326"/>
                      <a:pt x="269" y="323"/>
                      <a:pt x="270" y="322"/>
                    </a:cubicBezTo>
                    <a:cubicBezTo>
                      <a:pt x="270" y="321"/>
                      <a:pt x="270" y="320"/>
                      <a:pt x="270" y="320"/>
                    </a:cubicBezTo>
                    <a:cubicBezTo>
                      <a:pt x="270" y="320"/>
                      <a:pt x="272" y="321"/>
                      <a:pt x="272" y="321"/>
                    </a:cubicBezTo>
                    <a:cubicBezTo>
                      <a:pt x="272" y="320"/>
                      <a:pt x="272" y="319"/>
                      <a:pt x="272" y="319"/>
                    </a:cubicBezTo>
                    <a:cubicBezTo>
                      <a:pt x="272" y="318"/>
                      <a:pt x="272" y="317"/>
                      <a:pt x="272" y="317"/>
                    </a:cubicBezTo>
                    <a:cubicBezTo>
                      <a:pt x="272" y="316"/>
                      <a:pt x="272" y="316"/>
                      <a:pt x="272" y="316"/>
                    </a:cubicBezTo>
                    <a:cubicBezTo>
                      <a:pt x="272" y="316"/>
                      <a:pt x="272" y="316"/>
                      <a:pt x="272" y="316"/>
                    </a:cubicBezTo>
                    <a:cubicBezTo>
                      <a:pt x="272" y="316"/>
                      <a:pt x="274" y="317"/>
                      <a:pt x="274" y="316"/>
                    </a:cubicBezTo>
                    <a:cubicBezTo>
                      <a:pt x="275" y="315"/>
                      <a:pt x="275" y="315"/>
                      <a:pt x="275" y="314"/>
                    </a:cubicBezTo>
                    <a:cubicBezTo>
                      <a:pt x="276" y="313"/>
                      <a:pt x="276" y="312"/>
                      <a:pt x="277" y="311"/>
                    </a:cubicBezTo>
                    <a:cubicBezTo>
                      <a:pt x="278" y="311"/>
                      <a:pt x="281" y="311"/>
                      <a:pt x="282" y="312"/>
                    </a:cubicBezTo>
                    <a:cubicBezTo>
                      <a:pt x="282" y="313"/>
                      <a:pt x="283" y="313"/>
                      <a:pt x="284" y="313"/>
                    </a:cubicBezTo>
                    <a:cubicBezTo>
                      <a:pt x="285" y="313"/>
                      <a:pt x="286" y="311"/>
                      <a:pt x="287" y="312"/>
                    </a:cubicBezTo>
                    <a:cubicBezTo>
                      <a:pt x="287" y="312"/>
                      <a:pt x="288" y="314"/>
                      <a:pt x="288" y="313"/>
                    </a:cubicBezTo>
                    <a:cubicBezTo>
                      <a:pt x="289" y="312"/>
                      <a:pt x="291" y="311"/>
                      <a:pt x="291" y="311"/>
                    </a:cubicBezTo>
                    <a:cubicBezTo>
                      <a:pt x="292" y="311"/>
                      <a:pt x="295" y="309"/>
                      <a:pt x="294" y="308"/>
                    </a:cubicBezTo>
                    <a:cubicBezTo>
                      <a:pt x="293" y="307"/>
                      <a:pt x="293" y="306"/>
                      <a:pt x="292" y="307"/>
                    </a:cubicBezTo>
                    <a:cubicBezTo>
                      <a:pt x="292" y="308"/>
                      <a:pt x="291" y="308"/>
                      <a:pt x="290" y="307"/>
                    </a:cubicBezTo>
                    <a:cubicBezTo>
                      <a:pt x="290" y="307"/>
                      <a:pt x="288" y="307"/>
                      <a:pt x="290" y="306"/>
                    </a:cubicBezTo>
                    <a:cubicBezTo>
                      <a:pt x="291" y="304"/>
                      <a:pt x="289" y="302"/>
                      <a:pt x="291" y="302"/>
                    </a:cubicBezTo>
                    <a:cubicBezTo>
                      <a:pt x="293" y="302"/>
                      <a:pt x="293" y="303"/>
                      <a:pt x="293" y="301"/>
                    </a:cubicBezTo>
                    <a:cubicBezTo>
                      <a:pt x="293" y="300"/>
                      <a:pt x="294" y="299"/>
                      <a:pt x="293" y="299"/>
                    </a:cubicBezTo>
                    <a:cubicBezTo>
                      <a:pt x="292" y="298"/>
                      <a:pt x="291" y="297"/>
                      <a:pt x="292" y="297"/>
                    </a:cubicBezTo>
                    <a:cubicBezTo>
                      <a:pt x="292" y="297"/>
                      <a:pt x="293" y="297"/>
                      <a:pt x="293" y="297"/>
                    </a:cubicBezTo>
                    <a:cubicBezTo>
                      <a:pt x="294" y="297"/>
                      <a:pt x="294" y="296"/>
                      <a:pt x="294" y="295"/>
                    </a:cubicBezTo>
                    <a:cubicBezTo>
                      <a:pt x="294" y="294"/>
                      <a:pt x="295" y="291"/>
                      <a:pt x="295" y="290"/>
                    </a:cubicBezTo>
                    <a:cubicBezTo>
                      <a:pt x="296" y="289"/>
                      <a:pt x="298" y="290"/>
                      <a:pt x="297" y="288"/>
                    </a:cubicBezTo>
                    <a:cubicBezTo>
                      <a:pt x="297" y="286"/>
                      <a:pt x="297" y="285"/>
                      <a:pt x="297" y="284"/>
                    </a:cubicBezTo>
                    <a:cubicBezTo>
                      <a:pt x="297" y="283"/>
                      <a:pt x="297" y="282"/>
                      <a:pt x="297" y="281"/>
                    </a:cubicBezTo>
                    <a:cubicBezTo>
                      <a:pt x="296" y="280"/>
                      <a:pt x="297" y="280"/>
                      <a:pt x="298" y="279"/>
                    </a:cubicBezTo>
                    <a:cubicBezTo>
                      <a:pt x="298" y="279"/>
                      <a:pt x="300" y="277"/>
                      <a:pt x="301" y="277"/>
                    </a:cubicBezTo>
                    <a:cubicBezTo>
                      <a:pt x="302" y="277"/>
                      <a:pt x="303" y="277"/>
                      <a:pt x="304" y="277"/>
                    </a:cubicBezTo>
                    <a:cubicBezTo>
                      <a:pt x="305" y="277"/>
                      <a:pt x="307" y="276"/>
                      <a:pt x="308" y="276"/>
                    </a:cubicBezTo>
                    <a:cubicBezTo>
                      <a:pt x="309" y="276"/>
                      <a:pt x="310" y="276"/>
                      <a:pt x="312" y="275"/>
                    </a:cubicBezTo>
                    <a:cubicBezTo>
                      <a:pt x="313" y="275"/>
                      <a:pt x="313" y="275"/>
                      <a:pt x="314" y="275"/>
                    </a:cubicBezTo>
                    <a:cubicBezTo>
                      <a:pt x="315" y="276"/>
                      <a:pt x="315" y="275"/>
                      <a:pt x="315" y="274"/>
                    </a:cubicBezTo>
                    <a:cubicBezTo>
                      <a:pt x="315" y="274"/>
                      <a:pt x="315" y="273"/>
                      <a:pt x="315" y="272"/>
                    </a:cubicBezTo>
                    <a:cubicBezTo>
                      <a:pt x="316" y="271"/>
                      <a:pt x="316" y="271"/>
                      <a:pt x="317" y="270"/>
                    </a:cubicBezTo>
                    <a:cubicBezTo>
                      <a:pt x="318" y="270"/>
                      <a:pt x="319" y="269"/>
                      <a:pt x="320" y="269"/>
                    </a:cubicBezTo>
                    <a:cubicBezTo>
                      <a:pt x="321" y="269"/>
                      <a:pt x="321" y="270"/>
                      <a:pt x="322" y="269"/>
                    </a:cubicBezTo>
                    <a:cubicBezTo>
                      <a:pt x="323" y="268"/>
                      <a:pt x="322" y="267"/>
                      <a:pt x="324" y="267"/>
                    </a:cubicBezTo>
                    <a:cubicBezTo>
                      <a:pt x="325" y="267"/>
                      <a:pt x="326" y="268"/>
                      <a:pt x="326" y="268"/>
                    </a:cubicBezTo>
                    <a:cubicBezTo>
                      <a:pt x="327" y="268"/>
                      <a:pt x="327" y="269"/>
                      <a:pt x="327" y="269"/>
                    </a:cubicBezTo>
                    <a:cubicBezTo>
                      <a:pt x="328" y="269"/>
                      <a:pt x="328" y="269"/>
                      <a:pt x="328" y="269"/>
                    </a:cubicBezTo>
                    <a:cubicBezTo>
                      <a:pt x="330" y="269"/>
                      <a:pt x="332" y="268"/>
                      <a:pt x="333" y="267"/>
                    </a:cubicBezTo>
                    <a:cubicBezTo>
                      <a:pt x="333" y="266"/>
                      <a:pt x="333" y="258"/>
                      <a:pt x="333" y="256"/>
                    </a:cubicBezTo>
                    <a:cubicBezTo>
                      <a:pt x="333" y="254"/>
                      <a:pt x="333" y="254"/>
                      <a:pt x="334" y="252"/>
                    </a:cubicBezTo>
                    <a:cubicBezTo>
                      <a:pt x="335" y="250"/>
                      <a:pt x="337" y="245"/>
                      <a:pt x="338" y="245"/>
                    </a:cubicBezTo>
                    <a:cubicBezTo>
                      <a:pt x="339" y="244"/>
                      <a:pt x="340" y="245"/>
                      <a:pt x="340" y="243"/>
                    </a:cubicBezTo>
                    <a:cubicBezTo>
                      <a:pt x="341" y="241"/>
                      <a:pt x="340" y="240"/>
                      <a:pt x="341" y="240"/>
                    </a:cubicBezTo>
                    <a:cubicBezTo>
                      <a:pt x="343" y="240"/>
                      <a:pt x="343" y="238"/>
                      <a:pt x="343" y="237"/>
                    </a:cubicBezTo>
                    <a:cubicBezTo>
                      <a:pt x="343" y="235"/>
                      <a:pt x="344" y="231"/>
                      <a:pt x="345" y="229"/>
                    </a:cubicBezTo>
                    <a:cubicBezTo>
                      <a:pt x="345" y="228"/>
                      <a:pt x="346" y="226"/>
                      <a:pt x="345" y="225"/>
                    </a:cubicBezTo>
                    <a:cubicBezTo>
                      <a:pt x="345" y="225"/>
                      <a:pt x="344" y="224"/>
                      <a:pt x="343" y="224"/>
                    </a:cubicBezTo>
                    <a:cubicBezTo>
                      <a:pt x="342" y="223"/>
                      <a:pt x="340" y="222"/>
                      <a:pt x="342" y="222"/>
                    </a:cubicBezTo>
                    <a:cubicBezTo>
                      <a:pt x="344" y="221"/>
                      <a:pt x="344" y="222"/>
                      <a:pt x="345" y="222"/>
                    </a:cubicBezTo>
                    <a:cubicBezTo>
                      <a:pt x="346" y="222"/>
                      <a:pt x="346" y="221"/>
                      <a:pt x="346" y="221"/>
                    </a:cubicBezTo>
                    <a:cubicBezTo>
                      <a:pt x="345" y="221"/>
                      <a:pt x="345" y="220"/>
                      <a:pt x="345" y="219"/>
                    </a:cubicBezTo>
                    <a:cubicBezTo>
                      <a:pt x="345" y="219"/>
                      <a:pt x="346" y="219"/>
                      <a:pt x="347" y="219"/>
                    </a:cubicBezTo>
                    <a:cubicBezTo>
                      <a:pt x="348" y="219"/>
                      <a:pt x="350" y="218"/>
                      <a:pt x="351" y="217"/>
                    </a:cubicBezTo>
                    <a:cubicBezTo>
                      <a:pt x="352" y="216"/>
                      <a:pt x="352" y="215"/>
                      <a:pt x="352" y="215"/>
                    </a:cubicBezTo>
                    <a:cubicBezTo>
                      <a:pt x="353" y="216"/>
                      <a:pt x="353" y="217"/>
                      <a:pt x="354" y="218"/>
                    </a:cubicBezTo>
                    <a:cubicBezTo>
                      <a:pt x="354" y="220"/>
                      <a:pt x="354" y="220"/>
                      <a:pt x="354" y="220"/>
                    </a:cubicBezTo>
                    <a:cubicBezTo>
                      <a:pt x="355" y="220"/>
                      <a:pt x="355" y="219"/>
                      <a:pt x="356" y="218"/>
                    </a:cubicBezTo>
                    <a:cubicBezTo>
                      <a:pt x="356" y="217"/>
                      <a:pt x="357" y="214"/>
                      <a:pt x="357" y="213"/>
                    </a:cubicBezTo>
                    <a:cubicBezTo>
                      <a:pt x="358" y="212"/>
                      <a:pt x="358" y="211"/>
                      <a:pt x="359" y="211"/>
                    </a:cubicBezTo>
                    <a:cubicBezTo>
                      <a:pt x="359" y="212"/>
                      <a:pt x="360" y="212"/>
                      <a:pt x="359" y="213"/>
                    </a:cubicBezTo>
                    <a:cubicBezTo>
                      <a:pt x="359" y="214"/>
                      <a:pt x="358" y="215"/>
                      <a:pt x="359" y="216"/>
                    </a:cubicBezTo>
                    <a:cubicBezTo>
                      <a:pt x="360" y="216"/>
                      <a:pt x="362" y="217"/>
                      <a:pt x="362" y="216"/>
                    </a:cubicBezTo>
                    <a:cubicBezTo>
                      <a:pt x="363" y="215"/>
                      <a:pt x="364" y="214"/>
                      <a:pt x="364" y="212"/>
                    </a:cubicBezTo>
                    <a:cubicBezTo>
                      <a:pt x="364" y="211"/>
                      <a:pt x="364" y="210"/>
                      <a:pt x="364" y="208"/>
                    </a:cubicBezTo>
                    <a:cubicBezTo>
                      <a:pt x="365" y="207"/>
                      <a:pt x="365" y="207"/>
                      <a:pt x="364" y="206"/>
                    </a:cubicBezTo>
                    <a:cubicBezTo>
                      <a:pt x="363" y="204"/>
                      <a:pt x="362" y="205"/>
                      <a:pt x="363" y="203"/>
                    </a:cubicBezTo>
                    <a:cubicBezTo>
                      <a:pt x="364" y="201"/>
                      <a:pt x="365" y="202"/>
                      <a:pt x="366" y="202"/>
                    </a:cubicBezTo>
                    <a:cubicBezTo>
                      <a:pt x="366" y="202"/>
                      <a:pt x="368" y="204"/>
                      <a:pt x="369" y="205"/>
                    </a:cubicBezTo>
                    <a:cubicBezTo>
                      <a:pt x="370" y="205"/>
                      <a:pt x="370" y="205"/>
                      <a:pt x="370" y="205"/>
                    </a:cubicBezTo>
                    <a:cubicBezTo>
                      <a:pt x="370" y="205"/>
                      <a:pt x="371" y="204"/>
                      <a:pt x="371" y="202"/>
                    </a:cubicBezTo>
                    <a:cubicBezTo>
                      <a:pt x="371" y="200"/>
                      <a:pt x="371" y="199"/>
                      <a:pt x="371" y="197"/>
                    </a:cubicBezTo>
                    <a:cubicBezTo>
                      <a:pt x="370" y="196"/>
                      <a:pt x="370" y="194"/>
                      <a:pt x="371" y="192"/>
                    </a:cubicBezTo>
                    <a:cubicBezTo>
                      <a:pt x="371" y="191"/>
                      <a:pt x="372" y="190"/>
                      <a:pt x="373" y="189"/>
                    </a:cubicBezTo>
                    <a:cubicBezTo>
                      <a:pt x="374" y="189"/>
                      <a:pt x="375" y="186"/>
                      <a:pt x="376" y="186"/>
                    </a:cubicBezTo>
                    <a:cubicBezTo>
                      <a:pt x="377" y="186"/>
                      <a:pt x="378" y="187"/>
                      <a:pt x="378" y="186"/>
                    </a:cubicBezTo>
                    <a:cubicBezTo>
                      <a:pt x="378" y="185"/>
                      <a:pt x="379" y="182"/>
                      <a:pt x="380" y="182"/>
                    </a:cubicBezTo>
                    <a:cubicBezTo>
                      <a:pt x="381" y="182"/>
                      <a:pt x="381" y="182"/>
                      <a:pt x="381" y="182"/>
                    </a:cubicBezTo>
                    <a:cubicBezTo>
                      <a:pt x="381" y="182"/>
                      <a:pt x="382" y="182"/>
                      <a:pt x="381" y="184"/>
                    </a:cubicBezTo>
                    <a:cubicBezTo>
                      <a:pt x="380" y="185"/>
                      <a:pt x="379" y="187"/>
                      <a:pt x="379" y="187"/>
                    </a:cubicBezTo>
                    <a:cubicBezTo>
                      <a:pt x="379" y="187"/>
                      <a:pt x="380" y="188"/>
                      <a:pt x="381" y="187"/>
                    </a:cubicBezTo>
                    <a:cubicBezTo>
                      <a:pt x="382" y="185"/>
                      <a:pt x="383" y="183"/>
                      <a:pt x="383" y="182"/>
                    </a:cubicBezTo>
                    <a:cubicBezTo>
                      <a:pt x="384" y="181"/>
                      <a:pt x="385" y="180"/>
                      <a:pt x="386" y="180"/>
                    </a:cubicBezTo>
                    <a:cubicBezTo>
                      <a:pt x="387" y="179"/>
                      <a:pt x="388" y="178"/>
                      <a:pt x="388" y="177"/>
                    </a:cubicBezTo>
                    <a:cubicBezTo>
                      <a:pt x="388" y="176"/>
                      <a:pt x="388" y="175"/>
                      <a:pt x="387" y="176"/>
                    </a:cubicBezTo>
                    <a:cubicBezTo>
                      <a:pt x="386" y="176"/>
                      <a:pt x="386" y="176"/>
                      <a:pt x="385" y="177"/>
                    </a:cubicBezTo>
                    <a:cubicBezTo>
                      <a:pt x="385" y="179"/>
                      <a:pt x="384" y="180"/>
                      <a:pt x="384" y="179"/>
                    </a:cubicBezTo>
                    <a:cubicBezTo>
                      <a:pt x="383" y="179"/>
                      <a:pt x="383" y="179"/>
                      <a:pt x="383" y="178"/>
                    </a:cubicBezTo>
                    <a:cubicBezTo>
                      <a:pt x="383" y="177"/>
                      <a:pt x="383" y="177"/>
                      <a:pt x="382" y="177"/>
                    </a:cubicBezTo>
                    <a:cubicBezTo>
                      <a:pt x="382" y="177"/>
                      <a:pt x="381" y="178"/>
                      <a:pt x="380" y="179"/>
                    </a:cubicBezTo>
                    <a:cubicBezTo>
                      <a:pt x="380" y="179"/>
                      <a:pt x="379" y="180"/>
                      <a:pt x="379" y="180"/>
                    </a:cubicBezTo>
                    <a:cubicBezTo>
                      <a:pt x="378" y="180"/>
                      <a:pt x="378" y="179"/>
                      <a:pt x="378" y="178"/>
                    </a:cubicBezTo>
                    <a:cubicBezTo>
                      <a:pt x="378" y="177"/>
                      <a:pt x="378" y="175"/>
                      <a:pt x="378" y="174"/>
                    </a:cubicBezTo>
                    <a:cubicBezTo>
                      <a:pt x="379" y="173"/>
                      <a:pt x="379" y="171"/>
                      <a:pt x="376" y="171"/>
                    </a:cubicBezTo>
                    <a:cubicBezTo>
                      <a:pt x="373" y="170"/>
                      <a:pt x="372" y="170"/>
                      <a:pt x="371" y="169"/>
                    </a:cubicBezTo>
                    <a:cubicBezTo>
                      <a:pt x="370" y="169"/>
                      <a:pt x="370" y="168"/>
                      <a:pt x="370" y="167"/>
                    </a:cubicBezTo>
                    <a:cubicBezTo>
                      <a:pt x="370" y="165"/>
                      <a:pt x="371" y="164"/>
                      <a:pt x="371" y="163"/>
                    </a:cubicBezTo>
                    <a:cubicBezTo>
                      <a:pt x="372" y="162"/>
                      <a:pt x="371" y="161"/>
                      <a:pt x="370" y="160"/>
                    </a:cubicBezTo>
                    <a:cubicBezTo>
                      <a:pt x="370" y="159"/>
                      <a:pt x="369" y="158"/>
                      <a:pt x="370" y="158"/>
                    </a:cubicBezTo>
                    <a:cubicBezTo>
                      <a:pt x="370" y="158"/>
                      <a:pt x="371" y="158"/>
                      <a:pt x="371" y="158"/>
                    </a:cubicBezTo>
                    <a:cubicBezTo>
                      <a:pt x="372" y="159"/>
                      <a:pt x="372" y="159"/>
                      <a:pt x="372" y="161"/>
                    </a:cubicBezTo>
                    <a:cubicBezTo>
                      <a:pt x="373" y="162"/>
                      <a:pt x="373" y="162"/>
                      <a:pt x="374" y="162"/>
                    </a:cubicBezTo>
                    <a:cubicBezTo>
                      <a:pt x="374" y="162"/>
                      <a:pt x="375" y="162"/>
                      <a:pt x="375" y="160"/>
                    </a:cubicBezTo>
                    <a:cubicBezTo>
                      <a:pt x="375" y="159"/>
                      <a:pt x="376" y="158"/>
                      <a:pt x="377" y="158"/>
                    </a:cubicBezTo>
                    <a:cubicBezTo>
                      <a:pt x="377" y="157"/>
                      <a:pt x="378" y="157"/>
                      <a:pt x="379" y="158"/>
                    </a:cubicBezTo>
                    <a:cubicBezTo>
                      <a:pt x="379" y="159"/>
                      <a:pt x="381" y="160"/>
                      <a:pt x="382" y="160"/>
                    </a:cubicBezTo>
                    <a:cubicBezTo>
                      <a:pt x="383" y="161"/>
                      <a:pt x="384" y="161"/>
                      <a:pt x="384" y="160"/>
                    </a:cubicBezTo>
                    <a:cubicBezTo>
                      <a:pt x="385" y="160"/>
                      <a:pt x="385" y="159"/>
                      <a:pt x="384" y="157"/>
                    </a:cubicBezTo>
                    <a:cubicBezTo>
                      <a:pt x="383" y="155"/>
                      <a:pt x="383" y="152"/>
                      <a:pt x="383" y="152"/>
                    </a:cubicBezTo>
                    <a:cubicBezTo>
                      <a:pt x="384" y="152"/>
                      <a:pt x="385" y="151"/>
                      <a:pt x="385" y="152"/>
                    </a:cubicBezTo>
                    <a:cubicBezTo>
                      <a:pt x="386" y="153"/>
                      <a:pt x="387" y="155"/>
                      <a:pt x="388" y="156"/>
                    </a:cubicBezTo>
                    <a:cubicBezTo>
                      <a:pt x="388" y="156"/>
                      <a:pt x="390" y="159"/>
                      <a:pt x="390" y="161"/>
                    </a:cubicBezTo>
                    <a:cubicBezTo>
                      <a:pt x="390" y="162"/>
                      <a:pt x="388" y="165"/>
                      <a:pt x="388" y="166"/>
                    </a:cubicBezTo>
                    <a:cubicBezTo>
                      <a:pt x="388" y="167"/>
                      <a:pt x="387" y="169"/>
                      <a:pt x="386" y="171"/>
                    </a:cubicBezTo>
                    <a:cubicBezTo>
                      <a:pt x="385" y="172"/>
                      <a:pt x="386" y="172"/>
                      <a:pt x="386" y="172"/>
                    </a:cubicBezTo>
                    <a:cubicBezTo>
                      <a:pt x="386" y="172"/>
                      <a:pt x="388" y="172"/>
                      <a:pt x="390" y="172"/>
                    </a:cubicBezTo>
                    <a:cubicBezTo>
                      <a:pt x="392" y="171"/>
                      <a:pt x="395" y="170"/>
                      <a:pt x="396" y="169"/>
                    </a:cubicBezTo>
                    <a:cubicBezTo>
                      <a:pt x="397" y="168"/>
                      <a:pt x="400" y="166"/>
                      <a:pt x="402" y="164"/>
                    </a:cubicBezTo>
                    <a:cubicBezTo>
                      <a:pt x="403" y="163"/>
                      <a:pt x="405" y="162"/>
                      <a:pt x="407" y="162"/>
                    </a:cubicBezTo>
                    <a:cubicBezTo>
                      <a:pt x="409" y="162"/>
                      <a:pt x="413" y="161"/>
                      <a:pt x="413" y="161"/>
                    </a:cubicBezTo>
                    <a:cubicBezTo>
                      <a:pt x="414" y="160"/>
                      <a:pt x="415" y="160"/>
                      <a:pt x="414" y="159"/>
                    </a:cubicBezTo>
                    <a:cubicBezTo>
                      <a:pt x="414" y="157"/>
                      <a:pt x="412" y="154"/>
                      <a:pt x="411" y="152"/>
                    </a:cubicBezTo>
                    <a:cubicBezTo>
                      <a:pt x="411" y="150"/>
                      <a:pt x="411" y="148"/>
                      <a:pt x="410" y="148"/>
                    </a:cubicBezTo>
                    <a:cubicBezTo>
                      <a:pt x="409" y="148"/>
                      <a:pt x="408" y="147"/>
                      <a:pt x="408" y="147"/>
                    </a:cubicBezTo>
                    <a:cubicBezTo>
                      <a:pt x="408" y="146"/>
                      <a:pt x="407" y="143"/>
                      <a:pt x="408" y="142"/>
                    </a:cubicBezTo>
                    <a:cubicBezTo>
                      <a:pt x="408" y="141"/>
                      <a:pt x="408" y="142"/>
                      <a:pt x="410" y="142"/>
                    </a:cubicBezTo>
                    <a:cubicBezTo>
                      <a:pt x="411" y="142"/>
                      <a:pt x="414" y="142"/>
                      <a:pt x="413" y="141"/>
                    </a:cubicBezTo>
                    <a:cubicBezTo>
                      <a:pt x="413" y="140"/>
                      <a:pt x="413" y="140"/>
                      <a:pt x="412" y="139"/>
                    </a:cubicBezTo>
                    <a:cubicBezTo>
                      <a:pt x="411" y="139"/>
                      <a:pt x="410" y="139"/>
                      <a:pt x="410" y="138"/>
                    </a:cubicBezTo>
                    <a:cubicBezTo>
                      <a:pt x="410" y="136"/>
                      <a:pt x="411" y="135"/>
                      <a:pt x="411" y="135"/>
                    </a:cubicBezTo>
                    <a:cubicBezTo>
                      <a:pt x="410" y="134"/>
                      <a:pt x="409" y="132"/>
                      <a:pt x="411" y="131"/>
                    </a:cubicBezTo>
                    <a:cubicBezTo>
                      <a:pt x="412" y="131"/>
                      <a:pt x="417" y="128"/>
                      <a:pt x="418" y="129"/>
                    </a:cubicBezTo>
                    <a:cubicBezTo>
                      <a:pt x="419" y="130"/>
                      <a:pt x="420" y="130"/>
                      <a:pt x="421" y="133"/>
                    </a:cubicBezTo>
                    <a:cubicBezTo>
                      <a:pt x="421" y="135"/>
                      <a:pt x="422" y="137"/>
                      <a:pt x="423" y="137"/>
                    </a:cubicBezTo>
                    <a:cubicBezTo>
                      <a:pt x="423" y="137"/>
                      <a:pt x="424" y="136"/>
                      <a:pt x="424" y="135"/>
                    </a:cubicBezTo>
                    <a:cubicBezTo>
                      <a:pt x="424" y="134"/>
                      <a:pt x="424" y="133"/>
                      <a:pt x="425" y="132"/>
                    </a:cubicBezTo>
                    <a:cubicBezTo>
                      <a:pt x="425" y="132"/>
                      <a:pt x="425" y="131"/>
                      <a:pt x="424" y="130"/>
                    </a:cubicBezTo>
                    <a:cubicBezTo>
                      <a:pt x="424" y="129"/>
                      <a:pt x="423" y="129"/>
                      <a:pt x="424" y="128"/>
                    </a:cubicBezTo>
                    <a:cubicBezTo>
                      <a:pt x="424" y="128"/>
                      <a:pt x="425" y="127"/>
                      <a:pt x="426" y="128"/>
                    </a:cubicBezTo>
                    <a:cubicBezTo>
                      <a:pt x="426" y="128"/>
                      <a:pt x="426" y="129"/>
                      <a:pt x="427" y="129"/>
                    </a:cubicBezTo>
                    <a:cubicBezTo>
                      <a:pt x="427" y="129"/>
                      <a:pt x="428" y="128"/>
                      <a:pt x="428" y="127"/>
                    </a:cubicBezTo>
                    <a:cubicBezTo>
                      <a:pt x="428" y="126"/>
                      <a:pt x="428" y="126"/>
                      <a:pt x="427" y="125"/>
                    </a:cubicBezTo>
                    <a:cubicBezTo>
                      <a:pt x="426" y="124"/>
                      <a:pt x="426" y="124"/>
                      <a:pt x="426" y="123"/>
                    </a:cubicBezTo>
                    <a:cubicBezTo>
                      <a:pt x="427" y="122"/>
                      <a:pt x="428" y="121"/>
                      <a:pt x="428" y="120"/>
                    </a:cubicBezTo>
                    <a:cubicBezTo>
                      <a:pt x="428" y="120"/>
                      <a:pt x="427" y="119"/>
                      <a:pt x="426" y="119"/>
                    </a:cubicBezTo>
                    <a:cubicBezTo>
                      <a:pt x="425" y="119"/>
                      <a:pt x="424" y="119"/>
                      <a:pt x="424" y="119"/>
                    </a:cubicBezTo>
                    <a:cubicBezTo>
                      <a:pt x="423" y="120"/>
                      <a:pt x="423" y="121"/>
                      <a:pt x="422" y="121"/>
                    </a:cubicBezTo>
                    <a:cubicBezTo>
                      <a:pt x="421" y="121"/>
                      <a:pt x="421" y="120"/>
                      <a:pt x="421" y="119"/>
                    </a:cubicBezTo>
                    <a:cubicBezTo>
                      <a:pt x="421" y="118"/>
                      <a:pt x="421" y="118"/>
                      <a:pt x="420" y="117"/>
                    </a:cubicBezTo>
                    <a:cubicBezTo>
                      <a:pt x="419" y="116"/>
                      <a:pt x="418" y="116"/>
                      <a:pt x="417" y="116"/>
                    </a:cubicBezTo>
                    <a:cubicBezTo>
                      <a:pt x="416" y="117"/>
                      <a:pt x="416" y="118"/>
                      <a:pt x="415" y="120"/>
                    </a:cubicBezTo>
                    <a:cubicBezTo>
                      <a:pt x="414" y="121"/>
                      <a:pt x="414" y="122"/>
                      <a:pt x="414" y="122"/>
                    </a:cubicBezTo>
                    <a:cubicBezTo>
                      <a:pt x="413" y="122"/>
                      <a:pt x="413" y="122"/>
                      <a:pt x="413" y="121"/>
                    </a:cubicBezTo>
                    <a:cubicBezTo>
                      <a:pt x="413" y="120"/>
                      <a:pt x="413" y="117"/>
                      <a:pt x="414" y="116"/>
                    </a:cubicBezTo>
                    <a:cubicBezTo>
                      <a:pt x="415" y="114"/>
                      <a:pt x="416" y="112"/>
                      <a:pt x="418" y="111"/>
                    </a:cubicBezTo>
                    <a:cubicBezTo>
                      <a:pt x="419" y="110"/>
                      <a:pt x="420" y="110"/>
                      <a:pt x="421" y="110"/>
                    </a:cubicBezTo>
                    <a:cubicBezTo>
                      <a:pt x="422" y="110"/>
                      <a:pt x="424" y="111"/>
                      <a:pt x="424" y="112"/>
                    </a:cubicBezTo>
                    <a:cubicBezTo>
                      <a:pt x="425" y="113"/>
                      <a:pt x="424" y="115"/>
                      <a:pt x="424" y="115"/>
                    </a:cubicBezTo>
                    <a:cubicBezTo>
                      <a:pt x="425" y="116"/>
                      <a:pt x="426" y="116"/>
                      <a:pt x="427" y="116"/>
                    </a:cubicBezTo>
                    <a:cubicBezTo>
                      <a:pt x="428" y="116"/>
                      <a:pt x="431" y="116"/>
                      <a:pt x="431" y="115"/>
                    </a:cubicBezTo>
                    <a:cubicBezTo>
                      <a:pt x="432" y="114"/>
                      <a:pt x="431" y="114"/>
                      <a:pt x="430" y="113"/>
                    </a:cubicBezTo>
                    <a:cubicBezTo>
                      <a:pt x="429" y="111"/>
                      <a:pt x="429" y="111"/>
                      <a:pt x="430" y="110"/>
                    </a:cubicBezTo>
                    <a:cubicBezTo>
                      <a:pt x="430" y="109"/>
                      <a:pt x="431" y="109"/>
                      <a:pt x="432" y="110"/>
                    </a:cubicBezTo>
                    <a:cubicBezTo>
                      <a:pt x="432" y="110"/>
                      <a:pt x="432" y="113"/>
                      <a:pt x="433" y="112"/>
                    </a:cubicBezTo>
                    <a:cubicBezTo>
                      <a:pt x="433" y="112"/>
                      <a:pt x="435" y="112"/>
                      <a:pt x="435" y="110"/>
                    </a:cubicBezTo>
                    <a:cubicBezTo>
                      <a:pt x="436" y="109"/>
                      <a:pt x="439" y="107"/>
                      <a:pt x="438" y="107"/>
                    </a:cubicBezTo>
                    <a:cubicBezTo>
                      <a:pt x="438" y="106"/>
                      <a:pt x="437" y="106"/>
                      <a:pt x="438" y="105"/>
                    </a:cubicBezTo>
                    <a:cubicBezTo>
                      <a:pt x="438" y="104"/>
                      <a:pt x="440" y="102"/>
                      <a:pt x="440" y="102"/>
                    </a:cubicBezTo>
                    <a:cubicBezTo>
                      <a:pt x="441" y="103"/>
                      <a:pt x="441" y="103"/>
                      <a:pt x="441" y="104"/>
                    </a:cubicBezTo>
                    <a:cubicBezTo>
                      <a:pt x="440" y="104"/>
                      <a:pt x="440" y="105"/>
                      <a:pt x="440" y="105"/>
                    </a:cubicBezTo>
                    <a:cubicBezTo>
                      <a:pt x="440" y="105"/>
                      <a:pt x="440" y="106"/>
                      <a:pt x="442" y="105"/>
                    </a:cubicBezTo>
                    <a:cubicBezTo>
                      <a:pt x="444" y="103"/>
                      <a:pt x="446" y="102"/>
                      <a:pt x="448" y="101"/>
                    </a:cubicBezTo>
                    <a:cubicBezTo>
                      <a:pt x="449" y="100"/>
                      <a:pt x="450" y="99"/>
                      <a:pt x="452" y="100"/>
                    </a:cubicBezTo>
                    <a:cubicBezTo>
                      <a:pt x="453" y="100"/>
                      <a:pt x="453" y="100"/>
                      <a:pt x="454" y="100"/>
                    </a:cubicBezTo>
                    <a:cubicBezTo>
                      <a:pt x="454" y="100"/>
                      <a:pt x="455" y="101"/>
                      <a:pt x="454" y="100"/>
                    </a:cubicBezTo>
                    <a:cubicBezTo>
                      <a:pt x="454" y="99"/>
                      <a:pt x="453" y="99"/>
                      <a:pt x="453" y="98"/>
                    </a:cubicBezTo>
                    <a:cubicBezTo>
                      <a:pt x="453" y="98"/>
                      <a:pt x="454" y="96"/>
                      <a:pt x="454" y="96"/>
                    </a:cubicBezTo>
                    <a:cubicBezTo>
                      <a:pt x="455" y="95"/>
                      <a:pt x="455" y="96"/>
                      <a:pt x="457" y="95"/>
                    </a:cubicBezTo>
                    <a:cubicBezTo>
                      <a:pt x="458" y="95"/>
                      <a:pt x="459" y="94"/>
                      <a:pt x="459" y="92"/>
                    </a:cubicBezTo>
                    <a:cubicBezTo>
                      <a:pt x="459" y="91"/>
                      <a:pt x="458" y="89"/>
                      <a:pt x="457" y="89"/>
                    </a:cubicBezTo>
                    <a:cubicBezTo>
                      <a:pt x="457" y="88"/>
                      <a:pt x="456" y="87"/>
                      <a:pt x="456" y="87"/>
                    </a:cubicBezTo>
                    <a:cubicBezTo>
                      <a:pt x="456" y="86"/>
                      <a:pt x="457" y="85"/>
                      <a:pt x="457" y="85"/>
                    </a:cubicBezTo>
                    <a:cubicBezTo>
                      <a:pt x="457" y="86"/>
                      <a:pt x="458" y="88"/>
                      <a:pt x="459" y="89"/>
                    </a:cubicBezTo>
                    <a:cubicBezTo>
                      <a:pt x="460" y="90"/>
                      <a:pt x="461" y="90"/>
                      <a:pt x="462" y="90"/>
                    </a:cubicBezTo>
                    <a:cubicBezTo>
                      <a:pt x="462" y="89"/>
                      <a:pt x="463" y="87"/>
                      <a:pt x="464" y="86"/>
                    </a:cubicBezTo>
                    <a:cubicBezTo>
                      <a:pt x="464" y="85"/>
                      <a:pt x="465" y="85"/>
                      <a:pt x="467" y="85"/>
                    </a:cubicBezTo>
                    <a:cubicBezTo>
                      <a:pt x="468" y="84"/>
                      <a:pt x="468" y="85"/>
                      <a:pt x="468" y="85"/>
                    </a:cubicBezTo>
                    <a:cubicBezTo>
                      <a:pt x="468" y="86"/>
                      <a:pt x="467" y="87"/>
                      <a:pt x="465" y="89"/>
                    </a:cubicBezTo>
                    <a:cubicBezTo>
                      <a:pt x="463" y="90"/>
                      <a:pt x="461" y="91"/>
                      <a:pt x="461" y="92"/>
                    </a:cubicBezTo>
                    <a:cubicBezTo>
                      <a:pt x="460" y="92"/>
                      <a:pt x="460" y="93"/>
                      <a:pt x="461" y="93"/>
                    </a:cubicBezTo>
                    <a:cubicBezTo>
                      <a:pt x="462" y="94"/>
                      <a:pt x="463" y="95"/>
                      <a:pt x="464" y="95"/>
                    </a:cubicBezTo>
                    <a:cubicBezTo>
                      <a:pt x="465" y="95"/>
                      <a:pt x="465" y="95"/>
                      <a:pt x="465" y="94"/>
                    </a:cubicBezTo>
                    <a:cubicBezTo>
                      <a:pt x="465" y="93"/>
                      <a:pt x="465" y="93"/>
                      <a:pt x="466" y="92"/>
                    </a:cubicBezTo>
                    <a:cubicBezTo>
                      <a:pt x="466" y="92"/>
                      <a:pt x="468" y="92"/>
                      <a:pt x="469" y="93"/>
                    </a:cubicBezTo>
                    <a:cubicBezTo>
                      <a:pt x="470" y="94"/>
                      <a:pt x="471" y="95"/>
                      <a:pt x="471" y="95"/>
                    </a:cubicBezTo>
                    <a:cubicBezTo>
                      <a:pt x="472" y="95"/>
                      <a:pt x="472" y="94"/>
                      <a:pt x="471" y="92"/>
                    </a:cubicBezTo>
                    <a:cubicBezTo>
                      <a:pt x="470" y="91"/>
                      <a:pt x="469" y="89"/>
                      <a:pt x="469" y="88"/>
                    </a:cubicBezTo>
                    <a:cubicBezTo>
                      <a:pt x="469" y="86"/>
                      <a:pt x="470" y="85"/>
                      <a:pt x="471" y="85"/>
                    </a:cubicBezTo>
                    <a:cubicBezTo>
                      <a:pt x="471" y="85"/>
                      <a:pt x="472" y="85"/>
                      <a:pt x="471" y="86"/>
                    </a:cubicBezTo>
                    <a:cubicBezTo>
                      <a:pt x="471" y="86"/>
                      <a:pt x="470" y="88"/>
                      <a:pt x="471" y="88"/>
                    </a:cubicBezTo>
                    <a:cubicBezTo>
                      <a:pt x="471" y="88"/>
                      <a:pt x="472" y="86"/>
                      <a:pt x="473" y="86"/>
                    </a:cubicBezTo>
                    <a:cubicBezTo>
                      <a:pt x="474" y="85"/>
                      <a:pt x="477" y="85"/>
                      <a:pt x="477" y="83"/>
                    </a:cubicBezTo>
                    <a:cubicBezTo>
                      <a:pt x="478" y="82"/>
                      <a:pt x="479" y="79"/>
                      <a:pt x="482" y="77"/>
                    </a:cubicBezTo>
                    <a:cubicBezTo>
                      <a:pt x="485" y="75"/>
                      <a:pt x="488" y="73"/>
                      <a:pt x="489" y="73"/>
                    </a:cubicBezTo>
                    <a:cubicBezTo>
                      <a:pt x="491" y="72"/>
                      <a:pt x="491" y="72"/>
                      <a:pt x="491" y="71"/>
                    </a:cubicBezTo>
                    <a:cubicBezTo>
                      <a:pt x="491" y="70"/>
                      <a:pt x="490" y="71"/>
                      <a:pt x="489" y="71"/>
                    </a:cubicBezTo>
                    <a:cubicBezTo>
                      <a:pt x="488" y="71"/>
                      <a:pt x="487" y="72"/>
                      <a:pt x="487" y="71"/>
                    </a:cubicBezTo>
                    <a:cubicBezTo>
                      <a:pt x="487" y="70"/>
                      <a:pt x="488" y="70"/>
                      <a:pt x="488" y="70"/>
                    </a:cubicBezTo>
                    <a:cubicBezTo>
                      <a:pt x="488" y="69"/>
                      <a:pt x="487" y="68"/>
                      <a:pt x="488" y="67"/>
                    </a:cubicBezTo>
                    <a:cubicBezTo>
                      <a:pt x="488" y="67"/>
                      <a:pt x="489" y="67"/>
                      <a:pt x="489" y="67"/>
                    </a:cubicBezTo>
                    <a:cubicBezTo>
                      <a:pt x="489" y="66"/>
                      <a:pt x="489" y="65"/>
                      <a:pt x="489" y="65"/>
                    </a:cubicBezTo>
                    <a:cubicBezTo>
                      <a:pt x="489" y="65"/>
                      <a:pt x="490" y="65"/>
                      <a:pt x="490" y="66"/>
                    </a:cubicBezTo>
                    <a:cubicBezTo>
                      <a:pt x="490" y="67"/>
                      <a:pt x="490" y="68"/>
                      <a:pt x="491" y="68"/>
                    </a:cubicBezTo>
                    <a:cubicBezTo>
                      <a:pt x="491" y="68"/>
                      <a:pt x="493" y="68"/>
                      <a:pt x="492" y="67"/>
                    </a:cubicBezTo>
                    <a:cubicBezTo>
                      <a:pt x="491" y="67"/>
                      <a:pt x="490" y="66"/>
                      <a:pt x="491" y="65"/>
                    </a:cubicBezTo>
                    <a:cubicBezTo>
                      <a:pt x="491" y="65"/>
                      <a:pt x="492" y="65"/>
                      <a:pt x="493" y="66"/>
                    </a:cubicBezTo>
                    <a:cubicBezTo>
                      <a:pt x="494" y="67"/>
                      <a:pt x="496" y="68"/>
                      <a:pt x="496" y="69"/>
                    </a:cubicBezTo>
                    <a:cubicBezTo>
                      <a:pt x="497" y="70"/>
                      <a:pt x="498" y="71"/>
                      <a:pt x="497" y="73"/>
                    </a:cubicBezTo>
                    <a:cubicBezTo>
                      <a:pt x="497" y="74"/>
                      <a:pt x="496" y="74"/>
                      <a:pt x="497" y="75"/>
                    </a:cubicBezTo>
                    <a:cubicBezTo>
                      <a:pt x="497" y="75"/>
                      <a:pt x="498" y="75"/>
                      <a:pt x="498" y="74"/>
                    </a:cubicBezTo>
                    <a:cubicBezTo>
                      <a:pt x="499" y="73"/>
                      <a:pt x="500" y="72"/>
                      <a:pt x="500" y="71"/>
                    </a:cubicBezTo>
                    <a:cubicBezTo>
                      <a:pt x="501" y="69"/>
                      <a:pt x="501" y="68"/>
                      <a:pt x="502" y="68"/>
                    </a:cubicBezTo>
                    <a:cubicBezTo>
                      <a:pt x="503" y="68"/>
                      <a:pt x="504" y="68"/>
                      <a:pt x="504" y="67"/>
                    </a:cubicBezTo>
                    <a:cubicBezTo>
                      <a:pt x="504" y="66"/>
                      <a:pt x="503" y="65"/>
                      <a:pt x="504" y="64"/>
                    </a:cubicBezTo>
                    <a:cubicBezTo>
                      <a:pt x="504" y="64"/>
                      <a:pt x="505" y="63"/>
                      <a:pt x="505" y="63"/>
                    </a:cubicBezTo>
                    <a:cubicBezTo>
                      <a:pt x="506" y="63"/>
                      <a:pt x="507" y="62"/>
                      <a:pt x="506" y="61"/>
                    </a:cubicBezTo>
                    <a:cubicBezTo>
                      <a:pt x="506" y="61"/>
                      <a:pt x="505" y="59"/>
                      <a:pt x="506" y="59"/>
                    </a:cubicBezTo>
                    <a:cubicBezTo>
                      <a:pt x="507" y="59"/>
                      <a:pt x="508" y="60"/>
                      <a:pt x="509" y="60"/>
                    </a:cubicBezTo>
                    <a:cubicBezTo>
                      <a:pt x="509" y="61"/>
                      <a:pt x="509" y="63"/>
                      <a:pt x="508" y="63"/>
                    </a:cubicBezTo>
                    <a:cubicBezTo>
                      <a:pt x="507" y="64"/>
                      <a:pt x="506" y="64"/>
                      <a:pt x="506" y="66"/>
                    </a:cubicBezTo>
                    <a:cubicBezTo>
                      <a:pt x="506" y="67"/>
                      <a:pt x="505" y="69"/>
                      <a:pt x="505" y="70"/>
                    </a:cubicBezTo>
                    <a:cubicBezTo>
                      <a:pt x="505" y="70"/>
                      <a:pt x="506" y="71"/>
                      <a:pt x="508" y="71"/>
                    </a:cubicBezTo>
                    <a:cubicBezTo>
                      <a:pt x="509" y="71"/>
                      <a:pt x="513" y="71"/>
                      <a:pt x="513" y="71"/>
                    </a:cubicBezTo>
                    <a:cubicBezTo>
                      <a:pt x="514" y="71"/>
                      <a:pt x="515" y="71"/>
                      <a:pt x="514" y="72"/>
                    </a:cubicBezTo>
                    <a:cubicBezTo>
                      <a:pt x="514" y="72"/>
                      <a:pt x="513" y="72"/>
                      <a:pt x="511" y="72"/>
                    </a:cubicBezTo>
                    <a:cubicBezTo>
                      <a:pt x="510" y="72"/>
                      <a:pt x="508" y="72"/>
                      <a:pt x="508" y="73"/>
                    </a:cubicBezTo>
                    <a:cubicBezTo>
                      <a:pt x="508" y="74"/>
                      <a:pt x="508" y="76"/>
                      <a:pt x="509" y="77"/>
                    </a:cubicBezTo>
                    <a:cubicBezTo>
                      <a:pt x="509" y="77"/>
                      <a:pt x="510" y="77"/>
                      <a:pt x="512" y="77"/>
                    </a:cubicBezTo>
                    <a:cubicBezTo>
                      <a:pt x="514" y="77"/>
                      <a:pt x="521" y="77"/>
                      <a:pt x="521" y="76"/>
                    </a:cubicBezTo>
                    <a:cubicBezTo>
                      <a:pt x="522" y="75"/>
                      <a:pt x="521" y="74"/>
                      <a:pt x="522" y="74"/>
                    </a:cubicBezTo>
                    <a:cubicBezTo>
                      <a:pt x="522" y="73"/>
                      <a:pt x="524" y="73"/>
                      <a:pt x="525" y="73"/>
                    </a:cubicBezTo>
                    <a:cubicBezTo>
                      <a:pt x="526" y="72"/>
                      <a:pt x="525" y="71"/>
                      <a:pt x="524" y="69"/>
                    </a:cubicBezTo>
                    <a:cubicBezTo>
                      <a:pt x="523" y="68"/>
                      <a:pt x="522" y="67"/>
                      <a:pt x="522" y="67"/>
                    </a:cubicBezTo>
                    <a:cubicBezTo>
                      <a:pt x="523" y="66"/>
                      <a:pt x="523" y="66"/>
                      <a:pt x="524" y="66"/>
                    </a:cubicBezTo>
                    <a:cubicBezTo>
                      <a:pt x="526" y="67"/>
                      <a:pt x="527" y="67"/>
                      <a:pt x="529" y="66"/>
                    </a:cubicBezTo>
                    <a:cubicBezTo>
                      <a:pt x="530" y="65"/>
                      <a:pt x="531" y="65"/>
                      <a:pt x="531" y="63"/>
                    </a:cubicBezTo>
                    <a:cubicBezTo>
                      <a:pt x="531" y="61"/>
                      <a:pt x="531" y="60"/>
                      <a:pt x="531" y="58"/>
                    </a:cubicBezTo>
                    <a:cubicBezTo>
                      <a:pt x="532" y="57"/>
                      <a:pt x="533" y="56"/>
                      <a:pt x="533" y="55"/>
                    </a:cubicBezTo>
                    <a:cubicBezTo>
                      <a:pt x="532" y="55"/>
                      <a:pt x="532" y="55"/>
                      <a:pt x="531" y="56"/>
                    </a:cubicBezTo>
                    <a:cubicBezTo>
                      <a:pt x="529" y="57"/>
                      <a:pt x="527" y="58"/>
                      <a:pt x="526" y="58"/>
                    </a:cubicBezTo>
                    <a:cubicBezTo>
                      <a:pt x="524" y="58"/>
                      <a:pt x="524" y="58"/>
                      <a:pt x="524" y="59"/>
                    </a:cubicBezTo>
                    <a:cubicBezTo>
                      <a:pt x="523" y="61"/>
                      <a:pt x="521" y="63"/>
                      <a:pt x="521" y="62"/>
                    </a:cubicBezTo>
                    <a:cubicBezTo>
                      <a:pt x="521" y="62"/>
                      <a:pt x="522" y="60"/>
                      <a:pt x="521" y="60"/>
                    </a:cubicBezTo>
                    <a:cubicBezTo>
                      <a:pt x="520" y="59"/>
                      <a:pt x="520" y="58"/>
                      <a:pt x="521" y="58"/>
                    </a:cubicBezTo>
                    <a:cubicBezTo>
                      <a:pt x="521" y="57"/>
                      <a:pt x="524" y="56"/>
                      <a:pt x="524" y="55"/>
                    </a:cubicBezTo>
                    <a:cubicBezTo>
                      <a:pt x="524" y="53"/>
                      <a:pt x="523" y="52"/>
                      <a:pt x="523" y="50"/>
                    </a:cubicBezTo>
                    <a:cubicBezTo>
                      <a:pt x="523" y="49"/>
                      <a:pt x="524" y="48"/>
                      <a:pt x="525" y="47"/>
                    </a:cubicBezTo>
                    <a:cubicBezTo>
                      <a:pt x="526" y="46"/>
                      <a:pt x="527" y="45"/>
                      <a:pt x="528" y="45"/>
                    </a:cubicBezTo>
                    <a:cubicBezTo>
                      <a:pt x="529" y="45"/>
                      <a:pt x="531" y="46"/>
                      <a:pt x="532" y="45"/>
                    </a:cubicBezTo>
                    <a:cubicBezTo>
                      <a:pt x="532" y="45"/>
                      <a:pt x="531" y="44"/>
                      <a:pt x="531" y="44"/>
                    </a:cubicBezTo>
                    <a:cubicBezTo>
                      <a:pt x="530" y="44"/>
                      <a:pt x="529" y="43"/>
                      <a:pt x="530" y="42"/>
                    </a:cubicBezTo>
                    <a:cubicBezTo>
                      <a:pt x="531" y="42"/>
                      <a:pt x="532" y="41"/>
                      <a:pt x="533" y="41"/>
                    </a:cubicBezTo>
                    <a:cubicBezTo>
                      <a:pt x="534" y="41"/>
                      <a:pt x="534" y="40"/>
                      <a:pt x="533" y="39"/>
                    </a:cubicBezTo>
                    <a:cubicBezTo>
                      <a:pt x="532" y="39"/>
                      <a:pt x="531" y="37"/>
                      <a:pt x="530" y="36"/>
                    </a:cubicBezTo>
                    <a:cubicBezTo>
                      <a:pt x="529" y="35"/>
                      <a:pt x="527" y="35"/>
                      <a:pt x="528" y="34"/>
                    </a:cubicBezTo>
                    <a:cubicBezTo>
                      <a:pt x="528" y="33"/>
                      <a:pt x="529" y="33"/>
                      <a:pt x="528" y="32"/>
                    </a:cubicBezTo>
                    <a:cubicBezTo>
                      <a:pt x="527" y="31"/>
                      <a:pt x="526" y="31"/>
                      <a:pt x="526" y="30"/>
                    </a:cubicBezTo>
                    <a:cubicBezTo>
                      <a:pt x="526" y="29"/>
                      <a:pt x="526" y="29"/>
                      <a:pt x="527" y="30"/>
                    </a:cubicBezTo>
                    <a:cubicBezTo>
                      <a:pt x="528" y="30"/>
                      <a:pt x="529" y="31"/>
                      <a:pt x="529" y="30"/>
                    </a:cubicBezTo>
                    <a:cubicBezTo>
                      <a:pt x="530" y="29"/>
                      <a:pt x="529" y="29"/>
                      <a:pt x="529" y="28"/>
                    </a:cubicBezTo>
                    <a:cubicBezTo>
                      <a:pt x="528" y="27"/>
                      <a:pt x="529" y="27"/>
                      <a:pt x="530" y="25"/>
                    </a:cubicBezTo>
                    <a:cubicBezTo>
                      <a:pt x="531" y="24"/>
                      <a:pt x="532" y="23"/>
                      <a:pt x="533" y="23"/>
                    </a:cubicBezTo>
                    <a:cubicBezTo>
                      <a:pt x="534" y="23"/>
                      <a:pt x="536" y="23"/>
                      <a:pt x="536" y="22"/>
                    </a:cubicBezTo>
                    <a:cubicBezTo>
                      <a:pt x="536" y="21"/>
                      <a:pt x="535" y="20"/>
                      <a:pt x="534" y="20"/>
                    </a:cubicBezTo>
                    <a:cubicBezTo>
                      <a:pt x="533" y="20"/>
                      <a:pt x="531" y="20"/>
                      <a:pt x="530" y="21"/>
                    </a:cubicBezTo>
                    <a:cubicBezTo>
                      <a:pt x="528" y="22"/>
                      <a:pt x="527" y="24"/>
                      <a:pt x="525" y="24"/>
                    </a:cubicBezTo>
                    <a:cubicBezTo>
                      <a:pt x="523" y="24"/>
                      <a:pt x="522" y="24"/>
                      <a:pt x="522" y="25"/>
                    </a:cubicBezTo>
                    <a:cubicBezTo>
                      <a:pt x="523" y="25"/>
                      <a:pt x="525" y="26"/>
                      <a:pt x="523" y="26"/>
                    </a:cubicBezTo>
                    <a:cubicBezTo>
                      <a:pt x="522" y="27"/>
                      <a:pt x="519" y="27"/>
                      <a:pt x="519" y="26"/>
                    </a:cubicBezTo>
                    <a:cubicBezTo>
                      <a:pt x="519" y="25"/>
                      <a:pt x="519" y="25"/>
                      <a:pt x="520" y="24"/>
                    </a:cubicBezTo>
                    <a:cubicBezTo>
                      <a:pt x="521" y="23"/>
                      <a:pt x="521" y="22"/>
                      <a:pt x="520" y="22"/>
                    </a:cubicBezTo>
                    <a:cubicBezTo>
                      <a:pt x="520" y="22"/>
                      <a:pt x="519" y="23"/>
                      <a:pt x="518" y="24"/>
                    </a:cubicBezTo>
                    <a:cubicBezTo>
                      <a:pt x="516" y="25"/>
                      <a:pt x="515" y="25"/>
                      <a:pt x="514" y="25"/>
                    </a:cubicBezTo>
                    <a:cubicBezTo>
                      <a:pt x="513" y="25"/>
                      <a:pt x="512" y="25"/>
                      <a:pt x="511" y="25"/>
                    </a:cubicBezTo>
                    <a:cubicBezTo>
                      <a:pt x="510" y="26"/>
                      <a:pt x="508" y="26"/>
                      <a:pt x="507" y="25"/>
                    </a:cubicBezTo>
                    <a:cubicBezTo>
                      <a:pt x="506" y="24"/>
                      <a:pt x="506" y="23"/>
                      <a:pt x="505" y="22"/>
                    </a:cubicBezTo>
                    <a:cubicBezTo>
                      <a:pt x="503" y="22"/>
                      <a:pt x="501" y="23"/>
                      <a:pt x="500" y="24"/>
                    </a:cubicBezTo>
                    <a:cubicBezTo>
                      <a:pt x="499" y="25"/>
                      <a:pt x="500" y="26"/>
                      <a:pt x="499" y="26"/>
                    </a:cubicBezTo>
                    <a:cubicBezTo>
                      <a:pt x="498" y="26"/>
                      <a:pt x="497" y="26"/>
                      <a:pt x="496" y="24"/>
                    </a:cubicBezTo>
                    <a:cubicBezTo>
                      <a:pt x="495" y="22"/>
                      <a:pt x="493" y="19"/>
                      <a:pt x="494" y="19"/>
                    </a:cubicBezTo>
                    <a:cubicBezTo>
                      <a:pt x="495" y="19"/>
                      <a:pt x="496" y="18"/>
                      <a:pt x="496" y="17"/>
                    </a:cubicBezTo>
                    <a:cubicBezTo>
                      <a:pt x="495" y="16"/>
                      <a:pt x="493" y="14"/>
                      <a:pt x="493" y="15"/>
                    </a:cubicBezTo>
                    <a:cubicBezTo>
                      <a:pt x="492" y="15"/>
                      <a:pt x="493" y="17"/>
                      <a:pt x="492" y="17"/>
                    </a:cubicBezTo>
                    <a:cubicBezTo>
                      <a:pt x="491" y="17"/>
                      <a:pt x="490" y="15"/>
                      <a:pt x="489" y="16"/>
                    </a:cubicBezTo>
                    <a:cubicBezTo>
                      <a:pt x="489" y="16"/>
                      <a:pt x="488" y="17"/>
                      <a:pt x="488" y="18"/>
                    </a:cubicBezTo>
                    <a:cubicBezTo>
                      <a:pt x="487" y="19"/>
                      <a:pt x="486" y="22"/>
                      <a:pt x="485" y="23"/>
                    </a:cubicBezTo>
                    <a:cubicBezTo>
                      <a:pt x="484" y="23"/>
                      <a:pt x="483" y="24"/>
                      <a:pt x="484" y="25"/>
                    </a:cubicBezTo>
                    <a:cubicBezTo>
                      <a:pt x="484" y="25"/>
                      <a:pt x="485" y="26"/>
                      <a:pt x="485" y="27"/>
                    </a:cubicBezTo>
                    <a:cubicBezTo>
                      <a:pt x="486" y="28"/>
                      <a:pt x="486" y="28"/>
                      <a:pt x="484" y="28"/>
                    </a:cubicBezTo>
                    <a:cubicBezTo>
                      <a:pt x="483" y="29"/>
                      <a:pt x="482" y="29"/>
                      <a:pt x="482" y="28"/>
                    </a:cubicBezTo>
                    <a:cubicBezTo>
                      <a:pt x="481" y="28"/>
                      <a:pt x="481" y="27"/>
                      <a:pt x="482" y="26"/>
                    </a:cubicBezTo>
                    <a:cubicBezTo>
                      <a:pt x="482" y="25"/>
                      <a:pt x="482" y="25"/>
                      <a:pt x="480" y="25"/>
                    </a:cubicBezTo>
                    <a:cubicBezTo>
                      <a:pt x="479" y="26"/>
                      <a:pt x="472" y="28"/>
                      <a:pt x="470" y="29"/>
                    </a:cubicBezTo>
                    <a:cubicBezTo>
                      <a:pt x="468" y="29"/>
                      <a:pt x="464" y="29"/>
                      <a:pt x="463" y="29"/>
                    </a:cubicBezTo>
                    <a:cubicBezTo>
                      <a:pt x="463" y="30"/>
                      <a:pt x="463" y="31"/>
                      <a:pt x="462" y="31"/>
                    </a:cubicBezTo>
                    <a:cubicBezTo>
                      <a:pt x="461" y="32"/>
                      <a:pt x="458" y="33"/>
                      <a:pt x="457" y="33"/>
                    </a:cubicBezTo>
                    <a:cubicBezTo>
                      <a:pt x="455" y="33"/>
                      <a:pt x="453" y="33"/>
                      <a:pt x="451" y="32"/>
                    </a:cubicBezTo>
                    <a:cubicBezTo>
                      <a:pt x="450" y="32"/>
                      <a:pt x="447" y="30"/>
                      <a:pt x="447" y="29"/>
                    </a:cubicBezTo>
                    <a:cubicBezTo>
                      <a:pt x="446" y="28"/>
                      <a:pt x="446" y="27"/>
                      <a:pt x="445" y="26"/>
                    </a:cubicBezTo>
                    <a:cubicBezTo>
                      <a:pt x="445" y="26"/>
                      <a:pt x="442" y="25"/>
                      <a:pt x="441" y="25"/>
                    </a:cubicBezTo>
                    <a:cubicBezTo>
                      <a:pt x="440" y="24"/>
                      <a:pt x="439" y="22"/>
                      <a:pt x="440" y="22"/>
                    </a:cubicBezTo>
                    <a:cubicBezTo>
                      <a:pt x="440" y="21"/>
                      <a:pt x="440" y="20"/>
                      <a:pt x="441" y="21"/>
                    </a:cubicBezTo>
                    <a:cubicBezTo>
                      <a:pt x="443" y="21"/>
                      <a:pt x="444" y="21"/>
                      <a:pt x="444" y="21"/>
                    </a:cubicBezTo>
                    <a:cubicBezTo>
                      <a:pt x="444" y="20"/>
                      <a:pt x="443" y="19"/>
                      <a:pt x="442" y="19"/>
                    </a:cubicBezTo>
                    <a:cubicBezTo>
                      <a:pt x="440" y="18"/>
                      <a:pt x="438" y="18"/>
                      <a:pt x="438" y="18"/>
                    </a:cubicBezTo>
                    <a:cubicBezTo>
                      <a:pt x="437" y="18"/>
                      <a:pt x="436" y="19"/>
                      <a:pt x="437" y="19"/>
                    </a:cubicBezTo>
                    <a:cubicBezTo>
                      <a:pt x="438" y="19"/>
                      <a:pt x="439" y="19"/>
                      <a:pt x="439" y="20"/>
                    </a:cubicBezTo>
                    <a:cubicBezTo>
                      <a:pt x="439" y="21"/>
                      <a:pt x="438" y="22"/>
                      <a:pt x="437" y="23"/>
                    </a:cubicBezTo>
                    <a:cubicBezTo>
                      <a:pt x="435" y="23"/>
                      <a:pt x="431" y="25"/>
                      <a:pt x="429" y="25"/>
                    </a:cubicBezTo>
                    <a:cubicBezTo>
                      <a:pt x="427" y="24"/>
                      <a:pt x="424" y="24"/>
                      <a:pt x="423" y="23"/>
                    </a:cubicBezTo>
                    <a:cubicBezTo>
                      <a:pt x="422" y="21"/>
                      <a:pt x="421" y="19"/>
                      <a:pt x="421" y="18"/>
                    </a:cubicBezTo>
                    <a:cubicBezTo>
                      <a:pt x="421" y="16"/>
                      <a:pt x="423" y="15"/>
                      <a:pt x="422" y="14"/>
                    </a:cubicBezTo>
                    <a:cubicBezTo>
                      <a:pt x="421" y="14"/>
                      <a:pt x="420" y="13"/>
                      <a:pt x="419" y="14"/>
                    </a:cubicBezTo>
                    <a:cubicBezTo>
                      <a:pt x="417" y="14"/>
                      <a:pt x="416" y="16"/>
                      <a:pt x="414" y="15"/>
                    </a:cubicBezTo>
                    <a:cubicBezTo>
                      <a:pt x="412" y="14"/>
                      <a:pt x="412" y="13"/>
                      <a:pt x="410" y="12"/>
                    </a:cubicBezTo>
                    <a:cubicBezTo>
                      <a:pt x="409" y="11"/>
                      <a:pt x="406" y="10"/>
                      <a:pt x="406" y="10"/>
                    </a:cubicBezTo>
                    <a:cubicBezTo>
                      <a:pt x="406" y="9"/>
                      <a:pt x="406" y="8"/>
                      <a:pt x="405" y="7"/>
                    </a:cubicBezTo>
                    <a:cubicBezTo>
                      <a:pt x="405" y="6"/>
                      <a:pt x="403" y="6"/>
                      <a:pt x="402" y="6"/>
                    </a:cubicBezTo>
                    <a:cubicBezTo>
                      <a:pt x="401" y="6"/>
                      <a:pt x="400" y="7"/>
                      <a:pt x="400" y="7"/>
                    </a:cubicBezTo>
                    <a:cubicBezTo>
                      <a:pt x="399" y="8"/>
                      <a:pt x="398" y="9"/>
                      <a:pt x="397" y="8"/>
                    </a:cubicBezTo>
                    <a:cubicBezTo>
                      <a:pt x="396" y="8"/>
                      <a:pt x="393" y="7"/>
                      <a:pt x="392" y="7"/>
                    </a:cubicBezTo>
                    <a:cubicBezTo>
                      <a:pt x="391" y="8"/>
                      <a:pt x="388" y="11"/>
                      <a:pt x="387" y="12"/>
                    </a:cubicBezTo>
                    <a:cubicBezTo>
                      <a:pt x="386" y="13"/>
                      <a:pt x="384" y="15"/>
                      <a:pt x="381" y="16"/>
                    </a:cubicBezTo>
                    <a:cubicBezTo>
                      <a:pt x="379" y="17"/>
                      <a:pt x="378" y="18"/>
                      <a:pt x="376" y="18"/>
                    </a:cubicBezTo>
                    <a:cubicBezTo>
                      <a:pt x="374" y="18"/>
                      <a:pt x="373" y="18"/>
                      <a:pt x="372" y="20"/>
                    </a:cubicBezTo>
                    <a:cubicBezTo>
                      <a:pt x="370" y="21"/>
                      <a:pt x="368" y="24"/>
                      <a:pt x="366" y="25"/>
                    </a:cubicBezTo>
                    <a:cubicBezTo>
                      <a:pt x="364" y="26"/>
                      <a:pt x="361" y="26"/>
                      <a:pt x="360" y="26"/>
                    </a:cubicBezTo>
                    <a:cubicBezTo>
                      <a:pt x="358" y="27"/>
                      <a:pt x="358" y="27"/>
                      <a:pt x="358" y="27"/>
                    </a:cubicBezTo>
                    <a:cubicBezTo>
                      <a:pt x="358" y="28"/>
                      <a:pt x="358" y="28"/>
                      <a:pt x="359" y="28"/>
                    </a:cubicBezTo>
                    <a:cubicBezTo>
                      <a:pt x="360" y="28"/>
                      <a:pt x="362" y="26"/>
                      <a:pt x="364" y="27"/>
                    </a:cubicBezTo>
                    <a:cubicBezTo>
                      <a:pt x="365" y="28"/>
                      <a:pt x="366" y="28"/>
                      <a:pt x="366" y="30"/>
                    </a:cubicBezTo>
                    <a:cubicBezTo>
                      <a:pt x="366" y="32"/>
                      <a:pt x="366" y="33"/>
                      <a:pt x="364" y="36"/>
                    </a:cubicBezTo>
                    <a:cubicBezTo>
                      <a:pt x="361" y="38"/>
                      <a:pt x="360" y="41"/>
                      <a:pt x="358" y="44"/>
                    </a:cubicBezTo>
                    <a:cubicBezTo>
                      <a:pt x="355" y="47"/>
                      <a:pt x="351" y="49"/>
                      <a:pt x="350" y="50"/>
                    </a:cubicBezTo>
                    <a:cubicBezTo>
                      <a:pt x="348" y="52"/>
                      <a:pt x="343" y="54"/>
                      <a:pt x="343" y="54"/>
                    </a:cubicBezTo>
                    <a:cubicBezTo>
                      <a:pt x="342" y="55"/>
                      <a:pt x="342" y="57"/>
                      <a:pt x="341" y="57"/>
                    </a:cubicBezTo>
                    <a:cubicBezTo>
                      <a:pt x="340" y="58"/>
                      <a:pt x="336" y="59"/>
                      <a:pt x="336" y="60"/>
                    </a:cubicBezTo>
                    <a:cubicBezTo>
                      <a:pt x="336" y="60"/>
                      <a:pt x="336" y="61"/>
                      <a:pt x="336" y="61"/>
                    </a:cubicBezTo>
                    <a:cubicBezTo>
                      <a:pt x="337" y="62"/>
                      <a:pt x="339" y="62"/>
                      <a:pt x="340" y="64"/>
                    </a:cubicBezTo>
                    <a:cubicBezTo>
                      <a:pt x="341" y="65"/>
                      <a:pt x="342" y="66"/>
                      <a:pt x="342" y="67"/>
                    </a:cubicBezTo>
                    <a:cubicBezTo>
                      <a:pt x="341" y="68"/>
                      <a:pt x="341" y="71"/>
                      <a:pt x="340" y="72"/>
                    </a:cubicBezTo>
                    <a:cubicBezTo>
                      <a:pt x="339" y="72"/>
                      <a:pt x="339" y="73"/>
                      <a:pt x="338" y="75"/>
                    </a:cubicBezTo>
                    <a:cubicBezTo>
                      <a:pt x="336" y="77"/>
                      <a:pt x="334" y="77"/>
                      <a:pt x="334" y="78"/>
                    </a:cubicBezTo>
                    <a:cubicBezTo>
                      <a:pt x="334" y="79"/>
                      <a:pt x="335" y="81"/>
                      <a:pt x="333" y="82"/>
                    </a:cubicBezTo>
                    <a:cubicBezTo>
                      <a:pt x="332" y="83"/>
                      <a:pt x="329" y="84"/>
                      <a:pt x="327" y="85"/>
                    </a:cubicBezTo>
                    <a:cubicBezTo>
                      <a:pt x="326" y="86"/>
                      <a:pt x="322" y="86"/>
                      <a:pt x="321" y="86"/>
                    </a:cubicBezTo>
                    <a:cubicBezTo>
                      <a:pt x="319" y="86"/>
                      <a:pt x="318" y="85"/>
                      <a:pt x="316" y="85"/>
                    </a:cubicBezTo>
                    <a:cubicBezTo>
                      <a:pt x="314" y="84"/>
                      <a:pt x="312" y="85"/>
                      <a:pt x="310" y="85"/>
                    </a:cubicBezTo>
                    <a:cubicBezTo>
                      <a:pt x="309" y="86"/>
                      <a:pt x="303" y="89"/>
                      <a:pt x="302" y="88"/>
                    </a:cubicBezTo>
                    <a:cubicBezTo>
                      <a:pt x="301" y="87"/>
                      <a:pt x="299" y="86"/>
                      <a:pt x="296" y="87"/>
                    </a:cubicBezTo>
                    <a:cubicBezTo>
                      <a:pt x="293" y="88"/>
                      <a:pt x="293" y="87"/>
                      <a:pt x="291" y="86"/>
                    </a:cubicBezTo>
                    <a:cubicBezTo>
                      <a:pt x="290" y="85"/>
                      <a:pt x="285" y="82"/>
                      <a:pt x="284" y="82"/>
                    </a:cubicBezTo>
                    <a:cubicBezTo>
                      <a:pt x="282" y="82"/>
                      <a:pt x="280" y="84"/>
                      <a:pt x="279" y="84"/>
                    </a:cubicBezTo>
                    <a:cubicBezTo>
                      <a:pt x="278" y="84"/>
                      <a:pt x="277" y="84"/>
                      <a:pt x="278" y="83"/>
                    </a:cubicBezTo>
                    <a:cubicBezTo>
                      <a:pt x="280" y="82"/>
                      <a:pt x="281" y="80"/>
                      <a:pt x="280" y="79"/>
                    </a:cubicBezTo>
                    <a:cubicBezTo>
                      <a:pt x="279" y="78"/>
                      <a:pt x="276" y="78"/>
                      <a:pt x="275" y="78"/>
                    </a:cubicBezTo>
                    <a:cubicBezTo>
                      <a:pt x="273" y="79"/>
                      <a:pt x="270" y="80"/>
                      <a:pt x="268" y="79"/>
                    </a:cubicBezTo>
                    <a:cubicBezTo>
                      <a:pt x="265" y="79"/>
                      <a:pt x="263" y="79"/>
                      <a:pt x="265" y="78"/>
                    </a:cubicBezTo>
                    <a:cubicBezTo>
                      <a:pt x="266" y="78"/>
                      <a:pt x="268" y="78"/>
                      <a:pt x="269" y="77"/>
                    </a:cubicBezTo>
                    <a:cubicBezTo>
                      <a:pt x="270" y="77"/>
                      <a:pt x="271" y="76"/>
                      <a:pt x="271" y="75"/>
                    </a:cubicBezTo>
                    <a:cubicBezTo>
                      <a:pt x="272" y="72"/>
                      <a:pt x="271" y="72"/>
                      <a:pt x="269" y="73"/>
                    </a:cubicBezTo>
                    <a:cubicBezTo>
                      <a:pt x="267" y="74"/>
                      <a:pt x="266" y="72"/>
                      <a:pt x="265" y="71"/>
                    </a:cubicBezTo>
                    <a:cubicBezTo>
                      <a:pt x="265" y="70"/>
                      <a:pt x="264" y="68"/>
                      <a:pt x="265" y="67"/>
                    </a:cubicBezTo>
                    <a:cubicBezTo>
                      <a:pt x="266" y="66"/>
                      <a:pt x="271" y="63"/>
                      <a:pt x="270" y="61"/>
                    </a:cubicBezTo>
                    <a:cubicBezTo>
                      <a:pt x="270" y="60"/>
                      <a:pt x="268" y="56"/>
                      <a:pt x="269" y="54"/>
                    </a:cubicBezTo>
                    <a:cubicBezTo>
                      <a:pt x="269" y="52"/>
                      <a:pt x="270" y="48"/>
                      <a:pt x="269" y="47"/>
                    </a:cubicBezTo>
                    <a:cubicBezTo>
                      <a:pt x="268" y="46"/>
                      <a:pt x="268" y="45"/>
                      <a:pt x="269" y="44"/>
                    </a:cubicBezTo>
                    <a:cubicBezTo>
                      <a:pt x="271" y="43"/>
                      <a:pt x="271" y="42"/>
                      <a:pt x="271" y="41"/>
                    </a:cubicBezTo>
                    <a:cubicBezTo>
                      <a:pt x="271" y="39"/>
                      <a:pt x="271" y="38"/>
                      <a:pt x="272" y="38"/>
                    </a:cubicBezTo>
                    <a:cubicBezTo>
                      <a:pt x="273" y="37"/>
                      <a:pt x="279" y="36"/>
                      <a:pt x="281" y="36"/>
                    </a:cubicBezTo>
                    <a:cubicBezTo>
                      <a:pt x="283" y="36"/>
                      <a:pt x="287" y="35"/>
                      <a:pt x="287" y="35"/>
                    </a:cubicBezTo>
                    <a:cubicBezTo>
                      <a:pt x="287" y="34"/>
                      <a:pt x="285" y="31"/>
                      <a:pt x="284" y="29"/>
                    </a:cubicBezTo>
                    <a:cubicBezTo>
                      <a:pt x="283" y="28"/>
                      <a:pt x="283" y="28"/>
                      <a:pt x="281" y="28"/>
                    </a:cubicBezTo>
                    <a:cubicBezTo>
                      <a:pt x="279" y="28"/>
                      <a:pt x="278" y="29"/>
                      <a:pt x="277" y="25"/>
                    </a:cubicBezTo>
                    <a:cubicBezTo>
                      <a:pt x="277" y="22"/>
                      <a:pt x="277" y="19"/>
                      <a:pt x="275" y="18"/>
                    </a:cubicBezTo>
                    <a:cubicBezTo>
                      <a:pt x="273" y="17"/>
                      <a:pt x="268" y="14"/>
                      <a:pt x="265" y="9"/>
                    </a:cubicBezTo>
                    <a:cubicBezTo>
                      <a:pt x="263" y="4"/>
                      <a:pt x="262" y="3"/>
                      <a:pt x="258" y="2"/>
                    </a:cubicBezTo>
                    <a:cubicBezTo>
                      <a:pt x="255" y="1"/>
                      <a:pt x="254" y="1"/>
                      <a:pt x="253" y="2"/>
                    </a:cubicBezTo>
                    <a:cubicBezTo>
                      <a:pt x="252" y="3"/>
                      <a:pt x="252" y="5"/>
                      <a:pt x="251" y="4"/>
                    </a:cubicBezTo>
                    <a:cubicBezTo>
                      <a:pt x="251" y="4"/>
                      <a:pt x="251" y="2"/>
                      <a:pt x="250" y="2"/>
                    </a:cubicBezTo>
                    <a:cubicBezTo>
                      <a:pt x="250" y="2"/>
                      <a:pt x="247" y="2"/>
                      <a:pt x="246" y="2"/>
                    </a:cubicBezTo>
                    <a:cubicBezTo>
                      <a:pt x="245" y="3"/>
                      <a:pt x="240" y="4"/>
                      <a:pt x="240" y="5"/>
                    </a:cubicBezTo>
                    <a:cubicBezTo>
                      <a:pt x="240" y="6"/>
                      <a:pt x="240" y="6"/>
                      <a:pt x="240" y="7"/>
                    </a:cubicBezTo>
                    <a:cubicBezTo>
                      <a:pt x="241" y="8"/>
                      <a:pt x="242" y="8"/>
                      <a:pt x="242" y="9"/>
                    </a:cubicBezTo>
                    <a:cubicBezTo>
                      <a:pt x="242" y="10"/>
                      <a:pt x="240" y="12"/>
                      <a:pt x="239" y="14"/>
                    </a:cubicBezTo>
                    <a:cubicBezTo>
                      <a:pt x="238" y="16"/>
                      <a:pt x="237" y="19"/>
                      <a:pt x="236" y="19"/>
                    </a:cubicBezTo>
                    <a:cubicBezTo>
                      <a:pt x="235" y="20"/>
                      <a:pt x="235" y="18"/>
                      <a:pt x="234" y="17"/>
                    </a:cubicBezTo>
                    <a:cubicBezTo>
                      <a:pt x="233" y="16"/>
                      <a:pt x="232" y="17"/>
                      <a:pt x="231" y="16"/>
                    </a:cubicBezTo>
                    <a:cubicBezTo>
                      <a:pt x="230" y="16"/>
                      <a:pt x="230" y="15"/>
                      <a:pt x="230" y="14"/>
                    </a:cubicBezTo>
                    <a:cubicBezTo>
                      <a:pt x="231" y="12"/>
                      <a:pt x="231" y="11"/>
                      <a:pt x="231" y="10"/>
                    </a:cubicBezTo>
                    <a:cubicBezTo>
                      <a:pt x="231" y="8"/>
                      <a:pt x="230" y="8"/>
                      <a:pt x="229" y="8"/>
                    </a:cubicBezTo>
                    <a:cubicBezTo>
                      <a:pt x="228" y="8"/>
                      <a:pt x="228" y="9"/>
                      <a:pt x="227" y="11"/>
                    </a:cubicBezTo>
                    <a:cubicBezTo>
                      <a:pt x="227" y="13"/>
                      <a:pt x="226" y="16"/>
                      <a:pt x="226" y="15"/>
                    </a:cubicBezTo>
                    <a:cubicBezTo>
                      <a:pt x="225" y="14"/>
                      <a:pt x="225" y="10"/>
                      <a:pt x="224" y="9"/>
                    </a:cubicBezTo>
                    <a:cubicBezTo>
                      <a:pt x="224" y="8"/>
                      <a:pt x="223" y="9"/>
                      <a:pt x="222" y="11"/>
                    </a:cubicBezTo>
                    <a:cubicBezTo>
                      <a:pt x="222" y="13"/>
                      <a:pt x="222" y="15"/>
                      <a:pt x="220" y="15"/>
                    </a:cubicBezTo>
                    <a:cubicBezTo>
                      <a:pt x="219" y="15"/>
                      <a:pt x="217" y="15"/>
                      <a:pt x="217" y="15"/>
                    </a:cubicBezTo>
                    <a:cubicBezTo>
                      <a:pt x="217" y="16"/>
                      <a:pt x="217" y="19"/>
                      <a:pt x="216" y="18"/>
                    </a:cubicBezTo>
                    <a:cubicBezTo>
                      <a:pt x="215" y="16"/>
                      <a:pt x="215" y="16"/>
                      <a:pt x="213" y="15"/>
                    </a:cubicBezTo>
                    <a:cubicBezTo>
                      <a:pt x="212" y="14"/>
                      <a:pt x="211" y="12"/>
                      <a:pt x="211" y="13"/>
                    </a:cubicBezTo>
                    <a:cubicBezTo>
                      <a:pt x="210" y="13"/>
                      <a:pt x="208" y="13"/>
                      <a:pt x="209" y="15"/>
                    </a:cubicBezTo>
                    <a:cubicBezTo>
                      <a:pt x="209" y="17"/>
                      <a:pt x="209" y="17"/>
                      <a:pt x="208" y="19"/>
                    </a:cubicBezTo>
                    <a:cubicBezTo>
                      <a:pt x="208" y="20"/>
                      <a:pt x="208" y="20"/>
                      <a:pt x="208" y="22"/>
                    </a:cubicBezTo>
                    <a:cubicBezTo>
                      <a:pt x="209" y="23"/>
                      <a:pt x="210" y="25"/>
                      <a:pt x="208" y="25"/>
                    </a:cubicBezTo>
                    <a:cubicBezTo>
                      <a:pt x="207" y="24"/>
                      <a:pt x="204" y="23"/>
                      <a:pt x="203" y="24"/>
                    </a:cubicBezTo>
                    <a:cubicBezTo>
                      <a:pt x="202" y="26"/>
                      <a:pt x="202" y="26"/>
                      <a:pt x="202" y="27"/>
                    </a:cubicBezTo>
                    <a:cubicBezTo>
                      <a:pt x="203" y="28"/>
                      <a:pt x="203" y="29"/>
                      <a:pt x="202" y="29"/>
                    </a:cubicBezTo>
                    <a:cubicBezTo>
                      <a:pt x="201" y="30"/>
                      <a:pt x="200" y="30"/>
                      <a:pt x="200" y="31"/>
                    </a:cubicBezTo>
                    <a:cubicBezTo>
                      <a:pt x="200" y="33"/>
                      <a:pt x="202" y="35"/>
                      <a:pt x="201" y="36"/>
                    </a:cubicBezTo>
                    <a:cubicBezTo>
                      <a:pt x="200" y="36"/>
                      <a:pt x="199" y="36"/>
                      <a:pt x="199" y="34"/>
                    </a:cubicBezTo>
                    <a:cubicBezTo>
                      <a:pt x="199" y="31"/>
                      <a:pt x="199" y="30"/>
                      <a:pt x="200" y="29"/>
                    </a:cubicBezTo>
                    <a:cubicBezTo>
                      <a:pt x="201" y="27"/>
                      <a:pt x="201" y="27"/>
                      <a:pt x="201" y="25"/>
                    </a:cubicBezTo>
                    <a:cubicBezTo>
                      <a:pt x="200" y="22"/>
                      <a:pt x="200" y="22"/>
                      <a:pt x="199" y="22"/>
                    </a:cubicBezTo>
                    <a:cubicBezTo>
                      <a:pt x="198" y="23"/>
                      <a:pt x="196" y="24"/>
                      <a:pt x="196" y="23"/>
                    </a:cubicBezTo>
                    <a:cubicBezTo>
                      <a:pt x="197" y="22"/>
                      <a:pt x="198" y="21"/>
                      <a:pt x="198" y="20"/>
                    </a:cubicBezTo>
                    <a:cubicBezTo>
                      <a:pt x="199" y="18"/>
                      <a:pt x="199" y="18"/>
                      <a:pt x="199" y="17"/>
                    </a:cubicBezTo>
                    <a:cubicBezTo>
                      <a:pt x="198" y="15"/>
                      <a:pt x="197" y="14"/>
                      <a:pt x="196" y="15"/>
                    </a:cubicBezTo>
                    <a:cubicBezTo>
                      <a:pt x="195" y="15"/>
                      <a:pt x="193" y="16"/>
                      <a:pt x="192" y="15"/>
                    </a:cubicBezTo>
                    <a:cubicBezTo>
                      <a:pt x="192" y="15"/>
                      <a:pt x="192" y="15"/>
                      <a:pt x="192" y="14"/>
                    </a:cubicBezTo>
                    <a:cubicBezTo>
                      <a:pt x="193" y="14"/>
                      <a:pt x="195" y="13"/>
                      <a:pt x="195" y="13"/>
                    </a:cubicBezTo>
                    <a:cubicBezTo>
                      <a:pt x="195" y="12"/>
                      <a:pt x="195" y="11"/>
                      <a:pt x="194" y="11"/>
                    </a:cubicBezTo>
                    <a:cubicBezTo>
                      <a:pt x="193" y="11"/>
                      <a:pt x="191" y="14"/>
                      <a:pt x="190" y="14"/>
                    </a:cubicBezTo>
                    <a:cubicBezTo>
                      <a:pt x="189" y="14"/>
                      <a:pt x="187" y="14"/>
                      <a:pt x="186" y="14"/>
                    </a:cubicBezTo>
                    <a:cubicBezTo>
                      <a:pt x="186" y="13"/>
                      <a:pt x="187" y="13"/>
                      <a:pt x="188" y="12"/>
                    </a:cubicBezTo>
                    <a:cubicBezTo>
                      <a:pt x="189" y="12"/>
                      <a:pt x="191" y="11"/>
                      <a:pt x="190" y="10"/>
                    </a:cubicBezTo>
                    <a:cubicBezTo>
                      <a:pt x="190" y="9"/>
                      <a:pt x="188" y="9"/>
                      <a:pt x="189" y="7"/>
                    </a:cubicBezTo>
                    <a:cubicBezTo>
                      <a:pt x="190" y="6"/>
                      <a:pt x="191" y="5"/>
                      <a:pt x="190" y="5"/>
                    </a:cubicBezTo>
                    <a:cubicBezTo>
                      <a:pt x="189" y="4"/>
                      <a:pt x="188" y="4"/>
                      <a:pt x="187" y="3"/>
                    </a:cubicBezTo>
                    <a:cubicBezTo>
                      <a:pt x="186" y="2"/>
                      <a:pt x="185" y="0"/>
                      <a:pt x="185" y="1"/>
                    </a:cubicBezTo>
                    <a:cubicBezTo>
                      <a:pt x="184" y="1"/>
                      <a:pt x="182" y="4"/>
                      <a:pt x="182" y="5"/>
                    </a:cubicBezTo>
                    <a:cubicBezTo>
                      <a:pt x="181" y="7"/>
                      <a:pt x="182" y="9"/>
                      <a:pt x="181" y="11"/>
                    </a:cubicBezTo>
                    <a:cubicBezTo>
                      <a:pt x="180" y="12"/>
                      <a:pt x="178" y="15"/>
                      <a:pt x="177" y="15"/>
                    </a:cubicBezTo>
                    <a:cubicBezTo>
                      <a:pt x="177" y="15"/>
                      <a:pt x="177" y="15"/>
                      <a:pt x="177" y="15"/>
                    </a:cubicBezTo>
                    <a:cubicBezTo>
                      <a:pt x="176" y="17"/>
                      <a:pt x="175" y="18"/>
                      <a:pt x="169" y="19"/>
                    </a:cubicBezTo>
                    <a:cubicBezTo>
                      <a:pt x="164" y="21"/>
                      <a:pt x="167" y="21"/>
                      <a:pt x="166" y="24"/>
                    </a:cubicBezTo>
                    <a:cubicBezTo>
                      <a:pt x="164" y="26"/>
                      <a:pt x="163" y="31"/>
                      <a:pt x="162" y="37"/>
                    </a:cubicBezTo>
                    <a:cubicBezTo>
                      <a:pt x="160" y="43"/>
                      <a:pt x="157" y="42"/>
                      <a:pt x="155" y="42"/>
                    </a:cubicBezTo>
                    <a:cubicBezTo>
                      <a:pt x="152" y="41"/>
                      <a:pt x="151" y="42"/>
                      <a:pt x="150" y="43"/>
                    </a:cubicBezTo>
                    <a:cubicBezTo>
                      <a:pt x="149" y="44"/>
                      <a:pt x="145" y="44"/>
                      <a:pt x="140" y="44"/>
                    </a:cubicBezTo>
                    <a:cubicBezTo>
                      <a:pt x="135" y="45"/>
                      <a:pt x="134" y="44"/>
                      <a:pt x="132" y="46"/>
                    </a:cubicBezTo>
                    <a:cubicBezTo>
                      <a:pt x="131" y="48"/>
                      <a:pt x="123" y="47"/>
                      <a:pt x="120" y="48"/>
                    </a:cubicBezTo>
                    <a:cubicBezTo>
                      <a:pt x="116" y="49"/>
                      <a:pt x="113" y="55"/>
                      <a:pt x="110" y="58"/>
                    </a:cubicBezTo>
                    <a:cubicBezTo>
                      <a:pt x="107" y="60"/>
                      <a:pt x="106" y="62"/>
                      <a:pt x="105" y="66"/>
                    </a:cubicBezTo>
                    <a:cubicBezTo>
                      <a:pt x="104" y="69"/>
                      <a:pt x="102" y="71"/>
                      <a:pt x="99" y="75"/>
                    </a:cubicBezTo>
                    <a:cubicBezTo>
                      <a:pt x="97" y="79"/>
                      <a:pt x="95" y="81"/>
                      <a:pt x="93" y="84"/>
                    </a:cubicBezTo>
                    <a:cubicBezTo>
                      <a:pt x="92" y="84"/>
                      <a:pt x="92" y="84"/>
                      <a:pt x="92" y="84"/>
                    </a:cubicBezTo>
                    <a:cubicBezTo>
                      <a:pt x="92" y="84"/>
                      <a:pt x="91" y="83"/>
                      <a:pt x="91" y="82"/>
                    </a:cubicBezTo>
                    <a:cubicBezTo>
                      <a:pt x="90" y="81"/>
                      <a:pt x="89" y="81"/>
                      <a:pt x="88" y="81"/>
                    </a:cubicBezTo>
                    <a:cubicBezTo>
                      <a:pt x="87" y="81"/>
                      <a:pt x="88" y="79"/>
                      <a:pt x="88" y="78"/>
                    </a:cubicBezTo>
                    <a:cubicBezTo>
                      <a:pt x="88" y="76"/>
                      <a:pt x="88" y="77"/>
                      <a:pt x="87" y="77"/>
                    </a:cubicBezTo>
                    <a:cubicBezTo>
                      <a:pt x="86" y="76"/>
                      <a:pt x="85" y="76"/>
                      <a:pt x="85" y="76"/>
                    </a:cubicBezTo>
                    <a:cubicBezTo>
                      <a:pt x="84" y="75"/>
                      <a:pt x="84" y="76"/>
                      <a:pt x="84" y="76"/>
                    </a:cubicBezTo>
                    <a:cubicBezTo>
                      <a:pt x="83" y="77"/>
                      <a:pt x="83" y="77"/>
                      <a:pt x="83" y="77"/>
                    </a:cubicBezTo>
                    <a:cubicBezTo>
                      <a:pt x="82" y="78"/>
                      <a:pt x="82" y="79"/>
                      <a:pt x="82" y="79"/>
                    </a:cubicBezTo>
                    <a:cubicBezTo>
                      <a:pt x="82" y="80"/>
                      <a:pt x="83" y="80"/>
                      <a:pt x="83" y="81"/>
                    </a:cubicBezTo>
                    <a:cubicBezTo>
                      <a:pt x="84" y="84"/>
                      <a:pt x="83" y="84"/>
                      <a:pt x="82" y="86"/>
                    </a:cubicBezTo>
                    <a:cubicBezTo>
                      <a:pt x="82" y="86"/>
                      <a:pt x="82" y="86"/>
                      <a:pt x="82" y="86"/>
                    </a:cubicBezTo>
                    <a:cubicBezTo>
                      <a:pt x="82" y="86"/>
                      <a:pt x="80" y="85"/>
                      <a:pt x="79" y="84"/>
                    </a:cubicBezTo>
                    <a:cubicBezTo>
                      <a:pt x="78" y="84"/>
                      <a:pt x="78" y="86"/>
                      <a:pt x="79" y="87"/>
                    </a:cubicBezTo>
                    <a:cubicBezTo>
                      <a:pt x="79" y="88"/>
                      <a:pt x="80" y="88"/>
                      <a:pt x="79" y="89"/>
                    </a:cubicBezTo>
                    <a:cubicBezTo>
                      <a:pt x="79" y="89"/>
                      <a:pt x="79" y="90"/>
                      <a:pt x="79" y="90"/>
                    </a:cubicBezTo>
                    <a:cubicBezTo>
                      <a:pt x="80" y="90"/>
                      <a:pt x="82" y="90"/>
                      <a:pt x="82" y="90"/>
                    </a:cubicBezTo>
                    <a:cubicBezTo>
                      <a:pt x="83" y="91"/>
                      <a:pt x="83" y="91"/>
                      <a:pt x="83" y="91"/>
                    </a:cubicBezTo>
                    <a:cubicBezTo>
                      <a:pt x="83" y="92"/>
                      <a:pt x="83" y="93"/>
                      <a:pt x="82" y="93"/>
                    </a:cubicBezTo>
                    <a:cubicBezTo>
                      <a:pt x="82" y="94"/>
                      <a:pt x="81" y="96"/>
                      <a:pt x="80" y="96"/>
                    </a:cubicBezTo>
                    <a:cubicBezTo>
                      <a:pt x="79" y="96"/>
                      <a:pt x="75" y="96"/>
                      <a:pt x="73" y="96"/>
                    </a:cubicBezTo>
                    <a:cubicBezTo>
                      <a:pt x="70" y="96"/>
                      <a:pt x="69" y="96"/>
                      <a:pt x="67" y="98"/>
                    </a:cubicBezTo>
                    <a:cubicBezTo>
                      <a:pt x="64" y="99"/>
                      <a:pt x="63" y="100"/>
                      <a:pt x="63" y="102"/>
                    </a:cubicBezTo>
                    <a:cubicBezTo>
                      <a:pt x="62" y="103"/>
                      <a:pt x="62" y="105"/>
                      <a:pt x="62" y="107"/>
                    </a:cubicBezTo>
                    <a:cubicBezTo>
                      <a:pt x="62" y="110"/>
                      <a:pt x="62" y="110"/>
                      <a:pt x="61" y="111"/>
                    </a:cubicBezTo>
                    <a:cubicBezTo>
                      <a:pt x="60" y="111"/>
                      <a:pt x="59" y="112"/>
                      <a:pt x="59" y="113"/>
                    </a:cubicBezTo>
                    <a:cubicBezTo>
                      <a:pt x="58" y="114"/>
                      <a:pt x="58" y="117"/>
                      <a:pt x="58" y="119"/>
                    </a:cubicBezTo>
                    <a:cubicBezTo>
                      <a:pt x="58" y="121"/>
                      <a:pt x="57" y="125"/>
                      <a:pt x="56" y="126"/>
                    </a:cubicBezTo>
                    <a:cubicBezTo>
                      <a:pt x="56" y="127"/>
                      <a:pt x="54" y="129"/>
                      <a:pt x="53" y="131"/>
                    </a:cubicBezTo>
                    <a:cubicBezTo>
                      <a:pt x="53" y="132"/>
                      <a:pt x="52" y="137"/>
                      <a:pt x="51" y="139"/>
                    </a:cubicBezTo>
                    <a:cubicBezTo>
                      <a:pt x="51" y="140"/>
                      <a:pt x="48" y="143"/>
                      <a:pt x="47" y="144"/>
                    </a:cubicBezTo>
                    <a:cubicBezTo>
                      <a:pt x="47" y="145"/>
                      <a:pt x="47" y="145"/>
                      <a:pt x="47" y="145"/>
                    </a:cubicBezTo>
                    <a:cubicBezTo>
                      <a:pt x="47" y="145"/>
                      <a:pt x="47" y="146"/>
                      <a:pt x="46" y="147"/>
                    </a:cubicBezTo>
                    <a:cubicBezTo>
                      <a:pt x="46" y="149"/>
                      <a:pt x="43" y="151"/>
                      <a:pt x="42" y="152"/>
                    </a:cubicBezTo>
                    <a:cubicBezTo>
                      <a:pt x="41" y="153"/>
                      <a:pt x="38" y="154"/>
                      <a:pt x="35" y="155"/>
                    </a:cubicBezTo>
                    <a:cubicBezTo>
                      <a:pt x="32" y="156"/>
                      <a:pt x="32" y="157"/>
                      <a:pt x="32" y="158"/>
                    </a:cubicBezTo>
                    <a:cubicBezTo>
                      <a:pt x="31" y="160"/>
                      <a:pt x="30" y="162"/>
                      <a:pt x="29" y="163"/>
                    </a:cubicBezTo>
                    <a:cubicBezTo>
                      <a:pt x="28" y="163"/>
                      <a:pt x="27" y="165"/>
                      <a:pt x="27" y="167"/>
                    </a:cubicBezTo>
                    <a:cubicBezTo>
                      <a:pt x="26" y="168"/>
                      <a:pt x="26" y="169"/>
                      <a:pt x="25" y="170"/>
                    </a:cubicBezTo>
                    <a:cubicBezTo>
                      <a:pt x="24" y="171"/>
                      <a:pt x="24" y="173"/>
                      <a:pt x="24" y="174"/>
                    </a:cubicBezTo>
                    <a:cubicBezTo>
                      <a:pt x="24" y="175"/>
                      <a:pt x="23" y="177"/>
                      <a:pt x="22" y="178"/>
                    </a:cubicBezTo>
                    <a:cubicBezTo>
                      <a:pt x="21" y="179"/>
                      <a:pt x="21" y="181"/>
                      <a:pt x="21" y="182"/>
                    </a:cubicBezTo>
                    <a:cubicBezTo>
                      <a:pt x="21" y="182"/>
                      <a:pt x="22" y="183"/>
                      <a:pt x="23" y="185"/>
                    </a:cubicBezTo>
                    <a:cubicBezTo>
                      <a:pt x="24" y="186"/>
                      <a:pt x="23" y="187"/>
                      <a:pt x="23" y="188"/>
                    </a:cubicBezTo>
                    <a:cubicBezTo>
                      <a:pt x="23" y="189"/>
                      <a:pt x="23" y="189"/>
                      <a:pt x="23" y="189"/>
                    </a:cubicBezTo>
                    <a:cubicBezTo>
                      <a:pt x="23" y="189"/>
                      <a:pt x="25" y="189"/>
                      <a:pt x="26" y="190"/>
                    </a:cubicBezTo>
                    <a:cubicBezTo>
                      <a:pt x="27" y="191"/>
                      <a:pt x="26" y="193"/>
                      <a:pt x="27" y="193"/>
                    </a:cubicBezTo>
                    <a:cubicBezTo>
                      <a:pt x="30" y="195"/>
                      <a:pt x="25" y="199"/>
                      <a:pt x="31" y="195"/>
                    </a:cubicBezTo>
                    <a:cubicBezTo>
                      <a:pt x="33" y="195"/>
                      <a:pt x="32" y="197"/>
                      <a:pt x="33" y="198"/>
                    </a:cubicBezTo>
                    <a:cubicBezTo>
                      <a:pt x="33" y="199"/>
                      <a:pt x="34" y="199"/>
                      <a:pt x="35" y="200"/>
                    </a:cubicBezTo>
                    <a:cubicBezTo>
                      <a:pt x="36" y="200"/>
                      <a:pt x="36" y="200"/>
                      <a:pt x="37" y="201"/>
                    </a:cubicBezTo>
                    <a:cubicBezTo>
                      <a:pt x="37" y="202"/>
                      <a:pt x="37" y="207"/>
                      <a:pt x="38" y="209"/>
                    </a:cubicBezTo>
                    <a:cubicBezTo>
                      <a:pt x="39" y="210"/>
                      <a:pt x="39" y="210"/>
                      <a:pt x="39" y="210"/>
                    </a:cubicBezTo>
                    <a:close/>
                  </a:path>
                </a:pathLst>
              </a:custGeom>
              <a:grpFill/>
              <a:ln w="6350">
                <a:noFill/>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GB" sz="1600" b="0" i="0" u="none" strike="noStrike" kern="0" cap="none" spc="0" normalizeH="0" baseline="0" noProof="0">
                  <a:ln>
                    <a:noFill/>
                  </a:ln>
                  <a:solidFill>
                    <a:srgbClr val="5C5C5C"/>
                  </a:solidFill>
                  <a:effectLst/>
                  <a:uLnTx/>
                  <a:uFillTx/>
                  <a:cs typeface="+mn-ea"/>
                  <a:sym typeface="+mn-lt"/>
                </a:endParaRPr>
              </a:p>
            </p:txBody>
          </p:sp>
          <p:sp>
            <p:nvSpPr>
              <p:cNvPr id="41" name="任意多边形 39">
                <a:extLst>
                  <a:ext uri="{FF2B5EF4-FFF2-40B4-BE49-F238E27FC236}">
                    <a16:creationId xmlns:a16="http://schemas.microsoft.com/office/drawing/2014/main" id="{BF37F9B5-D7E5-9A61-10F3-A151DF9D802F}"/>
                  </a:ext>
                </a:extLst>
              </p:cNvPr>
              <p:cNvSpPr/>
              <p:nvPr/>
            </p:nvSpPr>
            <p:spPr bwMode="auto">
              <a:xfrm>
                <a:off x="3510927" y="3963074"/>
                <a:ext cx="1941" cy="1941"/>
              </a:xfrm>
              <a:custGeom>
                <a:avLst/>
                <a:gdLst>
                  <a:gd name="T0" fmla="*/ 0 w 2"/>
                  <a:gd name="T1" fmla="*/ 1 h 2"/>
                  <a:gd name="T2" fmla="*/ 1 w 2"/>
                  <a:gd name="T3" fmla="*/ 0 h 2"/>
                  <a:gd name="T4" fmla="*/ 2 w 2"/>
                  <a:gd name="T5" fmla="*/ 1 h 2"/>
                  <a:gd name="T6" fmla="*/ 1 w 2"/>
                  <a:gd name="T7" fmla="*/ 2 h 2"/>
                  <a:gd name="T8" fmla="*/ 0 w 2"/>
                  <a:gd name="T9" fmla="*/ 1 h 2"/>
                </a:gdLst>
                <a:ahLst/>
                <a:cxnLst>
                  <a:cxn ang="0">
                    <a:pos x="T0" y="T1"/>
                  </a:cxn>
                  <a:cxn ang="0">
                    <a:pos x="T2" y="T3"/>
                  </a:cxn>
                  <a:cxn ang="0">
                    <a:pos x="T4" y="T5"/>
                  </a:cxn>
                  <a:cxn ang="0">
                    <a:pos x="T6" y="T7"/>
                  </a:cxn>
                  <a:cxn ang="0">
                    <a:pos x="T8" y="T9"/>
                  </a:cxn>
                </a:cxnLst>
                <a:rect l="0" t="0" r="r" b="b"/>
                <a:pathLst>
                  <a:path w="2" h="2">
                    <a:moveTo>
                      <a:pt x="0" y="1"/>
                    </a:moveTo>
                    <a:cubicBezTo>
                      <a:pt x="0" y="1"/>
                      <a:pt x="0" y="0"/>
                      <a:pt x="1" y="0"/>
                    </a:cubicBezTo>
                    <a:cubicBezTo>
                      <a:pt x="2" y="0"/>
                      <a:pt x="2" y="1"/>
                      <a:pt x="2" y="1"/>
                    </a:cubicBezTo>
                    <a:cubicBezTo>
                      <a:pt x="1" y="2"/>
                      <a:pt x="1" y="2"/>
                      <a:pt x="1" y="2"/>
                    </a:cubicBezTo>
                    <a:cubicBezTo>
                      <a:pt x="0" y="2"/>
                      <a:pt x="0" y="1"/>
                      <a:pt x="0" y="1"/>
                    </a:cubicBezTo>
                    <a:close/>
                  </a:path>
                </a:pathLst>
              </a:custGeom>
              <a:grpFill/>
              <a:ln w="6350">
                <a:noFill/>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GB" sz="1600" b="0" i="0" u="none" strike="noStrike" kern="0" cap="none" spc="0" normalizeH="0" baseline="0" noProof="0">
                  <a:ln>
                    <a:noFill/>
                  </a:ln>
                  <a:solidFill>
                    <a:srgbClr val="5C5C5C"/>
                  </a:solidFill>
                  <a:effectLst/>
                  <a:uLnTx/>
                  <a:uFillTx/>
                  <a:cs typeface="+mn-ea"/>
                  <a:sym typeface="+mn-lt"/>
                </a:endParaRPr>
              </a:p>
            </p:txBody>
          </p:sp>
          <p:sp>
            <p:nvSpPr>
              <p:cNvPr id="42" name="任意多边形 40">
                <a:extLst>
                  <a:ext uri="{FF2B5EF4-FFF2-40B4-BE49-F238E27FC236}">
                    <a16:creationId xmlns:a16="http://schemas.microsoft.com/office/drawing/2014/main" id="{C89ACD93-9B1B-068A-461D-E851AE041844}"/>
                  </a:ext>
                </a:extLst>
              </p:cNvPr>
              <p:cNvSpPr/>
              <p:nvPr/>
            </p:nvSpPr>
            <p:spPr bwMode="auto">
              <a:xfrm>
                <a:off x="2741450" y="3309067"/>
                <a:ext cx="424038" cy="394928"/>
              </a:xfrm>
              <a:custGeom>
                <a:avLst/>
                <a:gdLst>
                  <a:gd name="T0" fmla="*/ 440 w 471"/>
                  <a:gd name="T1" fmla="*/ 163 h 439"/>
                  <a:gd name="T2" fmla="*/ 461 w 471"/>
                  <a:gd name="T3" fmla="*/ 175 h 439"/>
                  <a:gd name="T4" fmla="*/ 459 w 471"/>
                  <a:gd name="T5" fmla="*/ 205 h 439"/>
                  <a:gd name="T6" fmla="*/ 438 w 471"/>
                  <a:gd name="T7" fmla="*/ 221 h 439"/>
                  <a:gd name="T8" fmla="*/ 421 w 471"/>
                  <a:gd name="T9" fmla="*/ 203 h 439"/>
                  <a:gd name="T10" fmla="*/ 398 w 471"/>
                  <a:gd name="T11" fmla="*/ 193 h 439"/>
                  <a:gd name="T12" fmla="*/ 395 w 471"/>
                  <a:gd name="T13" fmla="*/ 216 h 439"/>
                  <a:gd name="T14" fmla="*/ 386 w 471"/>
                  <a:gd name="T15" fmla="*/ 240 h 439"/>
                  <a:gd name="T16" fmla="*/ 380 w 471"/>
                  <a:gd name="T17" fmla="*/ 265 h 439"/>
                  <a:gd name="T18" fmla="*/ 355 w 471"/>
                  <a:gd name="T19" fmla="*/ 285 h 439"/>
                  <a:gd name="T20" fmla="*/ 353 w 471"/>
                  <a:gd name="T21" fmla="*/ 301 h 439"/>
                  <a:gd name="T22" fmla="*/ 373 w 471"/>
                  <a:gd name="T23" fmla="*/ 320 h 439"/>
                  <a:gd name="T24" fmla="*/ 391 w 471"/>
                  <a:gd name="T25" fmla="*/ 331 h 439"/>
                  <a:gd name="T26" fmla="*/ 415 w 471"/>
                  <a:gd name="T27" fmla="*/ 336 h 439"/>
                  <a:gd name="T28" fmla="*/ 429 w 471"/>
                  <a:gd name="T29" fmla="*/ 342 h 439"/>
                  <a:gd name="T30" fmla="*/ 435 w 471"/>
                  <a:gd name="T31" fmla="*/ 393 h 439"/>
                  <a:gd name="T32" fmla="*/ 411 w 471"/>
                  <a:gd name="T33" fmla="*/ 407 h 439"/>
                  <a:gd name="T34" fmla="*/ 392 w 471"/>
                  <a:gd name="T35" fmla="*/ 437 h 439"/>
                  <a:gd name="T36" fmla="*/ 377 w 471"/>
                  <a:gd name="T37" fmla="*/ 426 h 439"/>
                  <a:gd name="T38" fmla="*/ 353 w 471"/>
                  <a:gd name="T39" fmla="*/ 433 h 439"/>
                  <a:gd name="T40" fmla="*/ 335 w 471"/>
                  <a:gd name="T41" fmla="*/ 417 h 439"/>
                  <a:gd name="T42" fmla="*/ 311 w 471"/>
                  <a:gd name="T43" fmla="*/ 410 h 439"/>
                  <a:gd name="T44" fmla="*/ 287 w 471"/>
                  <a:gd name="T45" fmla="*/ 407 h 439"/>
                  <a:gd name="T46" fmla="*/ 268 w 471"/>
                  <a:gd name="T47" fmla="*/ 387 h 439"/>
                  <a:gd name="T48" fmla="*/ 269 w 471"/>
                  <a:gd name="T49" fmla="*/ 361 h 439"/>
                  <a:gd name="T50" fmla="*/ 248 w 471"/>
                  <a:gd name="T51" fmla="*/ 368 h 439"/>
                  <a:gd name="T52" fmla="*/ 216 w 471"/>
                  <a:gd name="T53" fmla="*/ 362 h 439"/>
                  <a:gd name="T54" fmla="*/ 188 w 471"/>
                  <a:gd name="T55" fmla="*/ 368 h 439"/>
                  <a:gd name="T56" fmla="*/ 153 w 471"/>
                  <a:gd name="T57" fmla="*/ 369 h 439"/>
                  <a:gd name="T58" fmla="*/ 126 w 471"/>
                  <a:gd name="T59" fmla="*/ 359 h 439"/>
                  <a:gd name="T60" fmla="*/ 96 w 471"/>
                  <a:gd name="T61" fmla="*/ 347 h 439"/>
                  <a:gd name="T62" fmla="*/ 77 w 471"/>
                  <a:gd name="T63" fmla="*/ 327 h 439"/>
                  <a:gd name="T64" fmla="*/ 63 w 471"/>
                  <a:gd name="T65" fmla="*/ 304 h 439"/>
                  <a:gd name="T66" fmla="*/ 54 w 471"/>
                  <a:gd name="T67" fmla="*/ 280 h 439"/>
                  <a:gd name="T68" fmla="*/ 27 w 471"/>
                  <a:gd name="T69" fmla="*/ 244 h 439"/>
                  <a:gd name="T70" fmla="*/ 19 w 471"/>
                  <a:gd name="T71" fmla="*/ 222 h 439"/>
                  <a:gd name="T72" fmla="*/ 11 w 471"/>
                  <a:gd name="T73" fmla="*/ 202 h 439"/>
                  <a:gd name="T74" fmla="*/ 1 w 471"/>
                  <a:gd name="T75" fmla="*/ 178 h 439"/>
                  <a:gd name="T76" fmla="*/ 72 w 471"/>
                  <a:gd name="T77" fmla="*/ 153 h 439"/>
                  <a:gd name="T78" fmla="*/ 110 w 471"/>
                  <a:gd name="T79" fmla="*/ 128 h 439"/>
                  <a:gd name="T80" fmla="*/ 124 w 471"/>
                  <a:gd name="T81" fmla="*/ 109 h 439"/>
                  <a:gd name="T82" fmla="*/ 155 w 471"/>
                  <a:gd name="T83" fmla="*/ 111 h 439"/>
                  <a:gd name="T84" fmla="*/ 170 w 471"/>
                  <a:gd name="T85" fmla="*/ 111 h 439"/>
                  <a:gd name="T86" fmla="*/ 190 w 471"/>
                  <a:gd name="T87" fmla="*/ 96 h 439"/>
                  <a:gd name="T88" fmla="*/ 210 w 471"/>
                  <a:gd name="T89" fmla="*/ 86 h 439"/>
                  <a:gd name="T90" fmla="*/ 224 w 471"/>
                  <a:gd name="T91" fmla="*/ 74 h 439"/>
                  <a:gd name="T92" fmla="*/ 230 w 471"/>
                  <a:gd name="T93" fmla="*/ 56 h 439"/>
                  <a:gd name="T94" fmla="*/ 233 w 471"/>
                  <a:gd name="T95" fmla="*/ 26 h 439"/>
                  <a:gd name="T96" fmla="*/ 233 w 471"/>
                  <a:gd name="T97" fmla="*/ 8 h 439"/>
                  <a:gd name="T98" fmla="*/ 255 w 471"/>
                  <a:gd name="T99" fmla="*/ 0 h 439"/>
                  <a:gd name="T100" fmla="*/ 285 w 471"/>
                  <a:gd name="T101" fmla="*/ 9 h 439"/>
                  <a:gd name="T102" fmla="*/ 323 w 471"/>
                  <a:gd name="T103" fmla="*/ 20 h 439"/>
                  <a:gd name="T104" fmla="*/ 346 w 471"/>
                  <a:gd name="T105" fmla="*/ 6 h 439"/>
                  <a:gd name="T106" fmla="*/ 361 w 471"/>
                  <a:gd name="T107" fmla="*/ 20 h 439"/>
                  <a:gd name="T108" fmla="*/ 403 w 471"/>
                  <a:gd name="T109" fmla="*/ 10 h 439"/>
                  <a:gd name="T110" fmla="*/ 395 w 471"/>
                  <a:gd name="T111" fmla="*/ 29 h 439"/>
                  <a:gd name="T112" fmla="*/ 362 w 471"/>
                  <a:gd name="T113" fmla="*/ 54 h 439"/>
                  <a:gd name="T114" fmla="*/ 336 w 471"/>
                  <a:gd name="T115" fmla="*/ 88 h 439"/>
                  <a:gd name="T116" fmla="*/ 330 w 471"/>
                  <a:gd name="T117" fmla="*/ 116 h 439"/>
                  <a:gd name="T118" fmla="*/ 354 w 471"/>
                  <a:gd name="T119" fmla="*/ 117 h 439"/>
                  <a:gd name="T120" fmla="*/ 371 w 471"/>
                  <a:gd name="T121" fmla="*/ 128 h 439"/>
                  <a:gd name="T122" fmla="*/ 410 w 471"/>
                  <a:gd name="T123" fmla="*/ 145 h 4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71" h="439">
                    <a:moveTo>
                      <a:pt x="430" y="143"/>
                    </a:moveTo>
                    <a:cubicBezTo>
                      <a:pt x="430" y="143"/>
                      <a:pt x="430" y="143"/>
                      <a:pt x="430" y="143"/>
                    </a:cubicBezTo>
                    <a:cubicBezTo>
                      <a:pt x="430" y="143"/>
                      <a:pt x="431" y="144"/>
                      <a:pt x="431" y="145"/>
                    </a:cubicBezTo>
                    <a:cubicBezTo>
                      <a:pt x="431" y="146"/>
                      <a:pt x="430" y="147"/>
                      <a:pt x="431" y="148"/>
                    </a:cubicBezTo>
                    <a:cubicBezTo>
                      <a:pt x="432" y="149"/>
                      <a:pt x="431" y="149"/>
                      <a:pt x="431" y="150"/>
                    </a:cubicBezTo>
                    <a:cubicBezTo>
                      <a:pt x="431" y="150"/>
                      <a:pt x="429" y="152"/>
                      <a:pt x="429" y="153"/>
                    </a:cubicBezTo>
                    <a:cubicBezTo>
                      <a:pt x="429" y="154"/>
                      <a:pt x="429" y="154"/>
                      <a:pt x="430" y="155"/>
                    </a:cubicBezTo>
                    <a:cubicBezTo>
                      <a:pt x="430" y="156"/>
                      <a:pt x="432" y="157"/>
                      <a:pt x="433" y="158"/>
                    </a:cubicBezTo>
                    <a:cubicBezTo>
                      <a:pt x="434" y="159"/>
                      <a:pt x="433" y="159"/>
                      <a:pt x="433" y="160"/>
                    </a:cubicBezTo>
                    <a:cubicBezTo>
                      <a:pt x="433" y="161"/>
                      <a:pt x="435" y="161"/>
                      <a:pt x="436" y="161"/>
                    </a:cubicBezTo>
                    <a:cubicBezTo>
                      <a:pt x="437" y="161"/>
                      <a:pt x="438" y="161"/>
                      <a:pt x="439" y="162"/>
                    </a:cubicBezTo>
                    <a:cubicBezTo>
                      <a:pt x="440" y="162"/>
                      <a:pt x="440" y="162"/>
                      <a:pt x="440" y="163"/>
                    </a:cubicBezTo>
                    <a:cubicBezTo>
                      <a:pt x="441" y="164"/>
                      <a:pt x="442" y="164"/>
                      <a:pt x="444" y="164"/>
                    </a:cubicBezTo>
                    <a:cubicBezTo>
                      <a:pt x="445" y="165"/>
                      <a:pt x="444" y="165"/>
                      <a:pt x="446" y="166"/>
                    </a:cubicBezTo>
                    <a:cubicBezTo>
                      <a:pt x="447" y="167"/>
                      <a:pt x="445" y="168"/>
                      <a:pt x="446" y="169"/>
                    </a:cubicBezTo>
                    <a:cubicBezTo>
                      <a:pt x="446" y="170"/>
                      <a:pt x="449" y="169"/>
                      <a:pt x="449" y="169"/>
                    </a:cubicBezTo>
                    <a:cubicBezTo>
                      <a:pt x="450" y="169"/>
                      <a:pt x="450" y="168"/>
                      <a:pt x="451" y="167"/>
                    </a:cubicBezTo>
                    <a:cubicBezTo>
                      <a:pt x="452" y="166"/>
                      <a:pt x="452" y="168"/>
                      <a:pt x="453" y="168"/>
                    </a:cubicBezTo>
                    <a:cubicBezTo>
                      <a:pt x="455" y="168"/>
                      <a:pt x="454" y="168"/>
                      <a:pt x="455" y="167"/>
                    </a:cubicBezTo>
                    <a:cubicBezTo>
                      <a:pt x="455" y="166"/>
                      <a:pt x="456" y="166"/>
                      <a:pt x="458" y="166"/>
                    </a:cubicBezTo>
                    <a:cubicBezTo>
                      <a:pt x="460" y="166"/>
                      <a:pt x="461" y="166"/>
                      <a:pt x="462" y="167"/>
                    </a:cubicBezTo>
                    <a:cubicBezTo>
                      <a:pt x="462" y="168"/>
                      <a:pt x="461" y="169"/>
                      <a:pt x="460" y="170"/>
                    </a:cubicBezTo>
                    <a:cubicBezTo>
                      <a:pt x="459" y="171"/>
                      <a:pt x="459" y="171"/>
                      <a:pt x="460" y="172"/>
                    </a:cubicBezTo>
                    <a:cubicBezTo>
                      <a:pt x="460" y="173"/>
                      <a:pt x="460" y="174"/>
                      <a:pt x="461" y="175"/>
                    </a:cubicBezTo>
                    <a:cubicBezTo>
                      <a:pt x="462" y="176"/>
                      <a:pt x="461" y="177"/>
                      <a:pt x="461" y="177"/>
                    </a:cubicBezTo>
                    <a:cubicBezTo>
                      <a:pt x="460" y="178"/>
                      <a:pt x="460" y="179"/>
                      <a:pt x="460" y="181"/>
                    </a:cubicBezTo>
                    <a:cubicBezTo>
                      <a:pt x="460" y="182"/>
                      <a:pt x="462" y="183"/>
                      <a:pt x="463" y="184"/>
                    </a:cubicBezTo>
                    <a:cubicBezTo>
                      <a:pt x="464" y="185"/>
                      <a:pt x="465" y="187"/>
                      <a:pt x="466" y="188"/>
                    </a:cubicBezTo>
                    <a:cubicBezTo>
                      <a:pt x="467" y="190"/>
                      <a:pt x="467" y="191"/>
                      <a:pt x="469" y="193"/>
                    </a:cubicBezTo>
                    <a:cubicBezTo>
                      <a:pt x="470" y="194"/>
                      <a:pt x="470" y="196"/>
                      <a:pt x="470" y="197"/>
                    </a:cubicBezTo>
                    <a:cubicBezTo>
                      <a:pt x="470" y="199"/>
                      <a:pt x="470" y="199"/>
                      <a:pt x="471" y="200"/>
                    </a:cubicBezTo>
                    <a:cubicBezTo>
                      <a:pt x="471" y="202"/>
                      <a:pt x="469" y="202"/>
                      <a:pt x="468" y="201"/>
                    </a:cubicBezTo>
                    <a:cubicBezTo>
                      <a:pt x="467" y="200"/>
                      <a:pt x="466" y="200"/>
                      <a:pt x="465" y="200"/>
                    </a:cubicBezTo>
                    <a:cubicBezTo>
                      <a:pt x="464" y="200"/>
                      <a:pt x="464" y="201"/>
                      <a:pt x="464" y="202"/>
                    </a:cubicBezTo>
                    <a:cubicBezTo>
                      <a:pt x="464" y="203"/>
                      <a:pt x="462" y="203"/>
                      <a:pt x="462" y="204"/>
                    </a:cubicBezTo>
                    <a:cubicBezTo>
                      <a:pt x="461" y="204"/>
                      <a:pt x="460" y="204"/>
                      <a:pt x="459" y="205"/>
                    </a:cubicBezTo>
                    <a:cubicBezTo>
                      <a:pt x="458" y="205"/>
                      <a:pt x="458" y="206"/>
                      <a:pt x="456" y="207"/>
                    </a:cubicBezTo>
                    <a:cubicBezTo>
                      <a:pt x="454" y="208"/>
                      <a:pt x="456" y="209"/>
                      <a:pt x="456" y="210"/>
                    </a:cubicBezTo>
                    <a:cubicBezTo>
                      <a:pt x="456" y="212"/>
                      <a:pt x="455" y="211"/>
                      <a:pt x="454" y="211"/>
                    </a:cubicBezTo>
                    <a:cubicBezTo>
                      <a:pt x="454" y="210"/>
                      <a:pt x="454" y="211"/>
                      <a:pt x="453" y="212"/>
                    </a:cubicBezTo>
                    <a:cubicBezTo>
                      <a:pt x="452" y="214"/>
                      <a:pt x="450" y="214"/>
                      <a:pt x="449" y="214"/>
                    </a:cubicBezTo>
                    <a:cubicBezTo>
                      <a:pt x="448" y="214"/>
                      <a:pt x="447" y="215"/>
                      <a:pt x="447" y="216"/>
                    </a:cubicBezTo>
                    <a:cubicBezTo>
                      <a:pt x="446" y="217"/>
                      <a:pt x="445" y="216"/>
                      <a:pt x="445" y="217"/>
                    </a:cubicBezTo>
                    <a:cubicBezTo>
                      <a:pt x="444" y="218"/>
                      <a:pt x="444" y="218"/>
                      <a:pt x="444" y="219"/>
                    </a:cubicBezTo>
                    <a:cubicBezTo>
                      <a:pt x="444" y="220"/>
                      <a:pt x="442" y="218"/>
                      <a:pt x="442" y="218"/>
                    </a:cubicBezTo>
                    <a:cubicBezTo>
                      <a:pt x="442" y="217"/>
                      <a:pt x="441" y="218"/>
                      <a:pt x="441" y="219"/>
                    </a:cubicBezTo>
                    <a:cubicBezTo>
                      <a:pt x="441" y="220"/>
                      <a:pt x="441" y="219"/>
                      <a:pt x="440" y="220"/>
                    </a:cubicBezTo>
                    <a:cubicBezTo>
                      <a:pt x="439" y="220"/>
                      <a:pt x="438" y="220"/>
                      <a:pt x="438" y="221"/>
                    </a:cubicBezTo>
                    <a:cubicBezTo>
                      <a:pt x="438" y="222"/>
                      <a:pt x="437" y="222"/>
                      <a:pt x="436" y="221"/>
                    </a:cubicBezTo>
                    <a:cubicBezTo>
                      <a:pt x="435" y="221"/>
                      <a:pt x="434" y="218"/>
                      <a:pt x="434" y="218"/>
                    </a:cubicBezTo>
                    <a:cubicBezTo>
                      <a:pt x="434" y="218"/>
                      <a:pt x="433" y="218"/>
                      <a:pt x="433" y="218"/>
                    </a:cubicBezTo>
                    <a:cubicBezTo>
                      <a:pt x="432" y="217"/>
                      <a:pt x="431" y="217"/>
                      <a:pt x="431" y="216"/>
                    </a:cubicBezTo>
                    <a:cubicBezTo>
                      <a:pt x="430" y="215"/>
                      <a:pt x="429" y="215"/>
                      <a:pt x="428" y="214"/>
                    </a:cubicBezTo>
                    <a:cubicBezTo>
                      <a:pt x="428" y="214"/>
                      <a:pt x="428" y="213"/>
                      <a:pt x="428" y="213"/>
                    </a:cubicBezTo>
                    <a:cubicBezTo>
                      <a:pt x="429" y="212"/>
                      <a:pt x="428" y="212"/>
                      <a:pt x="428" y="211"/>
                    </a:cubicBezTo>
                    <a:cubicBezTo>
                      <a:pt x="428" y="210"/>
                      <a:pt x="427" y="209"/>
                      <a:pt x="427" y="208"/>
                    </a:cubicBezTo>
                    <a:cubicBezTo>
                      <a:pt x="427" y="207"/>
                      <a:pt x="426" y="207"/>
                      <a:pt x="425" y="207"/>
                    </a:cubicBezTo>
                    <a:cubicBezTo>
                      <a:pt x="424" y="207"/>
                      <a:pt x="424" y="207"/>
                      <a:pt x="422" y="207"/>
                    </a:cubicBezTo>
                    <a:cubicBezTo>
                      <a:pt x="421" y="207"/>
                      <a:pt x="421" y="205"/>
                      <a:pt x="421" y="204"/>
                    </a:cubicBezTo>
                    <a:cubicBezTo>
                      <a:pt x="421" y="204"/>
                      <a:pt x="421" y="203"/>
                      <a:pt x="421" y="203"/>
                    </a:cubicBezTo>
                    <a:cubicBezTo>
                      <a:pt x="422" y="202"/>
                      <a:pt x="422" y="200"/>
                      <a:pt x="422" y="200"/>
                    </a:cubicBezTo>
                    <a:cubicBezTo>
                      <a:pt x="422" y="199"/>
                      <a:pt x="420" y="197"/>
                      <a:pt x="419" y="196"/>
                    </a:cubicBezTo>
                    <a:cubicBezTo>
                      <a:pt x="418" y="196"/>
                      <a:pt x="417" y="196"/>
                      <a:pt x="416" y="197"/>
                    </a:cubicBezTo>
                    <a:cubicBezTo>
                      <a:pt x="415" y="197"/>
                      <a:pt x="415" y="197"/>
                      <a:pt x="414" y="196"/>
                    </a:cubicBezTo>
                    <a:cubicBezTo>
                      <a:pt x="414" y="195"/>
                      <a:pt x="414" y="195"/>
                      <a:pt x="413" y="195"/>
                    </a:cubicBezTo>
                    <a:cubicBezTo>
                      <a:pt x="412" y="195"/>
                      <a:pt x="412" y="197"/>
                      <a:pt x="411" y="197"/>
                    </a:cubicBezTo>
                    <a:cubicBezTo>
                      <a:pt x="410" y="197"/>
                      <a:pt x="410" y="197"/>
                      <a:pt x="410" y="196"/>
                    </a:cubicBezTo>
                    <a:cubicBezTo>
                      <a:pt x="410" y="195"/>
                      <a:pt x="408" y="194"/>
                      <a:pt x="408" y="194"/>
                    </a:cubicBezTo>
                    <a:cubicBezTo>
                      <a:pt x="408" y="193"/>
                      <a:pt x="407" y="192"/>
                      <a:pt x="406" y="192"/>
                    </a:cubicBezTo>
                    <a:cubicBezTo>
                      <a:pt x="406" y="192"/>
                      <a:pt x="404" y="193"/>
                      <a:pt x="403" y="193"/>
                    </a:cubicBezTo>
                    <a:cubicBezTo>
                      <a:pt x="403" y="193"/>
                      <a:pt x="402" y="193"/>
                      <a:pt x="401" y="193"/>
                    </a:cubicBezTo>
                    <a:cubicBezTo>
                      <a:pt x="400" y="193"/>
                      <a:pt x="399" y="193"/>
                      <a:pt x="398" y="193"/>
                    </a:cubicBezTo>
                    <a:cubicBezTo>
                      <a:pt x="397" y="194"/>
                      <a:pt x="396" y="194"/>
                      <a:pt x="396" y="194"/>
                    </a:cubicBezTo>
                    <a:cubicBezTo>
                      <a:pt x="395" y="195"/>
                      <a:pt x="394" y="195"/>
                      <a:pt x="393" y="196"/>
                    </a:cubicBezTo>
                    <a:cubicBezTo>
                      <a:pt x="392" y="197"/>
                      <a:pt x="392" y="198"/>
                      <a:pt x="391" y="199"/>
                    </a:cubicBezTo>
                    <a:cubicBezTo>
                      <a:pt x="391" y="200"/>
                      <a:pt x="391" y="201"/>
                      <a:pt x="391" y="202"/>
                    </a:cubicBezTo>
                    <a:cubicBezTo>
                      <a:pt x="391" y="204"/>
                      <a:pt x="390" y="205"/>
                      <a:pt x="390" y="206"/>
                    </a:cubicBezTo>
                    <a:cubicBezTo>
                      <a:pt x="390" y="207"/>
                      <a:pt x="390" y="208"/>
                      <a:pt x="390" y="209"/>
                    </a:cubicBezTo>
                    <a:cubicBezTo>
                      <a:pt x="389" y="210"/>
                      <a:pt x="389" y="210"/>
                      <a:pt x="389" y="211"/>
                    </a:cubicBezTo>
                    <a:cubicBezTo>
                      <a:pt x="389" y="212"/>
                      <a:pt x="390" y="212"/>
                      <a:pt x="391" y="211"/>
                    </a:cubicBezTo>
                    <a:cubicBezTo>
                      <a:pt x="392" y="211"/>
                      <a:pt x="393" y="212"/>
                      <a:pt x="394" y="212"/>
                    </a:cubicBezTo>
                    <a:cubicBezTo>
                      <a:pt x="395" y="212"/>
                      <a:pt x="395" y="211"/>
                      <a:pt x="395" y="211"/>
                    </a:cubicBezTo>
                    <a:cubicBezTo>
                      <a:pt x="396" y="211"/>
                      <a:pt x="396" y="212"/>
                      <a:pt x="396" y="213"/>
                    </a:cubicBezTo>
                    <a:cubicBezTo>
                      <a:pt x="396" y="214"/>
                      <a:pt x="396" y="215"/>
                      <a:pt x="395" y="216"/>
                    </a:cubicBezTo>
                    <a:cubicBezTo>
                      <a:pt x="395" y="217"/>
                      <a:pt x="395" y="219"/>
                      <a:pt x="395" y="219"/>
                    </a:cubicBezTo>
                    <a:cubicBezTo>
                      <a:pt x="395" y="220"/>
                      <a:pt x="393" y="219"/>
                      <a:pt x="392" y="219"/>
                    </a:cubicBezTo>
                    <a:cubicBezTo>
                      <a:pt x="392" y="219"/>
                      <a:pt x="392" y="220"/>
                      <a:pt x="392" y="221"/>
                    </a:cubicBezTo>
                    <a:cubicBezTo>
                      <a:pt x="392" y="221"/>
                      <a:pt x="394" y="223"/>
                      <a:pt x="394" y="224"/>
                    </a:cubicBezTo>
                    <a:cubicBezTo>
                      <a:pt x="395" y="225"/>
                      <a:pt x="395" y="226"/>
                      <a:pt x="395" y="228"/>
                    </a:cubicBezTo>
                    <a:cubicBezTo>
                      <a:pt x="395" y="230"/>
                      <a:pt x="396" y="232"/>
                      <a:pt x="397" y="233"/>
                    </a:cubicBezTo>
                    <a:cubicBezTo>
                      <a:pt x="398" y="235"/>
                      <a:pt x="399" y="237"/>
                      <a:pt x="399" y="237"/>
                    </a:cubicBezTo>
                    <a:cubicBezTo>
                      <a:pt x="399" y="237"/>
                      <a:pt x="397" y="238"/>
                      <a:pt x="395" y="238"/>
                    </a:cubicBezTo>
                    <a:cubicBezTo>
                      <a:pt x="394" y="238"/>
                      <a:pt x="394" y="238"/>
                      <a:pt x="393" y="239"/>
                    </a:cubicBezTo>
                    <a:cubicBezTo>
                      <a:pt x="393" y="240"/>
                      <a:pt x="392" y="240"/>
                      <a:pt x="391" y="240"/>
                    </a:cubicBezTo>
                    <a:cubicBezTo>
                      <a:pt x="389" y="240"/>
                      <a:pt x="389" y="240"/>
                      <a:pt x="388" y="241"/>
                    </a:cubicBezTo>
                    <a:cubicBezTo>
                      <a:pt x="387" y="241"/>
                      <a:pt x="387" y="241"/>
                      <a:pt x="386" y="240"/>
                    </a:cubicBezTo>
                    <a:cubicBezTo>
                      <a:pt x="385" y="240"/>
                      <a:pt x="384" y="241"/>
                      <a:pt x="383" y="242"/>
                    </a:cubicBezTo>
                    <a:cubicBezTo>
                      <a:pt x="382" y="242"/>
                      <a:pt x="382" y="243"/>
                      <a:pt x="382" y="245"/>
                    </a:cubicBezTo>
                    <a:cubicBezTo>
                      <a:pt x="382" y="247"/>
                      <a:pt x="381" y="246"/>
                      <a:pt x="380" y="246"/>
                    </a:cubicBezTo>
                    <a:cubicBezTo>
                      <a:pt x="379" y="245"/>
                      <a:pt x="379" y="246"/>
                      <a:pt x="378" y="246"/>
                    </a:cubicBezTo>
                    <a:cubicBezTo>
                      <a:pt x="377" y="247"/>
                      <a:pt x="379" y="248"/>
                      <a:pt x="378" y="250"/>
                    </a:cubicBezTo>
                    <a:cubicBezTo>
                      <a:pt x="378" y="252"/>
                      <a:pt x="378" y="252"/>
                      <a:pt x="376" y="251"/>
                    </a:cubicBezTo>
                    <a:cubicBezTo>
                      <a:pt x="375" y="251"/>
                      <a:pt x="376" y="254"/>
                      <a:pt x="376" y="255"/>
                    </a:cubicBezTo>
                    <a:cubicBezTo>
                      <a:pt x="377" y="256"/>
                      <a:pt x="376" y="257"/>
                      <a:pt x="376" y="257"/>
                    </a:cubicBezTo>
                    <a:cubicBezTo>
                      <a:pt x="376" y="258"/>
                      <a:pt x="376" y="259"/>
                      <a:pt x="378" y="259"/>
                    </a:cubicBezTo>
                    <a:cubicBezTo>
                      <a:pt x="379" y="258"/>
                      <a:pt x="379" y="260"/>
                      <a:pt x="379" y="261"/>
                    </a:cubicBezTo>
                    <a:cubicBezTo>
                      <a:pt x="379" y="262"/>
                      <a:pt x="381" y="262"/>
                      <a:pt x="381" y="262"/>
                    </a:cubicBezTo>
                    <a:cubicBezTo>
                      <a:pt x="381" y="263"/>
                      <a:pt x="380" y="265"/>
                      <a:pt x="380" y="265"/>
                    </a:cubicBezTo>
                    <a:cubicBezTo>
                      <a:pt x="379" y="265"/>
                      <a:pt x="379" y="266"/>
                      <a:pt x="379" y="267"/>
                    </a:cubicBezTo>
                    <a:cubicBezTo>
                      <a:pt x="379" y="269"/>
                      <a:pt x="379" y="270"/>
                      <a:pt x="379" y="271"/>
                    </a:cubicBezTo>
                    <a:cubicBezTo>
                      <a:pt x="379" y="272"/>
                      <a:pt x="378" y="274"/>
                      <a:pt x="377" y="274"/>
                    </a:cubicBezTo>
                    <a:cubicBezTo>
                      <a:pt x="376" y="275"/>
                      <a:pt x="378" y="278"/>
                      <a:pt x="377" y="279"/>
                    </a:cubicBezTo>
                    <a:cubicBezTo>
                      <a:pt x="377" y="280"/>
                      <a:pt x="375" y="280"/>
                      <a:pt x="374" y="281"/>
                    </a:cubicBezTo>
                    <a:cubicBezTo>
                      <a:pt x="373" y="281"/>
                      <a:pt x="370" y="283"/>
                      <a:pt x="369" y="283"/>
                    </a:cubicBezTo>
                    <a:cubicBezTo>
                      <a:pt x="368" y="283"/>
                      <a:pt x="368" y="284"/>
                      <a:pt x="368" y="285"/>
                    </a:cubicBezTo>
                    <a:cubicBezTo>
                      <a:pt x="368" y="286"/>
                      <a:pt x="367" y="287"/>
                      <a:pt x="366" y="287"/>
                    </a:cubicBezTo>
                    <a:cubicBezTo>
                      <a:pt x="364" y="287"/>
                      <a:pt x="364" y="287"/>
                      <a:pt x="362" y="286"/>
                    </a:cubicBezTo>
                    <a:cubicBezTo>
                      <a:pt x="361" y="286"/>
                      <a:pt x="360" y="287"/>
                      <a:pt x="359" y="286"/>
                    </a:cubicBezTo>
                    <a:cubicBezTo>
                      <a:pt x="358" y="286"/>
                      <a:pt x="358" y="287"/>
                      <a:pt x="357" y="286"/>
                    </a:cubicBezTo>
                    <a:cubicBezTo>
                      <a:pt x="356" y="286"/>
                      <a:pt x="355" y="286"/>
                      <a:pt x="355" y="285"/>
                    </a:cubicBezTo>
                    <a:cubicBezTo>
                      <a:pt x="354" y="285"/>
                      <a:pt x="353" y="283"/>
                      <a:pt x="353" y="283"/>
                    </a:cubicBezTo>
                    <a:cubicBezTo>
                      <a:pt x="353" y="282"/>
                      <a:pt x="352" y="282"/>
                      <a:pt x="351" y="282"/>
                    </a:cubicBezTo>
                    <a:cubicBezTo>
                      <a:pt x="350" y="282"/>
                      <a:pt x="349" y="282"/>
                      <a:pt x="349" y="283"/>
                    </a:cubicBezTo>
                    <a:cubicBezTo>
                      <a:pt x="348" y="284"/>
                      <a:pt x="347" y="284"/>
                      <a:pt x="348" y="284"/>
                    </a:cubicBezTo>
                    <a:cubicBezTo>
                      <a:pt x="348" y="285"/>
                      <a:pt x="348" y="285"/>
                      <a:pt x="348" y="286"/>
                    </a:cubicBezTo>
                    <a:cubicBezTo>
                      <a:pt x="348" y="288"/>
                      <a:pt x="348" y="287"/>
                      <a:pt x="349" y="288"/>
                    </a:cubicBezTo>
                    <a:cubicBezTo>
                      <a:pt x="350" y="289"/>
                      <a:pt x="350" y="291"/>
                      <a:pt x="351" y="293"/>
                    </a:cubicBezTo>
                    <a:cubicBezTo>
                      <a:pt x="351" y="294"/>
                      <a:pt x="350" y="294"/>
                      <a:pt x="349" y="294"/>
                    </a:cubicBezTo>
                    <a:cubicBezTo>
                      <a:pt x="348" y="294"/>
                      <a:pt x="349" y="296"/>
                      <a:pt x="348" y="296"/>
                    </a:cubicBezTo>
                    <a:cubicBezTo>
                      <a:pt x="348" y="296"/>
                      <a:pt x="348" y="296"/>
                      <a:pt x="348" y="297"/>
                    </a:cubicBezTo>
                    <a:cubicBezTo>
                      <a:pt x="348" y="298"/>
                      <a:pt x="349" y="299"/>
                      <a:pt x="350" y="299"/>
                    </a:cubicBezTo>
                    <a:cubicBezTo>
                      <a:pt x="351" y="299"/>
                      <a:pt x="352" y="299"/>
                      <a:pt x="353" y="301"/>
                    </a:cubicBezTo>
                    <a:cubicBezTo>
                      <a:pt x="354" y="302"/>
                      <a:pt x="354" y="301"/>
                      <a:pt x="355" y="300"/>
                    </a:cubicBezTo>
                    <a:cubicBezTo>
                      <a:pt x="356" y="299"/>
                      <a:pt x="357" y="300"/>
                      <a:pt x="359" y="300"/>
                    </a:cubicBezTo>
                    <a:cubicBezTo>
                      <a:pt x="360" y="301"/>
                      <a:pt x="359" y="301"/>
                      <a:pt x="359" y="303"/>
                    </a:cubicBezTo>
                    <a:cubicBezTo>
                      <a:pt x="359" y="304"/>
                      <a:pt x="362" y="303"/>
                      <a:pt x="364" y="303"/>
                    </a:cubicBezTo>
                    <a:cubicBezTo>
                      <a:pt x="366" y="303"/>
                      <a:pt x="365" y="302"/>
                      <a:pt x="367" y="303"/>
                    </a:cubicBezTo>
                    <a:cubicBezTo>
                      <a:pt x="368" y="303"/>
                      <a:pt x="368" y="304"/>
                      <a:pt x="369" y="306"/>
                    </a:cubicBezTo>
                    <a:cubicBezTo>
                      <a:pt x="370" y="307"/>
                      <a:pt x="372" y="306"/>
                      <a:pt x="373" y="306"/>
                    </a:cubicBezTo>
                    <a:cubicBezTo>
                      <a:pt x="373" y="307"/>
                      <a:pt x="372" y="308"/>
                      <a:pt x="372" y="310"/>
                    </a:cubicBezTo>
                    <a:cubicBezTo>
                      <a:pt x="372" y="311"/>
                      <a:pt x="373" y="311"/>
                      <a:pt x="374" y="312"/>
                    </a:cubicBezTo>
                    <a:cubicBezTo>
                      <a:pt x="374" y="312"/>
                      <a:pt x="374" y="313"/>
                      <a:pt x="372" y="313"/>
                    </a:cubicBezTo>
                    <a:cubicBezTo>
                      <a:pt x="371" y="313"/>
                      <a:pt x="372" y="314"/>
                      <a:pt x="373" y="315"/>
                    </a:cubicBezTo>
                    <a:cubicBezTo>
                      <a:pt x="373" y="315"/>
                      <a:pt x="373" y="319"/>
                      <a:pt x="373" y="320"/>
                    </a:cubicBezTo>
                    <a:cubicBezTo>
                      <a:pt x="373" y="321"/>
                      <a:pt x="373" y="322"/>
                      <a:pt x="374" y="322"/>
                    </a:cubicBezTo>
                    <a:cubicBezTo>
                      <a:pt x="375" y="322"/>
                      <a:pt x="375" y="322"/>
                      <a:pt x="375" y="323"/>
                    </a:cubicBezTo>
                    <a:cubicBezTo>
                      <a:pt x="375" y="324"/>
                      <a:pt x="375" y="324"/>
                      <a:pt x="374" y="325"/>
                    </a:cubicBezTo>
                    <a:cubicBezTo>
                      <a:pt x="373" y="326"/>
                      <a:pt x="375" y="328"/>
                      <a:pt x="375" y="329"/>
                    </a:cubicBezTo>
                    <a:cubicBezTo>
                      <a:pt x="375" y="330"/>
                      <a:pt x="376" y="330"/>
                      <a:pt x="378" y="330"/>
                    </a:cubicBezTo>
                    <a:cubicBezTo>
                      <a:pt x="380" y="329"/>
                      <a:pt x="380" y="330"/>
                      <a:pt x="381" y="330"/>
                    </a:cubicBezTo>
                    <a:cubicBezTo>
                      <a:pt x="381" y="329"/>
                      <a:pt x="381" y="329"/>
                      <a:pt x="382" y="329"/>
                    </a:cubicBezTo>
                    <a:cubicBezTo>
                      <a:pt x="384" y="330"/>
                      <a:pt x="383" y="330"/>
                      <a:pt x="383" y="331"/>
                    </a:cubicBezTo>
                    <a:cubicBezTo>
                      <a:pt x="383" y="332"/>
                      <a:pt x="383" y="333"/>
                      <a:pt x="384" y="333"/>
                    </a:cubicBezTo>
                    <a:cubicBezTo>
                      <a:pt x="385" y="332"/>
                      <a:pt x="385" y="332"/>
                      <a:pt x="386" y="331"/>
                    </a:cubicBezTo>
                    <a:cubicBezTo>
                      <a:pt x="387" y="331"/>
                      <a:pt x="388" y="331"/>
                      <a:pt x="390" y="330"/>
                    </a:cubicBezTo>
                    <a:cubicBezTo>
                      <a:pt x="392" y="330"/>
                      <a:pt x="391" y="330"/>
                      <a:pt x="391" y="331"/>
                    </a:cubicBezTo>
                    <a:cubicBezTo>
                      <a:pt x="391" y="332"/>
                      <a:pt x="392" y="332"/>
                      <a:pt x="393" y="332"/>
                    </a:cubicBezTo>
                    <a:cubicBezTo>
                      <a:pt x="394" y="332"/>
                      <a:pt x="394" y="333"/>
                      <a:pt x="395" y="334"/>
                    </a:cubicBezTo>
                    <a:cubicBezTo>
                      <a:pt x="396" y="335"/>
                      <a:pt x="396" y="334"/>
                      <a:pt x="397" y="335"/>
                    </a:cubicBezTo>
                    <a:cubicBezTo>
                      <a:pt x="398" y="336"/>
                      <a:pt x="398" y="337"/>
                      <a:pt x="399" y="338"/>
                    </a:cubicBezTo>
                    <a:cubicBezTo>
                      <a:pt x="399" y="340"/>
                      <a:pt x="400" y="341"/>
                      <a:pt x="402" y="341"/>
                    </a:cubicBezTo>
                    <a:cubicBezTo>
                      <a:pt x="403" y="342"/>
                      <a:pt x="404" y="343"/>
                      <a:pt x="404" y="343"/>
                    </a:cubicBezTo>
                    <a:cubicBezTo>
                      <a:pt x="404" y="343"/>
                      <a:pt x="404" y="343"/>
                      <a:pt x="404" y="343"/>
                    </a:cubicBezTo>
                    <a:cubicBezTo>
                      <a:pt x="405" y="342"/>
                      <a:pt x="406" y="342"/>
                      <a:pt x="406" y="342"/>
                    </a:cubicBezTo>
                    <a:cubicBezTo>
                      <a:pt x="408" y="342"/>
                      <a:pt x="408" y="343"/>
                      <a:pt x="410" y="343"/>
                    </a:cubicBezTo>
                    <a:cubicBezTo>
                      <a:pt x="411" y="343"/>
                      <a:pt x="412" y="342"/>
                      <a:pt x="412" y="340"/>
                    </a:cubicBezTo>
                    <a:cubicBezTo>
                      <a:pt x="412" y="337"/>
                      <a:pt x="412" y="336"/>
                      <a:pt x="413" y="335"/>
                    </a:cubicBezTo>
                    <a:cubicBezTo>
                      <a:pt x="414" y="335"/>
                      <a:pt x="414" y="335"/>
                      <a:pt x="415" y="336"/>
                    </a:cubicBezTo>
                    <a:cubicBezTo>
                      <a:pt x="416" y="336"/>
                      <a:pt x="417" y="336"/>
                      <a:pt x="418" y="335"/>
                    </a:cubicBezTo>
                    <a:cubicBezTo>
                      <a:pt x="419" y="334"/>
                      <a:pt x="419" y="334"/>
                      <a:pt x="420" y="334"/>
                    </a:cubicBezTo>
                    <a:cubicBezTo>
                      <a:pt x="421" y="334"/>
                      <a:pt x="422" y="334"/>
                      <a:pt x="423" y="333"/>
                    </a:cubicBezTo>
                    <a:cubicBezTo>
                      <a:pt x="423" y="331"/>
                      <a:pt x="425" y="329"/>
                      <a:pt x="426" y="328"/>
                    </a:cubicBezTo>
                    <a:cubicBezTo>
                      <a:pt x="426" y="327"/>
                      <a:pt x="427" y="325"/>
                      <a:pt x="428" y="326"/>
                    </a:cubicBezTo>
                    <a:cubicBezTo>
                      <a:pt x="428" y="326"/>
                      <a:pt x="428" y="327"/>
                      <a:pt x="428" y="328"/>
                    </a:cubicBezTo>
                    <a:cubicBezTo>
                      <a:pt x="427" y="329"/>
                      <a:pt x="427" y="331"/>
                      <a:pt x="426" y="332"/>
                    </a:cubicBezTo>
                    <a:cubicBezTo>
                      <a:pt x="426" y="332"/>
                      <a:pt x="426" y="332"/>
                      <a:pt x="426" y="332"/>
                    </a:cubicBezTo>
                    <a:cubicBezTo>
                      <a:pt x="426" y="332"/>
                      <a:pt x="427" y="333"/>
                      <a:pt x="427" y="334"/>
                    </a:cubicBezTo>
                    <a:cubicBezTo>
                      <a:pt x="427" y="335"/>
                      <a:pt x="427" y="335"/>
                      <a:pt x="427" y="336"/>
                    </a:cubicBezTo>
                    <a:cubicBezTo>
                      <a:pt x="426" y="337"/>
                      <a:pt x="427" y="337"/>
                      <a:pt x="428" y="338"/>
                    </a:cubicBezTo>
                    <a:cubicBezTo>
                      <a:pt x="429" y="338"/>
                      <a:pt x="429" y="341"/>
                      <a:pt x="429" y="342"/>
                    </a:cubicBezTo>
                    <a:cubicBezTo>
                      <a:pt x="429" y="344"/>
                      <a:pt x="429" y="345"/>
                      <a:pt x="430" y="347"/>
                    </a:cubicBezTo>
                    <a:cubicBezTo>
                      <a:pt x="431" y="350"/>
                      <a:pt x="431" y="351"/>
                      <a:pt x="432" y="352"/>
                    </a:cubicBezTo>
                    <a:cubicBezTo>
                      <a:pt x="432" y="354"/>
                      <a:pt x="432" y="353"/>
                      <a:pt x="432" y="354"/>
                    </a:cubicBezTo>
                    <a:cubicBezTo>
                      <a:pt x="432" y="355"/>
                      <a:pt x="433" y="359"/>
                      <a:pt x="433" y="361"/>
                    </a:cubicBezTo>
                    <a:cubicBezTo>
                      <a:pt x="434" y="362"/>
                      <a:pt x="435" y="362"/>
                      <a:pt x="435" y="363"/>
                    </a:cubicBezTo>
                    <a:cubicBezTo>
                      <a:pt x="435" y="365"/>
                      <a:pt x="434" y="368"/>
                      <a:pt x="435" y="369"/>
                    </a:cubicBezTo>
                    <a:cubicBezTo>
                      <a:pt x="435" y="370"/>
                      <a:pt x="435" y="372"/>
                      <a:pt x="435" y="373"/>
                    </a:cubicBezTo>
                    <a:cubicBezTo>
                      <a:pt x="434" y="374"/>
                      <a:pt x="435" y="376"/>
                      <a:pt x="435" y="377"/>
                    </a:cubicBezTo>
                    <a:cubicBezTo>
                      <a:pt x="435" y="378"/>
                      <a:pt x="435" y="379"/>
                      <a:pt x="435" y="381"/>
                    </a:cubicBezTo>
                    <a:cubicBezTo>
                      <a:pt x="434" y="382"/>
                      <a:pt x="435" y="384"/>
                      <a:pt x="435" y="385"/>
                    </a:cubicBezTo>
                    <a:cubicBezTo>
                      <a:pt x="435" y="386"/>
                      <a:pt x="435" y="387"/>
                      <a:pt x="434" y="388"/>
                    </a:cubicBezTo>
                    <a:cubicBezTo>
                      <a:pt x="434" y="389"/>
                      <a:pt x="434" y="392"/>
                      <a:pt x="435" y="393"/>
                    </a:cubicBezTo>
                    <a:cubicBezTo>
                      <a:pt x="435" y="394"/>
                      <a:pt x="435" y="394"/>
                      <a:pt x="436" y="394"/>
                    </a:cubicBezTo>
                    <a:cubicBezTo>
                      <a:pt x="436" y="395"/>
                      <a:pt x="435" y="397"/>
                      <a:pt x="434" y="397"/>
                    </a:cubicBezTo>
                    <a:cubicBezTo>
                      <a:pt x="433" y="398"/>
                      <a:pt x="433" y="398"/>
                      <a:pt x="432" y="398"/>
                    </a:cubicBezTo>
                    <a:cubicBezTo>
                      <a:pt x="431" y="398"/>
                      <a:pt x="430" y="399"/>
                      <a:pt x="429" y="400"/>
                    </a:cubicBezTo>
                    <a:cubicBezTo>
                      <a:pt x="429" y="400"/>
                      <a:pt x="428" y="399"/>
                      <a:pt x="427" y="399"/>
                    </a:cubicBezTo>
                    <a:cubicBezTo>
                      <a:pt x="426" y="399"/>
                      <a:pt x="425" y="398"/>
                      <a:pt x="424" y="399"/>
                    </a:cubicBezTo>
                    <a:cubicBezTo>
                      <a:pt x="422" y="399"/>
                      <a:pt x="423" y="400"/>
                      <a:pt x="423" y="400"/>
                    </a:cubicBezTo>
                    <a:cubicBezTo>
                      <a:pt x="423" y="401"/>
                      <a:pt x="421" y="401"/>
                      <a:pt x="420" y="401"/>
                    </a:cubicBezTo>
                    <a:cubicBezTo>
                      <a:pt x="420" y="400"/>
                      <a:pt x="418" y="400"/>
                      <a:pt x="418" y="400"/>
                    </a:cubicBezTo>
                    <a:cubicBezTo>
                      <a:pt x="418" y="401"/>
                      <a:pt x="415" y="402"/>
                      <a:pt x="415" y="403"/>
                    </a:cubicBezTo>
                    <a:cubicBezTo>
                      <a:pt x="415" y="403"/>
                      <a:pt x="413" y="404"/>
                      <a:pt x="412" y="405"/>
                    </a:cubicBezTo>
                    <a:cubicBezTo>
                      <a:pt x="411" y="406"/>
                      <a:pt x="412" y="406"/>
                      <a:pt x="411" y="407"/>
                    </a:cubicBezTo>
                    <a:cubicBezTo>
                      <a:pt x="409" y="407"/>
                      <a:pt x="409" y="408"/>
                      <a:pt x="408" y="408"/>
                    </a:cubicBezTo>
                    <a:cubicBezTo>
                      <a:pt x="407" y="408"/>
                      <a:pt x="406" y="409"/>
                      <a:pt x="405" y="411"/>
                    </a:cubicBezTo>
                    <a:cubicBezTo>
                      <a:pt x="405" y="412"/>
                      <a:pt x="405" y="413"/>
                      <a:pt x="405" y="415"/>
                    </a:cubicBezTo>
                    <a:cubicBezTo>
                      <a:pt x="406" y="416"/>
                      <a:pt x="404" y="417"/>
                      <a:pt x="403" y="418"/>
                    </a:cubicBezTo>
                    <a:cubicBezTo>
                      <a:pt x="401" y="419"/>
                      <a:pt x="402" y="422"/>
                      <a:pt x="401" y="424"/>
                    </a:cubicBezTo>
                    <a:cubicBezTo>
                      <a:pt x="400" y="426"/>
                      <a:pt x="399" y="427"/>
                      <a:pt x="398" y="427"/>
                    </a:cubicBezTo>
                    <a:cubicBezTo>
                      <a:pt x="397" y="428"/>
                      <a:pt x="398" y="430"/>
                      <a:pt x="398" y="431"/>
                    </a:cubicBezTo>
                    <a:cubicBezTo>
                      <a:pt x="399" y="432"/>
                      <a:pt x="399" y="433"/>
                      <a:pt x="399" y="434"/>
                    </a:cubicBezTo>
                    <a:cubicBezTo>
                      <a:pt x="399" y="435"/>
                      <a:pt x="398" y="436"/>
                      <a:pt x="398" y="436"/>
                    </a:cubicBezTo>
                    <a:cubicBezTo>
                      <a:pt x="398" y="436"/>
                      <a:pt x="397" y="437"/>
                      <a:pt x="396" y="437"/>
                    </a:cubicBezTo>
                    <a:cubicBezTo>
                      <a:pt x="395" y="437"/>
                      <a:pt x="395" y="437"/>
                      <a:pt x="394" y="438"/>
                    </a:cubicBezTo>
                    <a:cubicBezTo>
                      <a:pt x="393" y="439"/>
                      <a:pt x="392" y="438"/>
                      <a:pt x="392" y="437"/>
                    </a:cubicBezTo>
                    <a:cubicBezTo>
                      <a:pt x="391" y="437"/>
                      <a:pt x="390" y="439"/>
                      <a:pt x="389" y="438"/>
                    </a:cubicBezTo>
                    <a:cubicBezTo>
                      <a:pt x="388" y="438"/>
                      <a:pt x="390" y="437"/>
                      <a:pt x="390" y="436"/>
                    </a:cubicBezTo>
                    <a:cubicBezTo>
                      <a:pt x="390" y="435"/>
                      <a:pt x="388" y="435"/>
                      <a:pt x="387" y="435"/>
                    </a:cubicBezTo>
                    <a:cubicBezTo>
                      <a:pt x="386" y="435"/>
                      <a:pt x="385" y="434"/>
                      <a:pt x="386" y="433"/>
                    </a:cubicBezTo>
                    <a:cubicBezTo>
                      <a:pt x="386" y="432"/>
                      <a:pt x="386" y="428"/>
                      <a:pt x="386" y="427"/>
                    </a:cubicBezTo>
                    <a:cubicBezTo>
                      <a:pt x="386" y="427"/>
                      <a:pt x="387" y="423"/>
                      <a:pt x="387" y="423"/>
                    </a:cubicBezTo>
                    <a:cubicBezTo>
                      <a:pt x="387" y="423"/>
                      <a:pt x="386" y="423"/>
                      <a:pt x="385" y="423"/>
                    </a:cubicBezTo>
                    <a:cubicBezTo>
                      <a:pt x="384" y="423"/>
                      <a:pt x="383" y="422"/>
                      <a:pt x="382" y="422"/>
                    </a:cubicBezTo>
                    <a:cubicBezTo>
                      <a:pt x="381" y="421"/>
                      <a:pt x="382" y="419"/>
                      <a:pt x="381" y="419"/>
                    </a:cubicBezTo>
                    <a:cubicBezTo>
                      <a:pt x="379" y="419"/>
                      <a:pt x="378" y="419"/>
                      <a:pt x="378" y="420"/>
                    </a:cubicBezTo>
                    <a:cubicBezTo>
                      <a:pt x="378" y="421"/>
                      <a:pt x="378" y="422"/>
                      <a:pt x="377" y="423"/>
                    </a:cubicBezTo>
                    <a:cubicBezTo>
                      <a:pt x="376" y="424"/>
                      <a:pt x="377" y="424"/>
                      <a:pt x="377" y="426"/>
                    </a:cubicBezTo>
                    <a:cubicBezTo>
                      <a:pt x="377" y="427"/>
                      <a:pt x="376" y="428"/>
                      <a:pt x="376" y="428"/>
                    </a:cubicBezTo>
                    <a:cubicBezTo>
                      <a:pt x="376" y="429"/>
                      <a:pt x="374" y="429"/>
                      <a:pt x="373" y="428"/>
                    </a:cubicBezTo>
                    <a:cubicBezTo>
                      <a:pt x="372" y="428"/>
                      <a:pt x="371" y="428"/>
                      <a:pt x="371" y="428"/>
                    </a:cubicBezTo>
                    <a:cubicBezTo>
                      <a:pt x="370" y="427"/>
                      <a:pt x="370" y="429"/>
                      <a:pt x="370" y="430"/>
                    </a:cubicBezTo>
                    <a:cubicBezTo>
                      <a:pt x="369" y="431"/>
                      <a:pt x="369" y="432"/>
                      <a:pt x="369" y="433"/>
                    </a:cubicBezTo>
                    <a:cubicBezTo>
                      <a:pt x="368" y="434"/>
                      <a:pt x="368" y="432"/>
                      <a:pt x="367" y="431"/>
                    </a:cubicBezTo>
                    <a:cubicBezTo>
                      <a:pt x="366" y="430"/>
                      <a:pt x="364" y="434"/>
                      <a:pt x="364" y="434"/>
                    </a:cubicBezTo>
                    <a:cubicBezTo>
                      <a:pt x="363" y="432"/>
                      <a:pt x="363" y="432"/>
                      <a:pt x="363" y="432"/>
                    </a:cubicBezTo>
                    <a:cubicBezTo>
                      <a:pt x="363" y="432"/>
                      <a:pt x="363" y="433"/>
                      <a:pt x="361" y="434"/>
                    </a:cubicBezTo>
                    <a:cubicBezTo>
                      <a:pt x="360" y="434"/>
                      <a:pt x="360" y="433"/>
                      <a:pt x="359" y="433"/>
                    </a:cubicBezTo>
                    <a:cubicBezTo>
                      <a:pt x="357" y="433"/>
                      <a:pt x="357" y="436"/>
                      <a:pt x="356" y="435"/>
                    </a:cubicBezTo>
                    <a:cubicBezTo>
                      <a:pt x="355" y="434"/>
                      <a:pt x="354" y="433"/>
                      <a:pt x="353" y="433"/>
                    </a:cubicBezTo>
                    <a:cubicBezTo>
                      <a:pt x="352" y="433"/>
                      <a:pt x="352" y="432"/>
                      <a:pt x="352" y="431"/>
                    </a:cubicBezTo>
                    <a:cubicBezTo>
                      <a:pt x="352" y="430"/>
                      <a:pt x="351" y="430"/>
                      <a:pt x="350" y="430"/>
                    </a:cubicBezTo>
                    <a:cubicBezTo>
                      <a:pt x="350" y="430"/>
                      <a:pt x="349" y="430"/>
                      <a:pt x="347" y="430"/>
                    </a:cubicBezTo>
                    <a:cubicBezTo>
                      <a:pt x="346" y="431"/>
                      <a:pt x="345" y="430"/>
                      <a:pt x="345" y="430"/>
                    </a:cubicBezTo>
                    <a:cubicBezTo>
                      <a:pt x="345" y="429"/>
                      <a:pt x="345" y="428"/>
                      <a:pt x="344" y="429"/>
                    </a:cubicBezTo>
                    <a:cubicBezTo>
                      <a:pt x="343" y="429"/>
                      <a:pt x="342" y="427"/>
                      <a:pt x="341" y="426"/>
                    </a:cubicBezTo>
                    <a:cubicBezTo>
                      <a:pt x="340" y="425"/>
                      <a:pt x="340" y="425"/>
                      <a:pt x="339" y="426"/>
                    </a:cubicBezTo>
                    <a:cubicBezTo>
                      <a:pt x="337" y="427"/>
                      <a:pt x="337" y="427"/>
                      <a:pt x="336" y="428"/>
                    </a:cubicBezTo>
                    <a:cubicBezTo>
                      <a:pt x="335" y="428"/>
                      <a:pt x="334" y="427"/>
                      <a:pt x="334" y="426"/>
                    </a:cubicBezTo>
                    <a:cubicBezTo>
                      <a:pt x="334" y="426"/>
                      <a:pt x="334" y="424"/>
                      <a:pt x="333" y="422"/>
                    </a:cubicBezTo>
                    <a:cubicBezTo>
                      <a:pt x="333" y="421"/>
                      <a:pt x="333" y="420"/>
                      <a:pt x="334" y="419"/>
                    </a:cubicBezTo>
                    <a:cubicBezTo>
                      <a:pt x="335" y="419"/>
                      <a:pt x="335" y="418"/>
                      <a:pt x="335" y="417"/>
                    </a:cubicBezTo>
                    <a:cubicBezTo>
                      <a:pt x="335" y="416"/>
                      <a:pt x="336" y="415"/>
                      <a:pt x="335" y="415"/>
                    </a:cubicBezTo>
                    <a:cubicBezTo>
                      <a:pt x="335" y="414"/>
                      <a:pt x="335" y="411"/>
                      <a:pt x="335" y="410"/>
                    </a:cubicBezTo>
                    <a:cubicBezTo>
                      <a:pt x="335" y="409"/>
                      <a:pt x="334" y="409"/>
                      <a:pt x="333" y="409"/>
                    </a:cubicBezTo>
                    <a:cubicBezTo>
                      <a:pt x="332" y="409"/>
                      <a:pt x="332" y="410"/>
                      <a:pt x="332" y="411"/>
                    </a:cubicBezTo>
                    <a:cubicBezTo>
                      <a:pt x="332" y="412"/>
                      <a:pt x="331" y="411"/>
                      <a:pt x="331" y="411"/>
                    </a:cubicBezTo>
                    <a:cubicBezTo>
                      <a:pt x="330" y="410"/>
                      <a:pt x="330" y="409"/>
                      <a:pt x="329" y="410"/>
                    </a:cubicBezTo>
                    <a:cubicBezTo>
                      <a:pt x="329" y="410"/>
                      <a:pt x="330" y="411"/>
                      <a:pt x="329" y="412"/>
                    </a:cubicBezTo>
                    <a:cubicBezTo>
                      <a:pt x="328" y="413"/>
                      <a:pt x="327" y="413"/>
                      <a:pt x="325" y="413"/>
                    </a:cubicBezTo>
                    <a:cubicBezTo>
                      <a:pt x="323" y="413"/>
                      <a:pt x="323" y="413"/>
                      <a:pt x="322" y="412"/>
                    </a:cubicBezTo>
                    <a:cubicBezTo>
                      <a:pt x="321" y="412"/>
                      <a:pt x="318" y="413"/>
                      <a:pt x="318" y="412"/>
                    </a:cubicBezTo>
                    <a:cubicBezTo>
                      <a:pt x="317" y="411"/>
                      <a:pt x="315" y="412"/>
                      <a:pt x="314" y="412"/>
                    </a:cubicBezTo>
                    <a:cubicBezTo>
                      <a:pt x="312" y="412"/>
                      <a:pt x="312" y="411"/>
                      <a:pt x="311" y="410"/>
                    </a:cubicBezTo>
                    <a:cubicBezTo>
                      <a:pt x="310" y="409"/>
                      <a:pt x="309" y="408"/>
                      <a:pt x="309" y="407"/>
                    </a:cubicBezTo>
                    <a:cubicBezTo>
                      <a:pt x="308" y="406"/>
                      <a:pt x="308" y="406"/>
                      <a:pt x="307" y="406"/>
                    </a:cubicBezTo>
                    <a:cubicBezTo>
                      <a:pt x="306" y="406"/>
                      <a:pt x="305" y="404"/>
                      <a:pt x="304" y="404"/>
                    </a:cubicBezTo>
                    <a:cubicBezTo>
                      <a:pt x="303" y="404"/>
                      <a:pt x="302" y="406"/>
                      <a:pt x="301" y="405"/>
                    </a:cubicBezTo>
                    <a:cubicBezTo>
                      <a:pt x="300" y="405"/>
                      <a:pt x="300" y="406"/>
                      <a:pt x="300" y="407"/>
                    </a:cubicBezTo>
                    <a:cubicBezTo>
                      <a:pt x="300" y="408"/>
                      <a:pt x="299" y="408"/>
                      <a:pt x="298" y="409"/>
                    </a:cubicBezTo>
                    <a:cubicBezTo>
                      <a:pt x="297" y="410"/>
                      <a:pt x="297" y="411"/>
                      <a:pt x="296" y="411"/>
                    </a:cubicBezTo>
                    <a:cubicBezTo>
                      <a:pt x="295" y="412"/>
                      <a:pt x="294" y="413"/>
                      <a:pt x="293" y="413"/>
                    </a:cubicBezTo>
                    <a:cubicBezTo>
                      <a:pt x="291" y="413"/>
                      <a:pt x="291" y="413"/>
                      <a:pt x="290" y="414"/>
                    </a:cubicBezTo>
                    <a:cubicBezTo>
                      <a:pt x="290" y="415"/>
                      <a:pt x="289" y="414"/>
                      <a:pt x="288" y="413"/>
                    </a:cubicBezTo>
                    <a:cubicBezTo>
                      <a:pt x="288" y="412"/>
                      <a:pt x="287" y="412"/>
                      <a:pt x="286" y="410"/>
                    </a:cubicBezTo>
                    <a:cubicBezTo>
                      <a:pt x="286" y="409"/>
                      <a:pt x="286" y="408"/>
                      <a:pt x="287" y="407"/>
                    </a:cubicBezTo>
                    <a:cubicBezTo>
                      <a:pt x="287" y="406"/>
                      <a:pt x="287" y="405"/>
                      <a:pt x="286" y="405"/>
                    </a:cubicBezTo>
                    <a:cubicBezTo>
                      <a:pt x="285" y="405"/>
                      <a:pt x="285" y="404"/>
                      <a:pt x="284" y="404"/>
                    </a:cubicBezTo>
                    <a:cubicBezTo>
                      <a:pt x="283" y="403"/>
                      <a:pt x="282" y="405"/>
                      <a:pt x="282" y="406"/>
                    </a:cubicBezTo>
                    <a:cubicBezTo>
                      <a:pt x="282" y="408"/>
                      <a:pt x="280" y="408"/>
                      <a:pt x="278" y="407"/>
                    </a:cubicBezTo>
                    <a:cubicBezTo>
                      <a:pt x="277" y="407"/>
                      <a:pt x="277" y="405"/>
                      <a:pt x="277" y="403"/>
                    </a:cubicBezTo>
                    <a:cubicBezTo>
                      <a:pt x="277" y="401"/>
                      <a:pt x="277" y="401"/>
                      <a:pt x="276" y="400"/>
                    </a:cubicBezTo>
                    <a:cubicBezTo>
                      <a:pt x="275" y="400"/>
                      <a:pt x="274" y="399"/>
                      <a:pt x="274" y="398"/>
                    </a:cubicBezTo>
                    <a:cubicBezTo>
                      <a:pt x="274" y="396"/>
                      <a:pt x="274" y="396"/>
                      <a:pt x="274" y="396"/>
                    </a:cubicBezTo>
                    <a:cubicBezTo>
                      <a:pt x="273" y="396"/>
                      <a:pt x="271" y="396"/>
                      <a:pt x="270" y="395"/>
                    </a:cubicBezTo>
                    <a:cubicBezTo>
                      <a:pt x="270" y="394"/>
                      <a:pt x="271" y="392"/>
                      <a:pt x="272" y="391"/>
                    </a:cubicBezTo>
                    <a:cubicBezTo>
                      <a:pt x="273" y="390"/>
                      <a:pt x="272" y="390"/>
                      <a:pt x="271" y="390"/>
                    </a:cubicBezTo>
                    <a:cubicBezTo>
                      <a:pt x="270" y="389"/>
                      <a:pt x="269" y="388"/>
                      <a:pt x="268" y="387"/>
                    </a:cubicBezTo>
                    <a:cubicBezTo>
                      <a:pt x="267" y="385"/>
                      <a:pt x="267" y="384"/>
                      <a:pt x="267" y="383"/>
                    </a:cubicBezTo>
                    <a:cubicBezTo>
                      <a:pt x="267" y="382"/>
                      <a:pt x="268" y="384"/>
                      <a:pt x="268" y="384"/>
                    </a:cubicBezTo>
                    <a:cubicBezTo>
                      <a:pt x="268" y="384"/>
                      <a:pt x="269" y="383"/>
                      <a:pt x="269" y="383"/>
                    </a:cubicBezTo>
                    <a:cubicBezTo>
                      <a:pt x="270" y="382"/>
                      <a:pt x="270" y="381"/>
                      <a:pt x="270" y="380"/>
                    </a:cubicBezTo>
                    <a:cubicBezTo>
                      <a:pt x="269" y="378"/>
                      <a:pt x="270" y="378"/>
                      <a:pt x="271" y="377"/>
                    </a:cubicBezTo>
                    <a:cubicBezTo>
                      <a:pt x="271" y="376"/>
                      <a:pt x="270" y="375"/>
                      <a:pt x="270" y="375"/>
                    </a:cubicBezTo>
                    <a:cubicBezTo>
                      <a:pt x="269" y="375"/>
                      <a:pt x="269" y="375"/>
                      <a:pt x="268" y="374"/>
                    </a:cubicBezTo>
                    <a:cubicBezTo>
                      <a:pt x="268" y="373"/>
                      <a:pt x="267" y="372"/>
                      <a:pt x="267" y="371"/>
                    </a:cubicBezTo>
                    <a:cubicBezTo>
                      <a:pt x="268" y="370"/>
                      <a:pt x="268" y="370"/>
                      <a:pt x="267" y="369"/>
                    </a:cubicBezTo>
                    <a:cubicBezTo>
                      <a:pt x="266" y="368"/>
                      <a:pt x="269" y="367"/>
                      <a:pt x="269" y="367"/>
                    </a:cubicBezTo>
                    <a:cubicBezTo>
                      <a:pt x="269" y="367"/>
                      <a:pt x="269" y="366"/>
                      <a:pt x="268" y="364"/>
                    </a:cubicBezTo>
                    <a:cubicBezTo>
                      <a:pt x="267" y="362"/>
                      <a:pt x="269" y="361"/>
                      <a:pt x="269" y="361"/>
                    </a:cubicBezTo>
                    <a:cubicBezTo>
                      <a:pt x="268" y="360"/>
                      <a:pt x="268" y="361"/>
                      <a:pt x="267" y="361"/>
                    </a:cubicBezTo>
                    <a:cubicBezTo>
                      <a:pt x="266" y="361"/>
                      <a:pt x="267" y="360"/>
                      <a:pt x="267" y="359"/>
                    </a:cubicBezTo>
                    <a:cubicBezTo>
                      <a:pt x="267" y="359"/>
                      <a:pt x="266" y="359"/>
                      <a:pt x="265" y="357"/>
                    </a:cubicBezTo>
                    <a:cubicBezTo>
                      <a:pt x="264" y="356"/>
                      <a:pt x="263" y="356"/>
                      <a:pt x="261" y="356"/>
                    </a:cubicBezTo>
                    <a:cubicBezTo>
                      <a:pt x="259" y="356"/>
                      <a:pt x="258" y="358"/>
                      <a:pt x="258" y="359"/>
                    </a:cubicBezTo>
                    <a:cubicBezTo>
                      <a:pt x="258" y="360"/>
                      <a:pt x="257" y="362"/>
                      <a:pt x="257" y="362"/>
                    </a:cubicBezTo>
                    <a:cubicBezTo>
                      <a:pt x="256" y="362"/>
                      <a:pt x="256" y="363"/>
                      <a:pt x="255" y="363"/>
                    </a:cubicBezTo>
                    <a:cubicBezTo>
                      <a:pt x="254" y="363"/>
                      <a:pt x="253" y="364"/>
                      <a:pt x="253" y="365"/>
                    </a:cubicBezTo>
                    <a:cubicBezTo>
                      <a:pt x="252" y="366"/>
                      <a:pt x="253" y="366"/>
                      <a:pt x="253" y="367"/>
                    </a:cubicBezTo>
                    <a:cubicBezTo>
                      <a:pt x="254" y="368"/>
                      <a:pt x="254" y="368"/>
                      <a:pt x="253" y="368"/>
                    </a:cubicBezTo>
                    <a:cubicBezTo>
                      <a:pt x="251" y="367"/>
                      <a:pt x="252" y="366"/>
                      <a:pt x="251" y="365"/>
                    </a:cubicBezTo>
                    <a:cubicBezTo>
                      <a:pt x="251" y="365"/>
                      <a:pt x="249" y="367"/>
                      <a:pt x="248" y="368"/>
                    </a:cubicBezTo>
                    <a:cubicBezTo>
                      <a:pt x="247" y="369"/>
                      <a:pt x="245" y="370"/>
                      <a:pt x="244" y="371"/>
                    </a:cubicBezTo>
                    <a:cubicBezTo>
                      <a:pt x="242" y="372"/>
                      <a:pt x="242" y="371"/>
                      <a:pt x="241" y="370"/>
                    </a:cubicBezTo>
                    <a:cubicBezTo>
                      <a:pt x="240" y="369"/>
                      <a:pt x="239" y="370"/>
                      <a:pt x="238" y="370"/>
                    </a:cubicBezTo>
                    <a:cubicBezTo>
                      <a:pt x="238" y="370"/>
                      <a:pt x="237" y="369"/>
                      <a:pt x="236" y="369"/>
                    </a:cubicBezTo>
                    <a:cubicBezTo>
                      <a:pt x="235" y="368"/>
                      <a:pt x="235" y="367"/>
                      <a:pt x="236" y="366"/>
                    </a:cubicBezTo>
                    <a:cubicBezTo>
                      <a:pt x="236" y="365"/>
                      <a:pt x="233" y="365"/>
                      <a:pt x="233" y="365"/>
                    </a:cubicBezTo>
                    <a:cubicBezTo>
                      <a:pt x="232" y="364"/>
                      <a:pt x="231" y="362"/>
                      <a:pt x="230" y="362"/>
                    </a:cubicBezTo>
                    <a:cubicBezTo>
                      <a:pt x="229" y="361"/>
                      <a:pt x="228" y="360"/>
                      <a:pt x="227" y="359"/>
                    </a:cubicBezTo>
                    <a:cubicBezTo>
                      <a:pt x="226" y="359"/>
                      <a:pt x="224" y="359"/>
                      <a:pt x="223" y="360"/>
                    </a:cubicBezTo>
                    <a:cubicBezTo>
                      <a:pt x="221" y="361"/>
                      <a:pt x="222" y="364"/>
                      <a:pt x="221" y="364"/>
                    </a:cubicBezTo>
                    <a:cubicBezTo>
                      <a:pt x="220" y="364"/>
                      <a:pt x="220" y="364"/>
                      <a:pt x="219" y="363"/>
                    </a:cubicBezTo>
                    <a:cubicBezTo>
                      <a:pt x="218" y="361"/>
                      <a:pt x="217" y="362"/>
                      <a:pt x="216" y="362"/>
                    </a:cubicBezTo>
                    <a:cubicBezTo>
                      <a:pt x="215" y="362"/>
                      <a:pt x="214" y="361"/>
                      <a:pt x="214" y="361"/>
                    </a:cubicBezTo>
                    <a:cubicBezTo>
                      <a:pt x="213" y="360"/>
                      <a:pt x="211" y="361"/>
                      <a:pt x="210" y="361"/>
                    </a:cubicBezTo>
                    <a:cubicBezTo>
                      <a:pt x="209" y="362"/>
                      <a:pt x="209" y="363"/>
                      <a:pt x="209" y="364"/>
                    </a:cubicBezTo>
                    <a:cubicBezTo>
                      <a:pt x="209" y="364"/>
                      <a:pt x="209" y="365"/>
                      <a:pt x="209" y="365"/>
                    </a:cubicBezTo>
                    <a:cubicBezTo>
                      <a:pt x="208" y="365"/>
                      <a:pt x="208" y="365"/>
                      <a:pt x="207" y="364"/>
                    </a:cubicBezTo>
                    <a:cubicBezTo>
                      <a:pt x="207" y="363"/>
                      <a:pt x="206" y="364"/>
                      <a:pt x="204" y="364"/>
                    </a:cubicBezTo>
                    <a:cubicBezTo>
                      <a:pt x="203" y="363"/>
                      <a:pt x="203" y="364"/>
                      <a:pt x="202" y="364"/>
                    </a:cubicBezTo>
                    <a:cubicBezTo>
                      <a:pt x="200" y="363"/>
                      <a:pt x="199" y="365"/>
                      <a:pt x="198" y="365"/>
                    </a:cubicBezTo>
                    <a:cubicBezTo>
                      <a:pt x="197" y="366"/>
                      <a:pt x="196" y="367"/>
                      <a:pt x="195" y="367"/>
                    </a:cubicBezTo>
                    <a:cubicBezTo>
                      <a:pt x="193" y="368"/>
                      <a:pt x="194" y="369"/>
                      <a:pt x="192" y="369"/>
                    </a:cubicBezTo>
                    <a:cubicBezTo>
                      <a:pt x="191" y="369"/>
                      <a:pt x="191" y="369"/>
                      <a:pt x="190" y="368"/>
                    </a:cubicBezTo>
                    <a:cubicBezTo>
                      <a:pt x="190" y="366"/>
                      <a:pt x="189" y="368"/>
                      <a:pt x="188" y="368"/>
                    </a:cubicBezTo>
                    <a:cubicBezTo>
                      <a:pt x="187" y="369"/>
                      <a:pt x="185" y="367"/>
                      <a:pt x="184" y="367"/>
                    </a:cubicBezTo>
                    <a:cubicBezTo>
                      <a:pt x="183" y="367"/>
                      <a:pt x="181" y="366"/>
                      <a:pt x="179" y="366"/>
                    </a:cubicBezTo>
                    <a:cubicBezTo>
                      <a:pt x="178" y="366"/>
                      <a:pt x="176" y="364"/>
                      <a:pt x="176" y="364"/>
                    </a:cubicBezTo>
                    <a:cubicBezTo>
                      <a:pt x="175" y="364"/>
                      <a:pt x="175" y="365"/>
                      <a:pt x="174" y="366"/>
                    </a:cubicBezTo>
                    <a:cubicBezTo>
                      <a:pt x="173" y="367"/>
                      <a:pt x="172" y="368"/>
                      <a:pt x="171" y="368"/>
                    </a:cubicBezTo>
                    <a:cubicBezTo>
                      <a:pt x="170" y="368"/>
                      <a:pt x="168" y="370"/>
                      <a:pt x="168" y="371"/>
                    </a:cubicBezTo>
                    <a:cubicBezTo>
                      <a:pt x="168" y="371"/>
                      <a:pt x="166" y="370"/>
                      <a:pt x="166" y="369"/>
                    </a:cubicBezTo>
                    <a:cubicBezTo>
                      <a:pt x="165" y="369"/>
                      <a:pt x="164" y="369"/>
                      <a:pt x="163" y="369"/>
                    </a:cubicBezTo>
                    <a:cubicBezTo>
                      <a:pt x="162" y="369"/>
                      <a:pt x="161" y="370"/>
                      <a:pt x="160" y="371"/>
                    </a:cubicBezTo>
                    <a:cubicBezTo>
                      <a:pt x="160" y="372"/>
                      <a:pt x="160" y="372"/>
                      <a:pt x="160" y="373"/>
                    </a:cubicBezTo>
                    <a:cubicBezTo>
                      <a:pt x="160" y="373"/>
                      <a:pt x="158" y="373"/>
                      <a:pt x="157" y="372"/>
                    </a:cubicBezTo>
                    <a:cubicBezTo>
                      <a:pt x="156" y="372"/>
                      <a:pt x="154" y="370"/>
                      <a:pt x="153" y="369"/>
                    </a:cubicBezTo>
                    <a:cubicBezTo>
                      <a:pt x="151" y="368"/>
                      <a:pt x="150" y="368"/>
                      <a:pt x="149" y="368"/>
                    </a:cubicBezTo>
                    <a:cubicBezTo>
                      <a:pt x="148" y="368"/>
                      <a:pt x="148" y="368"/>
                      <a:pt x="147" y="367"/>
                    </a:cubicBezTo>
                    <a:cubicBezTo>
                      <a:pt x="147" y="367"/>
                      <a:pt x="147" y="366"/>
                      <a:pt x="146" y="366"/>
                    </a:cubicBezTo>
                    <a:cubicBezTo>
                      <a:pt x="144" y="367"/>
                      <a:pt x="146" y="368"/>
                      <a:pt x="147" y="369"/>
                    </a:cubicBezTo>
                    <a:cubicBezTo>
                      <a:pt x="147" y="370"/>
                      <a:pt x="145" y="368"/>
                      <a:pt x="143" y="368"/>
                    </a:cubicBezTo>
                    <a:cubicBezTo>
                      <a:pt x="142" y="367"/>
                      <a:pt x="142" y="367"/>
                      <a:pt x="141" y="366"/>
                    </a:cubicBezTo>
                    <a:cubicBezTo>
                      <a:pt x="140" y="366"/>
                      <a:pt x="140" y="365"/>
                      <a:pt x="139" y="364"/>
                    </a:cubicBezTo>
                    <a:cubicBezTo>
                      <a:pt x="139" y="363"/>
                      <a:pt x="140" y="362"/>
                      <a:pt x="139" y="361"/>
                    </a:cubicBezTo>
                    <a:cubicBezTo>
                      <a:pt x="138" y="361"/>
                      <a:pt x="137" y="362"/>
                      <a:pt x="136" y="363"/>
                    </a:cubicBezTo>
                    <a:cubicBezTo>
                      <a:pt x="135" y="364"/>
                      <a:pt x="134" y="363"/>
                      <a:pt x="133" y="362"/>
                    </a:cubicBezTo>
                    <a:cubicBezTo>
                      <a:pt x="133" y="361"/>
                      <a:pt x="131" y="359"/>
                      <a:pt x="130" y="358"/>
                    </a:cubicBezTo>
                    <a:cubicBezTo>
                      <a:pt x="129" y="357"/>
                      <a:pt x="128" y="359"/>
                      <a:pt x="126" y="359"/>
                    </a:cubicBezTo>
                    <a:cubicBezTo>
                      <a:pt x="125" y="360"/>
                      <a:pt x="124" y="359"/>
                      <a:pt x="123" y="358"/>
                    </a:cubicBezTo>
                    <a:cubicBezTo>
                      <a:pt x="123" y="357"/>
                      <a:pt x="121" y="357"/>
                      <a:pt x="121" y="357"/>
                    </a:cubicBezTo>
                    <a:cubicBezTo>
                      <a:pt x="120" y="357"/>
                      <a:pt x="118" y="356"/>
                      <a:pt x="117" y="356"/>
                    </a:cubicBezTo>
                    <a:cubicBezTo>
                      <a:pt x="116" y="355"/>
                      <a:pt x="116" y="355"/>
                      <a:pt x="114" y="354"/>
                    </a:cubicBezTo>
                    <a:cubicBezTo>
                      <a:pt x="113" y="353"/>
                      <a:pt x="112" y="351"/>
                      <a:pt x="110" y="351"/>
                    </a:cubicBezTo>
                    <a:cubicBezTo>
                      <a:pt x="109" y="351"/>
                      <a:pt x="107" y="350"/>
                      <a:pt x="106" y="351"/>
                    </a:cubicBezTo>
                    <a:cubicBezTo>
                      <a:pt x="105" y="352"/>
                      <a:pt x="106" y="350"/>
                      <a:pt x="106" y="349"/>
                    </a:cubicBezTo>
                    <a:cubicBezTo>
                      <a:pt x="106" y="349"/>
                      <a:pt x="104" y="350"/>
                      <a:pt x="104" y="351"/>
                    </a:cubicBezTo>
                    <a:cubicBezTo>
                      <a:pt x="103" y="352"/>
                      <a:pt x="102" y="352"/>
                      <a:pt x="101" y="353"/>
                    </a:cubicBezTo>
                    <a:cubicBezTo>
                      <a:pt x="100" y="353"/>
                      <a:pt x="100" y="352"/>
                      <a:pt x="99" y="352"/>
                    </a:cubicBezTo>
                    <a:cubicBezTo>
                      <a:pt x="98" y="351"/>
                      <a:pt x="98" y="351"/>
                      <a:pt x="97" y="350"/>
                    </a:cubicBezTo>
                    <a:cubicBezTo>
                      <a:pt x="97" y="348"/>
                      <a:pt x="97" y="348"/>
                      <a:pt x="96" y="347"/>
                    </a:cubicBezTo>
                    <a:cubicBezTo>
                      <a:pt x="95" y="345"/>
                      <a:pt x="93" y="344"/>
                      <a:pt x="92" y="343"/>
                    </a:cubicBezTo>
                    <a:cubicBezTo>
                      <a:pt x="91" y="342"/>
                      <a:pt x="90" y="342"/>
                      <a:pt x="89" y="341"/>
                    </a:cubicBezTo>
                    <a:cubicBezTo>
                      <a:pt x="89" y="340"/>
                      <a:pt x="91" y="341"/>
                      <a:pt x="92" y="341"/>
                    </a:cubicBezTo>
                    <a:cubicBezTo>
                      <a:pt x="92" y="341"/>
                      <a:pt x="92" y="340"/>
                      <a:pt x="92" y="339"/>
                    </a:cubicBezTo>
                    <a:cubicBezTo>
                      <a:pt x="92" y="338"/>
                      <a:pt x="92" y="338"/>
                      <a:pt x="91" y="338"/>
                    </a:cubicBezTo>
                    <a:cubicBezTo>
                      <a:pt x="91" y="339"/>
                      <a:pt x="90" y="339"/>
                      <a:pt x="89" y="339"/>
                    </a:cubicBezTo>
                    <a:cubicBezTo>
                      <a:pt x="88" y="339"/>
                      <a:pt x="88" y="339"/>
                      <a:pt x="87" y="338"/>
                    </a:cubicBezTo>
                    <a:cubicBezTo>
                      <a:pt x="87" y="337"/>
                      <a:pt x="86" y="335"/>
                      <a:pt x="86" y="334"/>
                    </a:cubicBezTo>
                    <a:cubicBezTo>
                      <a:pt x="85" y="333"/>
                      <a:pt x="84" y="332"/>
                      <a:pt x="83" y="332"/>
                    </a:cubicBezTo>
                    <a:cubicBezTo>
                      <a:pt x="82" y="332"/>
                      <a:pt x="81" y="332"/>
                      <a:pt x="80" y="332"/>
                    </a:cubicBezTo>
                    <a:cubicBezTo>
                      <a:pt x="80" y="331"/>
                      <a:pt x="78" y="330"/>
                      <a:pt x="78" y="329"/>
                    </a:cubicBezTo>
                    <a:cubicBezTo>
                      <a:pt x="78" y="329"/>
                      <a:pt x="78" y="328"/>
                      <a:pt x="77" y="327"/>
                    </a:cubicBezTo>
                    <a:cubicBezTo>
                      <a:pt x="76" y="326"/>
                      <a:pt x="77" y="328"/>
                      <a:pt x="75" y="329"/>
                    </a:cubicBezTo>
                    <a:cubicBezTo>
                      <a:pt x="73" y="329"/>
                      <a:pt x="74" y="326"/>
                      <a:pt x="74" y="325"/>
                    </a:cubicBezTo>
                    <a:cubicBezTo>
                      <a:pt x="74" y="323"/>
                      <a:pt x="74" y="323"/>
                      <a:pt x="76" y="322"/>
                    </a:cubicBezTo>
                    <a:cubicBezTo>
                      <a:pt x="77" y="320"/>
                      <a:pt x="76" y="319"/>
                      <a:pt x="75" y="319"/>
                    </a:cubicBezTo>
                    <a:cubicBezTo>
                      <a:pt x="75" y="318"/>
                      <a:pt x="74" y="317"/>
                      <a:pt x="74" y="315"/>
                    </a:cubicBezTo>
                    <a:cubicBezTo>
                      <a:pt x="73" y="314"/>
                      <a:pt x="71" y="315"/>
                      <a:pt x="70" y="315"/>
                    </a:cubicBezTo>
                    <a:cubicBezTo>
                      <a:pt x="69" y="315"/>
                      <a:pt x="68" y="315"/>
                      <a:pt x="67" y="315"/>
                    </a:cubicBezTo>
                    <a:cubicBezTo>
                      <a:pt x="66" y="315"/>
                      <a:pt x="67" y="314"/>
                      <a:pt x="68" y="313"/>
                    </a:cubicBezTo>
                    <a:cubicBezTo>
                      <a:pt x="69" y="313"/>
                      <a:pt x="69" y="312"/>
                      <a:pt x="70" y="311"/>
                    </a:cubicBezTo>
                    <a:cubicBezTo>
                      <a:pt x="70" y="310"/>
                      <a:pt x="68" y="309"/>
                      <a:pt x="68" y="308"/>
                    </a:cubicBezTo>
                    <a:cubicBezTo>
                      <a:pt x="68" y="307"/>
                      <a:pt x="66" y="307"/>
                      <a:pt x="65" y="306"/>
                    </a:cubicBezTo>
                    <a:cubicBezTo>
                      <a:pt x="65" y="306"/>
                      <a:pt x="64" y="304"/>
                      <a:pt x="63" y="304"/>
                    </a:cubicBezTo>
                    <a:cubicBezTo>
                      <a:pt x="63" y="304"/>
                      <a:pt x="61" y="303"/>
                      <a:pt x="61" y="302"/>
                    </a:cubicBezTo>
                    <a:cubicBezTo>
                      <a:pt x="60" y="302"/>
                      <a:pt x="59" y="305"/>
                      <a:pt x="58" y="305"/>
                    </a:cubicBezTo>
                    <a:cubicBezTo>
                      <a:pt x="58" y="305"/>
                      <a:pt x="57" y="305"/>
                      <a:pt x="58" y="304"/>
                    </a:cubicBezTo>
                    <a:cubicBezTo>
                      <a:pt x="58" y="303"/>
                      <a:pt x="59" y="303"/>
                      <a:pt x="59" y="302"/>
                    </a:cubicBezTo>
                    <a:cubicBezTo>
                      <a:pt x="59" y="301"/>
                      <a:pt x="57" y="300"/>
                      <a:pt x="56" y="299"/>
                    </a:cubicBezTo>
                    <a:cubicBezTo>
                      <a:pt x="55" y="299"/>
                      <a:pt x="54" y="297"/>
                      <a:pt x="53" y="296"/>
                    </a:cubicBezTo>
                    <a:cubicBezTo>
                      <a:pt x="53" y="295"/>
                      <a:pt x="53" y="294"/>
                      <a:pt x="53" y="294"/>
                    </a:cubicBezTo>
                    <a:cubicBezTo>
                      <a:pt x="53" y="294"/>
                      <a:pt x="54" y="292"/>
                      <a:pt x="54" y="292"/>
                    </a:cubicBezTo>
                    <a:cubicBezTo>
                      <a:pt x="54" y="291"/>
                      <a:pt x="54" y="290"/>
                      <a:pt x="55" y="290"/>
                    </a:cubicBezTo>
                    <a:cubicBezTo>
                      <a:pt x="56" y="289"/>
                      <a:pt x="56" y="289"/>
                      <a:pt x="56" y="288"/>
                    </a:cubicBezTo>
                    <a:cubicBezTo>
                      <a:pt x="56" y="287"/>
                      <a:pt x="57" y="285"/>
                      <a:pt x="55" y="284"/>
                    </a:cubicBezTo>
                    <a:cubicBezTo>
                      <a:pt x="54" y="283"/>
                      <a:pt x="54" y="281"/>
                      <a:pt x="54" y="280"/>
                    </a:cubicBezTo>
                    <a:cubicBezTo>
                      <a:pt x="53" y="279"/>
                      <a:pt x="54" y="280"/>
                      <a:pt x="55" y="278"/>
                    </a:cubicBezTo>
                    <a:cubicBezTo>
                      <a:pt x="55" y="276"/>
                      <a:pt x="55" y="275"/>
                      <a:pt x="55" y="274"/>
                    </a:cubicBezTo>
                    <a:cubicBezTo>
                      <a:pt x="55" y="274"/>
                      <a:pt x="54" y="272"/>
                      <a:pt x="53" y="271"/>
                    </a:cubicBezTo>
                    <a:cubicBezTo>
                      <a:pt x="52" y="271"/>
                      <a:pt x="53" y="270"/>
                      <a:pt x="53" y="268"/>
                    </a:cubicBezTo>
                    <a:cubicBezTo>
                      <a:pt x="53" y="266"/>
                      <a:pt x="50" y="265"/>
                      <a:pt x="49" y="265"/>
                    </a:cubicBezTo>
                    <a:cubicBezTo>
                      <a:pt x="49" y="264"/>
                      <a:pt x="45" y="263"/>
                      <a:pt x="45" y="263"/>
                    </a:cubicBezTo>
                    <a:cubicBezTo>
                      <a:pt x="44" y="262"/>
                      <a:pt x="41" y="261"/>
                      <a:pt x="41" y="260"/>
                    </a:cubicBezTo>
                    <a:cubicBezTo>
                      <a:pt x="40" y="260"/>
                      <a:pt x="39" y="259"/>
                      <a:pt x="39" y="257"/>
                    </a:cubicBezTo>
                    <a:cubicBezTo>
                      <a:pt x="39" y="255"/>
                      <a:pt x="37" y="252"/>
                      <a:pt x="37" y="251"/>
                    </a:cubicBezTo>
                    <a:cubicBezTo>
                      <a:pt x="37" y="250"/>
                      <a:pt x="35" y="248"/>
                      <a:pt x="34" y="248"/>
                    </a:cubicBezTo>
                    <a:cubicBezTo>
                      <a:pt x="32" y="248"/>
                      <a:pt x="32" y="248"/>
                      <a:pt x="31" y="247"/>
                    </a:cubicBezTo>
                    <a:cubicBezTo>
                      <a:pt x="30" y="246"/>
                      <a:pt x="29" y="245"/>
                      <a:pt x="27" y="244"/>
                    </a:cubicBezTo>
                    <a:cubicBezTo>
                      <a:pt x="25" y="244"/>
                      <a:pt x="25" y="244"/>
                      <a:pt x="24" y="244"/>
                    </a:cubicBezTo>
                    <a:cubicBezTo>
                      <a:pt x="23" y="245"/>
                      <a:pt x="22" y="244"/>
                      <a:pt x="22" y="243"/>
                    </a:cubicBezTo>
                    <a:cubicBezTo>
                      <a:pt x="22" y="242"/>
                      <a:pt x="20" y="241"/>
                      <a:pt x="20" y="240"/>
                    </a:cubicBezTo>
                    <a:cubicBezTo>
                      <a:pt x="20" y="239"/>
                      <a:pt x="22" y="239"/>
                      <a:pt x="23" y="239"/>
                    </a:cubicBezTo>
                    <a:cubicBezTo>
                      <a:pt x="23" y="238"/>
                      <a:pt x="23" y="238"/>
                      <a:pt x="24" y="237"/>
                    </a:cubicBezTo>
                    <a:cubicBezTo>
                      <a:pt x="24" y="235"/>
                      <a:pt x="26" y="236"/>
                      <a:pt x="26" y="235"/>
                    </a:cubicBezTo>
                    <a:cubicBezTo>
                      <a:pt x="27" y="234"/>
                      <a:pt x="26" y="234"/>
                      <a:pt x="25" y="233"/>
                    </a:cubicBezTo>
                    <a:cubicBezTo>
                      <a:pt x="24" y="233"/>
                      <a:pt x="24" y="232"/>
                      <a:pt x="24" y="232"/>
                    </a:cubicBezTo>
                    <a:cubicBezTo>
                      <a:pt x="24" y="231"/>
                      <a:pt x="23" y="228"/>
                      <a:pt x="22" y="228"/>
                    </a:cubicBezTo>
                    <a:cubicBezTo>
                      <a:pt x="22" y="227"/>
                      <a:pt x="22" y="228"/>
                      <a:pt x="21" y="229"/>
                    </a:cubicBezTo>
                    <a:cubicBezTo>
                      <a:pt x="20" y="229"/>
                      <a:pt x="19" y="228"/>
                      <a:pt x="19" y="227"/>
                    </a:cubicBezTo>
                    <a:cubicBezTo>
                      <a:pt x="19" y="226"/>
                      <a:pt x="20" y="224"/>
                      <a:pt x="19" y="222"/>
                    </a:cubicBezTo>
                    <a:cubicBezTo>
                      <a:pt x="19" y="221"/>
                      <a:pt x="20" y="221"/>
                      <a:pt x="21" y="220"/>
                    </a:cubicBezTo>
                    <a:cubicBezTo>
                      <a:pt x="21" y="219"/>
                      <a:pt x="23" y="217"/>
                      <a:pt x="23" y="217"/>
                    </a:cubicBezTo>
                    <a:cubicBezTo>
                      <a:pt x="23" y="216"/>
                      <a:pt x="21" y="215"/>
                      <a:pt x="20" y="215"/>
                    </a:cubicBezTo>
                    <a:cubicBezTo>
                      <a:pt x="20" y="215"/>
                      <a:pt x="18" y="214"/>
                      <a:pt x="18" y="214"/>
                    </a:cubicBezTo>
                    <a:cubicBezTo>
                      <a:pt x="17" y="214"/>
                      <a:pt x="16" y="213"/>
                      <a:pt x="16" y="212"/>
                    </a:cubicBezTo>
                    <a:cubicBezTo>
                      <a:pt x="16" y="211"/>
                      <a:pt x="13" y="211"/>
                      <a:pt x="12" y="211"/>
                    </a:cubicBezTo>
                    <a:cubicBezTo>
                      <a:pt x="12" y="211"/>
                      <a:pt x="11" y="210"/>
                      <a:pt x="9" y="210"/>
                    </a:cubicBezTo>
                    <a:cubicBezTo>
                      <a:pt x="8" y="210"/>
                      <a:pt x="7" y="209"/>
                      <a:pt x="7" y="209"/>
                    </a:cubicBezTo>
                    <a:cubicBezTo>
                      <a:pt x="7" y="208"/>
                      <a:pt x="6" y="207"/>
                      <a:pt x="6" y="206"/>
                    </a:cubicBezTo>
                    <a:cubicBezTo>
                      <a:pt x="6" y="206"/>
                      <a:pt x="7" y="205"/>
                      <a:pt x="8" y="205"/>
                    </a:cubicBezTo>
                    <a:cubicBezTo>
                      <a:pt x="8" y="205"/>
                      <a:pt x="9" y="204"/>
                      <a:pt x="9" y="203"/>
                    </a:cubicBezTo>
                    <a:cubicBezTo>
                      <a:pt x="9" y="202"/>
                      <a:pt x="10" y="202"/>
                      <a:pt x="11" y="202"/>
                    </a:cubicBezTo>
                    <a:cubicBezTo>
                      <a:pt x="12" y="202"/>
                      <a:pt x="12" y="201"/>
                      <a:pt x="12" y="200"/>
                    </a:cubicBezTo>
                    <a:cubicBezTo>
                      <a:pt x="12" y="200"/>
                      <a:pt x="10" y="199"/>
                      <a:pt x="10" y="198"/>
                    </a:cubicBezTo>
                    <a:cubicBezTo>
                      <a:pt x="9" y="197"/>
                      <a:pt x="9" y="195"/>
                      <a:pt x="9" y="195"/>
                    </a:cubicBezTo>
                    <a:cubicBezTo>
                      <a:pt x="9" y="194"/>
                      <a:pt x="9" y="194"/>
                      <a:pt x="8" y="195"/>
                    </a:cubicBezTo>
                    <a:cubicBezTo>
                      <a:pt x="7" y="195"/>
                      <a:pt x="7" y="195"/>
                      <a:pt x="6" y="194"/>
                    </a:cubicBezTo>
                    <a:cubicBezTo>
                      <a:pt x="5" y="193"/>
                      <a:pt x="4" y="193"/>
                      <a:pt x="4" y="192"/>
                    </a:cubicBezTo>
                    <a:cubicBezTo>
                      <a:pt x="4" y="190"/>
                      <a:pt x="2" y="189"/>
                      <a:pt x="1" y="187"/>
                    </a:cubicBezTo>
                    <a:cubicBezTo>
                      <a:pt x="0" y="186"/>
                      <a:pt x="0" y="184"/>
                      <a:pt x="1" y="183"/>
                    </a:cubicBezTo>
                    <a:cubicBezTo>
                      <a:pt x="2" y="182"/>
                      <a:pt x="3" y="182"/>
                      <a:pt x="3" y="181"/>
                    </a:cubicBezTo>
                    <a:cubicBezTo>
                      <a:pt x="3" y="180"/>
                      <a:pt x="1" y="181"/>
                      <a:pt x="1" y="181"/>
                    </a:cubicBezTo>
                    <a:cubicBezTo>
                      <a:pt x="0" y="181"/>
                      <a:pt x="1" y="178"/>
                      <a:pt x="1" y="178"/>
                    </a:cubicBezTo>
                    <a:cubicBezTo>
                      <a:pt x="1" y="178"/>
                      <a:pt x="1" y="178"/>
                      <a:pt x="1" y="178"/>
                    </a:cubicBezTo>
                    <a:cubicBezTo>
                      <a:pt x="1" y="178"/>
                      <a:pt x="4" y="177"/>
                      <a:pt x="6" y="177"/>
                    </a:cubicBezTo>
                    <a:cubicBezTo>
                      <a:pt x="7" y="177"/>
                      <a:pt x="10" y="177"/>
                      <a:pt x="12" y="177"/>
                    </a:cubicBezTo>
                    <a:cubicBezTo>
                      <a:pt x="13" y="177"/>
                      <a:pt x="17" y="177"/>
                      <a:pt x="19" y="177"/>
                    </a:cubicBezTo>
                    <a:cubicBezTo>
                      <a:pt x="22" y="177"/>
                      <a:pt x="24" y="175"/>
                      <a:pt x="26" y="173"/>
                    </a:cubicBezTo>
                    <a:cubicBezTo>
                      <a:pt x="28" y="171"/>
                      <a:pt x="33" y="170"/>
                      <a:pt x="35" y="170"/>
                    </a:cubicBezTo>
                    <a:cubicBezTo>
                      <a:pt x="38" y="169"/>
                      <a:pt x="40" y="168"/>
                      <a:pt x="41" y="167"/>
                    </a:cubicBezTo>
                    <a:cubicBezTo>
                      <a:pt x="42" y="166"/>
                      <a:pt x="44" y="164"/>
                      <a:pt x="45" y="164"/>
                    </a:cubicBezTo>
                    <a:cubicBezTo>
                      <a:pt x="47" y="163"/>
                      <a:pt x="50" y="162"/>
                      <a:pt x="52" y="161"/>
                    </a:cubicBezTo>
                    <a:cubicBezTo>
                      <a:pt x="54" y="160"/>
                      <a:pt x="55" y="158"/>
                      <a:pt x="56" y="157"/>
                    </a:cubicBezTo>
                    <a:cubicBezTo>
                      <a:pt x="58" y="155"/>
                      <a:pt x="61" y="155"/>
                      <a:pt x="63" y="155"/>
                    </a:cubicBezTo>
                    <a:cubicBezTo>
                      <a:pt x="65" y="155"/>
                      <a:pt x="69" y="154"/>
                      <a:pt x="69" y="154"/>
                    </a:cubicBezTo>
                    <a:cubicBezTo>
                      <a:pt x="69" y="154"/>
                      <a:pt x="70" y="153"/>
                      <a:pt x="72" y="153"/>
                    </a:cubicBezTo>
                    <a:cubicBezTo>
                      <a:pt x="73" y="154"/>
                      <a:pt x="75" y="153"/>
                      <a:pt x="76" y="153"/>
                    </a:cubicBezTo>
                    <a:cubicBezTo>
                      <a:pt x="77" y="152"/>
                      <a:pt x="79" y="151"/>
                      <a:pt x="79" y="152"/>
                    </a:cubicBezTo>
                    <a:cubicBezTo>
                      <a:pt x="80" y="152"/>
                      <a:pt x="82" y="152"/>
                      <a:pt x="83" y="151"/>
                    </a:cubicBezTo>
                    <a:cubicBezTo>
                      <a:pt x="85" y="149"/>
                      <a:pt x="85" y="149"/>
                      <a:pt x="86" y="149"/>
                    </a:cubicBezTo>
                    <a:cubicBezTo>
                      <a:pt x="87" y="150"/>
                      <a:pt x="88" y="149"/>
                      <a:pt x="89" y="148"/>
                    </a:cubicBezTo>
                    <a:cubicBezTo>
                      <a:pt x="89" y="146"/>
                      <a:pt x="91" y="143"/>
                      <a:pt x="91" y="142"/>
                    </a:cubicBezTo>
                    <a:cubicBezTo>
                      <a:pt x="92" y="142"/>
                      <a:pt x="93" y="141"/>
                      <a:pt x="94" y="141"/>
                    </a:cubicBezTo>
                    <a:cubicBezTo>
                      <a:pt x="94" y="141"/>
                      <a:pt x="95" y="139"/>
                      <a:pt x="95" y="138"/>
                    </a:cubicBezTo>
                    <a:cubicBezTo>
                      <a:pt x="94" y="137"/>
                      <a:pt x="94" y="136"/>
                      <a:pt x="95" y="136"/>
                    </a:cubicBezTo>
                    <a:cubicBezTo>
                      <a:pt x="97" y="135"/>
                      <a:pt x="100" y="134"/>
                      <a:pt x="101" y="133"/>
                    </a:cubicBezTo>
                    <a:cubicBezTo>
                      <a:pt x="103" y="132"/>
                      <a:pt x="104" y="132"/>
                      <a:pt x="104" y="130"/>
                    </a:cubicBezTo>
                    <a:cubicBezTo>
                      <a:pt x="104" y="128"/>
                      <a:pt x="108" y="128"/>
                      <a:pt x="110" y="128"/>
                    </a:cubicBezTo>
                    <a:cubicBezTo>
                      <a:pt x="111" y="127"/>
                      <a:pt x="114" y="127"/>
                      <a:pt x="115" y="127"/>
                    </a:cubicBezTo>
                    <a:cubicBezTo>
                      <a:pt x="116" y="127"/>
                      <a:pt x="119" y="128"/>
                      <a:pt x="120" y="129"/>
                    </a:cubicBezTo>
                    <a:cubicBezTo>
                      <a:pt x="120" y="129"/>
                      <a:pt x="120" y="129"/>
                      <a:pt x="120" y="130"/>
                    </a:cubicBezTo>
                    <a:cubicBezTo>
                      <a:pt x="122" y="130"/>
                      <a:pt x="122" y="130"/>
                      <a:pt x="122" y="130"/>
                    </a:cubicBezTo>
                    <a:cubicBezTo>
                      <a:pt x="122" y="129"/>
                      <a:pt x="122" y="127"/>
                      <a:pt x="122" y="126"/>
                    </a:cubicBezTo>
                    <a:cubicBezTo>
                      <a:pt x="122" y="126"/>
                      <a:pt x="122" y="125"/>
                      <a:pt x="122" y="124"/>
                    </a:cubicBezTo>
                    <a:cubicBezTo>
                      <a:pt x="122" y="123"/>
                      <a:pt x="122" y="121"/>
                      <a:pt x="122" y="120"/>
                    </a:cubicBezTo>
                    <a:cubicBezTo>
                      <a:pt x="122" y="120"/>
                      <a:pt x="121" y="118"/>
                      <a:pt x="120" y="117"/>
                    </a:cubicBezTo>
                    <a:cubicBezTo>
                      <a:pt x="119" y="116"/>
                      <a:pt x="121" y="115"/>
                      <a:pt x="122" y="114"/>
                    </a:cubicBezTo>
                    <a:cubicBezTo>
                      <a:pt x="123" y="113"/>
                      <a:pt x="123" y="112"/>
                      <a:pt x="122" y="112"/>
                    </a:cubicBezTo>
                    <a:cubicBezTo>
                      <a:pt x="122" y="111"/>
                      <a:pt x="120" y="110"/>
                      <a:pt x="120" y="109"/>
                    </a:cubicBezTo>
                    <a:cubicBezTo>
                      <a:pt x="120" y="108"/>
                      <a:pt x="123" y="109"/>
                      <a:pt x="124" y="109"/>
                    </a:cubicBezTo>
                    <a:cubicBezTo>
                      <a:pt x="125" y="109"/>
                      <a:pt x="125" y="109"/>
                      <a:pt x="126" y="109"/>
                    </a:cubicBezTo>
                    <a:cubicBezTo>
                      <a:pt x="128" y="109"/>
                      <a:pt x="129" y="109"/>
                      <a:pt x="131" y="110"/>
                    </a:cubicBezTo>
                    <a:cubicBezTo>
                      <a:pt x="132" y="110"/>
                      <a:pt x="132" y="111"/>
                      <a:pt x="133" y="111"/>
                    </a:cubicBezTo>
                    <a:cubicBezTo>
                      <a:pt x="134" y="112"/>
                      <a:pt x="135" y="111"/>
                      <a:pt x="136" y="111"/>
                    </a:cubicBezTo>
                    <a:cubicBezTo>
                      <a:pt x="136" y="110"/>
                      <a:pt x="138" y="110"/>
                      <a:pt x="139" y="110"/>
                    </a:cubicBezTo>
                    <a:cubicBezTo>
                      <a:pt x="139" y="110"/>
                      <a:pt x="138" y="111"/>
                      <a:pt x="138" y="112"/>
                    </a:cubicBezTo>
                    <a:cubicBezTo>
                      <a:pt x="138" y="113"/>
                      <a:pt x="139" y="112"/>
                      <a:pt x="139" y="112"/>
                    </a:cubicBezTo>
                    <a:cubicBezTo>
                      <a:pt x="140" y="112"/>
                      <a:pt x="142" y="112"/>
                      <a:pt x="143" y="112"/>
                    </a:cubicBezTo>
                    <a:cubicBezTo>
                      <a:pt x="144" y="112"/>
                      <a:pt x="144" y="112"/>
                      <a:pt x="145" y="111"/>
                    </a:cubicBezTo>
                    <a:cubicBezTo>
                      <a:pt x="145" y="110"/>
                      <a:pt x="147" y="110"/>
                      <a:pt x="149" y="110"/>
                    </a:cubicBezTo>
                    <a:cubicBezTo>
                      <a:pt x="150" y="110"/>
                      <a:pt x="150" y="111"/>
                      <a:pt x="152" y="111"/>
                    </a:cubicBezTo>
                    <a:cubicBezTo>
                      <a:pt x="154" y="111"/>
                      <a:pt x="153" y="111"/>
                      <a:pt x="155" y="111"/>
                    </a:cubicBezTo>
                    <a:cubicBezTo>
                      <a:pt x="156" y="111"/>
                      <a:pt x="157" y="111"/>
                      <a:pt x="158" y="112"/>
                    </a:cubicBezTo>
                    <a:cubicBezTo>
                      <a:pt x="159" y="112"/>
                      <a:pt x="159" y="110"/>
                      <a:pt x="160" y="110"/>
                    </a:cubicBezTo>
                    <a:cubicBezTo>
                      <a:pt x="161" y="110"/>
                      <a:pt x="161" y="111"/>
                      <a:pt x="162" y="111"/>
                    </a:cubicBezTo>
                    <a:cubicBezTo>
                      <a:pt x="163" y="111"/>
                      <a:pt x="163" y="110"/>
                      <a:pt x="164" y="110"/>
                    </a:cubicBezTo>
                    <a:cubicBezTo>
                      <a:pt x="164" y="109"/>
                      <a:pt x="163" y="109"/>
                      <a:pt x="163" y="108"/>
                    </a:cubicBezTo>
                    <a:cubicBezTo>
                      <a:pt x="162" y="108"/>
                      <a:pt x="162" y="108"/>
                      <a:pt x="162" y="107"/>
                    </a:cubicBezTo>
                    <a:cubicBezTo>
                      <a:pt x="163" y="106"/>
                      <a:pt x="163" y="106"/>
                      <a:pt x="163" y="106"/>
                    </a:cubicBezTo>
                    <a:cubicBezTo>
                      <a:pt x="164" y="107"/>
                      <a:pt x="164" y="107"/>
                      <a:pt x="164" y="108"/>
                    </a:cubicBezTo>
                    <a:cubicBezTo>
                      <a:pt x="165" y="109"/>
                      <a:pt x="165" y="109"/>
                      <a:pt x="166" y="109"/>
                    </a:cubicBezTo>
                    <a:cubicBezTo>
                      <a:pt x="167" y="110"/>
                      <a:pt x="167" y="110"/>
                      <a:pt x="168" y="110"/>
                    </a:cubicBezTo>
                    <a:cubicBezTo>
                      <a:pt x="169" y="111"/>
                      <a:pt x="168" y="112"/>
                      <a:pt x="169" y="113"/>
                    </a:cubicBezTo>
                    <a:cubicBezTo>
                      <a:pt x="169" y="114"/>
                      <a:pt x="169" y="113"/>
                      <a:pt x="170" y="111"/>
                    </a:cubicBezTo>
                    <a:cubicBezTo>
                      <a:pt x="170" y="110"/>
                      <a:pt x="171" y="112"/>
                      <a:pt x="172" y="111"/>
                    </a:cubicBezTo>
                    <a:cubicBezTo>
                      <a:pt x="174" y="111"/>
                      <a:pt x="174" y="110"/>
                      <a:pt x="174" y="109"/>
                    </a:cubicBezTo>
                    <a:cubicBezTo>
                      <a:pt x="174" y="107"/>
                      <a:pt x="176" y="108"/>
                      <a:pt x="176" y="107"/>
                    </a:cubicBezTo>
                    <a:cubicBezTo>
                      <a:pt x="177" y="107"/>
                      <a:pt x="177" y="106"/>
                      <a:pt x="178" y="106"/>
                    </a:cubicBezTo>
                    <a:cubicBezTo>
                      <a:pt x="179" y="106"/>
                      <a:pt x="179" y="106"/>
                      <a:pt x="181" y="107"/>
                    </a:cubicBezTo>
                    <a:cubicBezTo>
                      <a:pt x="182" y="108"/>
                      <a:pt x="183" y="107"/>
                      <a:pt x="184" y="107"/>
                    </a:cubicBezTo>
                    <a:cubicBezTo>
                      <a:pt x="185" y="106"/>
                      <a:pt x="185" y="105"/>
                      <a:pt x="185" y="104"/>
                    </a:cubicBezTo>
                    <a:cubicBezTo>
                      <a:pt x="185" y="103"/>
                      <a:pt x="186" y="103"/>
                      <a:pt x="187" y="102"/>
                    </a:cubicBezTo>
                    <a:cubicBezTo>
                      <a:pt x="188" y="102"/>
                      <a:pt x="188" y="103"/>
                      <a:pt x="189" y="103"/>
                    </a:cubicBezTo>
                    <a:cubicBezTo>
                      <a:pt x="189" y="103"/>
                      <a:pt x="189" y="101"/>
                      <a:pt x="188" y="100"/>
                    </a:cubicBezTo>
                    <a:cubicBezTo>
                      <a:pt x="188" y="99"/>
                      <a:pt x="188" y="98"/>
                      <a:pt x="188" y="97"/>
                    </a:cubicBezTo>
                    <a:cubicBezTo>
                      <a:pt x="189" y="95"/>
                      <a:pt x="189" y="96"/>
                      <a:pt x="190" y="96"/>
                    </a:cubicBezTo>
                    <a:cubicBezTo>
                      <a:pt x="192" y="96"/>
                      <a:pt x="192" y="96"/>
                      <a:pt x="193" y="96"/>
                    </a:cubicBezTo>
                    <a:cubicBezTo>
                      <a:pt x="193" y="96"/>
                      <a:pt x="194" y="96"/>
                      <a:pt x="195" y="97"/>
                    </a:cubicBezTo>
                    <a:cubicBezTo>
                      <a:pt x="196" y="98"/>
                      <a:pt x="196" y="97"/>
                      <a:pt x="198" y="98"/>
                    </a:cubicBezTo>
                    <a:cubicBezTo>
                      <a:pt x="200" y="98"/>
                      <a:pt x="200" y="96"/>
                      <a:pt x="200" y="95"/>
                    </a:cubicBezTo>
                    <a:cubicBezTo>
                      <a:pt x="200" y="94"/>
                      <a:pt x="201" y="93"/>
                      <a:pt x="201" y="93"/>
                    </a:cubicBezTo>
                    <a:cubicBezTo>
                      <a:pt x="201" y="92"/>
                      <a:pt x="201" y="92"/>
                      <a:pt x="201" y="91"/>
                    </a:cubicBezTo>
                    <a:cubicBezTo>
                      <a:pt x="201" y="90"/>
                      <a:pt x="202" y="90"/>
                      <a:pt x="202" y="90"/>
                    </a:cubicBezTo>
                    <a:cubicBezTo>
                      <a:pt x="203" y="90"/>
                      <a:pt x="202" y="89"/>
                      <a:pt x="202" y="87"/>
                    </a:cubicBezTo>
                    <a:cubicBezTo>
                      <a:pt x="202" y="86"/>
                      <a:pt x="204" y="87"/>
                      <a:pt x="205" y="86"/>
                    </a:cubicBezTo>
                    <a:cubicBezTo>
                      <a:pt x="206" y="86"/>
                      <a:pt x="206" y="86"/>
                      <a:pt x="207" y="87"/>
                    </a:cubicBezTo>
                    <a:cubicBezTo>
                      <a:pt x="208" y="88"/>
                      <a:pt x="210" y="88"/>
                      <a:pt x="210" y="88"/>
                    </a:cubicBezTo>
                    <a:cubicBezTo>
                      <a:pt x="211" y="89"/>
                      <a:pt x="210" y="87"/>
                      <a:pt x="210" y="86"/>
                    </a:cubicBezTo>
                    <a:cubicBezTo>
                      <a:pt x="210" y="85"/>
                      <a:pt x="211" y="86"/>
                      <a:pt x="212" y="86"/>
                    </a:cubicBezTo>
                    <a:cubicBezTo>
                      <a:pt x="212" y="86"/>
                      <a:pt x="212" y="85"/>
                      <a:pt x="211" y="84"/>
                    </a:cubicBezTo>
                    <a:cubicBezTo>
                      <a:pt x="209" y="84"/>
                      <a:pt x="209" y="84"/>
                      <a:pt x="210" y="84"/>
                    </a:cubicBezTo>
                    <a:cubicBezTo>
                      <a:pt x="211" y="83"/>
                      <a:pt x="211" y="83"/>
                      <a:pt x="211" y="84"/>
                    </a:cubicBezTo>
                    <a:cubicBezTo>
                      <a:pt x="212" y="84"/>
                      <a:pt x="212" y="84"/>
                      <a:pt x="213" y="84"/>
                    </a:cubicBezTo>
                    <a:cubicBezTo>
                      <a:pt x="214" y="84"/>
                      <a:pt x="215" y="84"/>
                      <a:pt x="215" y="83"/>
                    </a:cubicBezTo>
                    <a:cubicBezTo>
                      <a:pt x="216" y="82"/>
                      <a:pt x="215" y="81"/>
                      <a:pt x="217" y="81"/>
                    </a:cubicBezTo>
                    <a:cubicBezTo>
                      <a:pt x="218" y="80"/>
                      <a:pt x="217" y="80"/>
                      <a:pt x="218" y="80"/>
                    </a:cubicBezTo>
                    <a:cubicBezTo>
                      <a:pt x="219" y="80"/>
                      <a:pt x="220" y="79"/>
                      <a:pt x="222" y="79"/>
                    </a:cubicBezTo>
                    <a:cubicBezTo>
                      <a:pt x="223" y="79"/>
                      <a:pt x="223" y="79"/>
                      <a:pt x="224" y="79"/>
                    </a:cubicBezTo>
                    <a:cubicBezTo>
                      <a:pt x="225" y="78"/>
                      <a:pt x="224" y="78"/>
                      <a:pt x="224" y="77"/>
                    </a:cubicBezTo>
                    <a:cubicBezTo>
                      <a:pt x="224" y="76"/>
                      <a:pt x="224" y="75"/>
                      <a:pt x="224" y="74"/>
                    </a:cubicBezTo>
                    <a:cubicBezTo>
                      <a:pt x="224" y="73"/>
                      <a:pt x="226" y="72"/>
                      <a:pt x="226" y="71"/>
                    </a:cubicBezTo>
                    <a:cubicBezTo>
                      <a:pt x="227" y="71"/>
                      <a:pt x="227" y="70"/>
                      <a:pt x="227" y="69"/>
                    </a:cubicBezTo>
                    <a:cubicBezTo>
                      <a:pt x="227" y="68"/>
                      <a:pt x="227" y="68"/>
                      <a:pt x="227" y="67"/>
                    </a:cubicBezTo>
                    <a:cubicBezTo>
                      <a:pt x="227" y="66"/>
                      <a:pt x="227" y="66"/>
                      <a:pt x="228" y="66"/>
                    </a:cubicBezTo>
                    <a:cubicBezTo>
                      <a:pt x="228" y="67"/>
                      <a:pt x="228" y="67"/>
                      <a:pt x="229" y="67"/>
                    </a:cubicBezTo>
                    <a:cubicBezTo>
                      <a:pt x="229" y="68"/>
                      <a:pt x="230" y="68"/>
                      <a:pt x="231" y="68"/>
                    </a:cubicBezTo>
                    <a:cubicBezTo>
                      <a:pt x="232" y="67"/>
                      <a:pt x="232" y="68"/>
                      <a:pt x="232" y="66"/>
                    </a:cubicBezTo>
                    <a:cubicBezTo>
                      <a:pt x="232" y="65"/>
                      <a:pt x="232" y="65"/>
                      <a:pt x="232" y="64"/>
                    </a:cubicBezTo>
                    <a:cubicBezTo>
                      <a:pt x="232" y="63"/>
                      <a:pt x="231" y="63"/>
                      <a:pt x="231" y="62"/>
                    </a:cubicBezTo>
                    <a:cubicBezTo>
                      <a:pt x="230" y="62"/>
                      <a:pt x="230" y="62"/>
                      <a:pt x="230" y="60"/>
                    </a:cubicBezTo>
                    <a:cubicBezTo>
                      <a:pt x="230" y="59"/>
                      <a:pt x="230" y="59"/>
                      <a:pt x="229" y="58"/>
                    </a:cubicBezTo>
                    <a:cubicBezTo>
                      <a:pt x="229" y="57"/>
                      <a:pt x="230" y="57"/>
                      <a:pt x="230" y="56"/>
                    </a:cubicBezTo>
                    <a:cubicBezTo>
                      <a:pt x="231" y="55"/>
                      <a:pt x="229" y="54"/>
                      <a:pt x="228" y="54"/>
                    </a:cubicBezTo>
                    <a:cubicBezTo>
                      <a:pt x="227" y="54"/>
                      <a:pt x="229" y="53"/>
                      <a:pt x="230" y="53"/>
                    </a:cubicBezTo>
                    <a:cubicBezTo>
                      <a:pt x="231" y="53"/>
                      <a:pt x="230" y="52"/>
                      <a:pt x="229" y="52"/>
                    </a:cubicBezTo>
                    <a:cubicBezTo>
                      <a:pt x="228" y="52"/>
                      <a:pt x="229" y="51"/>
                      <a:pt x="229" y="51"/>
                    </a:cubicBezTo>
                    <a:cubicBezTo>
                      <a:pt x="229" y="50"/>
                      <a:pt x="230" y="50"/>
                      <a:pt x="230" y="50"/>
                    </a:cubicBezTo>
                    <a:cubicBezTo>
                      <a:pt x="231" y="49"/>
                      <a:pt x="231" y="49"/>
                      <a:pt x="232" y="50"/>
                    </a:cubicBezTo>
                    <a:cubicBezTo>
                      <a:pt x="232" y="50"/>
                      <a:pt x="232" y="50"/>
                      <a:pt x="233" y="50"/>
                    </a:cubicBezTo>
                    <a:cubicBezTo>
                      <a:pt x="234" y="49"/>
                      <a:pt x="234" y="49"/>
                      <a:pt x="233" y="48"/>
                    </a:cubicBezTo>
                    <a:cubicBezTo>
                      <a:pt x="233" y="47"/>
                      <a:pt x="232" y="48"/>
                      <a:pt x="232" y="47"/>
                    </a:cubicBezTo>
                    <a:cubicBezTo>
                      <a:pt x="231" y="46"/>
                      <a:pt x="232" y="45"/>
                      <a:pt x="232" y="45"/>
                    </a:cubicBezTo>
                    <a:cubicBezTo>
                      <a:pt x="233" y="44"/>
                      <a:pt x="232" y="43"/>
                      <a:pt x="232" y="42"/>
                    </a:cubicBezTo>
                    <a:cubicBezTo>
                      <a:pt x="232" y="34"/>
                      <a:pt x="235" y="32"/>
                      <a:pt x="233" y="26"/>
                    </a:cubicBezTo>
                    <a:cubicBezTo>
                      <a:pt x="233" y="26"/>
                      <a:pt x="232" y="25"/>
                      <a:pt x="232" y="24"/>
                    </a:cubicBezTo>
                    <a:cubicBezTo>
                      <a:pt x="231" y="23"/>
                      <a:pt x="232" y="23"/>
                      <a:pt x="233" y="22"/>
                    </a:cubicBezTo>
                    <a:cubicBezTo>
                      <a:pt x="235" y="22"/>
                      <a:pt x="234" y="22"/>
                      <a:pt x="234" y="21"/>
                    </a:cubicBezTo>
                    <a:cubicBezTo>
                      <a:pt x="234" y="20"/>
                      <a:pt x="232" y="20"/>
                      <a:pt x="231" y="20"/>
                    </a:cubicBezTo>
                    <a:cubicBezTo>
                      <a:pt x="231" y="19"/>
                      <a:pt x="230" y="19"/>
                      <a:pt x="231" y="18"/>
                    </a:cubicBezTo>
                    <a:cubicBezTo>
                      <a:pt x="231" y="18"/>
                      <a:pt x="232" y="18"/>
                      <a:pt x="233" y="18"/>
                    </a:cubicBezTo>
                    <a:cubicBezTo>
                      <a:pt x="234" y="17"/>
                      <a:pt x="234" y="16"/>
                      <a:pt x="234" y="16"/>
                    </a:cubicBezTo>
                    <a:cubicBezTo>
                      <a:pt x="234" y="15"/>
                      <a:pt x="233" y="15"/>
                      <a:pt x="232" y="15"/>
                    </a:cubicBezTo>
                    <a:cubicBezTo>
                      <a:pt x="230" y="15"/>
                      <a:pt x="232" y="14"/>
                      <a:pt x="233" y="13"/>
                    </a:cubicBezTo>
                    <a:cubicBezTo>
                      <a:pt x="233" y="13"/>
                      <a:pt x="234" y="13"/>
                      <a:pt x="233" y="12"/>
                    </a:cubicBezTo>
                    <a:cubicBezTo>
                      <a:pt x="232" y="11"/>
                      <a:pt x="233" y="11"/>
                      <a:pt x="234" y="11"/>
                    </a:cubicBezTo>
                    <a:cubicBezTo>
                      <a:pt x="234" y="10"/>
                      <a:pt x="233" y="9"/>
                      <a:pt x="233" y="8"/>
                    </a:cubicBezTo>
                    <a:cubicBezTo>
                      <a:pt x="233" y="6"/>
                      <a:pt x="235" y="6"/>
                      <a:pt x="235" y="6"/>
                    </a:cubicBezTo>
                    <a:cubicBezTo>
                      <a:pt x="235" y="5"/>
                      <a:pt x="235" y="4"/>
                      <a:pt x="234" y="4"/>
                    </a:cubicBezTo>
                    <a:cubicBezTo>
                      <a:pt x="234" y="4"/>
                      <a:pt x="235" y="1"/>
                      <a:pt x="235" y="1"/>
                    </a:cubicBezTo>
                    <a:cubicBezTo>
                      <a:pt x="236" y="1"/>
                      <a:pt x="236" y="1"/>
                      <a:pt x="236" y="1"/>
                    </a:cubicBezTo>
                    <a:cubicBezTo>
                      <a:pt x="238" y="1"/>
                      <a:pt x="238" y="1"/>
                      <a:pt x="239" y="2"/>
                    </a:cubicBezTo>
                    <a:cubicBezTo>
                      <a:pt x="241" y="3"/>
                      <a:pt x="242" y="3"/>
                      <a:pt x="243" y="3"/>
                    </a:cubicBezTo>
                    <a:cubicBezTo>
                      <a:pt x="243" y="3"/>
                      <a:pt x="243" y="1"/>
                      <a:pt x="244" y="1"/>
                    </a:cubicBezTo>
                    <a:cubicBezTo>
                      <a:pt x="245" y="1"/>
                      <a:pt x="246" y="0"/>
                      <a:pt x="247" y="1"/>
                    </a:cubicBezTo>
                    <a:cubicBezTo>
                      <a:pt x="249" y="2"/>
                      <a:pt x="250" y="2"/>
                      <a:pt x="251" y="3"/>
                    </a:cubicBezTo>
                    <a:cubicBezTo>
                      <a:pt x="253" y="3"/>
                      <a:pt x="253" y="3"/>
                      <a:pt x="253" y="3"/>
                    </a:cubicBezTo>
                    <a:cubicBezTo>
                      <a:pt x="253" y="2"/>
                      <a:pt x="253" y="1"/>
                      <a:pt x="254" y="1"/>
                    </a:cubicBezTo>
                    <a:cubicBezTo>
                      <a:pt x="254" y="0"/>
                      <a:pt x="255" y="0"/>
                      <a:pt x="255" y="0"/>
                    </a:cubicBezTo>
                    <a:cubicBezTo>
                      <a:pt x="256" y="1"/>
                      <a:pt x="258" y="2"/>
                      <a:pt x="258" y="3"/>
                    </a:cubicBezTo>
                    <a:cubicBezTo>
                      <a:pt x="258" y="3"/>
                      <a:pt x="258" y="3"/>
                      <a:pt x="258" y="3"/>
                    </a:cubicBezTo>
                    <a:cubicBezTo>
                      <a:pt x="258" y="3"/>
                      <a:pt x="257" y="5"/>
                      <a:pt x="258" y="6"/>
                    </a:cubicBezTo>
                    <a:cubicBezTo>
                      <a:pt x="258" y="7"/>
                      <a:pt x="260" y="7"/>
                      <a:pt x="261" y="7"/>
                    </a:cubicBezTo>
                    <a:cubicBezTo>
                      <a:pt x="262" y="7"/>
                      <a:pt x="264" y="6"/>
                      <a:pt x="265" y="6"/>
                    </a:cubicBezTo>
                    <a:cubicBezTo>
                      <a:pt x="265" y="7"/>
                      <a:pt x="267" y="6"/>
                      <a:pt x="267" y="7"/>
                    </a:cubicBezTo>
                    <a:cubicBezTo>
                      <a:pt x="267" y="9"/>
                      <a:pt x="269" y="9"/>
                      <a:pt x="269" y="9"/>
                    </a:cubicBezTo>
                    <a:cubicBezTo>
                      <a:pt x="269" y="8"/>
                      <a:pt x="269" y="5"/>
                      <a:pt x="270" y="6"/>
                    </a:cubicBezTo>
                    <a:cubicBezTo>
                      <a:pt x="271" y="6"/>
                      <a:pt x="271" y="7"/>
                      <a:pt x="273" y="7"/>
                    </a:cubicBezTo>
                    <a:cubicBezTo>
                      <a:pt x="275" y="7"/>
                      <a:pt x="277" y="7"/>
                      <a:pt x="278" y="7"/>
                    </a:cubicBezTo>
                    <a:cubicBezTo>
                      <a:pt x="280" y="6"/>
                      <a:pt x="280" y="9"/>
                      <a:pt x="281" y="9"/>
                    </a:cubicBezTo>
                    <a:cubicBezTo>
                      <a:pt x="282" y="9"/>
                      <a:pt x="284" y="9"/>
                      <a:pt x="285" y="9"/>
                    </a:cubicBezTo>
                    <a:cubicBezTo>
                      <a:pt x="285" y="10"/>
                      <a:pt x="287" y="10"/>
                      <a:pt x="288" y="11"/>
                    </a:cubicBezTo>
                    <a:cubicBezTo>
                      <a:pt x="289" y="12"/>
                      <a:pt x="291" y="13"/>
                      <a:pt x="292" y="13"/>
                    </a:cubicBezTo>
                    <a:cubicBezTo>
                      <a:pt x="293" y="13"/>
                      <a:pt x="293" y="13"/>
                      <a:pt x="296" y="14"/>
                    </a:cubicBezTo>
                    <a:cubicBezTo>
                      <a:pt x="298" y="15"/>
                      <a:pt x="297" y="16"/>
                      <a:pt x="298" y="17"/>
                    </a:cubicBezTo>
                    <a:cubicBezTo>
                      <a:pt x="299" y="17"/>
                      <a:pt x="301" y="16"/>
                      <a:pt x="302" y="15"/>
                    </a:cubicBezTo>
                    <a:cubicBezTo>
                      <a:pt x="303" y="15"/>
                      <a:pt x="309" y="13"/>
                      <a:pt x="309" y="13"/>
                    </a:cubicBezTo>
                    <a:cubicBezTo>
                      <a:pt x="310" y="14"/>
                      <a:pt x="311" y="15"/>
                      <a:pt x="312" y="15"/>
                    </a:cubicBezTo>
                    <a:cubicBezTo>
                      <a:pt x="313" y="15"/>
                      <a:pt x="315" y="15"/>
                      <a:pt x="316" y="14"/>
                    </a:cubicBezTo>
                    <a:cubicBezTo>
                      <a:pt x="317" y="14"/>
                      <a:pt x="318" y="13"/>
                      <a:pt x="319" y="13"/>
                    </a:cubicBezTo>
                    <a:cubicBezTo>
                      <a:pt x="320" y="12"/>
                      <a:pt x="321" y="13"/>
                      <a:pt x="321" y="14"/>
                    </a:cubicBezTo>
                    <a:cubicBezTo>
                      <a:pt x="321" y="15"/>
                      <a:pt x="323" y="15"/>
                      <a:pt x="323" y="16"/>
                    </a:cubicBezTo>
                    <a:cubicBezTo>
                      <a:pt x="323" y="18"/>
                      <a:pt x="323" y="20"/>
                      <a:pt x="323" y="20"/>
                    </a:cubicBezTo>
                    <a:cubicBezTo>
                      <a:pt x="323" y="20"/>
                      <a:pt x="323" y="20"/>
                      <a:pt x="323" y="20"/>
                    </a:cubicBezTo>
                    <a:cubicBezTo>
                      <a:pt x="323" y="20"/>
                      <a:pt x="324" y="20"/>
                      <a:pt x="324" y="20"/>
                    </a:cubicBezTo>
                    <a:cubicBezTo>
                      <a:pt x="325" y="19"/>
                      <a:pt x="326" y="19"/>
                      <a:pt x="327" y="19"/>
                    </a:cubicBezTo>
                    <a:cubicBezTo>
                      <a:pt x="328" y="19"/>
                      <a:pt x="329" y="18"/>
                      <a:pt x="330" y="16"/>
                    </a:cubicBezTo>
                    <a:cubicBezTo>
                      <a:pt x="330" y="15"/>
                      <a:pt x="331" y="15"/>
                      <a:pt x="331" y="14"/>
                    </a:cubicBezTo>
                    <a:cubicBezTo>
                      <a:pt x="331" y="14"/>
                      <a:pt x="331" y="14"/>
                      <a:pt x="331" y="14"/>
                    </a:cubicBezTo>
                    <a:cubicBezTo>
                      <a:pt x="331" y="14"/>
                      <a:pt x="331" y="9"/>
                      <a:pt x="332" y="8"/>
                    </a:cubicBezTo>
                    <a:cubicBezTo>
                      <a:pt x="333" y="7"/>
                      <a:pt x="335" y="9"/>
                      <a:pt x="335" y="8"/>
                    </a:cubicBezTo>
                    <a:cubicBezTo>
                      <a:pt x="335" y="7"/>
                      <a:pt x="335" y="5"/>
                      <a:pt x="336" y="5"/>
                    </a:cubicBezTo>
                    <a:cubicBezTo>
                      <a:pt x="338" y="5"/>
                      <a:pt x="338" y="6"/>
                      <a:pt x="339" y="6"/>
                    </a:cubicBezTo>
                    <a:cubicBezTo>
                      <a:pt x="340" y="6"/>
                      <a:pt x="342" y="5"/>
                      <a:pt x="343" y="5"/>
                    </a:cubicBezTo>
                    <a:cubicBezTo>
                      <a:pt x="344" y="5"/>
                      <a:pt x="345" y="5"/>
                      <a:pt x="346" y="6"/>
                    </a:cubicBezTo>
                    <a:cubicBezTo>
                      <a:pt x="346" y="8"/>
                      <a:pt x="346" y="10"/>
                      <a:pt x="348" y="11"/>
                    </a:cubicBezTo>
                    <a:cubicBezTo>
                      <a:pt x="350" y="11"/>
                      <a:pt x="350" y="12"/>
                      <a:pt x="350" y="13"/>
                    </a:cubicBezTo>
                    <a:cubicBezTo>
                      <a:pt x="350" y="14"/>
                      <a:pt x="351" y="15"/>
                      <a:pt x="352" y="14"/>
                    </a:cubicBezTo>
                    <a:cubicBezTo>
                      <a:pt x="353" y="14"/>
                      <a:pt x="355" y="14"/>
                      <a:pt x="355" y="13"/>
                    </a:cubicBezTo>
                    <a:cubicBezTo>
                      <a:pt x="355" y="11"/>
                      <a:pt x="355" y="11"/>
                      <a:pt x="356" y="10"/>
                    </a:cubicBezTo>
                    <a:cubicBezTo>
                      <a:pt x="357" y="9"/>
                      <a:pt x="359" y="9"/>
                      <a:pt x="359" y="9"/>
                    </a:cubicBezTo>
                    <a:cubicBezTo>
                      <a:pt x="360" y="8"/>
                      <a:pt x="361" y="7"/>
                      <a:pt x="361" y="7"/>
                    </a:cubicBezTo>
                    <a:cubicBezTo>
                      <a:pt x="362" y="7"/>
                      <a:pt x="363" y="7"/>
                      <a:pt x="363" y="7"/>
                    </a:cubicBezTo>
                    <a:cubicBezTo>
                      <a:pt x="363" y="7"/>
                      <a:pt x="363" y="7"/>
                      <a:pt x="363" y="7"/>
                    </a:cubicBezTo>
                    <a:cubicBezTo>
                      <a:pt x="363" y="8"/>
                      <a:pt x="363" y="9"/>
                      <a:pt x="363" y="10"/>
                    </a:cubicBezTo>
                    <a:cubicBezTo>
                      <a:pt x="363" y="11"/>
                      <a:pt x="362" y="14"/>
                      <a:pt x="361" y="16"/>
                    </a:cubicBezTo>
                    <a:cubicBezTo>
                      <a:pt x="361" y="17"/>
                      <a:pt x="361" y="19"/>
                      <a:pt x="361" y="20"/>
                    </a:cubicBezTo>
                    <a:cubicBezTo>
                      <a:pt x="361" y="21"/>
                      <a:pt x="360" y="20"/>
                      <a:pt x="359" y="21"/>
                    </a:cubicBezTo>
                    <a:cubicBezTo>
                      <a:pt x="358" y="22"/>
                      <a:pt x="358" y="24"/>
                      <a:pt x="356" y="24"/>
                    </a:cubicBezTo>
                    <a:cubicBezTo>
                      <a:pt x="355" y="24"/>
                      <a:pt x="355" y="25"/>
                      <a:pt x="355" y="27"/>
                    </a:cubicBezTo>
                    <a:cubicBezTo>
                      <a:pt x="355" y="29"/>
                      <a:pt x="356" y="29"/>
                      <a:pt x="356" y="31"/>
                    </a:cubicBezTo>
                    <a:cubicBezTo>
                      <a:pt x="356" y="32"/>
                      <a:pt x="356" y="34"/>
                      <a:pt x="356" y="35"/>
                    </a:cubicBezTo>
                    <a:cubicBezTo>
                      <a:pt x="356" y="36"/>
                      <a:pt x="355" y="39"/>
                      <a:pt x="355" y="40"/>
                    </a:cubicBezTo>
                    <a:cubicBezTo>
                      <a:pt x="355" y="41"/>
                      <a:pt x="357" y="41"/>
                      <a:pt x="357" y="41"/>
                    </a:cubicBezTo>
                    <a:cubicBezTo>
                      <a:pt x="359" y="38"/>
                      <a:pt x="361" y="36"/>
                      <a:pt x="363" y="33"/>
                    </a:cubicBezTo>
                    <a:cubicBezTo>
                      <a:pt x="367" y="31"/>
                      <a:pt x="371" y="28"/>
                      <a:pt x="374" y="26"/>
                    </a:cubicBezTo>
                    <a:cubicBezTo>
                      <a:pt x="377" y="25"/>
                      <a:pt x="381" y="24"/>
                      <a:pt x="384" y="22"/>
                    </a:cubicBezTo>
                    <a:cubicBezTo>
                      <a:pt x="387" y="20"/>
                      <a:pt x="391" y="19"/>
                      <a:pt x="393" y="17"/>
                    </a:cubicBezTo>
                    <a:cubicBezTo>
                      <a:pt x="396" y="15"/>
                      <a:pt x="401" y="13"/>
                      <a:pt x="403" y="10"/>
                    </a:cubicBezTo>
                    <a:cubicBezTo>
                      <a:pt x="404" y="7"/>
                      <a:pt x="405" y="6"/>
                      <a:pt x="407" y="6"/>
                    </a:cubicBezTo>
                    <a:cubicBezTo>
                      <a:pt x="407" y="6"/>
                      <a:pt x="407" y="6"/>
                      <a:pt x="407" y="6"/>
                    </a:cubicBezTo>
                    <a:cubicBezTo>
                      <a:pt x="408" y="6"/>
                      <a:pt x="409" y="8"/>
                      <a:pt x="408" y="9"/>
                    </a:cubicBezTo>
                    <a:cubicBezTo>
                      <a:pt x="407" y="10"/>
                      <a:pt x="406" y="12"/>
                      <a:pt x="406" y="14"/>
                    </a:cubicBezTo>
                    <a:cubicBezTo>
                      <a:pt x="405" y="16"/>
                      <a:pt x="405" y="17"/>
                      <a:pt x="405" y="18"/>
                    </a:cubicBezTo>
                    <a:cubicBezTo>
                      <a:pt x="405" y="19"/>
                      <a:pt x="405" y="20"/>
                      <a:pt x="404" y="20"/>
                    </a:cubicBezTo>
                    <a:cubicBezTo>
                      <a:pt x="403" y="20"/>
                      <a:pt x="402" y="19"/>
                      <a:pt x="402" y="19"/>
                    </a:cubicBezTo>
                    <a:cubicBezTo>
                      <a:pt x="401" y="19"/>
                      <a:pt x="400" y="19"/>
                      <a:pt x="399" y="19"/>
                    </a:cubicBezTo>
                    <a:cubicBezTo>
                      <a:pt x="398" y="20"/>
                      <a:pt x="397" y="19"/>
                      <a:pt x="396" y="20"/>
                    </a:cubicBezTo>
                    <a:cubicBezTo>
                      <a:pt x="396" y="21"/>
                      <a:pt x="394" y="25"/>
                      <a:pt x="393" y="25"/>
                    </a:cubicBezTo>
                    <a:cubicBezTo>
                      <a:pt x="393" y="26"/>
                      <a:pt x="392" y="27"/>
                      <a:pt x="393" y="27"/>
                    </a:cubicBezTo>
                    <a:cubicBezTo>
                      <a:pt x="394" y="28"/>
                      <a:pt x="395" y="28"/>
                      <a:pt x="395" y="29"/>
                    </a:cubicBezTo>
                    <a:cubicBezTo>
                      <a:pt x="394" y="30"/>
                      <a:pt x="393" y="31"/>
                      <a:pt x="391" y="31"/>
                    </a:cubicBezTo>
                    <a:cubicBezTo>
                      <a:pt x="390" y="31"/>
                      <a:pt x="389" y="32"/>
                      <a:pt x="388" y="31"/>
                    </a:cubicBezTo>
                    <a:cubicBezTo>
                      <a:pt x="387" y="31"/>
                      <a:pt x="386" y="31"/>
                      <a:pt x="386" y="31"/>
                    </a:cubicBezTo>
                    <a:cubicBezTo>
                      <a:pt x="386" y="32"/>
                      <a:pt x="385" y="33"/>
                      <a:pt x="385" y="33"/>
                    </a:cubicBezTo>
                    <a:cubicBezTo>
                      <a:pt x="384" y="33"/>
                      <a:pt x="382" y="33"/>
                      <a:pt x="382" y="34"/>
                    </a:cubicBezTo>
                    <a:cubicBezTo>
                      <a:pt x="383" y="36"/>
                      <a:pt x="383" y="38"/>
                      <a:pt x="381" y="40"/>
                    </a:cubicBezTo>
                    <a:cubicBezTo>
                      <a:pt x="380" y="42"/>
                      <a:pt x="379" y="43"/>
                      <a:pt x="378" y="43"/>
                    </a:cubicBezTo>
                    <a:cubicBezTo>
                      <a:pt x="376" y="43"/>
                      <a:pt x="374" y="42"/>
                      <a:pt x="373" y="43"/>
                    </a:cubicBezTo>
                    <a:cubicBezTo>
                      <a:pt x="372" y="44"/>
                      <a:pt x="371" y="45"/>
                      <a:pt x="370" y="45"/>
                    </a:cubicBezTo>
                    <a:cubicBezTo>
                      <a:pt x="369" y="45"/>
                      <a:pt x="367" y="45"/>
                      <a:pt x="368" y="46"/>
                    </a:cubicBezTo>
                    <a:cubicBezTo>
                      <a:pt x="368" y="47"/>
                      <a:pt x="369" y="49"/>
                      <a:pt x="367" y="50"/>
                    </a:cubicBezTo>
                    <a:cubicBezTo>
                      <a:pt x="365" y="51"/>
                      <a:pt x="362" y="53"/>
                      <a:pt x="362" y="54"/>
                    </a:cubicBezTo>
                    <a:cubicBezTo>
                      <a:pt x="362" y="56"/>
                      <a:pt x="362" y="61"/>
                      <a:pt x="361" y="61"/>
                    </a:cubicBezTo>
                    <a:cubicBezTo>
                      <a:pt x="360" y="61"/>
                      <a:pt x="360" y="61"/>
                      <a:pt x="359" y="60"/>
                    </a:cubicBezTo>
                    <a:cubicBezTo>
                      <a:pt x="358" y="60"/>
                      <a:pt x="356" y="60"/>
                      <a:pt x="357" y="61"/>
                    </a:cubicBezTo>
                    <a:cubicBezTo>
                      <a:pt x="358" y="63"/>
                      <a:pt x="359" y="65"/>
                      <a:pt x="359" y="66"/>
                    </a:cubicBezTo>
                    <a:cubicBezTo>
                      <a:pt x="359" y="67"/>
                      <a:pt x="359" y="67"/>
                      <a:pt x="358" y="68"/>
                    </a:cubicBezTo>
                    <a:cubicBezTo>
                      <a:pt x="357" y="68"/>
                      <a:pt x="355" y="70"/>
                      <a:pt x="354" y="71"/>
                    </a:cubicBezTo>
                    <a:cubicBezTo>
                      <a:pt x="353" y="72"/>
                      <a:pt x="352" y="74"/>
                      <a:pt x="351" y="75"/>
                    </a:cubicBezTo>
                    <a:cubicBezTo>
                      <a:pt x="351" y="75"/>
                      <a:pt x="350" y="75"/>
                      <a:pt x="349" y="74"/>
                    </a:cubicBezTo>
                    <a:cubicBezTo>
                      <a:pt x="349" y="74"/>
                      <a:pt x="347" y="72"/>
                      <a:pt x="346" y="74"/>
                    </a:cubicBezTo>
                    <a:cubicBezTo>
                      <a:pt x="344" y="76"/>
                      <a:pt x="343" y="78"/>
                      <a:pt x="340" y="79"/>
                    </a:cubicBezTo>
                    <a:cubicBezTo>
                      <a:pt x="337" y="80"/>
                      <a:pt x="337" y="81"/>
                      <a:pt x="337" y="83"/>
                    </a:cubicBezTo>
                    <a:cubicBezTo>
                      <a:pt x="337" y="84"/>
                      <a:pt x="337" y="87"/>
                      <a:pt x="336" y="88"/>
                    </a:cubicBezTo>
                    <a:cubicBezTo>
                      <a:pt x="336" y="90"/>
                      <a:pt x="333" y="93"/>
                      <a:pt x="331" y="95"/>
                    </a:cubicBezTo>
                    <a:cubicBezTo>
                      <a:pt x="330" y="96"/>
                      <a:pt x="325" y="101"/>
                      <a:pt x="325" y="102"/>
                    </a:cubicBezTo>
                    <a:cubicBezTo>
                      <a:pt x="326" y="102"/>
                      <a:pt x="326" y="102"/>
                      <a:pt x="326" y="102"/>
                    </a:cubicBezTo>
                    <a:cubicBezTo>
                      <a:pt x="326" y="102"/>
                      <a:pt x="328" y="103"/>
                      <a:pt x="328" y="104"/>
                    </a:cubicBezTo>
                    <a:cubicBezTo>
                      <a:pt x="329" y="106"/>
                      <a:pt x="329" y="107"/>
                      <a:pt x="329" y="108"/>
                    </a:cubicBezTo>
                    <a:cubicBezTo>
                      <a:pt x="329" y="109"/>
                      <a:pt x="326" y="110"/>
                      <a:pt x="326" y="110"/>
                    </a:cubicBezTo>
                    <a:cubicBezTo>
                      <a:pt x="326" y="110"/>
                      <a:pt x="325" y="111"/>
                      <a:pt x="325" y="112"/>
                    </a:cubicBezTo>
                    <a:cubicBezTo>
                      <a:pt x="324" y="113"/>
                      <a:pt x="324" y="115"/>
                      <a:pt x="324" y="115"/>
                    </a:cubicBezTo>
                    <a:cubicBezTo>
                      <a:pt x="326" y="115"/>
                      <a:pt x="326" y="115"/>
                      <a:pt x="326" y="115"/>
                    </a:cubicBezTo>
                    <a:cubicBezTo>
                      <a:pt x="328" y="116"/>
                      <a:pt x="328" y="116"/>
                      <a:pt x="328" y="116"/>
                    </a:cubicBezTo>
                    <a:cubicBezTo>
                      <a:pt x="328" y="116"/>
                      <a:pt x="328" y="113"/>
                      <a:pt x="329" y="113"/>
                    </a:cubicBezTo>
                    <a:cubicBezTo>
                      <a:pt x="330" y="113"/>
                      <a:pt x="329" y="115"/>
                      <a:pt x="330" y="116"/>
                    </a:cubicBezTo>
                    <a:cubicBezTo>
                      <a:pt x="331" y="116"/>
                      <a:pt x="331" y="117"/>
                      <a:pt x="332" y="117"/>
                    </a:cubicBezTo>
                    <a:cubicBezTo>
                      <a:pt x="333" y="118"/>
                      <a:pt x="334" y="118"/>
                      <a:pt x="334" y="117"/>
                    </a:cubicBezTo>
                    <a:cubicBezTo>
                      <a:pt x="335" y="116"/>
                      <a:pt x="334" y="116"/>
                      <a:pt x="336" y="116"/>
                    </a:cubicBezTo>
                    <a:cubicBezTo>
                      <a:pt x="337" y="116"/>
                      <a:pt x="338" y="115"/>
                      <a:pt x="339" y="116"/>
                    </a:cubicBezTo>
                    <a:cubicBezTo>
                      <a:pt x="340" y="116"/>
                      <a:pt x="340" y="118"/>
                      <a:pt x="341" y="117"/>
                    </a:cubicBezTo>
                    <a:cubicBezTo>
                      <a:pt x="341" y="116"/>
                      <a:pt x="341" y="116"/>
                      <a:pt x="342" y="115"/>
                    </a:cubicBezTo>
                    <a:cubicBezTo>
                      <a:pt x="343" y="115"/>
                      <a:pt x="344" y="114"/>
                      <a:pt x="344" y="114"/>
                    </a:cubicBezTo>
                    <a:cubicBezTo>
                      <a:pt x="345" y="114"/>
                      <a:pt x="347" y="113"/>
                      <a:pt x="347" y="113"/>
                    </a:cubicBezTo>
                    <a:cubicBezTo>
                      <a:pt x="348" y="113"/>
                      <a:pt x="348" y="113"/>
                      <a:pt x="348" y="113"/>
                    </a:cubicBezTo>
                    <a:cubicBezTo>
                      <a:pt x="348" y="113"/>
                      <a:pt x="349" y="114"/>
                      <a:pt x="349" y="114"/>
                    </a:cubicBezTo>
                    <a:cubicBezTo>
                      <a:pt x="350" y="116"/>
                      <a:pt x="352" y="116"/>
                      <a:pt x="354" y="116"/>
                    </a:cubicBezTo>
                    <a:cubicBezTo>
                      <a:pt x="354" y="117"/>
                      <a:pt x="354" y="117"/>
                      <a:pt x="354" y="117"/>
                    </a:cubicBezTo>
                    <a:cubicBezTo>
                      <a:pt x="354" y="117"/>
                      <a:pt x="355" y="117"/>
                      <a:pt x="355" y="118"/>
                    </a:cubicBezTo>
                    <a:cubicBezTo>
                      <a:pt x="355" y="118"/>
                      <a:pt x="354" y="119"/>
                      <a:pt x="353" y="120"/>
                    </a:cubicBezTo>
                    <a:cubicBezTo>
                      <a:pt x="353" y="121"/>
                      <a:pt x="353" y="121"/>
                      <a:pt x="354" y="121"/>
                    </a:cubicBezTo>
                    <a:cubicBezTo>
                      <a:pt x="355" y="122"/>
                      <a:pt x="356" y="120"/>
                      <a:pt x="357" y="120"/>
                    </a:cubicBezTo>
                    <a:cubicBezTo>
                      <a:pt x="358" y="121"/>
                      <a:pt x="358" y="122"/>
                      <a:pt x="357" y="123"/>
                    </a:cubicBezTo>
                    <a:cubicBezTo>
                      <a:pt x="356" y="123"/>
                      <a:pt x="356" y="124"/>
                      <a:pt x="357" y="125"/>
                    </a:cubicBezTo>
                    <a:cubicBezTo>
                      <a:pt x="357" y="126"/>
                      <a:pt x="357" y="126"/>
                      <a:pt x="358" y="127"/>
                    </a:cubicBezTo>
                    <a:cubicBezTo>
                      <a:pt x="359" y="127"/>
                      <a:pt x="359" y="126"/>
                      <a:pt x="360" y="126"/>
                    </a:cubicBezTo>
                    <a:cubicBezTo>
                      <a:pt x="360" y="125"/>
                      <a:pt x="361" y="125"/>
                      <a:pt x="362" y="125"/>
                    </a:cubicBezTo>
                    <a:cubicBezTo>
                      <a:pt x="363" y="124"/>
                      <a:pt x="363" y="125"/>
                      <a:pt x="365" y="126"/>
                    </a:cubicBezTo>
                    <a:cubicBezTo>
                      <a:pt x="366" y="127"/>
                      <a:pt x="367" y="127"/>
                      <a:pt x="368" y="127"/>
                    </a:cubicBezTo>
                    <a:cubicBezTo>
                      <a:pt x="370" y="127"/>
                      <a:pt x="370" y="127"/>
                      <a:pt x="371" y="128"/>
                    </a:cubicBezTo>
                    <a:cubicBezTo>
                      <a:pt x="372" y="130"/>
                      <a:pt x="373" y="132"/>
                      <a:pt x="373" y="133"/>
                    </a:cubicBezTo>
                    <a:cubicBezTo>
                      <a:pt x="374" y="134"/>
                      <a:pt x="373" y="135"/>
                      <a:pt x="373" y="135"/>
                    </a:cubicBezTo>
                    <a:cubicBezTo>
                      <a:pt x="373" y="135"/>
                      <a:pt x="372" y="136"/>
                      <a:pt x="373" y="137"/>
                    </a:cubicBezTo>
                    <a:cubicBezTo>
                      <a:pt x="374" y="138"/>
                      <a:pt x="374" y="139"/>
                      <a:pt x="374" y="140"/>
                    </a:cubicBezTo>
                    <a:cubicBezTo>
                      <a:pt x="375" y="141"/>
                      <a:pt x="376" y="143"/>
                      <a:pt x="376" y="143"/>
                    </a:cubicBezTo>
                    <a:cubicBezTo>
                      <a:pt x="376" y="144"/>
                      <a:pt x="376" y="144"/>
                      <a:pt x="376" y="144"/>
                    </a:cubicBezTo>
                    <a:cubicBezTo>
                      <a:pt x="377" y="144"/>
                      <a:pt x="377" y="144"/>
                      <a:pt x="378" y="145"/>
                    </a:cubicBezTo>
                    <a:cubicBezTo>
                      <a:pt x="379" y="147"/>
                      <a:pt x="380" y="148"/>
                      <a:pt x="382" y="148"/>
                    </a:cubicBezTo>
                    <a:cubicBezTo>
                      <a:pt x="384" y="149"/>
                      <a:pt x="386" y="149"/>
                      <a:pt x="388" y="148"/>
                    </a:cubicBezTo>
                    <a:cubicBezTo>
                      <a:pt x="390" y="147"/>
                      <a:pt x="392" y="146"/>
                      <a:pt x="393" y="146"/>
                    </a:cubicBezTo>
                    <a:cubicBezTo>
                      <a:pt x="394" y="146"/>
                      <a:pt x="398" y="147"/>
                      <a:pt x="401" y="147"/>
                    </a:cubicBezTo>
                    <a:cubicBezTo>
                      <a:pt x="404" y="147"/>
                      <a:pt x="407" y="146"/>
                      <a:pt x="410" y="145"/>
                    </a:cubicBezTo>
                    <a:cubicBezTo>
                      <a:pt x="413" y="144"/>
                      <a:pt x="413" y="144"/>
                      <a:pt x="415" y="144"/>
                    </a:cubicBezTo>
                    <a:cubicBezTo>
                      <a:pt x="418" y="143"/>
                      <a:pt x="419" y="142"/>
                      <a:pt x="421" y="141"/>
                    </a:cubicBezTo>
                    <a:cubicBezTo>
                      <a:pt x="423" y="141"/>
                      <a:pt x="424" y="142"/>
                      <a:pt x="425" y="144"/>
                    </a:cubicBezTo>
                    <a:cubicBezTo>
                      <a:pt x="426" y="145"/>
                      <a:pt x="427" y="145"/>
                      <a:pt x="427" y="145"/>
                    </a:cubicBezTo>
                    <a:cubicBezTo>
                      <a:pt x="428" y="145"/>
                      <a:pt x="429" y="144"/>
                      <a:pt x="430" y="143"/>
                    </a:cubicBezTo>
                    <a:cubicBezTo>
                      <a:pt x="430" y="143"/>
                      <a:pt x="430" y="143"/>
                      <a:pt x="430" y="143"/>
                    </a:cubicBezTo>
                    <a:close/>
                  </a:path>
                </a:pathLst>
              </a:custGeom>
              <a:grpFill/>
              <a:ln w="6350">
                <a:noFill/>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GB" sz="1600" b="0" i="0" u="none" strike="noStrike" kern="0" cap="none" spc="0" normalizeH="0" baseline="0" noProof="0">
                  <a:ln>
                    <a:noFill/>
                  </a:ln>
                  <a:solidFill>
                    <a:srgbClr val="5C5C5C"/>
                  </a:solidFill>
                  <a:effectLst/>
                  <a:uLnTx/>
                  <a:uFillTx/>
                  <a:cs typeface="+mn-ea"/>
                  <a:sym typeface="+mn-lt"/>
                </a:endParaRPr>
              </a:p>
            </p:txBody>
          </p:sp>
          <p:sp>
            <p:nvSpPr>
              <p:cNvPr id="43" name="任意多边形 41">
                <a:extLst>
                  <a:ext uri="{FF2B5EF4-FFF2-40B4-BE49-F238E27FC236}">
                    <a16:creationId xmlns:a16="http://schemas.microsoft.com/office/drawing/2014/main" id="{480FE98A-D57D-BB4C-58B2-6450CE8E906F}"/>
                  </a:ext>
                </a:extLst>
              </p:cNvPr>
              <p:cNvSpPr/>
              <p:nvPr/>
            </p:nvSpPr>
            <p:spPr bwMode="auto">
              <a:xfrm>
                <a:off x="3480847" y="3993155"/>
                <a:ext cx="971" cy="971"/>
              </a:xfrm>
              <a:custGeom>
                <a:avLst/>
                <a:gdLst>
                  <a:gd name="T0" fmla="*/ 1 w 1"/>
                  <a:gd name="T1" fmla="*/ 1 h 2"/>
                  <a:gd name="T2" fmla="*/ 1 w 1"/>
                  <a:gd name="T3" fmla="*/ 0 h 2"/>
                  <a:gd name="T4" fmla="*/ 1 w 1"/>
                  <a:gd name="T5" fmla="*/ 1 h 2"/>
                  <a:gd name="T6" fmla="*/ 0 w 1"/>
                  <a:gd name="T7" fmla="*/ 1 h 2"/>
                  <a:gd name="T8" fmla="*/ 1 w 1"/>
                  <a:gd name="T9" fmla="*/ 1 h 2"/>
                </a:gdLst>
                <a:ahLst/>
                <a:cxnLst>
                  <a:cxn ang="0">
                    <a:pos x="T0" y="T1"/>
                  </a:cxn>
                  <a:cxn ang="0">
                    <a:pos x="T2" y="T3"/>
                  </a:cxn>
                  <a:cxn ang="0">
                    <a:pos x="T4" y="T5"/>
                  </a:cxn>
                  <a:cxn ang="0">
                    <a:pos x="T6" y="T7"/>
                  </a:cxn>
                  <a:cxn ang="0">
                    <a:pos x="T8" y="T9"/>
                  </a:cxn>
                </a:cxnLst>
                <a:rect l="0" t="0" r="r" b="b"/>
                <a:pathLst>
                  <a:path w="1" h="2">
                    <a:moveTo>
                      <a:pt x="1" y="1"/>
                    </a:moveTo>
                    <a:cubicBezTo>
                      <a:pt x="1" y="0"/>
                      <a:pt x="1" y="0"/>
                      <a:pt x="1" y="0"/>
                    </a:cubicBezTo>
                    <a:cubicBezTo>
                      <a:pt x="1" y="1"/>
                      <a:pt x="1" y="1"/>
                      <a:pt x="1" y="1"/>
                    </a:cubicBezTo>
                    <a:cubicBezTo>
                      <a:pt x="1" y="2"/>
                      <a:pt x="0" y="2"/>
                      <a:pt x="0" y="1"/>
                    </a:cubicBezTo>
                    <a:cubicBezTo>
                      <a:pt x="0" y="1"/>
                      <a:pt x="1" y="1"/>
                      <a:pt x="1" y="1"/>
                    </a:cubicBezTo>
                    <a:close/>
                  </a:path>
                </a:pathLst>
              </a:custGeom>
              <a:grpFill/>
              <a:ln w="6350">
                <a:noFill/>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GB" sz="1600" b="0" i="0" u="none" strike="noStrike" kern="0" cap="none" spc="0" normalizeH="0" baseline="0" noProof="0">
                  <a:ln>
                    <a:noFill/>
                  </a:ln>
                  <a:solidFill>
                    <a:srgbClr val="5C5C5C"/>
                  </a:solidFill>
                  <a:effectLst/>
                  <a:uLnTx/>
                  <a:uFillTx/>
                  <a:cs typeface="+mn-ea"/>
                  <a:sym typeface="+mn-lt"/>
                </a:endParaRPr>
              </a:p>
            </p:txBody>
          </p:sp>
          <p:sp>
            <p:nvSpPr>
              <p:cNvPr id="44" name="任意多边形 42">
                <a:extLst>
                  <a:ext uri="{FF2B5EF4-FFF2-40B4-BE49-F238E27FC236}">
                    <a16:creationId xmlns:a16="http://schemas.microsoft.com/office/drawing/2014/main" id="{BCEC6FCC-A2C4-F8FE-EBEE-3BB04352FFA0}"/>
                  </a:ext>
                </a:extLst>
              </p:cNvPr>
              <p:cNvSpPr/>
              <p:nvPr/>
            </p:nvSpPr>
            <p:spPr bwMode="auto">
              <a:xfrm>
                <a:off x="3480847" y="3994125"/>
                <a:ext cx="1941" cy="971"/>
              </a:xfrm>
              <a:custGeom>
                <a:avLst/>
                <a:gdLst>
                  <a:gd name="T0" fmla="*/ 1 w 2"/>
                  <a:gd name="T1" fmla="*/ 1 h 1"/>
                  <a:gd name="T2" fmla="*/ 1 w 2"/>
                  <a:gd name="T3" fmla="*/ 0 h 1"/>
                  <a:gd name="T4" fmla="*/ 2 w 2"/>
                  <a:gd name="T5" fmla="*/ 0 h 1"/>
                  <a:gd name="T6" fmla="*/ 2 w 2"/>
                  <a:gd name="T7" fmla="*/ 1 h 1"/>
                  <a:gd name="T8" fmla="*/ 1 w 2"/>
                  <a:gd name="T9" fmla="*/ 1 h 1"/>
                </a:gdLst>
                <a:ahLst/>
                <a:cxnLst>
                  <a:cxn ang="0">
                    <a:pos x="T0" y="T1"/>
                  </a:cxn>
                  <a:cxn ang="0">
                    <a:pos x="T2" y="T3"/>
                  </a:cxn>
                  <a:cxn ang="0">
                    <a:pos x="T4" y="T5"/>
                  </a:cxn>
                  <a:cxn ang="0">
                    <a:pos x="T6" y="T7"/>
                  </a:cxn>
                  <a:cxn ang="0">
                    <a:pos x="T8" y="T9"/>
                  </a:cxn>
                </a:cxnLst>
                <a:rect l="0" t="0" r="r" b="b"/>
                <a:pathLst>
                  <a:path w="2" h="1">
                    <a:moveTo>
                      <a:pt x="1" y="1"/>
                    </a:moveTo>
                    <a:cubicBezTo>
                      <a:pt x="1" y="1"/>
                      <a:pt x="0" y="1"/>
                      <a:pt x="1" y="0"/>
                    </a:cubicBezTo>
                    <a:cubicBezTo>
                      <a:pt x="1" y="0"/>
                      <a:pt x="2" y="0"/>
                      <a:pt x="2" y="0"/>
                    </a:cubicBezTo>
                    <a:cubicBezTo>
                      <a:pt x="2" y="0"/>
                      <a:pt x="2" y="0"/>
                      <a:pt x="2" y="1"/>
                    </a:cubicBezTo>
                    <a:cubicBezTo>
                      <a:pt x="1" y="1"/>
                      <a:pt x="1" y="1"/>
                      <a:pt x="1" y="1"/>
                    </a:cubicBezTo>
                    <a:close/>
                  </a:path>
                </a:pathLst>
              </a:custGeom>
              <a:grpFill/>
              <a:ln w="6350">
                <a:noFill/>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GB" sz="1600" b="0" i="0" u="none" strike="noStrike" kern="0" cap="none" spc="0" normalizeH="0" baseline="0" noProof="0">
                  <a:ln>
                    <a:noFill/>
                  </a:ln>
                  <a:solidFill>
                    <a:srgbClr val="5C5C5C"/>
                  </a:solidFill>
                  <a:effectLst/>
                  <a:uLnTx/>
                  <a:uFillTx/>
                  <a:cs typeface="+mn-ea"/>
                  <a:sym typeface="+mn-lt"/>
                </a:endParaRPr>
              </a:p>
            </p:txBody>
          </p:sp>
          <p:sp>
            <p:nvSpPr>
              <p:cNvPr id="45" name="任意多边形 43">
                <a:extLst>
                  <a:ext uri="{FF2B5EF4-FFF2-40B4-BE49-F238E27FC236}">
                    <a16:creationId xmlns:a16="http://schemas.microsoft.com/office/drawing/2014/main" id="{E5013FA4-E7FE-EB4C-E7D0-68B20FBEE29C}"/>
                  </a:ext>
                </a:extLst>
              </p:cNvPr>
              <p:cNvSpPr/>
              <p:nvPr/>
            </p:nvSpPr>
            <p:spPr bwMode="auto">
              <a:xfrm>
                <a:off x="3303275" y="3680706"/>
                <a:ext cx="279457" cy="320211"/>
              </a:xfrm>
              <a:custGeom>
                <a:avLst/>
                <a:gdLst>
                  <a:gd name="T0" fmla="*/ 224 w 310"/>
                  <a:gd name="T1" fmla="*/ 324 h 356"/>
                  <a:gd name="T2" fmla="*/ 220 w 310"/>
                  <a:gd name="T3" fmla="*/ 344 h 356"/>
                  <a:gd name="T4" fmla="*/ 210 w 310"/>
                  <a:gd name="T5" fmla="*/ 354 h 356"/>
                  <a:gd name="T6" fmla="*/ 195 w 310"/>
                  <a:gd name="T7" fmla="*/ 336 h 356"/>
                  <a:gd name="T8" fmla="*/ 172 w 310"/>
                  <a:gd name="T9" fmla="*/ 344 h 356"/>
                  <a:gd name="T10" fmla="*/ 150 w 310"/>
                  <a:gd name="T11" fmla="*/ 338 h 356"/>
                  <a:gd name="T12" fmla="*/ 135 w 310"/>
                  <a:gd name="T13" fmla="*/ 321 h 356"/>
                  <a:gd name="T14" fmla="*/ 121 w 310"/>
                  <a:gd name="T15" fmla="*/ 339 h 356"/>
                  <a:gd name="T16" fmla="*/ 98 w 310"/>
                  <a:gd name="T17" fmla="*/ 344 h 356"/>
                  <a:gd name="T18" fmla="*/ 85 w 310"/>
                  <a:gd name="T19" fmla="*/ 337 h 356"/>
                  <a:gd name="T20" fmla="*/ 77 w 310"/>
                  <a:gd name="T21" fmla="*/ 313 h 356"/>
                  <a:gd name="T22" fmla="*/ 69 w 310"/>
                  <a:gd name="T23" fmla="*/ 290 h 356"/>
                  <a:gd name="T24" fmla="*/ 65 w 310"/>
                  <a:gd name="T25" fmla="*/ 274 h 356"/>
                  <a:gd name="T26" fmla="*/ 46 w 310"/>
                  <a:gd name="T27" fmla="*/ 277 h 356"/>
                  <a:gd name="T28" fmla="*/ 39 w 310"/>
                  <a:gd name="T29" fmla="*/ 266 h 356"/>
                  <a:gd name="T30" fmla="*/ 36 w 310"/>
                  <a:gd name="T31" fmla="*/ 248 h 356"/>
                  <a:gd name="T32" fmla="*/ 24 w 310"/>
                  <a:gd name="T33" fmla="*/ 229 h 356"/>
                  <a:gd name="T34" fmla="*/ 10 w 310"/>
                  <a:gd name="T35" fmla="*/ 217 h 356"/>
                  <a:gd name="T36" fmla="*/ 2 w 310"/>
                  <a:gd name="T37" fmla="*/ 206 h 356"/>
                  <a:gd name="T38" fmla="*/ 10 w 310"/>
                  <a:gd name="T39" fmla="*/ 188 h 356"/>
                  <a:gd name="T40" fmla="*/ 19 w 310"/>
                  <a:gd name="T41" fmla="*/ 172 h 356"/>
                  <a:gd name="T42" fmla="*/ 35 w 310"/>
                  <a:gd name="T43" fmla="*/ 158 h 356"/>
                  <a:gd name="T44" fmla="*/ 50 w 310"/>
                  <a:gd name="T45" fmla="*/ 134 h 356"/>
                  <a:gd name="T46" fmla="*/ 57 w 310"/>
                  <a:gd name="T47" fmla="*/ 112 h 356"/>
                  <a:gd name="T48" fmla="*/ 56 w 310"/>
                  <a:gd name="T49" fmla="*/ 97 h 356"/>
                  <a:gd name="T50" fmla="*/ 65 w 310"/>
                  <a:gd name="T51" fmla="*/ 86 h 356"/>
                  <a:gd name="T52" fmla="*/ 86 w 310"/>
                  <a:gd name="T53" fmla="*/ 79 h 356"/>
                  <a:gd name="T54" fmla="*/ 86 w 310"/>
                  <a:gd name="T55" fmla="*/ 64 h 356"/>
                  <a:gd name="T56" fmla="*/ 85 w 310"/>
                  <a:gd name="T57" fmla="*/ 53 h 356"/>
                  <a:gd name="T58" fmla="*/ 100 w 310"/>
                  <a:gd name="T59" fmla="*/ 35 h 356"/>
                  <a:gd name="T60" fmla="*/ 102 w 310"/>
                  <a:gd name="T61" fmla="*/ 9 h 356"/>
                  <a:gd name="T62" fmla="*/ 116 w 310"/>
                  <a:gd name="T63" fmla="*/ 2 h 356"/>
                  <a:gd name="T64" fmla="*/ 143 w 310"/>
                  <a:gd name="T65" fmla="*/ 18 h 356"/>
                  <a:gd name="T66" fmla="*/ 167 w 310"/>
                  <a:gd name="T67" fmla="*/ 23 h 356"/>
                  <a:gd name="T68" fmla="*/ 184 w 310"/>
                  <a:gd name="T69" fmla="*/ 10 h 356"/>
                  <a:gd name="T70" fmla="*/ 204 w 310"/>
                  <a:gd name="T71" fmla="*/ 1 h 356"/>
                  <a:gd name="T72" fmla="*/ 215 w 310"/>
                  <a:gd name="T73" fmla="*/ 15 h 356"/>
                  <a:gd name="T74" fmla="*/ 224 w 310"/>
                  <a:gd name="T75" fmla="*/ 35 h 356"/>
                  <a:gd name="T76" fmla="*/ 194 w 310"/>
                  <a:gd name="T77" fmla="*/ 62 h 356"/>
                  <a:gd name="T78" fmla="*/ 150 w 310"/>
                  <a:gd name="T79" fmla="*/ 89 h 356"/>
                  <a:gd name="T80" fmla="*/ 171 w 310"/>
                  <a:gd name="T81" fmla="*/ 75 h 356"/>
                  <a:gd name="T82" fmla="*/ 219 w 310"/>
                  <a:gd name="T83" fmla="*/ 74 h 356"/>
                  <a:gd name="T84" fmla="*/ 291 w 310"/>
                  <a:gd name="T85" fmla="*/ 89 h 356"/>
                  <a:gd name="T86" fmla="*/ 280 w 310"/>
                  <a:gd name="T87" fmla="*/ 124 h 356"/>
                  <a:gd name="T88" fmla="*/ 268 w 310"/>
                  <a:gd name="T89" fmla="*/ 135 h 356"/>
                  <a:gd name="T90" fmla="*/ 292 w 310"/>
                  <a:gd name="T91" fmla="*/ 125 h 356"/>
                  <a:gd name="T92" fmla="*/ 302 w 310"/>
                  <a:gd name="T93" fmla="*/ 128 h 356"/>
                  <a:gd name="T94" fmla="*/ 306 w 310"/>
                  <a:gd name="T95" fmla="*/ 148 h 356"/>
                  <a:gd name="T96" fmla="*/ 292 w 310"/>
                  <a:gd name="T97" fmla="*/ 143 h 356"/>
                  <a:gd name="T98" fmla="*/ 279 w 310"/>
                  <a:gd name="T99" fmla="*/ 150 h 356"/>
                  <a:gd name="T100" fmla="*/ 265 w 310"/>
                  <a:gd name="T101" fmla="*/ 163 h 356"/>
                  <a:gd name="T102" fmla="*/ 275 w 310"/>
                  <a:gd name="T103" fmla="*/ 174 h 356"/>
                  <a:gd name="T104" fmla="*/ 290 w 310"/>
                  <a:gd name="T105" fmla="*/ 182 h 356"/>
                  <a:gd name="T106" fmla="*/ 287 w 310"/>
                  <a:gd name="T107" fmla="*/ 195 h 356"/>
                  <a:gd name="T108" fmla="*/ 283 w 310"/>
                  <a:gd name="T109" fmla="*/ 219 h 356"/>
                  <a:gd name="T110" fmla="*/ 287 w 310"/>
                  <a:gd name="T111" fmla="*/ 238 h 356"/>
                  <a:gd name="T112" fmla="*/ 272 w 310"/>
                  <a:gd name="T113" fmla="*/ 257 h 356"/>
                  <a:gd name="T114" fmla="*/ 247 w 310"/>
                  <a:gd name="T115" fmla="*/ 246 h 356"/>
                  <a:gd name="T116" fmla="*/ 232 w 310"/>
                  <a:gd name="T117" fmla="*/ 279 h 3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10" h="356">
                    <a:moveTo>
                      <a:pt x="231" y="295"/>
                    </a:moveTo>
                    <a:cubicBezTo>
                      <a:pt x="231" y="295"/>
                      <a:pt x="231" y="295"/>
                      <a:pt x="231" y="295"/>
                    </a:cubicBezTo>
                    <a:cubicBezTo>
                      <a:pt x="230" y="296"/>
                      <a:pt x="230" y="298"/>
                      <a:pt x="230" y="300"/>
                    </a:cubicBezTo>
                    <a:cubicBezTo>
                      <a:pt x="229" y="302"/>
                      <a:pt x="228" y="303"/>
                      <a:pt x="227" y="303"/>
                    </a:cubicBezTo>
                    <a:cubicBezTo>
                      <a:pt x="226" y="304"/>
                      <a:pt x="223" y="302"/>
                      <a:pt x="223" y="302"/>
                    </a:cubicBezTo>
                    <a:cubicBezTo>
                      <a:pt x="222" y="302"/>
                      <a:pt x="221" y="302"/>
                      <a:pt x="222" y="302"/>
                    </a:cubicBezTo>
                    <a:cubicBezTo>
                      <a:pt x="222" y="303"/>
                      <a:pt x="222" y="303"/>
                      <a:pt x="224" y="304"/>
                    </a:cubicBezTo>
                    <a:cubicBezTo>
                      <a:pt x="226" y="306"/>
                      <a:pt x="224" y="307"/>
                      <a:pt x="224" y="308"/>
                    </a:cubicBezTo>
                    <a:cubicBezTo>
                      <a:pt x="224" y="309"/>
                      <a:pt x="225" y="311"/>
                      <a:pt x="225" y="313"/>
                    </a:cubicBezTo>
                    <a:cubicBezTo>
                      <a:pt x="225" y="314"/>
                      <a:pt x="223" y="314"/>
                      <a:pt x="221" y="315"/>
                    </a:cubicBezTo>
                    <a:cubicBezTo>
                      <a:pt x="219" y="316"/>
                      <a:pt x="220" y="320"/>
                      <a:pt x="221" y="321"/>
                    </a:cubicBezTo>
                    <a:cubicBezTo>
                      <a:pt x="221" y="322"/>
                      <a:pt x="222" y="324"/>
                      <a:pt x="224" y="324"/>
                    </a:cubicBezTo>
                    <a:cubicBezTo>
                      <a:pt x="225" y="324"/>
                      <a:pt x="227" y="324"/>
                      <a:pt x="228" y="324"/>
                    </a:cubicBezTo>
                    <a:cubicBezTo>
                      <a:pt x="229" y="325"/>
                      <a:pt x="228" y="326"/>
                      <a:pt x="227" y="327"/>
                    </a:cubicBezTo>
                    <a:cubicBezTo>
                      <a:pt x="227" y="328"/>
                      <a:pt x="226" y="329"/>
                      <a:pt x="226" y="331"/>
                    </a:cubicBezTo>
                    <a:cubicBezTo>
                      <a:pt x="225" y="332"/>
                      <a:pt x="227" y="334"/>
                      <a:pt x="227" y="335"/>
                    </a:cubicBezTo>
                    <a:cubicBezTo>
                      <a:pt x="227" y="336"/>
                      <a:pt x="226" y="336"/>
                      <a:pt x="225" y="336"/>
                    </a:cubicBezTo>
                    <a:cubicBezTo>
                      <a:pt x="225" y="335"/>
                      <a:pt x="223" y="335"/>
                      <a:pt x="220" y="334"/>
                    </a:cubicBezTo>
                    <a:cubicBezTo>
                      <a:pt x="218" y="332"/>
                      <a:pt x="218" y="333"/>
                      <a:pt x="218" y="334"/>
                    </a:cubicBezTo>
                    <a:cubicBezTo>
                      <a:pt x="217" y="334"/>
                      <a:pt x="219" y="335"/>
                      <a:pt x="219" y="336"/>
                    </a:cubicBezTo>
                    <a:cubicBezTo>
                      <a:pt x="220" y="336"/>
                      <a:pt x="218" y="338"/>
                      <a:pt x="217" y="338"/>
                    </a:cubicBezTo>
                    <a:cubicBezTo>
                      <a:pt x="216" y="339"/>
                      <a:pt x="216" y="339"/>
                      <a:pt x="216" y="340"/>
                    </a:cubicBezTo>
                    <a:cubicBezTo>
                      <a:pt x="216" y="340"/>
                      <a:pt x="218" y="341"/>
                      <a:pt x="220" y="341"/>
                    </a:cubicBezTo>
                    <a:cubicBezTo>
                      <a:pt x="221" y="342"/>
                      <a:pt x="221" y="344"/>
                      <a:pt x="220" y="344"/>
                    </a:cubicBezTo>
                    <a:cubicBezTo>
                      <a:pt x="219" y="345"/>
                      <a:pt x="219" y="345"/>
                      <a:pt x="218" y="345"/>
                    </a:cubicBezTo>
                    <a:cubicBezTo>
                      <a:pt x="217" y="345"/>
                      <a:pt x="217" y="346"/>
                      <a:pt x="218" y="347"/>
                    </a:cubicBezTo>
                    <a:cubicBezTo>
                      <a:pt x="218" y="348"/>
                      <a:pt x="219" y="348"/>
                      <a:pt x="219" y="348"/>
                    </a:cubicBezTo>
                    <a:cubicBezTo>
                      <a:pt x="220" y="348"/>
                      <a:pt x="219" y="350"/>
                      <a:pt x="218" y="350"/>
                    </a:cubicBezTo>
                    <a:cubicBezTo>
                      <a:pt x="218" y="351"/>
                      <a:pt x="218" y="351"/>
                      <a:pt x="218" y="352"/>
                    </a:cubicBezTo>
                    <a:cubicBezTo>
                      <a:pt x="218" y="353"/>
                      <a:pt x="217" y="354"/>
                      <a:pt x="216" y="355"/>
                    </a:cubicBezTo>
                    <a:cubicBezTo>
                      <a:pt x="215" y="356"/>
                      <a:pt x="215" y="355"/>
                      <a:pt x="214" y="355"/>
                    </a:cubicBezTo>
                    <a:cubicBezTo>
                      <a:pt x="214" y="354"/>
                      <a:pt x="214" y="352"/>
                      <a:pt x="214" y="351"/>
                    </a:cubicBezTo>
                    <a:cubicBezTo>
                      <a:pt x="213" y="351"/>
                      <a:pt x="211" y="352"/>
                      <a:pt x="211" y="353"/>
                    </a:cubicBezTo>
                    <a:cubicBezTo>
                      <a:pt x="211" y="354"/>
                      <a:pt x="211" y="353"/>
                      <a:pt x="212" y="355"/>
                    </a:cubicBezTo>
                    <a:cubicBezTo>
                      <a:pt x="212" y="355"/>
                      <a:pt x="212" y="356"/>
                      <a:pt x="212" y="356"/>
                    </a:cubicBezTo>
                    <a:cubicBezTo>
                      <a:pt x="210" y="354"/>
                      <a:pt x="210" y="354"/>
                      <a:pt x="210" y="354"/>
                    </a:cubicBezTo>
                    <a:cubicBezTo>
                      <a:pt x="209" y="353"/>
                      <a:pt x="208" y="352"/>
                      <a:pt x="209" y="351"/>
                    </a:cubicBezTo>
                    <a:cubicBezTo>
                      <a:pt x="209" y="351"/>
                      <a:pt x="209" y="350"/>
                      <a:pt x="208" y="349"/>
                    </a:cubicBezTo>
                    <a:cubicBezTo>
                      <a:pt x="207" y="349"/>
                      <a:pt x="209" y="348"/>
                      <a:pt x="210" y="348"/>
                    </a:cubicBezTo>
                    <a:cubicBezTo>
                      <a:pt x="211" y="348"/>
                      <a:pt x="209" y="347"/>
                      <a:pt x="208" y="347"/>
                    </a:cubicBezTo>
                    <a:cubicBezTo>
                      <a:pt x="207" y="346"/>
                      <a:pt x="208" y="346"/>
                      <a:pt x="208" y="345"/>
                    </a:cubicBezTo>
                    <a:cubicBezTo>
                      <a:pt x="208" y="344"/>
                      <a:pt x="205" y="343"/>
                      <a:pt x="205" y="342"/>
                    </a:cubicBezTo>
                    <a:cubicBezTo>
                      <a:pt x="204" y="342"/>
                      <a:pt x="203" y="341"/>
                      <a:pt x="203" y="340"/>
                    </a:cubicBezTo>
                    <a:cubicBezTo>
                      <a:pt x="202" y="339"/>
                      <a:pt x="202" y="339"/>
                      <a:pt x="202" y="338"/>
                    </a:cubicBezTo>
                    <a:cubicBezTo>
                      <a:pt x="203" y="337"/>
                      <a:pt x="201" y="336"/>
                      <a:pt x="201" y="336"/>
                    </a:cubicBezTo>
                    <a:cubicBezTo>
                      <a:pt x="200" y="336"/>
                      <a:pt x="199" y="336"/>
                      <a:pt x="199" y="337"/>
                    </a:cubicBezTo>
                    <a:cubicBezTo>
                      <a:pt x="198" y="338"/>
                      <a:pt x="197" y="337"/>
                      <a:pt x="197" y="338"/>
                    </a:cubicBezTo>
                    <a:cubicBezTo>
                      <a:pt x="196" y="338"/>
                      <a:pt x="195" y="337"/>
                      <a:pt x="195" y="336"/>
                    </a:cubicBezTo>
                    <a:cubicBezTo>
                      <a:pt x="194" y="336"/>
                      <a:pt x="195" y="335"/>
                      <a:pt x="195" y="334"/>
                    </a:cubicBezTo>
                    <a:cubicBezTo>
                      <a:pt x="195" y="334"/>
                      <a:pt x="193" y="334"/>
                      <a:pt x="193" y="335"/>
                    </a:cubicBezTo>
                    <a:cubicBezTo>
                      <a:pt x="192" y="335"/>
                      <a:pt x="192" y="335"/>
                      <a:pt x="191" y="335"/>
                    </a:cubicBezTo>
                    <a:cubicBezTo>
                      <a:pt x="190" y="336"/>
                      <a:pt x="190" y="335"/>
                      <a:pt x="189" y="336"/>
                    </a:cubicBezTo>
                    <a:cubicBezTo>
                      <a:pt x="188" y="336"/>
                      <a:pt x="186" y="336"/>
                      <a:pt x="185" y="336"/>
                    </a:cubicBezTo>
                    <a:cubicBezTo>
                      <a:pt x="184" y="337"/>
                      <a:pt x="185" y="338"/>
                      <a:pt x="185" y="338"/>
                    </a:cubicBezTo>
                    <a:cubicBezTo>
                      <a:pt x="186" y="339"/>
                      <a:pt x="185" y="339"/>
                      <a:pt x="184" y="339"/>
                    </a:cubicBezTo>
                    <a:cubicBezTo>
                      <a:pt x="183" y="339"/>
                      <a:pt x="183" y="339"/>
                      <a:pt x="182" y="340"/>
                    </a:cubicBezTo>
                    <a:cubicBezTo>
                      <a:pt x="182" y="340"/>
                      <a:pt x="181" y="341"/>
                      <a:pt x="181" y="342"/>
                    </a:cubicBezTo>
                    <a:cubicBezTo>
                      <a:pt x="180" y="343"/>
                      <a:pt x="180" y="344"/>
                      <a:pt x="179" y="345"/>
                    </a:cubicBezTo>
                    <a:cubicBezTo>
                      <a:pt x="178" y="345"/>
                      <a:pt x="177" y="344"/>
                      <a:pt x="176" y="343"/>
                    </a:cubicBezTo>
                    <a:cubicBezTo>
                      <a:pt x="175" y="342"/>
                      <a:pt x="172" y="343"/>
                      <a:pt x="172" y="344"/>
                    </a:cubicBezTo>
                    <a:cubicBezTo>
                      <a:pt x="171" y="344"/>
                      <a:pt x="171" y="345"/>
                      <a:pt x="171" y="346"/>
                    </a:cubicBezTo>
                    <a:cubicBezTo>
                      <a:pt x="170" y="347"/>
                      <a:pt x="170" y="348"/>
                      <a:pt x="170" y="348"/>
                    </a:cubicBezTo>
                    <a:cubicBezTo>
                      <a:pt x="169" y="349"/>
                      <a:pt x="168" y="348"/>
                      <a:pt x="167" y="349"/>
                    </a:cubicBezTo>
                    <a:cubicBezTo>
                      <a:pt x="167" y="349"/>
                      <a:pt x="166" y="350"/>
                      <a:pt x="166" y="350"/>
                    </a:cubicBezTo>
                    <a:cubicBezTo>
                      <a:pt x="165" y="350"/>
                      <a:pt x="164" y="349"/>
                      <a:pt x="164" y="349"/>
                    </a:cubicBezTo>
                    <a:cubicBezTo>
                      <a:pt x="163" y="349"/>
                      <a:pt x="163" y="349"/>
                      <a:pt x="163" y="349"/>
                    </a:cubicBezTo>
                    <a:cubicBezTo>
                      <a:pt x="162" y="350"/>
                      <a:pt x="162" y="351"/>
                      <a:pt x="160" y="351"/>
                    </a:cubicBezTo>
                    <a:cubicBezTo>
                      <a:pt x="158" y="351"/>
                      <a:pt x="158" y="351"/>
                      <a:pt x="158" y="351"/>
                    </a:cubicBezTo>
                    <a:cubicBezTo>
                      <a:pt x="157" y="351"/>
                      <a:pt x="157" y="351"/>
                      <a:pt x="157" y="351"/>
                    </a:cubicBezTo>
                    <a:cubicBezTo>
                      <a:pt x="157" y="349"/>
                      <a:pt x="155" y="347"/>
                      <a:pt x="154" y="345"/>
                    </a:cubicBezTo>
                    <a:cubicBezTo>
                      <a:pt x="153" y="344"/>
                      <a:pt x="152" y="343"/>
                      <a:pt x="150" y="341"/>
                    </a:cubicBezTo>
                    <a:cubicBezTo>
                      <a:pt x="149" y="340"/>
                      <a:pt x="150" y="339"/>
                      <a:pt x="150" y="338"/>
                    </a:cubicBezTo>
                    <a:cubicBezTo>
                      <a:pt x="150" y="336"/>
                      <a:pt x="150" y="334"/>
                      <a:pt x="149" y="332"/>
                    </a:cubicBezTo>
                    <a:cubicBezTo>
                      <a:pt x="149" y="331"/>
                      <a:pt x="147" y="331"/>
                      <a:pt x="146" y="331"/>
                    </a:cubicBezTo>
                    <a:cubicBezTo>
                      <a:pt x="146" y="330"/>
                      <a:pt x="146" y="330"/>
                      <a:pt x="146" y="330"/>
                    </a:cubicBezTo>
                    <a:cubicBezTo>
                      <a:pt x="146" y="330"/>
                      <a:pt x="146" y="329"/>
                      <a:pt x="147" y="329"/>
                    </a:cubicBezTo>
                    <a:cubicBezTo>
                      <a:pt x="147" y="327"/>
                      <a:pt x="146" y="328"/>
                      <a:pt x="144" y="328"/>
                    </a:cubicBezTo>
                    <a:cubicBezTo>
                      <a:pt x="142" y="328"/>
                      <a:pt x="142" y="326"/>
                      <a:pt x="142" y="325"/>
                    </a:cubicBezTo>
                    <a:cubicBezTo>
                      <a:pt x="142" y="325"/>
                      <a:pt x="143" y="324"/>
                      <a:pt x="143" y="323"/>
                    </a:cubicBezTo>
                    <a:cubicBezTo>
                      <a:pt x="144" y="323"/>
                      <a:pt x="144" y="322"/>
                      <a:pt x="143" y="321"/>
                    </a:cubicBezTo>
                    <a:cubicBezTo>
                      <a:pt x="143" y="321"/>
                      <a:pt x="142" y="320"/>
                      <a:pt x="141" y="320"/>
                    </a:cubicBezTo>
                    <a:cubicBezTo>
                      <a:pt x="140" y="320"/>
                      <a:pt x="140" y="320"/>
                      <a:pt x="139" y="320"/>
                    </a:cubicBezTo>
                    <a:cubicBezTo>
                      <a:pt x="139" y="320"/>
                      <a:pt x="139" y="320"/>
                      <a:pt x="138" y="320"/>
                    </a:cubicBezTo>
                    <a:cubicBezTo>
                      <a:pt x="137" y="320"/>
                      <a:pt x="136" y="321"/>
                      <a:pt x="135" y="321"/>
                    </a:cubicBezTo>
                    <a:cubicBezTo>
                      <a:pt x="135" y="321"/>
                      <a:pt x="134" y="322"/>
                      <a:pt x="134" y="322"/>
                    </a:cubicBezTo>
                    <a:cubicBezTo>
                      <a:pt x="134" y="323"/>
                      <a:pt x="133" y="323"/>
                      <a:pt x="132" y="323"/>
                    </a:cubicBezTo>
                    <a:cubicBezTo>
                      <a:pt x="131" y="323"/>
                      <a:pt x="132" y="325"/>
                      <a:pt x="132" y="326"/>
                    </a:cubicBezTo>
                    <a:cubicBezTo>
                      <a:pt x="132" y="326"/>
                      <a:pt x="132" y="327"/>
                      <a:pt x="132" y="327"/>
                    </a:cubicBezTo>
                    <a:cubicBezTo>
                      <a:pt x="131" y="328"/>
                      <a:pt x="131" y="328"/>
                      <a:pt x="132" y="329"/>
                    </a:cubicBezTo>
                    <a:cubicBezTo>
                      <a:pt x="132" y="330"/>
                      <a:pt x="132" y="331"/>
                      <a:pt x="132" y="332"/>
                    </a:cubicBezTo>
                    <a:cubicBezTo>
                      <a:pt x="131" y="332"/>
                      <a:pt x="131" y="333"/>
                      <a:pt x="131" y="334"/>
                    </a:cubicBezTo>
                    <a:cubicBezTo>
                      <a:pt x="131" y="335"/>
                      <a:pt x="129" y="335"/>
                      <a:pt x="129" y="336"/>
                    </a:cubicBezTo>
                    <a:cubicBezTo>
                      <a:pt x="128" y="337"/>
                      <a:pt x="128" y="336"/>
                      <a:pt x="128" y="335"/>
                    </a:cubicBezTo>
                    <a:cubicBezTo>
                      <a:pt x="128" y="334"/>
                      <a:pt x="124" y="335"/>
                      <a:pt x="123" y="335"/>
                    </a:cubicBezTo>
                    <a:cubicBezTo>
                      <a:pt x="123" y="335"/>
                      <a:pt x="122" y="336"/>
                      <a:pt x="121" y="336"/>
                    </a:cubicBezTo>
                    <a:cubicBezTo>
                      <a:pt x="121" y="337"/>
                      <a:pt x="121" y="337"/>
                      <a:pt x="121" y="339"/>
                    </a:cubicBezTo>
                    <a:cubicBezTo>
                      <a:pt x="122" y="340"/>
                      <a:pt x="120" y="341"/>
                      <a:pt x="119" y="341"/>
                    </a:cubicBezTo>
                    <a:cubicBezTo>
                      <a:pt x="119" y="342"/>
                      <a:pt x="118" y="342"/>
                      <a:pt x="117" y="343"/>
                    </a:cubicBezTo>
                    <a:cubicBezTo>
                      <a:pt x="117" y="343"/>
                      <a:pt x="117" y="343"/>
                      <a:pt x="117" y="344"/>
                    </a:cubicBezTo>
                    <a:cubicBezTo>
                      <a:pt x="117" y="345"/>
                      <a:pt x="115" y="347"/>
                      <a:pt x="114" y="347"/>
                    </a:cubicBezTo>
                    <a:cubicBezTo>
                      <a:pt x="113" y="347"/>
                      <a:pt x="111" y="347"/>
                      <a:pt x="111" y="347"/>
                    </a:cubicBezTo>
                    <a:cubicBezTo>
                      <a:pt x="110" y="347"/>
                      <a:pt x="108" y="347"/>
                      <a:pt x="107" y="347"/>
                    </a:cubicBezTo>
                    <a:cubicBezTo>
                      <a:pt x="106" y="347"/>
                      <a:pt x="105" y="346"/>
                      <a:pt x="104" y="346"/>
                    </a:cubicBezTo>
                    <a:cubicBezTo>
                      <a:pt x="104" y="346"/>
                      <a:pt x="104" y="345"/>
                      <a:pt x="104" y="344"/>
                    </a:cubicBezTo>
                    <a:cubicBezTo>
                      <a:pt x="104" y="343"/>
                      <a:pt x="105" y="343"/>
                      <a:pt x="104" y="342"/>
                    </a:cubicBezTo>
                    <a:cubicBezTo>
                      <a:pt x="103" y="342"/>
                      <a:pt x="102" y="342"/>
                      <a:pt x="102" y="343"/>
                    </a:cubicBezTo>
                    <a:cubicBezTo>
                      <a:pt x="101" y="344"/>
                      <a:pt x="101" y="344"/>
                      <a:pt x="100" y="344"/>
                    </a:cubicBezTo>
                    <a:cubicBezTo>
                      <a:pt x="100" y="344"/>
                      <a:pt x="99" y="344"/>
                      <a:pt x="98" y="344"/>
                    </a:cubicBezTo>
                    <a:cubicBezTo>
                      <a:pt x="98" y="343"/>
                      <a:pt x="96" y="342"/>
                      <a:pt x="96" y="342"/>
                    </a:cubicBezTo>
                    <a:cubicBezTo>
                      <a:pt x="96" y="342"/>
                      <a:pt x="94" y="342"/>
                      <a:pt x="93" y="342"/>
                    </a:cubicBezTo>
                    <a:cubicBezTo>
                      <a:pt x="92" y="342"/>
                      <a:pt x="93" y="342"/>
                      <a:pt x="93" y="343"/>
                    </a:cubicBezTo>
                    <a:cubicBezTo>
                      <a:pt x="93" y="344"/>
                      <a:pt x="93" y="344"/>
                      <a:pt x="92" y="345"/>
                    </a:cubicBezTo>
                    <a:cubicBezTo>
                      <a:pt x="91" y="345"/>
                      <a:pt x="91" y="346"/>
                      <a:pt x="91" y="346"/>
                    </a:cubicBezTo>
                    <a:cubicBezTo>
                      <a:pt x="91" y="347"/>
                      <a:pt x="90" y="347"/>
                      <a:pt x="89" y="346"/>
                    </a:cubicBezTo>
                    <a:cubicBezTo>
                      <a:pt x="88" y="345"/>
                      <a:pt x="87" y="347"/>
                      <a:pt x="87" y="346"/>
                    </a:cubicBezTo>
                    <a:cubicBezTo>
                      <a:pt x="86" y="346"/>
                      <a:pt x="85" y="343"/>
                      <a:pt x="84" y="343"/>
                    </a:cubicBezTo>
                    <a:cubicBezTo>
                      <a:pt x="84" y="342"/>
                      <a:pt x="83" y="342"/>
                      <a:pt x="83" y="342"/>
                    </a:cubicBezTo>
                    <a:cubicBezTo>
                      <a:pt x="82" y="342"/>
                      <a:pt x="82" y="341"/>
                      <a:pt x="83" y="341"/>
                    </a:cubicBezTo>
                    <a:cubicBezTo>
                      <a:pt x="83" y="340"/>
                      <a:pt x="83" y="339"/>
                      <a:pt x="84" y="340"/>
                    </a:cubicBezTo>
                    <a:cubicBezTo>
                      <a:pt x="84" y="340"/>
                      <a:pt x="85" y="338"/>
                      <a:pt x="85" y="337"/>
                    </a:cubicBezTo>
                    <a:cubicBezTo>
                      <a:pt x="85" y="336"/>
                      <a:pt x="85" y="335"/>
                      <a:pt x="85" y="335"/>
                    </a:cubicBezTo>
                    <a:cubicBezTo>
                      <a:pt x="85" y="334"/>
                      <a:pt x="85" y="333"/>
                      <a:pt x="86" y="333"/>
                    </a:cubicBezTo>
                    <a:cubicBezTo>
                      <a:pt x="86" y="332"/>
                      <a:pt x="85" y="331"/>
                      <a:pt x="85" y="331"/>
                    </a:cubicBezTo>
                    <a:cubicBezTo>
                      <a:pt x="84" y="330"/>
                      <a:pt x="83" y="329"/>
                      <a:pt x="82" y="328"/>
                    </a:cubicBezTo>
                    <a:cubicBezTo>
                      <a:pt x="82" y="326"/>
                      <a:pt x="83" y="326"/>
                      <a:pt x="82" y="325"/>
                    </a:cubicBezTo>
                    <a:cubicBezTo>
                      <a:pt x="81" y="324"/>
                      <a:pt x="84" y="325"/>
                      <a:pt x="84" y="324"/>
                    </a:cubicBezTo>
                    <a:cubicBezTo>
                      <a:pt x="84" y="324"/>
                      <a:pt x="82" y="323"/>
                      <a:pt x="82" y="322"/>
                    </a:cubicBezTo>
                    <a:cubicBezTo>
                      <a:pt x="81" y="322"/>
                      <a:pt x="80" y="320"/>
                      <a:pt x="80" y="319"/>
                    </a:cubicBezTo>
                    <a:cubicBezTo>
                      <a:pt x="79" y="318"/>
                      <a:pt x="79" y="319"/>
                      <a:pt x="78" y="318"/>
                    </a:cubicBezTo>
                    <a:cubicBezTo>
                      <a:pt x="78" y="318"/>
                      <a:pt x="78" y="317"/>
                      <a:pt x="79" y="317"/>
                    </a:cubicBezTo>
                    <a:cubicBezTo>
                      <a:pt x="79" y="316"/>
                      <a:pt x="78" y="315"/>
                      <a:pt x="78" y="315"/>
                    </a:cubicBezTo>
                    <a:cubicBezTo>
                      <a:pt x="77" y="314"/>
                      <a:pt x="77" y="313"/>
                      <a:pt x="77" y="313"/>
                    </a:cubicBezTo>
                    <a:cubicBezTo>
                      <a:pt x="76" y="312"/>
                      <a:pt x="77" y="312"/>
                      <a:pt x="77" y="311"/>
                    </a:cubicBezTo>
                    <a:cubicBezTo>
                      <a:pt x="77" y="311"/>
                      <a:pt x="77" y="310"/>
                      <a:pt x="77" y="310"/>
                    </a:cubicBezTo>
                    <a:cubicBezTo>
                      <a:pt x="76" y="310"/>
                      <a:pt x="76" y="309"/>
                      <a:pt x="76" y="308"/>
                    </a:cubicBezTo>
                    <a:cubicBezTo>
                      <a:pt x="75" y="308"/>
                      <a:pt x="75" y="306"/>
                      <a:pt x="74" y="306"/>
                    </a:cubicBezTo>
                    <a:cubicBezTo>
                      <a:pt x="74" y="305"/>
                      <a:pt x="73" y="305"/>
                      <a:pt x="72" y="305"/>
                    </a:cubicBezTo>
                    <a:cubicBezTo>
                      <a:pt x="71" y="305"/>
                      <a:pt x="70" y="305"/>
                      <a:pt x="69" y="304"/>
                    </a:cubicBezTo>
                    <a:cubicBezTo>
                      <a:pt x="69" y="304"/>
                      <a:pt x="68" y="303"/>
                      <a:pt x="68" y="302"/>
                    </a:cubicBezTo>
                    <a:cubicBezTo>
                      <a:pt x="67" y="301"/>
                      <a:pt x="67" y="300"/>
                      <a:pt x="67" y="300"/>
                    </a:cubicBezTo>
                    <a:cubicBezTo>
                      <a:pt x="66" y="299"/>
                      <a:pt x="67" y="298"/>
                      <a:pt x="67" y="297"/>
                    </a:cubicBezTo>
                    <a:cubicBezTo>
                      <a:pt x="67" y="296"/>
                      <a:pt x="66" y="297"/>
                      <a:pt x="66" y="296"/>
                    </a:cubicBezTo>
                    <a:cubicBezTo>
                      <a:pt x="65" y="296"/>
                      <a:pt x="65" y="295"/>
                      <a:pt x="66" y="294"/>
                    </a:cubicBezTo>
                    <a:cubicBezTo>
                      <a:pt x="66" y="293"/>
                      <a:pt x="68" y="291"/>
                      <a:pt x="69" y="290"/>
                    </a:cubicBezTo>
                    <a:cubicBezTo>
                      <a:pt x="70" y="289"/>
                      <a:pt x="70" y="289"/>
                      <a:pt x="71" y="289"/>
                    </a:cubicBezTo>
                    <a:cubicBezTo>
                      <a:pt x="72" y="289"/>
                      <a:pt x="71" y="287"/>
                      <a:pt x="71" y="287"/>
                    </a:cubicBezTo>
                    <a:cubicBezTo>
                      <a:pt x="71" y="286"/>
                      <a:pt x="72" y="285"/>
                      <a:pt x="71" y="285"/>
                    </a:cubicBezTo>
                    <a:cubicBezTo>
                      <a:pt x="71" y="284"/>
                      <a:pt x="70" y="283"/>
                      <a:pt x="69" y="283"/>
                    </a:cubicBezTo>
                    <a:cubicBezTo>
                      <a:pt x="68" y="284"/>
                      <a:pt x="68" y="284"/>
                      <a:pt x="68" y="284"/>
                    </a:cubicBezTo>
                    <a:cubicBezTo>
                      <a:pt x="68" y="283"/>
                      <a:pt x="69" y="282"/>
                      <a:pt x="70" y="281"/>
                    </a:cubicBezTo>
                    <a:cubicBezTo>
                      <a:pt x="71" y="280"/>
                      <a:pt x="71" y="279"/>
                      <a:pt x="71" y="279"/>
                    </a:cubicBezTo>
                    <a:cubicBezTo>
                      <a:pt x="71" y="278"/>
                      <a:pt x="71" y="277"/>
                      <a:pt x="70" y="277"/>
                    </a:cubicBezTo>
                    <a:cubicBezTo>
                      <a:pt x="70" y="277"/>
                      <a:pt x="69" y="277"/>
                      <a:pt x="68" y="277"/>
                    </a:cubicBezTo>
                    <a:cubicBezTo>
                      <a:pt x="67" y="278"/>
                      <a:pt x="67" y="277"/>
                      <a:pt x="66" y="277"/>
                    </a:cubicBezTo>
                    <a:cubicBezTo>
                      <a:pt x="66" y="276"/>
                      <a:pt x="65" y="276"/>
                      <a:pt x="65" y="276"/>
                    </a:cubicBezTo>
                    <a:cubicBezTo>
                      <a:pt x="65" y="276"/>
                      <a:pt x="65" y="275"/>
                      <a:pt x="65" y="274"/>
                    </a:cubicBezTo>
                    <a:cubicBezTo>
                      <a:pt x="64" y="274"/>
                      <a:pt x="65" y="273"/>
                      <a:pt x="64" y="273"/>
                    </a:cubicBezTo>
                    <a:cubicBezTo>
                      <a:pt x="63" y="272"/>
                      <a:pt x="63" y="271"/>
                      <a:pt x="62" y="271"/>
                    </a:cubicBezTo>
                    <a:cubicBezTo>
                      <a:pt x="62" y="271"/>
                      <a:pt x="61" y="272"/>
                      <a:pt x="61" y="273"/>
                    </a:cubicBezTo>
                    <a:cubicBezTo>
                      <a:pt x="61" y="274"/>
                      <a:pt x="61" y="274"/>
                      <a:pt x="60" y="275"/>
                    </a:cubicBezTo>
                    <a:cubicBezTo>
                      <a:pt x="60" y="276"/>
                      <a:pt x="59" y="276"/>
                      <a:pt x="58" y="275"/>
                    </a:cubicBezTo>
                    <a:cubicBezTo>
                      <a:pt x="57" y="275"/>
                      <a:pt x="57" y="277"/>
                      <a:pt x="56" y="277"/>
                    </a:cubicBezTo>
                    <a:cubicBezTo>
                      <a:pt x="55" y="278"/>
                      <a:pt x="55" y="278"/>
                      <a:pt x="54" y="278"/>
                    </a:cubicBezTo>
                    <a:cubicBezTo>
                      <a:pt x="53" y="278"/>
                      <a:pt x="54" y="276"/>
                      <a:pt x="53" y="275"/>
                    </a:cubicBezTo>
                    <a:cubicBezTo>
                      <a:pt x="52" y="275"/>
                      <a:pt x="51" y="275"/>
                      <a:pt x="50" y="276"/>
                    </a:cubicBezTo>
                    <a:cubicBezTo>
                      <a:pt x="50" y="276"/>
                      <a:pt x="50" y="276"/>
                      <a:pt x="49" y="277"/>
                    </a:cubicBezTo>
                    <a:cubicBezTo>
                      <a:pt x="49" y="278"/>
                      <a:pt x="48" y="277"/>
                      <a:pt x="47" y="277"/>
                    </a:cubicBezTo>
                    <a:cubicBezTo>
                      <a:pt x="46" y="276"/>
                      <a:pt x="46" y="277"/>
                      <a:pt x="46" y="277"/>
                    </a:cubicBezTo>
                    <a:cubicBezTo>
                      <a:pt x="45" y="278"/>
                      <a:pt x="46" y="279"/>
                      <a:pt x="46" y="279"/>
                    </a:cubicBezTo>
                    <a:cubicBezTo>
                      <a:pt x="47" y="280"/>
                      <a:pt x="46" y="280"/>
                      <a:pt x="45" y="280"/>
                    </a:cubicBezTo>
                    <a:cubicBezTo>
                      <a:pt x="45" y="280"/>
                      <a:pt x="44" y="280"/>
                      <a:pt x="43" y="280"/>
                    </a:cubicBezTo>
                    <a:cubicBezTo>
                      <a:pt x="42" y="280"/>
                      <a:pt x="42" y="279"/>
                      <a:pt x="41" y="279"/>
                    </a:cubicBezTo>
                    <a:cubicBezTo>
                      <a:pt x="41" y="278"/>
                      <a:pt x="41" y="276"/>
                      <a:pt x="41" y="276"/>
                    </a:cubicBezTo>
                    <a:cubicBezTo>
                      <a:pt x="41" y="276"/>
                      <a:pt x="41" y="276"/>
                      <a:pt x="41" y="276"/>
                    </a:cubicBezTo>
                    <a:cubicBezTo>
                      <a:pt x="41" y="276"/>
                      <a:pt x="42" y="276"/>
                      <a:pt x="43" y="275"/>
                    </a:cubicBezTo>
                    <a:cubicBezTo>
                      <a:pt x="43" y="274"/>
                      <a:pt x="43" y="274"/>
                      <a:pt x="43" y="274"/>
                    </a:cubicBezTo>
                    <a:cubicBezTo>
                      <a:pt x="44" y="273"/>
                      <a:pt x="45" y="273"/>
                      <a:pt x="44" y="272"/>
                    </a:cubicBezTo>
                    <a:cubicBezTo>
                      <a:pt x="44" y="271"/>
                      <a:pt x="43" y="271"/>
                      <a:pt x="43" y="270"/>
                    </a:cubicBezTo>
                    <a:cubicBezTo>
                      <a:pt x="42" y="269"/>
                      <a:pt x="42" y="269"/>
                      <a:pt x="41" y="268"/>
                    </a:cubicBezTo>
                    <a:cubicBezTo>
                      <a:pt x="41" y="267"/>
                      <a:pt x="39" y="267"/>
                      <a:pt x="39" y="266"/>
                    </a:cubicBezTo>
                    <a:cubicBezTo>
                      <a:pt x="40" y="266"/>
                      <a:pt x="40" y="265"/>
                      <a:pt x="41" y="265"/>
                    </a:cubicBezTo>
                    <a:cubicBezTo>
                      <a:pt x="41" y="264"/>
                      <a:pt x="41" y="261"/>
                      <a:pt x="42" y="261"/>
                    </a:cubicBezTo>
                    <a:cubicBezTo>
                      <a:pt x="42" y="260"/>
                      <a:pt x="42" y="260"/>
                      <a:pt x="42" y="259"/>
                    </a:cubicBezTo>
                    <a:cubicBezTo>
                      <a:pt x="42" y="259"/>
                      <a:pt x="41" y="259"/>
                      <a:pt x="40" y="259"/>
                    </a:cubicBezTo>
                    <a:cubicBezTo>
                      <a:pt x="40" y="259"/>
                      <a:pt x="39" y="258"/>
                      <a:pt x="39" y="258"/>
                    </a:cubicBezTo>
                    <a:cubicBezTo>
                      <a:pt x="38" y="258"/>
                      <a:pt x="36" y="258"/>
                      <a:pt x="37" y="258"/>
                    </a:cubicBezTo>
                    <a:cubicBezTo>
                      <a:pt x="37" y="257"/>
                      <a:pt x="39" y="257"/>
                      <a:pt x="39" y="256"/>
                    </a:cubicBezTo>
                    <a:cubicBezTo>
                      <a:pt x="39" y="256"/>
                      <a:pt x="38" y="256"/>
                      <a:pt x="38" y="255"/>
                    </a:cubicBezTo>
                    <a:cubicBezTo>
                      <a:pt x="38" y="255"/>
                      <a:pt x="37" y="254"/>
                      <a:pt x="37" y="253"/>
                    </a:cubicBezTo>
                    <a:cubicBezTo>
                      <a:pt x="36" y="252"/>
                      <a:pt x="36" y="252"/>
                      <a:pt x="36" y="251"/>
                    </a:cubicBezTo>
                    <a:cubicBezTo>
                      <a:pt x="36" y="250"/>
                      <a:pt x="37" y="250"/>
                      <a:pt x="37" y="249"/>
                    </a:cubicBezTo>
                    <a:cubicBezTo>
                      <a:pt x="36" y="249"/>
                      <a:pt x="36" y="248"/>
                      <a:pt x="36" y="248"/>
                    </a:cubicBezTo>
                    <a:cubicBezTo>
                      <a:pt x="36" y="247"/>
                      <a:pt x="37" y="247"/>
                      <a:pt x="37" y="246"/>
                    </a:cubicBezTo>
                    <a:cubicBezTo>
                      <a:pt x="36" y="245"/>
                      <a:pt x="36" y="245"/>
                      <a:pt x="36" y="244"/>
                    </a:cubicBezTo>
                    <a:cubicBezTo>
                      <a:pt x="36" y="244"/>
                      <a:pt x="37" y="243"/>
                      <a:pt x="36" y="242"/>
                    </a:cubicBezTo>
                    <a:cubicBezTo>
                      <a:pt x="36" y="241"/>
                      <a:pt x="36" y="241"/>
                      <a:pt x="35" y="241"/>
                    </a:cubicBezTo>
                    <a:cubicBezTo>
                      <a:pt x="35" y="240"/>
                      <a:pt x="35" y="240"/>
                      <a:pt x="34" y="240"/>
                    </a:cubicBezTo>
                    <a:cubicBezTo>
                      <a:pt x="33" y="240"/>
                      <a:pt x="32" y="240"/>
                      <a:pt x="33" y="239"/>
                    </a:cubicBezTo>
                    <a:cubicBezTo>
                      <a:pt x="33" y="238"/>
                      <a:pt x="34" y="238"/>
                      <a:pt x="34" y="238"/>
                    </a:cubicBezTo>
                    <a:cubicBezTo>
                      <a:pt x="33" y="237"/>
                      <a:pt x="33" y="236"/>
                      <a:pt x="32" y="235"/>
                    </a:cubicBezTo>
                    <a:cubicBezTo>
                      <a:pt x="32" y="234"/>
                      <a:pt x="31" y="233"/>
                      <a:pt x="31" y="232"/>
                    </a:cubicBezTo>
                    <a:cubicBezTo>
                      <a:pt x="31" y="232"/>
                      <a:pt x="30" y="230"/>
                      <a:pt x="29" y="230"/>
                    </a:cubicBezTo>
                    <a:cubicBezTo>
                      <a:pt x="28" y="230"/>
                      <a:pt x="27" y="230"/>
                      <a:pt x="26" y="230"/>
                    </a:cubicBezTo>
                    <a:cubicBezTo>
                      <a:pt x="25" y="230"/>
                      <a:pt x="24" y="229"/>
                      <a:pt x="24" y="229"/>
                    </a:cubicBezTo>
                    <a:cubicBezTo>
                      <a:pt x="24" y="228"/>
                      <a:pt x="24" y="227"/>
                      <a:pt x="24" y="227"/>
                    </a:cubicBezTo>
                    <a:cubicBezTo>
                      <a:pt x="24" y="226"/>
                      <a:pt x="23" y="226"/>
                      <a:pt x="23" y="225"/>
                    </a:cubicBezTo>
                    <a:cubicBezTo>
                      <a:pt x="22" y="224"/>
                      <a:pt x="22" y="222"/>
                      <a:pt x="21" y="222"/>
                    </a:cubicBezTo>
                    <a:cubicBezTo>
                      <a:pt x="21" y="222"/>
                      <a:pt x="21" y="221"/>
                      <a:pt x="19" y="221"/>
                    </a:cubicBezTo>
                    <a:cubicBezTo>
                      <a:pt x="18" y="222"/>
                      <a:pt x="18" y="222"/>
                      <a:pt x="17" y="223"/>
                    </a:cubicBezTo>
                    <a:cubicBezTo>
                      <a:pt x="16" y="223"/>
                      <a:pt x="16" y="224"/>
                      <a:pt x="15" y="223"/>
                    </a:cubicBezTo>
                    <a:cubicBezTo>
                      <a:pt x="15" y="222"/>
                      <a:pt x="16" y="222"/>
                      <a:pt x="17" y="221"/>
                    </a:cubicBezTo>
                    <a:cubicBezTo>
                      <a:pt x="17" y="221"/>
                      <a:pt x="18" y="220"/>
                      <a:pt x="18" y="219"/>
                    </a:cubicBezTo>
                    <a:cubicBezTo>
                      <a:pt x="17" y="219"/>
                      <a:pt x="16" y="219"/>
                      <a:pt x="16" y="219"/>
                    </a:cubicBezTo>
                    <a:cubicBezTo>
                      <a:pt x="15" y="218"/>
                      <a:pt x="15" y="217"/>
                      <a:pt x="14" y="217"/>
                    </a:cubicBezTo>
                    <a:cubicBezTo>
                      <a:pt x="13" y="216"/>
                      <a:pt x="12" y="216"/>
                      <a:pt x="11" y="216"/>
                    </a:cubicBezTo>
                    <a:cubicBezTo>
                      <a:pt x="10" y="217"/>
                      <a:pt x="10" y="217"/>
                      <a:pt x="10" y="217"/>
                    </a:cubicBezTo>
                    <a:cubicBezTo>
                      <a:pt x="9" y="216"/>
                      <a:pt x="9" y="216"/>
                      <a:pt x="9" y="215"/>
                    </a:cubicBezTo>
                    <a:cubicBezTo>
                      <a:pt x="9" y="215"/>
                      <a:pt x="10" y="214"/>
                      <a:pt x="9" y="214"/>
                    </a:cubicBezTo>
                    <a:cubicBezTo>
                      <a:pt x="9" y="214"/>
                      <a:pt x="8" y="214"/>
                      <a:pt x="8" y="215"/>
                    </a:cubicBezTo>
                    <a:cubicBezTo>
                      <a:pt x="8" y="216"/>
                      <a:pt x="8" y="216"/>
                      <a:pt x="8" y="216"/>
                    </a:cubicBezTo>
                    <a:cubicBezTo>
                      <a:pt x="7" y="216"/>
                      <a:pt x="7" y="216"/>
                      <a:pt x="6" y="216"/>
                    </a:cubicBezTo>
                    <a:cubicBezTo>
                      <a:pt x="6" y="215"/>
                      <a:pt x="6" y="213"/>
                      <a:pt x="6" y="213"/>
                    </a:cubicBezTo>
                    <a:cubicBezTo>
                      <a:pt x="5" y="212"/>
                      <a:pt x="5" y="213"/>
                      <a:pt x="4" y="212"/>
                    </a:cubicBezTo>
                    <a:cubicBezTo>
                      <a:pt x="4" y="211"/>
                      <a:pt x="4" y="211"/>
                      <a:pt x="4" y="211"/>
                    </a:cubicBezTo>
                    <a:cubicBezTo>
                      <a:pt x="4" y="211"/>
                      <a:pt x="5" y="210"/>
                      <a:pt x="4" y="209"/>
                    </a:cubicBezTo>
                    <a:cubicBezTo>
                      <a:pt x="4" y="209"/>
                      <a:pt x="3" y="209"/>
                      <a:pt x="2" y="209"/>
                    </a:cubicBezTo>
                    <a:cubicBezTo>
                      <a:pt x="2" y="208"/>
                      <a:pt x="1" y="208"/>
                      <a:pt x="1" y="207"/>
                    </a:cubicBezTo>
                    <a:cubicBezTo>
                      <a:pt x="1" y="206"/>
                      <a:pt x="2" y="206"/>
                      <a:pt x="2" y="206"/>
                    </a:cubicBezTo>
                    <a:cubicBezTo>
                      <a:pt x="2" y="205"/>
                      <a:pt x="1" y="205"/>
                      <a:pt x="1" y="204"/>
                    </a:cubicBezTo>
                    <a:cubicBezTo>
                      <a:pt x="1" y="203"/>
                      <a:pt x="1" y="202"/>
                      <a:pt x="1" y="201"/>
                    </a:cubicBezTo>
                    <a:cubicBezTo>
                      <a:pt x="0" y="201"/>
                      <a:pt x="0" y="201"/>
                      <a:pt x="0" y="200"/>
                    </a:cubicBezTo>
                    <a:cubicBezTo>
                      <a:pt x="0" y="199"/>
                      <a:pt x="0" y="197"/>
                      <a:pt x="1" y="197"/>
                    </a:cubicBezTo>
                    <a:cubicBezTo>
                      <a:pt x="2" y="197"/>
                      <a:pt x="3" y="196"/>
                      <a:pt x="3" y="196"/>
                    </a:cubicBezTo>
                    <a:cubicBezTo>
                      <a:pt x="3" y="195"/>
                      <a:pt x="3" y="194"/>
                      <a:pt x="3" y="193"/>
                    </a:cubicBezTo>
                    <a:cubicBezTo>
                      <a:pt x="3" y="192"/>
                      <a:pt x="3" y="191"/>
                      <a:pt x="2" y="190"/>
                    </a:cubicBezTo>
                    <a:cubicBezTo>
                      <a:pt x="2" y="190"/>
                      <a:pt x="2" y="190"/>
                      <a:pt x="3" y="190"/>
                    </a:cubicBezTo>
                    <a:cubicBezTo>
                      <a:pt x="4" y="190"/>
                      <a:pt x="4" y="190"/>
                      <a:pt x="5" y="190"/>
                    </a:cubicBezTo>
                    <a:cubicBezTo>
                      <a:pt x="5" y="189"/>
                      <a:pt x="5" y="189"/>
                      <a:pt x="6" y="189"/>
                    </a:cubicBezTo>
                    <a:cubicBezTo>
                      <a:pt x="7" y="190"/>
                      <a:pt x="9" y="190"/>
                      <a:pt x="9" y="189"/>
                    </a:cubicBezTo>
                    <a:cubicBezTo>
                      <a:pt x="9" y="189"/>
                      <a:pt x="10" y="189"/>
                      <a:pt x="10" y="188"/>
                    </a:cubicBezTo>
                    <a:cubicBezTo>
                      <a:pt x="10" y="187"/>
                      <a:pt x="9" y="187"/>
                      <a:pt x="9" y="186"/>
                    </a:cubicBezTo>
                    <a:cubicBezTo>
                      <a:pt x="10" y="186"/>
                      <a:pt x="10" y="185"/>
                      <a:pt x="11" y="184"/>
                    </a:cubicBezTo>
                    <a:cubicBezTo>
                      <a:pt x="12" y="183"/>
                      <a:pt x="12" y="183"/>
                      <a:pt x="12" y="182"/>
                    </a:cubicBezTo>
                    <a:cubicBezTo>
                      <a:pt x="12" y="182"/>
                      <a:pt x="12" y="181"/>
                      <a:pt x="11" y="180"/>
                    </a:cubicBezTo>
                    <a:cubicBezTo>
                      <a:pt x="11" y="180"/>
                      <a:pt x="10" y="180"/>
                      <a:pt x="10" y="179"/>
                    </a:cubicBezTo>
                    <a:cubicBezTo>
                      <a:pt x="10" y="179"/>
                      <a:pt x="10" y="179"/>
                      <a:pt x="10" y="179"/>
                    </a:cubicBezTo>
                    <a:cubicBezTo>
                      <a:pt x="10" y="179"/>
                      <a:pt x="11" y="179"/>
                      <a:pt x="11" y="178"/>
                    </a:cubicBezTo>
                    <a:cubicBezTo>
                      <a:pt x="11" y="178"/>
                      <a:pt x="12" y="176"/>
                      <a:pt x="12" y="176"/>
                    </a:cubicBezTo>
                    <a:cubicBezTo>
                      <a:pt x="13" y="176"/>
                      <a:pt x="14" y="176"/>
                      <a:pt x="15" y="176"/>
                    </a:cubicBezTo>
                    <a:cubicBezTo>
                      <a:pt x="16" y="175"/>
                      <a:pt x="18" y="176"/>
                      <a:pt x="18" y="176"/>
                    </a:cubicBezTo>
                    <a:cubicBezTo>
                      <a:pt x="19" y="176"/>
                      <a:pt x="19" y="175"/>
                      <a:pt x="19" y="174"/>
                    </a:cubicBezTo>
                    <a:cubicBezTo>
                      <a:pt x="19" y="174"/>
                      <a:pt x="19" y="172"/>
                      <a:pt x="19" y="172"/>
                    </a:cubicBezTo>
                    <a:cubicBezTo>
                      <a:pt x="18" y="171"/>
                      <a:pt x="17" y="169"/>
                      <a:pt x="18" y="169"/>
                    </a:cubicBezTo>
                    <a:cubicBezTo>
                      <a:pt x="20" y="168"/>
                      <a:pt x="20" y="169"/>
                      <a:pt x="20" y="169"/>
                    </a:cubicBezTo>
                    <a:cubicBezTo>
                      <a:pt x="21" y="170"/>
                      <a:pt x="21" y="170"/>
                      <a:pt x="22" y="170"/>
                    </a:cubicBezTo>
                    <a:cubicBezTo>
                      <a:pt x="23" y="169"/>
                      <a:pt x="23" y="168"/>
                      <a:pt x="24" y="167"/>
                    </a:cubicBezTo>
                    <a:cubicBezTo>
                      <a:pt x="24" y="167"/>
                      <a:pt x="24" y="167"/>
                      <a:pt x="25" y="167"/>
                    </a:cubicBezTo>
                    <a:cubicBezTo>
                      <a:pt x="25" y="167"/>
                      <a:pt x="26" y="166"/>
                      <a:pt x="27" y="167"/>
                    </a:cubicBezTo>
                    <a:cubicBezTo>
                      <a:pt x="27" y="167"/>
                      <a:pt x="28" y="167"/>
                      <a:pt x="28" y="167"/>
                    </a:cubicBezTo>
                    <a:cubicBezTo>
                      <a:pt x="28" y="167"/>
                      <a:pt x="28" y="166"/>
                      <a:pt x="29" y="166"/>
                    </a:cubicBezTo>
                    <a:cubicBezTo>
                      <a:pt x="29" y="166"/>
                      <a:pt x="30" y="166"/>
                      <a:pt x="31" y="166"/>
                    </a:cubicBezTo>
                    <a:cubicBezTo>
                      <a:pt x="31" y="166"/>
                      <a:pt x="32" y="165"/>
                      <a:pt x="32" y="164"/>
                    </a:cubicBezTo>
                    <a:cubicBezTo>
                      <a:pt x="32" y="163"/>
                      <a:pt x="32" y="160"/>
                      <a:pt x="33" y="159"/>
                    </a:cubicBezTo>
                    <a:cubicBezTo>
                      <a:pt x="33" y="159"/>
                      <a:pt x="35" y="158"/>
                      <a:pt x="35" y="158"/>
                    </a:cubicBezTo>
                    <a:cubicBezTo>
                      <a:pt x="35" y="157"/>
                      <a:pt x="36" y="156"/>
                      <a:pt x="36" y="155"/>
                    </a:cubicBezTo>
                    <a:cubicBezTo>
                      <a:pt x="37" y="155"/>
                      <a:pt x="37" y="153"/>
                      <a:pt x="38" y="153"/>
                    </a:cubicBezTo>
                    <a:cubicBezTo>
                      <a:pt x="39" y="153"/>
                      <a:pt x="41" y="151"/>
                      <a:pt x="41" y="151"/>
                    </a:cubicBezTo>
                    <a:cubicBezTo>
                      <a:pt x="42" y="152"/>
                      <a:pt x="42" y="152"/>
                      <a:pt x="43" y="152"/>
                    </a:cubicBezTo>
                    <a:cubicBezTo>
                      <a:pt x="43" y="151"/>
                      <a:pt x="44" y="150"/>
                      <a:pt x="45" y="149"/>
                    </a:cubicBezTo>
                    <a:cubicBezTo>
                      <a:pt x="45" y="148"/>
                      <a:pt x="46" y="146"/>
                      <a:pt x="47" y="146"/>
                    </a:cubicBezTo>
                    <a:cubicBezTo>
                      <a:pt x="47" y="145"/>
                      <a:pt x="48" y="146"/>
                      <a:pt x="48" y="145"/>
                    </a:cubicBezTo>
                    <a:cubicBezTo>
                      <a:pt x="48" y="144"/>
                      <a:pt x="48" y="144"/>
                      <a:pt x="49" y="143"/>
                    </a:cubicBezTo>
                    <a:cubicBezTo>
                      <a:pt x="49" y="142"/>
                      <a:pt x="50" y="142"/>
                      <a:pt x="50" y="141"/>
                    </a:cubicBezTo>
                    <a:cubicBezTo>
                      <a:pt x="50" y="140"/>
                      <a:pt x="49" y="139"/>
                      <a:pt x="48" y="138"/>
                    </a:cubicBezTo>
                    <a:cubicBezTo>
                      <a:pt x="48" y="137"/>
                      <a:pt x="48" y="135"/>
                      <a:pt x="49" y="135"/>
                    </a:cubicBezTo>
                    <a:cubicBezTo>
                      <a:pt x="49" y="135"/>
                      <a:pt x="50" y="135"/>
                      <a:pt x="50" y="134"/>
                    </a:cubicBezTo>
                    <a:cubicBezTo>
                      <a:pt x="49" y="133"/>
                      <a:pt x="48" y="133"/>
                      <a:pt x="49" y="132"/>
                    </a:cubicBezTo>
                    <a:cubicBezTo>
                      <a:pt x="50" y="132"/>
                      <a:pt x="51" y="133"/>
                      <a:pt x="51" y="132"/>
                    </a:cubicBezTo>
                    <a:cubicBezTo>
                      <a:pt x="52" y="132"/>
                      <a:pt x="53" y="129"/>
                      <a:pt x="54" y="129"/>
                    </a:cubicBezTo>
                    <a:cubicBezTo>
                      <a:pt x="55" y="128"/>
                      <a:pt x="56" y="127"/>
                      <a:pt x="55" y="126"/>
                    </a:cubicBezTo>
                    <a:cubicBezTo>
                      <a:pt x="55" y="124"/>
                      <a:pt x="55" y="123"/>
                      <a:pt x="55" y="123"/>
                    </a:cubicBezTo>
                    <a:cubicBezTo>
                      <a:pt x="56" y="123"/>
                      <a:pt x="57" y="122"/>
                      <a:pt x="58" y="122"/>
                    </a:cubicBezTo>
                    <a:cubicBezTo>
                      <a:pt x="58" y="123"/>
                      <a:pt x="59" y="123"/>
                      <a:pt x="59" y="123"/>
                    </a:cubicBezTo>
                    <a:cubicBezTo>
                      <a:pt x="59" y="122"/>
                      <a:pt x="58" y="121"/>
                      <a:pt x="58" y="120"/>
                    </a:cubicBezTo>
                    <a:cubicBezTo>
                      <a:pt x="59" y="119"/>
                      <a:pt x="59" y="119"/>
                      <a:pt x="58" y="118"/>
                    </a:cubicBezTo>
                    <a:cubicBezTo>
                      <a:pt x="58" y="117"/>
                      <a:pt x="58" y="117"/>
                      <a:pt x="58" y="116"/>
                    </a:cubicBezTo>
                    <a:cubicBezTo>
                      <a:pt x="58" y="115"/>
                      <a:pt x="59" y="115"/>
                      <a:pt x="58" y="114"/>
                    </a:cubicBezTo>
                    <a:cubicBezTo>
                      <a:pt x="57" y="114"/>
                      <a:pt x="57" y="113"/>
                      <a:pt x="57" y="112"/>
                    </a:cubicBezTo>
                    <a:cubicBezTo>
                      <a:pt x="57" y="111"/>
                      <a:pt x="56" y="108"/>
                      <a:pt x="56" y="108"/>
                    </a:cubicBezTo>
                    <a:cubicBezTo>
                      <a:pt x="55" y="108"/>
                      <a:pt x="55" y="108"/>
                      <a:pt x="54" y="108"/>
                    </a:cubicBezTo>
                    <a:cubicBezTo>
                      <a:pt x="54" y="107"/>
                      <a:pt x="53" y="106"/>
                      <a:pt x="54" y="106"/>
                    </a:cubicBezTo>
                    <a:cubicBezTo>
                      <a:pt x="55" y="106"/>
                      <a:pt x="56" y="106"/>
                      <a:pt x="57" y="106"/>
                    </a:cubicBezTo>
                    <a:cubicBezTo>
                      <a:pt x="57" y="105"/>
                      <a:pt x="57" y="104"/>
                      <a:pt x="56" y="104"/>
                    </a:cubicBezTo>
                    <a:cubicBezTo>
                      <a:pt x="56" y="104"/>
                      <a:pt x="56" y="105"/>
                      <a:pt x="55" y="105"/>
                    </a:cubicBezTo>
                    <a:cubicBezTo>
                      <a:pt x="54" y="105"/>
                      <a:pt x="54" y="105"/>
                      <a:pt x="53" y="104"/>
                    </a:cubicBezTo>
                    <a:cubicBezTo>
                      <a:pt x="53" y="104"/>
                      <a:pt x="52" y="103"/>
                      <a:pt x="53" y="103"/>
                    </a:cubicBezTo>
                    <a:cubicBezTo>
                      <a:pt x="54" y="102"/>
                      <a:pt x="56" y="101"/>
                      <a:pt x="57" y="100"/>
                    </a:cubicBezTo>
                    <a:cubicBezTo>
                      <a:pt x="57" y="100"/>
                      <a:pt x="58" y="99"/>
                      <a:pt x="58" y="99"/>
                    </a:cubicBezTo>
                    <a:cubicBezTo>
                      <a:pt x="58" y="98"/>
                      <a:pt x="59" y="98"/>
                      <a:pt x="58" y="98"/>
                    </a:cubicBezTo>
                    <a:cubicBezTo>
                      <a:pt x="57" y="98"/>
                      <a:pt x="56" y="98"/>
                      <a:pt x="56" y="97"/>
                    </a:cubicBezTo>
                    <a:cubicBezTo>
                      <a:pt x="56" y="97"/>
                      <a:pt x="56" y="97"/>
                      <a:pt x="55" y="96"/>
                    </a:cubicBezTo>
                    <a:cubicBezTo>
                      <a:pt x="55" y="96"/>
                      <a:pt x="54" y="95"/>
                      <a:pt x="55" y="95"/>
                    </a:cubicBezTo>
                    <a:cubicBezTo>
                      <a:pt x="55" y="94"/>
                      <a:pt x="55" y="94"/>
                      <a:pt x="55" y="93"/>
                    </a:cubicBezTo>
                    <a:cubicBezTo>
                      <a:pt x="55" y="93"/>
                      <a:pt x="54" y="92"/>
                      <a:pt x="54" y="91"/>
                    </a:cubicBezTo>
                    <a:cubicBezTo>
                      <a:pt x="54" y="90"/>
                      <a:pt x="53" y="89"/>
                      <a:pt x="54" y="89"/>
                    </a:cubicBezTo>
                    <a:cubicBezTo>
                      <a:pt x="55" y="88"/>
                      <a:pt x="55" y="87"/>
                      <a:pt x="56" y="87"/>
                    </a:cubicBezTo>
                    <a:cubicBezTo>
                      <a:pt x="56" y="87"/>
                      <a:pt x="57" y="86"/>
                      <a:pt x="57" y="86"/>
                    </a:cubicBezTo>
                    <a:cubicBezTo>
                      <a:pt x="58" y="85"/>
                      <a:pt x="58" y="83"/>
                      <a:pt x="59" y="84"/>
                    </a:cubicBezTo>
                    <a:cubicBezTo>
                      <a:pt x="59" y="85"/>
                      <a:pt x="60" y="85"/>
                      <a:pt x="60" y="85"/>
                    </a:cubicBezTo>
                    <a:cubicBezTo>
                      <a:pt x="61" y="85"/>
                      <a:pt x="62" y="85"/>
                      <a:pt x="62" y="86"/>
                    </a:cubicBezTo>
                    <a:cubicBezTo>
                      <a:pt x="62" y="86"/>
                      <a:pt x="62" y="86"/>
                      <a:pt x="63" y="86"/>
                    </a:cubicBezTo>
                    <a:cubicBezTo>
                      <a:pt x="64" y="86"/>
                      <a:pt x="65" y="86"/>
                      <a:pt x="65" y="86"/>
                    </a:cubicBezTo>
                    <a:cubicBezTo>
                      <a:pt x="65" y="87"/>
                      <a:pt x="66" y="87"/>
                      <a:pt x="66" y="87"/>
                    </a:cubicBezTo>
                    <a:cubicBezTo>
                      <a:pt x="67" y="87"/>
                      <a:pt x="67" y="88"/>
                      <a:pt x="68" y="88"/>
                    </a:cubicBezTo>
                    <a:cubicBezTo>
                      <a:pt x="68" y="87"/>
                      <a:pt x="69" y="86"/>
                      <a:pt x="70" y="86"/>
                    </a:cubicBezTo>
                    <a:cubicBezTo>
                      <a:pt x="71" y="87"/>
                      <a:pt x="72" y="87"/>
                      <a:pt x="73" y="87"/>
                    </a:cubicBezTo>
                    <a:cubicBezTo>
                      <a:pt x="74" y="87"/>
                      <a:pt x="75" y="87"/>
                      <a:pt x="76" y="88"/>
                    </a:cubicBezTo>
                    <a:cubicBezTo>
                      <a:pt x="77" y="88"/>
                      <a:pt x="78" y="88"/>
                      <a:pt x="79" y="87"/>
                    </a:cubicBezTo>
                    <a:cubicBezTo>
                      <a:pt x="79" y="87"/>
                      <a:pt x="79" y="86"/>
                      <a:pt x="80" y="87"/>
                    </a:cubicBezTo>
                    <a:cubicBezTo>
                      <a:pt x="81" y="87"/>
                      <a:pt x="81" y="88"/>
                      <a:pt x="81" y="87"/>
                    </a:cubicBezTo>
                    <a:cubicBezTo>
                      <a:pt x="82" y="86"/>
                      <a:pt x="81" y="85"/>
                      <a:pt x="81" y="84"/>
                    </a:cubicBezTo>
                    <a:cubicBezTo>
                      <a:pt x="81" y="83"/>
                      <a:pt x="81" y="83"/>
                      <a:pt x="82" y="83"/>
                    </a:cubicBezTo>
                    <a:cubicBezTo>
                      <a:pt x="83" y="83"/>
                      <a:pt x="84" y="82"/>
                      <a:pt x="84" y="82"/>
                    </a:cubicBezTo>
                    <a:cubicBezTo>
                      <a:pt x="85" y="81"/>
                      <a:pt x="85" y="80"/>
                      <a:pt x="86" y="79"/>
                    </a:cubicBezTo>
                    <a:cubicBezTo>
                      <a:pt x="87" y="79"/>
                      <a:pt x="87" y="79"/>
                      <a:pt x="88" y="79"/>
                    </a:cubicBezTo>
                    <a:cubicBezTo>
                      <a:pt x="89" y="79"/>
                      <a:pt x="89" y="80"/>
                      <a:pt x="89" y="81"/>
                    </a:cubicBezTo>
                    <a:cubicBezTo>
                      <a:pt x="89" y="81"/>
                      <a:pt x="90" y="81"/>
                      <a:pt x="91" y="80"/>
                    </a:cubicBezTo>
                    <a:cubicBezTo>
                      <a:pt x="91" y="80"/>
                      <a:pt x="91" y="79"/>
                      <a:pt x="92" y="79"/>
                    </a:cubicBezTo>
                    <a:cubicBezTo>
                      <a:pt x="93" y="78"/>
                      <a:pt x="94" y="78"/>
                      <a:pt x="93" y="77"/>
                    </a:cubicBezTo>
                    <a:cubicBezTo>
                      <a:pt x="92" y="77"/>
                      <a:pt x="90" y="77"/>
                      <a:pt x="90" y="77"/>
                    </a:cubicBezTo>
                    <a:cubicBezTo>
                      <a:pt x="90" y="76"/>
                      <a:pt x="89" y="75"/>
                      <a:pt x="89" y="74"/>
                    </a:cubicBezTo>
                    <a:cubicBezTo>
                      <a:pt x="88" y="73"/>
                      <a:pt x="88" y="73"/>
                      <a:pt x="88" y="72"/>
                    </a:cubicBezTo>
                    <a:cubicBezTo>
                      <a:pt x="87" y="72"/>
                      <a:pt x="87" y="72"/>
                      <a:pt x="87" y="71"/>
                    </a:cubicBezTo>
                    <a:cubicBezTo>
                      <a:pt x="87" y="70"/>
                      <a:pt x="86" y="69"/>
                      <a:pt x="86" y="68"/>
                    </a:cubicBezTo>
                    <a:cubicBezTo>
                      <a:pt x="86" y="67"/>
                      <a:pt x="86" y="66"/>
                      <a:pt x="86" y="66"/>
                    </a:cubicBezTo>
                    <a:cubicBezTo>
                      <a:pt x="86" y="66"/>
                      <a:pt x="86" y="65"/>
                      <a:pt x="86" y="64"/>
                    </a:cubicBezTo>
                    <a:cubicBezTo>
                      <a:pt x="86" y="64"/>
                      <a:pt x="85" y="65"/>
                      <a:pt x="84" y="65"/>
                    </a:cubicBezTo>
                    <a:cubicBezTo>
                      <a:pt x="84" y="65"/>
                      <a:pt x="83" y="66"/>
                      <a:pt x="82" y="67"/>
                    </a:cubicBezTo>
                    <a:cubicBezTo>
                      <a:pt x="82" y="67"/>
                      <a:pt x="81" y="67"/>
                      <a:pt x="81" y="67"/>
                    </a:cubicBezTo>
                    <a:cubicBezTo>
                      <a:pt x="80" y="66"/>
                      <a:pt x="81" y="66"/>
                      <a:pt x="80" y="66"/>
                    </a:cubicBezTo>
                    <a:cubicBezTo>
                      <a:pt x="79" y="66"/>
                      <a:pt x="78" y="65"/>
                      <a:pt x="78" y="64"/>
                    </a:cubicBezTo>
                    <a:cubicBezTo>
                      <a:pt x="78" y="63"/>
                      <a:pt x="79" y="63"/>
                      <a:pt x="79" y="62"/>
                    </a:cubicBezTo>
                    <a:cubicBezTo>
                      <a:pt x="80" y="61"/>
                      <a:pt x="81" y="61"/>
                      <a:pt x="80" y="60"/>
                    </a:cubicBezTo>
                    <a:cubicBezTo>
                      <a:pt x="79" y="60"/>
                      <a:pt x="78" y="59"/>
                      <a:pt x="78" y="59"/>
                    </a:cubicBezTo>
                    <a:cubicBezTo>
                      <a:pt x="78" y="58"/>
                      <a:pt x="78" y="58"/>
                      <a:pt x="79" y="58"/>
                    </a:cubicBezTo>
                    <a:cubicBezTo>
                      <a:pt x="79" y="58"/>
                      <a:pt x="81" y="57"/>
                      <a:pt x="82" y="57"/>
                    </a:cubicBezTo>
                    <a:cubicBezTo>
                      <a:pt x="82" y="57"/>
                      <a:pt x="83" y="57"/>
                      <a:pt x="84" y="56"/>
                    </a:cubicBezTo>
                    <a:cubicBezTo>
                      <a:pt x="84" y="55"/>
                      <a:pt x="85" y="53"/>
                      <a:pt x="85" y="53"/>
                    </a:cubicBezTo>
                    <a:cubicBezTo>
                      <a:pt x="85" y="52"/>
                      <a:pt x="85" y="53"/>
                      <a:pt x="86" y="52"/>
                    </a:cubicBezTo>
                    <a:cubicBezTo>
                      <a:pt x="87" y="51"/>
                      <a:pt x="88" y="49"/>
                      <a:pt x="89" y="50"/>
                    </a:cubicBezTo>
                    <a:cubicBezTo>
                      <a:pt x="89" y="51"/>
                      <a:pt x="90" y="54"/>
                      <a:pt x="91" y="53"/>
                    </a:cubicBezTo>
                    <a:cubicBezTo>
                      <a:pt x="91" y="53"/>
                      <a:pt x="93" y="53"/>
                      <a:pt x="93" y="52"/>
                    </a:cubicBezTo>
                    <a:cubicBezTo>
                      <a:pt x="93" y="52"/>
                      <a:pt x="93" y="51"/>
                      <a:pt x="93" y="50"/>
                    </a:cubicBezTo>
                    <a:cubicBezTo>
                      <a:pt x="94" y="50"/>
                      <a:pt x="94" y="49"/>
                      <a:pt x="94" y="48"/>
                    </a:cubicBezTo>
                    <a:cubicBezTo>
                      <a:pt x="95" y="48"/>
                      <a:pt x="96" y="46"/>
                      <a:pt x="96" y="46"/>
                    </a:cubicBezTo>
                    <a:cubicBezTo>
                      <a:pt x="95" y="45"/>
                      <a:pt x="95" y="44"/>
                      <a:pt x="95" y="43"/>
                    </a:cubicBezTo>
                    <a:cubicBezTo>
                      <a:pt x="95" y="42"/>
                      <a:pt x="94" y="40"/>
                      <a:pt x="95" y="41"/>
                    </a:cubicBezTo>
                    <a:cubicBezTo>
                      <a:pt x="96" y="41"/>
                      <a:pt x="97" y="41"/>
                      <a:pt x="98" y="40"/>
                    </a:cubicBezTo>
                    <a:cubicBezTo>
                      <a:pt x="98" y="40"/>
                      <a:pt x="98" y="39"/>
                      <a:pt x="99" y="38"/>
                    </a:cubicBezTo>
                    <a:cubicBezTo>
                      <a:pt x="99" y="36"/>
                      <a:pt x="100" y="35"/>
                      <a:pt x="100" y="35"/>
                    </a:cubicBezTo>
                    <a:cubicBezTo>
                      <a:pt x="101" y="35"/>
                      <a:pt x="101" y="35"/>
                      <a:pt x="101" y="34"/>
                    </a:cubicBezTo>
                    <a:cubicBezTo>
                      <a:pt x="101" y="33"/>
                      <a:pt x="101" y="32"/>
                      <a:pt x="100" y="32"/>
                    </a:cubicBezTo>
                    <a:cubicBezTo>
                      <a:pt x="99" y="32"/>
                      <a:pt x="99" y="31"/>
                      <a:pt x="99" y="30"/>
                    </a:cubicBezTo>
                    <a:cubicBezTo>
                      <a:pt x="99" y="30"/>
                      <a:pt x="99" y="28"/>
                      <a:pt x="99" y="28"/>
                    </a:cubicBezTo>
                    <a:cubicBezTo>
                      <a:pt x="99" y="28"/>
                      <a:pt x="100" y="26"/>
                      <a:pt x="100" y="25"/>
                    </a:cubicBezTo>
                    <a:cubicBezTo>
                      <a:pt x="100" y="24"/>
                      <a:pt x="101" y="24"/>
                      <a:pt x="100" y="23"/>
                    </a:cubicBezTo>
                    <a:cubicBezTo>
                      <a:pt x="100" y="23"/>
                      <a:pt x="100" y="23"/>
                      <a:pt x="100" y="22"/>
                    </a:cubicBezTo>
                    <a:cubicBezTo>
                      <a:pt x="101" y="21"/>
                      <a:pt x="101" y="20"/>
                      <a:pt x="101" y="20"/>
                    </a:cubicBezTo>
                    <a:cubicBezTo>
                      <a:pt x="102" y="19"/>
                      <a:pt x="103" y="19"/>
                      <a:pt x="103" y="18"/>
                    </a:cubicBezTo>
                    <a:cubicBezTo>
                      <a:pt x="103" y="17"/>
                      <a:pt x="103" y="16"/>
                      <a:pt x="103" y="16"/>
                    </a:cubicBezTo>
                    <a:cubicBezTo>
                      <a:pt x="103" y="15"/>
                      <a:pt x="102" y="12"/>
                      <a:pt x="102" y="11"/>
                    </a:cubicBezTo>
                    <a:cubicBezTo>
                      <a:pt x="102" y="10"/>
                      <a:pt x="103" y="9"/>
                      <a:pt x="102" y="9"/>
                    </a:cubicBezTo>
                    <a:cubicBezTo>
                      <a:pt x="102" y="8"/>
                      <a:pt x="101" y="9"/>
                      <a:pt x="101" y="9"/>
                    </a:cubicBezTo>
                    <a:cubicBezTo>
                      <a:pt x="101" y="8"/>
                      <a:pt x="101" y="7"/>
                      <a:pt x="101" y="7"/>
                    </a:cubicBezTo>
                    <a:cubicBezTo>
                      <a:pt x="101" y="7"/>
                      <a:pt x="101" y="7"/>
                      <a:pt x="101" y="7"/>
                    </a:cubicBezTo>
                    <a:cubicBezTo>
                      <a:pt x="101" y="7"/>
                      <a:pt x="102" y="7"/>
                      <a:pt x="102" y="7"/>
                    </a:cubicBezTo>
                    <a:cubicBezTo>
                      <a:pt x="102" y="6"/>
                      <a:pt x="102" y="5"/>
                      <a:pt x="103" y="5"/>
                    </a:cubicBezTo>
                    <a:cubicBezTo>
                      <a:pt x="104" y="4"/>
                      <a:pt x="104" y="3"/>
                      <a:pt x="105" y="4"/>
                    </a:cubicBezTo>
                    <a:cubicBezTo>
                      <a:pt x="105" y="4"/>
                      <a:pt x="107" y="4"/>
                      <a:pt x="107" y="4"/>
                    </a:cubicBezTo>
                    <a:cubicBezTo>
                      <a:pt x="107" y="3"/>
                      <a:pt x="108" y="2"/>
                      <a:pt x="108" y="2"/>
                    </a:cubicBezTo>
                    <a:cubicBezTo>
                      <a:pt x="109" y="2"/>
                      <a:pt x="110" y="2"/>
                      <a:pt x="111" y="1"/>
                    </a:cubicBezTo>
                    <a:cubicBezTo>
                      <a:pt x="112" y="1"/>
                      <a:pt x="113" y="1"/>
                      <a:pt x="113" y="2"/>
                    </a:cubicBezTo>
                    <a:cubicBezTo>
                      <a:pt x="113" y="2"/>
                      <a:pt x="114" y="3"/>
                      <a:pt x="115" y="3"/>
                    </a:cubicBezTo>
                    <a:cubicBezTo>
                      <a:pt x="116" y="3"/>
                      <a:pt x="116" y="3"/>
                      <a:pt x="116" y="2"/>
                    </a:cubicBezTo>
                    <a:cubicBezTo>
                      <a:pt x="116" y="2"/>
                      <a:pt x="115" y="1"/>
                      <a:pt x="116" y="1"/>
                    </a:cubicBezTo>
                    <a:cubicBezTo>
                      <a:pt x="117" y="1"/>
                      <a:pt x="118" y="1"/>
                      <a:pt x="119" y="1"/>
                    </a:cubicBezTo>
                    <a:cubicBezTo>
                      <a:pt x="120" y="1"/>
                      <a:pt x="120" y="1"/>
                      <a:pt x="121" y="1"/>
                    </a:cubicBezTo>
                    <a:cubicBezTo>
                      <a:pt x="122" y="1"/>
                      <a:pt x="123" y="0"/>
                      <a:pt x="123" y="0"/>
                    </a:cubicBezTo>
                    <a:cubicBezTo>
                      <a:pt x="123" y="1"/>
                      <a:pt x="123" y="1"/>
                      <a:pt x="123" y="1"/>
                    </a:cubicBezTo>
                    <a:cubicBezTo>
                      <a:pt x="123" y="1"/>
                      <a:pt x="124" y="2"/>
                      <a:pt x="124" y="2"/>
                    </a:cubicBezTo>
                    <a:cubicBezTo>
                      <a:pt x="125" y="3"/>
                      <a:pt x="125" y="4"/>
                      <a:pt x="126" y="5"/>
                    </a:cubicBezTo>
                    <a:cubicBezTo>
                      <a:pt x="126" y="6"/>
                      <a:pt x="126" y="6"/>
                      <a:pt x="127" y="7"/>
                    </a:cubicBezTo>
                    <a:cubicBezTo>
                      <a:pt x="128" y="8"/>
                      <a:pt x="129" y="11"/>
                      <a:pt x="130" y="11"/>
                    </a:cubicBezTo>
                    <a:cubicBezTo>
                      <a:pt x="130" y="12"/>
                      <a:pt x="132" y="13"/>
                      <a:pt x="134" y="13"/>
                    </a:cubicBezTo>
                    <a:cubicBezTo>
                      <a:pt x="135" y="13"/>
                      <a:pt x="136" y="14"/>
                      <a:pt x="137" y="15"/>
                    </a:cubicBezTo>
                    <a:cubicBezTo>
                      <a:pt x="138" y="16"/>
                      <a:pt x="141" y="18"/>
                      <a:pt x="143" y="18"/>
                    </a:cubicBezTo>
                    <a:cubicBezTo>
                      <a:pt x="145" y="19"/>
                      <a:pt x="146" y="18"/>
                      <a:pt x="148" y="18"/>
                    </a:cubicBezTo>
                    <a:cubicBezTo>
                      <a:pt x="150" y="18"/>
                      <a:pt x="154" y="18"/>
                      <a:pt x="156" y="17"/>
                    </a:cubicBezTo>
                    <a:cubicBezTo>
                      <a:pt x="157" y="17"/>
                      <a:pt x="159" y="16"/>
                      <a:pt x="160" y="15"/>
                    </a:cubicBezTo>
                    <a:cubicBezTo>
                      <a:pt x="160" y="15"/>
                      <a:pt x="160" y="15"/>
                      <a:pt x="160" y="15"/>
                    </a:cubicBezTo>
                    <a:cubicBezTo>
                      <a:pt x="160" y="15"/>
                      <a:pt x="160" y="16"/>
                      <a:pt x="160" y="17"/>
                    </a:cubicBezTo>
                    <a:cubicBezTo>
                      <a:pt x="160" y="18"/>
                      <a:pt x="160" y="19"/>
                      <a:pt x="160" y="20"/>
                    </a:cubicBezTo>
                    <a:cubicBezTo>
                      <a:pt x="160" y="21"/>
                      <a:pt x="161" y="22"/>
                      <a:pt x="161" y="21"/>
                    </a:cubicBezTo>
                    <a:cubicBezTo>
                      <a:pt x="162" y="20"/>
                      <a:pt x="162" y="20"/>
                      <a:pt x="162" y="20"/>
                    </a:cubicBezTo>
                    <a:cubicBezTo>
                      <a:pt x="163" y="19"/>
                      <a:pt x="164" y="19"/>
                      <a:pt x="164" y="19"/>
                    </a:cubicBezTo>
                    <a:cubicBezTo>
                      <a:pt x="165" y="19"/>
                      <a:pt x="166" y="19"/>
                      <a:pt x="166" y="19"/>
                    </a:cubicBezTo>
                    <a:cubicBezTo>
                      <a:pt x="166" y="20"/>
                      <a:pt x="167" y="21"/>
                      <a:pt x="167" y="21"/>
                    </a:cubicBezTo>
                    <a:cubicBezTo>
                      <a:pt x="167" y="22"/>
                      <a:pt x="166" y="22"/>
                      <a:pt x="167" y="23"/>
                    </a:cubicBezTo>
                    <a:cubicBezTo>
                      <a:pt x="168" y="23"/>
                      <a:pt x="168" y="24"/>
                      <a:pt x="168" y="24"/>
                    </a:cubicBezTo>
                    <a:cubicBezTo>
                      <a:pt x="169" y="25"/>
                      <a:pt x="168" y="26"/>
                      <a:pt x="170" y="26"/>
                    </a:cubicBezTo>
                    <a:cubicBezTo>
                      <a:pt x="171" y="27"/>
                      <a:pt x="171" y="29"/>
                      <a:pt x="171" y="29"/>
                    </a:cubicBezTo>
                    <a:cubicBezTo>
                      <a:pt x="171" y="30"/>
                      <a:pt x="172" y="30"/>
                      <a:pt x="172" y="30"/>
                    </a:cubicBezTo>
                    <a:cubicBezTo>
                      <a:pt x="172" y="30"/>
                      <a:pt x="175" y="27"/>
                      <a:pt x="175" y="26"/>
                    </a:cubicBezTo>
                    <a:cubicBezTo>
                      <a:pt x="175" y="26"/>
                      <a:pt x="178" y="21"/>
                      <a:pt x="178" y="21"/>
                    </a:cubicBezTo>
                    <a:cubicBezTo>
                      <a:pt x="178" y="20"/>
                      <a:pt x="182" y="20"/>
                      <a:pt x="182" y="20"/>
                    </a:cubicBezTo>
                    <a:cubicBezTo>
                      <a:pt x="183" y="19"/>
                      <a:pt x="186" y="17"/>
                      <a:pt x="187" y="17"/>
                    </a:cubicBezTo>
                    <a:cubicBezTo>
                      <a:pt x="187" y="16"/>
                      <a:pt x="187" y="16"/>
                      <a:pt x="187" y="16"/>
                    </a:cubicBezTo>
                    <a:cubicBezTo>
                      <a:pt x="187" y="16"/>
                      <a:pt x="187" y="15"/>
                      <a:pt x="187" y="14"/>
                    </a:cubicBezTo>
                    <a:cubicBezTo>
                      <a:pt x="187" y="14"/>
                      <a:pt x="186" y="12"/>
                      <a:pt x="186" y="12"/>
                    </a:cubicBezTo>
                    <a:cubicBezTo>
                      <a:pt x="185" y="12"/>
                      <a:pt x="184" y="10"/>
                      <a:pt x="184" y="10"/>
                    </a:cubicBezTo>
                    <a:cubicBezTo>
                      <a:pt x="184" y="10"/>
                      <a:pt x="185" y="9"/>
                      <a:pt x="186" y="9"/>
                    </a:cubicBezTo>
                    <a:cubicBezTo>
                      <a:pt x="187" y="9"/>
                      <a:pt x="188" y="9"/>
                      <a:pt x="189" y="9"/>
                    </a:cubicBezTo>
                    <a:cubicBezTo>
                      <a:pt x="189" y="9"/>
                      <a:pt x="190" y="8"/>
                      <a:pt x="190" y="7"/>
                    </a:cubicBezTo>
                    <a:cubicBezTo>
                      <a:pt x="190" y="7"/>
                      <a:pt x="190" y="6"/>
                      <a:pt x="191" y="5"/>
                    </a:cubicBezTo>
                    <a:cubicBezTo>
                      <a:pt x="191" y="5"/>
                      <a:pt x="194" y="4"/>
                      <a:pt x="195" y="5"/>
                    </a:cubicBezTo>
                    <a:cubicBezTo>
                      <a:pt x="196" y="5"/>
                      <a:pt x="197" y="5"/>
                      <a:pt x="198" y="5"/>
                    </a:cubicBezTo>
                    <a:cubicBezTo>
                      <a:pt x="198" y="5"/>
                      <a:pt x="199" y="4"/>
                      <a:pt x="200" y="3"/>
                    </a:cubicBezTo>
                    <a:cubicBezTo>
                      <a:pt x="200" y="2"/>
                      <a:pt x="200" y="2"/>
                      <a:pt x="200" y="2"/>
                    </a:cubicBezTo>
                    <a:cubicBezTo>
                      <a:pt x="200" y="2"/>
                      <a:pt x="200" y="2"/>
                      <a:pt x="200" y="2"/>
                    </a:cubicBezTo>
                    <a:cubicBezTo>
                      <a:pt x="200" y="2"/>
                      <a:pt x="201" y="3"/>
                      <a:pt x="202" y="3"/>
                    </a:cubicBezTo>
                    <a:cubicBezTo>
                      <a:pt x="203" y="3"/>
                      <a:pt x="204" y="2"/>
                      <a:pt x="204" y="1"/>
                    </a:cubicBezTo>
                    <a:cubicBezTo>
                      <a:pt x="204" y="1"/>
                      <a:pt x="204" y="0"/>
                      <a:pt x="204" y="1"/>
                    </a:cubicBezTo>
                    <a:cubicBezTo>
                      <a:pt x="205" y="1"/>
                      <a:pt x="205" y="2"/>
                      <a:pt x="206" y="2"/>
                    </a:cubicBezTo>
                    <a:cubicBezTo>
                      <a:pt x="206" y="2"/>
                      <a:pt x="207" y="2"/>
                      <a:pt x="207" y="3"/>
                    </a:cubicBezTo>
                    <a:cubicBezTo>
                      <a:pt x="207" y="4"/>
                      <a:pt x="208" y="4"/>
                      <a:pt x="208" y="5"/>
                    </a:cubicBezTo>
                    <a:cubicBezTo>
                      <a:pt x="208" y="6"/>
                      <a:pt x="208" y="7"/>
                      <a:pt x="208" y="8"/>
                    </a:cubicBezTo>
                    <a:cubicBezTo>
                      <a:pt x="208" y="8"/>
                      <a:pt x="209" y="11"/>
                      <a:pt x="209" y="11"/>
                    </a:cubicBezTo>
                    <a:cubicBezTo>
                      <a:pt x="209" y="12"/>
                      <a:pt x="208" y="12"/>
                      <a:pt x="209" y="13"/>
                    </a:cubicBezTo>
                    <a:cubicBezTo>
                      <a:pt x="210" y="13"/>
                      <a:pt x="211" y="13"/>
                      <a:pt x="211" y="14"/>
                    </a:cubicBezTo>
                    <a:cubicBezTo>
                      <a:pt x="210" y="15"/>
                      <a:pt x="209" y="17"/>
                      <a:pt x="209" y="17"/>
                    </a:cubicBezTo>
                    <a:cubicBezTo>
                      <a:pt x="209" y="18"/>
                      <a:pt x="209" y="19"/>
                      <a:pt x="209" y="19"/>
                    </a:cubicBezTo>
                    <a:cubicBezTo>
                      <a:pt x="210" y="19"/>
                      <a:pt x="211" y="17"/>
                      <a:pt x="212" y="18"/>
                    </a:cubicBezTo>
                    <a:cubicBezTo>
                      <a:pt x="213" y="18"/>
                      <a:pt x="214" y="19"/>
                      <a:pt x="214" y="18"/>
                    </a:cubicBezTo>
                    <a:cubicBezTo>
                      <a:pt x="214" y="17"/>
                      <a:pt x="214" y="16"/>
                      <a:pt x="215" y="15"/>
                    </a:cubicBezTo>
                    <a:cubicBezTo>
                      <a:pt x="216" y="15"/>
                      <a:pt x="218" y="14"/>
                      <a:pt x="219" y="15"/>
                    </a:cubicBezTo>
                    <a:cubicBezTo>
                      <a:pt x="219" y="15"/>
                      <a:pt x="220" y="16"/>
                      <a:pt x="220" y="17"/>
                    </a:cubicBezTo>
                    <a:cubicBezTo>
                      <a:pt x="220" y="18"/>
                      <a:pt x="220" y="19"/>
                      <a:pt x="220" y="20"/>
                    </a:cubicBezTo>
                    <a:cubicBezTo>
                      <a:pt x="220" y="21"/>
                      <a:pt x="221" y="21"/>
                      <a:pt x="222" y="21"/>
                    </a:cubicBezTo>
                    <a:cubicBezTo>
                      <a:pt x="222" y="21"/>
                      <a:pt x="224" y="21"/>
                      <a:pt x="225" y="21"/>
                    </a:cubicBezTo>
                    <a:cubicBezTo>
                      <a:pt x="225" y="20"/>
                      <a:pt x="226" y="19"/>
                      <a:pt x="227" y="19"/>
                    </a:cubicBezTo>
                    <a:cubicBezTo>
                      <a:pt x="228" y="20"/>
                      <a:pt x="228" y="21"/>
                      <a:pt x="229" y="22"/>
                    </a:cubicBezTo>
                    <a:cubicBezTo>
                      <a:pt x="229" y="22"/>
                      <a:pt x="231" y="22"/>
                      <a:pt x="231" y="23"/>
                    </a:cubicBezTo>
                    <a:cubicBezTo>
                      <a:pt x="232" y="24"/>
                      <a:pt x="232" y="25"/>
                      <a:pt x="232" y="26"/>
                    </a:cubicBezTo>
                    <a:cubicBezTo>
                      <a:pt x="232" y="27"/>
                      <a:pt x="232" y="27"/>
                      <a:pt x="232" y="27"/>
                    </a:cubicBezTo>
                    <a:cubicBezTo>
                      <a:pt x="231" y="27"/>
                      <a:pt x="230" y="28"/>
                      <a:pt x="230" y="28"/>
                    </a:cubicBezTo>
                    <a:cubicBezTo>
                      <a:pt x="229" y="29"/>
                      <a:pt x="225" y="33"/>
                      <a:pt x="224" y="35"/>
                    </a:cubicBezTo>
                    <a:cubicBezTo>
                      <a:pt x="224" y="36"/>
                      <a:pt x="223" y="37"/>
                      <a:pt x="222" y="38"/>
                    </a:cubicBezTo>
                    <a:cubicBezTo>
                      <a:pt x="222" y="38"/>
                      <a:pt x="220" y="38"/>
                      <a:pt x="219" y="38"/>
                    </a:cubicBezTo>
                    <a:cubicBezTo>
                      <a:pt x="218" y="38"/>
                      <a:pt x="213" y="43"/>
                      <a:pt x="212" y="44"/>
                    </a:cubicBezTo>
                    <a:cubicBezTo>
                      <a:pt x="212" y="45"/>
                      <a:pt x="210" y="49"/>
                      <a:pt x="210" y="50"/>
                    </a:cubicBezTo>
                    <a:cubicBezTo>
                      <a:pt x="210" y="51"/>
                      <a:pt x="210" y="52"/>
                      <a:pt x="211" y="53"/>
                    </a:cubicBezTo>
                    <a:cubicBezTo>
                      <a:pt x="212" y="54"/>
                      <a:pt x="212" y="54"/>
                      <a:pt x="212" y="55"/>
                    </a:cubicBezTo>
                    <a:cubicBezTo>
                      <a:pt x="212" y="55"/>
                      <a:pt x="212" y="56"/>
                      <a:pt x="211" y="56"/>
                    </a:cubicBezTo>
                    <a:cubicBezTo>
                      <a:pt x="211" y="56"/>
                      <a:pt x="209" y="56"/>
                      <a:pt x="208" y="57"/>
                    </a:cubicBezTo>
                    <a:cubicBezTo>
                      <a:pt x="208" y="58"/>
                      <a:pt x="209" y="59"/>
                      <a:pt x="209" y="60"/>
                    </a:cubicBezTo>
                    <a:cubicBezTo>
                      <a:pt x="209" y="61"/>
                      <a:pt x="204" y="63"/>
                      <a:pt x="203" y="63"/>
                    </a:cubicBezTo>
                    <a:cubicBezTo>
                      <a:pt x="202" y="64"/>
                      <a:pt x="200" y="65"/>
                      <a:pt x="198" y="65"/>
                    </a:cubicBezTo>
                    <a:cubicBezTo>
                      <a:pt x="197" y="64"/>
                      <a:pt x="195" y="62"/>
                      <a:pt x="194" y="62"/>
                    </a:cubicBezTo>
                    <a:cubicBezTo>
                      <a:pt x="193" y="61"/>
                      <a:pt x="189" y="61"/>
                      <a:pt x="187" y="61"/>
                    </a:cubicBezTo>
                    <a:cubicBezTo>
                      <a:pt x="186" y="61"/>
                      <a:pt x="178" y="63"/>
                      <a:pt x="176" y="63"/>
                    </a:cubicBezTo>
                    <a:cubicBezTo>
                      <a:pt x="174" y="64"/>
                      <a:pt x="171" y="65"/>
                      <a:pt x="170" y="66"/>
                    </a:cubicBezTo>
                    <a:cubicBezTo>
                      <a:pt x="169" y="67"/>
                      <a:pt x="170" y="70"/>
                      <a:pt x="170" y="72"/>
                    </a:cubicBezTo>
                    <a:cubicBezTo>
                      <a:pt x="171" y="74"/>
                      <a:pt x="168" y="77"/>
                      <a:pt x="167" y="78"/>
                    </a:cubicBezTo>
                    <a:cubicBezTo>
                      <a:pt x="167" y="78"/>
                      <a:pt x="165" y="78"/>
                      <a:pt x="164" y="77"/>
                    </a:cubicBezTo>
                    <a:cubicBezTo>
                      <a:pt x="164" y="76"/>
                      <a:pt x="164" y="75"/>
                      <a:pt x="163" y="74"/>
                    </a:cubicBezTo>
                    <a:cubicBezTo>
                      <a:pt x="162" y="74"/>
                      <a:pt x="159" y="76"/>
                      <a:pt x="158" y="77"/>
                    </a:cubicBezTo>
                    <a:cubicBezTo>
                      <a:pt x="157" y="78"/>
                      <a:pt x="157" y="79"/>
                      <a:pt x="157" y="80"/>
                    </a:cubicBezTo>
                    <a:cubicBezTo>
                      <a:pt x="157" y="81"/>
                      <a:pt x="155" y="83"/>
                      <a:pt x="153" y="84"/>
                    </a:cubicBezTo>
                    <a:cubicBezTo>
                      <a:pt x="151" y="85"/>
                      <a:pt x="151" y="86"/>
                      <a:pt x="150" y="87"/>
                    </a:cubicBezTo>
                    <a:cubicBezTo>
                      <a:pt x="150" y="88"/>
                      <a:pt x="150" y="89"/>
                      <a:pt x="150" y="89"/>
                    </a:cubicBezTo>
                    <a:cubicBezTo>
                      <a:pt x="151" y="90"/>
                      <a:pt x="153" y="92"/>
                      <a:pt x="154" y="92"/>
                    </a:cubicBezTo>
                    <a:cubicBezTo>
                      <a:pt x="154" y="92"/>
                      <a:pt x="155" y="94"/>
                      <a:pt x="156" y="94"/>
                    </a:cubicBezTo>
                    <a:cubicBezTo>
                      <a:pt x="156" y="95"/>
                      <a:pt x="156" y="94"/>
                      <a:pt x="157" y="94"/>
                    </a:cubicBezTo>
                    <a:cubicBezTo>
                      <a:pt x="157" y="93"/>
                      <a:pt x="156" y="92"/>
                      <a:pt x="155" y="92"/>
                    </a:cubicBezTo>
                    <a:cubicBezTo>
                      <a:pt x="154" y="91"/>
                      <a:pt x="152" y="89"/>
                      <a:pt x="152" y="88"/>
                    </a:cubicBezTo>
                    <a:cubicBezTo>
                      <a:pt x="151" y="87"/>
                      <a:pt x="152" y="87"/>
                      <a:pt x="152" y="86"/>
                    </a:cubicBezTo>
                    <a:cubicBezTo>
                      <a:pt x="152" y="86"/>
                      <a:pt x="155" y="85"/>
                      <a:pt x="156" y="84"/>
                    </a:cubicBezTo>
                    <a:cubicBezTo>
                      <a:pt x="157" y="83"/>
                      <a:pt x="158" y="81"/>
                      <a:pt x="159" y="79"/>
                    </a:cubicBezTo>
                    <a:cubicBezTo>
                      <a:pt x="159" y="78"/>
                      <a:pt x="160" y="78"/>
                      <a:pt x="161" y="77"/>
                    </a:cubicBezTo>
                    <a:cubicBezTo>
                      <a:pt x="163" y="76"/>
                      <a:pt x="163" y="76"/>
                      <a:pt x="163" y="78"/>
                    </a:cubicBezTo>
                    <a:cubicBezTo>
                      <a:pt x="164" y="79"/>
                      <a:pt x="164" y="79"/>
                      <a:pt x="166" y="80"/>
                    </a:cubicBezTo>
                    <a:cubicBezTo>
                      <a:pt x="168" y="80"/>
                      <a:pt x="170" y="77"/>
                      <a:pt x="171" y="75"/>
                    </a:cubicBezTo>
                    <a:cubicBezTo>
                      <a:pt x="172" y="73"/>
                      <a:pt x="172" y="70"/>
                      <a:pt x="173" y="68"/>
                    </a:cubicBezTo>
                    <a:cubicBezTo>
                      <a:pt x="174" y="67"/>
                      <a:pt x="179" y="66"/>
                      <a:pt x="183" y="66"/>
                    </a:cubicBezTo>
                    <a:cubicBezTo>
                      <a:pt x="186" y="66"/>
                      <a:pt x="187" y="68"/>
                      <a:pt x="188" y="69"/>
                    </a:cubicBezTo>
                    <a:cubicBezTo>
                      <a:pt x="188" y="69"/>
                      <a:pt x="188" y="72"/>
                      <a:pt x="189" y="74"/>
                    </a:cubicBezTo>
                    <a:cubicBezTo>
                      <a:pt x="189" y="76"/>
                      <a:pt x="192" y="79"/>
                      <a:pt x="193" y="80"/>
                    </a:cubicBezTo>
                    <a:cubicBezTo>
                      <a:pt x="193" y="81"/>
                      <a:pt x="193" y="83"/>
                      <a:pt x="192" y="84"/>
                    </a:cubicBezTo>
                    <a:cubicBezTo>
                      <a:pt x="192" y="85"/>
                      <a:pt x="192" y="85"/>
                      <a:pt x="193" y="85"/>
                    </a:cubicBezTo>
                    <a:cubicBezTo>
                      <a:pt x="193" y="85"/>
                      <a:pt x="195" y="84"/>
                      <a:pt x="196" y="84"/>
                    </a:cubicBezTo>
                    <a:cubicBezTo>
                      <a:pt x="198" y="84"/>
                      <a:pt x="198" y="84"/>
                      <a:pt x="200" y="84"/>
                    </a:cubicBezTo>
                    <a:cubicBezTo>
                      <a:pt x="202" y="84"/>
                      <a:pt x="205" y="85"/>
                      <a:pt x="206" y="83"/>
                    </a:cubicBezTo>
                    <a:cubicBezTo>
                      <a:pt x="207" y="82"/>
                      <a:pt x="208" y="81"/>
                      <a:pt x="211" y="80"/>
                    </a:cubicBezTo>
                    <a:cubicBezTo>
                      <a:pt x="213" y="78"/>
                      <a:pt x="217" y="75"/>
                      <a:pt x="219" y="74"/>
                    </a:cubicBezTo>
                    <a:cubicBezTo>
                      <a:pt x="220" y="72"/>
                      <a:pt x="223" y="69"/>
                      <a:pt x="224" y="68"/>
                    </a:cubicBezTo>
                    <a:cubicBezTo>
                      <a:pt x="225" y="67"/>
                      <a:pt x="230" y="64"/>
                      <a:pt x="231" y="63"/>
                    </a:cubicBezTo>
                    <a:cubicBezTo>
                      <a:pt x="233" y="62"/>
                      <a:pt x="237" y="61"/>
                      <a:pt x="240" y="62"/>
                    </a:cubicBezTo>
                    <a:cubicBezTo>
                      <a:pt x="244" y="62"/>
                      <a:pt x="247" y="63"/>
                      <a:pt x="249" y="64"/>
                    </a:cubicBezTo>
                    <a:cubicBezTo>
                      <a:pt x="250" y="65"/>
                      <a:pt x="255" y="69"/>
                      <a:pt x="257" y="70"/>
                    </a:cubicBezTo>
                    <a:cubicBezTo>
                      <a:pt x="258" y="71"/>
                      <a:pt x="261" y="74"/>
                      <a:pt x="262" y="76"/>
                    </a:cubicBezTo>
                    <a:cubicBezTo>
                      <a:pt x="263" y="77"/>
                      <a:pt x="265" y="79"/>
                      <a:pt x="267" y="81"/>
                    </a:cubicBezTo>
                    <a:cubicBezTo>
                      <a:pt x="268" y="83"/>
                      <a:pt x="271" y="85"/>
                      <a:pt x="273" y="86"/>
                    </a:cubicBezTo>
                    <a:cubicBezTo>
                      <a:pt x="275" y="88"/>
                      <a:pt x="275" y="88"/>
                      <a:pt x="277" y="88"/>
                    </a:cubicBezTo>
                    <a:cubicBezTo>
                      <a:pt x="278" y="87"/>
                      <a:pt x="280" y="86"/>
                      <a:pt x="281" y="86"/>
                    </a:cubicBezTo>
                    <a:cubicBezTo>
                      <a:pt x="283" y="86"/>
                      <a:pt x="284" y="88"/>
                      <a:pt x="286" y="89"/>
                    </a:cubicBezTo>
                    <a:cubicBezTo>
                      <a:pt x="288" y="89"/>
                      <a:pt x="290" y="89"/>
                      <a:pt x="291" y="89"/>
                    </a:cubicBezTo>
                    <a:cubicBezTo>
                      <a:pt x="292" y="89"/>
                      <a:pt x="293" y="90"/>
                      <a:pt x="294" y="91"/>
                    </a:cubicBezTo>
                    <a:cubicBezTo>
                      <a:pt x="295" y="92"/>
                      <a:pt x="300" y="90"/>
                      <a:pt x="302" y="90"/>
                    </a:cubicBezTo>
                    <a:cubicBezTo>
                      <a:pt x="304" y="89"/>
                      <a:pt x="306" y="88"/>
                      <a:pt x="307" y="88"/>
                    </a:cubicBezTo>
                    <a:cubicBezTo>
                      <a:pt x="308" y="87"/>
                      <a:pt x="309" y="87"/>
                      <a:pt x="310" y="88"/>
                    </a:cubicBezTo>
                    <a:cubicBezTo>
                      <a:pt x="310" y="89"/>
                      <a:pt x="309" y="90"/>
                      <a:pt x="308" y="91"/>
                    </a:cubicBezTo>
                    <a:cubicBezTo>
                      <a:pt x="306" y="92"/>
                      <a:pt x="303" y="95"/>
                      <a:pt x="301" y="96"/>
                    </a:cubicBezTo>
                    <a:cubicBezTo>
                      <a:pt x="300" y="96"/>
                      <a:pt x="298" y="99"/>
                      <a:pt x="297" y="100"/>
                    </a:cubicBezTo>
                    <a:cubicBezTo>
                      <a:pt x="295" y="102"/>
                      <a:pt x="293" y="104"/>
                      <a:pt x="292" y="105"/>
                    </a:cubicBezTo>
                    <a:cubicBezTo>
                      <a:pt x="292" y="105"/>
                      <a:pt x="291" y="107"/>
                      <a:pt x="291" y="108"/>
                    </a:cubicBezTo>
                    <a:cubicBezTo>
                      <a:pt x="291" y="109"/>
                      <a:pt x="291" y="110"/>
                      <a:pt x="289" y="112"/>
                    </a:cubicBezTo>
                    <a:cubicBezTo>
                      <a:pt x="287" y="113"/>
                      <a:pt x="284" y="118"/>
                      <a:pt x="284" y="119"/>
                    </a:cubicBezTo>
                    <a:cubicBezTo>
                      <a:pt x="283" y="121"/>
                      <a:pt x="281" y="123"/>
                      <a:pt x="280" y="124"/>
                    </a:cubicBezTo>
                    <a:cubicBezTo>
                      <a:pt x="279" y="125"/>
                      <a:pt x="276" y="126"/>
                      <a:pt x="274" y="126"/>
                    </a:cubicBezTo>
                    <a:cubicBezTo>
                      <a:pt x="272" y="126"/>
                      <a:pt x="271" y="127"/>
                      <a:pt x="271" y="127"/>
                    </a:cubicBezTo>
                    <a:cubicBezTo>
                      <a:pt x="271" y="128"/>
                      <a:pt x="269" y="129"/>
                      <a:pt x="269" y="129"/>
                    </a:cubicBezTo>
                    <a:cubicBezTo>
                      <a:pt x="268" y="130"/>
                      <a:pt x="268" y="129"/>
                      <a:pt x="267" y="128"/>
                    </a:cubicBezTo>
                    <a:cubicBezTo>
                      <a:pt x="267" y="127"/>
                      <a:pt x="267" y="127"/>
                      <a:pt x="266" y="127"/>
                    </a:cubicBezTo>
                    <a:cubicBezTo>
                      <a:pt x="266" y="127"/>
                      <a:pt x="264" y="129"/>
                      <a:pt x="263" y="130"/>
                    </a:cubicBezTo>
                    <a:cubicBezTo>
                      <a:pt x="263" y="132"/>
                      <a:pt x="262" y="134"/>
                      <a:pt x="262" y="136"/>
                    </a:cubicBezTo>
                    <a:cubicBezTo>
                      <a:pt x="262" y="137"/>
                      <a:pt x="262" y="139"/>
                      <a:pt x="263" y="140"/>
                    </a:cubicBezTo>
                    <a:cubicBezTo>
                      <a:pt x="263" y="141"/>
                      <a:pt x="264" y="141"/>
                      <a:pt x="264" y="140"/>
                    </a:cubicBezTo>
                    <a:cubicBezTo>
                      <a:pt x="265" y="139"/>
                      <a:pt x="265" y="136"/>
                      <a:pt x="265" y="135"/>
                    </a:cubicBezTo>
                    <a:cubicBezTo>
                      <a:pt x="266" y="133"/>
                      <a:pt x="266" y="133"/>
                      <a:pt x="267" y="133"/>
                    </a:cubicBezTo>
                    <a:cubicBezTo>
                      <a:pt x="268" y="133"/>
                      <a:pt x="268" y="134"/>
                      <a:pt x="268" y="135"/>
                    </a:cubicBezTo>
                    <a:cubicBezTo>
                      <a:pt x="268" y="137"/>
                      <a:pt x="268" y="138"/>
                      <a:pt x="267" y="140"/>
                    </a:cubicBezTo>
                    <a:cubicBezTo>
                      <a:pt x="266" y="141"/>
                      <a:pt x="266" y="141"/>
                      <a:pt x="267" y="142"/>
                    </a:cubicBezTo>
                    <a:cubicBezTo>
                      <a:pt x="267" y="142"/>
                      <a:pt x="268" y="142"/>
                      <a:pt x="269" y="141"/>
                    </a:cubicBezTo>
                    <a:cubicBezTo>
                      <a:pt x="270" y="140"/>
                      <a:pt x="271" y="137"/>
                      <a:pt x="271" y="135"/>
                    </a:cubicBezTo>
                    <a:cubicBezTo>
                      <a:pt x="271" y="134"/>
                      <a:pt x="273" y="133"/>
                      <a:pt x="274" y="132"/>
                    </a:cubicBezTo>
                    <a:cubicBezTo>
                      <a:pt x="275" y="132"/>
                      <a:pt x="278" y="130"/>
                      <a:pt x="279" y="129"/>
                    </a:cubicBezTo>
                    <a:cubicBezTo>
                      <a:pt x="280" y="128"/>
                      <a:pt x="280" y="127"/>
                      <a:pt x="282" y="126"/>
                    </a:cubicBezTo>
                    <a:cubicBezTo>
                      <a:pt x="283" y="126"/>
                      <a:pt x="284" y="126"/>
                      <a:pt x="285" y="126"/>
                    </a:cubicBezTo>
                    <a:cubicBezTo>
                      <a:pt x="286" y="127"/>
                      <a:pt x="286" y="128"/>
                      <a:pt x="287" y="130"/>
                    </a:cubicBezTo>
                    <a:cubicBezTo>
                      <a:pt x="287" y="132"/>
                      <a:pt x="289" y="131"/>
                      <a:pt x="289" y="131"/>
                    </a:cubicBezTo>
                    <a:cubicBezTo>
                      <a:pt x="290" y="130"/>
                      <a:pt x="291" y="129"/>
                      <a:pt x="291" y="128"/>
                    </a:cubicBezTo>
                    <a:cubicBezTo>
                      <a:pt x="291" y="127"/>
                      <a:pt x="291" y="126"/>
                      <a:pt x="292" y="125"/>
                    </a:cubicBezTo>
                    <a:cubicBezTo>
                      <a:pt x="293" y="124"/>
                      <a:pt x="293" y="124"/>
                      <a:pt x="292" y="124"/>
                    </a:cubicBezTo>
                    <a:cubicBezTo>
                      <a:pt x="292" y="123"/>
                      <a:pt x="288" y="124"/>
                      <a:pt x="287" y="125"/>
                    </a:cubicBezTo>
                    <a:cubicBezTo>
                      <a:pt x="286" y="125"/>
                      <a:pt x="285" y="125"/>
                      <a:pt x="285" y="124"/>
                    </a:cubicBezTo>
                    <a:cubicBezTo>
                      <a:pt x="284" y="124"/>
                      <a:pt x="285" y="123"/>
                      <a:pt x="286" y="121"/>
                    </a:cubicBezTo>
                    <a:cubicBezTo>
                      <a:pt x="288" y="119"/>
                      <a:pt x="288" y="119"/>
                      <a:pt x="290" y="119"/>
                    </a:cubicBezTo>
                    <a:cubicBezTo>
                      <a:pt x="292" y="118"/>
                      <a:pt x="293" y="116"/>
                      <a:pt x="294" y="115"/>
                    </a:cubicBezTo>
                    <a:cubicBezTo>
                      <a:pt x="296" y="113"/>
                      <a:pt x="297" y="114"/>
                      <a:pt x="298" y="114"/>
                    </a:cubicBezTo>
                    <a:cubicBezTo>
                      <a:pt x="300" y="114"/>
                      <a:pt x="302" y="116"/>
                      <a:pt x="303" y="117"/>
                    </a:cubicBezTo>
                    <a:cubicBezTo>
                      <a:pt x="304" y="117"/>
                      <a:pt x="303" y="119"/>
                      <a:pt x="302" y="120"/>
                    </a:cubicBezTo>
                    <a:cubicBezTo>
                      <a:pt x="301" y="121"/>
                      <a:pt x="300" y="122"/>
                      <a:pt x="299" y="123"/>
                    </a:cubicBezTo>
                    <a:cubicBezTo>
                      <a:pt x="298" y="124"/>
                      <a:pt x="300" y="125"/>
                      <a:pt x="300" y="125"/>
                    </a:cubicBezTo>
                    <a:cubicBezTo>
                      <a:pt x="301" y="126"/>
                      <a:pt x="301" y="127"/>
                      <a:pt x="302" y="128"/>
                    </a:cubicBezTo>
                    <a:cubicBezTo>
                      <a:pt x="302" y="129"/>
                      <a:pt x="304" y="129"/>
                      <a:pt x="304" y="130"/>
                    </a:cubicBezTo>
                    <a:cubicBezTo>
                      <a:pt x="305" y="131"/>
                      <a:pt x="303" y="132"/>
                      <a:pt x="302" y="133"/>
                    </a:cubicBezTo>
                    <a:cubicBezTo>
                      <a:pt x="301" y="133"/>
                      <a:pt x="300" y="133"/>
                      <a:pt x="300" y="135"/>
                    </a:cubicBezTo>
                    <a:cubicBezTo>
                      <a:pt x="299" y="136"/>
                      <a:pt x="299" y="137"/>
                      <a:pt x="299" y="138"/>
                    </a:cubicBezTo>
                    <a:cubicBezTo>
                      <a:pt x="299" y="138"/>
                      <a:pt x="301" y="139"/>
                      <a:pt x="302" y="139"/>
                    </a:cubicBezTo>
                    <a:cubicBezTo>
                      <a:pt x="303" y="140"/>
                      <a:pt x="303" y="140"/>
                      <a:pt x="303" y="141"/>
                    </a:cubicBezTo>
                    <a:cubicBezTo>
                      <a:pt x="304" y="141"/>
                      <a:pt x="303" y="142"/>
                      <a:pt x="302" y="142"/>
                    </a:cubicBezTo>
                    <a:cubicBezTo>
                      <a:pt x="301" y="143"/>
                      <a:pt x="301" y="143"/>
                      <a:pt x="301" y="144"/>
                    </a:cubicBezTo>
                    <a:cubicBezTo>
                      <a:pt x="301" y="145"/>
                      <a:pt x="301" y="145"/>
                      <a:pt x="302" y="146"/>
                    </a:cubicBezTo>
                    <a:cubicBezTo>
                      <a:pt x="303" y="147"/>
                      <a:pt x="305" y="147"/>
                      <a:pt x="306" y="146"/>
                    </a:cubicBezTo>
                    <a:cubicBezTo>
                      <a:pt x="307" y="145"/>
                      <a:pt x="308" y="146"/>
                      <a:pt x="308" y="146"/>
                    </a:cubicBezTo>
                    <a:cubicBezTo>
                      <a:pt x="308" y="147"/>
                      <a:pt x="306" y="147"/>
                      <a:pt x="306" y="148"/>
                    </a:cubicBezTo>
                    <a:cubicBezTo>
                      <a:pt x="305" y="148"/>
                      <a:pt x="306" y="149"/>
                      <a:pt x="306" y="151"/>
                    </a:cubicBezTo>
                    <a:cubicBezTo>
                      <a:pt x="305" y="152"/>
                      <a:pt x="304" y="153"/>
                      <a:pt x="303" y="154"/>
                    </a:cubicBezTo>
                    <a:cubicBezTo>
                      <a:pt x="302" y="155"/>
                      <a:pt x="300" y="157"/>
                      <a:pt x="298" y="158"/>
                    </a:cubicBezTo>
                    <a:cubicBezTo>
                      <a:pt x="297" y="158"/>
                      <a:pt x="295" y="156"/>
                      <a:pt x="294" y="155"/>
                    </a:cubicBezTo>
                    <a:cubicBezTo>
                      <a:pt x="294" y="155"/>
                      <a:pt x="296" y="152"/>
                      <a:pt x="296" y="152"/>
                    </a:cubicBezTo>
                    <a:cubicBezTo>
                      <a:pt x="296" y="151"/>
                      <a:pt x="295" y="151"/>
                      <a:pt x="295" y="150"/>
                    </a:cubicBezTo>
                    <a:cubicBezTo>
                      <a:pt x="294" y="149"/>
                      <a:pt x="295" y="149"/>
                      <a:pt x="295" y="147"/>
                    </a:cubicBezTo>
                    <a:cubicBezTo>
                      <a:pt x="295" y="146"/>
                      <a:pt x="295" y="146"/>
                      <a:pt x="294" y="146"/>
                    </a:cubicBezTo>
                    <a:cubicBezTo>
                      <a:pt x="294" y="146"/>
                      <a:pt x="293" y="146"/>
                      <a:pt x="293" y="146"/>
                    </a:cubicBezTo>
                    <a:cubicBezTo>
                      <a:pt x="293" y="145"/>
                      <a:pt x="294" y="144"/>
                      <a:pt x="294" y="143"/>
                    </a:cubicBezTo>
                    <a:cubicBezTo>
                      <a:pt x="295" y="143"/>
                      <a:pt x="294" y="142"/>
                      <a:pt x="293" y="143"/>
                    </a:cubicBezTo>
                    <a:cubicBezTo>
                      <a:pt x="292" y="143"/>
                      <a:pt x="292" y="143"/>
                      <a:pt x="292" y="143"/>
                    </a:cubicBezTo>
                    <a:cubicBezTo>
                      <a:pt x="291" y="143"/>
                      <a:pt x="292" y="141"/>
                      <a:pt x="292" y="140"/>
                    </a:cubicBezTo>
                    <a:cubicBezTo>
                      <a:pt x="292" y="139"/>
                      <a:pt x="291" y="140"/>
                      <a:pt x="290" y="140"/>
                    </a:cubicBezTo>
                    <a:cubicBezTo>
                      <a:pt x="289" y="141"/>
                      <a:pt x="289" y="141"/>
                      <a:pt x="290" y="143"/>
                    </a:cubicBezTo>
                    <a:cubicBezTo>
                      <a:pt x="291" y="145"/>
                      <a:pt x="291" y="147"/>
                      <a:pt x="291" y="149"/>
                    </a:cubicBezTo>
                    <a:cubicBezTo>
                      <a:pt x="292" y="150"/>
                      <a:pt x="291" y="156"/>
                      <a:pt x="290" y="157"/>
                    </a:cubicBezTo>
                    <a:cubicBezTo>
                      <a:pt x="289" y="158"/>
                      <a:pt x="286" y="159"/>
                      <a:pt x="285" y="159"/>
                    </a:cubicBezTo>
                    <a:cubicBezTo>
                      <a:pt x="284" y="159"/>
                      <a:pt x="283" y="159"/>
                      <a:pt x="283" y="158"/>
                    </a:cubicBezTo>
                    <a:cubicBezTo>
                      <a:pt x="282" y="157"/>
                      <a:pt x="282" y="154"/>
                      <a:pt x="281" y="152"/>
                    </a:cubicBezTo>
                    <a:cubicBezTo>
                      <a:pt x="281" y="150"/>
                      <a:pt x="281" y="150"/>
                      <a:pt x="282" y="148"/>
                    </a:cubicBezTo>
                    <a:cubicBezTo>
                      <a:pt x="282" y="147"/>
                      <a:pt x="282" y="147"/>
                      <a:pt x="282" y="146"/>
                    </a:cubicBezTo>
                    <a:cubicBezTo>
                      <a:pt x="282" y="145"/>
                      <a:pt x="280" y="147"/>
                      <a:pt x="279" y="148"/>
                    </a:cubicBezTo>
                    <a:cubicBezTo>
                      <a:pt x="279" y="148"/>
                      <a:pt x="279" y="148"/>
                      <a:pt x="279" y="150"/>
                    </a:cubicBezTo>
                    <a:cubicBezTo>
                      <a:pt x="280" y="151"/>
                      <a:pt x="281" y="156"/>
                      <a:pt x="281" y="157"/>
                    </a:cubicBezTo>
                    <a:cubicBezTo>
                      <a:pt x="282" y="159"/>
                      <a:pt x="281" y="159"/>
                      <a:pt x="281" y="159"/>
                    </a:cubicBezTo>
                    <a:cubicBezTo>
                      <a:pt x="281" y="159"/>
                      <a:pt x="280" y="157"/>
                      <a:pt x="279" y="156"/>
                    </a:cubicBezTo>
                    <a:cubicBezTo>
                      <a:pt x="279" y="155"/>
                      <a:pt x="278" y="153"/>
                      <a:pt x="278" y="152"/>
                    </a:cubicBezTo>
                    <a:cubicBezTo>
                      <a:pt x="278" y="151"/>
                      <a:pt x="277" y="152"/>
                      <a:pt x="277" y="152"/>
                    </a:cubicBezTo>
                    <a:cubicBezTo>
                      <a:pt x="276" y="153"/>
                      <a:pt x="276" y="153"/>
                      <a:pt x="274" y="152"/>
                    </a:cubicBezTo>
                    <a:cubicBezTo>
                      <a:pt x="272" y="151"/>
                      <a:pt x="271" y="152"/>
                      <a:pt x="271" y="152"/>
                    </a:cubicBezTo>
                    <a:cubicBezTo>
                      <a:pt x="271" y="153"/>
                      <a:pt x="273" y="153"/>
                      <a:pt x="273" y="153"/>
                    </a:cubicBezTo>
                    <a:cubicBezTo>
                      <a:pt x="274" y="154"/>
                      <a:pt x="273" y="155"/>
                      <a:pt x="273" y="156"/>
                    </a:cubicBezTo>
                    <a:cubicBezTo>
                      <a:pt x="272" y="157"/>
                      <a:pt x="272" y="160"/>
                      <a:pt x="272" y="161"/>
                    </a:cubicBezTo>
                    <a:cubicBezTo>
                      <a:pt x="271" y="162"/>
                      <a:pt x="270" y="162"/>
                      <a:pt x="269" y="163"/>
                    </a:cubicBezTo>
                    <a:cubicBezTo>
                      <a:pt x="268" y="163"/>
                      <a:pt x="266" y="163"/>
                      <a:pt x="265" y="163"/>
                    </a:cubicBezTo>
                    <a:cubicBezTo>
                      <a:pt x="264" y="163"/>
                      <a:pt x="264" y="163"/>
                      <a:pt x="264" y="164"/>
                    </a:cubicBezTo>
                    <a:cubicBezTo>
                      <a:pt x="265" y="164"/>
                      <a:pt x="266" y="165"/>
                      <a:pt x="266" y="165"/>
                    </a:cubicBezTo>
                    <a:cubicBezTo>
                      <a:pt x="267" y="165"/>
                      <a:pt x="267" y="168"/>
                      <a:pt x="268" y="168"/>
                    </a:cubicBezTo>
                    <a:cubicBezTo>
                      <a:pt x="269" y="169"/>
                      <a:pt x="270" y="169"/>
                      <a:pt x="271" y="168"/>
                    </a:cubicBezTo>
                    <a:cubicBezTo>
                      <a:pt x="272" y="168"/>
                      <a:pt x="274" y="167"/>
                      <a:pt x="275" y="167"/>
                    </a:cubicBezTo>
                    <a:cubicBezTo>
                      <a:pt x="277" y="166"/>
                      <a:pt x="278" y="166"/>
                      <a:pt x="278" y="166"/>
                    </a:cubicBezTo>
                    <a:cubicBezTo>
                      <a:pt x="279" y="166"/>
                      <a:pt x="281" y="166"/>
                      <a:pt x="282" y="167"/>
                    </a:cubicBezTo>
                    <a:cubicBezTo>
                      <a:pt x="282" y="168"/>
                      <a:pt x="282" y="170"/>
                      <a:pt x="283" y="171"/>
                    </a:cubicBezTo>
                    <a:cubicBezTo>
                      <a:pt x="283" y="171"/>
                      <a:pt x="281" y="172"/>
                      <a:pt x="281" y="172"/>
                    </a:cubicBezTo>
                    <a:cubicBezTo>
                      <a:pt x="280" y="172"/>
                      <a:pt x="279" y="172"/>
                      <a:pt x="279" y="171"/>
                    </a:cubicBezTo>
                    <a:cubicBezTo>
                      <a:pt x="278" y="171"/>
                      <a:pt x="277" y="171"/>
                      <a:pt x="276" y="172"/>
                    </a:cubicBezTo>
                    <a:cubicBezTo>
                      <a:pt x="276" y="172"/>
                      <a:pt x="275" y="172"/>
                      <a:pt x="275" y="174"/>
                    </a:cubicBezTo>
                    <a:cubicBezTo>
                      <a:pt x="275" y="175"/>
                      <a:pt x="275" y="176"/>
                      <a:pt x="275" y="176"/>
                    </a:cubicBezTo>
                    <a:cubicBezTo>
                      <a:pt x="276" y="177"/>
                      <a:pt x="277" y="176"/>
                      <a:pt x="277" y="175"/>
                    </a:cubicBezTo>
                    <a:cubicBezTo>
                      <a:pt x="277" y="175"/>
                      <a:pt x="277" y="174"/>
                      <a:pt x="277" y="173"/>
                    </a:cubicBezTo>
                    <a:cubicBezTo>
                      <a:pt x="277" y="173"/>
                      <a:pt x="277" y="173"/>
                      <a:pt x="279" y="173"/>
                    </a:cubicBezTo>
                    <a:cubicBezTo>
                      <a:pt x="280" y="173"/>
                      <a:pt x="281" y="173"/>
                      <a:pt x="282" y="173"/>
                    </a:cubicBezTo>
                    <a:cubicBezTo>
                      <a:pt x="283" y="173"/>
                      <a:pt x="283" y="172"/>
                      <a:pt x="284" y="171"/>
                    </a:cubicBezTo>
                    <a:cubicBezTo>
                      <a:pt x="285" y="170"/>
                      <a:pt x="286" y="172"/>
                      <a:pt x="287" y="172"/>
                    </a:cubicBezTo>
                    <a:cubicBezTo>
                      <a:pt x="287" y="172"/>
                      <a:pt x="288" y="174"/>
                      <a:pt x="287" y="174"/>
                    </a:cubicBezTo>
                    <a:cubicBezTo>
                      <a:pt x="287" y="175"/>
                      <a:pt x="287" y="175"/>
                      <a:pt x="286" y="176"/>
                    </a:cubicBezTo>
                    <a:cubicBezTo>
                      <a:pt x="286" y="177"/>
                      <a:pt x="286" y="177"/>
                      <a:pt x="287" y="178"/>
                    </a:cubicBezTo>
                    <a:cubicBezTo>
                      <a:pt x="288" y="178"/>
                      <a:pt x="290" y="179"/>
                      <a:pt x="291" y="179"/>
                    </a:cubicBezTo>
                    <a:cubicBezTo>
                      <a:pt x="291" y="180"/>
                      <a:pt x="291" y="181"/>
                      <a:pt x="290" y="182"/>
                    </a:cubicBezTo>
                    <a:cubicBezTo>
                      <a:pt x="290" y="182"/>
                      <a:pt x="288" y="183"/>
                      <a:pt x="286" y="183"/>
                    </a:cubicBezTo>
                    <a:cubicBezTo>
                      <a:pt x="284" y="183"/>
                      <a:pt x="282" y="183"/>
                      <a:pt x="281" y="183"/>
                    </a:cubicBezTo>
                    <a:cubicBezTo>
                      <a:pt x="280" y="183"/>
                      <a:pt x="278" y="181"/>
                      <a:pt x="277" y="181"/>
                    </a:cubicBezTo>
                    <a:cubicBezTo>
                      <a:pt x="276" y="181"/>
                      <a:pt x="276" y="182"/>
                      <a:pt x="275" y="182"/>
                    </a:cubicBezTo>
                    <a:cubicBezTo>
                      <a:pt x="275" y="183"/>
                      <a:pt x="276" y="183"/>
                      <a:pt x="277" y="184"/>
                    </a:cubicBezTo>
                    <a:cubicBezTo>
                      <a:pt x="279" y="186"/>
                      <a:pt x="281" y="185"/>
                      <a:pt x="282" y="185"/>
                    </a:cubicBezTo>
                    <a:cubicBezTo>
                      <a:pt x="283" y="185"/>
                      <a:pt x="284" y="186"/>
                      <a:pt x="285" y="187"/>
                    </a:cubicBezTo>
                    <a:cubicBezTo>
                      <a:pt x="286" y="188"/>
                      <a:pt x="287" y="188"/>
                      <a:pt x="288" y="188"/>
                    </a:cubicBezTo>
                    <a:cubicBezTo>
                      <a:pt x="288" y="187"/>
                      <a:pt x="288" y="188"/>
                      <a:pt x="288" y="189"/>
                    </a:cubicBezTo>
                    <a:cubicBezTo>
                      <a:pt x="288" y="190"/>
                      <a:pt x="288" y="190"/>
                      <a:pt x="289" y="192"/>
                    </a:cubicBezTo>
                    <a:cubicBezTo>
                      <a:pt x="290" y="193"/>
                      <a:pt x="290" y="194"/>
                      <a:pt x="290" y="194"/>
                    </a:cubicBezTo>
                    <a:cubicBezTo>
                      <a:pt x="290" y="195"/>
                      <a:pt x="288" y="195"/>
                      <a:pt x="287" y="195"/>
                    </a:cubicBezTo>
                    <a:cubicBezTo>
                      <a:pt x="286" y="196"/>
                      <a:pt x="287" y="198"/>
                      <a:pt x="287" y="199"/>
                    </a:cubicBezTo>
                    <a:cubicBezTo>
                      <a:pt x="287" y="201"/>
                      <a:pt x="286" y="201"/>
                      <a:pt x="285" y="202"/>
                    </a:cubicBezTo>
                    <a:cubicBezTo>
                      <a:pt x="284" y="202"/>
                      <a:pt x="282" y="203"/>
                      <a:pt x="281" y="204"/>
                    </a:cubicBezTo>
                    <a:cubicBezTo>
                      <a:pt x="280" y="204"/>
                      <a:pt x="279" y="204"/>
                      <a:pt x="276" y="205"/>
                    </a:cubicBezTo>
                    <a:cubicBezTo>
                      <a:pt x="274" y="206"/>
                      <a:pt x="273" y="205"/>
                      <a:pt x="272" y="205"/>
                    </a:cubicBezTo>
                    <a:cubicBezTo>
                      <a:pt x="271" y="205"/>
                      <a:pt x="269" y="206"/>
                      <a:pt x="267" y="206"/>
                    </a:cubicBezTo>
                    <a:cubicBezTo>
                      <a:pt x="265" y="206"/>
                      <a:pt x="264" y="206"/>
                      <a:pt x="263" y="205"/>
                    </a:cubicBezTo>
                    <a:cubicBezTo>
                      <a:pt x="262" y="205"/>
                      <a:pt x="262" y="205"/>
                      <a:pt x="262" y="206"/>
                    </a:cubicBezTo>
                    <a:cubicBezTo>
                      <a:pt x="262" y="207"/>
                      <a:pt x="263" y="207"/>
                      <a:pt x="264" y="207"/>
                    </a:cubicBezTo>
                    <a:cubicBezTo>
                      <a:pt x="264" y="207"/>
                      <a:pt x="272" y="207"/>
                      <a:pt x="275" y="207"/>
                    </a:cubicBezTo>
                    <a:cubicBezTo>
                      <a:pt x="278" y="207"/>
                      <a:pt x="278" y="210"/>
                      <a:pt x="279" y="212"/>
                    </a:cubicBezTo>
                    <a:cubicBezTo>
                      <a:pt x="280" y="214"/>
                      <a:pt x="281" y="216"/>
                      <a:pt x="283" y="219"/>
                    </a:cubicBezTo>
                    <a:cubicBezTo>
                      <a:pt x="286" y="222"/>
                      <a:pt x="286" y="223"/>
                      <a:pt x="286" y="224"/>
                    </a:cubicBezTo>
                    <a:cubicBezTo>
                      <a:pt x="286" y="225"/>
                      <a:pt x="285" y="226"/>
                      <a:pt x="286" y="227"/>
                    </a:cubicBezTo>
                    <a:cubicBezTo>
                      <a:pt x="286" y="227"/>
                      <a:pt x="287" y="229"/>
                      <a:pt x="288" y="230"/>
                    </a:cubicBezTo>
                    <a:cubicBezTo>
                      <a:pt x="289" y="230"/>
                      <a:pt x="289" y="232"/>
                      <a:pt x="289" y="233"/>
                    </a:cubicBezTo>
                    <a:cubicBezTo>
                      <a:pt x="289" y="234"/>
                      <a:pt x="290" y="234"/>
                      <a:pt x="291" y="234"/>
                    </a:cubicBezTo>
                    <a:cubicBezTo>
                      <a:pt x="292" y="235"/>
                      <a:pt x="293" y="234"/>
                      <a:pt x="294" y="234"/>
                    </a:cubicBezTo>
                    <a:cubicBezTo>
                      <a:pt x="295" y="233"/>
                      <a:pt x="295" y="234"/>
                      <a:pt x="295" y="234"/>
                    </a:cubicBezTo>
                    <a:cubicBezTo>
                      <a:pt x="294" y="235"/>
                      <a:pt x="294" y="236"/>
                      <a:pt x="293" y="237"/>
                    </a:cubicBezTo>
                    <a:cubicBezTo>
                      <a:pt x="293" y="238"/>
                      <a:pt x="292" y="241"/>
                      <a:pt x="292" y="242"/>
                    </a:cubicBezTo>
                    <a:cubicBezTo>
                      <a:pt x="292" y="243"/>
                      <a:pt x="291" y="244"/>
                      <a:pt x="291" y="244"/>
                    </a:cubicBezTo>
                    <a:cubicBezTo>
                      <a:pt x="290" y="244"/>
                      <a:pt x="290" y="244"/>
                      <a:pt x="290" y="242"/>
                    </a:cubicBezTo>
                    <a:cubicBezTo>
                      <a:pt x="289" y="240"/>
                      <a:pt x="289" y="239"/>
                      <a:pt x="287" y="238"/>
                    </a:cubicBezTo>
                    <a:cubicBezTo>
                      <a:pt x="286" y="238"/>
                      <a:pt x="281" y="237"/>
                      <a:pt x="280" y="237"/>
                    </a:cubicBezTo>
                    <a:cubicBezTo>
                      <a:pt x="279" y="238"/>
                      <a:pt x="278" y="239"/>
                      <a:pt x="279" y="240"/>
                    </a:cubicBezTo>
                    <a:cubicBezTo>
                      <a:pt x="279" y="240"/>
                      <a:pt x="279" y="241"/>
                      <a:pt x="279" y="241"/>
                    </a:cubicBezTo>
                    <a:cubicBezTo>
                      <a:pt x="278" y="242"/>
                      <a:pt x="277" y="241"/>
                      <a:pt x="276" y="241"/>
                    </a:cubicBezTo>
                    <a:cubicBezTo>
                      <a:pt x="274" y="241"/>
                      <a:pt x="274" y="241"/>
                      <a:pt x="274" y="242"/>
                    </a:cubicBezTo>
                    <a:cubicBezTo>
                      <a:pt x="274" y="243"/>
                      <a:pt x="276" y="243"/>
                      <a:pt x="277" y="244"/>
                    </a:cubicBezTo>
                    <a:cubicBezTo>
                      <a:pt x="278" y="245"/>
                      <a:pt x="277" y="245"/>
                      <a:pt x="277" y="246"/>
                    </a:cubicBezTo>
                    <a:cubicBezTo>
                      <a:pt x="276" y="247"/>
                      <a:pt x="274" y="248"/>
                      <a:pt x="273" y="249"/>
                    </a:cubicBezTo>
                    <a:cubicBezTo>
                      <a:pt x="272" y="250"/>
                      <a:pt x="273" y="251"/>
                      <a:pt x="273" y="252"/>
                    </a:cubicBezTo>
                    <a:cubicBezTo>
                      <a:pt x="274" y="252"/>
                      <a:pt x="275" y="252"/>
                      <a:pt x="275" y="253"/>
                    </a:cubicBezTo>
                    <a:cubicBezTo>
                      <a:pt x="275" y="253"/>
                      <a:pt x="275" y="254"/>
                      <a:pt x="274" y="255"/>
                    </a:cubicBezTo>
                    <a:cubicBezTo>
                      <a:pt x="274" y="256"/>
                      <a:pt x="273" y="257"/>
                      <a:pt x="272" y="257"/>
                    </a:cubicBezTo>
                    <a:cubicBezTo>
                      <a:pt x="271" y="257"/>
                      <a:pt x="269" y="255"/>
                      <a:pt x="267" y="253"/>
                    </a:cubicBezTo>
                    <a:cubicBezTo>
                      <a:pt x="266" y="252"/>
                      <a:pt x="264" y="248"/>
                      <a:pt x="263" y="246"/>
                    </a:cubicBezTo>
                    <a:cubicBezTo>
                      <a:pt x="262" y="244"/>
                      <a:pt x="261" y="243"/>
                      <a:pt x="261" y="243"/>
                    </a:cubicBezTo>
                    <a:cubicBezTo>
                      <a:pt x="261" y="243"/>
                      <a:pt x="261" y="242"/>
                      <a:pt x="261" y="241"/>
                    </a:cubicBezTo>
                    <a:cubicBezTo>
                      <a:pt x="261" y="240"/>
                      <a:pt x="261" y="240"/>
                      <a:pt x="260" y="240"/>
                    </a:cubicBezTo>
                    <a:cubicBezTo>
                      <a:pt x="259" y="239"/>
                      <a:pt x="259" y="239"/>
                      <a:pt x="258" y="238"/>
                    </a:cubicBezTo>
                    <a:cubicBezTo>
                      <a:pt x="257" y="236"/>
                      <a:pt x="257" y="236"/>
                      <a:pt x="256" y="237"/>
                    </a:cubicBezTo>
                    <a:cubicBezTo>
                      <a:pt x="256" y="237"/>
                      <a:pt x="256" y="238"/>
                      <a:pt x="256" y="239"/>
                    </a:cubicBezTo>
                    <a:cubicBezTo>
                      <a:pt x="256" y="240"/>
                      <a:pt x="256" y="240"/>
                      <a:pt x="255" y="241"/>
                    </a:cubicBezTo>
                    <a:cubicBezTo>
                      <a:pt x="254" y="241"/>
                      <a:pt x="254" y="242"/>
                      <a:pt x="254" y="244"/>
                    </a:cubicBezTo>
                    <a:cubicBezTo>
                      <a:pt x="254" y="245"/>
                      <a:pt x="253" y="247"/>
                      <a:pt x="252" y="247"/>
                    </a:cubicBezTo>
                    <a:cubicBezTo>
                      <a:pt x="250" y="247"/>
                      <a:pt x="249" y="246"/>
                      <a:pt x="247" y="246"/>
                    </a:cubicBezTo>
                    <a:cubicBezTo>
                      <a:pt x="246" y="246"/>
                      <a:pt x="246" y="246"/>
                      <a:pt x="246" y="247"/>
                    </a:cubicBezTo>
                    <a:cubicBezTo>
                      <a:pt x="246" y="247"/>
                      <a:pt x="247" y="248"/>
                      <a:pt x="249" y="248"/>
                    </a:cubicBezTo>
                    <a:cubicBezTo>
                      <a:pt x="251" y="248"/>
                      <a:pt x="252" y="248"/>
                      <a:pt x="253" y="250"/>
                    </a:cubicBezTo>
                    <a:cubicBezTo>
                      <a:pt x="254" y="251"/>
                      <a:pt x="254" y="252"/>
                      <a:pt x="253" y="254"/>
                    </a:cubicBezTo>
                    <a:cubicBezTo>
                      <a:pt x="253" y="256"/>
                      <a:pt x="251" y="258"/>
                      <a:pt x="249" y="259"/>
                    </a:cubicBezTo>
                    <a:cubicBezTo>
                      <a:pt x="248" y="259"/>
                      <a:pt x="246" y="262"/>
                      <a:pt x="245" y="263"/>
                    </a:cubicBezTo>
                    <a:cubicBezTo>
                      <a:pt x="245" y="264"/>
                      <a:pt x="245" y="266"/>
                      <a:pt x="245" y="268"/>
                    </a:cubicBezTo>
                    <a:cubicBezTo>
                      <a:pt x="246" y="270"/>
                      <a:pt x="246" y="270"/>
                      <a:pt x="245" y="273"/>
                    </a:cubicBezTo>
                    <a:cubicBezTo>
                      <a:pt x="245" y="276"/>
                      <a:pt x="244" y="276"/>
                      <a:pt x="243" y="277"/>
                    </a:cubicBezTo>
                    <a:cubicBezTo>
                      <a:pt x="242" y="277"/>
                      <a:pt x="241" y="276"/>
                      <a:pt x="240" y="276"/>
                    </a:cubicBezTo>
                    <a:cubicBezTo>
                      <a:pt x="239" y="275"/>
                      <a:pt x="236" y="276"/>
                      <a:pt x="235" y="276"/>
                    </a:cubicBezTo>
                    <a:cubicBezTo>
                      <a:pt x="233" y="277"/>
                      <a:pt x="233" y="278"/>
                      <a:pt x="232" y="279"/>
                    </a:cubicBezTo>
                    <a:cubicBezTo>
                      <a:pt x="232" y="279"/>
                      <a:pt x="235" y="280"/>
                      <a:pt x="236" y="281"/>
                    </a:cubicBezTo>
                    <a:cubicBezTo>
                      <a:pt x="237" y="282"/>
                      <a:pt x="237" y="282"/>
                      <a:pt x="237" y="285"/>
                    </a:cubicBezTo>
                    <a:cubicBezTo>
                      <a:pt x="237" y="288"/>
                      <a:pt x="236" y="288"/>
                      <a:pt x="235" y="289"/>
                    </a:cubicBezTo>
                    <a:cubicBezTo>
                      <a:pt x="234" y="290"/>
                      <a:pt x="233" y="293"/>
                      <a:pt x="232" y="293"/>
                    </a:cubicBezTo>
                    <a:cubicBezTo>
                      <a:pt x="231" y="294"/>
                      <a:pt x="231" y="294"/>
                      <a:pt x="231" y="295"/>
                    </a:cubicBezTo>
                    <a:close/>
                  </a:path>
                </a:pathLst>
              </a:custGeom>
              <a:grpFill/>
              <a:ln w="6350">
                <a:noFill/>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GB" sz="1600" b="0" i="0" u="none" strike="noStrike" kern="0" cap="none" spc="0" normalizeH="0" baseline="0" noProof="0">
                  <a:ln>
                    <a:noFill/>
                  </a:ln>
                  <a:solidFill>
                    <a:srgbClr val="5C5C5C"/>
                  </a:solidFill>
                  <a:effectLst/>
                  <a:uLnTx/>
                  <a:uFillTx/>
                  <a:cs typeface="+mn-ea"/>
                  <a:sym typeface="+mn-lt"/>
                </a:endParaRPr>
              </a:p>
            </p:txBody>
          </p:sp>
          <p:sp>
            <p:nvSpPr>
              <p:cNvPr id="46" name="任意多边形 44">
                <a:extLst>
                  <a:ext uri="{FF2B5EF4-FFF2-40B4-BE49-F238E27FC236}">
                    <a16:creationId xmlns:a16="http://schemas.microsoft.com/office/drawing/2014/main" id="{658165FA-F7B8-6744-3BD7-A4180DF4EE0B}"/>
                  </a:ext>
                </a:extLst>
              </p:cNvPr>
              <p:cNvSpPr/>
              <p:nvPr/>
            </p:nvSpPr>
            <p:spPr bwMode="auto">
              <a:xfrm>
                <a:off x="2284421" y="3910676"/>
                <a:ext cx="428889" cy="375521"/>
              </a:xfrm>
              <a:custGeom>
                <a:avLst/>
                <a:gdLst>
                  <a:gd name="T0" fmla="*/ 120 w 477"/>
                  <a:gd name="T1" fmla="*/ 165 h 417"/>
                  <a:gd name="T2" fmla="*/ 91 w 477"/>
                  <a:gd name="T3" fmla="*/ 172 h 417"/>
                  <a:gd name="T4" fmla="*/ 57 w 477"/>
                  <a:gd name="T5" fmla="*/ 167 h 417"/>
                  <a:gd name="T6" fmla="*/ 27 w 477"/>
                  <a:gd name="T7" fmla="*/ 162 h 417"/>
                  <a:gd name="T8" fmla="*/ 5 w 477"/>
                  <a:gd name="T9" fmla="*/ 190 h 417"/>
                  <a:gd name="T10" fmla="*/ 12 w 477"/>
                  <a:gd name="T11" fmla="*/ 237 h 417"/>
                  <a:gd name="T12" fmla="*/ 55 w 477"/>
                  <a:gd name="T13" fmla="*/ 237 h 417"/>
                  <a:gd name="T14" fmla="*/ 76 w 477"/>
                  <a:gd name="T15" fmla="*/ 272 h 417"/>
                  <a:gd name="T16" fmla="*/ 66 w 477"/>
                  <a:gd name="T17" fmla="*/ 307 h 417"/>
                  <a:gd name="T18" fmla="*/ 66 w 477"/>
                  <a:gd name="T19" fmla="*/ 337 h 417"/>
                  <a:gd name="T20" fmla="*/ 83 w 477"/>
                  <a:gd name="T21" fmla="*/ 350 h 417"/>
                  <a:gd name="T22" fmla="*/ 97 w 477"/>
                  <a:gd name="T23" fmla="*/ 369 h 417"/>
                  <a:gd name="T24" fmla="*/ 79 w 477"/>
                  <a:gd name="T25" fmla="*/ 409 h 417"/>
                  <a:gd name="T26" fmla="*/ 137 w 477"/>
                  <a:gd name="T27" fmla="*/ 389 h 417"/>
                  <a:gd name="T28" fmla="*/ 202 w 477"/>
                  <a:gd name="T29" fmla="*/ 408 h 417"/>
                  <a:gd name="T30" fmla="*/ 248 w 477"/>
                  <a:gd name="T31" fmla="*/ 366 h 417"/>
                  <a:gd name="T32" fmla="*/ 279 w 477"/>
                  <a:gd name="T33" fmla="*/ 335 h 417"/>
                  <a:gd name="T34" fmla="*/ 299 w 477"/>
                  <a:gd name="T35" fmla="*/ 342 h 417"/>
                  <a:gd name="T36" fmla="*/ 319 w 477"/>
                  <a:gd name="T37" fmla="*/ 359 h 417"/>
                  <a:gd name="T38" fmla="*/ 337 w 477"/>
                  <a:gd name="T39" fmla="*/ 360 h 417"/>
                  <a:gd name="T40" fmla="*/ 368 w 477"/>
                  <a:gd name="T41" fmla="*/ 354 h 417"/>
                  <a:gd name="T42" fmla="*/ 406 w 477"/>
                  <a:gd name="T43" fmla="*/ 350 h 417"/>
                  <a:gd name="T44" fmla="*/ 414 w 477"/>
                  <a:gd name="T45" fmla="*/ 321 h 417"/>
                  <a:gd name="T46" fmla="*/ 437 w 477"/>
                  <a:gd name="T47" fmla="*/ 330 h 417"/>
                  <a:gd name="T48" fmla="*/ 438 w 477"/>
                  <a:gd name="T49" fmla="*/ 311 h 417"/>
                  <a:gd name="T50" fmla="*/ 447 w 477"/>
                  <a:gd name="T51" fmla="*/ 304 h 417"/>
                  <a:gd name="T52" fmla="*/ 463 w 477"/>
                  <a:gd name="T53" fmla="*/ 306 h 417"/>
                  <a:gd name="T54" fmla="*/ 474 w 477"/>
                  <a:gd name="T55" fmla="*/ 276 h 417"/>
                  <a:gd name="T56" fmla="*/ 464 w 477"/>
                  <a:gd name="T57" fmla="*/ 261 h 417"/>
                  <a:gd name="T58" fmla="*/ 464 w 477"/>
                  <a:gd name="T59" fmla="*/ 232 h 417"/>
                  <a:gd name="T60" fmla="*/ 472 w 477"/>
                  <a:gd name="T61" fmla="*/ 216 h 417"/>
                  <a:gd name="T62" fmla="*/ 473 w 477"/>
                  <a:gd name="T63" fmla="*/ 202 h 417"/>
                  <a:gd name="T64" fmla="*/ 469 w 477"/>
                  <a:gd name="T65" fmla="*/ 185 h 417"/>
                  <a:gd name="T66" fmla="*/ 447 w 477"/>
                  <a:gd name="T67" fmla="*/ 189 h 417"/>
                  <a:gd name="T68" fmla="*/ 426 w 477"/>
                  <a:gd name="T69" fmla="*/ 196 h 417"/>
                  <a:gd name="T70" fmla="*/ 424 w 477"/>
                  <a:gd name="T71" fmla="*/ 185 h 417"/>
                  <a:gd name="T72" fmla="*/ 440 w 477"/>
                  <a:gd name="T73" fmla="*/ 160 h 417"/>
                  <a:gd name="T74" fmla="*/ 457 w 477"/>
                  <a:gd name="T75" fmla="*/ 151 h 417"/>
                  <a:gd name="T76" fmla="*/ 458 w 477"/>
                  <a:gd name="T77" fmla="*/ 128 h 417"/>
                  <a:gd name="T78" fmla="*/ 452 w 477"/>
                  <a:gd name="T79" fmla="*/ 102 h 417"/>
                  <a:gd name="T80" fmla="*/ 450 w 477"/>
                  <a:gd name="T81" fmla="*/ 75 h 417"/>
                  <a:gd name="T82" fmla="*/ 437 w 477"/>
                  <a:gd name="T83" fmla="*/ 82 h 417"/>
                  <a:gd name="T84" fmla="*/ 422 w 477"/>
                  <a:gd name="T85" fmla="*/ 88 h 417"/>
                  <a:gd name="T86" fmla="*/ 410 w 477"/>
                  <a:gd name="T87" fmla="*/ 76 h 417"/>
                  <a:gd name="T88" fmla="*/ 401 w 477"/>
                  <a:gd name="T89" fmla="*/ 76 h 417"/>
                  <a:gd name="T90" fmla="*/ 398 w 477"/>
                  <a:gd name="T91" fmla="*/ 52 h 417"/>
                  <a:gd name="T92" fmla="*/ 374 w 477"/>
                  <a:gd name="T93" fmla="*/ 23 h 417"/>
                  <a:gd name="T94" fmla="*/ 342 w 477"/>
                  <a:gd name="T95" fmla="*/ 17 h 417"/>
                  <a:gd name="T96" fmla="*/ 319 w 477"/>
                  <a:gd name="T97" fmla="*/ 6 h 417"/>
                  <a:gd name="T98" fmla="*/ 302 w 477"/>
                  <a:gd name="T99" fmla="*/ 10 h 417"/>
                  <a:gd name="T100" fmla="*/ 299 w 477"/>
                  <a:gd name="T101" fmla="*/ 34 h 417"/>
                  <a:gd name="T102" fmla="*/ 276 w 477"/>
                  <a:gd name="T103" fmla="*/ 31 h 417"/>
                  <a:gd name="T104" fmla="*/ 260 w 477"/>
                  <a:gd name="T105" fmla="*/ 40 h 417"/>
                  <a:gd name="T106" fmla="*/ 252 w 477"/>
                  <a:gd name="T107" fmla="*/ 61 h 417"/>
                  <a:gd name="T108" fmla="*/ 239 w 477"/>
                  <a:gd name="T109" fmla="*/ 57 h 417"/>
                  <a:gd name="T110" fmla="*/ 231 w 477"/>
                  <a:gd name="T111" fmla="*/ 48 h 417"/>
                  <a:gd name="T112" fmla="*/ 218 w 477"/>
                  <a:gd name="T113" fmla="*/ 69 h 417"/>
                  <a:gd name="T114" fmla="*/ 188 w 477"/>
                  <a:gd name="T115" fmla="*/ 44 h 417"/>
                  <a:gd name="T116" fmla="*/ 168 w 477"/>
                  <a:gd name="T117" fmla="*/ 59 h 417"/>
                  <a:gd name="T118" fmla="*/ 170 w 477"/>
                  <a:gd name="T119" fmla="*/ 87 h 417"/>
                  <a:gd name="T120" fmla="*/ 190 w 477"/>
                  <a:gd name="T121" fmla="*/ 102 h 417"/>
                  <a:gd name="T122" fmla="*/ 213 w 477"/>
                  <a:gd name="T123" fmla="*/ 111 h 417"/>
                  <a:gd name="T124" fmla="*/ 185 w 477"/>
                  <a:gd name="T125" fmla="*/ 135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77" h="417">
                    <a:moveTo>
                      <a:pt x="136" y="139"/>
                    </a:moveTo>
                    <a:cubicBezTo>
                      <a:pt x="136" y="139"/>
                      <a:pt x="136" y="139"/>
                      <a:pt x="136" y="139"/>
                    </a:cubicBezTo>
                    <a:cubicBezTo>
                      <a:pt x="136" y="139"/>
                      <a:pt x="136" y="140"/>
                      <a:pt x="136" y="141"/>
                    </a:cubicBezTo>
                    <a:cubicBezTo>
                      <a:pt x="136" y="141"/>
                      <a:pt x="136" y="142"/>
                      <a:pt x="137" y="143"/>
                    </a:cubicBezTo>
                    <a:cubicBezTo>
                      <a:pt x="137" y="145"/>
                      <a:pt x="136" y="145"/>
                      <a:pt x="135" y="145"/>
                    </a:cubicBezTo>
                    <a:cubicBezTo>
                      <a:pt x="135" y="145"/>
                      <a:pt x="136" y="146"/>
                      <a:pt x="136" y="147"/>
                    </a:cubicBezTo>
                    <a:cubicBezTo>
                      <a:pt x="136" y="147"/>
                      <a:pt x="135" y="148"/>
                      <a:pt x="134" y="150"/>
                    </a:cubicBezTo>
                    <a:cubicBezTo>
                      <a:pt x="133" y="153"/>
                      <a:pt x="132" y="158"/>
                      <a:pt x="132" y="158"/>
                    </a:cubicBezTo>
                    <a:cubicBezTo>
                      <a:pt x="131" y="159"/>
                      <a:pt x="131" y="159"/>
                      <a:pt x="131" y="160"/>
                    </a:cubicBezTo>
                    <a:cubicBezTo>
                      <a:pt x="131" y="160"/>
                      <a:pt x="131" y="161"/>
                      <a:pt x="130" y="162"/>
                    </a:cubicBezTo>
                    <a:cubicBezTo>
                      <a:pt x="130" y="163"/>
                      <a:pt x="130" y="163"/>
                      <a:pt x="130" y="163"/>
                    </a:cubicBezTo>
                    <a:cubicBezTo>
                      <a:pt x="132" y="166"/>
                      <a:pt x="129" y="169"/>
                      <a:pt x="126" y="166"/>
                    </a:cubicBezTo>
                    <a:cubicBezTo>
                      <a:pt x="125" y="165"/>
                      <a:pt x="125" y="166"/>
                      <a:pt x="125" y="166"/>
                    </a:cubicBezTo>
                    <a:cubicBezTo>
                      <a:pt x="124" y="166"/>
                      <a:pt x="124" y="166"/>
                      <a:pt x="124" y="166"/>
                    </a:cubicBezTo>
                    <a:cubicBezTo>
                      <a:pt x="124" y="165"/>
                      <a:pt x="123" y="165"/>
                      <a:pt x="122" y="165"/>
                    </a:cubicBezTo>
                    <a:cubicBezTo>
                      <a:pt x="121" y="165"/>
                      <a:pt x="120" y="165"/>
                      <a:pt x="120" y="165"/>
                    </a:cubicBezTo>
                    <a:cubicBezTo>
                      <a:pt x="120" y="165"/>
                      <a:pt x="120" y="165"/>
                      <a:pt x="119" y="165"/>
                    </a:cubicBezTo>
                    <a:cubicBezTo>
                      <a:pt x="118" y="165"/>
                      <a:pt x="116" y="166"/>
                      <a:pt x="115" y="166"/>
                    </a:cubicBezTo>
                    <a:cubicBezTo>
                      <a:pt x="114" y="167"/>
                      <a:pt x="114" y="167"/>
                      <a:pt x="113" y="168"/>
                    </a:cubicBezTo>
                    <a:cubicBezTo>
                      <a:pt x="112" y="169"/>
                      <a:pt x="110" y="170"/>
                      <a:pt x="109" y="170"/>
                    </a:cubicBezTo>
                    <a:cubicBezTo>
                      <a:pt x="109" y="171"/>
                      <a:pt x="106" y="172"/>
                      <a:pt x="106" y="173"/>
                    </a:cubicBezTo>
                    <a:cubicBezTo>
                      <a:pt x="105" y="173"/>
                      <a:pt x="105" y="174"/>
                      <a:pt x="105" y="174"/>
                    </a:cubicBezTo>
                    <a:cubicBezTo>
                      <a:pt x="104" y="175"/>
                      <a:pt x="104" y="175"/>
                      <a:pt x="103" y="176"/>
                    </a:cubicBezTo>
                    <a:cubicBezTo>
                      <a:pt x="102" y="176"/>
                      <a:pt x="102" y="176"/>
                      <a:pt x="102" y="176"/>
                    </a:cubicBezTo>
                    <a:cubicBezTo>
                      <a:pt x="101" y="176"/>
                      <a:pt x="100" y="176"/>
                      <a:pt x="100" y="175"/>
                    </a:cubicBezTo>
                    <a:cubicBezTo>
                      <a:pt x="100" y="175"/>
                      <a:pt x="101" y="173"/>
                      <a:pt x="101" y="173"/>
                    </a:cubicBezTo>
                    <a:cubicBezTo>
                      <a:pt x="101" y="172"/>
                      <a:pt x="99" y="172"/>
                      <a:pt x="98" y="171"/>
                    </a:cubicBezTo>
                    <a:cubicBezTo>
                      <a:pt x="98" y="171"/>
                      <a:pt x="98" y="171"/>
                      <a:pt x="97" y="171"/>
                    </a:cubicBezTo>
                    <a:cubicBezTo>
                      <a:pt x="96" y="171"/>
                      <a:pt x="96" y="172"/>
                      <a:pt x="96" y="173"/>
                    </a:cubicBezTo>
                    <a:cubicBezTo>
                      <a:pt x="95" y="174"/>
                      <a:pt x="95" y="174"/>
                      <a:pt x="94" y="174"/>
                    </a:cubicBezTo>
                    <a:cubicBezTo>
                      <a:pt x="93" y="174"/>
                      <a:pt x="93" y="172"/>
                      <a:pt x="93" y="172"/>
                    </a:cubicBezTo>
                    <a:cubicBezTo>
                      <a:pt x="93" y="171"/>
                      <a:pt x="92" y="172"/>
                      <a:pt x="91" y="172"/>
                    </a:cubicBezTo>
                    <a:cubicBezTo>
                      <a:pt x="91" y="173"/>
                      <a:pt x="91" y="173"/>
                      <a:pt x="90" y="172"/>
                    </a:cubicBezTo>
                    <a:cubicBezTo>
                      <a:pt x="90" y="171"/>
                      <a:pt x="89" y="172"/>
                      <a:pt x="88" y="172"/>
                    </a:cubicBezTo>
                    <a:cubicBezTo>
                      <a:pt x="88" y="173"/>
                      <a:pt x="87" y="173"/>
                      <a:pt x="87" y="173"/>
                    </a:cubicBezTo>
                    <a:cubicBezTo>
                      <a:pt x="86" y="174"/>
                      <a:pt x="87" y="174"/>
                      <a:pt x="86" y="174"/>
                    </a:cubicBezTo>
                    <a:cubicBezTo>
                      <a:pt x="85" y="174"/>
                      <a:pt x="85" y="174"/>
                      <a:pt x="84" y="174"/>
                    </a:cubicBezTo>
                    <a:cubicBezTo>
                      <a:pt x="84" y="173"/>
                      <a:pt x="82" y="174"/>
                      <a:pt x="82" y="175"/>
                    </a:cubicBezTo>
                    <a:cubicBezTo>
                      <a:pt x="81" y="175"/>
                      <a:pt x="80" y="175"/>
                      <a:pt x="80" y="174"/>
                    </a:cubicBezTo>
                    <a:cubicBezTo>
                      <a:pt x="80" y="174"/>
                      <a:pt x="79" y="173"/>
                      <a:pt x="78" y="173"/>
                    </a:cubicBezTo>
                    <a:cubicBezTo>
                      <a:pt x="74" y="169"/>
                      <a:pt x="74" y="166"/>
                      <a:pt x="69" y="164"/>
                    </a:cubicBezTo>
                    <a:cubicBezTo>
                      <a:pt x="68" y="164"/>
                      <a:pt x="67" y="164"/>
                      <a:pt x="66" y="164"/>
                    </a:cubicBezTo>
                    <a:cubicBezTo>
                      <a:pt x="65" y="163"/>
                      <a:pt x="65" y="162"/>
                      <a:pt x="65" y="162"/>
                    </a:cubicBezTo>
                    <a:cubicBezTo>
                      <a:pt x="65" y="161"/>
                      <a:pt x="62" y="160"/>
                      <a:pt x="61" y="160"/>
                    </a:cubicBezTo>
                    <a:cubicBezTo>
                      <a:pt x="61" y="160"/>
                      <a:pt x="60" y="161"/>
                      <a:pt x="59" y="162"/>
                    </a:cubicBezTo>
                    <a:cubicBezTo>
                      <a:pt x="58" y="163"/>
                      <a:pt x="59" y="163"/>
                      <a:pt x="59" y="164"/>
                    </a:cubicBezTo>
                    <a:cubicBezTo>
                      <a:pt x="59" y="164"/>
                      <a:pt x="58" y="166"/>
                      <a:pt x="58" y="166"/>
                    </a:cubicBezTo>
                    <a:cubicBezTo>
                      <a:pt x="57" y="166"/>
                      <a:pt x="57" y="166"/>
                      <a:pt x="57" y="167"/>
                    </a:cubicBezTo>
                    <a:cubicBezTo>
                      <a:pt x="56" y="168"/>
                      <a:pt x="55" y="169"/>
                      <a:pt x="55" y="169"/>
                    </a:cubicBezTo>
                    <a:cubicBezTo>
                      <a:pt x="54" y="170"/>
                      <a:pt x="53" y="171"/>
                      <a:pt x="52" y="172"/>
                    </a:cubicBezTo>
                    <a:cubicBezTo>
                      <a:pt x="51" y="172"/>
                      <a:pt x="52" y="173"/>
                      <a:pt x="53" y="174"/>
                    </a:cubicBezTo>
                    <a:cubicBezTo>
                      <a:pt x="53" y="175"/>
                      <a:pt x="53" y="176"/>
                      <a:pt x="52" y="176"/>
                    </a:cubicBezTo>
                    <a:cubicBezTo>
                      <a:pt x="52" y="176"/>
                      <a:pt x="51" y="175"/>
                      <a:pt x="50" y="175"/>
                    </a:cubicBezTo>
                    <a:cubicBezTo>
                      <a:pt x="49" y="175"/>
                      <a:pt x="50" y="176"/>
                      <a:pt x="50" y="177"/>
                    </a:cubicBezTo>
                    <a:cubicBezTo>
                      <a:pt x="50" y="178"/>
                      <a:pt x="49" y="177"/>
                      <a:pt x="48" y="177"/>
                    </a:cubicBezTo>
                    <a:cubicBezTo>
                      <a:pt x="48" y="176"/>
                      <a:pt x="48" y="177"/>
                      <a:pt x="47" y="177"/>
                    </a:cubicBezTo>
                    <a:cubicBezTo>
                      <a:pt x="47" y="178"/>
                      <a:pt x="46" y="179"/>
                      <a:pt x="46" y="179"/>
                    </a:cubicBezTo>
                    <a:cubicBezTo>
                      <a:pt x="46" y="179"/>
                      <a:pt x="46" y="179"/>
                      <a:pt x="46" y="179"/>
                    </a:cubicBezTo>
                    <a:cubicBezTo>
                      <a:pt x="45" y="178"/>
                      <a:pt x="44" y="176"/>
                      <a:pt x="43" y="175"/>
                    </a:cubicBezTo>
                    <a:cubicBezTo>
                      <a:pt x="42" y="174"/>
                      <a:pt x="42" y="174"/>
                      <a:pt x="42" y="173"/>
                    </a:cubicBezTo>
                    <a:cubicBezTo>
                      <a:pt x="41" y="173"/>
                      <a:pt x="39" y="173"/>
                      <a:pt x="38" y="172"/>
                    </a:cubicBezTo>
                    <a:cubicBezTo>
                      <a:pt x="36" y="170"/>
                      <a:pt x="35" y="170"/>
                      <a:pt x="34" y="169"/>
                    </a:cubicBezTo>
                    <a:cubicBezTo>
                      <a:pt x="34" y="168"/>
                      <a:pt x="34" y="168"/>
                      <a:pt x="33" y="167"/>
                    </a:cubicBezTo>
                    <a:cubicBezTo>
                      <a:pt x="33" y="163"/>
                      <a:pt x="32" y="165"/>
                      <a:pt x="27" y="162"/>
                    </a:cubicBezTo>
                    <a:cubicBezTo>
                      <a:pt x="27" y="162"/>
                      <a:pt x="26" y="164"/>
                      <a:pt x="26" y="165"/>
                    </a:cubicBezTo>
                    <a:cubicBezTo>
                      <a:pt x="26" y="166"/>
                      <a:pt x="25" y="167"/>
                      <a:pt x="25" y="167"/>
                    </a:cubicBezTo>
                    <a:cubicBezTo>
                      <a:pt x="24" y="168"/>
                      <a:pt x="25" y="169"/>
                      <a:pt x="25" y="170"/>
                    </a:cubicBezTo>
                    <a:cubicBezTo>
                      <a:pt x="25" y="171"/>
                      <a:pt x="24" y="172"/>
                      <a:pt x="23" y="172"/>
                    </a:cubicBezTo>
                    <a:cubicBezTo>
                      <a:pt x="22" y="172"/>
                      <a:pt x="22" y="173"/>
                      <a:pt x="22" y="174"/>
                    </a:cubicBezTo>
                    <a:cubicBezTo>
                      <a:pt x="22" y="175"/>
                      <a:pt x="22" y="175"/>
                      <a:pt x="22" y="176"/>
                    </a:cubicBezTo>
                    <a:cubicBezTo>
                      <a:pt x="22" y="176"/>
                      <a:pt x="21" y="176"/>
                      <a:pt x="20" y="176"/>
                    </a:cubicBezTo>
                    <a:cubicBezTo>
                      <a:pt x="20" y="176"/>
                      <a:pt x="20" y="177"/>
                      <a:pt x="19" y="178"/>
                    </a:cubicBezTo>
                    <a:cubicBezTo>
                      <a:pt x="19" y="178"/>
                      <a:pt x="18" y="179"/>
                      <a:pt x="17" y="178"/>
                    </a:cubicBezTo>
                    <a:cubicBezTo>
                      <a:pt x="16" y="178"/>
                      <a:pt x="15" y="180"/>
                      <a:pt x="15" y="181"/>
                    </a:cubicBezTo>
                    <a:cubicBezTo>
                      <a:pt x="15" y="181"/>
                      <a:pt x="14" y="183"/>
                      <a:pt x="13" y="183"/>
                    </a:cubicBezTo>
                    <a:cubicBezTo>
                      <a:pt x="12" y="184"/>
                      <a:pt x="12" y="185"/>
                      <a:pt x="11" y="186"/>
                    </a:cubicBezTo>
                    <a:cubicBezTo>
                      <a:pt x="10" y="186"/>
                      <a:pt x="10" y="187"/>
                      <a:pt x="9" y="188"/>
                    </a:cubicBezTo>
                    <a:cubicBezTo>
                      <a:pt x="9" y="188"/>
                      <a:pt x="9" y="189"/>
                      <a:pt x="9" y="189"/>
                    </a:cubicBezTo>
                    <a:cubicBezTo>
                      <a:pt x="9" y="190"/>
                      <a:pt x="9" y="190"/>
                      <a:pt x="8" y="190"/>
                    </a:cubicBezTo>
                    <a:cubicBezTo>
                      <a:pt x="7" y="191"/>
                      <a:pt x="6" y="190"/>
                      <a:pt x="5" y="190"/>
                    </a:cubicBezTo>
                    <a:cubicBezTo>
                      <a:pt x="4" y="191"/>
                      <a:pt x="3" y="191"/>
                      <a:pt x="2" y="191"/>
                    </a:cubicBezTo>
                    <a:cubicBezTo>
                      <a:pt x="2" y="192"/>
                      <a:pt x="0" y="197"/>
                      <a:pt x="1" y="197"/>
                    </a:cubicBezTo>
                    <a:cubicBezTo>
                      <a:pt x="1" y="198"/>
                      <a:pt x="2" y="199"/>
                      <a:pt x="2" y="199"/>
                    </a:cubicBezTo>
                    <a:cubicBezTo>
                      <a:pt x="3" y="200"/>
                      <a:pt x="3" y="200"/>
                      <a:pt x="3" y="200"/>
                    </a:cubicBezTo>
                    <a:cubicBezTo>
                      <a:pt x="4" y="198"/>
                      <a:pt x="6" y="198"/>
                      <a:pt x="7" y="198"/>
                    </a:cubicBezTo>
                    <a:cubicBezTo>
                      <a:pt x="7" y="198"/>
                      <a:pt x="9" y="198"/>
                      <a:pt x="10" y="200"/>
                    </a:cubicBezTo>
                    <a:cubicBezTo>
                      <a:pt x="11" y="202"/>
                      <a:pt x="12" y="205"/>
                      <a:pt x="12" y="206"/>
                    </a:cubicBezTo>
                    <a:cubicBezTo>
                      <a:pt x="12" y="208"/>
                      <a:pt x="13" y="210"/>
                      <a:pt x="13" y="211"/>
                    </a:cubicBezTo>
                    <a:cubicBezTo>
                      <a:pt x="13" y="212"/>
                      <a:pt x="15" y="214"/>
                      <a:pt x="12" y="215"/>
                    </a:cubicBezTo>
                    <a:cubicBezTo>
                      <a:pt x="9" y="215"/>
                      <a:pt x="9" y="216"/>
                      <a:pt x="9" y="217"/>
                    </a:cubicBezTo>
                    <a:cubicBezTo>
                      <a:pt x="8" y="218"/>
                      <a:pt x="7" y="219"/>
                      <a:pt x="9" y="221"/>
                    </a:cubicBezTo>
                    <a:cubicBezTo>
                      <a:pt x="10" y="224"/>
                      <a:pt x="9" y="224"/>
                      <a:pt x="10" y="225"/>
                    </a:cubicBezTo>
                    <a:cubicBezTo>
                      <a:pt x="10" y="226"/>
                      <a:pt x="10" y="227"/>
                      <a:pt x="11" y="227"/>
                    </a:cubicBezTo>
                    <a:cubicBezTo>
                      <a:pt x="12" y="226"/>
                      <a:pt x="14" y="225"/>
                      <a:pt x="13" y="228"/>
                    </a:cubicBezTo>
                    <a:cubicBezTo>
                      <a:pt x="13" y="231"/>
                      <a:pt x="12" y="230"/>
                      <a:pt x="12" y="233"/>
                    </a:cubicBezTo>
                    <a:cubicBezTo>
                      <a:pt x="11" y="235"/>
                      <a:pt x="11" y="236"/>
                      <a:pt x="12" y="237"/>
                    </a:cubicBezTo>
                    <a:cubicBezTo>
                      <a:pt x="12" y="237"/>
                      <a:pt x="13" y="239"/>
                      <a:pt x="13" y="240"/>
                    </a:cubicBezTo>
                    <a:cubicBezTo>
                      <a:pt x="14" y="240"/>
                      <a:pt x="14" y="240"/>
                      <a:pt x="14" y="240"/>
                    </a:cubicBezTo>
                    <a:cubicBezTo>
                      <a:pt x="14" y="240"/>
                      <a:pt x="16" y="241"/>
                      <a:pt x="16" y="242"/>
                    </a:cubicBezTo>
                    <a:cubicBezTo>
                      <a:pt x="17" y="243"/>
                      <a:pt x="16" y="244"/>
                      <a:pt x="17" y="244"/>
                    </a:cubicBezTo>
                    <a:cubicBezTo>
                      <a:pt x="18" y="245"/>
                      <a:pt x="19" y="244"/>
                      <a:pt x="20" y="245"/>
                    </a:cubicBezTo>
                    <a:cubicBezTo>
                      <a:pt x="20" y="246"/>
                      <a:pt x="21" y="246"/>
                      <a:pt x="22" y="246"/>
                    </a:cubicBezTo>
                    <a:cubicBezTo>
                      <a:pt x="23" y="246"/>
                      <a:pt x="24" y="246"/>
                      <a:pt x="25" y="246"/>
                    </a:cubicBezTo>
                    <a:cubicBezTo>
                      <a:pt x="26" y="246"/>
                      <a:pt x="28" y="245"/>
                      <a:pt x="29" y="245"/>
                    </a:cubicBezTo>
                    <a:cubicBezTo>
                      <a:pt x="29" y="245"/>
                      <a:pt x="31" y="245"/>
                      <a:pt x="32" y="245"/>
                    </a:cubicBezTo>
                    <a:cubicBezTo>
                      <a:pt x="33" y="246"/>
                      <a:pt x="35" y="245"/>
                      <a:pt x="35" y="246"/>
                    </a:cubicBezTo>
                    <a:cubicBezTo>
                      <a:pt x="36" y="246"/>
                      <a:pt x="36" y="246"/>
                      <a:pt x="36" y="246"/>
                    </a:cubicBezTo>
                    <a:cubicBezTo>
                      <a:pt x="38" y="246"/>
                      <a:pt x="37" y="242"/>
                      <a:pt x="37" y="241"/>
                    </a:cubicBezTo>
                    <a:cubicBezTo>
                      <a:pt x="37" y="240"/>
                      <a:pt x="39" y="238"/>
                      <a:pt x="40" y="236"/>
                    </a:cubicBezTo>
                    <a:cubicBezTo>
                      <a:pt x="42" y="235"/>
                      <a:pt x="43" y="234"/>
                      <a:pt x="44" y="234"/>
                    </a:cubicBezTo>
                    <a:cubicBezTo>
                      <a:pt x="44" y="234"/>
                      <a:pt x="47" y="235"/>
                      <a:pt x="48" y="236"/>
                    </a:cubicBezTo>
                    <a:cubicBezTo>
                      <a:pt x="49" y="236"/>
                      <a:pt x="52" y="236"/>
                      <a:pt x="55" y="237"/>
                    </a:cubicBezTo>
                    <a:cubicBezTo>
                      <a:pt x="57" y="237"/>
                      <a:pt x="59" y="236"/>
                      <a:pt x="60" y="236"/>
                    </a:cubicBezTo>
                    <a:cubicBezTo>
                      <a:pt x="61" y="236"/>
                      <a:pt x="62" y="233"/>
                      <a:pt x="64" y="230"/>
                    </a:cubicBezTo>
                    <a:cubicBezTo>
                      <a:pt x="65" y="227"/>
                      <a:pt x="67" y="229"/>
                      <a:pt x="67" y="230"/>
                    </a:cubicBezTo>
                    <a:cubicBezTo>
                      <a:pt x="67" y="231"/>
                      <a:pt x="69" y="234"/>
                      <a:pt x="69" y="235"/>
                    </a:cubicBezTo>
                    <a:cubicBezTo>
                      <a:pt x="69" y="236"/>
                      <a:pt x="70" y="239"/>
                      <a:pt x="70" y="240"/>
                    </a:cubicBezTo>
                    <a:cubicBezTo>
                      <a:pt x="71" y="241"/>
                      <a:pt x="74" y="240"/>
                      <a:pt x="75" y="240"/>
                    </a:cubicBezTo>
                    <a:cubicBezTo>
                      <a:pt x="77" y="240"/>
                      <a:pt x="77" y="241"/>
                      <a:pt x="78" y="241"/>
                    </a:cubicBezTo>
                    <a:cubicBezTo>
                      <a:pt x="79" y="242"/>
                      <a:pt x="81" y="247"/>
                      <a:pt x="82" y="247"/>
                    </a:cubicBezTo>
                    <a:cubicBezTo>
                      <a:pt x="82" y="248"/>
                      <a:pt x="85" y="253"/>
                      <a:pt x="85" y="254"/>
                    </a:cubicBezTo>
                    <a:cubicBezTo>
                      <a:pt x="86" y="255"/>
                      <a:pt x="86" y="257"/>
                      <a:pt x="87" y="259"/>
                    </a:cubicBezTo>
                    <a:cubicBezTo>
                      <a:pt x="87" y="259"/>
                      <a:pt x="87" y="259"/>
                      <a:pt x="87" y="259"/>
                    </a:cubicBezTo>
                    <a:cubicBezTo>
                      <a:pt x="86" y="259"/>
                      <a:pt x="86" y="259"/>
                      <a:pt x="85" y="260"/>
                    </a:cubicBezTo>
                    <a:cubicBezTo>
                      <a:pt x="84" y="261"/>
                      <a:pt x="82" y="263"/>
                      <a:pt x="82" y="263"/>
                    </a:cubicBezTo>
                    <a:cubicBezTo>
                      <a:pt x="81" y="263"/>
                      <a:pt x="80" y="264"/>
                      <a:pt x="79" y="264"/>
                    </a:cubicBezTo>
                    <a:cubicBezTo>
                      <a:pt x="79" y="265"/>
                      <a:pt x="76" y="269"/>
                      <a:pt x="75" y="270"/>
                    </a:cubicBezTo>
                    <a:cubicBezTo>
                      <a:pt x="76" y="272"/>
                      <a:pt x="76" y="272"/>
                      <a:pt x="76" y="272"/>
                    </a:cubicBezTo>
                    <a:cubicBezTo>
                      <a:pt x="76" y="272"/>
                      <a:pt x="75" y="274"/>
                      <a:pt x="75" y="275"/>
                    </a:cubicBezTo>
                    <a:cubicBezTo>
                      <a:pt x="74" y="276"/>
                      <a:pt x="73" y="277"/>
                      <a:pt x="73" y="278"/>
                    </a:cubicBezTo>
                    <a:cubicBezTo>
                      <a:pt x="73" y="279"/>
                      <a:pt x="74" y="280"/>
                      <a:pt x="74" y="281"/>
                    </a:cubicBezTo>
                    <a:cubicBezTo>
                      <a:pt x="74" y="282"/>
                      <a:pt x="74" y="283"/>
                      <a:pt x="74" y="284"/>
                    </a:cubicBezTo>
                    <a:cubicBezTo>
                      <a:pt x="73" y="284"/>
                      <a:pt x="73" y="285"/>
                      <a:pt x="72" y="286"/>
                    </a:cubicBezTo>
                    <a:cubicBezTo>
                      <a:pt x="72" y="286"/>
                      <a:pt x="72" y="286"/>
                      <a:pt x="72" y="286"/>
                    </a:cubicBezTo>
                    <a:cubicBezTo>
                      <a:pt x="72" y="286"/>
                      <a:pt x="71" y="286"/>
                      <a:pt x="70" y="285"/>
                    </a:cubicBezTo>
                    <a:cubicBezTo>
                      <a:pt x="70" y="285"/>
                      <a:pt x="69" y="284"/>
                      <a:pt x="69" y="285"/>
                    </a:cubicBezTo>
                    <a:cubicBezTo>
                      <a:pt x="68" y="285"/>
                      <a:pt x="68" y="286"/>
                      <a:pt x="69" y="286"/>
                    </a:cubicBezTo>
                    <a:cubicBezTo>
                      <a:pt x="70" y="287"/>
                      <a:pt x="70" y="288"/>
                      <a:pt x="70" y="289"/>
                    </a:cubicBezTo>
                    <a:cubicBezTo>
                      <a:pt x="70" y="289"/>
                      <a:pt x="70" y="290"/>
                      <a:pt x="69" y="291"/>
                    </a:cubicBezTo>
                    <a:cubicBezTo>
                      <a:pt x="69" y="292"/>
                      <a:pt x="69" y="294"/>
                      <a:pt x="69" y="295"/>
                    </a:cubicBezTo>
                    <a:cubicBezTo>
                      <a:pt x="68" y="295"/>
                      <a:pt x="67" y="296"/>
                      <a:pt x="67" y="297"/>
                    </a:cubicBezTo>
                    <a:cubicBezTo>
                      <a:pt x="68" y="298"/>
                      <a:pt x="68" y="297"/>
                      <a:pt x="67" y="298"/>
                    </a:cubicBezTo>
                    <a:cubicBezTo>
                      <a:pt x="65" y="303"/>
                      <a:pt x="68" y="302"/>
                      <a:pt x="67" y="305"/>
                    </a:cubicBezTo>
                    <a:cubicBezTo>
                      <a:pt x="66" y="306"/>
                      <a:pt x="66" y="306"/>
                      <a:pt x="66" y="307"/>
                    </a:cubicBezTo>
                    <a:cubicBezTo>
                      <a:pt x="67" y="308"/>
                      <a:pt x="67" y="308"/>
                      <a:pt x="66" y="309"/>
                    </a:cubicBezTo>
                    <a:cubicBezTo>
                      <a:pt x="65" y="310"/>
                      <a:pt x="65" y="311"/>
                      <a:pt x="64" y="312"/>
                    </a:cubicBezTo>
                    <a:cubicBezTo>
                      <a:pt x="64" y="313"/>
                      <a:pt x="65" y="313"/>
                      <a:pt x="64" y="314"/>
                    </a:cubicBezTo>
                    <a:cubicBezTo>
                      <a:pt x="59" y="318"/>
                      <a:pt x="58" y="313"/>
                      <a:pt x="58" y="314"/>
                    </a:cubicBezTo>
                    <a:cubicBezTo>
                      <a:pt x="58" y="314"/>
                      <a:pt x="58" y="315"/>
                      <a:pt x="58" y="316"/>
                    </a:cubicBezTo>
                    <a:cubicBezTo>
                      <a:pt x="58" y="318"/>
                      <a:pt x="57" y="319"/>
                      <a:pt x="57" y="320"/>
                    </a:cubicBezTo>
                    <a:cubicBezTo>
                      <a:pt x="57" y="322"/>
                      <a:pt x="56" y="322"/>
                      <a:pt x="57" y="323"/>
                    </a:cubicBezTo>
                    <a:cubicBezTo>
                      <a:pt x="57" y="324"/>
                      <a:pt x="57" y="324"/>
                      <a:pt x="57" y="325"/>
                    </a:cubicBezTo>
                    <a:cubicBezTo>
                      <a:pt x="57" y="326"/>
                      <a:pt x="58" y="327"/>
                      <a:pt x="58" y="328"/>
                    </a:cubicBezTo>
                    <a:cubicBezTo>
                      <a:pt x="59" y="329"/>
                      <a:pt x="59" y="328"/>
                      <a:pt x="60" y="328"/>
                    </a:cubicBezTo>
                    <a:cubicBezTo>
                      <a:pt x="60" y="328"/>
                      <a:pt x="61" y="328"/>
                      <a:pt x="61" y="329"/>
                    </a:cubicBezTo>
                    <a:cubicBezTo>
                      <a:pt x="61" y="330"/>
                      <a:pt x="60" y="331"/>
                      <a:pt x="61" y="331"/>
                    </a:cubicBezTo>
                    <a:cubicBezTo>
                      <a:pt x="61" y="331"/>
                      <a:pt x="64" y="329"/>
                      <a:pt x="64" y="329"/>
                    </a:cubicBezTo>
                    <a:cubicBezTo>
                      <a:pt x="65" y="329"/>
                      <a:pt x="66" y="330"/>
                      <a:pt x="66" y="331"/>
                    </a:cubicBezTo>
                    <a:cubicBezTo>
                      <a:pt x="66" y="332"/>
                      <a:pt x="67" y="335"/>
                      <a:pt x="67" y="335"/>
                    </a:cubicBezTo>
                    <a:cubicBezTo>
                      <a:pt x="67" y="336"/>
                      <a:pt x="67" y="336"/>
                      <a:pt x="66" y="337"/>
                    </a:cubicBezTo>
                    <a:cubicBezTo>
                      <a:pt x="65" y="338"/>
                      <a:pt x="66" y="338"/>
                      <a:pt x="66" y="338"/>
                    </a:cubicBezTo>
                    <a:cubicBezTo>
                      <a:pt x="67" y="339"/>
                      <a:pt x="67" y="340"/>
                      <a:pt x="67" y="340"/>
                    </a:cubicBezTo>
                    <a:cubicBezTo>
                      <a:pt x="68" y="340"/>
                      <a:pt x="68" y="339"/>
                      <a:pt x="68" y="339"/>
                    </a:cubicBezTo>
                    <a:cubicBezTo>
                      <a:pt x="68" y="339"/>
                      <a:pt x="67" y="338"/>
                      <a:pt x="69" y="338"/>
                    </a:cubicBezTo>
                    <a:cubicBezTo>
                      <a:pt x="70" y="338"/>
                      <a:pt x="70" y="338"/>
                      <a:pt x="71" y="338"/>
                    </a:cubicBezTo>
                    <a:cubicBezTo>
                      <a:pt x="72" y="337"/>
                      <a:pt x="73" y="336"/>
                      <a:pt x="73" y="336"/>
                    </a:cubicBezTo>
                    <a:cubicBezTo>
                      <a:pt x="74" y="335"/>
                      <a:pt x="74" y="335"/>
                      <a:pt x="75" y="335"/>
                    </a:cubicBezTo>
                    <a:cubicBezTo>
                      <a:pt x="76" y="335"/>
                      <a:pt x="77" y="335"/>
                      <a:pt x="76" y="336"/>
                    </a:cubicBezTo>
                    <a:cubicBezTo>
                      <a:pt x="76" y="337"/>
                      <a:pt x="76" y="339"/>
                      <a:pt x="76" y="340"/>
                    </a:cubicBezTo>
                    <a:cubicBezTo>
                      <a:pt x="75" y="341"/>
                      <a:pt x="76" y="341"/>
                      <a:pt x="76" y="342"/>
                    </a:cubicBezTo>
                    <a:cubicBezTo>
                      <a:pt x="76" y="343"/>
                      <a:pt x="76" y="344"/>
                      <a:pt x="75" y="345"/>
                    </a:cubicBezTo>
                    <a:cubicBezTo>
                      <a:pt x="75" y="346"/>
                      <a:pt x="75" y="346"/>
                      <a:pt x="76" y="347"/>
                    </a:cubicBezTo>
                    <a:cubicBezTo>
                      <a:pt x="76" y="347"/>
                      <a:pt x="77" y="347"/>
                      <a:pt x="77" y="347"/>
                    </a:cubicBezTo>
                    <a:cubicBezTo>
                      <a:pt x="78" y="346"/>
                      <a:pt x="78" y="346"/>
                      <a:pt x="79" y="347"/>
                    </a:cubicBezTo>
                    <a:cubicBezTo>
                      <a:pt x="79" y="347"/>
                      <a:pt x="80" y="348"/>
                      <a:pt x="80" y="349"/>
                    </a:cubicBezTo>
                    <a:cubicBezTo>
                      <a:pt x="81" y="349"/>
                      <a:pt x="83" y="349"/>
                      <a:pt x="83" y="350"/>
                    </a:cubicBezTo>
                    <a:cubicBezTo>
                      <a:pt x="84" y="351"/>
                      <a:pt x="84" y="353"/>
                      <a:pt x="84" y="354"/>
                    </a:cubicBezTo>
                    <a:cubicBezTo>
                      <a:pt x="84" y="354"/>
                      <a:pt x="84" y="355"/>
                      <a:pt x="84" y="355"/>
                    </a:cubicBezTo>
                    <a:cubicBezTo>
                      <a:pt x="84" y="356"/>
                      <a:pt x="84" y="356"/>
                      <a:pt x="84" y="357"/>
                    </a:cubicBezTo>
                    <a:cubicBezTo>
                      <a:pt x="85" y="357"/>
                      <a:pt x="85" y="357"/>
                      <a:pt x="86" y="356"/>
                    </a:cubicBezTo>
                    <a:cubicBezTo>
                      <a:pt x="86" y="356"/>
                      <a:pt x="87" y="356"/>
                      <a:pt x="88" y="356"/>
                    </a:cubicBezTo>
                    <a:cubicBezTo>
                      <a:pt x="88" y="356"/>
                      <a:pt x="88" y="355"/>
                      <a:pt x="89" y="356"/>
                    </a:cubicBezTo>
                    <a:cubicBezTo>
                      <a:pt x="89" y="357"/>
                      <a:pt x="90" y="357"/>
                      <a:pt x="91" y="358"/>
                    </a:cubicBezTo>
                    <a:cubicBezTo>
                      <a:pt x="91" y="359"/>
                      <a:pt x="93" y="359"/>
                      <a:pt x="93" y="359"/>
                    </a:cubicBezTo>
                    <a:cubicBezTo>
                      <a:pt x="93" y="358"/>
                      <a:pt x="93" y="358"/>
                      <a:pt x="94" y="358"/>
                    </a:cubicBezTo>
                    <a:cubicBezTo>
                      <a:pt x="95" y="358"/>
                      <a:pt x="96" y="360"/>
                      <a:pt x="96" y="360"/>
                    </a:cubicBezTo>
                    <a:cubicBezTo>
                      <a:pt x="96" y="360"/>
                      <a:pt x="97" y="358"/>
                      <a:pt x="98" y="359"/>
                    </a:cubicBezTo>
                    <a:cubicBezTo>
                      <a:pt x="98" y="360"/>
                      <a:pt x="99" y="361"/>
                      <a:pt x="99" y="361"/>
                    </a:cubicBezTo>
                    <a:cubicBezTo>
                      <a:pt x="98" y="361"/>
                      <a:pt x="97" y="362"/>
                      <a:pt x="97" y="363"/>
                    </a:cubicBezTo>
                    <a:cubicBezTo>
                      <a:pt x="97" y="364"/>
                      <a:pt x="97" y="364"/>
                      <a:pt x="97" y="365"/>
                    </a:cubicBezTo>
                    <a:cubicBezTo>
                      <a:pt x="97" y="366"/>
                      <a:pt x="98" y="367"/>
                      <a:pt x="98" y="367"/>
                    </a:cubicBezTo>
                    <a:cubicBezTo>
                      <a:pt x="98" y="368"/>
                      <a:pt x="97" y="369"/>
                      <a:pt x="97" y="369"/>
                    </a:cubicBezTo>
                    <a:cubicBezTo>
                      <a:pt x="97" y="369"/>
                      <a:pt x="97" y="368"/>
                      <a:pt x="96" y="367"/>
                    </a:cubicBezTo>
                    <a:cubicBezTo>
                      <a:pt x="95" y="366"/>
                      <a:pt x="95" y="365"/>
                      <a:pt x="94" y="365"/>
                    </a:cubicBezTo>
                    <a:cubicBezTo>
                      <a:pt x="93" y="364"/>
                      <a:pt x="93" y="363"/>
                      <a:pt x="92" y="363"/>
                    </a:cubicBezTo>
                    <a:cubicBezTo>
                      <a:pt x="91" y="363"/>
                      <a:pt x="91" y="364"/>
                      <a:pt x="91" y="364"/>
                    </a:cubicBezTo>
                    <a:cubicBezTo>
                      <a:pt x="90" y="365"/>
                      <a:pt x="90" y="365"/>
                      <a:pt x="90" y="365"/>
                    </a:cubicBezTo>
                    <a:cubicBezTo>
                      <a:pt x="90" y="367"/>
                      <a:pt x="90" y="369"/>
                      <a:pt x="89" y="370"/>
                    </a:cubicBezTo>
                    <a:cubicBezTo>
                      <a:pt x="88" y="371"/>
                      <a:pt x="70" y="376"/>
                      <a:pt x="69" y="377"/>
                    </a:cubicBezTo>
                    <a:cubicBezTo>
                      <a:pt x="69" y="379"/>
                      <a:pt x="69" y="380"/>
                      <a:pt x="71" y="381"/>
                    </a:cubicBezTo>
                    <a:cubicBezTo>
                      <a:pt x="78" y="384"/>
                      <a:pt x="92" y="375"/>
                      <a:pt x="86" y="385"/>
                    </a:cubicBezTo>
                    <a:cubicBezTo>
                      <a:pt x="86" y="386"/>
                      <a:pt x="83" y="389"/>
                      <a:pt x="83" y="390"/>
                    </a:cubicBezTo>
                    <a:cubicBezTo>
                      <a:pt x="83" y="391"/>
                      <a:pt x="81" y="392"/>
                      <a:pt x="81" y="392"/>
                    </a:cubicBezTo>
                    <a:cubicBezTo>
                      <a:pt x="81" y="392"/>
                      <a:pt x="80" y="393"/>
                      <a:pt x="78" y="395"/>
                    </a:cubicBezTo>
                    <a:cubicBezTo>
                      <a:pt x="76" y="397"/>
                      <a:pt x="76" y="399"/>
                      <a:pt x="75" y="400"/>
                    </a:cubicBezTo>
                    <a:cubicBezTo>
                      <a:pt x="75" y="401"/>
                      <a:pt x="74" y="407"/>
                      <a:pt x="74" y="407"/>
                    </a:cubicBezTo>
                    <a:cubicBezTo>
                      <a:pt x="76" y="407"/>
                      <a:pt x="76" y="407"/>
                      <a:pt x="76" y="407"/>
                    </a:cubicBezTo>
                    <a:cubicBezTo>
                      <a:pt x="77" y="407"/>
                      <a:pt x="79" y="408"/>
                      <a:pt x="79" y="409"/>
                    </a:cubicBezTo>
                    <a:cubicBezTo>
                      <a:pt x="80" y="409"/>
                      <a:pt x="81" y="411"/>
                      <a:pt x="82" y="412"/>
                    </a:cubicBezTo>
                    <a:cubicBezTo>
                      <a:pt x="83" y="414"/>
                      <a:pt x="85" y="413"/>
                      <a:pt x="87" y="413"/>
                    </a:cubicBezTo>
                    <a:cubicBezTo>
                      <a:pt x="88" y="414"/>
                      <a:pt x="88" y="415"/>
                      <a:pt x="89" y="416"/>
                    </a:cubicBezTo>
                    <a:cubicBezTo>
                      <a:pt x="90" y="417"/>
                      <a:pt x="91" y="417"/>
                      <a:pt x="92" y="415"/>
                    </a:cubicBezTo>
                    <a:cubicBezTo>
                      <a:pt x="93" y="413"/>
                      <a:pt x="94" y="413"/>
                      <a:pt x="98" y="412"/>
                    </a:cubicBezTo>
                    <a:cubicBezTo>
                      <a:pt x="98" y="412"/>
                      <a:pt x="98" y="412"/>
                      <a:pt x="99" y="412"/>
                    </a:cubicBezTo>
                    <a:cubicBezTo>
                      <a:pt x="101" y="411"/>
                      <a:pt x="101" y="409"/>
                      <a:pt x="102" y="407"/>
                    </a:cubicBezTo>
                    <a:cubicBezTo>
                      <a:pt x="102" y="405"/>
                      <a:pt x="106" y="404"/>
                      <a:pt x="107" y="403"/>
                    </a:cubicBezTo>
                    <a:cubicBezTo>
                      <a:pt x="109" y="403"/>
                      <a:pt x="112" y="403"/>
                      <a:pt x="114" y="402"/>
                    </a:cubicBezTo>
                    <a:cubicBezTo>
                      <a:pt x="116" y="401"/>
                      <a:pt x="115" y="399"/>
                      <a:pt x="116" y="396"/>
                    </a:cubicBezTo>
                    <a:cubicBezTo>
                      <a:pt x="116" y="393"/>
                      <a:pt x="117" y="392"/>
                      <a:pt x="118" y="391"/>
                    </a:cubicBezTo>
                    <a:cubicBezTo>
                      <a:pt x="120" y="391"/>
                      <a:pt x="122" y="387"/>
                      <a:pt x="123" y="386"/>
                    </a:cubicBezTo>
                    <a:cubicBezTo>
                      <a:pt x="124" y="385"/>
                      <a:pt x="125" y="384"/>
                      <a:pt x="127" y="383"/>
                    </a:cubicBezTo>
                    <a:cubicBezTo>
                      <a:pt x="129" y="382"/>
                      <a:pt x="129" y="383"/>
                      <a:pt x="130" y="383"/>
                    </a:cubicBezTo>
                    <a:cubicBezTo>
                      <a:pt x="131" y="384"/>
                      <a:pt x="132" y="385"/>
                      <a:pt x="133" y="387"/>
                    </a:cubicBezTo>
                    <a:cubicBezTo>
                      <a:pt x="134" y="389"/>
                      <a:pt x="136" y="389"/>
                      <a:pt x="137" y="389"/>
                    </a:cubicBezTo>
                    <a:cubicBezTo>
                      <a:pt x="139" y="389"/>
                      <a:pt x="140" y="388"/>
                      <a:pt x="141" y="388"/>
                    </a:cubicBezTo>
                    <a:cubicBezTo>
                      <a:pt x="142" y="387"/>
                      <a:pt x="144" y="387"/>
                      <a:pt x="147" y="388"/>
                    </a:cubicBezTo>
                    <a:cubicBezTo>
                      <a:pt x="149" y="389"/>
                      <a:pt x="150" y="392"/>
                      <a:pt x="150" y="394"/>
                    </a:cubicBezTo>
                    <a:cubicBezTo>
                      <a:pt x="150" y="395"/>
                      <a:pt x="153" y="398"/>
                      <a:pt x="153" y="399"/>
                    </a:cubicBezTo>
                    <a:cubicBezTo>
                      <a:pt x="154" y="400"/>
                      <a:pt x="157" y="400"/>
                      <a:pt x="160" y="400"/>
                    </a:cubicBezTo>
                    <a:cubicBezTo>
                      <a:pt x="163" y="400"/>
                      <a:pt x="163" y="401"/>
                      <a:pt x="163" y="402"/>
                    </a:cubicBezTo>
                    <a:cubicBezTo>
                      <a:pt x="164" y="403"/>
                      <a:pt x="168" y="402"/>
                      <a:pt x="169" y="403"/>
                    </a:cubicBezTo>
                    <a:cubicBezTo>
                      <a:pt x="170" y="403"/>
                      <a:pt x="172" y="404"/>
                      <a:pt x="173" y="405"/>
                    </a:cubicBezTo>
                    <a:cubicBezTo>
                      <a:pt x="175" y="406"/>
                      <a:pt x="175" y="407"/>
                      <a:pt x="177" y="408"/>
                    </a:cubicBezTo>
                    <a:cubicBezTo>
                      <a:pt x="179" y="409"/>
                      <a:pt x="182" y="408"/>
                      <a:pt x="183" y="407"/>
                    </a:cubicBezTo>
                    <a:cubicBezTo>
                      <a:pt x="184" y="406"/>
                      <a:pt x="185" y="406"/>
                      <a:pt x="186" y="406"/>
                    </a:cubicBezTo>
                    <a:cubicBezTo>
                      <a:pt x="188" y="406"/>
                      <a:pt x="189" y="406"/>
                      <a:pt x="190" y="408"/>
                    </a:cubicBezTo>
                    <a:cubicBezTo>
                      <a:pt x="191" y="410"/>
                      <a:pt x="192" y="411"/>
                      <a:pt x="193" y="412"/>
                    </a:cubicBezTo>
                    <a:cubicBezTo>
                      <a:pt x="194" y="414"/>
                      <a:pt x="195" y="414"/>
                      <a:pt x="196" y="414"/>
                    </a:cubicBezTo>
                    <a:cubicBezTo>
                      <a:pt x="197" y="414"/>
                      <a:pt x="198" y="412"/>
                      <a:pt x="198" y="410"/>
                    </a:cubicBezTo>
                    <a:cubicBezTo>
                      <a:pt x="199" y="409"/>
                      <a:pt x="201" y="408"/>
                      <a:pt x="202" y="408"/>
                    </a:cubicBezTo>
                    <a:cubicBezTo>
                      <a:pt x="204" y="408"/>
                      <a:pt x="206" y="406"/>
                      <a:pt x="208" y="404"/>
                    </a:cubicBezTo>
                    <a:cubicBezTo>
                      <a:pt x="209" y="402"/>
                      <a:pt x="210" y="399"/>
                      <a:pt x="210" y="398"/>
                    </a:cubicBezTo>
                    <a:cubicBezTo>
                      <a:pt x="211" y="396"/>
                      <a:pt x="211" y="394"/>
                      <a:pt x="210" y="393"/>
                    </a:cubicBezTo>
                    <a:cubicBezTo>
                      <a:pt x="210" y="391"/>
                      <a:pt x="208" y="389"/>
                      <a:pt x="207" y="388"/>
                    </a:cubicBezTo>
                    <a:cubicBezTo>
                      <a:pt x="206" y="387"/>
                      <a:pt x="206" y="386"/>
                      <a:pt x="206" y="386"/>
                    </a:cubicBezTo>
                    <a:cubicBezTo>
                      <a:pt x="206" y="385"/>
                      <a:pt x="207" y="385"/>
                      <a:pt x="208" y="385"/>
                    </a:cubicBezTo>
                    <a:cubicBezTo>
                      <a:pt x="209" y="386"/>
                      <a:pt x="210" y="386"/>
                      <a:pt x="211" y="384"/>
                    </a:cubicBezTo>
                    <a:cubicBezTo>
                      <a:pt x="212" y="383"/>
                      <a:pt x="212" y="383"/>
                      <a:pt x="214" y="384"/>
                    </a:cubicBezTo>
                    <a:cubicBezTo>
                      <a:pt x="215" y="384"/>
                      <a:pt x="217" y="384"/>
                      <a:pt x="219" y="384"/>
                    </a:cubicBezTo>
                    <a:cubicBezTo>
                      <a:pt x="221" y="383"/>
                      <a:pt x="223" y="382"/>
                      <a:pt x="225" y="382"/>
                    </a:cubicBezTo>
                    <a:cubicBezTo>
                      <a:pt x="227" y="381"/>
                      <a:pt x="228" y="381"/>
                      <a:pt x="230" y="379"/>
                    </a:cubicBezTo>
                    <a:cubicBezTo>
                      <a:pt x="232" y="378"/>
                      <a:pt x="234" y="377"/>
                      <a:pt x="236" y="376"/>
                    </a:cubicBezTo>
                    <a:cubicBezTo>
                      <a:pt x="237" y="376"/>
                      <a:pt x="239" y="375"/>
                      <a:pt x="240" y="374"/>
                    </a:cubicBezTo>
                    <a:cubicBezTo>
                      <a:pt x="242" y="373"/>
                      <a:pt x="243" y="372"/>
                      <a:pt x="244" y="371"/>
                    </a:cubicBezTo>
                    <a:cubicBezTo>
                      <a:pt x="246" y="369"/>
                      <a:pt x="246" y="369"/>
                      <a:pt x="246" y="368"/>
                    </a:cubicBezTo>
                    <a:cubicBezTo>
                      <a:pt x="246" y="366"/>
                      <a:pt x="247" y="366"/>
                      <a:pt x="248" y="366"/>
                    </a:cubicBezTo>
                    <a:cubicBezTo>
                      <a:pt x="250" y="365"/>
                      <a:pt x="251" y="365"/>
                      <a:pt x="252" y="365"/>
                    </a:cubicBezTo>
                    <a:cubicBezTo>
                      <a:pt x="252" y="366"/>
                      <a:pt x="253" y="366"/>
                      <a:pt x="255" y="366"/>
                    </a:cubicBezTo>
                    <a:cubicBezTo>
                      <a:pt x="257" y="366"/>
                      <a:pt x="261" y="365"/>
                      <a:pt x="262" y="365"/>
                    </a:cubicBezTo>
                    <a:cubicBezTo>
                      <a:pt x="264" y="364"/>
                      <a:pt x="266" y="364"/>
                      <a:pt x="267" y="364"/>
                    </a:cubicBezTo>
                    <a:cubicBezTo>
                      <a:pt x="267" y="363"/>
                      <a:pt x="267" y="361"/>
                      <a:pt x="268" y="359"/>
                    </a:cubicBezTo>
                    <a:cubicBezTo>
                      <a:pt x="269" y="358"/>
                      <a:pt x="270" y="358"/>
                      <a:pt x="272" y="359"/>
                    </a:cubicBezTo>
                    <a:cubicBezTo>
                      <a:pt x="273" y="359"/>
                      <a:pt x="273" y="359"/>
                      <a:pt x="273" y="360"/>
                    </a:cubicBezTo>
                    <a:cubicBezTo>
                      <a:pt x="274" y="359"/>
                      <a:pt x="274" y="359"/>
                      <a:pt x="274" y="359"/>
                    </a:cubicBezTo>
                    <a:cubicBezTo>
                      <a:pt x="274" y="359"/>
                      <a:pt x="274" y="359"/>
                      <a:pt x="275" y="358"/>
                    </a:cubicBezTo>
                    <a:cubicBezTo>
                      <a:pt x="275" y="357"/>
                      <a:pt x="276" y="354"/>
                      <a:pt x="276" y="351"/>
                    </a:cubicBezTo>
                    <a:cubicBezTo>
                      <a:pt x="276" y="349"/>
                      <a:pt x="275" y="349"/>
                      <a:pt x="273" y="348"/>
                    </a:cubicBezTo>
                    <a:cubicBezTo>
                      <a:pt x="272" y="347"/>
                      <a:pt x="272" y="341"/>
                      <a:pt x="272" y="341"/>
                    </a:cubicBezTo>
                    <a:cubicBezTo>
                      <a:pt x="272" y="341"/>
                      <a:pt x="272" y="341"/>
                      <a:pt x="273" y="339"/>
                    </a:cubicBezTo>
                    <a:cubicBezTo>
                      <a:pt x="274" y="338"/>
                      <a:pt x="276" y="337"/>
                      <a:pt x="277" y="336"/>
                    </a:cubicBezTo>
                    <a:cubicBezTo>
                      <a:pt x="278" y="336"/>
                      <a:pt x="278" y="335"/>
                      <a:pt x="279" y="335"/>
                    </a:cubicBezTo>
                    <a:cubicBezTo>
                      <a:pt x="279" y="335"/>
                      <a:pt x="279" y="335"/>
                      <a:pt x="279" y="335"/>
                    </a:cubicBezTo>
                    <a:cubicBezTo>
                      <a:pt x="281" y="335"/>
                      <a:pt x="280" y="332"/>
                      <a:pt x="280" y="332"/>
                    </a:cubicBezTo>
                    <a:cubicBezTo>
                      <a:pt x="280" y="331"/>
                      <a:pt x="280" y="331"/>
                      <a:pt x="280" y="331"/>
                    </a:cubicBezTo>
                    <a:cubicBezTo>
                      <a:pt x="280" y="331"/>
                      <a:pt x="282" y="329"/>
                      <a:pt x="283" y="329"/>
                    </a:cubicBezTo>
                    <a:cubicBezTo>
                      <a:pt x="284" y="330"/>
                      <a:pt x="285" y="330"/>
                      <a:pt x="286" y="330"/>
                    </a:cubicBezTo>
                    <a:cubicBezTo>
                      <a:pt x="286" y="330"/>
                      <a:pt x="289" y="329"/>
                      <a:pt x="289" y="328"/>
                    </a:cubicBezTo>
                    <a:cubicBezTo>
                      <a:pt x="290" y="328"/>
                      <a:pt x="290" y="327"/>
                      <a:pt x="290" y="327"/>
                    </a:cubicBezTo>
                    <a:cubicBezTo>
                      <a:pt x="291" y="326"/>
                      <a:pt x="291" y="326"/>
                      <a:pt x="292" y="326"/>
                    </a:cubicBezTo>
                    <a:cubicBezTo>
                      <a:pt x="293" y="327"/>
                      <a:pt x="294" y="327"/>
                      <a:pt x="293" y="328"/>
                    </a:cubicBezTo>
                    <a:cubicBezTo>
                      <a:pt x="293" y="329"/>
                      <a:pt x="293" y="330"/>
                      <a:pt x="293" y="331"/>
                    </a:cubicBezTo>
                    <a:cubicBezTo>
                      <a:pt x="294" y="331"/>
                      <a:pt x="295" y="332"/>
                      <a:pt x="296" y="332"/>
                    </a:cubicBezTo>
                    <a:cubicBezTo>
                      <a:pt x="297" y="332"/>
                      <a:pt x="299" y="333"/>
                      <a:pt x="299" y="334"/>
                    </a:cubicBezTo>
                    <a:cubicBezTo>
                      <a:pt x="299" y="335"/>
                      <a:pt x="300" y="335"/>
                      <a:pt x="301" y="335"/>
                    </a:cubicBezTo>
                    <a:cubicBezTo>
                      <a:pt x="301" y="335"/>
                      <a:pt x="301" y="336"/>
                      <a:pt x="301" y="337"/>
                    </a:cubicBezTo>
                    <a:cubicBezTo>
                      <a:pt x="301" y="338"/>
                      <a:pt x="301" y="339"/>
                      <a:pt x="301" y="340"/>
                    </a:cubicBezTo>
                    <a:cubicBezTo>
                      <a:pt x="301" y="340"/>
                      <a:pt x="301" y="341"/>
                      <a:pt x="301" y="341"/>
                    </a:cubicBezTo>
                    <a:cubicBezTo>
                      <a:pt x="300" y="342"/>
                      <a:pt x="299" y="342"/>
                      <a:pt x="299" y="342"/>
                    </a:cubicBezTo>
                    <a:cubicBezTo>
                      <a:pt x="300" y="343"/>
                      <a:pt x="300" y="344"/>
                      <a:pt x="301" y="344"/>
                    </a:cubicBezTo>
                    <a:cubicBezTo>
                      <a:pt x="302" y="344"/>
                      <a:pt x="304" y="345"/>
                      <a:pt x="305" y="345"/>
                    </a:cubicBezTo>
                    <a:cubicBezTo>
                      <a:pt x="305" y="344"/>
                      <a:pt x="305" y="343"/>
                      <a:pt x="305" y="343"/>
                    </a:cubicBezTo>
                    <a:cubicBezTo>
                      <a:pt x="306" y="344"/>
                      <a:pt x="307" y="344"/>
                      <a:pt x="307" y="344"/>
                    </a:cubicBezTo>
                    <a:cubicBezTo>
                      <a:pt x="307" y="345"/>
                      <a:pt x="307" y="345"/>
                      <a:pt x="308" y="345"/>
                    </a:cubicBezTo>
                    <a:cubicBezTo>
                      <a:pt x="309" y="345"/>
                      <a:pt x="309" y="345"/>
                      <a:pt x="309" y="346"/>
                    </a:cubicBezTo>
                    <a:cubicBezTo>
                      <a:pt x="308" y="347"/>
                      <a:pt x="307" y="349"/>
                      <a:pt x="308" y="349"/>
                    </a:cubicBezTo>
                    <a:cubicBezTo>
                      <a:pt x="308" y="350"/>
                      <a:pt x="309" y="350"/>
                      <a:pt x="309" y="351"/>
                    </a:cubicBezTo>
                    <a:cubicBezTo>
                      <a:pt x="309" y="352"/>
                      <a:pt x="309" y="353"/>
                      <a:pt x="310" y="354"/>
                    </a:cubicBezTo>
                    <a:cubicBezTo>
                      <a:pt x="310" y="355"/>
                      <a:pt x="311" y="356"/>
                      <a:pt x="311" y="355"/>
                    </a:cubicBezTo>
                    <a:cubicBezTo>
                      <a:pt x="312" y="354"/>
                      <a:pt x="313" y="353"/>
                      <a:pt x="314" y="354"/>
                    </a:cubicBezTo>
                    <a:cubicBezTo>
                      <a:pt x="315" y="354"/>
                      <a:pt x="314" y="355"/>
                      <a:pt x="314" y="356"/>
                    </a:cubicBezTo>
                    <a:cubicBezTo>
                      <a:pt x="314" y="357"/>
                      <a:pt x="313" y="359"/>
                      <a:pt x="313" y="360"/>
                    </a:cubicBezTo>
                    <a:cubicBezTo>
                      <a:pt x="313" y="361"/>
                      <a:pt x="314" y="361"/>
                      <a:pt x="315" y="361"/>
                    </a:cubicBezTo>
                    <a:cubicBezTo>
                      <a:pt x="316" y="361"/>
                      <a:pt x="317" y="361"/>
                      <a:pt x="317" y="361"/>
                    </a:cubicBezTo>
                    <a:cubicBezTo>
                      <a:pt x="318" y="360"/>
                      <a:pt x="319" y="360"/>
                      <a:pt x="319" y="359"/>
                    </a:cubicBezTo>
                    <a:cubicBezTo>
                      <a:pt x="320" y="358"/>
                      <a:pt x="321" y="357"/>
                      <a:pt x="322" y="357"/>
                    </a:cubicBezTo>
                    <a:cubicBezTo>
                      <a:pt x="323" y="357"/>
                      <a:pt x="323" y="358"/>
                      <a:pt x="323" y="358"/>
                    </a:cubicBezTo>
                    <a:cubicBezTo>
                      <a:pt x="324" y="357"/>
                      <a:pt x="325" y="357"/>
                      <a:pt x="325" y="356"/>
                    </a:cubicBezTo>
                    <a:cubicBezTo>
                      <a:pt x="325" y="355"/>
                      <a:pt x="325" y="353"/>
                      <a:pt x="326" y="352"/>
                    </a:cubicBezTo>
                    <a:cubicBezTo>
                      <a:pt x="327" y="351"/>
                      <a:pt x="329" y="351"/>
                      <a:pt x="329" y="351"/>
                    </a:cubicBezTo>
                    <a:cubicBezTo>
                      <a:pt x="330" y="351"/>
                      <a:pt x="330" y="352"/>
                      <a:pt x="329" y="352"/>
                    </a:cubicBezTo>
                    <a:cubicBezTo>
                      <a:pt x="329" y="353"/>
                      <a:pt x="328" y="353"/>
                      <a:pt x="328" y="353"/>
                    </a:cubicBezTo>
                    <a:cubicBezTo>
                      <a:pt x="329" y="354"/>
                      <a:pt x="329" y="355"/>
                      <a:pt x="329" y="356"/>
                    </a:cubicBezTo>
                    <a:cubicBezTo>
                      <a:pt x="329" y="356"/>
                      <a:pt x="329" y="357"/>
                      <a:pt x="329" y="358"/>
                    </a:cubicBezTo>
                    <a:cubicBezTo>
                      <a:pt x="330" y="359"/>
                      <a:pt x="330" y="359"/>
                      <a:pt x="331" y="359"/>
                    </a:cubicBezTo>
                    <a:cubicBezTo>
                      <a:pt x="332" y="360"/>
                      <a:pt x="332" y="360"/>
                      <a:pt x="332" y="361"/>
                    </a:cubicBezTo>
                    <a:cubicBezTo>
                      <a:pt x="331" y="362"/>
                      <a:pt x="331" y="362"/>
                      <a:pt x="331" y="362"/>
                    </a:cubicBezTo>
                    <a:cubicBezTo>
                      <a:pt x="331" y="362"/>
                      <a:pt x="332" y="362"/>
                      <a:pt x="332" y="362"/>
                    </a:cubicBezTo>
                    <a:cubicBezTo>
                      <a:pt x="333" y="361"/>
                      <a:pt x="334" y="360"/>
                      <a:pt x="335" y="359"/>
                    </a:cubicBezTo>
                    <a:cubicBezTo>
                      <a:pt x="335" y="359"/>
                      <a:pt x="336" y="358"/>
                      <a:pt x="337" y="358"/>
                    </a:cubicBezTo>
                    <a:cubicBezTo>
                      <a:pt x="337" y="358"/>
                      <a:pt x="337" y="359"/>
                      <a:pt x="337" y="360"/>
                    </a:cubicBezTo>
                    <a:cubicBezTo>
                      <a:pt x="337" y="361"/>
                      <a:pt x="336" y="361"/>
                      <a:pt x="337" y="362"/>
                    </a:cubicBezTo>
                    <a:cubicBezTo>
                      <a:pt x="337" y="363"/>
                      <a:pt x="339" y="364"/>
                      <a:pt x="339" y="364"/>
                    </a:cubicBezTo>
                    <a:cubicBezTo>
                      <a:pt x="339" y="365"/>
                      <a:pt x="339" y="365"/>
                      <a:pt x="339" y="366"/>
                    </a:cubicBezTo>
                    <a:cubicBezTo>
                      <a:pt x="339" y="366"/>
                      <a:pt x="340" y="367"/>
                      <a:pt x="339" y="367"/>
                    </a:cubicBezTo>
                    <a:cubicBezTo>
                      <a:pt x="338" y="367"/>
                      <a:pt x="337" y="368"/>
                      <a:pt x="337" y="369"/>
                    </a:cubicBezTo>
                    <a:cubicBezTo>
                      <a:pt x="338" y="369"/>
                      <a:pt x="338" y="369"/>
                      <a:pt x="339" y="369"/>
                    </a:cubicBezTo>
                    <a:cubicBezTo>
                      <a:pt x="340" y="369"/>
                      <a:pt x="341" y="368"/>
                      <a:pt x="342" y="368"/>
                    </a:cubicBezTo>
                    <a:cubicBezTo>
                      <a:pt x="343" y="368"/>
                      <a:pt x="344" y="369"/>
                      <a:pt x="345" y="368"/>
                    </a:cubicBezTo>
                    <a:cubicBezTo>
                      <a:pt x="346" y="368"/>
                      <a:pt x="345" y="367"/>
                      <a:pt x="347" y="366"/>
                    </a:cubicBezTo>
                    <a:cubicBezTo>
                      <a:pt x="348" y="366"/>
                      <a:pt x="350" y="365"/>
                      <a:pt x="351" y="364"/>
                    </a:cubicBezTo>
                    <a:cubicBezTo>
                      <a:pt x="352" y="364"/>
                      <a:pt x="353" y="363"/>
                      <a:pt x="354" y="363"/>
                    </a:cubicBezTo>
                    <a:cubicBezTo>
                      <a:pt x="355" y="363"/>
                      <a:pt x="356" y="362"/>
                      <a:pt x="357" y="362"/>
                    </a:cubicBezTo>
                    <a:cubicBezTo>
                      <a:pt x="359" y="362"/>
                      <a:pt x="361" y="361"/>
                      <a:pt x="362" y="361"/>
                    </a:cubicBezTo>
                    <a:cubicBezTo>
                      <a:pt x="363" y="361"/>
                      <a:pt x="366" y="360"/>
                      <a:pt x="366" y="360"/>
                    </a:cubicBezTo>
                    <a:cubicBezTo>
                      <a:pt x="366" y="359"/>
                      <a:pt x="367" y="358"/>
                      <a:pt x="367" y="356"/>
                    </a:cubicBezTo>
                    <a:cubicBezTo>
                      <a:pt x="367" y="355"/>
                      <a:pt x="368" y="354"/>
                      <a:pt x="368" y="354"/>
                    </a:cubicBezTo>
                    <a:cubicBezTo>
                      <a:pt x="367" y="353"/>
                      <a:pt x="367" y="353"/>
                      <a:pt x="368" y="352"/>
                    </a:cubicBezTo>
                    <a:cubicBezTo>
                      <a:pt x="368" y="351"/>
                      <a:pt x="369" y="350"/>
                      <a:pt x="369" y="349"/>
                    </a:cubicBezTo>
                    <a:cubicBezTo>
                      <a:pt x="366" y="343"/>
                      <a:pt x="375" y="337"/>
                      <a:pt x="380" y="331"/>
                    </a:cubicBezTo>
                    <a:cubicBezTo>
                      <a:pt x="381" y="331"/>
                      <a:pt x="384" y="329"/>
                      <a:pt x="384" y="330"/>
                    </a:cubicBezTo>
                    <a:cubicBezTo>
                      <a:pt x="384" y="331"/>
                      <a:pt x="384" y="332"/>
                      <a:pt x="385" y="333"/>
                    </a:cubicBezTo>
                    <a:cubicBezTo>
                      <a:pt x="386" y="333"/>
                      <a:pt x="387" y="333"/>
                      <a:pt x="388" y="334"/>
                    </a:cubicBezTo>
                    <a:cubicBezTo>
                      <a:pt x="389" y="335"/>
                      <a:pt x="389" y="337"/>
                      <a:pt x="390" y="338"/>
                    </a:cubicBezTo>
                    <a:cubicBezTo>
                      <a:pt x="390" y="339"/>
                      <a:pt x="391" y="339"/>
                      <a:pt x="391" y="338"/>
                    </a:cubicBezTo>
                    <a:cubicBezTo>
                      <a:pt x="392" y="337"/>
                      <a:pt x="393" y="337"/>
                      <a:pt x="394" y="337"/>
                    </a:cubicBezTo>
                    <a:cubicBezTo>
                      <a:pt x="395" y="337"/>
                      <a:pt x="396" y="337"/>
                      <a:pt x="397" y="338"/>
                    </a:cubicBezTo>
                    <a:cubicBezTo>
                      <a:pt x="398" y="339"/>
                      <a:pt x="397" y="341"/>
                      <a:pt x="397" y="341"/>
                    </a:cubicBezTo>
                    <a:cubicBezTo>
                      <a:pt x="398" y="341"/>
                      <a:pt x="399" y="340"/>
                      <a:pt x="400" y="341"/>
                    </a:cubicBezTo>
                    <a:cubicBezTo>
                      <a:pt x="401" y="342"/>
                      <a:pt x="402" y="344"/>
                      <a:pt x="402" y="344"/>
                    </a:cubicBezTo>
                    <a:cubicBezTo>
                      <a:pt x="402" y="345"/>
                      <a:pt x="404" y="345"/>
                      <a:pt x="404" y="346"/>
                    </a:cubicBezTo>
                    <a:cubicBezTo>
                      <a:pt x="404" y="347"/>
                      <a:pt x="404" y="348"/>
                      <a:pt x="404" y="348"/>
                    </a:cubicBezTo>
                    <a:cubicBezTo>
                      <a:pt x="405" y="349"/>
                      <a:pt x="406" y="350"/>
                      <a:pt x="406" y="350"/>
                    </a:cubicBezTo>
                    <a:cubicBezTo>
                      <a:pt x="407" y="350"/>
                      <a:pt x="407" y="349"/>
                      <a:pt x="407" y="348"/>
                    </a:cubicBezTo>
                    <a:cubicBezTo>
                      <a:pt x="407" y="347"/>
                      <a:pt x="408" y="347"/>
                      <a:pt x="407" y="346"/>
                    </a:cubicBezTo>
                    <a:cubicBezTo>
                      <a:pt x="406" y="345"/>
                      <a:pt x="407" y="344"/>
                      <a:pt x="407" y="343"/>
                    </a:cubicBezTo>
                    <a:cubicBezTo>
                      <a:pt x="406" y="343"/>
                      <a:pt x="406" y="341"/>
                      <a:pt x="405" y="341"/>
                    </a:cubicBezTo>
                    <a:cubicBezTo>
                      <a:pt x="404" y="341"/>
                      <a:pt x="404" y="341"/>
                      <a:pt x="404" y="340"/>
                    </a:cubicBezTo>
                    <a:cubicBezTo>
                      <a:pt x="404" y="339"/>
                      <a:pt x="404" y="338"/>
                      <a:pt x="404" y="337"/>
                    </a:cubicBezTo>
                    <a:cubicBezTo>
                      <a:pt x="404" y="336"/>
                      <a:pt x="404" y="335"/>
                      <a:pt x="405" y="335"/>
                    </a:cubicBezTo>
                    <a:cubicBezTo>
                      <a:pt x="406" y="335"/>
                      <a:pt x="407" y="337"/>
                      <a:pt x="407" y="336"/>
                    </a:cubicBezTo>
                    <a:cubicBezTo>
                      <a:pt x="407" y="335"/>
                      <a:pt x="407" y="335"/>
                      <a:pt x="406" y="335"/>
                    </a:cubicBezTo>
                    <a:cubicBezTo>
                      <a:pt x="405" y="334"/>
                      <a:pt x="405" y="334"/>
                      <a:pt x="405" y="334"/>
                    </a:cubicBezTo>
                    <a:cubicBezTo>
                      <a:pt x="405" y="326"/>
                      <a:pt x="416" y="334"/>
                      <a:pt x="409" y="328"/>
                    </a:cubicBezTo>
                    <a:cubicBezTo>
                      <a:pt x="409" y="327"/>
                      <a:pt x="409" y="327"/>
                      <a:pt x="409" y="326"/>
                    </a:cubicBezTo>
                    <a:cubicBezTo>
                      <a:pt x="409" y="325"/>
                      <a:pt x="409" y="324"/>
                      <a:pt x="410" y="324"/>
                    </a:cubicBezTo>
                    <a:cubicBezTo>
                      <a:pt x="411" y="324"/>
                      <a:pt x="411" y="325"/>
                      <a:pt x="411" y="324"/>
                    </a:cubicBezTo>
                    <a:cubicBezTo>
                      <a:pt x="411" y="323"/>
                      <a:pt x="410" y="322"/>
                      <a:pt x="411" y="321"/>
                    </a:cubicBezTo>
                    <a:cubicBezTo>
                      <a:pt x="412" y="321"/>
                      <a:pt x="413" y="321"/>
                      <a:pt x="414" y="321"/>
                    </a:cubicBezTo>
                    <a:cubicBezTo>
                      <a:pt x="415" y="320"/>
                      <a:pt x="416" y="320"/>
                      <a:pt x="417" y="320"/>
                    </a:cubicBezTo>
                    <a:cubicBezTo>
                      <a:pt x="418" y="321"/>
                      <a:pt x="418" y="321"/>
                      <a:pt x="418" y="322"/>
                    </a:cubicBezTo>
                    <a:cubicBezTo>
                      <a:pt x="418" y="323"/>
                      <a:pt x="419" y="323"/>
                      <a:pt x="419" y="324"/>
                    </a:cubicBezTo>
                    <a:cubicBezTo>
                      <a:pt x="420" y="324"/>
                      <a:pt x="420" y="325"/>
                      <a:pt x="420" y="325"/>
                    </a:cubicBezTo>
                    <a:cubicBezTo>
                      <a:pt x="419" y="326"/>
                      <a:pt x="419" y="327"/>
                      <a:pt x="419" y="327"/>
                    </a:cubicBezTo>
                    <a:cubicBezTo>
                      <a:pt x="419" y="328"/>
                      <a:pt x="420" y="327"/>
                      <a:pt x="420" y="328"/>
                    </a:cubicBezTo>
                    <a:cubicBezTo>
                      <a:pt x="421" y="330"/>
                      <a:pt x="421" y="330"/>
                      <a:pt x="422" y="329"/>
                    </a:cubicBezTo>
                    <a:cubicBezTo>
                      <a:pt x="422" y="329"/>
                      <a:pt x="422" y="328"/>
                      <a:pt x="423" y="328"/>
                    </a:cubicBezTo>
                    <a:cubicBezTo>
                      <a:pt x="424" y="328"/>
                      <a:pt x="425" y="327"/>
                      <a:pt x="426" y="327"/>
                    </a:cubicBezTo>
                    <a:cubicBezTo>
                      <a:pt x="426" y="327"/>
                      <a:pt x="428" y="326"/>
                      <a:pt x="428" y="327"/>
                    </a:cubicBezTo>
                    <a:cubicBezTo>
                      <a:pt x="428" y="328"/>
                      <a:pt x="427" y="328"/>
                      <a:pt x="428" y="328"/>
                    </a:cubicBezTo>
                    <a:cubicBezTo>
                      <a:pt x="429" y="328"/>
                      <a:pt x="430" y="327"/>
                      <a:pt x="431" y="327"/>
                    </a:cubicBezTo>
                    <a:cubicBezTo>
                      <a:pt x="432" y="327"/>
                      <a:pt x="432" y="327"/>
                      <a:pt x="433" y="327"/>
                    </a:cubicBezTo>
                    <a:cubicBezTo>
                      <a:pt x="434" y="328"/>
                      <a:pt x="434" y="329"/>
                      <a:pt x="435" y="329"/>
                    </a:cubicBezTo>
                    <a:cubicBezTo>
                      <a:pt x="436" y="329"/>
                      <a:pt x="436" y="328"/>
                      <a:pt x="436" y="329"/>
                    </a:cubicBezTo>
                    <a:cubicBezTo>
                      <a:pt x="437" y="329"/>
                      <a:pt x="437" y="330"/>
                      <a:pt x="437" y="330"/>
                    </a:cubicBezTo>
                    <a:cubicBezTo>
                      <a:pt x="439" y="330"/>
                      <a:pt x="439" y="330"/>
                      <a:pt x="439" y="330"/>
                    </a:cubicBezTo>
                    <a:cubicBezTo>
                      <a:pt x="439" y="330"/>
                      <a:pt x="439" y="329"/>
                      <a:pt x="440" y="329"/>
                    </a:cubicBezTo>
                    <a:cubicBezTo>
                      <a:pt x="441" y="329"/>
                      <a:pt x="440" y="330"/>
                      <a:pt x="441" y="329"/>
                    </a:cubicBezTo>
                    <a:cubicBezTo>
                      <a:pt x="442" y="328"/>
                      <a:pt x="441" y="328"/>
                      <a:pt x="442" y="328"/>
                    </a:cubicBezTo>
                    <a:cubicBezTo>
                      <a:pt x="443" y="328"/>
                      <a:pt x="444" y="327"/>
                      <a:pt x="443" y="327"/>
                    </a:cubicBezTo>
                    <a:cubicBezTo>
                      <a:pt x="443" y="326"/>
                      <a:pt x="442" y="326"/>
                      <a:pt x="442" y="326"/>
                    </a:cubicBezTo>
                    <a:cubicBezTo>
                      <a:pt x="441" y="326"/>
                      <a:pt x="440" y="326"/>
                      <a:pt x="440" y="324"/>
                    </a:cubicBezTo>
                    <a:cubicBezTo>
                      <a:pt x="440" y="323"/>
                      <a:pt x="440" y="323"/>
                      <a:pt x="440" y="322"/>
                    </a:cubicBezTo>
                    <a:cubicBezTo>
                      <a:pt x="440" y="321"/>
                      <a:pt x="439" y="321"/>
                      <a:pt x="439" y="320"/>
                    </a:cubicBezTo>
                    <a:cubicBezTo>
                      <a:pt x="439" y="319"/>
                      <a:pt x="439" y="319"/>
                      <a:pt x="440" y="317"/>
                    </a:cubicBezTo>
                    <a:cubicBezTo>
                      <a:pt x="440" y="316"/>
                      <a:pt x="441" y="315"/>
                      <a:pt x="441" y="315"/>
                    </a:cubicBezTo>
                    <a:cubicBezTo>
                      <a:pt x="442" y="314"/>
                      <a:pt x="442" y="314"/>
                      <a:pt x="442" y="313"/>
                    </a:cubicBezTo>
                    <a:cubicBezTo>
                      <a:pt x="442" y="313"/>
                      <a:pt x="443" y="312"/>
                      <a:pt x="442" y="312"/>
                    </a:cubicBezTo>
                    <a:cubicBezTo>
                      <a:pt x="441" y="311"/>
                      <a:pt x="440" y="311"/>
                      <a:pt x="440" y="311"/>
                    </a:cubicBezTo>
                    <a:cubicBezTo>
                      <a:pt x="440" y="310"/>
                      <a:pt x="440" y="309"/>
                      <a:pt x="440" y="310"/>
                    </a:cubicBezTo>
                    <a:cubicBezTo>
                      <a:pt x="439" y="311"/>
                      <a:pt x="439" y="312"/>
                      <a:pt x="438" y="311"/>
                    </a:cubicBezTo>
                    <a:cubicBezTo>
                      <a:pt x="437" y="311"/>
                      <a:pt x="436" y="310"/>
                      <a:pt x="436" y="311"/>
                    </a:cubicBezTo>
                    <a:cubicBezTo>
                      <a:pt x="435" y="311"/>
                      <a:pt x="435" y="313"/>
                      <a:pt x="434" y="313"/>
                    </a:cubicBezTo>
                    <a:cubicBezTo>
                      <a:pt x="434" y="314"/>
                      <a:pt x="433" y="314"/>
                      <a:pt x="432" y="315"/>
                    </a:cubicBezTo>
                    <a:cubicBezTo>
                      <a:pt x="432" y="316"/>
                      <a:pt x="432" y="316"/>
                      <a:pt x="431" y="316"/>
                    </a:cubicBezTo>
                    <a:cubicBezTo>
                      <a:pt x="430" y="316"/>
                      <a:pt x="430" y="316"/>
                      <a:pt x="429" y="316"/>
                    </a:cubicBezTo>
                    <a:cubicBezTo>
                      <a:pt x="428" y="315"/>
                      <a:pt x="428" y="315"/>
                      <a:pt x="428" y="314"/>
                    </a:cubicBezTo>
                    <a:cubicBezTo>
                      <a:pt x="428" y="313"/>
                      <a:pt x="428" y="312"/>
                      <a:pt x="429" y="312"/>
                    </a:cubicBezTo>
                    <a:cubicBezTo>
                      <a:pt x="430" y="311"/>
                      <a:pt x="430" y="310"/>
                      <a:pt x="431" y="310"/>
                    </a:cubicBezTo>
                    <a:cubicBezTo>
                      <a:pt x="432" y="310"/>
                      <a:pt x="432" y="311"/>
                      <a:pt x="432" y="311"/>
                    </a:cubicBezTo>
                    <a:cubicBezTo>
                      <a:pt x="433" y="311"/>
                      <a:pt x="433" y="310"/>
                      <a:pt x="434" y="309"/>
                    </a:cubicBezTo>
                    <a:cubicBezTo>
                      <a:pt x="434" y="309"/>
                      <a:pt x="435" y="308"/>
                      <a:pt x="436" y="308"/>
                    </a:cubicBezTo>
                    <a:cubicBezTo>
                      <a:pt x="436" y="307"/>
                      <a:pt x="435" y="306"/>
                      <a:pt x="436" y="306"/>
                    </a:cubicBezTo>
                    <a:cubicBezTo>
                      <a:pt x="437" y="305"/>
                      <a:pt x="438" y="305"/>
                      <a:pt x="439" y="305"/>
                    </a:cubicBezTo>
                    <a:cubicBezTo>
                      <a:pt x="440" y="305"/>
                      <a:pt x="442" y="307"/>
                      <a:pt x="442" y="307"/>
                    </a:cubicBezTo>
                    <a:cubicBezTo>
                      <a:pt x="442" y="307"/>
                      <a:pt x="443" y="304"/>
                      <a:pt x="444" y="304"/>
                    </a:cubicBezTo>
                    <a:cubicBezTo>
                      <a:pt x="445" y="304"/>
                      <a:pt x="446" y="303"/>
                      <a:pt x="447" y="304"/>
                    </a:cubicBezTo>
                    <a:cubicBezTo>
                      <a:pt x="448" y="305"/>
                      <a:pt x="448" y="306"/>
                      <a:pt x="448" y="306"/>
                    </a:cubicBezTo>
                    <a:cubicBezTo>
                      <a:pt x="447" y="307"/>
                      <a:pt x="446" y="308"/>
                      <a:pt x="447" y="308"/>
                    </a:cubicBezTo>
                    <a:cubicBezTo>
                      <a:pt x="447" y="309"/>
                      <a:pt x="447" y="310"/>
                      <a:pt x="448" y="309"/>
                    </a:cubicBezTo>
                    <a:cubicBezTo>
                      <a:pt x="449" y="308"/>
                      <a:pt x="448" y="308"/>
                      <a:pt x="449" y="308"/>
                    </a:cubicBezTo>
                    <a:cubicBezTo>
                      <a:pt x="450" y="308"/>
                      <a:pt x="451" y="308"/>
                      <a:pt x="451" y="306"/>
                    </a:cubicBezTo>
                    <a:cubicBezTo>
                      <a:pt x="450" y="305"/>
                      <a:pt x="450" y="305"/>
                      <a:pt x="450" y="304"/>
                    </a:cubicBezTo>
                    <a:cubicBezTo>
                      <a:pt x="450" y="303"/>
                      <a:pt x="451" y="304"/>
                      <a:pt x="452" y="305"/>
                    </a:cubicBezTo>
                    <a:cubicBezTo>
                      <a:pt x="453" y="305"/>
                      <a:pt x="453" y="305"/>
                      <a:pt x="452" y="306"/>
                    </a:cubicBezTo>
                    <a:cubicBezTo>
                      <a:pt x="452" y="307"/>
                      <a:pt x="453" y="309"/>
                      <a:pt x="453" y="309"/>
                    </a:cubicBezTo>
                    <a:cubicBezTo>
                      <a:pt x="453" y="309"/>
                      <a:pt x="454" y="310"/>
                      <a:pt x="455" y="310"/>
                    </a:cubicBezTo>
                    <a:cubicBezTo>
                      <a:pt x="455" y="310"/>
                      <a:pt x="456" y="310"/>
                      <a:pt x="456" y="311"/>
                    </a:cubicBezTo>
                    <a:cubicBezTo>
                      <a:pt x="457" y="311"/>
                      <a:pt x="457" y="311"/>
                      <a:pt x="459" y="311"/>
                    </a:cubicBezTo>
                    <a:cubicBezTo>
                      <a:pt x="460" y="311"/>
                      <a:pt x="461" y="311"/>
                      <a:pt x="461" y="311"/>
                    </a:cubicBezTo>
                    <a:cubicBezTo>
                      <a:pt x="461" y="310"/>
                      <a:pt x="461" y="310"/>
                      <a:pt x="462" y="310"/>
                    </a:cubicBezTo>
                    <a:cubicBezTo>
                      <a:pt x="463" y="310"/>
                      <a:pt x="464" y="310"/>
                      <a:pt x="464" y="309"/>
                    </a:cubicBezTo>
                    <a:cubicBezTo>
                      <a:pt x="463" y="308"/>
                      <a:pt x="463" y="307"/>
                      <a:pt x="463" y="306"/>
                    </a:cubicBezTo>
                    <a:cubicBezTo>
                      <a:pt x="463" y="305"/>
                      <a:pt x="463" y="304"/>
                      <a:pt x="463" y="302"/>
                    </a:cubicBezTo>
                    <a:cubicBezTo>
                      <a:pt x="463" y="301"/>
                      <a:pt x="463" y="301"/>
                      <a:pt x="464" y="300"/>
                    </a:cubicBezTo>
                    <a:cubicBezTo>
                      <a:pt x="465" y="299"/>
                      <a:pt x="467" y="299"/>
                      <a:pt x="467" y="298"/>
                    </a:cubicBezTo>
                    <a:cubicBezTo>
                      <a:pt x="468" y="296"/>
                      <a:pt x="466" y="295"/>
                      <a:pt x="468" y="294"/>
                    </a:cubicBezTo>
                    <a:cubicBezTo>
                      <a:pt x="469" y="294"/>
                      <a:pt x="470" y="294"/>
                      <a:pt x="470" y="292"/>
                    </a:cubicBezTo>
                    <a:cubicBezTo>
                      <a:pt x="471" y="291"/>
                      <a:pt x="471" y="290"/>
                      <a:pt x="470" y="289"/>
                    </a:cubicBezTo>
                    <a:cubicBezTo>
                      <a:pt x="469" y="289"/>
                      <a:pt x="468" y="288"/>
                      <a:pt x="468" y="288"/>
                    </a:cubicBezTo>
                    <a:cubicBezTo>
                      <a:pt x="468" y="288"/>
                      <a:pt x="469" y="288"/>
                      <a:pt x="470" y="287"/>
                    </a:cubicBezTo>
                    <a:cubicBezTo>
                      <a:pt x="471" y="286"/>
                      <a:pt x="472" y="286"/>
                      <a:pt x="472" y="286"/>
                    </a:cubicBezTo>
                    <a:cubicBezTo>
                      <a:pt x="473" y="285"/>
                      <a:pt x="474" y="284"/>
                      <a:pt x="474" y="284"/>
                    </a:cubicBezTo>
                    <a:cubicBezTo>
                      <a:pt x="474" y="282"/>
                      <a:pt x="474" y="282"/>
                      <a:pt x="474" y="282"/>
                    </a:cubicBezTo>
                    <a:cubicBezTo>
                      <a:pt x="474" y="282"/>
                      <a:pt x="474" y="282"/>
                      <a:pt x="474" y="282"/>
                    </a:cubicBezTo>
                    <a:cubicBezTo>
                      <a:pt x="474" y="282"/>
                      <a:pt x="474" y="281"/>
                      <a:pt x="473" y="281"/>
                    </a:cubicBezTo>
                    <a:cubicBezTo>
                      <a:pt x="473" y="281"/>
                      <a:pt x="472" y="281"/>
                      <a:pt x="471" y="280"/>
                    </a:cubicBezTo>
                    <a:cubicBezTo>
                      <a:pt x="471" y="279"/>
                      <a:pt x="471" y="276"/>
                      <a:pt x="471" y="276"/>
                    </a:cubicBezTo>
                    <a:cubicBezTo>
                      <a:pt x="472" y="277"/>
                      <a:pt x="474" y="276"/>
                      <a:pt x="474" y="276"/>
                    </a:cubicBezTo>
                    <a:cubicBezTo>
                      <a:pt x="475" y="276"/>
                      <a:pt x="475" y="276"/>
                      <a:pt x="476" y="275"/>
                    </a:cubicBezTo>
                    <a:cubicBezTo>
                      <a:pt x="476" y="275"/>
                      <a:pt x="476" y="274"/>
                      <a:pt x="476" y="273"/>
                    </a:cubicBezTo>
                    <a:cubicBezTo>
                      <a:pt x="475" y="273"/>
                      <a:pt x="475" y="272"/>
                      <a:pt x="474" y="272"/>
                    </a:cubicBezTo>
                    <a:cubicBezTo>
                      <a:pt x="474" y="272"/>
                      <a:pt x="472" y="272"/>
                      <a:pt x="472" y="271"/>
                    </a:cubicBezTo>
                    <a:cubicBezTo>
                      <a:pt x="472" y="270"/>
                      <a:pt x="472" y="270"/>
                      <a:pt x="472" y="269"/>
                    </a:cubicBezTo>
                    <a:cubicBezTo>
                      <a:pt x="472" y="268"/>
                      <a:pt x="471" y="268"/>
                      <a:pt x="472" y="268"/>
                    </a:cubicBezTo>
                    <a:cubicBezTo>
                      <a:pt x="472" y="267"/>
                      <a:pt x="473" y="267"/>
                      <a:pt x="472" y="267"/>
                    </a:cubicBezTo>
                    <a:cubicBezTo>
                      <a:pt x="472" y="266"/>
                      <a:pt x="471" y="266"/>
                      <a:pt x="471" y="266"/>
                    </a:cubicBezTo>
                    <a:cubicBezTo>
                      <a:pt x="471" y="265"/>
                      <a:pt x="470" y="264"/>
                      <a:pt x="470" y="263"/>
                    </a:cubicBezTo>
                    <a:cubicBezTo>
                      <a:pt x="470" y="263"/>
                      <a:pt x="471" y="262"/>
                      <a:pt x="471" y="261"/>
                    </a:cubicBezTo>
                    <a:cubicBezTo>
                      <a:pt x="472" y="259"/>
                      <a:pt x="472" y="259"/>
                      <a:pt x="472" y="259"/>
                    </a:cubicBezTo>
                    <a:cubicBezTo>
                      <a:pt x="472" y="258"/>
                      <a:pt x="472" y="257"/>
                      <a:pt x="472" y="257"/>
                    </a:cubicBezTo>
                    <a:cubicBezTo>
                      <a:pt x="471" y="257"/>
                      <a:pt x="470" y="258"/>
                      <a:pt x="470" y="258"/>
                    </a:cubicBezTo>
                    <a:cubicBezTo>
                      <a:pt x="470" y="259"/>
                      <a:pt x="470" y="260"/>
                      <a:pt x="469" y="260"/>
                    </a:cubicBezTo>
                    <a:cubicBezTo>
                      <a:pt x="468" y="260"/>
                      <a:pt x="468" y="260"/>
                      <a:pt x="467" y="260"/>
                    </a:cubicBezTo>
                    <a:cubicBezTo>
                      <a:pt x="466" y="260"/>
                      <a:pt x="465" y="260"/>
                      <a:pt x="464" y="261"/>
                    </a:cubicBezTo>
                    <a:cubicBezTo>
                      <a:pt x="463" y="261"/>
                      <a:pt x="462" y="262"/>
                      <a:pt x="462" y="262"/>
                    </a:cubicBezTo>
                    <a:cubicBezTo>
                      <a:pt x="461" y="261"/>
                      <a:pt x="461" y="260"/>
                      <a:pt x="460" y="260"/>
                    </a:cubicBezTo>
                    <a:cubicBezTo>
                      <a:pt x="459" y="259"/>
                      <a:pt x="458" y="259"/>
                      <a:pt x="458" y="259"/>
                    </a:cubicBezTo>
                    <a:cubicBezTo>
                      <a:pt x="457" y="259"/>
                      <a:pt x="457" y="259"/>
                      <a:pt x="457" y="258"/>
                    </a:cubicBezTo>
                    <a:cubicBezTo>
                      <a:pt x="456" y="257"/>
                      <a:pt x="456" y="256"/>
                      <a:pt x="457" y="255"/>
                    </a:cubicBezTo>
                    <a:cubicBezTo>
                      <a:pt x="457" y="255"/>
                      <a:pt x="458" y="255"/>
                      <a:pt x="458" y="255"/>
                    </a:cubicBezTo>
                    <a:cubicBezTo>
                      <a:pt x="458" y="254"/>
                      <a:pt x="458" y="252"/>
                      <a:pt x="458" y="252"/>
                    </a:cubicBezTo>
                    <a:cubicBezTo>
                      <a:pt x="458" y="251"/>
                      <a:pt x="459" y="249"/>
                      <a:pt x="460" y="248"/>
                    </a:cubicBezTo>
                    <a:cubicBezTo>
                      <a:pt x="460" y="248"/>
                      <a:pt x="461" y="246"/>
                      <a:pt x="462" y="246"/>
                    </a:cubicBezTo>
                    <a:cubicBezTo>
                      <a:pt x="463" y="245"/>
                      <a:pt x="465" y="244"/>
                      <a:pt x="464" y="244"/>
                    </a:cubicBezTo>
                    <a:cubicBezTo>
                      <a:pt x="464" y="243"/>
                      <a:pt x="462" y="243"/>
                      <a:pt x="463" y="243"/>
                    </a:cubicBezTo>
                    <a:cubicBezTo>
                      <a:pt x="464" y="242"/>
                      <a:pt x="466" y="240"/>
                      <a:pt x="465" y="240"/>
                    </a:cubicBezTo>
                    <a:cubicBezTo>
                      <a:pt x="464" y="239"/>
                      <a:pt x="464" y="239"/>
                      <a:pt x="464" y="239"/>
                    </a:cubicBezTo>
                    <a:cubicBezTo>
                      <a:pt x="465" y="238"/>
                      <a:pt x="466" y="238"/>
                      <a:pt x="466" y="237"/>
                    </a:cubicBezTo>
                    <a:cubicBezTo>
                      <a:pt x="466" y="236"/>
                      <a:pt x="465" y="236"/>
                      <a:pt x="465" y="235"/>
                    </a:cubicBezTo>
                    <a:cubicBezTo>
                      <a:pt x="465" y="234"/>
                      <a:pt x="465" y="232"/>
                      <a:pt x="464" y="232"/>
                    </a:cubicBezTo>
                    <a:cubicBezTo>
                      <a:pt x="464" y="231"/>
                      <a:pt x="462" y="229"/>
                      <a:pt x="462" y="228"/>
                    </a:cubicBezTo>
                    <a:cubicBezTo>
                      <a:pt x="462" y="227"/>
                      <a:pt x="462" y="226"/>
                      <a:pt x="461" y="227"/>
                    </a:cubicBezTo>
                    <a:cubicBezTo>
                      <a:pt x="461" y="228"/>
                      <a:pt x="461" y="228"/>
                      <a:pt x="460" y="227"/>
                    </a:cubicBezTo>
                    <a:cubicBezTo>
                      <a:pt x="459" y="226"/>
                      <a:pt x="458" y="227"/>
                      <a:pt x="457" y="226"/>
                    </a:cubicBezTo>
                    <a:cubicBezTo>
                      <a:pt x="457" y="225"/>
                      <a:pt x="456" y="223"/>
                      <a:pt x="457" y="223"/>
                    </a:cubicBezTo>
                    <a:cubicBezTo>
                      <a:pt x="457" y="223"/>
                      <a:pt x="457" y="221"/>
                      <a:pt x="458" y="222"/>
                    </a:cubicBezTo>
                    <a:cubicBezTo>
                      <a:pt x="459" y="223"/>
                      <a:pt x="460" y="223"/>
                      <a:pt x="461" y="223"/>
                    </a:cubicBezTo>
                    <a:cubicBezTo>
                      <a:pt x="462" y="223"/>
                      <a:pt x="463" y="222"/>
                      <a:pt x="463" y="222"/>
                    </a:cubicBezTo>
                    <a:cubicBezTo>
                      <a:pt x="464" y="221"/>
                      <a:pt x="465" y="222"/>
                      <a:pt x="464" y="221"/>
                    </a:cubicBezTo>
                    <a:cubicBezTo>
                      <a:pt x="464" y="221"/>
                      <a:pt x="463" y="220"/>
                      <a:pt x="464" y="220"/>
                    </a:cubicBezTo>
                    <a:cubicBezTo>
                      <a:pt x="464" y="220"/>
                      <a:pt x="465" y="220"/>
                      <a:pt x="465" y="220"/>
                    </a:cubicBezTo>
                    <a:cubicBezTo>
                      <a:pt x="466" y="221"/>
                      <a:pt x="467" y="221"/>
                      <a:pt x="466" y="220"/>
                    </a:cubicBezTo>
                    <a:cubicBezTo>
                      <a:pt x="466" y="219"/>
                      <a:pt x="466" y="219"/>
                      <a:pt x="467" y="218"/>
                    </a:cubicBezTo>
                    <a:cubicBezTo>
                      <a:pt x="467" y="218"/>
                      <a:pt x="468" y="218"/>
                      <a:pt x="469" y="217"/>
                    </a:cubicBezTo>
                    <a:cubicBezTo>
                      <a:pt x="469" y="217"/>
                      <a:pt x="470" y="216"/>
                      <a:pt x="471" y="216"/>
                    </a:cubicBezTo>
                    <a:cubicBezTo>
                      <a:pt x="472" y="217"/>
                      <a:pt x="472" y="217"/>
                      <a:pt x="472" y="216"/>
                    </a:cubicBezTo>
                    <a:cubicBezTo>
                      <a:pt x="473" y="216"/>
                      <a:pt x="473" y="216"/>
                      <a:pt x="473" y="217"/>
                    </a:cubicBezTo>
                    <a:cubicBezTo>
                      <a:pt x="473" y="218"/>
                      <a:pt x="473" y="218"/>
                      <a:pt x="474" y="218"/>
                    </a:cubicBezTo>
                    <a:cubicBezTo>
                      <a:pt x="475" y="218"/>
                      <a:pt x="475" y="217"/>
                      <a:pt x="475" y="216"/>
                    </a:cubicBezTo>
                    <a:cubicBezTo>
                      <a:pt x="475" y="216"/>
                      <a:pt x="475" y="215"/>
                      <a:pt x="474" y="214"/>
                    </a:cubicBezTo>
                    <a:cubicBezTo>
                      <a:pt x="474" y="214"/>
                      <a:pt x="473" y="213"/>
                      <a:pt x="473" y="212"/>
                    </a:cubicBezTo>
                    <a:cubicBezTo>
                      <a:pt x="473" y="211"/>
                      <a:pt x="473" y="211"/>
                      <a:pt x="473" y="210"/>
                    </a:cubicBezTo>
                    <a:cubicBezTo>
                      <a:pt x="474" y="209"/>
                      <a:pt x="474" y="208"/>
                      <a:pt x="474" y="207"/>
                    </a:cubicBezTo>
                    <a:cubicBezTo>
                      <a:pt x="474" y="206"/>
                      <a:pt x="473" y="206"/>
                      <a:pt x="473" y="206"/>
                    </a:cubicBezTo>
                    <a:cubicBezTo>
                      <a:pt x="472" y="206"/>
                      <a:pt x="472" y="206"/>
                      <a:pt x="472" y="205"/>
                    </a:cubicBezTo>
                    <a:cubicBezTo>
                      <a:pt x="472" y="205"/>
                      <a:pt x="471" y="204"/>
                      <a:pt x="471" y="205"/>
                    </a:cubicBezTo>
                    <a:cubicBezTo>
                      <a:pt x="470" y="205"/>
                      <a:pt x="470" y="206"/>
                      <a:pt x="469" y="207"/>
                    </a:cubicBezTo>
                    <a:cubicBezTo>
                      <a:pt x="469" y="208"/>
                      <a:pt x="468" y="208"/>
                      <a:pt x="468" y="208"/>
                    </a:cubicBezTo>
                    <a:cubicBezTo>
                      <a:pt x="467" y="208"/>
                      <a:pt x="468" y="208"/>
                      <a:pt x="468" y="207"/>
                    </a:cubicBezTo>
                    <a:cubicBezTo>
                      <a:pt x="467" y="206"/>
                      <a:pt x="467" y="205"/>
                      <a:pt x="468" y="204"/>
                    </a:cubicBezTo>
                    <a:cubicBezTo>
                      <a:pt x="469" y="204"/>
                      <a:pt x="471" y="203"/>
                      <a:pt x="472" y="203"/>
                    </a:cubicBezTo>
                    <a:cubicBezTo>
                      <a:pt x="472" y="203"/>
                      <a:pt x="473" y="201"/>
                      <a:pt x="473" y="202"/>
                    </a:cubicBezTo>
                    <a:cubicBezTo>
                      <a:pt x="474" y="202"/>
                      <a:pt x="475" y="202"/>
                      <a:pt x="475" y="202"/>
                    </a:cubicBezTo>
                    <a:cubicBezTo>
                      <a:pt x="476" y="201"/>
                      <a:pt x="477" y="200"/>
                      <a:pt x="477" y="199"/>
                    </a:cubicBezTo>
                    <a:cubicBezTo>
                      <a:pt x="477" y="199"/>
                      <a:pt x="476" y="199"/>
                      <a:pt x="476" y="198"/>
                    </a:cubicBezTo>
                    <a:cubicBezTo>
                      <a:pt x="476" y="197"/>
                      <a:pt x="476" y="197"/>
                      <a:pt x="475" y="197"/>
                    </a:cubicBezTo>
                    <a:cubicBezTo>
                      <a:pt x="475" y="197"/>
                      <a:pt x="474" y="197"/>
                      <a:pt x="474" y="197"/>
                    </a:cubicBezTo>
                    <a:cubicBezTo>
                      <a:pt x="474" y="196"/>
                      <a:pt x="476" y="196"/>
                      <a:pt x="475" y="195"/>
                    </a:cubicBezTo>
                    <a:cubicBezTo>
                      <a:pt x="475" y="193"/>
                      <a:pt x="474" y="193"/>
                      <a:pt x="474" y="192"/>
                    </a:cubicBezTo>
                    <a:cubicBezTo>
                      <a:pt x="474" y="192"/>
                      <a:pt x="473" y="191"/>
                      <a:pt x="473" y="190"/>
                    </a:cubicBezTo>
                    <a:cubicBezTo>
                      <a:pt x="473" y="189"/>
                      <a:pt x="473" y="189"/>
                      <a:pt x="472" y="188"/>
                    </a:cubicBezTo>
                    <a:cubicBezTo>
                      <a:pt x="472" y="188"/>
                      <a:pt x="471" y="188"/>
                      <a:pt x="471" y="189"/>
                    </a:cubicBezTo>
                    <a:cubicBezTo>
                      <a:pt x="471" y="189"/>
                      <a:pt x="471" y="190"/>
                      <a:pt x="471" y="190"/>
                    </a:cubicBezTo>
                    <a:cubicBezTo>
                      <a:pt x="471" y="191"/>
                      <a:pt x="471" y="190"/>
                      <a:pt x="470" y="190"/>
                    </a:cubicBezTo>
                    <a:cubicBezTo>
                      <a:pt x="469" y="190"/>
                      <a:pt x="467" y="190"/>
                      <a:pt x="468" y="189"/>
                    </a:cubicBezTo>
                    <a:cubicBezTo>
                      <a:pt x="469" y="189"/>
                      <a:pt x="470" y="189"/>
                      <a:pt x="470" y="188"/>
                    </a:cubicBezTo>
                    <a:cubicBezTo>
                      <a:pt x="470" y="188"/>
                      <a:pt x="469" y="188"/>
                      <a:pt x="468" y="187"/>
                    </a:cubicBezTo>
                    <a:cubicBezTo>
                      <a:pt x="468" y="186"/>
                      <a:pt x="468" y="186"/>
                      <a:pt x="469" y="185"/>
                    </a:cubicBezTo>
                    <a:cubicBezTo>
                      <a:pt x="469" y="185"/>
                      <a:pt x="470" y="184"/>
                      <a:pt x="469" y="183"/>
                    </a:cubicBezTo>
                    <a:cubicBezTo>
                      <a:pt x="469" y="183"/>
                      <a:pt x="469" y="184"/>
                      <a:pt x="468" y="184"/>
                    </a:cubicBezTo>
                    <a:cubicBezTo>
                      <a:pt x="467" y="184"/>
                      <a:pt x="466" y="184"/>
                      <a:pt x="466" y="184"/>
                    </a:cubicBezTo>
                    <a:cubicBezTo>
                      <a:pt x="465" y="183"/>
                      <a:pt x="465" y="182"/>
                      <a:pt x="465" y="182"/>
                    </a:cubicBezTo>
                    <a:cubicBezTo>
                      <a:pt x="464" y="181"/>
                      <a:pt x="463" y="181"/>
                      <a:pt x="463" y="181"/>
                    </a:cubicBezTo>
                    <a:cubicBezTo>
                      <a:pt x="463" y="182"/>
                      <a:pt x="462" y="182"/>
                      <a:pt x="461" y="182"/>
                    </a:cubicBezTo>
                    <a:cubicBezTo>
                      <a:pt x="461" y="182"/>
                      <a:pt x="460" y="182"/>
                      <a:pt x="459" y="182"/>
                    </a:cubicBezTo>
                    <a:cubicBezTo>
                      <a:pt x="459" y="182"/>
                      <a:pt x="458" y="182"/>
                      <a:pt x="458" y="183"/>
                    </a:cubicBezTo>
                    <a:cubicBezTo>
                      <a:pt x="458" y="183"/>
                      <a:pt x="459" y="183"/>
                      <a:pt x="458" y="184"/>
                    </a:cubicBezTo>
                    <a:cubicBezTo>
                      <a:pt x="457" y="184"/>
                      <a:pt x="456" y="183"/>
                      <a:pt x="456" y="184"/>
                    </a:cubicBezTo>
                    <a:cubicBezTo>
                      <a:pt x="455" y="184"/>
                      <a:pt x="454" y="184"/>
                      <a:pt x="453" y="184"/>
                    </a:cubicBezTo>
                    <a:cubicBezTo>
                      <a:pt x="452" y="184"/>
                      <a:pt x="452" y="184"/>
                      <a:pt x="452" y="184"/>
                    </a:cubicBezTo>
                    <a:cubicBezTo>
                      <a:pt x="452" y="183"/>
                      <a:pt x="452" y="183"/>
                      <a:pt x="452" y="183"/>
                    </a:cubicBezTo>
                    <a:cubicBezTo>
                      <a:pt x="451" y="183"/>
                      <a:pt x="451" y="183"/>
                      <a:pt x="450" y="183"/>
                    </a:cubicBezTo>
                    <a:cubicBezTo>
                      <a:pt x="450" y="184"/>
                      <a:pt x="449" y="185"/>
                      <a:pt x="449" y="186"/>
                    </a:cubicBezTo>
                    <a:cubicBezTo>
                      <a:pt x="449" y="187"/>
                      <a:pt x="448" y="188"/>
                      <a:pt x="447" y="189"/>
                    </a:cubicBezTo>
                    <a:cubicBezTo>
                      <a:pt x="446" y="189"/>
                      <a:pt x="446" y="188"/>
                      <a:pt x="446" y="189"/>
                    </a:cubicBezTo>
                    <a:cubicBezTo>
                      <a:pt x="445" y="190"/>
                      <a:pt x="445" y="190"/>
                      <a:pt x="444" y="190"/>
                    </a:cubicBezTo>
                    <a:cubicBezTo>
                      <a:pt x="444" y="190"/>
                      <a:pt x="443" y="190"/>
                      <a:pt x="443" y="190"/>
                    </a:cubicBezTo>
                    <a:cubicBezTo>
                      <a:pt x="442" y="191"/>
                      <a:pt x="440" y="190"/>
                      <a:pt x="440" y="190"/>
                    </a:cubicBezTo>
                    <a:cubicBezTo>
                      <a:pt x="440" y="190"/>
                      <a:pt x="441" y="188"/>
                      <a:pt x="441" y="187"/>
                    </a:cubicBezTo>
                    <a:cubicBezTo>
                      <a:pt x="442" y="186"/>
                      <a:pt x="443" y="186"/>
                      <a:pt x="442" y="185"/>
                    </a:cubicBezTo>
                    <a:cubicBezTo>
                      <a:pt x="442" y="185"/>
                      <a:pt x="440" y="186"/>
                      <a:pt x="439" y="186"/>
                    </a:cubicBezTo>
                    <a:cubicBezTo>
                      <a:pt x="439" y="186"/>
                      <a:pt x="438" y="187"/>
                      <a:pt x="437" y="187"/>
                    </a:cubicBezTo>
                    <a:cubicBezTo>
                      <a:pt x="436" y="187"/>
                      <a:pt x="435" y="188"/>
                      <a:pt x="435" y="188"/>
                    </a:cubicBezTo>
                    <a:cubicBezTo>
                      <a:pt x="434" y="187"/>
                      <a:pt x="434" y="187"/>
                      <a:pt x="433" y="188"/>
                    </a:cubicBezTo>
                    <a:cubicBezTo>
                      <a:pt x="433" y="188"/>
                      <a:pt x="433" y="190"/>
                      <a:pt x="432" y="190"/>
                    </a:cubicBezTo>
                    <a:cubicBezTo>
                      <a:pt x="431" y="190"/>
                      <a:pt x="430" y="191"/>
                      <a:pt x="430" y="191"/>
                    </a:cubicBezTo>
                    <a:cubicBezTo>
                      <a:pt x="430" y="192"/>
                      <a:pt x="430" y="192"/>
                      <a:pt x="428" y="192"/>
                    </a:cubicBezTo>
                    <a:cubicBezTo>
                      <a:pt x="427" y="192"/>
                      <a:pt x="427" y="193"/>
                      <a:pt x="427" y="193"/>
                    </a:cubicBezTo>
                    <a:cubicBezTo>
                      <a:pt x="428" y="194"/>
                      <a:pt x="429" y="195"/>
                      <a:pt x="428" y="195"/>
                    </a:cubicBezTo>
                    <a:cubicBezTo>
                      <a:pt x="428" y="196"/>
                      <a:pt x="426" y="197"/>
                      <a:pt x="426" y="196"/>
                    </a:cubicBezTo>
                    <a:cubicBezTo>
                      <a:pt x="426" y="195"/>
                      <a:pt x="426" y="194"/>
                      <a:pt x="425" y="194"/>
                    </a:cubicBezTo>
                    <a:cubicBezTo>
                      <a:pt x="425" y="195"/>
                      <a:pt x="425" y="195"/>
                      <a:pt x="424" y="196"/>
                    </a:cubicBezTo>
                    <a:cubicBezTo>
                      <a:pt x="423" y="196"/>
                      <a:pt x="423" y="197"/>
                      <a:pt x="422" y="197"/>
                    </a:cubicBezTo>
                    <a:cubicBezTo>
                      <a:pt x="422" y="197"/>
                      <a:pt x="422" y="197"/>
                      <a:pt x="422" y="197"/>
                    </a:cubicBezTo>
                    <a:cubicBezTo>
                      <a:pt x="422" y="196"/>
                      <a:pt x="422" y="195"/>
                      <a:pt x="422" y="195"/>
                    </a:cubicBezTo>
                    <a:cubicBezTo>
                      <a:pt x="422" y="194"/>
                      <a:pt x="421" y="194"/>
                      <a:pt x="420" y="194"/>
                    </a:cubicBezTo>
                    <a:cubicBezTo>
                      <a:pt x="420" y="193"/>
                      <a:pt x="420" y="193"/>
                      <a:pt x="420" y="193"/>
                    </a:cubicBezTo>
                    <a:cubicBezTo>
                      <a:pt x="419" y="192"/>
                      <a:pt x="419" y="192"/>
                      <a:pt x="418" y="192"/>
                    </a:cubicBezTo>
                    <a:cubicBezTo>
                      <a:pt x="418" y="191"/>
                      <a:pt x="417" y="191"/>
                      <a:pt x="416" y="191"/>
                    </a:cubicBezTo>
                    <a:cubicBezTo>
                      <a:pt x="416" y="190"/>
                      <a:pt x="415" y="190"/>
                      <a:pt x="415" y="190"/>
                    </a:cubicBezTo>
                    <a:cubicBezTo>
                      <a:pt x="415" y="189"/>
                      <a:pt x="416" y="188"/>
                      <a:pt x="417" y="189"/>
                    </a:cubicBezTo>
                    <a:cubicBezTo>
                      <a:pt x="417" y="189"/>
                      <a:pt x="418" y="189"/>
                      <a:pt x="418" y="189"/>
                    </a:cubicBezTo>
                    <a:cubicBezTo>
                      <a:pt x="419" y="189"/>
                      <a:pt x="420" y="189"/>
                      <a:pt x="420" y="188"/>
                    </a:cubicBezTo>
                    <a:cubicBezTo>
                      <a:pt x="420" y="188"/>
                      <a:pt x="420" y="187"/>
                      <a:pt x="421" y="187"/>
                    </a:cubicBezTo>
                    <a:cubicBezTo>
                      <a:pt x="422" y="187"/>
                      <a:pt x="422" y="188"/>
                      <a:pt x="423" y="187"/>
                    </a:cubicBezTo>
                    <a:cubicBezTo>
                      <a:pt x="423" y="186"/>
                      <a:pt x="424" y="185"/>
                      <a:pt x="424" y="185"/>
                    </a:cubicBezTo>
                    <a:cubicBezTo>
                      <a:pt x="425" y="184"/>
                      <a:pt x="424" y="183"/>
                      <a:pt x="425" y="183"/>
                    </a:cubicBezTo>
                    <a:cubicBezTo>
                      <a:pt x="426" y="182"/>
                      <a:pt x="426" y="181"/>
                      <a:pt x="426" y="181"/>
                    </a:cubicBezTo>
                    <a:cubicBezTo>
                      <a:pt x="426" y="180"/>
                      <a:pt x="426" y="180"/>
                      <a:pt x="425" y="180"/>
                    </a:cubicBezTo>
                    <a:cubicBezTo>
                      <a:pt x="425" y="179"/>
                      <a:pt x="424" y="179"/>
                      <a:pt x="424" y="178"/>
                    </a:cubicBezTo>
                    <a:cubicBezTo>
                      <a:pt x="425" y="178"/>
                      <a:pt x="426" y="178"/>
                      <a:pt x="426" y="177"/>
                    </a:cubicBezTo>
                    <a:cubicBezTo>
                      <a:pt x="427" y="177"/>
                      <a:pt x="428" y="176"/>
                      <a:pt x="428" y="175"/>
                    </a:cubicBezTo>
                    <a:cubicBezTo>
                      <a:pt x="429" y="175"/>
                      <a:pt x="430" y="174"/>
                      <a:pt x="430" y="174"/>
                    </a:cubicBezTo>
                    <a:cubicBezTo>
                      <a:pt x="430" y="173"/>
                      <a:pt x="430" y="172"/>
                      <a:pt x="430" y="172"/>
                    </a:cubicBezTo>
                    <a:cubicBezTo>
                      <a:pt x="431" y="173"/>
                      <a:pt x="431" y="173"/>
                      <a:pt x="432" y="172"/>
                    </a:cubicBezTo>
                    <a:cubicBezTo>
                      <a:pt x="432" y="172"/>
                      <a:pt x="433" y="172"/>
                      <a:pt x="434" y="172"/>
                    </a:cubicBezTo>
                    <a:cubicBezTo>
                      <a:pt x="434" y="172"/>
                      <a:pt x="436" y="171"/>
                      <a:pt x="436" y="170"/>
                    </a:cubicBezTo>
                    <a:cubicBezTo>
                      <a:pt x="436" y="169"/>
                      <a:pt x="434" y="167"/>
                      <a:pt x="435" y="167"/>
                    </a:cubicBezTo>
                    <a:cubicBezTo>
                      <a:pt x="436" y="166"/>
                      <a:pt x="436" y="168"/>
                      <a:pt x="437" y="167"/>
                    </a:cubicBezTo>
                    <a:cubicBezTo>
                      <a:pt x="437" y="167"/>
                      <a:pt x="438" y="167"/>
                      <a:pt x="439" y="166"/>
                    </a:cubicBezTo>
                    <a:cubicBezTo>
                      <a:pt x="440" y="166"/>
                      <a:pt x="440" y="164"/>
                      <a:pt x="440" y="163"/>
                    </a:cubicBezTo>
                    <a:cubicBezTo>
                      <a:pt x="440" y="163"/>
                      <a:pt x="441" y="161"/>
                      <a:pt x="440" y="160"/>
                    </a:cubicBezTo>
                    <a:cubicBezTo>
                      <a:pt x="440" y="159"/>
                      <a:pt x="439" y="159"/>
                      <a:pt x="440" y="158"/>
                    </a:cubicBezTo>
                    <a:cubicBezTo>
                      <a:pt x="441" y="157"/>
                      <a:pt x="441" y="157"/>
                      <a:pt x="442" y="157"/>
                    </a:cubicBezTo>
                    <a:cubicBezTo>
                      <a:pt x="442" y="156"/>
                      <a:pt x="443" y="156"/>
                      <a:pt x="443" y="156"/>
                    </a:cubicBezTo>
                    <a:cubicBezTo>
                      <a:pt x="444" y="157"/>
                      <a:pt x="444" y="157"/>
                      <a:pt x="443" y="158"/>
                    </a:cubicBezTo>
                    <a:cubicBezTo>
                      <a:pt x="443" y="159"/>
                      <a:pt x="443" y="159"/>
                      <a:pt x="443" y="159"/>
                    </a:cubicBezTo>
                    <a:cubicBezTo>
                      <a:pt x="443" y="159"/>
                      <a:pt x="445" y="158"/>
                      <a:pt x="446" y="157"/>
                    </a:cubicBezTo>
                    <a:cubicBezTo>
                      <a:pt x="446" y="157"/>
                      <a:pt x="447" y="157"/>
                      <a:pt x="447" y="156"/>
                    </a:cubicBezTo>
                    <a:cubicBezTo>
                      <a:pt x="447" y="156"/>
                      <a:pt x="448" y="155"/>
                      <a:pt x="448" y="156"/>
                    </a:cubicBezTo>
                    <a:cubicBezTo>
                      <a:pt x="449" y="156"/>
                      <a:pt x="448" y="157"/>
                      <a:pt x="449" y="157"/>
                    </a:cubicBezTo>
                    <a:cubicBezTo>
                      <a:pt x="449" y="157"/>
                      <a:pt x="450" y="157"/>
                      <a:pt x="450" y="158"/>
                    </a:cubicBezTo>
                    <a:cubicBezTo>
                      <a:pt x="451" y="158"/>
                      <a:pt x="453" y="158"/>
                      <a:pt x="453" y="158"/>
                    </a:cubicBezTo>
                    <a:cubicBezTo>
                      <a:pt x="454" y="158"/>
                      <a:pt x="454" y="158"/>
                      <a:pt x="454" y="157"/>
                    </a:cubicBezTo>
                    <a:cubicBezTo>
                      <a:pt x="455" y="157"/>
                      <a:pt x="456" y="156"/>
                      <a:pt x="455" y="155"/>
                    </a:cubicBezTo>
                    <a:cubicBezTo>
                      <a:pt x="455" y="154"/>
                      <a:pt x="454" y="153"/>
                      <a:pt x="454" y="153"/>
                    </a:cubicBezTo>
                    <a:cubicBezTo>
                      <a:pt x="455" y="153"/>
                      <a:pt x="455" y="153"/>
                      <a:pt x="456" y="152"/>
                    </a:cubicBezTo>
                    <a:cubicBezTo>
                      <a:pt x="456" y="152"/>
                      <a:pt x="457" y="152"/>
                      <a:pt x="457" y="151"/>
                    </a:cubicBezTo>
                    <a:cubicBezTo>
                      <a:pt x="458" y="150"/>
                      <a:pt x="460" y="148"/>
                      <a:pt x="460" y="148"/>
                    </a:cubicBezTo>
                    <a:cubicBezTo>
                      <a:pt x="461" y="147"/>
                      <a:pt x="462" y="147"/>
                      <a:pt x="462" y="146"/>
                    </a:cubicBezTo>
                    <a:cubicBezTo>
                      <a:pt x="463" y="146"/>
                      <a:pt x="463" y="146"/>
                      <a:pt x="464" y="146"/>
                    </a:cubicBezTo>
                    <a:cubicBezTo>
                      <a:pt x="465" y="146"/>
                      <a:pt x="465" y="145"/>
                      <a:pt x="466" y="145"/>
                    </a:cubicBezTo>
                    <a:cubicBezTo>
                      <a:pt x="467" y="145"/>
                      <a:pt x="467" y="145"/>
                      <a:pt x="467" y="144"/>
                    </a:cubicBezTo>
                    <a:cubicBezTo>
                      <a:pt x="466" y="144"/>
                      <a:pt x="466" y="143"/>
                      <a:pt x="467" y="142"/>
                    </a:cubicBezTo>
                    <a:cubicBezTo>
                      <a:pt x="467" y="140"/>
                      <a:pt x="467" y="140"/>
                      <a:pt x="468" y="139"/>
                    </a:cubicBezTo>
                    <a:cubicBezTo>
                      <a:pt x="468" y="139"/>
                      <a:pt x="468" y="138"/>
                      <a:pt x="467" y="138"/>
                    </a:cubicBezTo>
                    <a:cubicBezTo>
                      <a:pt x="467" y="137"/>
                      <a:pt x="466" y="136"/>
                      <a:pt x="467" y="135"/>
                    </a:cubicBezTo>
                    <a:cubicBezTo>
                      <a:pt x="467" y="135"/>
                      <a:pt x="468" y="134"/>
                      <a:pt x="467" y="134"/>
                    </a:cubicBezTo>
                    <a:cubicBezTo>
                      <a:pt x="467" y="134"/>
                      <a:pt x="465" y="133"/>
                      <a:pt x="465" y="133"/>
                    </a:cubicBezTo>
                    <a:cubicBezTo>
                      <a:pt x="464" y="132"/>
                      <a:pt x="464" y="132"/>
                      <a:pt x="463" y="131"/>
                    </a:cubicBezTo>
                    <a:cubicBezTo>
                      <a:pt x="463" y="131"/>
                      <a:pt x="463" y="130"/>
                      <a:pt x="462" y="130"/>
                    </a:cubicBezTo>
                    <a:cubicBezTo>
                      <a:pt x="461" y="131"/>
                      <a:pt x="458" y="131"/>
                      <a:pt x="459" y="130"/>
                    </a:cubicBezTo>
                    <a:cubicBezTo>
                      <a:pt x="459" y="130"/>
                      <a:pt x="460" y="129"/>
                      <a:pt x="459" y="129"/>
                    </a:cubicBezTo>
                    <a:cubicBezTo>
                      <a:pt x="459" y="129"/>
                      <a:pt x="459" y="129"/>
                      <a:pt x="458" y="128"/>
                    </a:cubicBezTo>
                    <a:cubicBezTo>
                      <a:pt x="458" y="127"/>
                      <a:pt x="458" y="127"/>
                      <a:pt x="457" y="127"/>
                    </a:cubicBezTo>
                    <a:cubicBezTo>
                      <a:pt x="456" y="126"/>
                      <a:pt x="456" y="126"/>
                      <a:pt x="456" y="125"/>
                    </a:cubicBezTo>
                    <a:cubicBezTo>
                      <a:pt x="456" y="124"/>
                      <a:pt x="456" y="122"/>
                      <a:pt x="456" y="122"/>
                    </a:cubicBezTo>
                    <a:cubicBezTo>
                      <a:pt x="457" y="121"/>
                      <a:pt x="457" y="120"/>
                      <a:pt x="456" y="120"/>
                    </a:cubicBezTo>
                    <a:cubicBezTo>
                      <a:pt x="456" y="119"/>
                      <a:pt x="455" y="119"/>
                      <a:pt x="455" y="118"/>
                    </a:cubicBezTo>
                    <a:cubicBezTo>
                      <a:pt x="455" y="117"/>
                      <a:pt x="455" y="116"/>
                      <a:pt x="454" y="115"/>
                    </a:cubicBezTo>
                    <a:cubicBezTo>
                      <a:pt x="454" y="114"/>
                      <a:pt x="454" y="112"/>
                      <a:pt x="454" y="112"/>
                    </a:cubicBezTo>
                    <a:cubicBezTo>
                      <a:pt x="453" y="111"/>
                      <a:pt x="453" y="109"/>
                      <a:pt x="453" y="109"/>
                    </a:cubicBezTo>
                    <a:cubicBezTo>
                      <a:pt x="454" y="109"/>
                      <a:pt x="454" y="108"/>
                      <a:pt x="454" y="107"/>
                    </a:cubicBezTo>
                    <a:cubicBezTo>
                      <a:pt x="455" y="106"/>
                      <a:pt x="456" y="105"/>
                      <a:pt x="456" y="105"/>
                    </a:cubicBezTo>
                    <a:cubicBezTo>
                      <a:pt x="457" y="105"/>
                      <a:pt x="458" y="105"/>
                      <a:pt x="458" y="105"/>
                    </a:cubicBezTo>
                    <a:cubicBezTo>
                      <a:pt x="458" y="104"/>
                      <a:pt x="459" y="103"/>
                      <a:pt x="459" y="103"/>
                    </a:cubicBezTo>
                    <a:cubicBezTo>
                      <a:pt x="458" y="102"/>
                      <a:pt x="458" y="101"/>
                      <a:pt x="457" y="101"/>
                    </a:cubicBezTo>
                    <a:cubicBezTo>
                      <a:pt x="456" y="101"/>
                      <a:pt x="456" y="100"/>
                      <a:pt x="455" y="101"/>
                    </a:cubicBezTo>
                    <a:cubicBezTo>
                      <a:pt x="455" y="101"/>
                      <a:pt x="454" y="103"/>
                      <a:pt x="453" y="103"/>
                    </a:cubicBezTo>
                    <a:cubicBezTo>
                      <a:pt x="453" y="104"/>
                      <a:pt x="452" y="104"/>
                      <a:pt x="452" y="102"/>
                    </a:cubicBezTo>
                    <a:cubicBezTo>
                      <a:pt x="452" y="101"/>
                      <a:pt x="453" y="98"/>
                      <a:pt x="453" y="97"/>
                    </a:cubicBezTo>
                    <a:cubicBezTo>
                      <a:pt x="454" y="96"/>
                      <a:pt x="454" y="95"/>
                      <a:pt x="455" y="94"/>
                    </a:cubicBezTo>
                    <a:cubicBezTo>
                      <a:pt x="455" y="94"/>
                      <a:pt x="455" y="93"/>
                      <a:pt x="455" y="93"/>
                    </a:cubicBezTo>
                    <a:cubicBezTo>
                      <a:pt x="455" y="92"/>
                      <a:pt x="455" y="92"/>
                      <a:pt x="455" y="92"/>
                    </a:cubicBezTo>
                    <a:cubicBezTo>
                      <a:pt x="456" y="91"/>
                      <a:pt x="455" y="89"/>
                      <a:pt x="456" y="87"/>
                    </a:cubicBezTo>
                    <a:cubicBezTo>
                      <a:pt x="457" y="86"/>
                      <a:pt x="457" y="85"/>
                      <a:pt x="457" y="85"/>
                    </a:cubicBezTo>
                    <a:cubicBezTo>
                      <a:pt x="457" y="84"/>
                      <a:pt x="457" y="83"/>
                      <a:pt x="458" y="83"/>
                    </a:cubicBezTo>
                    <a:cubicBezTo>
                      <a:pt x="459" y="82"/>
                      <a:pt x="460" y="82"/>
                      <a:pt x="459" y="81"/>
                    </a:cubicBezTo>
                    <a:cubicBezTo>
                      <a:pt x="459" y="81"/>
                      <a:pt x="458" y="81"/>
                      <a:pt x="457" y="81"/>
                    </a:cubicBezTo>
                    <a:cubicBezTo>
                      <a:pt x="457" y="82"/>
                      <a:pt x="456" y="83"/>
                      <a:pt x="456" y="82"/>
                    </a:cubicBezTo>
                    <a:cubicBezTo>
                      <a:pt x="456" y="82"/>
                      <a:pt x="457" y="80"/>
                      <a:pt x="456" y="80"/>
                    </a:cubicBezTo>
                    <a:cubicBezTo>
                      <a:pt x="456" y="80"/>
                      <a:pt x="455" y="79"/>
                      <a:pt x="454" y="80"/>
                    </a:cubicBezTo>
                    <a:cubicBezTo>
                      <a:pt x="453" y="81"/>
                      <a:pt x="453" y="81"/>
                      <a:pt x="452" y="81"/>
                    </a:cubicBezTo>
                    <a:cubicBezTo>
                      <a:pt x="452" y="81"/>
                      <a:pt x="452" y="81"/>
                      <a:pt x="452" y="80"/>
                    </a:cubicBezTo>
                    <a:cubicBezTo>
                      <a:pt x="451" y="79"/>
                      <a:pt x="450" y="79"/>
                      <a:pt x="450" y="78"/>
                    </a:cubicBezTo>
                    <a:cubicBezTo>
                      <a:pt x="449" y="77"/>
                      <a:pt x="449" y="76"/>
                      <a:pt x="450" y="75"/>
                    </a:cubicBezTo>
                    <a:cubicBezTo>
                      <a:pt x="450" y="75"/>
                      <a:pt x="450" y="74"/>
                      <a:pt x="450" y="74"/>
                    </a:cubicBezTo>
                    <a:cubicBezTo>
                      <a:pt x="450" y="73"/>
                      <a:pt x="450" y="73"/>
                      <a:pt x="450" y="73"/>
                    </a:cubicBezTo>
                    <a:cubicBezTo>
                      <a:pt x="450" y="72"/>
                      <a:pt x="448" y="71"/>
                      <a:pt x="448" y="68"/>
                    </a:cubicBezTo>
                    <a:cubicBezTo>
                      <a:pt x="448" y="66"/>
                      <a:pt x="448" y="64"/>
                      <a:pt x="448" y="62"/>
                    </a:cubicBezTo>
                    <a:cubicBezTo>
                      <a:pt x="448" y="62"/>
                      <a:pt x="448" y="62"/>
                      <a:pt x="448" y="62"/>
                    </a:cubicBezTo>
                    <a:cubicBezTo>
                      <a:pt x="448" y="62"/>
                      <a:pt x="446" y="64"/>
                      <a:pt x="445" y="64"/>
                    </a:cubicBezTo>
                    <a:cubicBezTo>
                      <a:pt x="445" y="63"/>
                      <a:pt x="444" y="63"/>
                      <a:pt x="443" y="64"/>
                    </a:cubicBezTo>
                    <a:cubicBezTo>
                      <a:pt x="442" y="64"/>
                      <a:pt x="442" y="66"/>
                      <a:pt x="442" y="67"/>
                    </a:cubicBezTo>
                    <a:cubicBezTo>
                      <a:pt x="441" y="68"/>
                      <a:pt x="441" y="69"/>
                      <a:pt x="441" y="69"/>
                    </a:cubicBezTo>
                    <a:cubicBezTo>
                      <a:pt x="440" y="69"/>
                      <a:pt x="439" y="69"/>
                      <a:pt x="439" y="70"/>
                    </a:cubicBezTo>
                    <a:cubicBezTo>
                      <a:pt x="440" y="71"/>
                      <a:pt x="440" y="71"/>
                      <a:pt x="440" y="72"/>
                    </a:cubicBezTo>
                    <a:cubicBezTo>
                      <a:pt x="439" y="73"/>
                      <a:pt x="438" y="74"/>
                      <a:pt x="439" y="74"/>
                    </a:cubicBezTo>
                    <a:cubicBezTo>
                      <a:pt x="439" y="75"/>
                      <a:pt x="440" y="75"/>
                      <a:pt x="440" y="76"/>
                    </a:cubicBezTo>
                    <a:cubicBezTo>
                      <a:pt x="439" y="76"/>
                      <a:pt x="438" y="76"/>
                      <a:pt x="439" y="77"/>
                    </a:cubicBezTo>
                    <a:cubicBezTo>
                      <a:pt x="439" y="77"/>
                      <a:pt x="438" y="79"/>
                      <a:pt x="438" y="80"/>
                    </a:cubicBezTo>
                    <a:cubicBezTo>
                      <a:pt x="437" y="80"/>
                      <a:pt x="437" y="81"/>
                      <a:pt x="437" y="82"/>
                    </a:cubicBezTo>
                    <a:cubicBezTo>
                      <a:pt x="436" y="82"/>
                      <a:pt x="436" y="83"/>
                      <a:pt x="435" y="83"/>
                    </a:cubicBezTo>
                    <a:cubicBezTo>
                      <a:pt x="435" y="83"/>
                      <a:pt x="434" y="84"/>
                      <a:pt x="434" y="85"/>
                    </a:cubicBezTo>
                    <a:cubicBezTo>
                      <a:pt x="435" y="86"/>
                      <a:pt x="435" y="86"/>
                      <a:pt x="436" y="87"/>
                    </a:cubicBezTo>
                    <a:cubicBezTo>
                      <a:pt x="436" y="88"/>
                      <a:pt x="436" y="89"/>
                      <a:pt x="436" y="89"/>
                    </a:cubicBezTo>
                    <a:cubicBezTo>
                      <a:pt x="436" y="89"/>
                      <a:pt x="435" y="89"/>
                      <a:pt x="435" y="90"/>
                    </a:cubicBezTo>
                    <a:cubicBezTo>
                      <a:pt x="435" y="90"/>
                      <a:pt x="435" y="90"/>
                      <a:pt x="434" y="90"/>
                    </a:cubicBezTo>
                    <a:cubicBezTo>
                      <a:pt x="433" y="89"/>
                      <a:pt x="433" y="89"/>
                      <a:pt x="433" y="89"/>
                    </a:cubicBezTo>
                    <a:cubicBezTo>
                      <a:pt x="432" y="89"/>
                      <a:pt x="432" y="89"/>
                      <a:pt x="431" y="88"/>
                    </a:cubicBezTo>
                    <a:cubicBezTo>
                      <a:pt x="431" y="87"/>
                      <a:pt x="431" y="87"/>
                      <a:pt x="430" y="87"/>
                    </a:cubicBezTo>
                    <a:cubicBezTo>
                      <a:pt x="430" y="88"/>
                      <a:pt x="429" y="88"/>
                      <a:pt x="429" y="89"/>
                    </a:cubicBezTo>
                    <a:cubicBezTo>
                      <a:pt x="429" y="90"/>
                      <a:pt x="429" y="91"/>
                      <a:pt x="429" y="92"/>
                    </a:cubicBezTo>
                    <a:cubicBezTo>
                      <a:pt x="429" y="92"/>
                      <a:pt x="428" y="93"/>
                      <a:pt x="428" y="93"/>
                    </a:cubicBezTo>
                    <a:cubicBezTo>
                      <a:pt x="427" y="92"/>
                      <a:pt x="427" y="92"/>
                      <a:pt x="426" y="92"/>
                    </a:cubicBezTo>
                    <a:cubicBezTo>
                      <a:pt x="426" y="91"/>
                      <a:pt x="425" y="91"/>
                      <a:pt x="424" y="90"/>
                    </a:cubicBezTo>
                    <a:cubicBezTo>
                      <a:pt x="423" y="90"/>
                      <a:pt x="422" y="90"/>
                      <a:pt x="422" y="89"/>
                    </a:cubicBezTo>
                    <a:cubicBezTo>
                      <a:pt x="423" y="89"/>
                      <a:pt x="423" y="89"/>
                      <a:pt x="422" y="88"/>
                    </a:cubicBezTo>
                    <a:cubicBezTo>
                      <a:pt x="422" y="87"/>
                      <a:pt x="421" y="87"/>
                      <a:pt x="420" y="87"/>
                    </a:cubicBezTo>
                    <a:cubicBezTo>
                      <a:pt x="419" y="88"/>
                      <a:pt x="418" y="89"/>
                      <a:pt x="417" y="89"/>
                    </a:cubicBezTo>
                    <a:cubicBezTo>
                      <a:pt x="417" y="89"/>
                      <a:pt x="416" y="90"/>
                      <a:pt x="415" y="89"/>
                    </a:cubicBezTo>
                    <a:cubicBezTo>
                      <a:pt x="415" y="88"/>
                      <a:pt x="415" y="88"/>
                      <a:pt x="414" y="87"/>
                    </a:cubicBezTo>
                    <a:cubicBezTo>
                      <a:pt x="414" y="86"/>
                      <a:pt x="414" y="86"/>
                      <a:pt x="414" y="85"/>
                    </a:cubicBezTo>
                    <a:cubicBezTo>
                      <a:pt x="413" y="85"/>
                      <a:pt x="413" y="85"/>
                      <a:pt x="413" y="86"/>
                    </a:cubicBezTo>
                    <a:cubicBezTo>
                      <a:pt x="412" y="87"/>
                      <a:pt x="413" y="87"/>
                      <a:pt x="412" y="88"/>
                    </a:cubicBezTo>
                    <a:cubicBezTo>
                      <a:pt x="411" y="88"/>
                      <a:pt x="411" y="88"/>
                      <a:pt x="410" y="89"/>
                    </a:cubicBezTo>
                    <a:cubicBezTo>
                      <a:pt x="410" y="89"/>
                      <a:pt x="410" y="90"/>
                      <a:pt x="409" y="90"/>
                    </a:cubicBezTo>
                    <a:cubicBezTo>
                      <a:pt x="409" y="90"/>
                      <a:pt x="409" y="88"/>
                      <a:pt x="409" y="87"/>
                    </a:cubicBezTo>
                    <a:cubicBezTo>
                      <a:pt x="408" y="87"/>
                      <a:pt x="407" y="87"/>
                      <a:pt x="407" y="86"/>
                    </a:cubicBezTo>
                    <a:cubicBezTo>
                      <a:pt x="407" y="85"/>
                      <a:pt x="407" y="85"/>
                      <a:pt x="407" y="84"/>
                    </a:cubicBezTo>
                    <a:cubicBezTo>
                      <a:pt x="406" y="83"/>
                      <a:pt x="406" y="83"/>
                      <a:pt x="407" y="82"/>
                    </a:cubicBezTo>
                    <a:cubicBezTo>
                      <a:pt x="408" y="81"/>
                      <a:pt x="409" y="80"/>
                      <a:pt x="410" y="80"/>
                    </a:cubicBezTo>
                    <a:cubicBezTo>
                      <a:pt x="410" y="79"/>
                      <a:pt x="409" y="79"/>
                      <a:pt x="409" y="78"/>
                    </a:cubicBezTo>
                    <a:cubicBezTo>
                      <a:pt x="410" y="77"/>
                      <a:pt x="410" y="77"/>
                      <a:pt x="410" y="76"/>
                    </a:cubicBezTo>
                    <a:cubicBezTo>
                      <a:pt x="410" y="75"/>
                      <a:pt x="411" y="73"/>
                      <a:pt x="410" y="73"/>
                    </a:cubicBezTo>
                    <a:cubicBezTo>
                      <a:pt x="410" y="73"/>
                      <a:pt x="409" y="73"/>
                      <a:pt x="409" y="72"/>
                    </a:cubicBezTo>
                    <a:cubicBezTo>
                      <a:pt x="409" y="71"/>
                      <a:pt x="411" y="69"/>
                      <a:pt x="410" y="68"/>
                    </a:cubicBezTo>
                    <a:cubicBezTo>
                      <a:pt x="409" y="67"/>
                      <a:pt x="408" y="68"/>
                      <a:pt x="407" y="67"/>
                    </a:cubicBezTo>
                    <a:cubicBezTo>
                      <a:pt x="407" y="66"/>
                      <a:pt x="406" y="66"/>
                      <a:pt x="406" y="65"/>
                    </a:cubicBezTo>
                    <a:cubicBezTo>
                      <a:pt x="405" y="64"/>
                      <a:pt x="406" y="63"/>
                      <a:pt x="405" y="63"/>
                    </a:cubicBezTo>
                    <a:cubicBezTo>
                      <a:pt x="404" y="63"/>
                      <a:pt x="404" y="63"/>
                      <a:pt x="404" y="64"/>
                    </a:cubicBezTo>
                    <a:cubicBezTo>
                      <a:pt x="404" y="64"/>
                      <a:pt x="404" y="64"/>
                      <a:pt x="403" y="64"/>
                    </a:cubicBezTo>
                    <a:cubicBezTo>
                      <a:pt x="402" y="64"/>
                      <a:pt x="402" y="65"/>
                      <a:pt x="401" y="65"/>
                    </a:cubicBezTo>
                    <a:cubicBezTo>
                      <a:pt x="400" y="65"/>
                      <a:pt x="399" y="65"/>
                      <a:pt x="399" y="66"/>
                    </a:cubicBezTo>
                    <a:cubicBezTo>
                      <a:pt x="399" y="67"/>
                      <a:pt x="400" y="67"/>
                      <a:pt x="400" y="68"/>
                    </a:cubicBezTo>
                    <a:cubicBezTo>
                      <a:pt x="401" y="68"/>
                      <a:pt x="401" y="69"/>
                      <a:pt x="402" y="69"/>
                    </a:cubicBezTo>
                    <a:cubicBezTo>
                      <a:pt x="403" y="69"/>
                      <a:pt x="403" y="70"/>
                      <a:pt x="403" y="71"/>
                    </a:cubicBezTo>
                    <a:cubicBezTo>
                      <a:pt x="404" y="71"/>
                      <a:pt x="404" y="72"/>
                      <a:pt x="403" y="72"/>
                    </a:cubicBezTo>
                    <a:cubicBezTo>
                      <a:pt x="403" y="73"/>
                      <a:pt x="401" y="73"/>
                      <a:pt x="401" y="74"/>
                    </a:cubicBezTo>
                    <a:cubicBezTo>
                      <a:pt x="401" y="74"/>
                      <a:pt x="400" y="76"/>
                      <a:pt x="401" y="76"/>
                    </a:cubicBezTo>
                    <a:cubicBezTo>
                      <a:pt x="402" y="77"/>
                      <a:pt x="402" y="76"/>
                      <a:pt x="402" y="76"/>
                    </a:cubicBezTo>
                    <a:cubicBezTo>
                      <a:pt x="403" y="77"/>
                      <a:pt x="402" y="78"/>
                      <a:pt x="401" y="78"/>
                    </a:cubicBezTo>
                    <a:cubicBezTo>
                      <a:pt x="400" y="78"/>
                      <a:pt x="400" y="78"/>
                      <a:pt x="399" y="78"/>
                    </a:cubicBezTo>
                    <a:cubicBezTo>
                      <a:pt x="399" y="78"/>
                      <a:pt x="399" y="79"/>
                      <a:pt x="398" y="79"/>
                    </a:cubicBezTo>
                    <a:cubicBezTo>
                      <a:pt x="397" y="79"/>
                      <a:pt x="397" y="77"/>
                      <a:pt x="396" y="77"/>
                    </a:cubicBezTo>
                    <a:cubicBezTo>
                      <a:pt x="395" y="77"/>
                      <a:pt x="395" y="77"/>
                      <a:pt x="394" y="76"/>
                    </a:cubicBezTo>
                    <a:cubicBezTo>
                      <a:pt x="394" y="76"/>
                      <a:pt x="394" y="72"/>
                      <a:pt x="395" y="72"/>
                    </a:cubicBezTo>
                    <a:cubicBezTo>
                      <a:pt x="396" y="71"/>
                      <a:pt x="397" y="71"/>
                      <a:pt x="397" y="70"/>
                    </a:cubicBezTo>
                    <a:cubicBezTo>
                      <a:pt x="397" y="70"/>
                      <a:pt x="397" y="69"/>
                      <a:pt x="396" y="68"/>
                    </a:cubicBezTo>
                    <a:cubicBezTo>
                      <a:pt x="396" y="68"/>
                      <a:pt x="395" y="67"/>
                      <a:pt x="395" y="66"/>
                    </a:cubicBezTo>
                    <a:cubicBezTo>
                      <a:pt x="395" y="65"/>
                      <a:pt x="395" y="65"/>
                      <a:pt x="394" y="64"/>
                    </a:cubicBezTo>
                    <a:cubicBezTo>
                      <a:pt x="394" y="64"/>
                      <a:pt x="394" y="63"/>
                      <a:pt x="394" y="62"/>
                    </a:cubicBezTo>
                    <a:cubicBezTo>
                      <a:pt x="394" y="62"/>
                      <a:pt x="393" y="60"/>
                      <a:pt x="394" y="60"/>
                    </a:cubicBezTo>
                    <a:cubicBezTo>
                      <a:pt x="395" y="59"/>
                      <a:pt x="397" y="60"/>
                      <a:pt x="396" y="59"/>
                    </a:cubicBezTo>
                    <a:cubicBezTo>
                      <a:pt x="396" y="58"/>
                      <a:pt x="396" y="55"/>
                      <a:pt x="396" y="55"/>
                    </a:cubicBezTo>
                    <a:cubicBezTo>
                      <a:pt x="396" y="54"/>
                      <a:pt x="398" y="52"/>
                      <a:pt x="398" y="52"/>
                    </a:cubicBezTo>
                    <a:cubicBezTo>
                      <a:pt x="398" y="51"/>
                      <a:pt x="398" y="50"/>
                      <a:pt x="397" y="50"/>
                    </a:cubicBezTo>
                    <a:cubicBezTo>
                      <a:pt x="397" y="51"/>
                      <a:pt x="396" y="51"/>
                      <a:pt x="396" y="51"/>
                    </a:cubicBezTo>
                    <a:cubicBezTo>
                      <a:pt x="395" y="51"/>
                      <a:pt x="394" y="50"/>
                      <a:pt x="394" y="50"/>
                    </a:cubicBezTo>
                    <a:cubicBezTo>
                      <a:pt x="394" y="49"/>
                      <a:pt x="393" y="48"/>
                      <a:pt x="393" y="49"/>
                    </a:cubicBezTo>
                    <a:cubicBezTo>
                      <a:pt x="392" y="49"/>
                      <a:pt x="392" y="50"/>
                      <a:pt x="391" y="50"/>
                    </a:cubicBezTo>
                    <a:cubicBezTo>
                      <a:pt x="391" y="50"/>
                      <a:pt x="390" y="50"/>
                      <a:pt x="390" y="50"/>
                    </a:cubicBezTo>
                    <a:cubicBezTo>
                      <a:pt x="389" y="50"/>
                      <a:pt x="388" y="51"/>
                      <a:pt x="388" y="51"/>
                    </a:cubicBezTo>
                    <a:cubicBezTo>
                      <a:pt x="388" y="52"/>
                      <a:pt x="388" y="52"/>
                      <a:pt x="388" y="52"/>
                    </a:cubicBezTo>
                    <a:cubicBezTo>
                      <a:pt x="386" y="52"/>
                      <a:pt x="381" y="51"/>
                      <a:pt x="379" y="50"/>
                    </a:cubicBezTo>
                    <a:cubicBezTo>
                      <a:pt x="378" y="49"/>
                      <a:pt x="375" y="48"/>
                      <a:pt x="374" y="48"/>
                    </a:cubicBezTo>
                    <a:cubicBezTo>
                      <a:pt x="374" y="47"/>
                      <a:pt x="374" y="45"/>
                      <a:pt x="375" y="44"/>
                    </a:cubicBezTo>
                    <a:cubicBezTo>
                      <a:pt x="375" y="43"/>
                      <a:pt x="377" y="41"/>
                      <a:pt x="378" y="40"/>
                    </a:cubicBezTo>
                    <a:cubicBezTo>
                      <a:pt x="378" y="39"/>
                      <a:pt x="379" y="37"/>
                      <a:pt x="377" y="36"/>
                    </a:cubicBezTo>
                    <a:cubicBezTo>
                      <a:pt x="375" y="35"/>
                      <a:pt x="374" y="34"/>
                      <a:pt x="375" y="33"/>
                    </a:cubicBezTo>
                    <a:cubicBezTo>
                      <a:pt x="375" y="31"/>
                      <a:pt x="376" y="29"/>
                      <a:pt x="375" y="28"/>
                    </a:cubicBezTo>
                    <a:cubicBezTo>
                      <a:pt x="375" y="27"/>
                      <a:pt x="375" y="24"/>
                      <a:pt x="374" y="23"/>
                    </a:cubicBezTo>
                    <a:cubicBezTo>
                      <a:pt x="372" y="22"/>
                      <a:pt x="372" y="21"/>
                      <a:pt x="372" y="18"/>
                    </a:cubicBezTo>
                    <a:cubicBezTo>
                      <a:pt x="371" y="16"/>
                      <a:pt x="371" y="15"/>
                      <a:pt x="371" y="12"/>
                    </a:cubicBezTo>
                    <a:cubicBezTo>
                      <a:pt x="370" y="11"/>
                      <a:pt x="370" y="11"/>
                      <a:pt x="370" y="11"/>
                    </a:cubicBezTo>
                    <a:cubicBezTo>
                      <a:pt x="370" y="11"/>
                      <a:pt x="369" y="10"/>
                      <a:pt x="368" y="11"/>
                    </a:cubicBezTo>
                    <a:cubicBezTo>
                      <a:pt x="368" y="13"/>
                      <a:pt x="368" y="14"/>
                      <a:pt x="368" y="15"/>
                    </a:cubicBezTo>
                    <a:cubicBezTo>
                      <a:pt x="368" y="15"/>
                      <a:pt x="367" y="16"/>
                      <a:pt x="366" y="16"/>
                    </a:cubicBezTo>
                    <a:cubicBezTo>
                      <a:pt x="366" y="16"/>
                      <a:pt x="365" y="17"/>
                      <a:pt x="365" y="16"/>
                    </a:cubicBezTo>
                    <a:cubicBezTo>
                      <a:pt x="365" y="15"/>
                      <a:pt x="365" y="15"/>
                      <a:pt x="365" y="14"/>
                    </a:cubicBezTo>
                    <a:cubicBezTo>
                      <a:pt x="364" y="14"/>
                      <a:pt x="363" y="13"/>
                      <a:pt x="362" y="13"/>
                    </a:cubicBezTo>
                    <a:cubicBezTo>
                      <a:pt x="361" y="13"/>
                      <a:pt x="360" y="14"/>
                      <a:pt x="359" y="14"/>
                    </a:cubicBezTo>
                    <a:cubicBezTo>
                      <a:pt x="358" y="15"/>
                      <a:pt x="358" y="15"/>
                      <a:pt x="357" y="14"/>
                    </a:cubicBezTo>
                    <a:cubicBezTo>
                      <a:pt x="356" y="13"/>
                      <a:pt x="356" y="13"/>
                      <a:pt x="354" y="12"/>
                    </a:cubicBezTo>
                    <a:cubicBezTo>
                      <a:pt x="353" y="12"/>
                      <a:pt x="353" y="12"/>
                      <a:pt x="353" y="12"/>
                    </a:cubicBezTo>
                    <a:cubicBezTo>
                      <a:pt x="349" y="16"/>
                      <a:pt x="349" y="16"/>
                      <a:pt x="349" y="16"/>
                    </a:cubicBezTo>
                    <a:cubicBezTo>
                      <a:pt x="349" y="16"/>
                      <a:pt x="346" y="16"/>
                      <a:pt x="345" y="16"/>
                    </a:cubicBezTo>
                    <a:cubicBezTo>
                      <a:pt x="344" y="16"/>
                      <a:pt x="342" y="16"/>
                      <a:pt x="342" y="17"/>
                    </a:cubicBezTo>
                    <a:cubicBezTo>
                      <a:pt x="341" y="18"/>
                      <a:pt x="341" y="19"/>
                      <a:pt x="340" y="19"/>
                    </a:cubicBezTo>
                    <a:cubicBezTo>
                      <a:pt x="339" y="19"/>
                      <a:pt x="338" y="18"/>
                      <a:pt x="338" y="20"/>
                    </a:cubicBezTo>
                    <a:cubicBezTo>
                      <a:pt x="338" y="21"/>
                      <a:pt x="337" y="21"/>
                      <a:pt x="337" y="22"/>
                    </a:cubicBezTo>
                    <a:cubicBezTo>
                      <a:pt x="337" y="23"/>
                      <a:pt x="338" y="23"/>
                      <a:pt x="336" y="23"/>
                    </a:cubicBezTo>
                    <a:cubicBezTo>
                      <a:pt x="335" y="23"/>
                      <a:pt x="333" y="22"/>
                      <a:pt x="333" y="21"/>
                    </a:cubicBezTo>
                    <a:cubicBezTo>
                      <a:pt x="333" y="21"/>
                      <a:pt x="334" y="17"/>
                      <a:pt x="333" y="17"/>
                    </a:cubicBezTo>
                    <a:cubicBezTo>
                      <a:pt x="332" y="16"/>
                      <a:pt x="330" y="16"/>
                      <a:pt x="330" y="15"/>
                    </a:cubicBezTo>
                    <a:cubicBezTo>
                      <a:pt x="330" y="14"/>
                      <a:pt x="331" y="12"/>
                      <a:pt x="331" y="10"/>
                    </a:cubicBezTo>
                    <a:cubicBezTo>
                      <a:pt x="331" y="9"/>
                      <a:pt x="332" y="8"/>
                      <a:pt x="331" y="7"/>
                    </a:cubicBezTo>
                    <a:cubicBezTo>
                      <a:pt x="331" y="6"/>
                      <a:pt x="329" y="5"/>
                      <a:pt x="328" y="4"/>
                    </a:cubicBezTo>
                    <a:cubicBezTo>
                      <a:pt x="328" y="2"/>
                      <a:pt x="327" y="2"/>
                      <a:pt x="327" y="3"/>
                    </a:cubicBezTo>
                    <a:cubicBezTo>
                      <a:pt x="326" y="3"/>
                      <a:pt x="326" y="4"/>
                      <a:pt x="325" y="5"/>
                    </a:cubicBezTo>
                    <a:cubicBezTo>
                      <a:pt x="324" y="5"/>
                      <a:pt x="323" y="6"/>
                      <a:pt x="323" y="7"/>
                    </a:cubicBezTo>
                    <a:cubicBezTo>
                      <a:pt x="323" y="8"/>
                      <a:pt x="323" y="7"/>
                      <a:pt x="322" y="7"/>
                    </a:cubicBezTo>
                    <a:cubicBezTo>
                      <a:pt x="321" y="7"/>
                      <a:pt x="321" y="7"/>
                      <a:pt x="320" y="7"/>
                    </a:cubicBezTo>
                    <a:cubicBezTo>
                      <a:pt x="320" y="6"/>
                      <a:pt x="320" y="6"/>
                      <a:pt x="319" y="6"/>
                    </a:cubicBezTo>
                    <a:cubicBezTo>
                      <a:pt x="318" y="6"/>
                      <a:pt x="317" y="5"/>
                      <a:pt x="316" y="5"/>
                    </a:cubicBezTo>
                    <a:cubicBezTo>
                      <a:pt x="316" y="6"/>
                      <a:pt x="316" y="6"/>
                      <a:pt x="316" y="7"/>
                    </a:cubicBezTo>
                    <a:cubicBezTo>
                      <a:pt x="315" y="7"/>
                      <a:pt x="314" y="7"/>
                      <a:pt x="314" y="6"/>
                    </a:cubicBezTo>
                    <a:cubicBezTo>
                      <a:pt x="314" y="5"/>
                      <a:pt x="314" y="4"/>
                      <a:pt x="313" y="3"/>
                    </a:cubicBezTo>
                    <a:cubicBezTo>
                      <a:pt x="313" y="2"/>
                      <a:pt x="313" y="1"/>
                      <a:pt x="313" y="0"/>
                    </a:cubicBezTo>
                    <a:cubicBezTo>
                      <a:pt x="312" y="0"/>
                      <a:pt x="312" y="1"/>
                      <a:pt x="311" y="2"/>
                    </a:cubicBezTo>
                    <a:cubicBezTo>
                      <a:pt x="311" y="2"/>
                      <a:pt x="310" y="3"/>
                      <a:pt x="309" y="3"/>
                    </a:cubicBezTo>
                    <a:cubicBezTo>
                      <a:pt x="308" y="3"/>
                      <a:pt x="308" y="4"/>
                      <a:pt x="307" y="5"/>
                    </a:cubicBezTo>
                    <a:cubicBezTo>
                      <a:pt x="306" y="5"/>
                      <a:pt x="305" y="5"/>
                      <a:pt x="305" y="5"/>
                    </a:cubicBezTo>
                    <a:cubicBezTo>
                      <a:pt x="305" y="4"/>
                      <a:pt x="305" y="3"/>
                      <a:pt x="304" y="2"/>
                    </a:cubicBezTo>
                    <a:cubicBezTo>
                      <a:pt x="303" y="2"/>
                      <a:pt x="303" y="2"/>
                      <a:pt x="302" y="3"/>
                    </a:cubicBezTo>
                    <a:cubicBezTo>
                      <a:pt x="302" y="4"/>
                      <a:pt x="301" y="4"/>
                      <a:pt x="301" y="4"/>
                    </a:cubicBezTo>
                    <a:cubicBezTo>
                      <a:pt x="300" y="4"/>
                      <a:pt x="299" y="4"/>
                      <a:pt x="300" y="5"/>
                    </a:cubicBezTo>
                    <a:cubicBezTo>
                      <a:pt x="300" y="6"/>
                      <a:pt x="301" y="7"/>
                      <a:pt x="301" y="7"/>
                    </a:cubicBezTo>
                    <a:cubicBezTo>
                      <a:pt x="300" y="8"/>
                      <a:pt x="301" y="8"/>
                      <a:pt x="301" y="8"/>
                    </a:cubicBezTo>
                    <a:cubicBezTo>
                      <a:pt x="302" y="9"/>
                      <a:pt x="302" y="10"/>
                      <a:pt x="302" y="10"/>
                    </a:cubicBezTo>
                    <a:cubicBezTo>
                      <a:pt x="301" y="11"/>
                      <a:pt x="301" y="12"/>
                      <a:pt x="301" y="12"/>
                    </a:cubicBezTo>
                    <a:cubicBezTo>
                      <a:pt x="300" y="12"/>
                      <a:pt x="300" y="12"/>
                      <a:pt x="299" y="12"/>
                    </a:cubicBezTo>
                    <a:cubicBezTo>
                      <a:pt x="298" y="12"/>
                      <a:pt x="297" y="12"/>
                      <a:pt x="298" y="13"/>
                    </a:cubicBezTo>
                    <a:cubicBezTo>
                      <a:pt x="298" y="13"/>
                      <a:pt x="298" y="15"/>
                      <a:pt x="298" y="15"/>
                    </a:cubicBezTo>
                    <a:cubicBezTo>
                      <a:pt x="298" y="15"/>
                      <a:pt x="299" y="15"/>
                      <a:pt x="299" y="16"/>
                    </a:cubicBezTo>
                    <a:cubicBezTo>
                      <a:pt x="299" y="16"/>
                      <a:pt x="300" y="17"/>
                      <a:pt x="299" y="18"/>
                    </a:cubicBezTo>
                    <a:cubicBezTo>
                      <a:pt x="298" y="18"/>
                      <a:pt x="297" y="19"/>
                      <a:pt x="297" y="20"/>
                    </a:cubicBezTo>
                    <a:cubicBezTo>
                      <a:pt x="297" y="21"/>
                      <a:pt x="297" y="21"/>
                      <a:pt x="298" y="21"/>
                    </a:cubicBezTo>
                    <a:cubicBezTo>
                      <a:pt x="299" y="21"/>
                      <a:pt x="300" y="21"/>
                      <a:pt x="300" y="22"/>
                    </a:cubicBezTo>
                    <a:cubicBezTo>
                      <a:pt x="301" y="22"/>
                      <a:pt x="300" y="23"/>
                      <a:pt x="300" y="24"/>
                    </a:cubicBezTo>
                    <a:cubicBezTo>
                      <a:pt x="301" y="24"/>
                      <a:pt x="302" y="25"/>
                      <a:pt x="302" y="25"/>
                    </a:cubicBezTo>
                    <a:cubicBezTo>
                      <a:pt x="303" y="25"/>
                      <a:pt x="303" y="25"/>
                      <a:pt x="303" y="26"/>
                    </a:cubicBezTo>
                    <a:cubicBezTo>
                      <a:pt x="302" y="27"/>
                      <a:pt x="301" y="28"/>
                      <a:pt x="301" y="29"/>
                    </a:cubicBezTo>
                    <a:cubicBezTo>
                      <a:pt x="302" y="30"/>
                      <a:pt x="302" y="31"/>
                      <a:pt x="301" y="31"/>
                    </a:cubicBezTo>
                    <a:cubicBezTo>
                      <a:pt x="301" y="31"/>
                      <a:pt x="300" y="31"/>
                      <a:pt x="300" y="32"/>
                    </a:cubicBezTo>
                    <a:cubicBezTo>
                      <a:pt x="300" y="33"/>
                      <a:pt x="300" y="34"/>
                      <a:pt x="299" y="34"/>
                    </a:cubicBezTo>
                    <a:cubicBezTo>
                      <a:pt x="299" y="35"/>
                      <a:pt x="298" y="34"/>
                      <a:pt x="297" y="35"/>
                    </a:cubicBezTo>
                    <a:cubicBezTo>
                      <a:pt x="296" y="35"/>
                      <a:pt x="294" y="35"/>
                      <a:pt x="295" y="35"/>
                    </a:cubicBezTo>
                    <a:cubicBezTo>
                      <a:pt x="296" y="36"/>
                      <a:pt x="296" y="37"/>
                      <a:pt x="295" y="37"/>
                    </a:cubicBezTo>
                    <a:cubicBezTo>
                      <a:pt x="294" y="38"/>
                      <a:pt x="293" y="38"/>
                      <a:pt x="293" y="38"/>
                    </a:cubicBezTo>
                    <a:cubicBezTo>
                      <a:pt x="292" y="39"/>
                      <a:pt x="291" y="39"/>
                      <a:pt x="290" y="39"/>
                    </a:cubicBezTo>
                    <a:cubicBezTo>
                      <a:pt x="289" y="39"/>
                      <a:pt x="289" y="40"/>
                      <a:pt x="289" y="40"/>
                    </a:cubicBezTo>
                    <a:cubicBezTo>
                      <a:pt x="289" y="41"/>
                      <a:pt x="289" y="42"/>
                      <a:pt x="288" y="42"/>
                    </a:cubicBezTo>
                    <a:cubicBezTo>
                      <a:pt x="288" y="42"/>
                      <a:pt x="286" y="41"/>
                      <a:pt x="286" y="40"/>
                    </a:cubicBezTo>
                    <a:cubicBezTo>
                      <a:pt x="286" y="39"/>
                      <a:pt x="286" y="37"/>
                      <a:pt x="286" y="37"/>
                    </a:cubicBezTo>
                    <a:cubicBezTo>
                      <a:pt x="286" y="36"/>
                      <a:pt x="286" y="36"/>
                      <a:pt x="286" y="36"/>
                    </a:cubicBezTo>
                    <a:cubicBezTo>
                      <a:pt x="285" y="36"/>
                      <a:pt x="284" y="36"/>
                      <a:pt x="284" y="35"/>
                    </a:cubicBezTo>
                    <a:cubicBezTo>
                      <a:pt x="284" y="35"/>
                      <a:pt x="285" y="34"/>
                      <a:pt x="285" y="32"/>
                    </a:cubicBezTo>
                    <a:cubicBezTo>
                      <a:pt x="284" y="31"/>
                      <a:pt x="284" y="31"/>
                      <a:pt x="283" y="31"/>
                    </a:cubicBezTo>
                    <a:cubicBezTo>
                      <a:pt x="282" y="31"/>
                      <a:pt x="282" y="32"/>
                      <a:pt x="281" y="32"/>
                    </a:cubicBezTo>
                    <a:cubicBezTo>
                      <a:pt x="280" y="31"/>
                      <a:pt x="280" y="32"/>
                      <a:pt x="279" y="31"/>
                    </a:cubicBezTo>
                    <a:cubicBezTo>
                      <a:pt x="278" y="31"/>
                      <a:pt x="276" y="30"/>
                      <a:pt x="276" y="31"/>
                    </a:cubicBezTo>
                    <a:cubicBezTo>
                      <a:pt x="276" y="32"/>
                      <a:pt x="276" y="32"/>
                      <a:pt x="275" y="33"/>
                    </a:cubicBezTo>
                    <a:cubicBezTo>
                      <a:pt x="274" y="33"/>
                      <a:pt x="274" y="33"/>
                      <a:pt x="274" y="33"/>
                    </a:cubicBezTo>
                    <a:cubicBezTo>
                      <a:pt x="274" y="32"/>
                      <a:pt x="275" y="31"/>
                      <a:pt x="274" y="31"/>
                    </a:cubicBezTo>
                    <a:cubicBezTo>
                      <a:pt x="274" y="30"/>
                      <a:pt x="274" y="30"/>
                      <a:pt x="273" y="31"/>
                    </a:cubicBezTo>
                    <a:cubicBezTo>
                      <a:pt x="273" y="31"/>
                      <a:pt x="273" y="33"/>
                      <a:pt x="273" y="33"/>
                    </a:cubicBezTo>
                    <a:cubicBezTo>
                      <a:pt x="272" y="33"/>
                      <a:pt x="272" y="32"/>
                      <a:pt x="272" y="32"/>
                    </a:cubicBezTo>
                    <a:cubicBezTo>
                      <a:pt x="271" y="32"/>
                      <a:pt x="270" y="32"/>
                      <a:pt x="270" y="32"/>
                    </a:cubicBezTo>
                    <a:cubicBezTo>
                      <a:pt x="270" y="33"/>
                      <a:pt x="271" y="33"/>
                      <a:pt x="270" y="34"/>
                    </a:cubicBezTo>
                    <a:cubicBezTo>
                      <a:pt x="268" y="35"/>
                      <a:pt x="268" y="35"/>
                      <a:pt x="268" y="36"/>
                    </a:cubicBezTo>
                    <a:cubicBezTo>
                      <a:pt x="268" y="37"/>
                      <a:pt x="267" y="38"/>
                      <a:pt x="268" y="39"/>
                    </a:cubicBezTo>
                    <a:cubicBezTo>
                      <a:pt x="268" y="41"/>
                      <a:pt x="269" y="42"/>
                      <a:pt x="268" y="42"/>
                    </a:cubicBezTo>
                    <a:cubicBezTo>
                      <a:pt x="268" y="42"/>
                      <a:pt x="267" y="41"/>
                      <a:pt x="267" y="42"/>
                    </a:cubicBezTo>
                    <a:cubicBezTo>
                      <a:pt x="266" y="42"/>
                      <a:pt x="266" y="42"/>
                      <a:pt x="265" y="42"/>
                    </a:cubicBezTo>
                    <a:cubicBezTo>
                      <a:pt x="265" y="41"/>
                      <a:pt x="265" y="41"/>
                      <a:pt x="264" y="40"/>
                    </a:cubicBezTo>
                    <a:cubicBezTo>
                      <a:pt x="264" y="39"/>
                      <a:pt x="264" y="38"/>
                      <a:pt x="262" y="39"/>
                    </a:cubicBezTo>
                    <a:cubicBezTo>
                      <a:pt x="261" y="39"/>
                      <a:pt x="261" y="40"/>
                      <a:pt x="260" y="40"/>
                    </a:cubicBezTo>
                    <a:cubicBezTo>
                      <a:pt x="259" y="41"/>
                      <a:pt x="259" y="41"/>
                      <a:pt x="258" y="41"/>
                    </a:cubicBezTo>
                    <a:cubicBezTo>
                      <a:pt x="257" y="41"/>
                      <a:pt x="256" y="42"/>
                      <a:pt x="256" y="42"/>
                    </a:cubicBezTo>
                    <a:cubicBezTo>
                      <a:pt x="255" y="43"/>
                      <a:pt x="255" y="45"/>
                      <a:pt x="256" y="45"/>
                    </a:cubicBezTo>
                    <a:cubicBezTo>
                      <a:pt x="257" y="46"/>
                      <a:pt x="258" y="46"/>
                      <a:pt x="258" y="47"/>
                    </a:cubicBezTo>
                    <a:cubicBezTo>
                      <a:pt x="258" y="48"/>
                      <a:pt x="258" y="48"/>
                      <a:pt x="258" y="49"/>
                    </a:cubicBezTo>
                    <a:cubicBezTo>
                      <a:pt x="258" y="50"/>
                      <a:pt x="258" y="50"/>
                      <a:pt x="259" y="49"/>
                    </a:cubicBezTo>
                    <a:cubicBezTo>
                      <a:pt x="260" y="49"/>
                      <a:pt x="260" y="49"/>
                      <a:pt x="260" y="50"/>
                    </a:cubicBezTo>
                    <a:cubicBezTo>
                      <a:pt x="259" y="51"/>
                      <a:pt x="259" y="52"/>
                      <a:pt x="259" y="53"/>
                    </a:cubicBezTo>
                    <a:cubicBezTo>
                      <a:pt x="259" y="54"/>
                      <a:pt x="259" y="56"/>
                      <a:pt x="258" y="56"/>
                    </a:cubicBezTo>
                    <a:cubicBezTo>
                      <a:pt x="257" y="56"/>
                      <a:pt x="256" y="55"/>
                      <a:pt x="256" y="56"/>
                    </a:cubicBezTo>
                    <a:cubicBezTo>
                      <a:pt x="256" y="57"/>
                      <a:pt x="255" y="58"/>
                      <a:pt x="255" y="58"/>
                    </a:cubicBezTo>
                    <a:cubicBezTo>
                      <a:pt x="254" y="59"/>
                      <a:pt x="254" y="57"/>
                      <a:pt x="253" y="57"/>
                    </a:cubicBezTo>
                    <a:cubicBezTo>
                      <a:pt x="253" y="56"/>
                      <a:pt x="253" y="56"/>
                      <a:pt x="252" y="56"/>
                    </a:cubicBezTo>
                    <a:cubicBezTo>
                      <a:pt x="251" y="57"/>
                      <a:pt x="250" y="56"/>
                      <a:pt x="250" y="58"/>
                    </a:cubicBezTo>
                    <a:cubicBezTo>
                      <a:pt x="250" y="59"/>
                      <a:pt x="251" y="59"/>
                      <a:pt x="251" y="59"/>
                    </a:cubicBezTo>
                    <a:cubicBezTo>
                      <a:pt x="252" y="60"/>
                      <a:pt x="253" y="61"/>
                      <a:pt x="252" y="61"/>
                    </a:cubicBezTo>
                    <a:cubicBezTo>
                      <a:pt x="251" y="61"/>
                      <a:pt x="248" y="62"/>
                      <a:pt x="248" y="63"/>
                    </a:cubicBezTo>
                    <a:cubicBezTo>
                      <a:pt x="247" y="65"/>
                      <a:pt x="249" y="67"/>
                      <a:pt x="249" y="67"/>
                    </a:cubicBezTo>
                    <a:cubicBezTo>
                      <a:pt x="250" y="68"/>
                      <a:pt x="249" y="70"/>
                      <a:pt x="248" y="70"/>
                    </a:cubicBezTo>
                    <a:cubicBezTo>
                      <a:pt x="247" y="71"/>
                      <a:pt x="245" y="71"/>
                      <a:pt x="245" y="70"/>
                    </a:cubicBezTo>
                    <a:cubicBezTo>
                      <a:pt x="245" y="69"/>
                      <a:pt x="246" y="69"/>
                      <a:pt x="245" y="68"/>
                    </a:cubicBezTo>
                    <a:cubicBezTo>
                      <a:pt x="244" y="68"/>
                      <a:pt x="243" y="67"/>
                      <a:pt x="243" y="67"/>
                    </a:cubicBezTo>
                    <a:cubicBezTo>
                      <a:pt x="242" y="68"/>
                      <a:pt x="242" y="69"/>
                      <a:pt x="241" y="68"/>
                    </a:cubicBezTo>
                    <a:cubicBezTo>
                      <a:pt x="241" y="68"/>
                      <a:pt x="241" y="67"/>
                      <a:pt x="240" y="67"/>
                    </a:cubicBezTo>
                    <a:cubicBezTo>
                      <a:pt x="240" y="66"/>
                      <a:pt x="239" y="67"/>
                      <a:pt x="238" y="66"/>
                    </a:cubicBezTo>
                    <a:cubicBezTo>
                      <a:pt x="237" y="66"/>
                      <a:pt x="237" y="66"/>
                      <a:pt x="237" y="67"/>
                    </a:cubicBezTo>
                    <a:cubicBezTo>
                      <a:pt x="237" y="67"/>
                      <a:pt x="237" y="68"/>
                      <a:pt x="236" y="68"/>
                    </a:cubicBezTo>
                    <a:cubicBezTo>
                      <a:pt x="236" y="68"/>
                      <a:pt x="235" y="67"/>
                      <a:pt x="235" y="66"/>
                    </a:cubicBezTo>
                    <a:cubicBezTo>
                      <a:pt x="235" y="65"/>
                      <a:pt x="235" y="65"/>
                      <a:pt x="236" y="65"/>
                    </a:cubicBezTo>
                    <a:cubicBezTo>
                      <a:pt x="237" y="64"/>
                      <a:pt x="238" y="63"/>
                      <a:pt x="238" y="63"/>
                    </a:cubicBezTo>
                    <a:cubicBezTo>
                      <a:pt x="239" y="62"/>
                      <a:pt x="239" y="61"/>
                      <a:pt x="239" y="60"/>
                    </a:cubicBezTo>
                    <a:cubicBezTo>
                      <a:pt x="239" y="59"/>
                      <a:pt x="238" y="57"/>
                      <a:pt x="239" y="57"/>
                    </a:cubicBezTo>
                    <a:cubicBezTo>
                      <a:pt x="240" y="57"/>
                      <a:pt x="241" y="57"/>
                      <a:pt x="241" y="56"/>
                    </a:cubicBezTo>
                    <a:cubicBezTo>
                      <a:pt x="241" y="55"/>
                      <a:pt x="239" y="54"/>
                      <a:pt x="239" y="54"/>
                    </a:cubicBezTo>
                    <a:cubicBezTo>
                      <a:pt x="240" y="53"/>
                      <a:pt x="242" y="54"/>
                      <a:pt x="242" y="53"/>
                    </a:cubicBezTo>
                    <a:cubicBezTo>
                      <a:pt x="242" y="52"/>
                      <a:pt x="241" y="52"/>
                      <a:pt x="241" y="52"/>
                    </a:cubicBezTo>
                    <a:cubicBezTo>
                      <a:pt x="240" y="52"/>
                      <a:pt x="239" y="52"/>
                      <a:pt x="239" y="51"/>
                    </a:cubicBezTo>
                    <a:cubicBezTo>
                      <a:pt x="238" y="51"/>
                      <a:pt x="238" y="50"/>
                      <a:pt x="238" y="50"/>
                    </a:cubicBezTo>
                    <a:cubicBezTo>
                      <a:pt x="237" y="49"/>
                      <a:pt x="235" y="48"/>
                      <a:pt x="235" y="47"/>
                    </a:cubicBezTo>
                    <a:cubicBezTo>
                      <a:pt x="235" y="46"/>
                      <a:pt x="235" y="43"/>
                      <a:pt x="234" y="43"/>
                    </a:cubicBezTo>
                    <a:cubicBezTo>
                      <a:pt x="233" y="42"/>
                      <a:pt x="233" y="43"/>
                      <a:pt x="232" y="42"/>
                    </a:cubicBezTo>
                    <a:cubicBezTo>
                      <a:pt x="231" y="41"/>
                      <a:pt x="230" y="40"/>
                      <a:pt x="230" y="40"/>
                    </a:cubicBezTo>
                    <a:cubicBezTo>
                      <a:pt x="229" y="39"/>
                      <a:pt x="229" y="39"/>
                      <a:pt x="228" y="38"/>
                    </a:cubicBezTo>
                    <a:cubicBezTo>
                      <a:pt x="228" y="37"/>
                      <a:pt x="227" y="36"/>
                      <a:pt x="227" y="37"/>
                    </a:cubicBezTo>
                    <a:cubicBezTo>
                      <a:pt x="226" y="38"/>
                      <a:pt x="226" y="38"/>
                      <a:pt x="226" y="39"/>
                    </a:cubicBezTo>
                    <a:cubicBezTo>
                      <a:pt x="227" y="40"/>
                      <a:pt x="226" y="41"/>
                      <a:pt x="226" y="42"/>
                    </a:cubicBezTo>
                    <a:cubicBezTo>
                      <a:pt x="227" y="43"/>
                      <a:pt x="228" y="44"/>
                      <a:pt x="229" y="45"/>
                    </a:cubicBezTo>
                    <a:cubicBezTo>
                      <a:pt x="230" y="46"/>
                      <a:pt x="230" y="48"/>
                      <a:pt x="231" y="48"/>
                    </a:cubicBezTo>
                    <a:cubicBezTo>
                      <a:pt x="231" y="49"/>
                      <a:pt x="232" y="51"/>
                      <a:pt x="232" y="52"/>
                    </a:cubicBezTo>
                    <a:cubicBezTo>
                      <a:pt x="231" y="52"/>
                      <a:pt x="230" y="54"/>
                      <a:pt x="230" y="55"/>
                    </a:cubicBezTo>
                    <a:cubicBezTo>
                      <a:pt x="230" y="56"/>
                      <a:pt x="229" y="57"/>
                      <a:pt x="230" y="58"/>
                    </a:cubicBezTo>
                    <a:cubicBezTo>
                      <a:pt x="231" y="59"/>
                      <a:pt x="232" y="60"/>
                      <a:pt x="231" y="61"/>
                    </a:cubicBezTo>
                    <a:cubicBezTo>
                      <a:pt x="231" y="61"/>
                      <a:pt x="230" y="60"/>
                      <a:pt x="230" y="59"/>
                    </a:cubicBezTo>
                    <a:cubicBezTo>
                      <a:pt x="229" y="59"/>
                      <a:pt x="228" y="58"/>
                      <a:pt x="228" y="58"/>
                    </a:cubicBezTo>
                    <a:cubicBezTo>
                      <a:pt x="227" y="59"/>
                      <a:pt x="228" y="60"/>
                      <a:pt x="229" y="61"/>
                    </a:cubicBezTo>
                    <a:cubicBezTo>
                      <a:pt x="230" y="61"/>
                      <a:pt x="231" y="63"/>
                      <a:pt x="230" y="64"/>
                    </a:cubicBezTo>
                    <a:cubicBezTo>
                      <a:pt x="229" y="64"/>
                      <a:pt x="228" y="64"/>
                      <a:pt x="227" y="63"/>
                    </a:cubicBezTo>
                    <a:cubicBezTo>
                      <a:pt x="226" y="63"/>
                      <a:pt x="226" y="62"/>
                      <a:pt x="225" y="62"/>
                    </a:cubicBezTo>
                    <a:cubicBezTo>
                      <a:pt x="224" y="62"/>
                      <a:pt x="222" y="60"/>
                      <a:pt x="222" y="61"/>
                    </a:cubicBezTo>
                    <a:cubicBezTo>
                      <a:pt x="221" y="61"/>
                      <a:pt x="221" y="62"/>
                      <a:pt x="221" y="63"/>
                    </a:cubicBezTo>
                    <a:cubicBezTo>
                      <a:pt x="221" y="63"/>
                      <a:pt x="220" y="65"/>
                      <a:pt x="220" y="65"/>
                    </a:cubicBezTo>
                    <a:cubicBezTo>
                      <a:pt x="220" y="65"/>
                      <a:pt x="220" y="66"/>
                      <a:pt x="220" y="67"/>
                    </a:cubicBezTo>
                    <a:cubicBezTo>
                      <a:pt x="220" y="68"/>
                      <a:pt x="221" y="69"/>
                      <a:pt x="220" y="69"/>
                    </a:cubicBezTo>
                    <a:cubicBezTo>
                      <a:pt x="219" y="69"/>
                      <a:pt x="219" y="69"/>
                      <a:pt x="218" y="69"/>
                    </a:cubicBezTo>
                    <a:cubicBezTo>
                      <a:pt x="217" y="69"/>
                      <a:pt x="217" y="69"/>
                      <a:pt x="216" y="68"/>
                    </a:cubicBezTo>
                    <a:cubicBezTo>
                      <a:pt x="216" y="68"/>
                      <a:pt x="215" y="67"/>
                      <a:pt x="215" y="67"/>
                    </a:cubicBezTo>
                    <a:cubicBezTo>
                      <a:pt x="215" y="66"/>
                      <a:pt x="214" y="64"/>
                      <a:pt x="213" y="64"/>
                    </a:cubicBezTo>
                    <a:cubicBezTo>
                      <a:pt x="213" y="63"/>
                      <a:pt x="212" y="64"/>
                      <a:pt x="211" y="63"/>
                    </a:cubicBezTo>
                    <a:cubicBezTo>
                      <a:pt x="210" y="63"/>
                      <a:pt x="208" y="61"/>
                      <a:pt x="208" y="61"/>
                    </a:cubicBezTo>
                    <a:cubicBezTo>
                      <a:pt x="207" y="61"/>
                      <a:pt x="206" y="60"/>
                      <a:pt x="205" y="59"/>
                    </a:cubicBezTo>
                    <a:cubicBezTo>
                      <a:pt x="205" y="59"/>
                      <a:pt x="204" y="57"/>
                      <a:pt x="204" y="56"/>
                    </a:cubicBezTo>
                    <a:cubicBezTo>
                      <a:pt x="204" y="55"/>
                      <a:pt x="204" y="55"/>
                      <a:pt x="203" y="55"/>
                    </a:cubicBezTo>
                    <a:cubicBezTo>
                      <a:pt x="202" y="54"/>
                      <a:pt x="200" y="54"/>
                      <a:pt x="200" y="54"/>
                    </a:cubicBezTo>
                    <a:cubicBezTo>
                      <a:pt x="200" y="55"/>
                      <a:pt x="199" y="56"/>
                      <a:pt x="198" y="55"/>
                    </a:cubicBezTo>
                    <a:cubicBezTo>
                      <a:pt x="198" y="53"/>
                      <a:pt x="197" y="50"/>
                      <a:pt x="196" y="50"/>
                    </a:cubicBezTo>
                    <a:cubicBezTo>
                      <a:pt x="195" y="50"/>
                      <a:pt x="195" y="50"/>
                      <a:pt x="194" y="50"/>
                    </a:cubicBezTo>
                    <a:cubicBezTo>
                      <a:pt x="193" y="49"/>
                      <a:pt x="192" y="49"/>
                      <a:pt x="192" y="48"/>
                    </a:cubicBezTo>
                    <a:cubicBezTo>
                      <a:pt x="192" y="48"/>
                      <a:pt x="193" y="47"/>
                      <a:pt x="192" y="47"/>
                    </a:cubicBezTo>
                    <a:cubicBezTo>
                      <a:pt x="191" y="46"/>
                      <a:pt x="190" y="45"/>
                      <a:pt x="190" y="45"/>
                    </a:cubicBezTo>
                    <a:cubicBezTo>
                      <a:pt x="189" y="45"/>
                      <a:pt x="188" y="44"/>
                      <a:pt x="188" y="44"/>
                    </a:cubicBezTo>
                    <a:cubicBezTo>
                      <a:pt x="188" y="44"/>
                      <a:pt x="188" y="44"/>
                      <a:pt x="188" y="45"/>
                    </a:cubicBezTo>
                    <a:cubicBezTo>
                      <a:pt x="188" y="46"/>
                      <a:pt x="188" y="48"/>
                      <a:pt x="187" y="48"/>
                    </a:cubicBezTo>
                    <a:cubicBezTo>
                      <a:pt x="186" y="48"/>
                      <a:pt x="185" y="49"/>
                      <a:pt x="185" y="50"/>
                    </a:cubicBezTo>
                    <a:cubicBezTo>
                      <a:pt x="186" y="50"/>
                      <a:pt x="186" y="51"/>
                      <a:pt x="185" y="51"/>
                    </a:cubicBezTo>
                    <a:cubicBezTo>
                      <a:pt x="184" y="51"/>
                      <a:pt x="182" y="52"/>
                      <a:pt x="182" y="53"/>
                    </a:cubicBezTo>
                    <a:cubicBezTo>
                      <a:pt x="182" y="53"/>
                      <a:pt x="182" y="56"/>
                      <a:pt x="182" y="56"/>
                    </a:cubicBezTo>
                    <a:cubicBezTo>
                      <a:pt x="183" y="57"/>
                      <a:pt x="184" y="58"/>
                      <a:pt x="183" y="58"/>
                    </a:cubicBezTo>
                    <a:cubicBezTo>
                      <a:pt x="182" y="58"/>
                      <a:pt x="182" y="59"/>
                      <a:pt x="181" y="59"/>
                    </a:cubicBezTo>
                    <a:cubicBezTo>
                      <a:pt x="180" y="58"/>
                      <a:pt x="179" y="58"/>
                      <a:pt x="178" y="58"/>
                    </a:cubicBezTo>
                    <a:cubicBezTo>
                      <a:pt x="177" y="58"/>
                      <a:pt x="176" y="58"/>
                      <a:pt x="176" y="58"/>
                    </a:cubicBezTo>
                    <a:cubicBezTo>
                      <a:pt x="175" y="58"/>
                      <a:pt x="174" y="57"/>
                      <a:pt x="173" y="58"/>
                    </a:cubicBezTo>
                    <a:cubicBezTo>
                      <a:pt x="173" y="59"/>
                      <a:pt x="172" y="60"/>
                      <a:pt x="172" y="59"/>
                    </a:cubicBezTo>
                    <a:cubicBezTo>
                      <a:pt x="171" y="59"/>
                      <a:pt x="172" y="58"/>
                      <a:pt x="171" y="58"/>
                    </a:cubicBezTo>
                    <a:cubicBezTo>
                      <a:pt x="171" y="58"/>
                      <a:pt x="170" y="58"/>
                      <a:pt x="170" y="58"/>
                    </a:cubicBezTo>
                    <a:cubicBezTo>
                      <a:pt x="169" y="58"/>
                      <a:pt x="169" y="58"/>
                      <a:pt x="169" y="58"/>
                    </a:cubicBezTo>
                    <a:cubicBezTo>
                      <a:pt x="169" y="58"/>
                      <a:pt x="169" y="59"/>
                      <a:pt x="168" y="59"/>
                    </a:cubicBezTo>
                    <a:cubicBezTo>
                      <a:pt x="167" y="59"/>
                      <a:pt x="166" y="59"/>
                      <a:pt x="166" y="61"/>
                    </a:cubicBezTo>
                    <a:cubicBezTo>
                      <a:pt x="165" y="63"/>
                      <a:pt x="165" y="64"/>
                      <a:pt x="166" y="64"/>
                    </a:cubicBezTo>
                    <a:cubicBezTo>
                      <a:pt x="165" y="64"/>
                      <a:pt x="165" y="64"/>
                      <a:pt x="165" y="64"/>
                    </a:cubicBezTo>
                    <a:cubicBezTo>
                      <a:pt x="165" y="64"/>
                      <a:pt x="165" y="65"/>
                      <a:pt x="164" y="65"/>
                    </a:cubicBezTo>
                    <a:cubicBezTo>
                      <a:pt x="163" y="65"/>
                      <a:pt x="161" y="66"/>
                      <a:pt x="161" y="66"/>
                    </a:cubicBezTo>
                    <a:cubicBezTo>
                      <a:pt x="161" y="66"/>
                      <a:pt x="161" y="68"/>
                      <a:pt x="161" y="69"/>
                    </a:cubicBezTo>
                    <a:cubicBezTo>
                      <a:pt x="160" y="69"/>
                      <a:pt x="160" y="70"/>
                      <a:pt x="160" y="71"/>
                    </a:cubicBezTo>
                    <a:cubicBezTo>
                      <a:pt x="160" y="72"/>
                      <a:pt x="160" y="72"/>
                      <a:pt x="160" y="73"/>
                    </a:cubicBezTo>
                    <a:cubicBezTo>
                      <a:pt x="161" y="74"/>
                      <a:pt x="163" y="73"/>
                      <a:pt x="163" y="74"/>
                    </a:cubicBezTo>
                    <a:cubicBezTo>
                      <a:pt x="163" y="75"/>
                      <a:pt x="162" y="76"/>
                      <a:pt x="163" y="77"/>
                    </a:cubicBezTo>
                    <a:cubicBezTo>
                      <a:pt x="163" y="78"/>
                      <a:pt x="164" y="79"/>
                      <a:pt x="163" y="80"/>
                    </a:cubicBezTo>
                    <a:cubicBezTo>
                      <a:pt x="163" y="81"/>
                      <a:pt x="162" y="83"/>
                      <a:pt x="162" y="84"/>
                    </a:cubicBezTo>
                    <a:cubicBezTo>
                      <a:pt x="162" y="85"/>
                      <a:pt x="162" y="85"/>
                      <a:pt x="163" y="85"/>
                    </a:cubicBezTo>
                    <a:cubicBezTo>
                      <a:pt x="163" y="84"/>
                      <a:pt x="164" y="84"/>
                      <a:pt x="165" y="84"/>
                    </a:cubicBezTo>
                    <a:cubicBezTo>
                      <a:pt x="165" y="85"/>
                      <a:pt x="166" y="87"/>
                      <a:pt x="167" y="87"/>
                    </a:cubicBezTo>
                    <a:cubicBezTo>
                      <a:pt x="168" y="87"/>
                      <a:pt x="170" y="88"/>
                      <a:pt x="170" y="87"/>
                    </a:cubicBezTo>
                    <a:cubicBezTo>
                      <a:pt x="170" y="86"/>
                      <a:pt x="170" y="85"/>
                      <a:pt x="171" y="85"/>
                    </a:cubicBezTo>
                    <a:cubicBezTo>
                      <a:pt x="172" y="85"/>
                      <a:pt x="174" y="84"/>
                      <a:pt x="174" y="84"/>
                    </a:cubicBezTo>
                    <a:cubicBezTo>
                      <a:pt x="174" y="84"/>
                      <a:pt x="172" y="83"/>
                      <a:pt x="173" y="82"/>
                    </a:cubicBezTo>
                    <a:cubicBezTo>
                      <a:pt x="174" y="82"/>
                      <a:pt x="174" y="82"/>
                      <a:pt x="174" y="83"/>
                    </a:cubicBezTo>
                    <a:cubicBezTo>
                      <a:pt x="175" y="83"/>
                      <a:pt x="175" y="85"/>
                      <a:pt x="176" y="85"/>
                    </a:cubicBezTo>
                    <a:cubicBezTo>
                      <a:pt x="176" y="85"/>
                      <a:pt x="177" y="84"/>
                      <a:pt x="177" y="86"/>
                    </a:cubicBezTo>
                    <a:cubicBezTo>
                      <a:pt x="178" y="88"/>
                      <a:pt x="179" y="90"/>
                      <a:pt x="180" y="90"/>
                    </a:cubicBezTo>
                    <a:cubicBezTo>
                      <a:pt x="181" y="90"/>
                      <a:pt x="182" y="90"/>
                      <a:pt x="182" y="91"/>
                    </a:cubicBezTo>
                    <a:cubicBezTo>
                      <a:pt x="182" y="92"/>
                      <a:pt x="180" y="96"/>
                      <a:pt x="180" y="97"/>
                    </a:cubicBezTo>
                    <a:cubicBezTo>
                      <a:pt x="180" y="97"/>
                      <a:pt x="180" y="99"/>
                      <a:pt x="181" y="99"/>
                    </a:cubicBezTo>
                    <a:cubicBezTo>
                      <a:pt x="182" y="100"/>
                      <a:pt x="181" y="100"/>
                      <a:pt x="181" y="101"/>
                    </a:cubicBezTo>
                    <a:cubicBezTo>
                      <a:pt x="181" y="101"/>
                      <a:pt x="182" y="102"/>
                      <a:pt x="183" y="101"/>
                    </a:cubicBezTo>
                    <a:cubicBezTo>
                      <a:pt x="184" y="101"/>
                      <a:pt x="184" y="100"/>
                      <a:pt x="185" y="100"/>
                    </a:cubicBezTo>
                    <a:cubicBezTo>
                      <a:pt x="186" y="100"/>
                      <a:pt x="187" y="99"/>
                      <a:pt x="188" y="100"/>
                    </a:cubicBezTo>
                    <a:cubicBezTo>
                      <a:pt x="189" y="100"/>
                      <a:pt x="189" y="100"/>
                      <a:pt x="189" y="101"/>
                    </a:cubicBezTo>
                    <a:cubicBezTo>
                      <a:pt x="189" y="102"/>
                      <a:pt x="190" y="103"/>
                      <a:pt x="190" y="102"/>
                    </a:cubicBezTo>
                    <a:cubicBezTo>
                      <a:pt x="190" y="102"/>
                      <a:pt x="190" y="102"/>
                      <a:pt x="191" y="102"/>
                    </a:cubicBezTo>
                    <a:cubicBezTo>
                      <a:pt x="191" y="102"/>
                      <a:pt x="192" y="101"/>
                      <a:pt x="193" y="102"/>
                    </a:cubicBezTo>
                    <a:cubicBezTo>
                      <a:pt x="193" y="102"/>
                      <a:pt x="193" y="103"/>
                      <a:pt x="193" y="103"/>
                    </a:cubicBezTo>
                    <a:cubicBezTo>
                      <a:pt x="194" y="103"/>
                      <a:pt x="194" y="103"/>
                      <a:pt x="194" y="102"/>
                    </a:cubicBezTo>
                    <a:cubicBezTo>
                      <a:pt x="193" y="101"/>
                      <a:pt x="193" y="101"/>
                      <a:pt x="193" y="100"/>
                    </a:cubicBezTo>
                    <a:cubicBezTo>
                      <a:pt x="194" y="100"/>
                      <a:pt x="194" y="100"/>
                      <a:pt x="195" y="100"/>
                    </a:cubicBezTo>
                    <a:cubicBezTo>
                      <a:pt x="195" y="99"/>
                      <a:pt x="196" y="99"/>
                      <a:pt x="197" y="99"/>
                    </a:cubicBezTo>
                    <a:cubicBezTo>
                      <a:pt x="197" y="99"/>
                      <a:pt x="198" y="98"/>
                      <a:pt x="198" y="98"/>
                    </a:cubicBezTo>
                    <a:cubicBezTo>
                      <a:pt x="202" y="97"/>
                      <a:pt x="202" y="97"/>
                      <a:pt x="202" y="97"/>
                    </a:cubicBezTo>
                    <a:cubicBezTo>
                      <a:pt x="202" y="97"/>
                      <a:pt x="203" y="97"/>
                      <a:pt x="203" y="97"/>
                    </a:cubicBezTo>
                    <a:cubicBezTo>
                      <a:pt x="204" y="98"/>
                      <a:pt x="206" y="98"/>
                      <a:pt x="207" y="100"/>
                    </a:cubicBezTo>
                    <a:cubicBezTo>
                      <a:pt x="209" y="102"/>
                      <a:pt x="211" y="105"/>
                      <a:pt x="212" y="106"/>
                    </a:cubicBezTo>
                    <a:cubicBezTo>
                      <a:pt x="212" y="106"/>
                      <a:pt x="212" y="106"/>
                      <a:pt x="212" y="106"/>
                    </a:cubicBezTo>
                    <a:cubicBezTo>
                      <a:pt x="212" y="106"/>
                      <a:pt x="211" y="108"/>
                      <a:pt x="211" y="109"/>
                    </a:cubicBezTo>
                    <a:cubicBezTo>
                      <a:pt x="210" y="110"/>
                      <a:pt x="210" y="111"/>
                      <a:pt x="211" y="111"/>
                    </a:cubicBezTo>
                    <a:cubicBezTo>
                      <a:pt x="212" y="112"/>
                      <a:pt x="213" y="111"/>
                      <a:pt x="213" y="111"/>
                    </a:cubicBezTo>
                    <a:cubicBezTo>
                      <a:pt x="214" y="111"/>
                      <a:pt x="214" y="112"/>
                      <a:pt x="215" y="112"/>
                    </a:cubicBezTo>
                    <a:cubicBezTo>
                      <a:pt x="216" y="113"/>
                      <a:pt x="217" y="116"/>
                      <a:pt x="217" y="116"/>
                    </a:cubicBezTo>
                    <a:cubicBezTo>
                      <a:pt x="216" y="117"/>
                      <a:pt x="216" y="118"/>
                      <a:pt x="216" y="118"/>
                    </a:cubicBezTo>
                    <a:cubicBezTo>
                      <a:pt x="216" y="119"/>
                      <a:pt x="215" y="120"/>
                      <a:pt x="215" y="121"/>
                    </a:cubicBezTo>
                    <a:cubicBezTo>
                      <a:pt x="216" y="121"/>
                      <a:pt x="217" y="121"/>
                      <a:pt x="218" y="122"/>
                    </a:cubicBezTo>
                    <a:cubicBezTo>
                      <a:pt x="218" y="124"/>
                      <a:pt x="218" y="125"/>
                      <a:pt x="218" y="125"/>
                    </a:cubicBezTo>
                    <a:cubicBezTo>
                      <a:pt x="217" y="126"/>
                      <a:pt x="216" y="127"/>
                      <a:pt x="216" y="127"/>
                    </a:cubicBezTo>
                    <a:cubicBezTo>
                      <a:pt x="217" y="127"/>
                      <a:pt x="217" y="127"/>
                      <a:pt x="217" y="127"/>
                    </a:cubicBezTo>
                    <a:cubicBezTo>
                      <a:pt x="218" y="128"/>
                      <a:pt x="218" y="128"/>
                      <a:pt x="218" y="128"/>
                    </a:cubicBezTo>
                    <a:cubicBezTo>
                      <a:pt x="217" y="128"/>
                      <a:pt x="216" y="129"/>
                      <a:pt x="215" y="129"/>
                    </a:cubicBezTo>
                    <a:cubicBezTo>
                      <a:pt x="212" y="131"/>
                      <a:pt x="210" y="133"/>
                      <a:pt x="209" y="133"/>
                    </a:cubicBezTo>
                    <a:cubicBezTo>
                      <a:pt x="208" y="133"/>
                      <a:pt x="206" y="133"/>
                      <a:pt x="204" y="133"/>
                    </a:cubicBezTo>
                    <a:cubicBezTo>
                      <a:pt x="202" y="132"/>
                      <a:pt x="198" y="131"/>
                      <a:pt x="197" y="132"/>
                    </a:cubicBezTo>
                    <a:cubicBezTo>
                      <a:pt x="197" y="133"/>
                      <a:pt x="195" y="134"/>
                      <a:pt x="194" y="135"/>
                    </a:cubicBezTo>
                    <a:cubicBezTo>
                      <a:pt x="193" y="135"/>
                      <a:pt x="192" y="135"/>
                      <a:pt x="190" y="135"/>
                    </a:cubicBezTo>
                    <a:cubicBezTo>
                      <a:pt x="189" y="135"/>
                      <a:pt x="187" y="135"/>
                      <a:pt x="185" y="135"/>
                    </a:cubicBezTo>
                    <a:cubicBezTo>
                      <a:pt x="184" y="135"/>
                      <a:pt x="183" y="135"/>
                      <a:pt x="182" y="136"/>
                    </a:cubicBezTo>
                    <a:cubicBezTo>
                      <a:pt x="181" y="137"/>
                      <a:pt x="180" y="138"/>
                      <a:pt x="178" y="138"/>
                    </a:cubicBezTo>
                    <a:cubicBezTo>
                      <a:pt x="177" y="138"/>
                      <a:pt x="175" y="138"/>
                      <a:pt x="174" y="138"/>
                    </a:cubicBezTo>
                    <a:cubicBezTo>
                      <a:pt x="173" y="138"/>
                      <a:pt x="173" y="138"/>
                      <a:pt x="172" y="138"/>
                    </a:cubicBezTo>
                    <a:cubicBezTo>
                      <a:pt x="171" y="139"/>
                      <a:pt x="171" y="138"/>
                      <a:pt x="169" y="139"/>
                    </a:cubicBezTo>
                    <a:cubicBezTo>
                      <a:pt x="168" y="140"/>
                      <a:pt x="166" y="140"/>
                      <a:pt x="165" y="141"/>
                    </a:cubicBezTo>
                    <a:cubicBezTo>
                      <a:pt x="164" y="142"/>
                      <a:pt x="163" y="143"/>
                      <a:pt x="162" y="143"/>
                    </a:cubicBezTo>
                    <a:cubicBezTo>
                      <a:pt x="162" y="143"/>
                      <a:pt x="161" y="143"/>
                      <a:pt x="161" y="142"/>
                    </a:cubicBezTo>
                    <a:cubicBezTo>
                      <a:pt x="160" y="140"/>
                      <a:pt x="161" y="139"/>
                      <a:pt x="160" y="138"/>
                    </a:cubicBezTo>
                    <a:cubicBezTo>
                      <a:pt x="159" y="137"/>
                      <a:pt x="155" y="135"/>
                      <a:pt x="153" y="134"/>
                    </a:cubicBezTo>
                    <a:cubicBezTo>
                      <a:pt x="152" y="133"/>
                      <a:pt x="151" y="133"/>
                      <a:pt x="149" y="133"/>
                    </a:cubicBezTo>
                    <a:cubicBezTo>
                      <a:pt x="146" y="133"/>
                      <a:pt x="143" y="134"/>
                      <a:pt x="141" y="135"/>
                    </a:cubicBezTo>
                    <a:cubicBezTo>
                      <a:pt x="139" y="136"/>
                      <a:pt x="138" y="138"/>
                      <a:pt x="137" y="138"/>
                    </a:cubicBezTo>
                    <a:cubicBezTo>
                      <a:pt x="137" y="139"/>
                      <a:pt x="137" y="139"/>
                      <a:pt x="136" y="139"/>
                    </a:cubicBezTo>
                    <a:close/>
                  </a:path>
                </a:pathLst>
              </a:custGeom>
              <a:grpFill/>
              <a:ln w="6350">
                <a:noFill/>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GB" sz="1600" b="0" i="0" u="none" strike="noStrike" kern="0" cap="none" spc="0" normalizeH="0" baseline="0" noProof="0">
                  <a:ln>
                    <a:noFill/>
                  </a:ln>
                  <a:solidFill>
                    <a:srgbClr val="5C5C5C"/>
                  </a:solidFill>
                  <a:effectLst/>
                  <a:uLnTx/>
                  <a:uFillTx/>
                  <a:cs typeface="+mn-ea"/>
                  <a:sym typeface="+mn-lt"/>
                </a:endParaRPr>
              </a:p>
            </p:txBody>
          </p:sp>
          <p:sp>
            <p:nvSpPr>
              <p:cNvPr id="47" name="任意多边形 45">
                <a:extLst>
                  <a:ext uri="{FF2B5EF4-FFF2-40B4-BE49-F238E27FC236}">
                    <a16:creationId xmlns:a16="http://schemas.microsoft.com/office/drawing/2014/main" id="{8C96D829-4249-5A5F-208B-750CF7C9673B}"/>
                  </a:ext>
                </a:extLst>
              </p:cNvPr>
              <p:cNvSpPr/>
              <p:nvPr/>
            </p:nvSpPr>
            <p:spPr bwMode="auto">
              <a:xfrm>
                <a:off x="2348463" y="4130943"/>
                <a:ext cx="557944" cy="409483"/>
              </a:xfrm>
              <a:custGeom>
                <a:avLst/>
                <a:gdLst>
                  <a:gd name="T0" fmla="*/ 109 w 620"/>
                  <a:gd name="T1" fmla="*/ 317 h 455"/>
                  <a:gd name="T2" fmla="*/ 130 w 620"/>
                  <a:gd name="T3" fmla="*/ 318 h 455"/>
                  <a:gd name="T4" fmla="*/ 173 w 620"/>
                  <a:gd name="T5" fmla="*/ 323 h 455"/>
                  <a:gd name="T6" fmla="*/ 189 w 620"/>
                  <a:gd name="T7" fmla="*/ 341 h 455"/>
                  <a:gd name="T8" fmla="*/ 174 w 620"/>
                  <a:gd name="T9" fmla="*/ 363 h 455"/>
                  <a:gd name="T10" fmla="*/ 183 w 620"/>
                  <a:gd name="T11" fmla="*/ 387 h 455"/>
                  <a:gd name="T12" fmla="*/ 185 w 620"/>
                  <a:gd name="T13" fmla="*/ 409 h 455"/>
                  <a:gd name="T14" fmla="*/ 213 w 620"/>
                  <a:gd name="T15" fmla="*/ 412 h 455"/>
                  <a:gd name="T16" fmla="*/ 241 w 620"/>
                  <a:gd name="T17" fmla="*/ 441 h 455"/>
                  <a:gd name="T18" fmla="*/ 267 w 620"/>
                  <a:gd name="T19" fmla="*/ 440 h 455"/>
                  <a:gd name="T20" fmla="*/ 295 w 620"/>
                  <a:gd name="T21" fmla="*/ 445 h 455"/>
                  <a:gd name="T22" fmla="*/ 314 w 620"/>
                  <a:gd name="T23" fmla="*/ 438 h 455"/>
                  <a:gd name="T24" fmla="*/ 331 w 620"/>
                  <a:gd name="T25" fmla="*/ 435 h 455"/>
                  <a:gd name="T26" fmla="*/ 335 w 620"/>
                  <a:gd name="T27" fmla="*/ 428 h 455"/>
                  <a:gd name="T28" fmla="*/ 344 w 620"/>
                  <a:gd name="T29" fmla="*/ 416 h 455"/>
                  <a:gd name="T30" fmla="*/ 358 w 620"/>
                  <a:gd name="T31" fmla="*/ 437 h 455"/>
                  <a:gd name="T32" fmla="*/ 372 w 620"/>
                  <a:gd name="T33" fmla="*/ 423 h 455"/>
                  <a:gd name="T34" fmla="*/ 398 w 620"/>
                  <a:gd name="T35" fmla="*/ 448 h 455"/>
                  <a:gd name="T36" fmla="*/ 427 w 620"/>
                  <a:gd name="T37" fmla="*/ 420 h 455"/>
                  <a:gd name="T38" fmla="*/ 440 w 620"/>
                  <a:gd name="T39" fmla="*/ 433 h 455"/>
                  <a:gd name="T40" fmla="*/ 456 w 620"/>
                  <a:gd name="T41" fmla="*/ 414 h 455"/>
                  <a:gd name="T42" fmla="*/ 484 w 620"/>
                  <a:gd name="T43" fmla="*/ 406 h 455"/>
                  <a:gd name="T44" fmla="*/ 491 w 620"/>
                  <a:gd name="T45" fmla="*/ 382 h 455"/>
                  <a:gd name="T46" fmla="*/ 516 w 620"/>
                  <a:gd name="T47" fmla="*/ 373 h 455"/>
                  <a:gd name="T48" fmla="*/ 521 w 620"/>
                  <a:gd name="T49" fmla="*/ 348 h 455"/>
                  <a:gd name="T50" fmla="*/ 543 w 620"/>
                  <a:gd name="T51" fmla="*/ 336 h 455"/>
                  <a:gd name="T52" fmla="*/ 564 w 620"/>
                  <a:gd name="T53" fmla="*/ 320 h 455"/>
                  <a:gd name="T54" fmla="*/ 569 w 620"/>
                  <a:gd name="T55" fmla="*/ 290 h 455"/>
                  <a:gd name="T56" fmla="*/ 576 w 620"/>
                  <a:gd name="T57" fmla="*/ 254 h 455"/>
                  <a:gd name="T58" fmla="*/ 588 w 620"/>
                  <a:gd name="T59" fmla="*/ 230 h 455"/>
                  <a:gd name="T60" fmla="*/ 610 w 620"/>
                  <a:gd name="T61" fmla="*/ 209 h 455"/>
                  <a:gd name="T62" fmla="*/ 617 w 620"/>
                  <a:gd name="T63" fmla="*/ 172 h 455"/>
                  <a:gd name="T64" fmla="*/ 612 w 620"/>
                  <a:gd name="T65" fmla="*/ 142 h 455"/>
                  <a:gd name="T66" fmla="*/ 579 w 620"/>
                  <a:gd name="T67" fmla="*/ 152 h 455"/>
                  <a:gd name="T68" fmla="*/ 567 w 620"/>
                  <a:gd name="T69" fmla="*/ 123 h 455"/>
                  <a:gd name="T70" fmla="*/ 539 w 620"/>
                  <a:gd name="T71" fmla="*/ 120 h 455"/>
                  <a:gd name="T72" fmla="*/ 538 w 620"/>
                  <a:gd name="T73" fmla="*/ 103 h 455"/>
                  <a:gd name="T74" fmla="*/ 555 w 620"/>
                  <a:gd name="T75" fmla="*/ 57 h 455"/>
                  <a:gd name="T76" fmla="*/ 549 w 620"/>
                  <a:gd name="T77" fmla="*/ 46 h 455"/>
                  <a:gd name="T78" fmla="*/ 545 w 620"/>
                  <a:gd name="T79" fmla="*/ 9 h 455"/>
                  <a:gd name="T80" fmla="*/ 512 w 620"/>
                  <a:gd name="T81" fmla="*/ 12 h 455"/>
                  <a:gd name="T82" fmla="*/ 477 w 620"/>
                  <a:gd name="T83" fmla="*/ 27 h 455"/>
                  <a:gd name="T84" fmla="*/ 452 w 620"/>
                  <a:gd name="T85" fmla="*/ 24 h 455"/>
                  <a:gd name="T86" fmla="*/ 427 w 620"/>
                  <a:gd name="T87" fmla="*/ 51 h 455"/>
                  <a:gd name="T88" fmla="*/ 403 w 620"/>
                  <a:gd name="T89" fmla="*/ 37 h 455"/>
                  <a:gd name="T90" fmla="*/ 380 w 620"/>
                  <a:gd name="T91" fmla="*/ 61 h 455"/>
                  <a:gd name="T92" fmla="*/ 369 w 620"/>
                  <a:gd name="T93" fmla="*/ 65 h 455"/>
                  <a:gd name="T94" fmla="*/ 355 w 620"/>
                  <a:gd name="T95" fmla="*/ 82 h 455"/>
                  <a:gd name="T96" fmla="*/ 336 w 620"/>
                  <a:gd name="T97" fmla="*/ 103 h 455"/>
                  <a:gd name="T98" fmla="*/ 295 w 620"/>
                  <a:gd name="T99" fmla="*/ 115 h 455"/>
                  <a:gd name="T100" fmla="*/ 258 w 620"/>
                  <a:gd name="T101" fmla="*/ 111 h 455"/>
                  <a:gd name="T102" fmla="*/ 234 w 620"/>
                  <a:gd name="T103" fmla="*/ 100 h 455"/>
                  <a:gd name="T104" fmla="*/ 201 w 620"/>
                  <a:gd name="T105" fmla="*/ 96 h 455"/>
                  <a:gd name="T106" fmla="*/ 137 w 620"/>
                  <a:gd name="T107" fmla="*/ 140 h 455"/>
                  <a:gd name="T108" fmla="*/ 66 w 620"/>
                  <a:gd name="T109" fmla="*/ 144 h 455"/>
                  <a:gd name="T110" fmla="*/ 1 w 620"/>
                  <a:gd name="T111" fmla="*/ 172 h 455"/>
                  <a:gd name="T112" fmla="*/ 28 w 620"/>
                  <a:gd name="T113" fmla="*/ 188 h 455"/>
                  <a:gd name="T114" fmla="*/ 60 w 620"/>
                  <a:gd name="T115" fmla="*/ 212 h 455"/>
                  <a:gd name="T116" fmla="*/ 93 w 620"/>
                  <a:gd name="T117" fmla="*/ 216 h 455"/>
                  <a:gd name="T118" fmla="*/ 128 w 620"/>
                  <a:gd name="T119" fmla="*/ 222 h 455"/>
                  <a:gd name="T120" fmla="*/ 136 w 620"/>
                  <a:gd name="T121" fmla="*/ 265 h 455"/>
                  <a:gd name="T122" fmla="*/ 103 w 620"/>
                  <a:gd name="T123" fmla="*/ 278 h 455"/>
                  <a:gd name="T124" fmla="*/ 87 w 620"/>
                  <a:gd name="T125" fmla="*/ 300 h 4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20" h="455">
                    <a:moveTo>
                      <a:pt x="87" y="300"/>
                    </a:moveTo>
                    <a:cubicBezTo>
                      <a:pt x="88" y="301"/>
                      <a:pt x="88" y="301"/>
                      <a:pt x="88" y="301"/>
                    </a:cubicBezTo>
                    <a:cubicBezTo>
                      <a:pt x="88" y="301"/>
                      <a:pt x="89" y="302"/>
                      <a:pt x="89" y="303"/>
                    </a:cubicBezTo>
                    <a:cubicBezTo>
                      <a:pt x="89" y="304"/>
                      <a:pt x="89" y="305"/>
                      <a:pt x="89" y="306"/>
                    </a:cubicBezTo>
                    <a:cubicBezTo>
                      <a:pt x="88" y="306"/>
                      <a:pt x="89" y="307"/>
                      <a:pt x="89" y="307"/>
                    </a:cubicBezTo>
                    <a:cubicBezTo>
                      <a:pt x="89" y="307"/>
                      <a:pt x="89" y="308"/>
                      <a:pt x="89" y="308"/>
                    </a:cubicBezTo>
                    <a:cubicBezTo>
                      <a:pt x="89" y="308"/>
                      <a:pt x="88" y="309"/>
                      <a:pt x="88" y="310"/>
                    </a:cubicBezTo>
                    <a:cubicBezTo>
                      <a:pt x="89" y="310"/>
                      <a:pt x="89" y="311"/>
                      <a:pt x="89" y="311"/>
                    </a:cubicBezTo>
                    <a:cubicBezTo>
                      <a:pt x="90" y="311"/>
                      <a:pt x="90" y="311"/>
                      <a:pt x="91" y="311"/>
                    </a:cubicBezTo>
                    <a:cubicBezTo>
                      <a:pt x="91" y="311"/>
                      <a:pt x="92" y="310"/>
                      <a:pt x="92" y="311"/>
                    </a:cubicBezTo>
                    <a:cubicBezTo>
                      <a:pt x="92" y="311"/>
                      <a:pt x="93" y="311"/>
                      <a:pt x="94" y="311"/>
                    </a:cubicBezTo>
                    <a:cubicBezTo>
                      <a:pt x="94" y="311"/>
                      <a:pt x="95" y="311"/>
                      <a:pt x="95" y="311"/>
                    </a:cubicBezTo>
                    <a:cubicBezTo>
                      <a:pt x="95" y="310"/>
                      <a:pt x="95" y="310"/>
                      <a:pt x="95" y="310"/>
                    </a:cubicBezTo>
                    <a:cubicBezTo>
                      <a:pt x="96" y="310"/>
                      <a:pt x="97" y="311"/>
                      <a:pt x="98" y="311"/>
                    </a:cubicBezTo>
                    <a:cubicBezTo>
                      <a:pt x="98" y="311"/>
                      <a:pt x="99" y="312"/>
                      <a:pt x="100" y="312"/>
                    </a:cubicBezTo>
                    <a:cubicBezTo>
                      <a:pt x="100" y="312"/>
                      <a:pt x="101" y="312"/>
                      <a:pt x="101" y="312"/>
                    </a:cubicBezTo>
                    <a:cubicBezTo>
                      <a:pt x="101" y="312"/>
                      <a:pt x="102" y="311"/>
                      <a:pt x="102" y="312"/>
                    </a:cubicBezTo>
                    <a:cubicBezTo>
                      <a:pt x="102" y="312"/>
                      <a:pt x="103" y="312"/>
                      <a:pt x="103" y="313"/>
                    </a:cubicBezTo>
                    <a:cubicBezTo>
                      <a:pt x="103" y="313"/>
                      <a:pt x="103" y="314"/>
                      <a:pt x="104" y="314"/>
                    </a:cubicBezTo>
                    <a:cubicBezTo>
                      <a:pt x="104" y="314"/>
                      <a:pt x="105" y="314"/>
                      <a:pt x="105" y="314"/>
                    </a:cubicBezTo>
                    <a:cubicBezTo>
                      <a:pt x="106" y="315"/>
                      <a:pt x="107" y="315"/>
                      <a:pt x="107" y="316"/>
                    </a:cubicBezTo>
                    <a:cubicBezTo>
                      <a:pt x="108" y="316"/>
                      <a:pt x="109" y="317"/>
                      <a:pt x="109" y="317"/>
                    </a:cubicBezTo>
                    <a:cubicBezTo>
                      <a:pt x="109" y="318"/>
                      <a:pt x="109" y="318"/>
                      <a:pt x="109" y="318"/>
                    </a:cubicBezTo>
                    <a:cubicBezTo>
                      <a:pt x="109" y="318"/>
                      <a:pt x="111" y="317"/>
                      <a:pt x="111" y="318"/>
                    </a:cubicBezTo>
                    <a:cubicBezTo>
                      <a:pt x="112" y="318"/>
                      <a:pt x="112" y="319"/>
                      <a:pt x="112" y="319"/>
                    </a:cubicBezTo>
                    <a:cubicBezTo>
                      <a:pt x="112" y="320"/>
                      <a:pt x="112" y="320"/>
                      <a:pt x="112" y="320"/>
                    </a:cubicBezTo>
                    <a:cubicBezTo>
                      <a:pt x="113" y="321"/>
                      <a:pt x="113" y="321"/>
                      <a:pt x="113" y="321"/>
                    </a:cubicBezTo>
                    <a:cubicBezTo>
                      <a:pt x="113" y="321"/>
                      <a:pt x="113" y="322"/>
                      <a:pt x="113" y="322"/>
                    </a:cubicBezTo>
                    <a:cubicBezTo>
                      <a:pt x="113" y="322"/>
                      <a:pt x="114" y="323"/>
                      <a:pt x="114" y="323"/>
                    </a:cubicBezTo>
                    <a:cubicBezTo>
                      <a:pt x="114" y="323"/>
                      <a:pt x="115" y="323"/>
                      <a:pt x="115" y="324"/>
                    </a:cubicBezTo>
                    <a:cubicBezTo>
                      <a:pt x="115" y="324"/>
                      <a:pt x="115" y="325"/>
                      <a:pt x="115" y="325"/>
                    </a:cubicBezTo>
                    <a:cubicBezTo>
                      <a:pt x="116" y="325"/>
                      <a:pt x="117" y="324"/>
                      <a:pt x="116" y="324"/>
                    </a:cubicBezTo>
                    <a:cubicBezTo>
                      <a:pt x="116" y="324"/>
                      <a:pt x="116" y="324"/>
                      <a:pt x="116" y="323"/>
                    </a:cubicBezTo>
                    <a:cubicBezTo>
                      <a:pt x="116" y="323"/>
                      <a:pt x="117" y="322"/>
                      <a:pt x="117" y="322"/>
                    </a:cubicBezTo>
                    <a:cubicBezTo>
                      <a:pt x="118" y="322"/>
                      <a:pt x="119" y="322"/>
                      <a:pt x="120" y="322"/>
                    </a:cubicBezTo>
                    <a:cubicBezTo>
                      <a:pt x="120" y="322"/>
                      <a:pt x="121" y="322"/>
                      <a:pt x="122" y="322"/>
                    </a:cubicBezTo>
                    <a:cubicBezTo>
                      <a:pt x="122" y="322"/>
                      <a:pt x="122" y="321"/>
                      <a:pt x="123" y="321"/>
                    </a:cubicBezTo>
                    <a:cubicBezTo>
                      <a:pt x="123" y="322"/>
                      <a:pt x="124" y="322"/>
                      <a:pt x="124" y="322"/>
                    </a:cubicBezTo>
                    <a:cubicBezTo>
                      <a:pt x="125" y="322"/>
                      <a:pt x="126" y="321"/>
                      <a:pt x="126" y="321"/>
                    </a:cubicBezTo>
                    <a:cubicBezTo>
                      <a:pt x="126" y="320"/>
                      <a:pt x="126" y="320"/>
                      <a:pt x="126" y="319"/>
                    </a:cubicBezTo>
                    <a:cubicBezTo>
                      <a:pt x="125" y="319"/>
                      <a:pt x="125" y="319"/>
                      <a:pt x="126" y="318"/>
                    </a:cubicBezTo>
                    <a:cubicBezTo>
                      <a:pt x="126" y="318"/>
                      <a:pt x="127" y="318"/>
                      <a:pt x="127" y="318"/>
                    </a:cubicBezTo>
                    <a:cubicBezTo>
                      <a:pt x="127" y="318"/>
                      <a:pt x="128" y="318"/>
                      <a:pt x="129" y="318"/>
                    </a:cubicBezTo>
                    <a:cubicBezTo>
                      <a:pt x="129" y="318"/>
                      <a:pt x="130" y="318"/>
                      <a:pt x="130" y="318"/>
                    </a:cubicBezTo>
                    <a:cubicBezTo>
                      <a:pt x="130" y="318"/>
                      <a:pt x="132" y="317"/>
                      <a:pt x="132" y="317"/>
                    </a:cubicBezTo>
                    <a:cubicBezTo>
                      <a:pt x="132" y="317"/>
                      <a:pt x="133" y="318"/>
                      <a:pt x="133" y="318"/>
                    </a:cubicBezTo>
                    <a:cubicBezTo>
                      <a:pt x="133" y="318"/>
                      <a:pt x="134" y="318"/>
                      <a:pt x="134" y="318"/>
                    </a:cubicBezTo>
                    <a:cubicBezTo>
                      <a:pt x="134" y="318"/>
                      <a:pt x="135" y="318"/>
                      <a:pt x="135" y="318"/>
                    </a:cubicBezTo>
                    <a:cubicBezTo>
                      <a:pt x="135" y="318"/>
                      <a:pt x="137" y="318"/>
                      <a:pt x="138" y="318"/>
                    </a:cubicBezTo>
                    <a:cubicBezTo>
                      <a:pt x="139" y="318"/>
                      <a:pt x="139" y="318"/>
                      <a:pt x="140" y="318"/>
                    </a:cubicBezTo>
                    <a:cubicBezTo>
                      <a:pt x="140" y="318"/>
                      <a:pt x="141" y="318"/>
                      <a:pt x="141" y="318"/>
                    </a:cubicBezTo>
                    <a:cubicBezTo>
                      <a:pt x="141" y="318"/>
                      <a:pt x="142" y="318"/>
                      <a:pt x="143" y="319"/>
                    </a:cubicBezTo>
                    <a:cubicBezTo>
                      <a:pt x="143" y="319"/>
                      <a:pt x="146" y="323"/>
                      <a:pt x="146" y="324"/>
                    </a:cubicBezTo>
                    <a:cubicBezTo>
                      <a:pt x="147" y="324"/>
                      <a:pt x="148" y="325"/>
                      <a:pt x="147" y="326"/>
                    </a:cubicBezTo>
                    <a:cubicBezTo>
                      <a:pt x="147" y="326"/>
                      <a:pt x="146" y="326"/>
                      <a:pt x="147" y="327"/>
                    </a:cubicBezTo>
                    <a:cubicBezTo>
                      <a:pt x="147" y="327"/>
                      <a:pt x="149" y="328"/>
                      <a:pt x="149" y="328"/>
                    </a:cubicBezTo>
                    <a:cubicBezTo>
                      <a:pt x="149" y="329"/>
                      <a:pt x="150" y="328"/>
                      <a:pt x="150" y="328"/>
                    </a:cubicBezTo>
                    <a:cubicBezTo>
                      <a:pt x="151" y="328"/>
                      <a:pt x="152" y="329"/>
                      <a:pt x="152" y="329"/>
                    </a:cubicBezTo>
                    <a:cubicBezTo>
                      <a:pt x="152" y="329"/>
                      <a:pt x="153" y="328"/>
                      <a:pt x="153" y="329"/>
                    </a:cubicBezTo>
                    <a:cubicBezTo>
                      <a:pt x="153" y="329"/>
                      <a:pt x="154" y="330"/>
                      <a:pt x="154" y="330"/>
                    </a:cubicBezTo>
                    <a:cubicBezTo>
                      <a:pt x="155" y="330"/>
                      <a:pt x="166" y="325"/>
                      <a:pt x="167" y="324"/>
                    </a:cubicBezTo>
                    <a:cubicBezTo>
                      <a:pt x="167" y="324"/>
                      <a:pt x="167" y="324"/>
                      <a:pt x="167" y="323"/>
                    </a:cubicBezTo>
                    <a:cubicBezTo>
                      <a:pt x="167" y="323"/>
                      <a:pt x="167" y="323"/>
                      <a:pt x="167" y="322"/>
                    </a:cubicBezTo>
                    <a:cubicBezTo>
                      <a:pt x="168" y="322"/>
                      <a:pt x="168" y="321"/>
                      <a:pt x="168" y="321"/>
                    </a:cubicBezTo>
                    <a:cubicBezTo>
                      <a:pt x="169" y="321"/>
                      <a:pt x="170" y="322"/>
                      <a:pt x="171" y="322"/>
                    </a:cubicBezTo>
                    <a:cubicBezTo>
                      <a:pt x="171" y="323"/>
                      <a:pt x="172" y="324"/>
                      <a:pt x="173" y="323"/>
                    </a:cubicBezTo>
                    <a:cubicBezTo>
                      <a:pt x="173" y="323"/>
                      <a:pt x="174" y="323"/>
                      <a:pt x="175" y="323"/>
                    </a:cubicBezTo>
                    <a:cubicBezTo>
                      <a:pt x="175" y="323"/>
                      <a:pt x="176" y="323"/>
                      <a:pt x="176" y="324"/>
                    </a:cubicBezTo>
                    <a:cubicBezTo>
                      <a:pt x="176" y="324"/>
                      <a:pt x="176" y="326"/>
                      <a:pt x="177" y="326"/>
                    </a:cubicBezTo>
                    <a:cubicBezTo>
                      <a:pt x="177" y="326"/>
                      <a:pt x="178" y="327"/>
                      <a:pt x="178" y="327"/>
                    </a:cubicBezTo>
                    <a:cubicBezTo>
                      <a:pt x="178" y="327"/>
                      <a:pt x="178" y="328"/>
                      <a:pt x="179" y="328"/>
                    </a:cubicBezTo>
                    <a:cubicBezTo>
                      <a:pt x="179" y="328"/>
                      <a:pt x="179" y="328"/>
                      <a:pt x="180" y="328"/>
                    </a:cubicBezTo>
                    <a:cubicBezTo>
                      <a:pt x="180" y="328"/>
                      <a:pt x="181" y="328"/>
                      <a:pt x="181" y="328"/>
                    </a:cubicBezTo>
                    <a:cubicBezTo>
                      <a:pt x="181" y="327"/>
                      <a:pt x="181" y="326"/>
                      <a:pt x="181" y="326"/>
                    </a:cubicBezTo>
                    <a:cubicBezTo>
                      <a:pt x="181" y="326"/>
                      <a:pt x="183" y="326"/>
                      <a:pt x="183" y="326"/>
                    </a:cubicBezTo>
                    <a:cubicBezTo>
                      <a:pt x="184" y="326"/>
                      <a:pt x="185" y="327"/>
                      <a:pt x="185" y="328"/>
                    </a:cubicBezTo>
                    <a:cubicBezTo>
                      <a:pt x="185" y="329"/>
                      <a:pt x="187" y="330"/>
                      <a:pt x="188" y="331"/>
                    </a:cubicBezTo>
                    <a:cubicBezTo>
                      <a:pt x="191" y="332"/>
                      <a:pt x="189" y="331"/>
                      <a:pt x="194" y="333"/>
                    </a:cubicBezTo>
                    <a:cubicBezTo>
                      <a:pt x="194" y="333"/>
                      <a:pt x="194" y="333"/>
                      <a:pt x="194" y="333"/>
                    </a:cubicBezTo>
                    <a:cubicBezTo>
                      <a:pt x="194" y="333"/>
                      <a:pt x="195" y="335"/>
                      <a:pt x="195" y="335"/>
                    </a:cubicBezTo>
                    <a:cubicBezTo>
                      <a:pt x="194" y="335"/>
                      <a:pt x="194" y="336"/>
                      <a:pt x="193" y="337"/>
                    </a:cubicBezTo>
                    <a:cubicBezTo>
                      <a:pt x="193" y="337"/>
                      <a:pt x="193" y="337"/>
                      <a:pt x="192" y="337"/>
                    </a:cubicBezTo>
                    <a:cubicBezTo>
                      <a:pt x="192" y="337"/>
                      <a:pt x="191" y="337"/>
                      <a:pt x="191" y="337"/>
                    </a:cubicBezTo>
                    <a:cubicBezTo>
                      <a:pt x="191" y="337"/>
                      <a:pt x="191" y="337"/>
                      <a:pt x="191" y="337"/>
                    </a:cubicBezTo>
                    <a:cubicBezTo>
                      <a:pt x="191" y="338"/>
                      <a:pt x="191" y="339"/>
                      <a:pt x="191" y="339"/>
                    </a:cubicBezTo>
                    <a:cubicBezTo>
                      <a:pt x="191" y="339"/>
                      <a:pt x="190" y="339"/>
                      <a:pt x="190" y="339"/>
                    </a:cubicBezTo>
                    <a:cubicBezTo>
                      <a:pt x="190" y="339"/>
                      <a:pt x="190" y="339"/>
                      <a:pt x="189" y="340"/>
                    </a:cubicBezTo>
                    <a:cubicBezTo>
                      <a:pt x="189" y="340"/>
                      <a:pt x="189" y="341"/>
                      <a:pt x="189" y="341"/>
                    </a:cubicBezTo>
                    <a:cubicBezTo>
                      <a:pt x="189" y="341"/>
                      <a:pt x="188" y="342"/>
                      <a:pt x="189" y="342"/>
                    </a:cubicBezTo>
                    <a:cubicBezTo>
                      <a:pt x="189" y="342"/>
                      <a:pt x="189" y="343"/>
                      <a:pt x="189" y="343"/>
                    </a:cubicBezTo>
                    <a:cubicBezTo>
                      <a:pt x="189" y="344"/>
                      <a:pt x="189" y="344"/>
                      <a:pt x="189" y="344"/>
                    </a:cubicBezTo>
                    <a:cubicBezTo>
                      <a:pt x="189" y="344"/>
                      <a:pt x="188" y="344"/>
                      <a:pt x="188" y="344"/>
                    </a:cubicBezTo>
                    <a:cubicBezTo>
                      <a:pt x="188" y="345"/>
                      <a:pt x="188" y="346"/>
                      <a:pt x="188" y="346"/>
                    </a:cubicBezTo>
                    <a:cubicBezTo>
                      <a:pt x="188" y="347"/>
                      <a:pt x="187" y="347"/>
                      <a:pt x="187" y="348"/>
                    </a:cubicBezTo>
                    <a:cubicBezTo>
                      <a:pt x="186" y="348"/>
                      <a:pt x="186" y="350"/>
                      <a:pt x="186" y="350"/>
                    </a:cubicBezTo>
                    <a:cubicBezTo>
                      <a:pt x="186" y="350"/>
                      <a:pt x="185" y="351"/>
                      <a:pt x="186" y="351"/>
                    </a:cubicBezTo>
                    <a:cubicBezTo>
                      <a:pt x="186" y="352"/>
                      <a:pt x="187" y="352"/>
                      <a:pt x="186" y="353"/>
                    </a:cubicBezTo>
                    <a:cubicBezTo>
                      <a:pt x="186" y="353"/>
                      <a:pt x="186" y="354"/>
                      <a:pt x="185" y="354"/>
                    </a:cubicBezTo>
                    <a:cubicBezTo>
                      <a:pt x="185" y="354"/>
                      <a:pt x="185" y="354"/>
                      <a:pt x="184" y="354"/>
                    </a:cubicBezTo>
                    <a:cubicBezTo>
                      <a:pt x="184" y="354"/>
                      <a:pt x="183" y="354"/>
                      <a:pt x="182" y="354"/>
                    </a:cubicBezTo>
                    <a:cubicBezTo>
                      <a:pt x="182" y="354"/>
                      <a:pt x="181" y="354"/>
                      <a:pt x="181" y="354"/>
                    </a:cubicBezTo>
                    <a:cubicBezTo>
                      <a:pt x="180" y="354"/>
                      <a:pt x="179" y="354"/>
                      <a:pt x="179" y="354"/>
                    </a:cubicBezTo>
                    <a:cubicBezTo>
                      <a:pt x="179" y="353"/>
                      <a:pt x="178" y="352"/>
                      <a:pt x="178" y="352"/>
                    </a:cubicBezTo>
                    <a:cubicBezTo>
                      <a:pt x="178" y="351"/>
                      <a:pt x="178" y="351"/>
                      <a:pt x="177" y="351"/>
                    </a:cubicBezTo>
                    <a:cubicBezTo>
                      <a:pt x="176" y="351"/>
                      <a:pt x="176" y="352"/>
                      <a:pt x="176" y="353"/>
                    </a:cubicBezTo>
                    <a:cubicBezTo>
                      <a:pt x="176" y="353"/>
                      <a:pt x="176" y="353"/>
                      <a:pt x="176" y="353"/>
                    </a:cubicBezTo>
                    <a:cubicBezTo>
                      <a:pt x="176" y="353"/>
                      <a:pt x="176" y="354"/>
                      <a:pt x="176" y="354"/>
                    </a:cubicBezTo>
                    <a:cubicBezTo>
                      <a:pt x="176" y="355"/>
                      <a:pt x="176" y="355"/>
                      <a:pt x="176" y="356"/>
                    </a:cubicBezTo>
                    <a:cubicBezTo>
                      <a:pt x="175" y="357"/>
                      <a:pt x="174" y="359"/>
                      <a:pt x="174" y="360"/>
                    </a:cubicBezTo>
                    <a:cubicBezTo>
                      <a:pt x="174" y="361"/>
                      <a:pt x="174" y="363"/>
                      <a:pt x="174" y="363"/>
                    </a:cubicBezTo>
                    <a:cubicBezTo>
                      <a:pt x="174" y="363"/>
                      <a:pt x="174" y="364"/>
                      <a:pt x="174" y="364"/>
                    </a:cubicBezTo>
                    <a:cubicBezTo>
                      <a:pt x="174" y="364"/>
                      <a:pt x="173" y="364"/>
                      <a:pt x="173" y="363"/>
                    </a:cubicBezTo>
                    <a:cubicBezTo>
                      <a:pt x="173" y="364"/>
                      <a:pt x="173" y="364"/>
                      <a:pt x="173" y="364"/>
                    </a:cubicBezTo>
                    <a:cubicBezTo>
                      <a:pt x="173" y="364"/>
                      <a:pt x="172" y="364"/>
                      <a:pt x="172" y="365"/>
                    </a:cubicBezTo>
                    <a:cubicBezTo>
                      <a:pt x="172" y="365"/>
                      <a:pt x="173" y="366"/>
                      <a:pt x="173" y="366"/>
                    </a:cubicBezTo>
                    <a:cubicBezTo>
                      <a:pt x="173" y="366"/>
                      <a:pt x="172" y="367"/>
                      <a:pt x="173" y="368"/>
                    </a:cubicBezTo>
                    <a:cubicBezTo>
                      <a:pt x="173" y="369"/>
                      <a:pt x="173" y="370"/>
                      <a:pt x="174" y="370"/>
                    </a:cubicBezTo>
                    <a:cubicBezTo>
                      <a:pt x="174" y="371"/>
                      <a:pt x="175" y="371"/>
                      <a:pt x="175" y="371"/>
                    </a:cubicBezTo>
                    <a:cubicBezTo>
                      <a:pt x="174" y="372"/>
                      <a:pt x="175" y="372"/>
                      <a:pt x="174" y="373"/>
                    </a:cubicBezTo>
                    <a:cubicBezTo>
                      <a:pt x="173" y="373"/>
                      <a:pt x="173" y="373"/>
                      <a:pt x="173" y="374"/>
                    </a:cubicBezTo>
                    <a:cubicBezTo>
                      <a:pt x="172" y="374"/>
                      <a:pt x="172" y="375"/>
                      <a:pt x="173" y="375"/>
                    </a:cubicBezTo>
                    <a:cubicBezTo>
                      <a:pt x="174" y="375"/>
                      <a:pt x="174" y="376"/>
                      <a:pt x="175" y="376"/>
                    </a:cubicBezTo>
                    <a:cubicBezTo>
                      <a:pt x="175" y="376"/>
                      <a:pt x="176" y="376"/>
                      <a:pt x="176" y="376"/>
                    </a:cubicBezTo>
                    <a:cubicBezTo>
                      <a:pt x="177" y="376"/>
                      <a:pt x="178" y="376"/>
                      <a:pt x="179" y="376"/>
                    </a:cubicBezTo>
                    <a:cubicBezTo>
                      <a:pt x="179" y="376"/>
                      <a:pt x="181" y="376"/>
                      <a:pt x="181" y="376"/>
                    </a:cubicBezTo>
                    <a:cubicBezTo>
                      <a:pt x="181" y="378"/>
                      <a:pt x="181" y="378"/>
                      <a:pt x="181" y="378"/>
                    </a:cubicBezTo>
                    <a:cubicBezTo>
                      <a:pt x="181" y="378"/>
                      <a:pt x="182" y="381"/>
                      <a:pt x="182" y="381"/>
                    </a:cubicBezTo>
                    <a:cubicBezTo>
                      <a:pt x="183" y="381"/>
                      <a:pt x="184" y="381"/>
                      <a:pt x="184" y="381"/>
                    </a:cubicBezTo>
                    <a:cubicBezTo>
                      <a:pt x="184" y="382"/>
                      <a:pt x="183" y="383"/>
                      <a:pt x="184" y="384"/>
                    </a:cubicBezTo>
                    <a:cubicBezTo>
                      <a:pt x="184" y="385"/>
                      <a:pt x="185" y="386"/>
                      <a:pt x="185" y="386"/>
                    </a:cubicBezTo>
                    <a:cubicBezTo>
                      <a:pt x="184" y="386"/>
                      <a:pt x="184" y="386"/>
                      <a:pt x="184" y="386"/>
                    </a:cubicBezTo>
                    <a:cubicBezTo>
                      <a:pt x="184" y="386"/>
                      <a:pt x="184" y="387"/>
                      <a:pt x="183" y="387"/>
                    </a:cubicBezTo>
                    <a:cubicBezTo>
                      <a:pt x="183" y="388"/>
                      <a:pt x="183" y="388"/>
                      <a:pt x="182" y="388"/>
                    </a:cubicBezTo>
                    <a:cubicBezTo>
                      <a:pt x="182" y="388"/>
                      <a:pt x="182" y="388"/>
                      <a:pt x="182" y="388"/>
                    </a:cubicBezTo>
                    <a:cubicBezTo>
                      <a:pt x="182" y="388"/>
                      <a:pt x="182" y="390"/>
                      <a:pt x="183" y="390"/>
                    </a:cubicBezTo>
                    <a:cubicBezTo>
                      <a:pt x="183" y="391"/>
                      <a:pt x="183" y="391"/>
                      <a:pt x="183" y="391"/>
                    </a:cubicBezTo>
                    <a:cubicBezTo>
                      <a:pt x="184" y="391"/>
                      <a:pt x="185" y="391"/>
                      <a:pt x="185" y="392"/>
                    </a:cubicBezTo>
                    <a:cubicBezTo>
                      <a:pt x="185" y="392"/>
                      <a:pt x="185" y="392"/>
                      <a:pt x="185" y="392"/>
                    </a:cubicBezTo>
                    <a:cubicBezTo>
                      <a:pt x="184" y="392"/>
                      <a:pt x="184" y="392"/>
                      <a:pt x="184" y="393"/>
                    </a:cubicBezTo>
                    <a:cubicBezTo>
                      <a:pt x="184" y="393"/>
                      <a:pt x="184" y="394"/>
                      <a:pt x="184" y="394"/>
                    </a:cubicBezTo>
                    <a:cubicBezTo>
                      <a:pt x="184" y="395"/>
                      <a:pt x="184" y="396"/>
                      <a:pt x="185" y="396"/>
                    </a:cubicBezTo>
                    <a:cubicBezTo>
                      <a:pt x="185" y="397"/>
                      <a:pt x="185" y="397"/>
                      <a:pt x="185" y="397"/>
                    </a:cubicBezTo>
                    <a:cubicBezTo>
                      <a:pt x="186" y="398"/>
                      <a:pt x="186" y="399"/>
                      <a:pt x="186" y="400"/>
                    </a:cubicBezTo>
                    <a:cubicBezTo>
                      <a:pt x="186" y="400"/>
                      <a:pt x="185" y="401"/>
                      <a:pt x="185" y="401"/>
                    </a:cubicBezTo>
                    <a:cubicBezTo>
                      <a:pt x="185" y="401"/>
                      <a:pt x="185" y="401"/>
                      <a:pt x="185" y="402"/>
                    </a:cubicBezTo>
                    <a:cubicBezTo>
                      <a:pt x="185" y="403"/>
                      <a:pt x="185" y="403"/>
                      <a:pt x="185" y="404"/>
                    </a:cubicBezTo>
                    <a:cubicBezTo>
                      <a:pt x="185" y="404"/>
                      <a:pt x="184" y="405"/>
                      <a:pt x="184" y="405"/>
                    </a:cubicBezTo>
                    <a:cubicBezTo>
                      <a:pt x="184" y="405"/>
                      <a:pt x="183" y="406"/>
                      <a:pt x="183" y="406"/>
                    </a:cubicBezTo>
                    <a:cubicBezTo>
                      <a:pt x="183" y="406"/>
                      <a:pt x="183" y="407"/>
                      <a:pt x="183" y="407"/>
                    </a:cubicBezTo>
                    <a:cubicBezTo>
                      <a:pt x="183" y="407"/>
                      <a:pt x="183" y="408"/>
                      <a:pt x="183" y="408"/>
                    </a:cubicBezTo>
                    <a:cubicBezTo>
                      <a:pt x="183" y="408"/>
                      <a:pt x="183" y="408"/>
                      <a:pt x="183" y="408"/>
                    </a:cubicBezTo>
                    <a:cubicBezTo>
                      <a:pt x="184" y="408"/>
                      <a:pt x="184" y="408"/>
                      <a:pt x="184" y="409"/>
                    </a:cubicBezTo>
                    <a:cubicBezTo>
                      <a:pt x="184" y="409"/>
                      <a:pt x="184" y="409"/>
                      <a:pt x="184" y="409"/>
                    </a:cubicBezTo>
                    <a:cubicBezTo>
                      <a:pt x="184" y="409"/>
                      <a:pt x="185" y="409"/>
                      <a:pt x="185" y="409"/>
                    </a:cubicBezTo>
                    <a:cubicBezTo>
                      <a:pt x="185" y="409"/>
                      <a:pt x="186" y="409"/>
                      <a:pt x="186" y="408"/>
                    </a:cubicBezTo>
                    <a:cubicBezTo>
                      <a:pt x="187" y="408"/>
                      <a:pt x="187" y="407"/>
                      <a:pt x="187" y="407"/>
                    </a:cubicBezTo>
                    <a:cubicBezTo>
                      <a:pt x="187" y="406"/>
                      <a:pt x="187" y="406"/>
                      <a:pt x="187" y="406"/>
                    </a:cubicBezTo>
                    <a:cubicBezTo>
                      <a:pt x="187" y="406"/>
                      <a:pt x="188" y="405"/>
                      <a:pt x="188" y="405"/>
                    </a:cubicBezTo>
                    <a:cubicBezTo>
                      <a:pt x="188" y="405"/>
                      <a:pt x="190" y="405"/>
                      <a:pt x="191" y="405"/>
                    </a:cubicBezTo>
                    <a:cubicBezTo>
                      <a:pt x="191" y="405"/>
                      <a:pt x="192" y="405"/>
                      <a:pt x="192" y="406"/>
                    </a:cubicBezTo>
                    <a:cubicBezTo>
                      <a:pt x="192" y="406"/>
                      <a:pt x="192" y="407"/>
                      <a:pt x="193" y="408"/>
                    </a:cubicBezTo>
                    <a:cubicBezTo>
                      <a:pt x="193" y="408"/>
                      <a:pt x="194" y="408"/>
                      <a:pt x="195" y="408"/>
                    </a:cubicBezTo>
                    <a:cubicBezTo>
                      <a:pt x="195" y="408"/>
                      <a:pt x="196" y="408"/>
                      <a:pt x="196" y="408"/>
                    </a:cubicBezTo>
                    <a:cubicBezTo>
                      <a:pt x="197" y="407"/>
                      <a:pt x="197" y="407"/>
                      <a:pt x="198" y="407"/>
                    </a:cubicBezTo>
                    <a:cubicBezTo>
                      <a:pt x="198" y="407"/>
                      <a:pt x="198" y="407"/>
                      <a:pt x="199" y="407"/>
                    </a:cubicBezTo>
                    <a:cubicBezTo>
                      <a:pt x="199" y="407"/>
                      <a:pt x="199" y="408"/>
                      <a:pt x="200" y="408"/>
                    </a:cubicBezTo>
                    <a:cubicBezTo>
                      <a:pt x="200" y="408"/>
                      <a:pt x="202" y="409"/>
                      <a:pt x="202" y="409"/>
                    </a:cubicBezTo>
                    <a:cubicBezTo>
                      <a:pt x="203" y="409"/>
                      <a:pt x="203" y="409"/>
                      <a:pt x="204" y="409"/>
                    </a:cubicBezTo>
                    <a:cubicBezTo>
                      <a:pt x="204" y="410"/>
                      <a:pt x="204" y="410"/>
                      <a:pt x="204" y="411"/>
                    </a:cubicBezTo>
                    <a:cubicBezTo>
                      <a:pt x="204" y="411"/>
                      <a:pt x="204" y="412"/>
                      <a:pt x="205" y="412"/>
                    </a:cubicBezTo>
                    <a:cubicBezTo>
                      <a:pt x="205" y="412"/>
                      <a:pt x="207" y="413"/>
                      <a:pt x="207" y="413"/>
                    </a:cubicBezTo>
                    <a:cubicBezTo>
                      <a:pt x="207" y="413"/>
                      <a:pt x="208" y="412"/>
                      <a:pt x="208" y="412"/>
                    </a:cubicBezTo>
                    <a:cubicBezTo>
                      <a:pt x="209" y="411"/>
                      <a:pt x="209" y="410"/>
                      <a:pt x="210" y="410"/>
                    </a:cubicBezTo>
                    <a:cubicBezTo>
                      <a:pt x="210" y="410"/>
                      <a:pt x="210" y="411"/>
                      <a:pt x="210" y="411"/>
                    </a:cubicBezTo>
                    <a:cubicBezTo>
                      <a:pt x="211" y="411"/>
                      <a:pt x="211" y="411"/>
                      <a:pt x="212" y="411"/>
                    </a:cubicBezTo>
                    <a:cubicBezTo>
                      <a:pt x="212" y="411"/>
                      <a:pt x="213" y="412"/>
                      <a:pt x="213" y="412"/>
                    </a:cubicBezTo>
                    <a:cubicBezTo>
                      <a:pt x="213" y="412"/>
                      <a:pt x="214" y="413"/>
                      <a:pt x="215" y="413"/>
                    </a:cubicBezTo>
                    <a:cubicBezTo>
                      <a:pt x="215" y="414"/>
                      <a:pt x="215" y="415"/>
                      <a:pt x="215" y="416"/>
                    </a:cubicBezTo>
                    <a:cubicBezTo>
                      <a:pt x="214" y="416"/>
                      <a:pt x="214" y="417"/>
                      <a:pt x="213" y="417"/>
                    </a:cubicBezTo>
                    <a:cubicBezTo>
                      <a:pt x="212" y="417"/>
                      <a:pt x="211" y="419"/>
                      <a:pt x="211" y="419"/>
                    </a:cubicBezTo>
                    <a:cubicBezTo>
                      <a:pt x="211" y="420"/>
                      <a:pt x="210" y="420"/>
                      <a:pt x="211" y="421"/>
                    </a:cubicBezTo>
                    <a:cubicBezTo>
                      <a:pt x="211" y="421"/>
                      <a:pt x="212" y="422"/>
                      <a:pt x="212" y="422"/>
                    </a:cubicBezTo>
                    <a:cubicBezTo>
                      <a:pt x="214" y="423"/>
                      <a:pt x="216" y="423"/>
                      <a:pt x="219" y="425"/>
                    </a:cubicBezTo>
                    <a:cubicBezTo>
                      <a:pt x="219" y="425"/>
                      <a:pt x="220" y="425"/>
                      <a:pt x="221" y="426"/>
                    </a:cubicBezTo>
                    <a:cubicBezTo>
                      <a:pt x="221" y="426"/>
                      <a:pt x="222" y="427"/>
                      <a:pt x="223" y="427"/>
                    </a:cubicBezTo>
                    <a:cubicBezTo>
                      <a:pt x="223" y="428"/>
                      <a:pt x="224" y="428"/>
                      <a:pt x="225" y="428"/>
                    </a:cubicBezTo>
                    <a:cubicBezTo>
                      <a:pt x="225" y="428"/>
                      <a:pt x="226" y="429"/>
                      <a:pt x="226" y="429"/>
                    </a:cubicBezTo>
                    <a:cubicBezTo>
                      <a:pt x="226" y="430"/>
                      <a:pt x="226" y="430"/>
                      <a:pt x="227" y="431"/>
                    </a:cubicBezTo>
                    <a:cubicBezTo>
                      <a:pt x="227" y="431"/>
                      <a:pt x="229" y="432"/>
                      <a:pt x="230" y="432"/>
                    </a:cubicBezTo>
                    <a:cubicBezTo>
                      <a:pt x="230" y="432"/>
                      <a:pt x="231" y="432"/>
                      <a:pt x="231" y="432"/>
                    </a:cubicBezTo>
                    <a:cubicBezTo>
                      <a:pt x="231" y="432"/>
                      <a:pt x="232" y="430"/>
                      <a:pt x="232" y="430"/>
                    </a:cubicBezTo>
                    <a:cubicBezTo>
                      <a:pt x="233" y="430"/>
                      <a:pt x="234" y="430"/>
                      <a:pt x="234" y="429"/>
                    </a:cubicBezTo>
                    <a:cubicBezTo>
                      <a:pt x="234" y="429"/>
                      <a:pt x="235" y="428"/>
                      <a:pt x="235" y="429"/>
                    </a:cubicBezTo>
                    <a:cubicBezTo>
                      <a:pt x="236" y="429"/>
                      <a:pt x="237" y="431"/>
                      <a:pt x="237" y="431"/>
                    </a:cubicBezTo>
                    <a:cubicBezTo>
                      <a:pt x="238" y="432"/>
                      <a:pt x="239" y="434"/>
                      <a:pt x="239" y="434"/>
                    </a:cubicBezTo>
                    <a:cubicBezTo>
                      <a:pt x="239" y="434"/>
                      <a:pt x="240" y="436"/>
                      <a:pt x="240" y="437"/>
                    </a:cubicBezTo>
                    <a:cubicBezTo>
                      <a:pt x="240" y="437"/>
                      <a:pt x="240" y="439"/>
                      <a:pt x="240" y="439"/>
                    </a:cubicBezTo>
                    <a:cubicBezTo>
                      <a:pt x="240" y="440"/>
                      <a:pt x="240" y="441"/>
                      <a:pt x="241" y="441"/>
                    </a:cubicBezTo>
                    <a:cubicBezTo>
                      <a:pt x="241" y="441"/>
                      <a:pt x="242" y="442"/>
                      <a:pt x="242" y="442"/>
                    </a:cubicBezTo>
                    <a:cubicBezTo>
                      <a:pt x="242" y="442"/>
                      <a:pt x="242" y="442"/>
                      <a:pt x="243" y="441"/>
                    </a:cubicBezTo>
                    <a:cubicBezTo>
                      <a:pt x="243" y="441"/>
                      <a:pt x="243" y="440"/>
                      <a:pt x="244" y="440"/>
                    </a:cubicBezTo>
                    <a:cubicBezTo>
                      <a:pt x="244" y="439"/>
                      <a:pt x="244" y="439"/>
                      <a:pt x="245" y="439"/>
                    </a:cubicBezTo>
                    <a:cubicBezTo>
                      <a:pt x="245" y="438"/>
                      <a:pt x="246" y="437"/>
                      <a:pt x="248" y="436"/>
                    </a:cubicBezTo>
                    <a:cubicBezTo>
                      <a:pt x="249" y="436"/>
                      <a:pt x="250" y="435"/>
                      <a:pt x="250" y="436"/>
                    </a:cubicBezTo>
                    <a:cubicBezTo>
                      <a:pt x="250" y="436"/>
                      <a:pt x="251" y="437"/>
                      <a:pt x="251" y="437"/>
                    </a:cubicBezTo>
                    <a:cubicBezTo>
                      <a:pt x="251" y="437"/>
                      <a:pt x="251" y="437"/>
                      <a:pt x="251" y="438"/>
                    </a:cubicBezTo>
                    <a:cubicBezTo>
                      <a:pt x="251" y="439"/>
                      <a:pt x="252" y="440"/>
                      <a:pt x="252" y="440"/>
                    </a:cubicBezTo>
                    <a:cubicBezTo>
                      <a:pt x="252" y="441"/>
                      <a:pt x="252" y="441"/>
                      <a:pt x="252" y="441"/>
                    </a:cubicBezTo>
                    <a:cubicBezTo>
                      <a:pt x="252" y="441"/>
                      <a:pt x="252" y="441"/>
                      <a:pt x="252" y="441"/>
                    </a:cubicBezTo>
                    <a:cubicBezTo>
                      <a:pt x="252" y="441"/>
                      <a:pt x="253" y="441"/>
                      <a:pt x="254" y="442"/>
                    </a:cubicBezTo>
                    <a:cubicBezTo>
                      <a:pt x="254" y="442"/>
                      <a:pt x="255" y="442"/>
                      <a:pt x="255" y="442"/>
                    </a:cubicBezTo>
                    <a:cubicBezTo>
                      <a:pt x="256" y="442"/>
                      <a:pt x="256" y="441"/>
                      <a:pt x="257" y="441"/>
                    </a:cubicBezTo>
                    <a:cubicBezTo>
                      <a:pt x="257" y="440"/>
                      <a:pt x="258" y="440"/>
                      <a:pt x="259" y="440"/>
                    </a:cubicBezTo>
                    <a:cubicBezTo>
                      <a:pt x="259" y="440"/>
                      <a:pt x="261" y="440"/>
                      <a:pt x="261" y="441"/>
                    </a:cubicBezTo>
                    <a:cubicBezTo>
                      <a:pt x="261" y="441"/>
                      <a:pt x="261" y="441"/>
                      <a:pt x="261" y="441"/>
                    </a:cubicBezTo>
                    <a:cubicBezTo>
                      <a:pt x="261" y="441"/>
                      <a:pt x="261" y="441"/>
                      <a:pt x="261" y="441"/>
                    </a:cubicBezTo>
                    <a:cubicBezTo>
                      <a:pt x="261" y="441"/>
                      <a:pt x="261" y="441"/>
                      <a:pt x="262" y="441"/>
                    </a:cubicBezTo>
                    <a:cubicBezTo>
                      <a:pt x="263" y="441"/>
                      <a:pt x="264" y="441"/>
                      <a:pt x="265" y="440"/>
                    </a:cubicBezTo>
                    <a:cubicBezTo>
                      <a:pt x="265" y="440"/>
                      <a:pt x="265" y="440"/>
                      <a:pt x="266" y="440"/>
                    </a:cubicBezTo>
                    <a:cubicBezTo>
                      <a:pt x="266" y="440"/>
                      <a:pt x="267" y="440"/>
                      <a:pt x="267" y="440"/>
                    </a:cubicBezTo>
                    <a:cubicBezTo>
                      <a:pt x="267" y="440"/>
                      <a:pt x="267" y="440"/>
                      <a:pt x="267" y="440"/>
                    </a:cubicBezTo>
                    <a:cubicBezTo>
                      <a:pt x="267" y="440"/>
                      <a:pt x="268" y="440"/>
                      <a:pt x="268" y="440"/>
                    </a:cubicBezTo>
                    <a:cubicBezTo>
                      <a:pt x="269" y="439"/>
                      <a:pt x="270" y="439"/>
                      <a:pt x="271" y="438"/>
                    </a:cubicBezTo>
                    <a:cubicBezTo>
                      <a:pt x="271" y="437"/>
                      <a:pt x="272" y="437"/>
                      <a:pt x="273" y="437"/>
                    </a:cubicBezTo>
                    <a:cubicBezTo>
                      <a:pt x="274" y="437"/>
                      <a:pt x="275" y="437"/>
                      <a:pt x="276" y="436"/>
                    </a:cubicBezTo>
                    <a:cubicBezTo>
                      <a:pt x="276" y="436"/>
                      <a:pt x="277" y="435"/>
                      <a:pt x="277" y="435"/>
                    </a:cubicBezTo>
                    <a:cubicBezTo>
                      <a:pt x="278" y="435"/>
                      <a:pt x="278" y="435"/>
                      <a:pt x="278" y="435"/>
                    </a:cubicBezTo>
                    <a:cubicBezTo>
                      <a:pt x="278" y="435"/>
                      <a:pt x="278" y="435"/>
                      <a:pt x="279" y="435"/>
                    </a:cubicBezTo>
                    <a:cubicBezTo>
                      <a:pt x="279" y="436"/>
                      <a:pt x="280" y="437"/>
                      <a:pt x="281" y="437"/>
                    </a:cubicBezTo>
                    <a:cubicBezTo>
                      <a:pt x="281" y="437"/>
                      <a:pt x="282" y="435"/>
                      <a:pt x="282" y="436"/>
                    </a:cubicBezTo>
                    <a:cubicBezTo>
                      <a:pt x="283" y="436"/>
                      <a:pt x="283" y="436"/>
                      <a:pt x="284" y="437"/>
                    </a:cubicBezTo>
                    <a:cubicBezTo>
                      <a:pt x="284" y="438"/>
                      <a:pt x="285" y="438"/>
                      <a:pt x="285" y="439"/>
                    </a:cubicBezTo>
                    <a:cubicBezTo>
                      <a:pt x="284" y="439"/>
                      <a:pt x="285" y="440"/>
                      <a:pt x="285" y="440"/>
                    </a:cubicBezTo>
                    <a:cubicBezTo>
                      <a:pt x="285" y="441"/>
                      <a:pt x="286" y="441"/>
                      <a:pt x="286" y="441"/>
                    </a:cubicBezTo>
                    <a:cubicBezTo>
                      <a:pt x="287" y="441"/>
                      <a:pt x="288" y="441"/>
                      <a:pt x="289" y="442"/>
                    </a:cubicBezTo>
                    <a:cubicBezTo>
                      <a:pt x="289" y="443"/>
                      <a:pt x="289" y="443"/>
                      <a:pt x="290" y="444"/>
                    </a:cubicBezTo>
                    <a:cubicBezTo>
                      <a:pt x="290" y="445"/>
                      <a:pt x="290" y="445"/>
                      <a:pt x="290" y="445"/>
                    </a:cubicBezTo>
                    <a:cubicBezTo>
                      <a:pt x="291" y="446"/>
                      <a:pt x="291" y="446"/>
                      <a:pt x="291" y="446"/>
                    </a:cubicBezTo>
                    <a:cubicBezTo>
                      <a:pt x="291" y="446"/>
                      <a:pt x="291" y="446"/>
                      <a:pt x="291" y="446"/>
                    </a:cubicBezTo>
                    <a:cubicBezTo>
                      <a:pt x="291" y="446"/>
                      <a:pt x="292" y="446"/>
                      <a:pt x="293" y="445"/>
                    </a:cubicBezTo>
                    <a:cubicBezTo>
                      <a:pt x="293" y="445"/>
                      <a:pt x="294" y="445"/>
                      <a:pt x="295" y="445"/>
                    </a:cubicBezTo>
                    <a:cubicBezTo>
                      <a:pt x="295" y="445"/>
                      <a:pt x="295" y="445"/>
                      <a:pt x="295" y="445"/>
                    </a:cubicBezTo>
                    <a:cubicBezTo>
                      <a:pt x="294" y="445"/>
                      <a:pt x="294" y="445"/>
                      <a:pt x="294" y="445"/>
                    </a:cubicBezTo>
                    <a:cubicBezTo>
                      <a:pt x="294" y="444"/>
                      <a:pt x="295" y="444"/>
                      <a:pt x="295" y="444"/>
                    </a:cubicBezTo>
                    <a:cubicBezTo>
                      <a:pt x="296" y="444"/>
                      <a:pt x="298" y="444"/>
                      <a:pt x="298" y="445"/>
                    </a:cubicBezTo>
                    <a:cubicBezTo>
                      <a:pt x="298" y="445"/>
                      <a:pt x="298" y="445"/>
                      <a:pt x="298" y="445"/>
                    </a:cubicBezTo>
                    <a:cubicBezTo>
                      <a:pt x="299" y="446"/>
                      <a:pt x="299" y="446"/>
                      <a:pt x="299" y="446"/>
                    </a:cubicBezTo>
                    <a:cubicBezTo>
                      <a:pt x="300" y="446"/>
                      <a:pt x="300" y="446"/>
                      <a:pt x="300" y="446"/>
                    </a:cubicBezTo>
                    <a:cubicBezTo>
                      <a:pt x="301" y="445"/>
                      <a:pt x="301" y="445"/>
                      <a:pt x="301" y="445"/>
                    </a:cubicBezTo>
                    <a:cubicBezTo>
                      <a:pt x="301" y="445"/>
                      <a:pt x="301" y="444"/>
                      <a:pt x="301" y="445"/>
                    </a:cubicBezTo>
                    <a:cubicBezTo>
                      <a:pt x="301" y="445"/>
                      <a:pt x="303" y="445"/>
                      <a:pt x="303" y="445"/>
                    </a:cubicBezTo>
                    <a:cubicBezTo>
                      <a:pt x="303" y="445"/>
                      <a:pt x="302" y="446"/>
                      <a:pt x="302" y="446"/>
                    </a:cubicBezTo>
                    <a:cubicBezTo>
                      <a:pt x="303" y="446"/>
                      <a:pt x="303" y="446"/>
                      <a:pt x="304" y="446"/>
                    </a:cubicBezTo>
                    <a:cubicBezTo>
                      <a:pt x="305" y="446"/>
                      <a:pt x="305" y="446"/>
                      <a:pt x="305" y="446"/>
                    </a:cubicBezTo>
                    <a:cubicBezTo>
                      <a:pt x="305" y="447"/>
                      <a:pt x="305" y="447"/>
                      <a:pt x="305" y="447"/>
                    </a:cubicBezTo>
                    <a:cubicBezTo>
                      <a:pt x="306" y="447"/>
                      <a:pt x="307" y="447"/>
                      <a:pt x="307" y="447"/>
                    </a:cubicBezTo>
                    <a:cubicBezTo>
                      <a:pt x="308" y="446"/>
                      <a:pt x="309" y="446"/>
                      <a:pt x="309" y="446"/>
                    </a:cubicBezTo>
                    <a:cubicBezTo>
                      <a:pt x="310" y="446"/>
                      <a:pt x="310" y="446"/>
                      <a:pt x="309" y="446"/>
                    </a:cubicBezTo>
                    <a:cubicBezTo>
                      <a:pt x="307" y="445"/>
                      <a:pt x="306" y="444"/>
                      <a:pt x="306" y="443"/>
                    </a:cubicBezTo>
                    <a:cubicBezTo>
                      <a:pt x="305" y="442"/>
                      <a:pt x="306" y="440"/>
                      <a:pt x="307" y="440"/>
                    </a:cubicBezTo>
                    <a:cubicBezTo>
                      <a:pt x="308" y="440"/>
                      <a:pt x="310" y="439"/>
                      <a:pt x="311" y="439"/>
                    </a:cubicBezTo>
                    <a:cubicBezTo>
                      <a:pt x="311" y="438"/>
                      <a:pt x="313" y="435"/>
                      <a:pt x="314" y="434"/>
                    </a:cubicBezTo>
                    <a:cubicBezTo>
                      <a:pt x="314" y="433"/>
                      <a:pt x="315" y="434"/>
                      <a:pt x="314" y="435"/>
                    </a:cubicBezTo>
                    <a:cubicBezTo>
                      <a:pt x="314" y="436"/>
                      <a:pt x="313" y="437"/>
                      <a:pt x="314" y="438"/>
                    </a:cubicBezTo>
                    <a:cubicBezTo>
                      <a:pt x="314" y="438"/>
                      <a:pt x="314" y="438"/>
                      <a:pt x="315" y="439"/>
                    </a:cubicBezTo>
                    <a:cubicBezTo>
                      <a:pt x="315" y="439"/>
                      <a:pt x="316" y="441"/>
                      <a:pt x="316" y="442"/>
                    </a:cubicBezTo>
                    <a:cubicBezTo>
                      <a:pt x="315" y="443"/>
                      <a:pt x="314" y="446"/>
                      <a:pt x="313" y="447"/>
                    </a:cubicBezTo>
                    <a:cubicBezTo>
                      <a:pt x="312" y="448"/>
                      <a:pt x="312" y="449"/>
                      <a:pt x="313" y="449"/>
                    </a:cubicBezTo>
                    <a:cubicBezTo>
                      <a:pt x="314" y="449"/>
                      <a:pt x="317" y="446"/>
                      <a:pt x="318" y="445"/>
                    </a:cubicBezTo>
                    <a:cubicBezTo>
                      <a:pt x="319" y="444"/>
                      <a:pt x="320" y="442"/>
                      <a:pt x="320" y="441"/>
                    </a:cubicBezTo>
                    <a:cubicBezTo>
                      <a:pt x="321" y="441"/>
                      <a:pt x="319" y="440"/>
                      <a:pt x="320" y="439"/>
                    </a:cubicBezTo>
                    <a:cubicBezTo>
                      <a:pt x="320" y="438"/>
                      <a:pt x="321" y="437"/>
                      <a:pt x="321" y="436"/>
                    </a:cubicBezTo>
                    <a:cubicBezTo>
                      <a:pt x="321" y="435"/>
                      <a:pt x="320" y="434"/>
                      <a:pt x="320" y="433"/>
                    </a:cubicBezTo>
                    <a:cubicBezTo>
                      <a:pt x="321" y="431"/>
                      <a:pt x="321" y="430"/>
                      <a:pt x="322" y="428"/>
                    </a:cubicBezTo>
                    <a:cubicBezTo>
                      <a:pt x="322" y="427"/>
                      <a:pt x="324" y="427"/>
                      <a:pt x="323" y="429"/>
                    </a:cubicBezTo>
                    <a:cubicBezTo>
                      <a:pt x="323" y="431"/>
                      <a:pt x="322" y="431"/>
                      <a:pt x="323" y="432"/>
                    </a:cubicBezTo>
                    <a:cubicBezTo>
                      <a:pt x="323" y="432"/>
                      <a:pt x="324" y="432"/>
                      <a:pt x="324" y="434"/>
                    </a:cubicBezTo>
                    <a:cubicBezTo>
                      <a:pt x="324" y="435"/>
                      <a:pt x="322" y="438"/>
                      <a:pt x="322" y="439"/>
                    </a:cubicBezTo>
                    <a:cubicBezTo>
                      <a:pt x="322" y="439"/>
                      <a:pt x="323" y="439"/>
                      <a:pt x="324" y="437"/>
                    </a:cubicBezTo>
                    <a:cubicBezTo>
                      <a:pt x="325" y="435"/>
                      <a:pt x="326" y="435"/>
                      <a:pt x="326" y="435"/>
                    </a:cubicBezTo>
                    <a:cubicBezTo>
                      <a:pt x="326" y="434"/>
                      <a:pt x="325" y="433"/>
                      <a:pt x="326" y="433"/>
                    </a:cubicBezTo>
                    <a:cubicBezTo>
                      <a:pt x="327" y="432"/>
                      <a:pt x="330" y="431"/>
                      <a:pt x="330" y="431"/>
                    </a:cubicBezTo>
                    <a:cubicBezTo>
                      <a:pt x="330" y="431"/>
                      <a:pt x="330" y="431"/>
                      <a:pt x="330" y="432"/>
                    </a:cubicBezTo>
                    <a:cubicBezTo>
                      <a:pt x="330" y="433"/>
                      <a:pt x="329" y="434"/>
                      <a:pt x="330" y="434"/>
                    </a:cubicBezTo>
                    <a:cubicBezTo>
                      <a:pt x="331" y="433"/>
                      <a:pt x="334" y="433"/>
                      <a:pt x="334" y="433"/>
                    </a:cubicBezTo>
                    <a:cubicBezTo>
                      <a:pt x="334" y="434"/>
                      <a:pt x="332" y="434"/>
                      <a:pt x="331" y="435"/>
                    </a:cubicBezTo>
                    <a:cubicBezTo>
                      <a:pt x="331" y="435"/>
                      <a:pt x="329" y="436"/>
                      <a:pt x="329" y="437"/>
                    </a:cubicBezTo>
                    <a:cubicBezTo>
                      <a:pt x="329" y="437"/>
                      <a:pt x="329" y="438"/>
                      <a:pt x="329" y="438"/>
                    </a:cubicBezTo>
                    <a:cubicBezTo>
                      <a:pt x="330" y="438"/>
                      <a:pt x="331" y="438"/>
                      <a:pt x="331" y="438"/>
                    </a:cubicBezTo>
                    <a:cubicBezTo>
                      <a:pt x="332" y="437"/>
                      <a:pt x="332" y="438"/>
                      <a:pt x="331" y="440"/>
                    </a:cubicBezTo>
                    <a:cubicBezTo>
                      <a:pt x="331" y="441"/>
                      <a:pt x="331" y="441"/>
                      <a:pt x="330" y="441"/>
                    </a:cubicBezTo>
                    <a:cubicBezTo>
                      <a:pt x="329" y="440"/>
                      <a:pt x="328" y="439"/>
                      <a:pt x="327" y="440"/>
                    </a:cubicBezTo>
                    <a:cubicBezTo>
                      <a:pt x="327" y="442"/>
                      <a:pt x="327" y="444"/>
                      <a:pt x="327" y="444"/>
                    </a:cubicBezTo>
                    <a:cubicBezTo>
                      <a:pt x="328" y="444"/>
                      <a:pt x="332" y="443"/>
                      <a:pt x="333" y="442"/>
                    </a:cubicBezTo>
                    <a:cubicBezTo>
                      <a:pt x="333" y="441"/>
                      <a:pt x="334" y="437"/>
                      <a:pt x="335" y="437"/>
                    </a:cubicBezTo>
                    <a:cubicBezTo>
                      <a:pt x="335" y="437"/>
                      <a:pt x="336" y="438"/>
                      <a:pt x="336" y="438"/>
                    </a:cubicBezTo>
                    <a:cubicBezTo>
                      <a:pt x="335" y="439"/>
                      <a:pt x="334" y="441"/>
                      <a:pt x="335" y="442"/>
                    </a:cubicBezTo>
                    <a:cubicBezTo>
                      <a:pt x="335" y="442"/>
                      <a:pt x="337" y="440"/>
                      <a:pt x="338" y="438"/>
                    </a:cubicBezTo>
                    <a:cubicBezTo>
                      <a:pt x="338" y="437"/>
                      <a:pt x="336" y="436"/>
                      <a:pt x="336" y="436"/>
                    </a:cubicBezTo>
                    <a:cubicBezTo>
                      <a:pt x="337" y="435"/>
                      <a:pt x="339" y="436"/>
                      <a:pt x="339" y="436"/>
                    </a:cubicBezTo>
                    <a:cubicBezTo>
                      <a:pt x="340" y="435"/>
                      <a:pt x="341" y="435"/>
                      <a:pt x="340" y="433"/>
                    </a:cubicBezTo>
                    <a:cubicBezTo>
                      <a:pt x="339" y="432"/>
                      <a:pt x="339" y="431"/>
                      <a:pt x="339" y="430"/>
                    </a:cubicBezTo>
                    <a:cubicBezTo>
                      <a:pt x="339" y="429"/>
                      <a:pt x="339" y="428"/>
                      <a:pt x="339" y="428"/>
                    </a:cubicBezTo>
                    <a:cubicBezTo>
                      <a:pt x="338" y="428"/>
                      <a:pt x="337" y="429"/>
                      <a:pt x="337" y="430"/>
                    </a:cubicBezTo>
                    <a:cubicBezTo>
                      <a:pt x="336" y="431"/>
                      <a:pt x="337" y="432"/>
                      <a:pt x="336" y="432"/>
                    </a:cubicBezTo>
                    <a:cubicBezTo>
                      <a:pt x="335" y="432"/>
                      <a:pt x="336" y="430"/>
                      <a:pt x="335" y="431"/>
                    </a:cubicBezTo>
                    <a:cubicBezTo>
                      <a:pt x="334" y="431"/>
                      <a:pt x="333" y="430"/>
                      <a:pt x="334" y="430"/>
                    </a:cubicBezTo>
                    <a:cubicBezTo>
                      <a:pt x="335" y="429"/>
                      <a:pt x="336" y="429"/>
                      <a:pt x="335" y="428"/>
                    </a:cubicBezTo>
                    <a:cubicBezTo>
                      <a:pt x="334" y="428"/>
                      <a:pt x="334" y="428"/>
                      <a:pt x="333" y="428"/>
                    </a:cubicBezTo>
                    <a:cubicBezTo>
                      <a:pt x="333" y="427"/>
                      <a:pt x="333" y="427"/>
                      <a:pt x="333" y="427"/>
                    </a:cubicBezTo>
                    <a:cubicBezTo>
                      <a:pt x="334" y="426"/>
                      <a:pt x="336" y="426"/>
                      <a:pt x="336" y="427"/>
                    </a:cubicBezTo>
                    <a:cubicBezTo>
                      <a:pt x="336" y="428"/>
                      <a:pt x="337" y="428"/>
                      <a:pt x="337" y="427"/>
                    </a:cubicBezTo>
                    <a:cubicBezTo>
                      <a:pt x="338" y="427"/>
                      <a:pt x="339" y="426"/>
                      <a:pt x="339" y="426"/>
                    </a:cubicBezTo>
                    <a:cubicBezTo>
                      <a:pt x="340" y="426"/>
                      <a:pt x="339" y="426"/>
                      <a:pt x="339" y="425"/>
                    </a:cubicBezTo>
                    <a:cubicBezTo>
                      <a:pt x="338" y="425"/>
                      <a:pt x="336" y="425"/>
                      <a:pt x="336" y="424"/>
                    </a:cubicBezTo>
                    <a:cubicBezTo>
                      <a:pt x="335" y="422"/>
                      <a:pt x="336" y="420"/>
                      <a:pt x="335" y="420"/>
                    </a:cubicBezTo>
                    <a:cubicBezTo>
                      <a:pt x="334" y="420"/>
                      <a:pt x="333" y="420"/>
                      <a:pt x="333" y="419"/>
                    </a:cubicBezTo>
                    <a:cubicBezTo>
                      <a:pt x="333" y="418"/>
                      <a:pt x="333" y="417"/>
                      <a:pt x="332" y="416"/>
                    </a:cubicBezTo>
                    <a:cubicBezTo>
                      <a:pt x="331" y="415"/>
                      <a:pt x="330" y="416"/>
                      <a:pt x="331" y="415"/>
                    </a:cubicBezTo>
                    <a:cubicBezTo>
                      <a:pt x="331" y="414"/>
                      <a:pt x="332" y="412"/>
                      <a:pt x="332" y="412"/>
                    </a:cubicBezTo>
                    <a:cubicBezTo>
                      <a:pt x="332" y="413"/>
                      <a:pt x="333" y="414"/>
                      <a:pt x="332" y="414"/>
                    </a:cubicBezTo>
                    <a:cubicBezTo>
                      <a:pt x="332" y="415"/>
                      <a:pt x="332" y="416"/>
                      <a:pt x="333" y="416"/>
                    </a:cubicBezTo>
                    <a:cubicBezTo>
                      <a:pt x="333" y="417"/>
                      <a:pt x="334" y="417"/>
                      <a:pt x="334" y="416"/>
                    </a:cubicBezTo>
                    <a:cubicBezTo>
                      <a:pt x="334" y="415"/>
                      <a:pt x="335" y="414"/>
                      <a:pt x="335" y="414"/>
                    </a:cubicBezTo>
                    <a:cubicBezTo>
                      <a:pt x="336" y="413"/>
                      <a:pt x="338" y="411"/>
                      <a:pt x="338" y="411"/>
                    </a:cubicBezTo>
                    <a:cubicBezTo>
                      <a:pt x="338" y="411"/>
                      <a:pt x="339" y="410"/>
                      <a:pt x="339" y="411"/>
                    </a:cubicBezTo>
                    <a:cubicBezTo>
                      <a:pt x="340" y="412"/>
                      <a:pt x="340" y="413"/>
                      <a:pt x="342" y="412"/>
                    </a:cubicBezTo>
                    <a:cubicBezTo>
                      <a:pt x="343" y="412"/>
                      <a:pt x="344" y="411"/>
                      <a:pt x="345" y="412"/>
                    </a:cubicBezTo>
                    <a:cubicBezTo>
                      <a:pt x="346" y="413"/>
                      <a:pt x="347" y="413"/>
                      <a:pt x="346" y="414"/>
                    </a:cubicBezTo>
                    <a:cubicBezTo>
                      <a:pt x="345" y="414"/>
                      <a:pt x="344" y="415"/>
                      <a:pt x="344" y="416"/>
                    </a:cubicBezTo>
                    <a:cubicBezTo>
                      <a:pt x="344" y="417"/>
                      <a:pt x="345" y="417"/>
                      <a:pt x="344" y="418"/>
                    </a:cubicBezTo>
                    <a:cubicBezTo>
                      <a:pt x="343" y="419"/>
                      <a:pt x="340" y="421"/>
                      <a:pt x="341" y="422"/>
                    </a:cubicBezTo>
                    <a:cubicBezTo>
                      <a:pt x="341" y="423"/>
                      <a:pt x="343" y="424"/>
                      <a:pt x="343" y="425"/>
                    </a:cubicBezTo>
                    <a:cubicBezTo>
                      <a:pt x="343" y="426"/>
                      <a:pt x="344" y="428"/>
                      <a:pt x="344" y="428"/>
                    </a:cubicBezTo>
                    <a:cubicBezTo>
                      <a:pt x="344" y="429"/>
                      <a:pt x="346" y="428"/>
                      <a:pt x="346" y="427"/>
                    </a:cubicBezTo>
                    <a:cubicBezTo>
                      <a:pt x="347" y="425"/>
                      <a:pt x="346" y="425"/>
                      <a:pt x="346" y="424"/>
                    </a:cubicBezTo>
                    <a:cubicBezTo>
                      <a:pt x="345" y="423"/>
                      <a:pt x="345" y="421"/>
                      <a:pt x="346" y="422"/>
                    </a:cubicBezTo>
                    <a:cubicBezTo>
                      <a:pt x="347" y="423"/>
                      <a:pt x="348" y="423"/>
                      <a:pt x="348" y="422"/>
                    </a:cubicBezTo>
                    <a:cubicBezTo>
                      <a:pt x="348" y="421"/>
                      <a:pt x="348" y="419"/>
                      <a:pt x="348" y="419"/>
                    </a:cubicBezTo>
                    <a:cubicBezTo>
                      <a:pt x="349" y="419"/>
                      <a:pt x="351" y="419"/>
                      <a:pt x="351" y="420"/>
                    </a:cubicBezTo>
                    <a:cubicBezTo>
                      <a:pt x="350" y="421"/>
                      <a:pt x="350" y="422"/>
                      <a:pt x="349" y="424"/>
                    </a:cubicBezTo>
                    <a:cubicBezTo>
                      <a:pt x="348" y="425"/>
                      <a:pt x="347" y="426"/>
                      <a:pt x="348" y="427"/>
                    </a:cubicBezTo>
                    <a:cubicBezTo>
                      <a:pt x="348" y="428"/>
                      <a:pt x="350" y="429"/>
                      <a:pt x="351" y="429"/>
                    </a:cubicBezTo>
                    <a:cubicBezTo>
                      <a:pt x="352" y="429"/>
                      <a:pt x="353" y="427"/>
                      <a:pt x="353" y="426"/>
                    </a:cubicBezTo>
                    <a:cubicBezTo>
                      <a:pt x="354" y="425"/>
                      <a:pt x="355" y="427"/>
                      <a:pt x="355" y="427"/>
                    </a:cubicBezTo>
                    <a:cubicBezTo>
                      <a:pt x="354" y="428"/>
                      <a:pt x="353" y="430"/>
                      <a:pt x="353" y="430"/>
                    </a:cubicBezTo>
                    <a:cubicBezTo>
                      <a:pt x="353" y="431"/>
                      <a:pt x="354" y="432"/>
                      <a:pt x="355" y="432"/>
                    </a:cubicBezTo>
                    <a:cubicBezTo>
                      <a:pt x="355" y="432"/>
                      <a:pt x="357" y="431"/>
                      <a:pt x="357" y="432"/>
                    </a:cubicBezTo>
                    <a:cubicBezTo>
                      <a:pt x="357" y="433"/>
                      <a:pt x="357" y="434"/>
                      <a:pt x="355" y="434"/>
                    </a:cubicBezTo>
                    <a:cubicBezTo>
                      <a:pt x="353" y="434"/>
                      <a:pt x="353" y="434"/>
                      <a:pt x="354" y="434"/>
                    </a:cubicBezTo>
                    <a:cubicBezTo>
                      <a:pt x="354" y="435"/>
                      <a:pt x="355" y="436"/>
                      <a:pt x="355" y="437"/>
                    </a:cubicBezTo>
                    <a:cubicBezTo>
                      <a:pt x="356" y="438"/>
                      <a:pt x="357" y="437"/>
                      <a:pt x="358" y="437"/>
                    </a:cubicBezTo>
                    <a:cubicBezTo>
                      <a:pt x="359" y="436"/>
                      <a:pt x="361" y="434"/>
                      <a:pt x="362" y="435"/>
                    </a:cubicBezTo>
                    <a:cubicBezTo>
                      <a:pt x="363" y="436"/>
                      <a:pt x="364" y="437"/>
                      <a:pt x="364" y="436"/>
                    </a:cubicBezTo>
                    <a:cubicBezTo>
                      <a:pt x="365" y="436"/>
                      <a:pt x="367" y="436"/>
                      <a:pt x="366" y="434"/>
                    </a:cubicBezTo>
                    <a:cubicBezTo>
                      <a:pt x="364" y="432"/>
                      <a:pt x="365" y="433"/>
                      <a:pt x="364" y="431"/>
                    </a:cubicBezTo>
                    <a:cubicBezTo>
                      <a:pt x="363" y="429"/>
                      <a:pt x="361" y="429"/>
                      <a:pt x="361" y="429"/>
                    </a:cubicBezTo>
                    <a:cubicBezTo>
                      <a:pt x="360" y="428"/>
                      <a:pt x="359" y="426"/>
                      <a:pt x="360" y="426"/>
                    </a:cubicBezTo>
                    <a:cubicBezTo>
                      <a:pt x="360" y="425"/>
                      <a:pt x="361" y="425"/>
                      <a:pt x="361" y="425"/>
                    </a:cubicBezTo>
                    <a:cubicBezTo>
                      <a:pt x="362" y="426"/>
                      <a:pt x="362" y="428"/>
                      <a:pt x="362" y="428"/>
                    </a:cubicBezTo>
                    <a:cubicBezTo>
                      <a:pt x="363" y="429"/>
                      <a:pt x="364" y="429"/>
                      <a:pt x="364" y="427"/>
                    </a:cubicBezTo>
                    <a:cubicBezTo>
                      <a:pt x="365" y="424"/>
                      <a:pt x="366" y="424"/>
                      <a:pt x="365" y="423"/>
                    </a:cubicBezTo>
                    <a:cubicBezTo>
                      <a:pt x="363" y="422"/>
                      <a:pt x="363" y="422"/>
                      <a:pt x="362" y="421"/>
                    </a:cubicBezTo>
                    <a:cubicBezTo>
                      <a:pt x="360" y="420"/>
                      <a:pt x="359" y="418"/>
                      <a:pt x="359" y="418"/>
                    </a:cubicBezTo>
                    <a:cubicBezTo>
                      <a:pt x="359" y="417"/>
                      <a:pt x="361" y="416"/>
                      <a:pt x="361" y="417"/>
                    </a:cubicBezTo>
                    <a:cubicBezTo>
                      <a:pt x="361" y="418"/>
                      <a:pt x="362" y="419"/>
                      <a:pt x="362" y="419"/>
                    </a:cubicBezTo>
                    <a:cubicBezTo>
                      <a:pt x="362" y="419"/>
                      <a:pt x="363" y="419"/>
                      <a:pt x="364" y="419"/>
                    </a:cubicBezTo>
                    <a:cubicBezTo>
                      <a:pt x="365" y="419"/>
                      <a:pt x="365" y="419"/>
                      <a:pt x="366" y="421"/>
                    </a:cubicBezTo>
                    <a:cubicBezTo>
                      <a:pt x="366" y="423"/>
                      <a:pt x="366" y="425"/>
                      <a:pt x="367" y="424"/>
                    </a:cubicBezTo>
                    <a:cubicBezTo>
                      <a:pt x="368" y="423"/>
                      <a:pt x="368" y="422"/>
                      <a:pt x="369" y="422"/>
                    </a:cubicBezTo>
                    <a:cubicBezTo>
                      <a:pt x="369" y="422"/>
                      <a:pt x="369" y="422"/>
                      <a:pt x="369" y="422"/>
                    </a:cubicBezTo>
                    <a:cubicBezTo>
                      <a:pt x="369" y="423"/>
                      <a:pt x="368" y="424"/>
                      <a:pt x="369" y="424"/>
                    </a:cubicBezTo>
                    <a:cubicBezTo>
                      <a:pt x="369" y="424"/>
                      <a:pt x="370" y="423"/>
                      <a:pt x="371" y="423"/>
                    </a:cubicBezTo>
                    <a:cubicBezTo>
                      <a:pt x="371" y="423"/>
                      <a:pt x="372" y="423"/>
                      <a:pt x="372" y="423"/>
                    </a:cubicBezTo>
                    <a:cubicBezTo>
                      <a:pt x="371" y="425"/>
                      <a:pt x="369" y="425"/>
                      <a:pt x="367" y="426"/>
                    </a:cubicBezTo>
                    <a:cubicBezTo>
                      <a:pt x="366" y="426"/>
                      <a:pt x="366" y="425"/>
                      <a:pt x="366" y="427"/>
                    </a:cubicBezTo>
                    <a:cubicBezTo>
                      <a:pt x="366" y="428"/>
                      <a:pt x="365" y="430"/>
                      <a:pt x="365" y="431"/>
                    </a:cubicBezTo>
                    <a:cubicBezTo>
                      <a:pt x="366" y="431"/>
                      <a:pt x="369" y="432"/>
                      <a:pt x="369" y="433"/>
                    </a:cubicBezTo>
                    <a:cubicBezTo>
                      <a:pt x="370" y="434"/>
                      <a:pt x="370" y="437"/>
                      <a:pt x="372" y="437"/>
                    </a:cubicBezTo>
                    <a:cubicBezTo>
                      <a:pt x="373" y="437"/>
                      <a:pt x="376" y="438"/>
                      <a:pt x="377" y="437"/>
                    </a:cubicBezTo>
                    <a:cubicBezTo>
                      <a:pt x="378" y="437"/>
                      <a:pt x="382" y="434"/>
                      <a:pt x="383" y="435"/>
                    </a:cubicBezTo>
                    <a:cubicBezTo>
                      <a:pt x="383" y="435"/>
                      <a:pt x="383" y="436"/>
                      <a:pt x="383" y="437"/>
                    </a:cubicBezTo>
                    <a:cubicBezTo>
                      <a:pt x="383" y="438"/>
                      <a:pt x="384" y="438"/>
                      <a:pt x="385" y="438"/>
                    </a:cubicBezTo>
                    <a:cubicBezTo>
                      <a:pt x="386" y="438"/>
                      <a:pt x="388" y="438"/>
                      <a:pt x="389" y="438"/>
                    </a:cubicBezTo>
                    <a:cubicBezTo>
                      <a:pt x="390" y="438"/>
                      <a:pt x="391" y="437"/>
                      <a:pt x="391" y="438"/>
                    </a:cubicBezTo>
                    <a:cubicBezTo>
                      <a:pt x="391" y="440"/>
                      <a:pt x="391" y="441"/>
                      <a:pt x="391" y="442"/>
                    </a:cubicBezTo>
                    <a:cubicBezTo>
                      <a:pt x="391" y="442"/>
                      <a:pt x="392" y="444"/>
                      <a:pt x="391" y="445"/>
                    </a:cubicBezTo>
                    <a:cubicBezTo>
                      <a:pt x="390" y="446"/>
                      <a:pt x="388" y="448"/>
                      <a:pt x="386" y="448"/>
                    </a:cubicBezTo>
                    <a:cubicBezTo>
                      <a:pt x="385" y="448"/>
                      <a:pt x="384" y="448"/>
                      <a:pt x="383" y="449"/>
                    </a:cubicBezTo>
                    <a:cubicBezTo>
                      <a:pt x="382" y="451"/>
                      <a:pt x="382" y="451"/>
                      <a:pt x="382" y="452"/>
                    </a:cubicBezTo>
                    <a:cubicBezTo>
                      <a:pt x="382" y="453"/>
                      <a:pt x="383" y="452"/>
                      <a:pt x="385" y="452"/>
                    </a:cubicBezTo>
                    <a:cubicBezTo>
                      <a:pt x="386" y="452"/>
                      <a:pt x="389" y="454"/>
                      <a:pt x="389" y="454"/>
                    </a:cubicBezTo>
                    <a:cubicBezTo>
                      <a:pt x="390" y="455"/>
                      <a:pt x="391" y="455"/>
                      <a:pt x="392" y="455"/>
                    </a:cubicBezTo>
                    <a:cubicBezTo>
                      <a:pt x="394" y="454"/>
                      <a:pt x="395" y="453"/>
                      <a:pt x="396" y="453"/>
                    </a:cubicBezTo>
                    <a:cubicBezTo>
                      <a:pt x="396" y="453"/>
                      <a:pt x="397" y="453"/>
                      <a:pt x="397" y="452"/>
                    </a:cubicBezTo>
                    <a:cubicBezTo>
                      <a:pt x="397" y="450"/>
                      <a:pt x="398" y="448"/>
                      <a:pt x="398" y="448"/>
                    </a:cubicBezTo>
                    <a:cubicBezTo>
                      <a:pt x="399" y="447"/>
                      <a:pt x="399" y="449"/>
                      <a:pt x="399" y="450"/>
                    </a:cubicBezTo>
                    <a:cubicBezTo>
                      <a:pt x="399" y="451"/>
                      <a:pt x="399" y="450"/>
                      <a:pt x="400" y="450"/>
                    </a:cubicBezTo>
                    <a:cubicBezTo>
                      <a:pt x="402" y="450"/>
                      <a:pt x="404" y="450"/>
                      <a:pt x="404" y="450"/>
                    </a:cubicBezTo>
                    <a:cubicBezTo>
                      <a:pt x="405" y="450"/>
                      <a:pt x="405" y="448"/>
                      <a:pt x="406" y="448"/>
                    </a:cubicBezTo>
                    <a:cubicBezTo>
                      <a:pt x="406" y="448"/>
                      <a:pt x="406" y="448"/>
                      <a:pt x="406" y="448"/>
                    </a:cubicBezTo>
                    <a:cubicBezTo>
                      <a:pt x="407" y="448"/>
                      <a:pt x="406" y="450"/>
                      <a:pt x="407" y="450"/>
                    </a:cubicBezTo>
                    <a:cubicBezTo>
                      <a:pt x="407" y="450"/>
                      <a:pt x="411" y="450"/>
                      <a:pt x="412" y="449"/>
                    </a:cubicBezTo>
                    <a:cubicBezTo>
                      <a:pt x="413" y="449"/>
                      <a:pt x="415" y="449"/>
                      <a:pt x="416" y="449"/>
                    </a:cubicBezTo>
                    <a:cubicBezTo>
                      <a:pt x="416" y="448"/>
                      <a:pt x="417" y="447"/>
                      <a:pt x="417" y="446"/>
                    </a:cubicBezTo>
                    <a:cubicBezTo>
                      <a:pt x="417" y="445"/>
                      <a:pt x="419" y="444"/>
                      <a:pt x="418" y="446"/>
                    </a:cubicBezTo>
                    <a:cubicBezTo>
                      <a:pt x="418" y="447"/>
                      <a:pt x="417" y="448"/>
                      <a:pt x="418" y="448"/>
                    </a:cubicBezTo>
                    <a:cubicBezTo>
                      <a:pt x="419" y="448"/>
                      <a:pt x="423" y="445"/>
                      <a:pt x="423" y="444"/>
                    </a:cubicBezTo>
                    <a:cubicBezTo>
                      <a:pt x="424" y="444"/>
                      <a:pt x="425" y="443"/>
                      <a:pt x="424" y="441"/>
                    </a:cubicBezTo>
                    <a:cubicBezTo>
                      <a:pt x="424" y="440"/>
                      <a:pt x="425" y="439"/>
                      <a:pt x="425" y="439"/>
                    </a:cubicBezTo>
                    <a:cubicBezTo>
                      <a:pt x="426" y="438"/>
                      <a:pt x="426" y="437"/>
                      <a:pt x="424" y="435"/>
                    </a:cubicBezTo>
                    <a:cubicBezTo>
                      <a:pt x="423" y="433"/>
                      <a:pt x="421" y="432"/>
                      <a:pt x="420" y="432"/>
                    </a:cubicBezTo>
                    <a:cubicBezTo>
                      <a:pt x="419" y="431"/>
                      <a:pt x="417" y="431"/>
                      <a:pt x="417" y="431"/>
                    </a:cubicBezTo>
                    <a:cubicBezTo>
                      <a:pt x="416" y="430"/>
                      <a:pt x="416" y="429"/>
                      <a:pt x="418" y="430"/>
                    </a:cubicBezTo>
                    <a:cubicBezTo>
                      <a:pt x="420" y="431"/>
                      <a:pt x="422" y="431"/>
                      <a:pt x="421" y="429"/>
                    </a:cubicBezTo>
                    <a:cubicBezTo>
                      <a:pt x="420" y="427"/>
                      <a:pt x="418" y="428"/>
                      <a:pt x="419" y="427"/>
                    </a:cubicBezTo>
                    <a:cubicBezTo>
                      <a:pt x="420" y="426"/>
                      <a:pt x="422" y="424"/>
                      <a:pt x="423" y="423"/>
                    </a:cubicBezTo>
                    <a:cubicBezTo>
                      <a:pt x="424" y="422"/>
                      <a:pt x="427" y="420"/>
                      <a:pt x="427" y="420"/>
                    </a:cubicBezTo>
                    <a:cubicBezTo>
                      <a:pt x="427" y="421"/>
                      <a:pt x="427" y="422"/>
                      <a:pt x="428" y="422"/>
                    </a:cubicBezTo>
                    <a:cubicBezTo>
                      <a:pt x="428" y="422"/>
                      <a:pt x="429" y="422"/>
                      <a:pt x="428" y="423"/>
                    </a:cubicBezTo>
                    <a:cubicBezTo>
                      <a:pt x="427" y="424"/>
                      <a:pt x="425" y="426"/>
                      <a:pt x="424" y="426"/>
                    </a:cubicBezTo>
                    <a:cubicBezTo>
                      <a:pt x="424" y="427"/>
                      <a:pt x="424" y="427"/>
                      <a:pt x="424" y="428"/>
                    </a:cubicBezTo>
                    <a:cubicBezTo>
                      <a:pt x="424" y="429"/>
                      <a:pt x="425" y="430"/>
                      <a:pt x="426" y="431"/>
                    </a:cubicBezTo>
                    <a:cubicBezTo>
                      <a:pt x="426" y="432"/>
                      <a:pt x="426" y="434"/>
                      <a:pt x="427" y="433"/>
                    </a:cubicBezTo>
                    <a:cubicBezTo>
                      <a:pt x="428" y="433"/>
                      <a:pt x="429" y="431"/>
                      <a:pt x="429" y="432"/>
                    </a:cubicBezTo>
                    <a:cubicBezTo>
                      <a:pt x="429" y="433"/>
                      <a:pt x="428" y="434"/>
                      <a:pt x="429" y="436"/>
                    </a:cubicBezTo>
                    <a:cubicBezTo>
                      <a:pt x="430" y="438"/>
                      <a:pt x="431" y="440"/>
                      <a:pt x="431" y="439"/>
                    </a:cubicBezTo>
                    <a:cubicBezTo>
                      <a:pt x="431" y="439"/>
                      <a:pt x="430" y="437"/>
                      <a:pt x="432" y="436"/>
                    </a:cubicBezTo>
                    <a:cubicBezTo>
                      <a:pt x="433" y="435"/>
                      <a:pt x="434" y="433"/>
                      <a:pt x="435" y="433"/>
                    </a:cubicBezTo>
                    <a:cubicBezTo>
                      <a:pt x="435" y="433"/>
                      <a:pt x="436" y="433"/>
                      <a:pt x="436" y="434"/>
                    </a:cubicBezTo>
                    <a:cubicBezTo>
                      <a:pt x="435" y="435"/>
                      <a:pt x="434" y="436"/>
                      <a:pt x="434" y="437"/>
                    </a:cubicBezTo>
                    <a:cubicBezTo>
                      <a:pt x="434" y="438"/>
                      <a:pt x="433" y="441"/>
                      <a:pt x="433" y="442"/>
                    </a:cubicBezTo>
                    <a:cubicBezTo>
                      <a:pt x="433" y="444"/>
                      <a:pt x="434" y="444"/>
                      <a:pt x="435" y="445"/>
                    </a:cubicBezTo>
                    <a:cubicBezTo>
                      <a:pt x="437" y="446"/>
                      <a:pt x="439" y="448"/>
                      <a:pt x="440" y="447"/>
                    </a:cubicBezTo>
                    <a:cubicBezTo>
                      <a:pt x="441" y="446"/>
                      <a:pt x="443" y="446"/>
                      <a:pt x="442" y="445"/>
                    </a:cubicBezTo>
                    <a:cubicBezTo>
                      <a:pt x="442" y="443"/>
                      <a:pt x="441" y="443"/>
                      <a:pt x="441" y="441"/>
                    </a:cubicBezTo>
                    <a:cubicBezTo>
                      <a:pt x="440" y="440"/>
                      <a:pt x="440" y="438"/>
                      <a:pt x="440" y="437"/>
                    </a:cubicBezTo>
                    <a:cubicBezTo>
                      <a:pt x="440" y="436"/>
                      <a:pt x="440" y="436"/>
                      <a:pt x="440" y="436"/>
                    </a:cubicBezTo>
                    <a:cubicBezTo>
                      <a:pt x="440" y="436"/>
                      <a:pt x="440" y="436"/>
                      <a:pt x="440" y="435"/>
                    </a:cubicBezTo>
                    <a:cubicBezTo>
                      <a:pt x="440" y="434"/>
                      <a:pt x="440" y="433"/>
                      <a:pt x="440" y="433"/>
                    </a:cubicBezTo>
                    <a:cubicBezTo>
                      <a:pt x="440" y="432"/>
                      <a:pt x="441" y="431"/>
                      <a:pt x="441" y="430"/>
                    </a:cubicBezTo>
                    <a:cubicBezTo>
                      <a:pt x="441" y="429"/>
                      <a:pt x="441" y="428"/>
                      <a:pt x="442" y="428"/>
                    </a:cubicBezTo>
                    <a:cubicBezTo>
                      <a:pt x="442" y="428"/>
                      <a:pt x="443" y="430"/>
                      <a:pt x="443" y="430"/>
                    </a:cubicBezTo>
                    <a:cubicBezTo>
                      <a:pt x="443" y="431"/>
                      <a:pt x="443" y="431"/>
                      <a:pt x="443" y="431"/>
                    </a:cubicBezTo>
                    <a:cubicBezTo>
                      <a:pt x="443" y="432"/>
                      <a:pt x="444" y="431"/>
                      <a:pt x="444" y="432"/>
                    </a:cubicBezTo>
                    <a:cubicBezTo>
                      <a:pt x="444" y="432"/>
                      <a:pt x="445" y="432"/>
                      <a:pt x="445" y="432"/>
                    </a:cubicBezTo>
                    <a:cubicBezTo>
                      <a:pt x="445" y="431"/>
                      <a:pt x="445" y="430"/>
                      <a:pt x="445" y="431"/>
                    </a:cubicBezTo>
                    <a:cubicBezTo>
                      <a:pt x="446" y="431"/>
                      <a:pt x="446" y="431"/>
                      <a:pt x="447" y="431"/>
                    </a:cubicBezTo>
                    <a:cubicBezTo>
                      <a:pt x="447" y="431"/>
                      <a:pt x="448" y="431"/>
                      <a:pt x="448" y="431"/>
                    </a:cubicBezTo>
                    <a:cubicBezTo>
                      <a:pt x="448" y="430"/>
                      <a:pt x="449" y="430"/>
                      <a:pt x="449" y="430"/>
                    </a:cubicBezTo>
                    <a:cubicBezTo>
                      <a:pt x="450" y="430"/>
                      <a:pt x="450" y="429"/>
                      <a:pt x="451" y="429"/>
                    </a:cubicBezTo>
                    <a:cubicBezTo>
                      <a:pt x="451" y="430"/>
                      <a:pt x="451" y="430"/>
                      <a:pt x="452" y="430"/>
                    </a:cubicBezTo>
                    <a:cubicBezTo>
                      <a:pt x="452" y="430"/>
                      <a:pt x="453" y="430"/>
                      <a:pt x="453" y="429"/>
                    </a:cubicBezTo>
                    <a:cubicBezTo>
                      <a:pt x="453" y="429"/>
                      <a:pt x="454" y="427"/>
                      <a:pt x="454" y="427"/>
                    </a:cubicBezTo>
                    <a:cubicBezTo>
                      <a:pt x="453" y="427"/>
                      <a:pt x="453" y="426"/>
                      <a:pt x="453" y="426"/>
                    </a:cubicBezTo>
                    <a:cubicBezTo>
                      <a:pt x="453" y="425"/>
                      <a:pt x="454" y="425"/>
                      <a:pt x="454" y="424"/>
                    </a:cubicBezTo>
                    <a:cubicBezTo>
                      <a:pt x="454" y="424"/>
                      <a:pt x="454" y="423"/>
                      <a:pt x="455" y="423"/>
                    </a:cubicBezTo>
                    <a:cubicBezTo>
                      <a:pt x="455" y="423"/>
                      <a:pt x="455" y="423"/>
                      <a:pt x="456" y="422"/>
                    </a:cubicBezTo>
                    <a:cubicBezTo>
                      <a:pt x="456" y="422"/>
                      <a:pt x="455" y="422"/>
                      <a:pt x="455" y="421"/>
                    </a:cubicBezTo>
                    <a:cubicBezTo>
                      <a:pt x="455" y="421"/>
                      <a:pt x="455" y="420"/>
                      <a:pt x="455" y="419"/>
                    </a:cubicBezTo>
                    <a:cubicBezTo>
                      <a:pt x="455" y="418"/>
                      <a:pt x="455" y="417"/>
                      <a:pt x="455" y="416"/>
                    </a:cubicBezTo>
                    <a:cubicBezTo>
                      <a:pt x="455" y="415"/>
                      <a:pt x="455" y="415"/>
                      <a:pt x="456" y="414"/>
                    </a:cubicBezTo>
                    <a:cubicBezTo>
                      <a:pt x="456" y="414"/>
                      <a:pt x="456" y="413"/>
                      <a:pt x="456" y="412"/>
                    </a:cubicBezTo>
                    <a:cubicBezTo>
                      <a:pt x="456" y="412"/>
                      <a:pt x="457" y="411"/>
                      <a:pt x="458" y="411"/>
                    </a:cubicBezTo>
                    <a:cubicBezTo>
                      <a:pt x="458" y="410"/>
                      <a:pt x="459" y="409"/>
                      <a:pt x="459" y="409"/>
                    </a:cubicBezTo>
                    <a:cubicBezTo>
                      <a:pt x="459" y="409"/>
                      <a:pt x="459" y="409"/>
                      <a:pt x="459" y="409"/>
                    </a:cubicBezTo>
                    <a:cubicBezTo>
                      <a:pt x="460" y="409"/>
                      <a:pt x="460" y="409"/>
                      <a:pt x="461" y="409"/>
                    </a:cubicBezTo>
                    <a:cubicBezTo>
                      <a:pt x="461" y="409"/>
                      <a:pt x="462" y="410"/>
                      <a:pt x="462" y="410"/>
                    </a:cubicBezTo>
                    <a:cubicBezTo>
                      <a:pt x="463" y="410"/>
                      <a:pt x="464" y="410"/>
                      <a:pt x="464" y="410"/>
                    </a:cubicBezTo>
                    <a:cubicBezTo>
                      <a:pt x="464" y="411"/>
                      <a:pt x="465" y="411"/>
                      <a:pt x="466" y="410"/>
                    </a:cubicBezTo>
                    <a:cubicBezTo>
                      <a:pt x="467" y="410"/>
                      <a:pt x="467" y="410"/>
                      <a:pt x="467" y="409"/>
                    </a:cubicBezTo>
                    <a:cubicBezTo>
                      <a:pt x="468" y="409"/>
                      <a:pt x="468" y="408"/>
                      <a:pt x="468" y="408"/>
                    </a:cubicBezTo>
                    <a:cubicBezTo>
                      <a:pt x="468" y="408"/>
                      <a:pt x="468" y="409"/>
                      <a:pt x="469" y="409"/>
                    </a:cubicBezTo>
                    <a:cubicBezTo>
                      <a:pt x="469" y="409"/>
                      <a:pt x="469" y="409"/>
                      <a:pt x="469" y="409"/>
                    </a:cubicBezTo>
                    <a:cubicBezTo>
                      <a:pt x="469" y="408"/>
                      <a:pt x="470" y="407"/>
                      <a:pt x="470" y="407"/>
                    </a:cubicBezTo>
                    <a:cubicBezTo>
                      <a:pt x="470" y="407"/>
                      <a:pt x="471" y="406"/>
                      <a:pt x="471" y="407"/>
                    </a:cubicBezTo>
                    <a:cubicBezTo>
                      <a:pt x="471" y="407"/>
                      <a:pt x="472" y="408"/>
                      <a:pt x="472" y="408"/>
                    </a:cubicBezTo>
                    <a:cubicBezTo>
                      <a:pt x="472" y="408"/>
                      <a:pt x="472" y="407"/>
                      <a:pt x="473" y="407"/>
                    </a:cubicBezTo>
                    <a:cubicBezTo>
                      <a:pt x="474" y="407"/>
                      <a:pt x="474" y="407"/>
                      <a:pt x="475" y="407"/>
                    </a:cubicBezTo>
                    <a:cubicBezTo>
                      <a:pt x="476" y="407"/>
                      <a:pt x="478" y="407"/>
                      <a:pt x="478" y="407"/>
                    </a:cubicBezTo>
                    <a:cubicBezTo>
                      <a:pt x="478" y="408"/>
                      <a:pt x="479" y="408"/>
                      <a:pt x="479" y="408"/>
                    </a:cubicBezTo>
                    <a:cubicBezTo>
                      <a:pt x="480" y="408"/>
                      <a:pt x="482" y="408"/>
                      <a:pt x="482" y="408"/>
                    </a:cubicBezTo>
                    <a:cubicBezTo>
                      <a:pt x="482" y="407"/>
                      <a:pt x="482" y="407"/>
                      <a:pt x="483" y="407"/>
                    </a:cubicBezTo>
                    <a:cubicBezTo>
                      <a:pt x="483" y="407"/>
                      <a:pt x="484" y="407"/>
                      <a:pt x="484" y="406"/>
                    </a:cubicBezTo>
                    <a:cubicBezTo>
                      <a:pt x="484" y="405"/>
                      <a:pt x="484" y="404"/>
                      <a:pt x="484" y="405"/>
                    </a:cubicBezTo>
                    <a:cubicBezTo>
                      <a:pt x="485" y="405"/>
                      <a:pt x="486" y="405"/>
                      <a:pt x="487" y="406"/>
                    </a:cubicBezTo>
                    <a:cubicBezTo>
                      <a:pt x="487" y="407"/>
                      <a:pt x="488" y="407"/>
                      <a:pt x="489" y="407"/>
                    </a:cubicBezTo>
                    <a:cubicBezTo>
                      <a:pt x="490" y="407"/>
                      <a:pt x="492" y="406"/>
                      <a:pt x="492" y="406"/>
                    </a:cubicBezTo>
                    <a:cubicBezTo>
                      <a:pt x="492" y="406"/>
                      <a:pt x="493" y="405"/>
                      <a:pt x="493" y="404"/>
                    </a:cubicBezTo>
                    <a:cubicBezTo>
                      <a:pt x="493" y="404"/>
                      <a:pt x="492" y="403"/>
                      <a:pt x="492" y="403"/>
                    </a:cubicBezTo>
                    <a:cubicBezTo>
                      <a:pt x="491" y="403"/>
                      <a:pt x="491" y="403"/>
                      <a:pt x="491" y="402"/>
                    </a:cubicBezTo>
                    <a:cubicBezTo>
                      <a:pt x="492" y="402"/>
                      <a:pt x="493" y="401"/>
                      <a:pt x="492" y="401"/>
                    </a:cubicBezTo>
                    <a:cubicBezTo>
                      <a:pt x="491" y="400"/>
                      <a:pt x="491" y="399"/>
                      <a:pt x="490" y="399"/>
                    </a:cubicBezTo>
                    <a:cubicBezTo>
                      <a:pt x="490" y="399"/>
                      <a:pt x="490" y="399"/>
                      <a:pt x="490" y="398"/>
                    </a:cubicBezTo>
                    <a:cubicBezTo>
                      <a:pt x="490" y="398"/>
                      <a:pt x="490" y="397"/>
                      <a:pt x="489" y="396"/>
                    </a:cubicBezTo>
                    <a:cubicBezTo>
                      <a:pt x="489" y="395"/>
                      <a:pt x="489" y="393"/>
                      <a:pt x="489" y="392"/>
                    </a:cubicBezTo>
                    <a:cubicBezTo>
                      <a:pt x="489" y="392"/>
                      <a:pt x="490" y="390"/>
                      <a:pt x="489" y="389"/>
                    </a:cubicBezTo>
                    <a:cubicBezTo>
                      <a:pt x="489" y="389"/>
                      <a:pt x="488" y="388"/>
                      <a:pt x="488" y="388"/>
                    </a:cubicBezTo>
                    <a:cubicBezTo>
                      <a:pt x="489" y="388"/>
                      <a:pt x="490" y="388"/>
                      <a:pt x="490" y="388"/>
                    </a:cubicBezTo>
                    <a:cubicBezTo>
                      <a:pt x="490" y="387"/>
                      <a:pt x="490" y="385"/>
                      <a:pt x="489" y="385"/>
                    </a:cubicBezTo>
                    <a:cubicBezTo>
                      <a:pt x="488" y="385"/>
                      <a:pt x="488" y="384"/>
                      <a:pt x="488" y="384"/>
                    </a:cubicBezTo>
                    <a:cubicBezTo>
                      <a:pt x="487" y="384"/>
                      <a:pt x="486" y="383"/>
                      <a:pt x="487" y="382"/>
                    </a:cubicBezTo>
                    <a:cubicBezTo>
                      <a:pt x="487" y="381"/>
                      <a:pt x="488" y="381"/>
                      <a:pt x="488" y="380"/>
                    </a:cubicBezTo>
                    <a:cubicBezTo>
                      <a:pt x="488" y="379"/>
                      <a:pt x="488" y="379"/>
                      <a:pt x="488" y="379"/>
                    </a:cubicBezTo>
                    <a:cubicBezTo>
                      <a:pt x="489" y="379"/>
                      <a:pt x="490" y="381"/>
                      <a:pt x="490" y="381"/>
                    </a:cubicBezTo>
                    <a:cubicBezTo>
                      <a:pt x="490" y="382"/>
                      <a:pt x="490" y="382"/>
                      <a:pt x="491" y="382"/>
                    </a:cubicBezTo>
                    <a:cubicBezTo>
                      <a:pt x="492" y="381"/>
                      <a:pt x="491" y="381"/>
                      <a:pt x="492" y="380"/>
                    </a:cubicBezTo>
                    <a:cubicBezTo>
                      <a:pt x="492" y="380"/>
                      <a:pt x="493" y="380"/>
                      <a:pt x="493" y="379"/>
                    </a:cubicBezTo>
                    <a:cubicBezTo>
                      <a:pt x="493" y="379"/>
                      <a:pt x="493" y="378"/>
                      <a:pt x="494" y="378"/>
                    </a:cubicBezTo>
                    <a:cubicBezTo>
                      <a:pt x="494" y="378"/>
                      <a:pt x="495" y="378"/>
                      <a:pt x="496" y="379"/>
                    </a:cubicBezTo>
                    <a:cubicBezTo>
                      <a:pt x="496" y="379"/>
                      <a:pt x="497" y="380"/>
                      <a:pt x="498" y="381"/>
                    </a:cubicBezTo>
                    <a:cubicBezTo>
                      <a:pt x="498" y="381"/>
                      <a:pt x="500" y="382"/>
                      <a:pt x="500" y="383"/>
                    </a:cubicBezTo>
                    <a:cubicBezTo>
                      <a:pt x="500" y="383"/>
                      <a:pt x="500" y="383"/>
                      <a:pt x="500" y="384"/>
                    </a:cubicBezTo>
                    <a:cubicBezTo>
                      <a:pt x="500" y="384"/>
                      <a:pt x="502" y="383"/>
                      <a:pt x="502" y="383"/>
                    </a:cubicBezTo>
                    <a:cubicBezTo>
                      <a:pt x="503" y="383"/>
                      <a:pt x="503" y="383"/>
                      <a:pt x="503" y="382"/>
                    </a:cubicBezTo>
                    <a:cubicBezTo>
                      <a:pt x="503" y="381"/>
                      <a:pt x="503" y="381"/>
                      <a:pt x="504" y="380"/>
                    </a:cubicBezTo>
                    <a:cubicBezTo>
                      <a:pt x="504" y="380"/>
                      <a:pt x="505" y="378"/>
                      <a:pt x="506" y="378"/>
                    </a:cubicBezTo>
                    <a:cubicBezTo>
                      <a:pt x="507" y="379"/>
                      <a:pt x="507" y="379"/>
                      <a:pt x="508" y="379"/>
                    </a:cubicBezTo>
                    <a:cubicBezTo>
                      <a:pt x="508" y="379"/>
                      <a:pt x="509" y="379"/>
                      <a:pt x="509" y="380"/>
                    </a:cubicBezTo>
                    <a:cubicBezTo>
                      <a:pt x="509" y="381"/>
                      <a:pt x="509" y="382"/>
                      <a:pt x="510" y="382"/>
                    </a:cubicBezTo>
                    <a:cubicBezTo>
                      <a:pt x="511" y="382"/>
                      <a:pt x="511" y="382"/>
                      <a:pt x="511" y="382"/>
                    </a:cubicBezTo>
                    <a:cubicBezTo>
                      <a:pt x="512" y="382"/>
                      <a:pt x="512" y="382"/>
                      <a:pt x="513" y="382"/>
                    </a:cubicBezTo>
                    <a:cubicBezTo>
                      <a:pt x="513" y="381"/>
                      <a:pt x="513" y="380"/>
                      <a:pt x="514" y="380"/>
                    </a:cubicBezTo>
                    <a:cubicBezTo>
                      <a:pt x="515" y="380"/>
                      <a:pt x="515" y="380"/>
                      <a:pt x="515" y="379"/>
                    </a:cubicBezTo>
                    <a:cubicBezTo>
                      <a:pt x="515" y="379"/>
                      <a:pt x="515" y="377"/>
                      <a:pt x="514" y="377"/>
                    </a:cubicBezTo>
                    <a:cubicBezTo>
                      <a:pt x="514" y="377"/>
                      <a:pt x="513" y="377"/>
                      <a:pt x="513" y="377"/>
                    </a:cubicBezTo>
                    <a:cubicBezTo>
                      <a:pt x="513" y="376"/>
                      <a:pt x="513" y="374"/>
                      <a:pt x="514" y="374"/>
                    </a:cubicBezTo>
                    <a:cubicBezTo>
                      <a:pt x="515" y="374"/>
                      <a:pt x="515" y="374"/>
                      <a:pt x="516" y="373"/>
                    </a:cubicBezTo>
                    <a:cubicBezTo>
                      <a:pt x="517" y="372"/>
                      <a:pt x="516" y="371"/>
                      <a:pt x="517" y="371"/>
                    </a:cubicBezTo>
                    <a:cubicBezTo>
                      <a:pt x="517" y="371"/>
                      <a:pt x="518" y="371"/>
                      <a:pt x="518" y="370"/>
                    </a:cubicBezTo>
                    <a:cubicBezTo>
                      <a:pt x="518" y="369"/>
                      <a:pt x="519" y="368"/>
                      <a:pt x="519" y="369"/>
                    </a:cubicBezTo>
                    <a:cubicBezTo>
                      <a:pt x="520" y="370"/>
                      <a:pt x="520" y="370"/>
                      <a:pt x="521" y="370"/>
                    </a:cubicBezTo>
                    <a:cubicBezTo>
                      <a:pt x="521" y="370"/>
                      <a:pt x="522" y="370"/>
                      <a:pt x="523" y="370"/>
                    </a:cubicBezTo>
                    <a:cubicBezTo>
                      <a:pt x="524" y="370"/>
                      <a:pt x="525" y="369"/>
                      <a:pt x="524" y="369"/>
                    </a:cubicBezTo>
                    <a:cubicBezTo>
                      <a:pt x="523" y="368"/>
                      <a:pt x="523" y="369"/>
                      <a:pt x="523" y="368"/>
                    </a:cubicBezTo>
                    <a:cubicBezTo>
                      <a:pt x="523" y="367"/>
                      <a:pt x="523" y="366"/>
                      <a:pt x="522" y="366"/>
                    </a:cubicBezTo>
                    <a:cubicBezTo>
                      <a:pt x="521" y="366"/>
                      <a:pt x="521" y="365"/>
                      <a:pt x="520" y="365"/>
                    </a:cubicBezTo>
                    <a:cubicBezTo>
                      <a:pt x="520" y="364"/>
                      <a:pt x="520" y="363"/>
                      <a:pt x="519" y="362"/>
                    </a:cubicBezTo>
                    <a:cubicBezTo>
                      <a:pt x="519" y="362"/>
                      <a:pt x="517" y="363"/>
                      <a:pt x="517" y="362"/>
                    </a:cubicBezTo>
                    <a:cubicBezTo>
                      <a:pt x="517" y="360"/>
                      <a:pt x="517" y="359"/>
                      <a:pt x="517" y="359"/>
                    </a:cubicBezTo>
                    <a:cubicBezTo>
                      <a:pt x="517" y="358"/>
                      <a:pt x="517" y="357"/>
                      <a:pt x="517" y="356"/>
                    </a:cubicBezTo>
                    <a:cubicBezTo>
                      <a:pt x="517" y="356"/>
                      <a:pt x="517" y="355"/>
                      <a:pt x="516" y="355"/>
                    </a:cubicBezTo>
                    <a:cubicBezTo>
                      <a:pt x="516" y="355"/>
                      <a:pt x="515" y="355"/>
                      <a:pt x="515" y="354"/>
                    </a:cubicBezTo>
                    <a:cubicBezTo>
                      <a:pt x="515" y="354"/>
                      <a:pt x="514" y="352"/>
                      <a:pt x="515" y="352"/>
                    </a:cubicBezTo>
                    <a:cubicBezTo>
                      <a:pt x="516" y="352"/>
                      <a:pt x="516" y="354"/>
                      <a:pt x="517" y="354"/>
                    </a:cubicBezTo>
                    <a:cubicBezTo>
                      <a:pt x="517" y="354"/>
                      <a:pt x="519" y="354"/>
                      <a:pt x="519" y="353"/>
                    </a:cubicBezTo>
                    <a:cubicBezTo>
                      <a:pt x="520" y="353"/>
                      <a:pt x="520" y="352"/>
                      <a:pt x="520" y="352"/>
                    </a:cubicBezTo>
                    <a:cubicBezTo>
                      <a:pt x="519" y="352"/>
                      <a:pt x="519" y="351"/>
                      <a:pt x="519" y="351"/>
                    </a:cubicBezTo>
                    <a:cubicBezTo>
                      <a:pt x="520" y="350"/>
                      <a:pt x="520" y="349"/>
                      <a:pt x="520" y="349"/>
                    </a:cubicBezTo>
                    <a:cubicBezTo>
                      <a:pt x="521" y="349"/>
                      <a:pt x="521" y="348"/>
                      <a:pt x="521" y="348"/>
                    </a:cubicBezTo>
                    <a:cubicBezTo>
                      <a:pt x="520" y="347"/>
                      <a:pt x="521" y="346"/>
                      <a:pt x="521" y="346"/>
                    </a:cubicBezTo>
                    <a:cubicBezTo>
                      <a:pt x="520" y="345"/>
                      <a:pt x="519" y="345"/>
                      <a:pt x="520" y="345"/>
                    </a:cubicBezTo>
                    <a:cubicBezTo>
                      <a:pt x="521" y="345"/>
                      <a:pt x="521" y="345"/>
                      <a:pt x="521" y="344"/>
                    </a:cubicBezTo>
                    <a:cubicBezTo>
                      <a:pt x="521" y="343"/>
                      <a:pt x="521" y="343"/>
                      <a:pt x="521" y="343"/>
                    </a:cubicBezTo>
                    <a:cubicBezTo>
                      <a:pt x="521" y="342"/>
                      <a:pt x="522" y="343"/>
                      <a:pt x="523" y="343"/>
                    </a:cubicBezTo>
                    <a:cubicBezTo>
                      <a:pt x="523" y="343"/>
                      <a:pt x="523" y="344"/>
                      <a:pt x="524" y="345"/>
                    </a:cubicBezTo>
                    <a:cubicBezTo>
                      <a:pt x="524" y="345"/>
                      <a:pt x="525" y="345"/>
                      <a:pt x="525" y="344"/>
                    </a:cubicBezTo>
                    <a:cubicBezTo>
                      <a:pt x="525" y="344"/>
                      <a:pt x="525" y="343"/>
                      <a:pt x="525" y="343"/>
                    </a:cubicBezTo>
                    <a:cubicBezTo>
                      <a:pt x="526" y="342"/>
                      <a:pt x="527" y="342"/>
                      <a:pt x="527" y="342"/>
                    </a:cubicBezTo>
                    <a:cubicBezTo>
                      <a:pt x="528" y="342"/>
                      <a:pt x="528" y="343"/>
                      <a:pt x="529" y="342"/>
                    </a:cubicBezTo>
                    <a:cubicBezTo>
                      <a:pt x="529" y="342"/>
                      <a:pt x="529" y="342"/>
                      <a:pt x="530" y="342"/>
                    </a:cubicBezTo>
                    <a:cubicBezTo>
                      <a:pt x="530" y="342"/>
                      <a:pt x="531" y="343"/>
                      <a:pt x="531" y="342"/>
                    </a:cubicBezTo>
                    <a:cubicBezTo>
                      <a:pt x="532" y="342"/>
                      <a:pt x="532" y="341"/>
                      <a:pt x="532" y="341"/>
                    </a:cubicBezTo>
                    <a:cubicBezTo>
                      <a:pt x="532" y="340"/>
                      <a:pt x="531" y="340"/>
                      <a:pt x="532" y="340"/>
                    </a:cubicBezTo>
                    <a:cubicBezTo>
                      <a:pt x="533" y="339"/>
                      <a:pt x="534" y="339"/>
                      <a:pt x="534" y="340"/>
                    </a:cubicBezTo>
                    <a:cubicBezTo>
                      <a:pt x="535" y="340"/>
                      <a:pt x="536" y="340"/>
                      <a:pt x="536" y="339"/>
                    </a:cubicBezTo>
                    <a:cubicBezTo>
                      <a:pt x="537" y="339"/>
                      <a:pt x="537" y="338"/>
                      <a:pt x="537" y="338"/>
                    </a:cubicBezTo>
                    <a:cubicBezTo>
                      <a:pt x="537" y="337"/>
                      <a:pt x="537" y="337"/>
                      <a:pt x="538" y="337"/>
                    </a:cubicBezTo>
                    <a:cubicBezTo>
                      <a:pt x="538" y="337"/>
                      <a:pt x="539" y="336"/>
                      <a:pt x="539" y="337"/>
                    </a:cubicBezTo>
                    <a:cubicBezTo>
                      <a:pt x="539" y="337"/>
                      <a:pt x="540" y="338"/>
                      <a:pt x="540" y="337"/>
                    </a:cubicBezTo>
                    <a:cubicBezTo>
                      <a:pt x="540" y="337"/>
                      <a:pt x="541" y="337"/>
                      <a:pt x="541" y="336"/>
                    </a:cubicBezTo>
                    <a:cubicBezTo>
                      <a:pt x="541" y="336"/>
                      <a:pt x="542" y="335"/>
                      <a:pt x="543" y="336"/>
                    </a:cubicBezTo>
                    <a:cubicBezTo>
                      <a:pt x="543" y="336"/>
                      <a:pt x="543" y="336"/>
                      <a:pt x="544" y="336"/>
                    </a:cubicBezTo>
                    <a:cubicBezTo>
                      <a:pt x="544" y="336"/>
                      <a:pt x="545" y="336"/>
                      <a:pt x="545" y="335"/>
                    </a:cubicBezTo>
                    <a:cubicBezTo>
                      <a:pt x="545" y="335"/>
                      <a:pt x="545" y="334"/>
                      <a:pt x="546" y="334"/>
                    </a:cubicBezTo>
                    <a:cubicBezTo>
                      <a:pt x="547" y="334"/>
                      <a:pt x="547" y="333"/>
                      <a:pt x="547" y="333"/>
                    </a:cubicBezTo>
                    <a:cubicBezTo>
                      <a:pt x="547" y="332"/>
                      <a:pt x="548" y="332"/>
                      <a:pt x="547" y="331"/>
                    </a:cubicBezTo>
                    <a:cubicBezTo>
                      <a:pt x="547" y="331"/>
                      <a:pt x="547" y="330"/>
                      <a:pt x="546" y="330"/>
                    </a:cubicBezTo>
                    <a:cubicBezTo>
                      <a:pt x="546" y="330"/>
                      <a:pt x="545" y="329"/>
                      <a:pt x="545" y="329"/>
                    </a:cubicBezTo>
                    <a:cubicBezTo>
                      <a:pt x="545" y="328"/>
                      <a:pt x="545" y="328"/>
                      <a:pt x="545" y="328"/>
                    </a:cubicBezTo>
                    <a:cubicBezTo>
                      <a:pt x="546" y="328"/>
                      <a:pt x="548" y="328"/>
                      <a:pt x="548" y="328"/>
                    </a:cubicBezTo>
                    <a:cubicBezTo>
                      <a:pt x="548" y="327"/>
                      <a:pt x="548" y="327"/>
                      <a:pt x="548" y="327"/>
                    </a:cubicBezTo>
                    <a:cubicBezTo>
                      <a:pt x="549" y="327"/>
                      <a:pt x="549" y="327"/>
                      <a:pt x="550" y="327"/>
                    </a:cubicBezTo>
                    <a:cubicBezTo>
                      <a:pt x="551" y="327"/>
                      <a:pt x="551" y="328"/>
                      <a:pt x="552" y="327"/>
                    </a:cubicBezTo>
                    <a:cubicBezTo>
                      <a:pt x="552" y="327"/>
                      <a:pt x="552" y="327"/>
                      <a:pt x="553" y="327"/>
                    </a:cubicBezTo>
                    <a:cubicBezTo>
                      <a:pt x="554" y="327"/>
                      <a:pt x="554" y="327"/>
                      <a:pt x="555" y="327"/>
                    </a:cubicBezTo>
                    <a:cubicBezTo>
                      <a:pt x="555" y="327"/>
                      <a:pt x="556" y="327"/>
                      <a:pt x="557" y="327"/>
                    </a:cubicBezTo>
                    <a:cubicBezTo>
                      <a:pt x="557" y="326"/>
                      <a:pt x="557" y="326"/>
                      <a:pt x="557" y="326"/>
                    </a:cubicBezTo>
                    <a:cubicBezTo>
                      <a:pt x="558" y="326"/>
                      <a:pt x="558" y="326"/>
                      <a:pt x="558" y="326"/>
                    </a:cubicBezTo>
                    <a:cubicBezTo>
                      <a:pt x="559" y="325"/>
                      <a:pt x="559" y="325"/>
                      <a:pt x="559" y="324"/>
                    </a:cubicBezTo>
                    <a:cubicBezTo>
                      <a:pt x="560" y="323"/>
                      <a:pt x="560" y="323"/>
                      <a:pt x="560" y="323"/>
                    </a:cubicBezTo>
                    <a:cubicBezTo>
                      <a:pt x="561" y="322"/>
                      <a:pt x="561" y="322"/>
                      <a:pt x="562" y="322"/>
                    </a:cubicBezTo>
                    <a:cubicBezTo>
                      <a:pt x="562" y="322"/>
                      <a:pt x="562" y="321"/>
                      <a:pt x="563" y="321"/>
                    </a:cubicBezTo>
                    <a:cubicBezTo>
                      <a:pt x="563" y="321"/>
                      <a:pt x="564" y="321"/>
                      <a:pt x="564" y="320"/>
                    </a:cubicBezTo>
                    <a:cubicBezTo>
                      <a:pt x="564" y="319"/>
                      <a:pt x="563" y="319"/>
                      <a:pt x="564" y="318"/>
                    </a:cubicBezTo>
                    <a:cubicBezTo>
                      <a:pt x="564" y="318"/>
                      <a:pt x="564" y="318"/>
                      <a:pt x="565" y="317"/>
                    </a:cubicBezTo>
                    <a:cubicBezTo>
                      <a:pt x="565" y="317"/>
                      <a:pt x="566" y="317"/>
                      <a:pt x="566" y="316"/>
                    </a:cubicBezTo>
                    <a:cubicBezTo>
                      <a:pt x="566" y="316"/>
                      <a:pt x="566" y="315"/>
                      <a:pt x="567" y="315"/>
                    </a:cubicBezTo>
                    <a:cubicBezTo>
                      <a:pt x="567" y="315"/>
                      <a:pt x="568" y="315"/>
                      <a:pt x="568" y="314"/>
                    </a:cubicBezTo>
                    <a:cubicBezTo>
                      <a:pt x="568" y="314"/>
                      <a:pt x="569" y="313"/>
                      <a:pt x="569" y="312"/>
                    </a:cubicBezTo>
                    <a:cubicBezTo>
                      <a:pt x="569" y="312"/>
                      <a:pt x="569" y="311"/>
                      <a:pt x="569" y="310"/>
                    </a:cubicBezTo>
                    <a:cubicBezTo>
                      <a:pt x="570" y="310"/>
                      <a:pt x="570" y="308"/>
                      <a:pt x="570" y="308"/>
                    </a:cubicBezTo>
                    <a:cubicBezTo>
                      <a:pt x="569" y="308"/>
                      <a:pt x="569" y="307"/>
                      <a:pt x="569" y="307"/>
                    </a:cubicBezTo>
                    <a:cubicBezTo>
                      <a:pt x="569" y="306"/>
                      <a:pt x="568" y="306"/>
                      <a:pt x="569" y="306"/>
                    </a:cubicBezTo>
                    <a:cubicBezTo>
                      <a:pt x="570" y="305"/>
                      <a:pt x="570" y="305"/>
                      <a:pt x="571" y="305"/>
                    </a:cubicBezTo>
                    <a:cubicBezTo>
                      <a:pt x="572" y="304"/>
                      <a:pt x="572" y="304"/>
                      <a:pt x="572" y="303"/>
                    </a:cubicBezTo>
                    <a:cubicBezTo>
                      <a:pt x="571" y="303"/>
                      <a:pt x="571" y="302"/>
                      <a:pt x="571" y="302"/>
                    </a:cubicBezTo>
                    <a:cubicBezTo>
                      <a:pt x="571" y="301"/>
                      <a:pt x="573" y="301"/>
                      <a:pt x="573" y="301"/>
                    </a:cubicBezTo>
                    <a:cubicBezTo>
                      <a:pt x="573" y="300"/>
                      <a:pt x="573" y="300"/>
                      <a:pt x="574" y="300"/>
                    </a:cubicBezTo>
                    <a:cubicBezTo>
                      <a:pt x="574" y="299"/>
                      <a:pt x="575" y="299"/>
                      <a:pt x="574" y="298"/>
                    </a:cubicBezTo>
                    <a:cubicBezTo>
                      <a:pt x="574" y="298"/>
                      <a:pt x="574" y="298"/>
                      <a:pt x="574" y="297"/>
                    </a:cubicBezTo>
                    <a:cubicBezTo>
                      <a:pt x="574" y="297"/>
                      <a:pt x="575" y="296"/>
                      <a:pt x="574" y="296"/>
                    </a:cubicBezTo>
                    <a:cubicBezTo>
                      <a:pt x="574" y="296"/>
                      <a:pt x="573" y="297"/>
                      <a:pt x="572" y="297"/>
                    </a:cubicBezTo>
                    <a:cubicBezTo>
                      <a:pt x="571" y="296"/>
                      <a:pt x="569" y="296"/>
                      <a:pt x="569" y="294"/>
                    </a:cubicBezTo>
                    <a:cubicBezTo>
                      <a:pt x="569" y="293"/>
                      <a:pt x="570" y="291"/>
                      <a:pt x="569" y="291"/>
                    </a:cubicBezTo>
                    <a:cubicBezTo>
                      <a:pt x="569" y="291"/>
                      <a:pt x="569" y="290"/>
                      <a:pt x="569" y="290"/>
                    </a:cubicBezTo>
                    <a:cubicBezTo>
                      <a:pt x="569" y="290"/>
                      <a:pt x="569" y="289"/>
                      <a:pt x="570" y="289"/>
                    </a:cubicBezTo>
                    <a:cubicBezTo>
                      <a:pt x="570" y="289"/>
                      <a:pt x="571" y="288"/>
                      <a:pt x="571" y="288"/>
                    </a:cubicBezTo>
                    <a:cubicBezTo>
                      <a:pt x="570" y="288"/>
                      <a:pt x="570" y="288"/>
                      <a:pt x="570" y="287"/>
                    </a:cubicBezTo>
                    <a:cubicBezTo>
                      <a:pt x="570" y="286"/>
                      <a:pt x="570" y="284"/>
                      <a:pt x="569" y="284"/>
                    </a:cubicBezTo>
                    <a:cubicBezTo>
                      <a:pt x="569" y="283"/>
                      <a:pt x="569" y="283"/>
                      <a:pt x="568" y="282"/>
                    </a:cubicBezTo>
                    <a:cubicBezTo>
                      <a:pt x="568" y="282"/>
                      <a:pt x="568" y="282"/>
                      <a:pt x="568" y="281"/>
                    </a:cubicBezTo>
                    <a:cubicBezTo>
                      <a:pt x="568" y="280"/>
                      <a:pt x="569" y="279"/>
                      <a:pt x="568" y="279"/>
                    </a:cubicBezTo>
                    <a:cubicBezTo>
                      <a:pt x="567" y="279"/>
                      <a:pt x="566" y="279"/>
                      <a:pt x="566" y="279"/>
                    </a:cubicBezTo>
                    <a:cubicBezTo>
                      <a:pt x="566" y="278"/>
                      <a:pt x="567" y="278"/>
                      <a:pt x="567" y="277"/>
                    </a:cubicBezTo>
                    <a:cubicBezTo>
                      <a:pt x="568" y="276"/>
                      <a:pt x="569" y="276"/>
                      <a:pt x="569" y="275"/>
                    </a:cubicBezTo>
                    <a:cubicBezTo>
                      <a:pt x="568" y="274"/>
                      <a:pt x="567" y="274"/>
                      <a:pt x="567" y="273"/>
                    </a:cubicBezTo>
                    <a:cubicBezTo>
                      <a:pt x="567" y="271"/>
                      <a:pt x="568" y="271"/>
                      <a:pt x="568" y="271"/>
                    </a:cubicBezTo>
                    <a:cubicBezTo>
                      <a:pt x="568" y="270"/>
                      <a:pt x="568" y="270"/>
                      <a:pt x="569" y="269"/>
                    </a:cubicBezTo>
                    <a:cubicBezTo>
                      <a:pt x="569" y="269"/>
                      <a:pt x="570" y="268"/>
                      <a:pt x="569" y="268"/>
                    </a:cubicBezTo>
                    <a:cubicBezTo>
                      <a:pt x="569" y="267"/>
                      <a:pt x="568" y="267"/>
                      <a:pt x="569" y="266"/>
                    </a:cubicBezTo>
                    <a:cubicBezTo>
                      <a:pt x="569" y="266"/>
                      <a:pt x="569" y="265"/>
                      <a:pt x="569" y="265"/>
                    </a:cubicBezTo>
                    <a:cubicBezTo>
                      <a:pt x="569" y="264"/>
                      <a:pt x="570" y="264"/>
                      <a:pt x="569" y="263"/>
                    </a:cubicBezTo>
                    <a:cubicBezTo>
                      <a:pt x="569" y="262"/>
                      <a:pt x="569" y="261"/>
                      <a:pt x="570" y="261"/>
                    </a:cubicBezTo>
                    <a:cubicBezTo>
                      <a:pt x="570" y="260"/>
                      <a:pt x="572" y="261"/>
                      <a:pt x="572" y="261"/>
                    </a:cubicBezTo>
                    <a:cubicBezTo>
                      <a:pt x="572" y="260"/>
                      <a:pt x="572" y="260"/>
                      <a:pt x="573" y="259"/>
                    </a:cubicBezTo>
                    <a:cubicBezTo>
                      <a:pt x="573" y="258"/>
                      <a:pt x="574" y="257"/>
                      <a:pt x="575" y="257"/>
                    </a:cubicBezTo>
                    <a:cubicBezTo>
                      <a:pt x="575" y="256"/>
                      <a:pt x="576" y="255"/>
                      <a:pt x="576" y="254"/>
                    </a:cubicBezTo>
                    <a:cubicBezTo>
                      <a:pt x="576" y="253"/>
                      <a:pt x="576" y="253"/>
                      <a:pt x="576" y="252"/>
                    </a:cubicBezTo>
                    <a:cubicBezTo>
                      <a:pt x="576" y="252"/>
                      <a:pt x="577" y="251"/>
                      <a:pt x="577" y="250"/>
                    </a:cubicBezTo>
                    <a:cubicBezTo>
                      <a:pt x="576" y="249"/>
                      <a:pt x="576" y="248"/>
                      <a:pt x="576" y="248"/>
                    </a:cubicBezTo>
                    <a:cubicBezTo>
                      <a:pt x="576" y="247"/>
                      <a:pt x="576" y="246"/>
                      <a:pt x="577" y="246"/>
                    </a:cubicBezTo>
                    <a:cubicBezTo>
                      <a:pt x="578" y="246"/>
                      <a:pt x="579" y="246"/>
                      <a:pt x="579" y="246"/>
                    </a:cubicBezTo>
                    <a:cubicBezTo>
                      <a:pt x="580" y="245"/>
                      <a:pt x="581" y="245"/>
                      <a:pt x="581" y="245"/>
                    </a:cubicBezTo>
                    <a:cubicBezTo>
                      <a:pt x="581" y="244"/>
                      <a:pt x="582" y="244"/>
                      <a:pt x="582" y="245"/>
                    </a:cubicBezTo>
                    <a:cubicBezTo>
                      <a:pt x="582" y="245"/>
                      <a:pt x="583" y="245"/>
                      <a:pt x="583" y="245"/>
                    </a:cubicBezTo>
                    <a:cubicBezTo>
                      <a:pt x="583" y="244"/>
                      <a:pt x="583" y="244"/>
                      <a:pt x="584" y="244"/>
                    </a:cubicBezTo>
                    <a:cubicBezTo>
                      <a:pt x="585" y="244"/>
                      <a:pt x="585" y="244"/>
                      <a:pt x="586" y="245"/>
                    </a:cubicBezTo>
                    <a:cubicBezTo>
                      <a:pt x="587" y="245"/>
                      <a:pt x="587" y="244"/>
                      <a:pt x="587" y="243"/>
                    </a:cubicBezTo>
                    <a:cubicBezTo>
                      <a:pt x="587" y="243"/>
                      <a:pt x="586" y="241"/>
                      <a:pt x="587" y="241"/>
                    </a:cubicBezTo>
                    <a:cubicBezTo>
                      <a:pt x="588" y="241"/>
                      <a:pt x="588" y="240"/>
                      <a:pt x="588" y="240"/>
                    </a:cubicBezTo>
                    <a:cubicBezTo>
                      <a:pt x="589" y="239"/>
                      <a:pt x="588" y="239"/>
                      <a:pt x="589" y="239"/>
                    </a:cubicBezTo>
                    <a:cubicBezTo>
                      <a:pt x="590" y="239"/>
                      <a:pt x="590" y="239"/>
                      <a:pt x="590" y="238"/>
                    </a:cubicBezTo>
                    <a:cubicBezTo>
                      <a:pt x="591" y="238"/>
                      <a:pt x="590" y="237"/>
                      <a:pt x="590" y="237"/>
                    </a:cubicBezTo>
                    <a:cubicBezTo>
                      <a:pt x="590" y="237"/>
                      <a:pt x="588" y="237"/>
                      <a:pt x="588" y="237"/>
                    </a:cubicBezTo>
                    <a:cubicBezTo>
                      <a:pt x="587" y="237"/>
                      <a:pt x="586" y="236"/>
                      <a:pt x="586" y="236"/>
                    </a:cubicBezTo>
                    <a:cubicBezTo>
                      <a:pt x="586" y="235"/>
                      <a:pt x="588" y="236"/>
                      <a:pt x="587" y="235"/>
                    </a:cubicBezTo>
                    <a:cubicBezTo>
                      <a:pt x="587" y="234"/>
                      <a:pt x="587" y="233"/>
                      <a:pt x="587" y="232"/>
                    </a:cubicBezTo>
                    <a:cubicBezTo>
                      <a:pt x="587" y="232"/>
                      <a:pt x="586" y="231"/>
                      <a:pt x="587" y="231"/>
                    </a:cubicBezTo>
                    <a:cubicBezTo>
                      <a:pt x="588" y="231"/>
                      <a:pt x="588" y="231"/>
                      <a:pt x="588" y="230"/>
                    </a:cubicBezTo>
                    <a:cubicBezTo>
                      <a:pt x="588" y="230"/>
                      <a:pt x="589" y="226"/>
                      <a:pt x="589" y="226"/>
                    </a:cubicBezTo>
                    <a:cubicBezTo>
                      <a:pt x="590" y="226"/>
                      <a:pt x="591" y="227"/>
                      <a:pt x="591" y="228"/>
                    </a:cubicBezTo>
                    <a:cubicBezTo>
                      <a:pt x="592" y="228"/>
                      <a:pt x="592" y="228"/>
                      <a:pt x="592" y="227"/>
                    </a:cubicBezTo>
                    <a:cubicBezTo>
                      <a:pt x="592" y="226"/>
                      <a:pt x="592" y="226"/>
                      <a:pt x="593" y="226"/>
                    </a:cubicBezTo>
                    <a:cubicBezTo>
                      <a:pt x="594" y="226"/>
                      <a:pt x="594" y="227"/>
                      <a:pt x="594" y="227"/>
                    </a:cubicBezTo>
                    <a:cubicBezTo>
                      <a:pt x="595" y="227"/>
                      <a:pt x="596" y="227"/>
                      <a:pt x="596" y="228"/>
                    </a:cubicBezTo>
                    <a:cubicBezTo>
                      <a:pt x="597" y="228"/>
                      <a:pt x="598" y="228"/>
                      <a:pt x="599" y="228"/>
                    </a:cubicBezTo>
                    <a:cubicBezTo>
                      <a:pt x="599" y="228"/>
                      <a:pt x="600" y="228"/>
                      <a:pt x="600" y="228"/>
                    </a:cubicBezTo>
                    <a:cubicBezTo>
                      <a:pt x="601" y="228"/>
                      <a:pt x="601" y="228"/>
                      <a:pt x="602" y="227"/>
                    </a:cubicBezTo>
                    <a:cubicBezTo>
                      <a:pt x="602" y="227"/>
                      <a:pt x="603" y="227"/>
                      <a:pt x="603" y="226"/>
                    </a:cubicBezTo>
                    <a:cubicBezTo>
                      <a:pt x="603" y="224"/>
                      <a:pt x="602" y="224"/>
                      <a:pt x="602" y="224"/>
                    </a:cubicBezTo>
                    <a:cubicBezTo>
                      <a:pt x="602" y="223"/>
                      <a:pt x="603" y="223"/>
                      <a:pt x="602" y="222"/>
                    </a:cubicBezTo>
                    <a:cubicBezTo>
                      <a:pt x="602" y="222"/>
                      <a:pt x="602" y="222"/>
                      <a:pt x="602" y="221"/>
                    </a:cubicBezTo>
                    <a:cubicBezTo>
                      <a:pt x="602" y="220"/>
                      <a:pt x="602" y="219"/>
                      <a:pt x="603" y="219"/>
                    </a:cubicBezTo>
                    <a:cubicBezTo>
                      <a:pt x="604" y="219"/>
                      <a:pt x="605" y="220"/>
                      <a:pt x="605" y="218"/>
                    </a:cubicBezTo>
                    <a:cubicBezTo>
                      <a:pt x="605" y="217"/>
                      <a:pt x="604" y="215"/>
                      <a:pt x="605" y="215"/>
                    </a:cubicBezTo>
                    <a:cubicBezTo>
                      <a:pt x="605" y="215"/>
                      <a:pt x="606" y="217"/>
                      <a:pt x="607" y="216"/>
                    </a:cubicBezTo>
                    <a:cubicBezTo>
                      <a:pt x="608" y="216"/>
                      <a:pt x="608" y="215"/>
                      <a:pt x="609" y="215"/>
                    </a:cubicBezTo>
                    <a:cubicBezTo>
                      <a:pt x="609" y="215"/>
                      <a:pt x="610" y="215"/>
                      <a:pt x="610" y="214"/>
                    </a:cubicBezTo>
                    <a:cubicBezTo>
                      <a:pt x="610" y="214"/>
                      <a:pt x="610" y="214"/>
                      <a:pt x="611" y="213"/>
                    </a:cubicBezTo>
                    <a:cubicBezTo>
                      <a:pt x="611" y="213"/>
                      <a:pt x="612" y="212"/>
                      <a:pt x="611" y="211"/>
                    </a:cubicBezTo>
                    <a:cubicBezTo>
                      <a:pt x="611" y="211"/>
                      <a:pt x="610" y="210"/>
                      <a:pt x="610" y="209"/>
                    </a:cubicBezTo>
                    <a:cubicBezTo>
                      <a:pt x="610" y="207"/>
                      <a:pt x="610" y="207"/>
                      <a:pt x="609" y="207"/>
                    </a:cubicBezTo>
                    <a:cubicBezTo>
                      <a:pt x="609" y="206"/>
                      <a:pt x="608" y="206"/>
                      <a:pt x="608" y="205"/>
                    </a:cubicBezTo>
                    <a:cubicBezTo>
                      <a:pt x="607" y="204"/>
                      <a:pt x="607" y="204"/>
                      <a:pt x="607" y="203"/>
                    </a:cubicBezTo>
                    <a:cubicBezTo>
                      <a:pt x="607" y="202"/>
                      <a:pt x="607" y="203"/>
                      <a:pt x="606" y="202"/>
                    </a:cubicBezTo>
                    <a:cubicBezTo>
                      <a:pt x="606" y="201"/>
                      <a:pt x="606" y="200"/>
                      <a:pt x="606" y="199"/>
                    </a:cubicBezTo>
                    <a:cubicBezTo>
                      <a:pt x="606" y="197"/>
                      <a:pt x="607" y="196"/>
                      <a:pt x="606" y="196"/>
                    </a:cubicBezTo>
                    <a:cubicBezTo>
                      <a:pt x="605" y="195"/>
                      <a:pt x="605" y="195"/>
                      <a:pt x="605" y="194"/>
                    </a:cubicBezTo>
                    <a:cubicBezTo>
                      <a:pt x="605" y="193"/>
                      <a:pt x="605" y="190"/>
                      <a:pt x="606" y="190"/>
                    </a:cubicBezTo>
                    <a:cubicBezTo>
                      <a:pt x="606" y="190"/>
                      <a:pt x="609" y="191"/>
                      <a:pt x="609" y="190"/>
                    </a:cubicBezTo>
                    <a:cubicBezTo>
                      <a:pt x="609" y="190"/>
                      <a:pt x="609" y="189"/>
                      <a:pt x="609" y="189"/>
                    </a:cubicBezTo>
                    <a:cubicBezTo>
                      <a:pt x="609" y="189"/>
                      <a:pt x="610" y="190"/>
                      <a:pt x="610" y="189"/>
                    </a:cubicBezTo>
                    <a:cubicBezTo>
                      <a:pt x="611" y="189"/>
                      <a:pt x="610" y="188"/>
                      <a:pt x="611" y="188"/>
                    </a:cubicBezTo>
                    <a:cubicBezTo>
                      <a:pt x="611" y="188"/>
                      <a:pt x="611" y="186"/>
                      <a:pt x="612" y="186"/>
                    </a:cubicBezTo>
                    <a:cubicBezTo>
                      <a:pt x="613" y="187"/>
                      <a:pt x="613" y="187"/>
                      <a:pt x="614" y="187"/>
                    </a:cubicBezTo>
                    <a:cubicBezTo>
                      <a:pt x="614" y="187"/>
                      <a:pt x="614" y="186"/>
                      <a:pt x="614" y="186"/>
                    </a:cubicBezTo>
                    <a:cubicBezTo>
                      <a:pt x="614" y="185"/>
                      <a:pt x="615" y="185"/>
                      <a:pt x="616" y="184"/>
                    </a:cubicBezTo>
                    <a:cubicBezTo>
                      <a:pt x="616" y="184"/>
                      <a:pt x="617" y="183"/>
                      <a:pt x="617" y="183"/>
                    </a:cubicBezTo>
                    <a:cubicBezTo>
                      <a:pt x="618" y="182"/>
                      <a:pt x="617" y="182"/>
                      <a:pt x="618" y="181"/>
                    </a:cubicBezTo>
                    <a:cubicBezTo>
                      <a:pt x="619" y="181"/>
                      <a:pt x="619" y="180"/>
                      <a:pt x="619" y="179"/>
                    </a:cubicBezTo>
                    <a:cubicBezTo>
                      <a:pt x="620" y="179"/>
                      <a:pt x="620" y="175"/>
                      <a:pt x="619" y="175"/>
                    </a:cubicBezTo>
                    <a:cubicBezTo>
                      <a:pt x="619" y="174"/>
                      <a:pt x="618" y="175"/>
                      <a:pt x="618" y="174"/>
                    </a:cubicBezTo>
                    <a:cubicBezTo>
                      <a:pt x="618" y="174"/>
                      <a:pt x="618" y="173"/>
                      <a:pt x="617" y="172"/>
                    </a:cubicBezTo>
                    <a:cubicBezTo>
                      <a:pt x="617" y="172"/>
                      <a:pt x="617" y="171"/>
                      <a:pt x="617" y="171"/>
                    </a:cubicBezTo>
                    <a:cubicBezTo>
                      <a:pt x="616" y="171"/>
                      <a:pt x="616" y="170"/>
                      <a:pt x="615" y="170"/>
                    </a:cubicBezTo>
                    <a:cubicBezTo>
                      <a:pt x="615" y="170"/>
                      <a:pt x="613" y="169"/>
                      <a:pt x="613" y="168"/>
                    </a:cubicBezTo>
                    <a:cubicBezTo>
                      <a:pt x="613" y="167"/>
                      <a:pt x="613" y="167"/>
                      <a:pt x="613" y="166"/>
                    </a:cubicBezTo>
                    <a:cubicBezTo>
                      <a:pt x="614" y="166"/>
                      <a:pt x="615" y="165"/>
                      <a:pt x="615" y="165"/>
                    </a:cubicBezTo>
                    <a:cubicBezTo>
                      <a:pt x="614" y="164"/>
                      <a:pt x="614" y="164"/>
                      <a:pt x="614" y="163"/>
                    </a:cubicBezTo>
                    <a:cubicBezTo>
                      <a:pt x="614" y="162"/>
                      <a:pt x="614" y="161"/>
                      <a:pt x="613" y="161"/>
                    </a:cubicBezTo>
                    <a:cubicBezTo>
                      <a:pt x="613" y="160"/>
                      <a:pt x="612" y="160"/>
                      <a:pt x="612" y="159"/>
                    </a:cubicBezTo>
                    <a:cubicBezTo>
                      <a:pt x="611" y="158"/>
                      <a:pt x="611" y="158"/>
                      <a:pt x="610" y="158"/>
                    </a:cubicBezTo>
                    <a:cubicBezTo>
                      <a:pt x="610" y="157"/>
                      <a:pt x="609" y="157"/>
                      <a:pt x="609" y="157"/>
                    </a:cubicBezTo>
                    <a:cubicBezTo>
                      <a:pt x="608" y="157"/>
                      <a:pt x="608" y="156"/>
                      <a:pt x="608" y="155"/>
                    </a:cubicBezTo>
                    <a:cubicBezTo>
                      <a:pt x="608" y="155"/>
                      <a:pt x="607" y="154"/>
                      <a:pt x="607" y="153"/>
                    </a:cubicBezTo>
                    <a:cubicBezTo>
                      <a:pt x="608" y="153"/>
                      <a:pt x="608" y="153"/>
                      <a:pt x="608" y="153"/>
                    </a:cubicBezTo>
                    <a:cubicBezTo>
                      <a:pt x="609" y="152"/>
                      <a:pt x="609" y="152"/>
                      <a:pt x="609" y="152"/>
                    </a:cubicBezTo>
                    <a:cubicBezTo>
                      <a:pt x="609" y="151"/>
                      <a:pt x="608" y="150"/>
                      <a:pt x="608" y="149"/>
                    </a:cubicBezTo>
                    <a:cubicBezTo>
                      <a:pt x="608" y="148"/>
                      <a:pt x="609" y="148"/>
                      <a:pt x="609" y="147"/>
                    </a:cubicBezTo>
                    <a:cubicBezTo>
                      <a:pt x="609" y="147"/>
                      <a:pt x="610" y="145"/>
                      <a:pt x="611" y="145"/>
                    </a:cubicBezTo>
                    <a:cubicBezTo>
                      <a:pt x="612" y="145"/>
                      <a:pt x="612" y="144"/>
                      <a:pt x="613" y="144"/>
                    </a:cubicBezTo>
                    <a:cubicBezTo>
                      <a:pt x="614" y="144"/>
                      <a:pt x="614" y="144"/>
                      <a:pt x="614" y="143"/>
                    </a:cubicBezTo>
                    <a:cubicBezTo>
                      <a:pt x="614" y="143"/>
                      <a:pt x="614" y="143"/>
                      <a:pt x="614" y="143"/>
                    </a:cubicBezTo>
                    <a:cubicBezTo>
                      <a:pt x="614" y="143"/>
                      <a:pt x="614" y="143"/>
                      <a:pt x="613" y="142"/>
                    </a:cubicBezTo>
                    <a:cubicBezTo>
                      <a:pt x="613" y="142"/>
                      <a:pt x="613" y="142"/>
                      <a:pt x="612" y="142"/>
                    </a:cubicBezTo>
                    <a:cubicBezTo>
                      <a:pt x="611" y="141"/>
                      <a:pt x="610" y="141"/>
                      <a:pt x="610" y="141"/>
                    </a:cubicBezTo>
                    <a:cubicBezTo>
                      <a:pt x="610" y="141"/>
                      <a:pt x="608" y="140"/>
                      <a:pt x="608" y="141"/>
                    </a:cubicBezTo>
                    <a:cubicBezTo>
                      <a:pt x="608" y="141"/>
                      <a:pt x="608" y="142"/>
                      <a:pt x="607" y="142"/>
                    </a:cubicBezTo>
                    <a:cubicBezTo>
                      <a:pt x="607" y="142"/>
                      <a:pt x="606" y="141"/>
                      <a:pt x="606" y="141"/>
                    </a:cubicBezTo>
                    <a:cubicBezTo>
                      <a:pt x="605" y="141"/>
                      <a:pt x="604" y="141"/>
                      <a:pt x="604" y="142"/>
                    </a:cubicBezTo>
                    <a:cubicBezTo>
                      <a:pt x="603" y="142"/>
                      <a:pt x="603" y="142"/>
                      <a:pt x="603" y="142"/>
                    </a:cubicBezTo>
                    <a:cubicBezTo>
                      <a:pt x="603" y="142"/>
                      <a:pt x="602" y="141"/>
                      <a:pt x="602" y="141"/>
                    </a:cubicBezTo>
                    <a:cubicBezTo>
                      <a:pt x="601" y="141"/>
                      <a:pt x="600" y="140"/>
                      <a:pt x="599" y="141"/>
                    </a:cubicBezTo>
                    <a:cubicBezTo>
                      <a:pt x="598" y="141"/>
                      <a:pt x="597" y="141"/>
                      <a:pt x="597" y="141"/>
                    </a:cubicBezTo>
                    <a:cubicBezTo>
                      <a:pt x="596" y="141"/>
                      <a:pt x="595" y="140"/>
                      <a:pt x="595" y="140"/>
                    </a:cubicBezTo>
                    <a:cubicBezTo>
                      <a:pt x="595" y="140"/>
                      <a:pt x="594" y="140"/>
                      <a:pt x="593" y="141"/>
                    </a:cubicBezTo>
                    <a:cubicBezTo>
                      <a:pt x="592" y="141"/>
                      <a:pt x="591" y="141"/>
                      <a:pt x="591" y="141"/>
                    </a:cubicBezTo>
                    <a:cubicBezTo>
                      <a:pt x="590" y="141"/>
                      <a:pt x="589" y="140"/>
                      <a:pt x="588" y="140"/>
                    </a:cubicBezTo>
                    <a:cubicBezTo>
                      <a:pt x="588" y="140"/>
                      <a:pt x="588" y="141"/>
                      <a:pt x="587" y="141"/>
                    </a:cubicBezTo>
                    <a:cubicBezTo>
                      <a:pt x="586" y="142"/>
                      <a:pt x="586" y="143"/>
                      <a:pt x="586" y="143"/>
                    </a:cubicBezTo>
                    <a:cubicBezTo>
                      <a:pt x="585" y="143"/>
                      <a:pt x="585" y="145"/>
                      <a:pt x="584" y="145"/>
                    </a:cubicBezTo>
                    <a:cubicBezTo>
                      <a:pt x="584" y="146"/>
                      <a:pt x="583" y="147"/>
                      <a:pt x="583" y="148"/>
                    </a:cubicBezTo>
                    <a:cubicBezTo>
                      <a:pt x="584" y="148"/>
                      <a:pt x="584" y="148"/>
                      <a:pt x="584" y="149"/>
                    </a:cubicBezTo>
                    <a:cubicBezTo>
                      <a:pt x="584" y="149"/>
                      <a:pt x="584" y="150"/>
                      <a:pt x="584" y="150"/>
                    </a:cubicBezTo>
                    <a:cubicBezTo>
                      <a:pt x="583" y="150"/>
                      <a:pt x="582" y="150"/>
                      <a:pt x="581" y="150"/>
                    </a:cubicBezTo>
                    <a:cubicBezTo>
                      <a:pt x="581" y="149"/>
                      <a:pt x="580" y="149"/>
                      <a:pt x="580" y="149"/>
                    </a:cubicBezTo>
                    <a:cubicBezTo>
                      <a:pt x="579" y="150"/>
                      <a:pt x="579" y="152"/>
                      <a:pt x="579" y="152"/>
                    </a:cubicBezTo>
                    <a:cubicBezTo>
                      <a:pt x="579" y="152"/>
                      <a:pt x="579" y="153"/>
                      <a:pt x="578" y="154"/>
                    </a:cubicBezTo>
                    <a:cubicBezTo>
                      <a:pt x="578" y="154"/>
                      <a:pt x="577" y="155"/>
                      <a:pt x="577" y="154"/>
                    </a:cubicBezTo>
                    <a:cubicBezTo>
                      <a:pt x="577" y="154"/>
                      <a:pt x="577" y="154"/>
                      <a:pt x="576" y="154"/>
                    </a:cubicBezTo>
                    <a:cubicBezTo>
                      <a:pt x="576" y="154"/>
                      <a:pt x="575" y="154"/>
                      <a:pt x="575" y="155"/>
                    </a:cubicBezTo>
                    <a:cubicBezTo>
                      <a:pt x="575" y="155"/>
                      <a:pt x="574" y="155"/>
                      <a:pt x="574" y="154"/>
                    </a:cubicBezTo>
                    <a:cubicBezTo>
                      <a:pt x="574" y="154"/>
                      <a:pt x="573" y="153"/>
                      <a:pt x="572" y="152"/>
                    </a:cubicBezTo>
                    <a:cubicBezTo>
                      <a:pt x="572" y="152"/>
                      <a:pt x="571" y="152"/>
                      <a:pt x="570" y="152"/>
                    </a:cubicBezTo>
                    <a:cubicBezTo>
                      <a:pt x="569" y="153"/>
                      <a:pt x="569" y="153"/>
                      <a:pt x="568" y="153"/>
                    </a:cubicBezTo>
                    <a:cubicBezTo>
                      <a:pt x="568" y="152"/>
                      <a:pt x="567" y="152"/>
                      <a:pt x="567" y="151"/>
                    </a:cubicBezTo>
                    <a:cubicBezTo>
                      <a:pt x="567" y="151"/>
                      <a:pt x="567" y="150"/>
                      <a:pt x="567" y="149"/>
                    </a:cubicBezTo>
                    <a:cubicBezTo>
                      <a:pt x="568" y="148"/>
                      <a:pt x="568" y="148"/>
                      <a:pt x="568" y="147"/>
                    </a:cubicBezTo>
                    <a:cubicBezTo>
                      <a:pt x="569" y="147"/>
                      <a:pt x="569" y="147"/>
                      <a:pt x="569" y="147"/>
                    </a:cubicBezTo>
                    <a:cubicBezTo>
                      <a:pt x="569" y="146"/>
                      <a:pt x="568" y="146"/>
                      <a:pt x="569" y="145"/>
                    </a:cubicBezTo>
                    <a:cubicBezTo>
                      <a:pt x="569" y="144"/>
                      <a:pt x="570" y="143"/>
                      <a:pt x="570" y="142"/>
                    </a:cubicBezTo>
                    <a:cubicBezTo>
                      <a:pt x="570" y="142"/>
                      <a:pt x="570" y="139"/>
                      <a:pt x="570" y="138"/>
                    </a:cubicBezTo>
                    <a:cubicBezTo>
                      <a:pt x="569" y="138"/>
                      <a:pt x="568" y="138"/>
                      <a:pt x="568" y="137"/>
                    </a:cubicBezTo>
                    <a:cubicBezTo>
                      <a:pt x="568" y="136"/>
                      <a:pt x="568" y="134"/>
                      <a:pt x="568" y="134"/>
                    </a:cubicBezTo>
                    <a:cubicBezTo>
                      <a:pt x="568" y="133"/>
                      <a:pt x="567" y="132"/>
                      <a:pt x="567" y="131"/>
                    </a:cubicBezTo>
                    <a:cubicBezTo>
                      <a:pt x="568" y="131"/>
                      <a:pt x="568" y="129"/>
                      <a:pt x="568" y="129"/>
                    </a:cubicBezTo>
                    <a:cubicBezTo>
                      <a:pt x="568" y="128"/>
                      <a:pt x="567" y="128"/>
                      <a:pt x="567" y="127"/>
                    </a:cubicBezTo>
                    <a:cubicBezTo>
                      <a:pt x="566" y="127"/>
                      <a:pt x="565" y="126"/>
                      <a:pt x="565" y="125"/>
                    </a:cubicBezTo>
                    <a:cubicBezTo>
                      <a:pt x="566" y="124"/>
                      <a:pt x="566" y="123"/>
                      <a:pt x="567" y="123"/>
                    </a:cubicBezTo>
                    <a:cubicBezTo>
                      <a:pt x="567" y="123"/>
                      <a:pt x="568" y="123"/>
                      <a:pt x="568" y="122"/>
                    </a:cubicBezTo>
                    <a:cubicBezTo>
                      <a:pt x="568" y="122"/>
                      <a:pt x="568" y="121"/>
                      <a:pt x="568" y="120"/>
                    </a:cubicBezTo>
                    <a:cubicBezTo>
                      <a:pt x="568" y="120"/>
                      <a:pt x="568" y="119"/>
                      <a:pt x="567" y="120"/>
                    </a:cubicBezTo>
                    <a:cubicBezTo>
                      <a:pt x="565" y="120"/>
                      <a:pt x="564" y="120"/>
                      <a:pt x="564" y="119"/>
                    </a:cubicBezTo>
                    <a:cubicBezTo>
                      <a:pt x="564" y="118"/>
                      <a:pt x="564" y="115"/>
                      <a:pt x="564" y="114"/>
                    </a:cubicBezTo>
                    <a:cubicBezTo>
                      <a:pt x="564" y="113"/>
                      <a:pt x="564" y="114"/>
                      <a:pt x="564" y="114"/>
                    </a:cubicBezTo>
                    <a:cubicBezTo>
                      <a:pt x="563" y="113"/>
                      <a:pt x="562" y="113"/>
                      <a:pt x="562" y="112"/>
                    </a:cubicBezTo>
                    <a:cubicBezTo>
                      <a:pt x="562" y="112"/>
                      <a:pt x="562" y="111"/>
                      <a:pt x="562" y="111"/>
                    </a:cubicBezTo>
                    <a:cubicBezTo>
                      <a:pt x="561" y="111"/>
                      <a:pt x="560" y="112"/>
                      <a:pt x="560" y="113"/>
                    </a:cubicBezTo>
                    <a:cubicBezTo>
                      <a:pt x="559" y="113"/>
                      <a:pt x="559" y="114"/>
                      <a:pt x="558" y="114"/>
                    </a:cubicBezTo>
                    <a:cubicBezTo>
                      <a:pt x="557" y="114"/>
                      <a:pt x="556" y="114"/>
                      <a:pt x="556" y="114"/>
                    </a:cubicBezTo>
                    <a:cubicBezTo>
                      <a:pt x="555" y="113"/>
                      <a:pt x="554" y="113"/>
                      <a:pt x="554" y="112"/>
                    </a:cubicBezTo>
                    <a:cubicBezTo>
                      <a:pt x="553" y="112"/>
                      <a:pt x="553" y="112"/>
                      <a:pt x="553" y="112"/>
                    </a:cubicBezTo>
                    <a:cubicBezTo>
                      <a:pt x="553" y="111"/>
                      <a:pt x="553" y="111"/>
                      <a:pt x="552" y="110"/>
                    </a:cubicBezTo>
                    <a:cubicBezTo>
                      <a:pt x="552" y="110"/>
                      <a:pt x="551" y="110"/>
                      <a:pt x="551" y="111"/>
                    </a:cubicBezTo>
                    <a:cubicBezTo>
                      <a:pt x="551" y="111"/>
                      <a:pt x="550" y="112"/>
                      <a:pt x="550" y="112"/>
                    </a:cubicBezTo>
                    <a:cubicBezTo>
                      <a:pt x="549" y="112"/>
                      <a:pt x="548" y="113"/>
                      <a:pt x="548" y="114"/>
                    </a:cubicBezTo>
                    <a:cubicBezTo>
                      <a:pt x="547" y="115"/>
                      <a:pt x="547" y="115"/>
                      <a:pt x="547" y="116"/>
                    </a:cubicBezTo>
                    <a:cubicBezTo>
                      <a:pt x="546" y="117"/>
                      <a:pt x="546" y="117"/>
                      <a:pt x="546" y="118"/>
                    </a:cubicBezTo>
                    <a:cubicBezTo>
                      <a:pt x="545" y="118"/>
                      <a:pt x="543" y="118"/>
                      <a:pt x="543" y="119"/>
                    </a:cubicBezTo>
                    <a:cubicBezTo>
                      <a:pt x="543" y="119"/>
                      <a:pt x="542" y="120"/>
                      <a:pt x="541" y="120"/>
                    </a:cubicBezTo>
                    <a:cubicBezTo>
                      <a:pt x="541" y="120"/>
                      <a:pt x="540" y="120"/>
                      <a:pt x="539" y="120"/>
                    </a:cubicBezTo>
                    <a:cubicBezTo>
                      <a:pt x="539" y="120"/>
                      <a:pt x="538" y="121"/>
                      <a:pt x="538" y="122"/>
                    </a:cubicBezTo>
                    <a:cubicBezTo>
                      <a:pt x="538" y="122"/>
                      <a:pt x="539" y="123"/>
                      <a:pt x="539" y="123"/>
                    </a:cubicBezTo>
                    <a:cubicBezTo>
                      <a:pt x="538" y="124"/>
                      <a:pt x="538" y="126"/>
                      <a:pt x="538" y="126"/>
                    </a:cubicBezTo>
                    <a:cubicBezTo>
                      <a:pt x="538" y="127"/>
                      <a:pt x="539" y="130"/>
                      <a:pt x="538" y="130"/>
                    </a:cubicBezTo>
                    <a:cubicBezTo>
                      <a:pt x="538" y="130"/>
                      <a:pt x="537" y="129"/>
                      <a:pt x="536" y="130"/>
                    </a:cubicBezTo>
                    <a:cubicBezTo>
                      <a:pt x="536" y="130"/>
                      <a:pt x="535" y="131"/>
                      <a:pt x="534" y="131"/>
                    </a:cubicBezTo>
                    <a:cubicBezTo>
                      <a:pt x="533" y="131"/>
                      <a:pt x="532" y="130"/>
                      <a:pt x="532" y="131"/>
                    </a:cubicBezTo>
                    <a:cubicBezTo>
                      <a:pt x="531" y="131"/>
                      <a:pt x="531" y="132"/>
                      <a:pt x="531" y="132"/>
                    </a:cubicBezTo>
                    <a:cubicBezTo>
                      <a:pt x="530" y="132"/>
                      <a:pt x="528" y="133"/>
                      <a:pt x="529" y="132"/>
                    </a:cubicBezTo>
                    <a:cubicBezTo>
                      <a:pt x="529" y="132"/>
                      <a:pt x="529" y="131"/>
                      <a:pt x="529" y="130"/>
                    </a:cubicBezTo>
                    <a:cubicBezTo>
                      <a:pt x="529" y="130"/>
                      <a:pt x="530" y="128"/>
                      <a:pt x="529" y="128"/>
                    </a:cubicBezTo>
                    <a:cubicBezTo>
                      <a:pt x="528" y="127"/>
                      <a:pt x="527" y="128"/>
                      <a:pt x="527" y="127"/>
                    </a:cubicBezTo>
                    <a:cubicBezTo>
                      <a:pt x="528" y="126"/>
                      <a:pt x="529" y="126"/>
                      <a:pt x="527" y="125"/>
                    </a:cubicBezTo>
                    <a:cubicBezTo>
                      <a:pt x="525" y="124"/>
                      <a:pt x="526" y="122"/>
                      <a:pt x="526" y="122"/>
                    </a:cubicBezTo>
                    <a:cubicBezTo>
                      <a:pt x="526" y="121"/>
                      <a:pt x="526" y="120"/>
                      <a:pt x="526" y="119"/>
                    </a:cubicBezTo>
                    <a:cubicBezTo>
                      <a:pt x="527" y="118"/>
                      <a:pt x="527" y="117"/>
                      <a:pt x="527" y="117"/>
                    </a:cubicBezTo>
                    <a:cubicBezTo>
                      <a:pt x="528" y="116"/>
                      <a:pt x="528" y="116"/>
                      <a:pt x="528" y="115"/>
                    </a:cubicBezTo>
                    <a:cubicBezTo>
                      <a:pt x="528" y="114"/>
                      <a:pt x="528" y="112"/>
                      <a:pt x="529" y="112"/>
                    </a:cubicBezTo>
                    <a:cubicBezTo>
                      <a:pt x="529" y="111"/>
                      <a:pt x="529" y="110"/>
                      <a:pt x="530" y="109"/>
                    </a:cubicBezTo>
                    <a:cubicBezTo>
                      <a:pt x="530" y="109"/>
                      <a:pt x="533" y="108"/>
                      <a:pt x="533" y="108"/>
                    </a:cubicBezTo>
                    <a:cubicBezTo>
                      <a:pt x="534" y="107"/>
                      <a:pt x="538" y="105"/>
                      <a:pt x="538" y="105"/>
                    </a:cubicBezTo>
                    <a:cubicBezTo>
                      <a:pt x="538" y="104"/>
                      <a:pt x="539" y="103"/>
                      <a:pt x="538" y="103"/>
                    </a:cubicBezTo>
                    <a:cubicBezTo>
                      <a:pt x="538" y="102"/>
                      <a:pt x="538" y="101"/>
                      <a:pt x="537" y="100"/>
                    </a:cubicBezTo>
                    <a:cubicBezTo>
                      <a:pt x="537" y="100"/>
                      <a:pt x="537" y="99"/>
                      <a:pt x="538" y="98"/>
                    </a:cubicBezTo>
                    <a:cubicBezTo>
                      <a:pt x="539" y="98"/>
                      <a:pt x="540" y="96"/>
                      <a:pt x="541" y="96"/>
                    </a:cubicBezTo>
                    <a:cubicBezTo>
                      <a:pt x="541" y="95"/>
                      <a:pt x="542" y="93"/>
                      <a:pt x="542" y="92"/>
                    </a:cubicBezTo>
                    <a:cubicBezTo>
                      <a:pt x="543" y="92"/>
                      <a:pt x="543" y="91"/>
                      <a:pt x="544" y="91"/>
                    </a:cubicBezTo>
                    <a:cubicBezTo>
                      <a:pt x="545" y="91"/>
                      <a:pt x="546" y="91"/>
                      <a:pt x="546" y="90"/>
                    </a:cubicBezTo>
                    <a:cubicBezTo>
                      <a:pt x="547" y="90"/>
                      <a:pt x="548" y="89"/>
                      <a:pt x="548" y="89"/>
                    </a:cubicBezTo>
                    <a:cubicBezTo>
                      <a:pt x="548" y="88"/>
                      <a:pt x="549" y="88"/>
                      <a:pt x="549" y="87"/>
                    </a:cubicBezTo>
                    <a:cubicBezTo>
                      <a:pt x="549" y="86"/>
                      <a:pt x="549" y="85"/>
                      <a:pt x="550" y="85"/>
                    </a:cubicBezTo>
                    <a:cubicBezTo>
                      <a:pt x="550" y="85"/>
                      <a:pt x="551" y="85"/>
                      <a:pt x="551" y="85"/>
                    </a:cubicBezTo>
                    <a:cubicBezTo>
                      <a:pt x="552" y="84"/>
                      <a:pt x="552" y="83"/>
                      <a:pt x="552" y="82"/>
                    </a:cubicBezTo>
                    <a:cubicBezTo>
                      <a:pt x="552" y="82"/>
                      <a:pt x="552" y="81"/>
                      <a:pt x="553" y="80"/>
                    </a:cubicBezTo>
                    <a:cubicBezTo>
                      <a:pt x="553" y="79"/>
                      <a:pt x="554" y="77"/>
                      <a:pt x="554" y="76"/>
                    </a:cubicBezTo>
                    <a:cubicBezTo>
                      <a:pt x="554" y="75"/>
                      <a:pt x="553" y="74"/>
                      <a:pt x="554" y="73"/>
                    </a:cubicBezTo>
                    <a:cubicBezTo>
                      <a:pt x="554" y="72"/>
                      <a:pt x="554" y="70"/>
                      <a:pt x="555" y="70"/>
                    </a:cubicBezTo>
                    <a:cubicBezTo>
                      <a:pt x="555" y="69"/>
                      <a:pt x="555" y="68"/>
                      <a:pt x="555" y="68"/>
                    </a:cubicBezTo>
                    <a:cubicBezTo>
                      <a:pt x="554" y="67"/>
                      <a:pt x="552" y="66"/>
                      <a:pt x="552" y="65"/>
                    </a:cubicBezTo>
                    <a:cubicBezTo>
                      <a:pt x="552" y="64"/>
                      <a:pt x="553" y="63"/>
                      <a:pt x="553" y="63"/>
                    </a:cubicBezTo>
                    <a:cubicBezTo>
                      <a:pt x="553" y="62"/>
                      <a:pt x="553" y="62"/>
                      <a:pt x="552" y="61"/>
                    </a:cubicBezTo>
                    <a:cubicBezTo>
                      <a:pt x="552" y="61"/>
                      <a:pt x="552" y="60"/>
                      <a:pt x="552" y="59"/>
                    </a:cubicBezTo>
                    <a:cubicBezTo>
                      <a:pt x="552" y="59"/>
                      <a:pt x="553" y="56"/>
                      <a:pt x="553" y="57"/>
                    </a:cubicBezTo>
                    <a:cubicBezTo>
                      <a:pt x="554" y="58"/>
                      <a:pt x="555" y="58"/>
                      <a:pt x="555" y="57"/>
                    </a:cubicBezTo>
                    <a:cubicBezTo>
                      <a:pt x="556" y="57"/>
                      <a:pt x="557" y="57"/>
                      <a:pt x="558" y="57"/>
                    </a:cubicBezTo>
                    <a:cubicBezTo>
                      <a:pt x="559" y="56"/>
                      <a:pt x="559" y="56"/>
                      <a:pt x="559" y="56"/>
                    </a:cubicBezTo>
                    <a:cubicBezTo>
                      <a:pt x="559" y="55"/>
                      <a:pt x="559" y="54"/>
                      <a:pt x="560" y="54"/>
                    </a:cubicBezTo>
                    <a:cubicBezTo>
                      <a:pt x="561" y="54"/>
                      <a:pt x="563" y="53"/>
                      <a:pt x="562" y="52"/>
                    </a:cubicBezTo>
                    <a:cubicBezTo>
                      <a:pt x="562" y="52"/>
                      <a:pt x="562" y="50"/>
                      <a:pt x="562" y="50"/>
                    </a:cubicBezTo>
                    <a:cubicBezTo>
                      <a:pt x="561" y="49"/>
                      <a:pt x="560" y="49"/>
                      <a:pt x="561" y="48"/>
                    </a:cubicBezTo>
                    <a:cubicBezTo>
                      <a:pt x="561" y="47"/>
                      <a:pt x="563" y="47"/>
                      <a:pt x="563" y="46"/>
                    </a:cubicBezTo>
                    <a:cubicBezTo>
                      <a:pt x="563" y="46"/>
                      <a:pt x="564" y="46"/>
                      <a:pt x="564" y="46"/>
                    </a:cubicBezTo>
                    <a:cubicBezTo>
                      <a:pt x="565" y="45"/>
                      <a:pt x="566" y="45"/>
                      <a:pt x="566" y="44"/>
                    </a:cubicBezTo>
                    <a:cubicBezTo>
                      <a:pt x="566" y="44"/>
                      <a:pt x="565" y="44"/>
                      <a:pt x="564" y="44"/>
                    </a:cubicBezTo>
                    <a:cubicBezTo>
                      <a:pt x="564" y="44"/>
                      <a:pt x="563" y="45"/>
                      <a:pt x="563" y="44"/>
                    </a:cubicBezTo>
                    <a:cubicBezTo>
                      <a:pt x="563" y="43"/>
                      <a:pt x="563" y="43"/>
                      <a:pt x="563" y="43"/>
                    </a:cubicBezTo>
                    <a:cubicBezTo>
                      <a:pt x="562" y="43"/>
                      <a:pt x="561" y="43"/>
                      <a:pt x="560" y="43"/>
                    </a:cubicBezTo>
                    <a:cubicBezTo>
                      <a:pt x="560" y="44"/>
                      <a:pt x="560" y="44"/>
                      <a:pt x="559" y="44"/>
                    </a:cubicBezTo>
                    <a:cubicBezTo>
                      <a:pt x="559" y="43"/>
                      <a:pt x="557" y="43"/>
                      <a:pt x="557" y="43"/>
                    </a:cubicBezTo>
                    <a:cubicBezTo>
                      <a:pt x="556" y="43"/>
                      <a:pt x="556" y="41"/>
                      <a:pt x="556" y="42"/>
                    </a:cubicBezTo>
                    <a:cubicBezTo>
                      <a:pt x="555" y="43"/>
                      <a:pt x="555" y="43"/>
                      <a:pt x="555" y="43"/>
                    </a:cubicBezTo>
                    <a:cubicBezTo>
                      <a:pt x="554" y="43"/>
                      <a:pt x="553" y="41"/>
                      <a:pt x="553" y="42"/>
                    </a:cubicBezTo>
                    <a:cubicBezTo>
                      <a:pt x="553" y="42"/>
                      <a:pt x="552" y="43"/>
                      <a:pt x="552" y="43"/>
                    </a:cubicBezTo>
                    <a:cubicBezTo>
                      <a:pt x="551" y="43"/>
                      <a:pt x="551" y="44"/>
                      <a:pt x="550" y="44"/>
                    </a:cubicBezTo>
                    <a:cubicBezTo>
                      <a:pt x="550" y="45"/>
                      <a:pt x="550" y="45"/>
                      <a:pt x="550" y="46"/>
                    </a:cubicBezTo>
                    <a:cubicBezTo>
                      <a:pt x="550" y="47"/>
                      <a:pt x="550" y="47"/>
                      <a:pt x="549" y="46"/>
                    </a:cubicBezTo>
                    <a:cubicBezTo>
                      <a:pt x="549" y="46"/>
                      <a:pt x="548" y="46"/>
                      <a:pt x="547" y="46"/>
                    </a:cubicBezTo>
                    <a:cubicBezTo>
                      <a:pt x="547" y="46"/>
                      <a:pt x="546" y="46"/>
                      <a:pt x="546" y="45"/>
                    </a:cubicBezTo>
                    <a:cubicBezTo>
                      <a:pt x="546" y="44"/>
                      <a:pt x="546" y="44"/>
                      <a:pt x="545" y="43"/>
                    </a:cubicBezTo>
                    <a:cubicBezTo>
                      <a:pt x="544" y="43"/>
                      <a:pt x="544" y="42"/>
                      <a:pt x="544" y="42"/>
                    </a:cubicBezTo>
                    <a:cubicBezTo>
                      <a:pt x="544" y="42"/>
                      <a:pt x="543" y="41"/>
                      <a:pt x="543" y="40"/>
                    </a:cubicBezTo>
                    <a:cubicBezTo>
                      <a:pt x="544" y="40"/>
                      <a:pt x="544" y="40"/>
                      <a:pt x="543" y="39"/>
                    </a:cubicBezTo>
                    <a:cubicBezTo>
                      <a:pt x="542" y="38"/>
                      <a:pt x="541" y="37"/>
                      <a:pt x="542" y="37"/>
                    </a:cubicBezTo>
                    <a:cubicBezTo>
                      <a:pt x="542" y="36"/>
                      <a:pt x="542" y="34"/>
                      <a:pt x="543" y="34"/>
                    </a:cubicBezTo>
                    <a:cubicBezTo>
                      <a:pt x="543" y="33"/>
                      <a:pt x="543" y="32"/>
                      <a:pt x="543" y="31"/>
                    </a:cubicBezTo>
                    <a:cubicBezTo>
                      <a:pt x="543" y="30"/>
                      <a:pt x="544" y="30"/>
                      <a:pt x="544" y="29"/>
                    </a:cubicBezTo>
                    <a:cubicBezTo>
                      <a:pt x="545" y="29"/>
                      <a:pt x="545" y="29"/>
                      <a:pt x="546" y="29"/>
                    </a:cubicBezTo>
                    <a:cubicBezTo>
                      <a:pt x="546" y="29"/>
                      <a:pt x="547" y="30"/>
                      <a:pt x="547" y="29"/>
                    </a:cubicBezTo>
                    <a:cubicBezTo>
                      <a:pt x="547" y="28"/>
                      <a:pt x="546" y="28"/>
                      <a:pt x="546" y="27"/>
                    </a:cubicBezTo>
                    <a:cubicBezTo>
                      <a:pt x="545" y="27"/>
                      <a:pt x="545" y="27"/>
                      <a:pt x="546" y="26"/>
                    </a:cubicBezTo>
                    <a:cubicBezTo>
                      <a:pt x="546" y="25"/>
                      <a:pt x="546" y="25"/>
                      <a:pt x="546" y="24"/>
                    </a:cubicBezTo>
                    <a:cubicBezTo>
                      <a:pt x="546" y="23"/>
                      <a:pt x="547" y="22"/>
                      <a:pt x="546" y="22"/>
                    </a:cubicBezTo>
                    <a:cubicBezTo>
                      <a:pt x="546" y="21"/>
                      <a:pt x="546" y="20"/>
                      <a:pt x="546" y="20"/>
                    </a:cubicBezTo>
                    <a:cubicBezTo>
                      <a:pt x="546" y="19"/>
                      <a:pt x="547" y="18"/>
                      <a:pt x="547" y="17"/>
                    </a:cubicBezTo>
                    <a:cubicBezTo>
                      <a:pt x="546" y="16"/>
                      <a:pt x="546" y="14"/>
                      <a:pt x="547" y="14"/>
                    </a:cubicBezTo>
                    <a:cubicBezTo>
                      <a:pt x="547" y="14"/>
                      <a:pt x="548" y="14"/>
                      <a:pt x="548" y="13"/>
                    </a:cubicBezTo>
                    <a:cubicBezTo>
                      <a:pt x="548" y="12"/>
                      <a:pt x="548" y="11"/>
                      <a:pt x="548" y="10"/>
                    </a:cubicBezTo>
                    <a:cubicBezTo>
                      <a:pt x="547" y="9"/>
                      <a:pt x="546" y="8"/>
                      <a:pt x="545" y="9"/>
                    </a:cubicBezTo>
                    <a:cubicBezTo>
                      <a:pt x="545" y="9"/>
                      <a:pt x="544" y="10"/>
                      <a:pt x="544" y="10"/>
                    </a:cubicBezTo>
                    <a:cubicBezTo>
                      <a:pt x="543" y="10"/>
                      <a:pt x="542" y="10"/>
                      <a:pt x="541" y="10"/>
                    </a:cubicBezTo>
                    <a:cubicBezTo>
                      <a:pt x="541" y="9"/>
                      <a:pt x="541" y="8"/>
                      <a:pt x="541" y="8"/>
                    </a:cubicBezTo>
                    <a:cubicBezTo>
                      <a:pt x="541" y="7"/>
                      <a:pt x="541" y="6"/>
                      <a:pt x="540" y="6"/>
                    </a:cubicBezTo>
                    <a:cubicBezTo>
                      <a:pt x="540" y="6"/>
                      <a:pt x="539" y="7"/>
                      <a:pt x="539" y="7"/>
                    </a:cubicBezTo>
                    <a:cubicBezTo>
                      <a:pt x="538" y="6"/>
                      <a:pt x="538" y="6"/>
                      <a:pt x="537" y="6"/>
                    </a:cubicBezTo>
                    <a:cubicBezTo>
                      <a:pt x="536" y="6"/>
                      <a:pt x="535" y="7"/>
                      <a:pt x="534" y="7"/>
                    </a:cubicBezTo>
                    <a:cubicBezTo>
                      <a:pt x="533" y="7"/>
                      <a:pt x="532" y="7"/>
                      <a:pt x="531" y="7"/>
                    </a:cubicBezTo>
                    <a:cubicBezTo>
                      <a:pt x="531" y="6"/>
                      <a:pt x="530" y="5"/>
                      <a:pt x="529" y="5"/>
                    </a:cubicBezTo>
                    <a:cubicBezTo>
                      <a:pt x="528" y="5"/>
                      <a:pt x="527" y="6"/>
                      <a:pt x="527" y="5"/>
                    </a:cubicBezTo>
                    <a:cubicBezTo>
                      <a:pt x="527" y="4"/>
                      <a:pt x="526" y="4"/>
                      <a:pt x="525" y="4"/>
                    </a:cubicBezTo>
                    <a:cubicBezTo>
                      <a:pt x="524" y="4"/>
                      <a:pt x="524" y="4"/>
                      <a:pt x="524" y="4"/>
                    </a:cubicBezTo>
                    <a:cubicBezTo>
                      <a:pt x="524" y="3"/>
                      <a:pt x="524" y="3"/>
                      <a:pt x="524" y="2"/>
                    </a:cubicBezTo>
                    <a:cubicBezTo>
                      <a:pt x="523" y="2"/>
                      <a:pt x="522" y="0"/>
                      <a:pt x="522" y="0"/>
                    </a:cubicBezTo>
                    <a:cubicBezTo>
                      <a:pt x="521" y="1"/>
                      <a:pt x="519" y="1"/>
                      <a:pt x="520" y="2"/>
                    </a:cubicBezTo>
                    <a:cubicBezTo>
                      <a:pt x="520" y="3"/>
                      <a:pt x="520" y="5"/>
                      <a:pt x="519" y="6"/>
                    </a:cubicBezTo>
                    <a:cubicBezTo>
                      <a:pt x="519" y="6"/>
                      <a:pt x="518" y="6"/>
                      <a:pt x="518" y="7"/>
                    </a:cubicBezTo>
                    <a:cubicBezTo>
                      <a:pt x="519" y="7"/>
                      <a:pt x="519" y="9"/>
                      <a:pt x="519" y="10"/>
                    </a:cubicBezTo>
                    <a:cubicBezTo>
                      <a:pt x="519" y="11"/>
                      <a:pt x="518" y="13"/>
                      <a:pt x="518" y="12"/>
                    </a:cubicBezTo>
                    <a:cubicBezTo>
                      <a:pt x="518" y="12"/>
                      <a:pt x="518" y="10"/>
                      <a:pt x="517" y="10"/>
                    </a:cubicBezTo>
                    <a:cubicBezTo>
                      <a:pt x="516" y="10"/>
                      <a:pt x="515" y="11"/>
                      <a:pt x="514" y="11"/>
                    </a:cubicBezTo>
                    <a:cubicBezTo>
                      <a:pt x="513" y="11"/>
                      <a:pt x="513" y="11"/>
                      <a:pt x="512" y="12"/>
                    </a:cubicBezTo>
                    <a:cubicBezTo>
                      <a:pt x="512" y="12"/>
                      <a:pt x="511" y="12"/>
                      <a:pt x="510" y="12"/>
                    </a:cubicBezTo>
                    <a:cubicBezTo>
                      <a:pt x="509" y="12"/>
                      <a:pt x="509" y="12"/>
                      <a:pt x="508" y="12"/>
                    </a:cubicBezTo>
                    <a:cubicBezTo>
                      <a:pt x="508" y="12"/>
                      <a:pt x="508" y="11"/>
                      <a:pt x="507" y="12"/>
                    </a:cubicBezTo>
                    <a:cubicBezTo>
                      <a:pt x="506" y="12"/>
                      <a:pt x="506" y="13"/>
                      <a:pt x="506" y="13"/>
                    </a:cubicBezTo>
                    <a:cubicBezTo>
                      <a:pt x="505" y="14"/>
                      <a:pt x="505" y="13"/>
                      <a:pt x="505" y="13"/>
                    </a:cubicBezTo>
                    <a:cubicBezTo>
                      <a:pt x="504" y="12"/>
                      <a:pt x="503" y="12"/>
                      <a:pt x="503" y="11"/>
                    </a:cubicBezTo>
                    <a:cubicBezTo>
                      <a:pt x="504" y="10"/>
                      <a:pt x="504" y="9"/>
                      <a:pt x="504" y="8"/>
                    </a:cubicBezTo>
                    <a:cubicBezTo>
                      <a:pt x="503" y="7"/>
                      <a:pt x="503" y="7"/>
                      <a:pt x="503" y="8"/>
                    </a:cubicBezTo>
                    <a:cubicBezTo>
                      <a:pt x="502" y="9"/>
                      <a:pt x="502" y="10"/>
                      <a:pt x="501" y="9"/>
                    </a:cubicBezTo>
                    <a:cubicBezTo>
                      <a:pt x="501" y="9"/>
                      <a:pt x="500" y="9"/>
                      <a:pt x="500" y="8"/>
                    </a:cubicBezTo>
                    <a:cubicBezTo>
                      <a:pt x="499" y="8"/>
                      <a:pt x="498" y="7"/>
                      <a:pt x="497" y="8"/>
                    </a:cubicBezTo>
                    <a:cubicBezTo>
                      <a:pt x="497" y="8"/>
                      <a:pt x="496" y="9"/>
                      <a:pt x="496" y="8"/>
                    </a:cubicBezTo>
                    <a:cubicBezTo>
                      <a:pt x="495" y="8"/>
                      <a:pt x="494" y="8"/>
                      <a:pt x="494" y="7"/>
                    </a:cubicBezTo>
                    <a:cubicBezTo>
                      <a:pt x="494" y="6"/>
                      <a:pt x="494" y="5"/>
                      <a:pt x="493" y="6"/>
                    </a:cubicBezTo>
                    <a:cubicBezTo>
                      <a:pt x="492" y="7"/>
                      <a:pt x="491" y="9"/>
                      <a:pt x="490" y="10"/>
                    </a:cubicBezTo>
                    <a:cubicBezTo>
                      <a:pt x="490" y="10"/>
                      <a:pt x="488" y="11"/>
                      <a:pt x="488" y="12"/>
                    </a:cubicBezTo>
                    <a:cubicBezTo>
                      <a:pt x="488" y="13"/>
                      <a:pt x="489" y="15"/>
                      <a:pt x="488" y="16"/>
                    </a:cubicBezTo>
                    <a:cubicBezTo>
                      <a:pt x="488" y="17"/>
                      <a:pt x="486" y="19"/>
                      <a:pt x="486" y="19"/>
                    </a:cubicBezTo>
                    <a:cubicBezTo>
                      <a:pt x="486" y="20"/>
                      <a:pt x="484" y="22"/>
                      <a:pt x="484" y="22"/>
                    </a:cubicBezTo>
                    <a:cubicBezTo>
                      <a:pt x="483" y="21"/>
                      <a:pt x="483" y="20"/>
                      <a:pt x="483" y="21"/>
                    </a:cubicBezTo>
                    <a:cubicBezTo>
                      <a:pt x="482" y="21"/>
                      <a:pt x="480" y="22"/>
                      <a:pt x="479" y="23"/>
                    </a:cubicBezTo>
                    <a:cubicBezTo>
                      <a:pt x="479" y="24"/>
                      <a:pt x="478" y="26"/>
                      <a:pt x="477" y="27"/>
                    </a:cubicBezTo>
                    <a:cubicBezTo>
                      <a:pt x="476" y="27"/>
                      <a:pt x="475" y="28"/>
                      <a:pt x="475" y="29"/>
                    </a:cubicBezTo>
                    <a:cubicBezTo>
                      <a:pt x="475" y="29"/>
                      <a:pt x="473" y="31"/>
                      <a:pt x="473" y="32"/>
                    </a:cubicBezTo>
                    <a:cubicBezTo>
                      <a:pt x="474" y="33"/>
                      <a:pt x="474" y="33"/>
                      <a:pt x="473" y="34"/>
                    </a:cubicBezTo>
                    <a:cubicBezTo>
                      <a:pt x="473" y="35"/>
                      <a:pt x="473" y="35"/>
                      <a:pt x="473" y="36"/>
                    </a:cubicBezTo>
                    <a:cubicBezTo>
                      <a:pt x="472" y="37"/>
                      <a:pt x="472" y="39"/>
                      <a:pt x="471" y="40"/>
                    </a:cubicBezTo>
                    <a:cubicBezTo>
                      <a:pt x="470" y="40"/>
                      <a:pt x="470" y="41"/>
                      <a:pt x="469" y="41"/>
                    </a:cubicBezTo>
                    <a:cubicBezTo>
                      <a:pt x="468" y="41"/>
                      <a:pt x="467" y="40"/>
                      <a:pt x="467" y="41"/>
                    </a:cubicBezTo>
                    <a:cubicBezTo>
                      <a:pt x="466" y="41"/>
                      <a:pt x="465" y="41"/>
                      <a:pt x="465" y="40"/>
                    </a:cubicBezTo>
                    <a:cubicBezTo>
                      <a:pt x="465" y="39"/>
                      <a:pt x="466" y="39"/>
                      <a:pt x="465" y="38"/>
                    </a:cubicBezTo>
                    <a:cubicBezTo>
                      <a:pt x="465" y="37"/>
                      <a:pt x="465" y="35"/>
                      <a:pt x="464" y="35"/>
                    </a:cubicBezTo>
                    <a:cubicBezTo>
                      <a:pt x="463" y="34"/>
                      <a:pt x="462" y="34"/>
                      <a:pt x="462" y="33"/>
                    </a:cubicBezTo>
                    <a:cubicBezTo>
                      <a:pt x="461" y="33"/>
                      <a:pt x="460" y="31"/>
                      <a:pt x="460" y="32"/>
                    </a:cubicBezTo>
                    <a:cubicBezTo>
                      <a:pt x="459" y="32"/>
                      <a:pt x="458" y="34"/>
                      <a:pt x="458" y="35"/>
                    </a:cubicBezTo>
                    <a:cubicBezTo>
                      <a:pt x="458" y="36"/>
                      <a:pt x="458" y="36"/>
                      <a:pt x="457" y="36"/>
                    </a:cubicBezTo>
                    <a:cubicBezTo>
                      <a:pt x="456" y="36"/>
                      <a:pt x="456" y="36"/>
                      <a:pt x="455" y="35"/>
                    </a:cubicBezTo>
                    <a:cubicBezTo>
                      <a:pt x="455" y="35"/>
                      <a:pt x="455" y="34"/>
                      <a:pt x="454" y="35"/>
                    </a:cubicBezTo>
                    <a:cubicBezTo>
                      <a:pt x="453" y="36"/>
                      <a:pt x="453" y="37"/>
                      <a:pt x="453" y="36"/>
                    </a:cubicBezTo>
                    <a:cubicBezTo>
                      <a:pt x="452" y="35"/>
                      <a:pt x="452" y="35"/>
                      <a:pt x="452" y="35"/>
                    </a:cubicBezTo>
                    <a:cubicBezTo>
                      <a:pt x="451" y="35"/>
                      <a:pt x="450" y="35"/>
                      <a:pt x="450" y="34"/>
                    </a:cubicBezTo>
                    <a:cubicBezTo>
                      <a:pt x="450" y="34"/>
                      <a:pt x="451" y="31"/>
                      <a:pt x="451" y="30"/>
                    </a:cubicBezTo>
                    <a:cubicBezTo>
                      <a:pt x="451" y="29"/>
                      <a:pt x="452" y="27"/>
                      <a:pt x="452" y="27"/>
                    </a:cubicBezTo>
                    <a:cubicBezTo>
                      <a:pt x="452" y="26"/>
                      <a:pt x="451" y="25"/>
                      <a:pt x="452" y="24"/>
                    </a:cubicBezTo>
                    <a:cubicBezTo>
                      <a:pt x="452" y="24"/>
                      <a:pt x="452" y="23"/>
                      <a:pt x="451" y="23"/>
                    </a:cubicBezTo>
                    <a:cubicBezTo>
                      <a:pt x="451" y="23"/>
                      <a:pt x="450" y="24"/>
                      <a:pt x="450" y="23"/>
                    </a:cubicBezTo>
                    <a:cubicBezTo>
                      <a:pt x="449" y="23"/>
                      <a:pt x="448" y="23"/>
                      <a:pt x="448" y="23"/>
                    </a:cubicBezTo>
                    <a:cubicBezTo>
                      <a:pt x="448" y="24"/>
                      <a:pt x="447" y="24"/>
                      <a:pt x="446" y="23"/>
                    </a:cubicBezTo>
                    <a:cubicBezTo>
                      <a:pt x="446" y="23"/>
                      <a:pt x="446" y="22"/>
                      <a:pt x="445" y="22"/>
                    </a:cubicBezTo>
                    <a:cubicBezTo>
                      <a:pt x="444" y="22"/>
                      <a:pt x="443" y="22"/>
                      <a:pt x="443" y="22"/>
                    </a:cubicBezTo>
                    <a:cubicBezTo>
                      <a:pt x="442" y="21"/>
                      <a:pt x="441" y="20"/>
                      <a:pt x="441" y="22"/>
                    </a:cubicBezTo>
                    <a:cubicBezTo>
                      <a:pt x="440" y="23"/>
                      <a:pt x="439" y="24"/>
                      <a:pt x="438" y="24"/>
                    </a:cubicBezTo>
                    <a:cubicBezTo>
                      <a:pt x="438" y="25"/>
                      <a:pt x="437" y="26"/>
                      <a:pt x="437" y="27"/>
                    </a:cubicBezTo>
                    <a:cubicBezTo>
                      <a:pt x="437" y="28"/>
                      <a:pt x="436" y="31"/>
                      <a:pt x="436" y="32"/>
                    </a:cubicBezTo>
                    <a:cubicBezTo>
                      <a:pt x="436" y="33"/>
                      <a:pt x="436" y="34"/>
                      <a:pt x="435" y="35"/>
                    </a:cubicBezTo>
                    <a:cubicBezTo>
                      <a:pt x="434" y="36"/>
                      <a:pt x="434" y="36"/>
                      <a:pt x="433" y="36"/>
                    </a:cubicBezTo>
                    <a:cubicBezTo>
                      <a:pt x="432" y="36"/>
                      <a:pt x="431" y="36"/>
                      <a:pt x="431" y="36"/>
                    </a:cubicBezTo>
                    <a:cubicBezTo>
                      <a:pt x="430" y="35"/>
                      <a:pt x="429" y="35"/>
                      <a:pt x="429" y="36"/>
                    </a:cubicBezTo>
                    <a:cubicBezTo>
                      <a:pt x="428" y="37"/>
                      <a:pt x="428" y="38"/>
                      <a:pt x="428" y="39"/>
                    </a:cubicBezTo>
                    <a:cubicBezTo>
                      <a:pt x="428" y="39"/>
                      <a:pt x="427" y="40"/>
                      <a:pt x="428" y="41"/>
                    </a:cubicBezTo>
                    <a:cubicBezTo>
                      <a:pt x="429" y="41"/>
                      <a:pt x="430" y="41"/>
                      <a:pt x="430" y="42"/>
                    </a:cubicBezTo>
                    <a:cubicBezTo>
                      <a:pt x="430" y="43"/>
                      <a:pt x="430" y="43"/>
                      <a:pt x="430" y="45"/>
                    </a:cubicBezTo>
                    <a:cubicBezTo>
                      <a:pt x="430" y="46"/>
                      <a:pt x="432" y="47"/>
                      <a:pt x="431" y="48"/>
                    </a:cubicBezTo>
                    <a:cubicBezTo>
                      <a:pt x="431" y="48"/>
                      <a:pt x="431" y="50"/>
                      <a:pt x="430" y="50"/>
                    </a:cubicBezTo>
                    <a:cubicBezTo>
                      <a:pt x="429" y="50"/>
                      <a:pt x="429" y="50"/>
                      <a:pt x="428" y="51"/>
                    </a:cubicBezTo>
                    <a:cubicBezTo>
                      <a:pt x="428" y="51"/>
                      <a:pt x="427" y="51"/>
                      <a:pt x="427" y="51"/>
                    </a:cubicBezTo>
                    <a:cubicBezTo>
                      <a:pt x="426" y="50"/>
                      <a:pt x="427" y="49"/>
                      <a:pt x="426" y="49"/>
                    </a:cubicBezTo>
                    <a:cubicBezTo>
                      <a:pt x="425" y="49"/>
                      <a:pt x="424" y="50"/>
                      <a:pt x="423" y="50"/>
                    </a:cubicBezTo>
                    <a:cubicBezTo>
                      <a:pt x="422" y="50"/>
                      <a:pt x="422" y="50"/>
                      <a:pt x="421" y="50"/>
                    </a:cubicBezTo>
                    <a:cubicBezTo>
                      <a:pt x="420" y="50"/>
                      <a:pt x="419" y="50"/>
                      <a:pt x="419" y="49"/>
                    </a:cubicBezTo>
                    <a:cubicBezTo>
                      <a:pt x="419" y="48"/>
                      <a:pt x="420" y="49"/>
                      <a:pt x="420" y="48"/>
                    </a:cubicBezTo>
                    <a:cubicBezTo>
                      <a:pt x="420" y="47"/>
                      <a:pt x="419" y="47"/>
                      <a:pt x="420" y="46"/>
                    </a:cubicBezTo>
                    <a:cubicBezTo>
                      <a:pt x="420" y="44"/>
                      <a:pt x="420" y="44"/>
                      <a:pt x="421" y="44"/>
                    </a:cubicBezTo>
                    <a:cubicBezTo>
                      <a:pt x="422" y="43"/>
                      <a:pt x="422" y="43"/>
                      <a:pt x="422" y="42"/>
                    </a:cubicBezTo>
                    <a:cubicBezTo>
                      <a:pt x="423" y="41"/>
                      <a:pt x="423" y="40"/>
                      <a:pt x="423" y="39"/>
                    </a:cubicBezTo>
                    <a:cubicBezTo>
                      <a:pt x="422" y="38"/>
                      <a:pt x="422" y="38"/>
                      <a:pt x="421" y="38"/>
                    </a:cubicBezTo>
                    <a:cubicBezTo>
                      <a:pt x="421" y="38"/>
                      <a:pt x="420" y="38"/>
                      <a:pt x="419" y="38"/>
                    </a:cubicBezTo>
                    <a:cubicBezTo>
                      <a:pt x="418" y="38"/>
                      <a:pt x="417" y="39"/>
                      <a:pt x="417" y="38"/>
                    </a:cubicBezTo>
                    <a:cubicBezTo>
                      <a:pt x="416" y="37"/>
                      <a:pt x="417" y="36"/>
                      <a:pt x="416" y="35"/>
                    </a:cubicBezTo>
                    <a:cubicBezTo>
                      <a:pt x="416" y="35"/>
                      <a:pt x="414" y="35"/>
                      <a:pt x="414" y="36"/>
                    </a:cubicBezTo>
                    <a:cubicBezTo>
                      <a:pt x="414" y="36"/>
                      <a:pt x="413" y="37"/>
                      <a:pt x="412" y="38"/>
                    </a:cubicBezTo>
                    <a:cubicBezTo>
                      <a:pt x="412" y="38"/>
                      <a:pt x="411" y="39"/>
                      <a:pt x="411" y="39"/>
                    </a:cubicBezTo>
                    <a:cubicBezTo>
                      <a:pt x="410" y="38"/>
                      <a:pt x="409" y="37"/>
                      <a:pt x="409" y="38"/>
                    </a:cubicBezTo>
                    <a:cubicBezTo>
                      <a:pt x="408" y="38"/>
                      <a:pt x="408" y="39"/>
                      <a:pt x="408" y="39"/>
                    </a:cubicBezTo>
                    <a:cubicBezTo>
                      <a:pt x="408" y="40"/>
                      <a:pt x="408" y="40"/>
                      <a:pt x="407" y="40"/>
                    </a:cubicBezTo>
                    <a:cubicBezTo>
                      <a:pt x="406" y="40"/>
                      <a:pt x="406" y="40"/>
                      <a:pt x="405" y="39"/>
                    </a:cubicBezTo>
                    <a:cubicBezTo>
                      <a:pt x="405" y="39"/>
                      <a:pt x="405" y="38"/>
                      <a:pt x="404" y="38"/>
                    </a:cubicBezTo>
                    <a:cubicBezTo>
                      <a:pt x="404" y="38"/>
                      <a:pt x="404" y="37"/>
                      <a:pt x="403" y="37"/>
                    </a:cubicBezTo>
                    <a:cubicBezTo>
                      <a:pt x="403" y="39"/>
                      <a:pt x="403" y="39"/>
                      <a:pt x="403" y="39"/>
                    </a:cubicBezTo>
                    <a:cubicBezTo>
                      <a:pt x="403" y="39"/>
                      <a:pt x="402" y="40"/>
                      <a:pt x="401" y="41"/>
                    </a:cubicBezTo>
                    <a:cubicBezTo>
                      <a:pt x="401" y="41"/>
                      <a:pt x="400" y="41"/>
                      <a:pt x="399" y="42"/>
                    </a:cubicBezTo>
                    <a:cubicBezTo>
                      <a:pt x="398" y="43"/>
                      <a:pt x="397" y="43"/>
                      <a:pt x="397" y="43"/>
                    </a:cubicBezTo>
                    <a:cubicBezTo>
                      <a:pt x="397" y="43"/>
                      <a:pt x="398" y="44"/>
                      <a:pt x="399" y="44"/>
                    </a:cubicBezTo>
                    <a:cubicBezTo>
                      <a:pt x="400" y="45"/>
                      <a:pt x="400" y="46"/>
                      <a:pt x="399" y="47"/>
                    </a:cubicBezTo>
                    <a:cubicBezTo>
                      <a:pt x="399" y="49"/>
                      <a:pt x="398" y="49"/>
                      <a:pt x="397" y="49"/>
                    </a:cubicBezTo>
                    <a:cubicBezTo>
                      <a:pt x="395" y="50"/>
                      <a:pt x="397" y="51"/>
                      <a:pt x="396" y="53"/>
                    </a:cubicBezTo>
                    <a:cubicBezTo>
                      <a:pt x="396" y="54"/>
                      <a:pt x="394" y="54"/>
                      <a:pt x="393" y="55"/>
                    </a:cubicBezTo>
                    <a:cubicBezTo>
                      <a:pt x="392" y="56"/>
                      <a:pt x="392" y="56"/>
                      <a:pt x="392" y="57"/>
                    </a:cubicBezTo>
                    <a:cubicBezTo>
                      <a:pt x="392" y="59"/>
                      <a:pt x="392" y="60"/>
                      <a:pt x="392" y="61"/>
                    </a:cubicBezTo>
                    <a:cubicBezTo>
                      <a:pt x="392" y="62"/>
                      <a:pt x="392" y="63"/>
                      <a:pt x="393" y="64"/>
                    </a:cubicBezTo>
                    <a:cubicBezTo>
                      <a:pt x="393" y="65"/>
                      <a:pt x="392" y="65"/>
                      <a:pt x="391" y="65"/>
                    </a:cubicBezTo>
                    <a:cubicBezTo>
                      <a:pt x="390" y="65"/>
                      <a:pt x="390" y="65"/>
                      <a:pt x="390" y="66"/>
                    </a:cubicBezTo>
                    <a:cubicBezTo>
                      <a:pt x="390" y="66"/>
                      <a:pt x="389" y="66"/>
                      <a:pt x="388" y="66"/>
                    </a:cubicBezTo>
                    <a:cubicBezTo>
                      <a:pt x="386" y="66"/>
                      <a:pt x="386" y="66"/>
                      <a:pt x="385" y="66"/>
                    </a:cubicBezTo>
                    <a:cubicBezTo>
                      <a:pt x="385" y="65"/>
                      <a:pt x="384" y="65"/>
                      <a:pt x="384" y="65"/>
                    </a:cubicBezTo>
                    <a:cubicBezTo>
                      <a:pt x="383" y="65"/>
                      <a:pt x="382" y="64"/>
                      <a:pt x="382" y="64"/>
                    </a:cubicBezTo>
                    <a:cubicBezTo>
                      <a:pt x="382" y="64"/>
                      <a:pt x="381" y="62"/>
                      <a:pt x="381" y="61"/>
                    </a:cubicBezTo>
                    <a:cubicBezTo>
                      <a:pt x="382" y="60"/>
                      <a:pt x="382" y="60"/>
                      <a:pt x="381" y="60"/>
                    </a:cubicBezTo>
                    <a:cubicBezTo>
                      <a:pt x="380" y="59"/>
                      <a:pt x="379" y="58"/>
                      <a:pt x="379" y="59"/>
                    </a:cubicBezTo>
                    <a:cubicBezTo>
                      <a:pt x="379" y="60"/>
                      <a:pt x="379" y="60"/>
                      <a:pt x="380" y="61"/>
                    </a:cubicBezTo>
                    <a:cubicBezTo>
                      <a:pt x="380" y="63"/>
                      <a:pt x="379" y="63"/>
                      <a:pt x="378" y="63"/>
                    </a:cubicBezTo>
                    <a:cubicBezTo>
                      <a:pt x="377" y="63"/>
                      <a:pt x="378" y="63"/>
                      <a:pt x="377" y="64"/>
                    </a:cubicBezTo>
                    <a:cubicBezTo>
                      <a:pt x="376" y="65"/>
                      <a:pt x="376" y="64"/>
                      <a:pt x="376" y="63"/>
                    </a:cubicBezTo>
                    <a:cubicBezTo>
                      <a:pt x="375" y="63"/>
                      <a:pt x="376" y="62"/>
                      <a:pt x="377" y="61"/>
                    </a:cubicBezTo>
                    <a:cubicBezTo>
                      <a:pt x="377" y="61"/>
                      <a:pt x="377" y="60"/>
                      <a:pt x="376" y="59"/>
                    </a:cubicBezTo>
                    <a:cubicBezTo>
                      <a:pt x="375" y="58"/>
                      <a:pt x="374" y="59"/>
                      <a:pt x="373" y="59"/>
                    </a:cubicBezTo>
                    <a:cubicBezTo>
                      <a:pt x="372" y="59"/>
                      <a:pt x="371" y="62"/>
                      <a:pt x="371" y="62"/>
                    </a:cubicBezTo>
                    <a:cubicBezTo>
                      <a:pt x="371" y="62"/>
                      <a:pt x="369" y="60"/>
                      <a:pt x="368" y="60"/>
                    </a:cubicBezTo>
                    <a:cubicBezTo>
                      <a:pt x="367" y="60"/>
                      <a:pt x="366" y="60"/>
                      <a:pt x="365" y="61"/>
                    </a:cubicBezTo>
                    <a:cubicBezTo>
                      <a:pt x="364" y="61"/>
                      <a:pt x="365" y="62"/>
                      <a:pt x="365" y="63"/>
                    </a:cubicBezTo>
                    <a:cubicBezTo>
                      <a:pt x="364" y="63"/>
                      <a:pt x="363" y="64"/>
                      <a:pt x="363" y="64"/>
                    </a:cubicBezTo>
                    <a:cubicBezTo>
                      <a:pt x="362" y="65"/>
                      <a:pt x="362" y="66"/>
                      <a:pt x="361" y="66"/>
                    </a:cubicBezTo>
                    <a:cubicBezTo>
                      <a:pt x="361" y="66"/>
                      <a:pt x="361" y="65"/>
                      <a:pt x="360" y="65"/>
                    </a:cubicBezTo>
                    <a:cubicBezTo>
                      <a:pt x="359" y="65"/>
                      <a:pt x="359" y="66"/>
                      <a:pt x="358" y="67"/>
                    </a:cubicBezTo>
                    <a:cubicBezTo>
                      <a:pt x="357" y="67"/>
                      <a:pt x="357" y="68"/>
                      <a:pt x="357" y="69"/>
                    </a:cubicBezTo>
                    <a:cubicBezTo>
                      <a:pt x="357" y="70"/>
                      <a:pt x="357" y="70"/>
                      <a:pt x="358" y="71"/>
                    </a:cubicBezTo>
                    <a:cubicBezTo>
                      <a:pt x="359" y="71"/>
                      <a:pt x="359" y="71"/>
                      <a:pt x="360" y="71"/>
                    </a:cubicBezTo>
                    <a:cubicBezTo>
                      <a:pt x="361" y="71"/>
                      <a:pt x="361" y="71"/>
                      <a:pt x="361" y="70"/>
                    </a:cubicBezTo>
                    <a:cubicBezTo>
                      <a:pt x="362" y="69"/>
                      <a:pt x="363" y="69"/>
                      <a:pt x="363" y="68"/>
                    </a:cubicBezTo>
                    <a:cubicBezTo>
                      <a:pt x="364" y="68"/>
                      <a:pt x="364" y="66"/>
                      <a:pt x="365" y="66"/>
                    </a:cubicBezTo>
                    <a:cubicBezTo>
                      <a:pt x="365" y="65"/>
                      <a:pt x="366" y="66"/>
                      <a:pt x="367" y="66"/>
                    </a:cubicBezTo>
                    <a:cubicBezTo>
                      <a:pt x="368" y="67"/>
                      <a:pt x="368" y="66"/>
                      <a:pt x="369" y="65"/>
                    </a:cubicBezTo>
                    <a:cubicBezTo>
                      <a:pt x="369" y="64"/>
                      <a:pt x="369" y="65"/>
                      <a:pt x="369" y="66"/>
                    </a:cubicBezTo>
                    <a:cubicBezTo>
                      <a:pt x="369" y="66"/>
                      <a:pt x="370" y="66"/>
                      <a:pt x="371" y="67"/>
                    </a:cubicBezTo>
                    <a:cubicBezTo>
                      <a:pt x="372" y="67"/>
                      <a:pt x="371" y="68"/>
                      <a:pt x="371" y="68"/>
                    </a:cubicBezTo>
                    <a:cubicBezTo>
                      <a:pt x="371" y="69"/>
                      <a:pt x="371" y="69"/>
                      <a:pt x="370" y="70"/>
                    </a:cubicBezTo>
                    <a:cubicBezTo>
                      <a:pt x="370" y="70"/>
                      <a:pt x="369" y="71"/>
                      <a:pt x="369" y="72"/>
                    </a:cubicBezTo>
                    <a:cubicBezTo>
                      <a:pt x="368" y="74"/>
                      <a:pt x="368" y="74"/>
                      <a:pt x="368" y="75"/>
                    </a:cubicBezTo>
                    <a:cubicBezTo>
                      <a:pt x="368" y="76"/>
                      <a:pt x="369" y="76"/>
                      <a:pt x="369" y="77"/>
                    </a:cubicBezTo>
                    <a:cubicBezTo>
                      <a:pt x="369" y="78"/>
                      <a:pt x="369" y="78"/>
                      <a:pt x="369" y="79"/>
                    </a:cubicBezTo>
                    <a:cubicBezTo>
                      <a:pt x="369" y="81"/>
                      <a:pt x="370" y="81"/>
                      <a:pt x="371" y="81"/>
                    </a:cubicBezTo>
                    <a:cubicBezTo>
                      <a:pt x="371" y="81"/>
                      <a:pt x="372" y="81"/>
                      <a:pt x="372" y="82"/>
                    </a:cubicBezTo>
                    <a:cubicBezTo>
                      <a:pt x="373" y="82"/>
                      <a:pt x="372" y="83"/>
                      <a:pt x="371" y="83"/>
                    </a:cubicBezTo>
                    <a:cubicBezTo>
                      <a:pt x="370" y="83"/>
                      <a:pt x="371" y="83"/>
                      <a:pt x="370" y="84"/>
                    </a:cubicBezTo>
                    <a:cubicBezTo>
                      <a:pt x="369" y="85"/>
                      <a:pt x="370" y="84"/>
                      <a:pt x="369" y="84"/>
                    </a:cubicBezTo>
                    <a:cubicBezTo>
                      <a:pt x="368" y="84"/>
                      <a:pt x="368" y="85"/>
                      <a:pt x="368" y="85"/>
                    </a:cubicBezTo>
                    <a:cubicBezTo>
                      <a:pt x="366" y="85"/>
                      <a:pt x="366" y="85"/>
                      <a:pt x="366" y="85"/>
                    </a:cubicBezTo>
                    <a:cubicBezTo>
                      <a:pt x="366" y="85"/>
                      <a:pt x="366" y="84"/>
                      <a:pt x="365" y="84"/>
                    </a:cubicBezTo>
                    <a:cubicBezTo>
                      <a:pt x="365" y="83"/>
                      <a:pt x="365" y="84"/>
                      <a:pt x="364" y="84"/>
                    </a:cubicBezTo>
                    <a:cubicBezTo>
                      <a:pt x="363" y="84"/>
                      <a:pt x="363" y="83"/>
                      <a:pt x="362" y="82"/>
                    </a:cubicBezTo>
                    <a:cubicBezTo>
                      <a:pt x="361" y="82"/>
                      <a:pt x="361" y="82"/>
                      <a:pt x="360" y="82"/>
                    </a:cubicBezTo>
                    <a:cubicBezTo>
                      <a:pt x="359" y="82"/>
                      <a:pt x="358" y="83"/>
                      <a:pt x="357" y="83"/>
                    </a:cubicBezTo>
                    <a:cubicBezTo>
                      <a:pt x="356" y="83"/>
                      <a:pt x="357" y="83"/>
                      <a:pt x="357" y="82"/>
                    </a:cubicBezTo>
                    <a:cubicBezTo>
                      <a:pt x="357" y="81"/>
                      <a:pt x="355" y="82"/>
                      <a:pt x="355" y="82"/>
                    </a:cubicBezTo>
                    <a:cubicBezTo>
                      <a:pt x="354" y="82"/>
                      <a:pt x="353" y="83"/>
                      <a:pt x="352" y="83"/>
                    </a:cubicBezTo>
                    <a:cubicBezTo>
                      <a:pt x="351" y="83"/>
                      <a:pt x="351" y="84"/>
                      <a:pt x="351" y="84"/>
                    </a:cubicBezTo>
                    <a:cubicBezTo>
                      <a:pt x="350" y="85"/>
                      <a:pt x="350" y="85"/>
                      <a:pt x="349" y="83"/>
                    </a:cubicBezTo>
                    <a:cubicBezTo>
                      <a:pt x="349" y="82"/>
                      <a:pt x="348" y="83"/>
                      <a:pt x="348" y="82"/>
                    </a:cubicBezTo>
                    <a:cubicBezTo>
                      <a:pt x="348" y="82"/>
                      <a:pt x="348" y="81"/>
                      <a:pt x="349" y="80"/>
                    </a:cubicBezTo>
                    <a:cubicBezTo>
                      <a:pt x="349" y="80"/>
                      <a:pt x="349" y="79"/>
                      <a:pt x="348" y="79"/>
                    </a:cubicBezTo>
                    <a:cubicBezTo>
                      <a:pt x="348" y="78"/>
                      <a:pt x="347" y="78"/>
                      <a:pt x="347" y="77"/>
                    </a:cubicBezTo>
                    <a:cubicBezTo>
                      <a:pt x="347" y="76"/>
                      <a:pt x="347" y="76"/>
                      <a:pt x="346" y="75"/>
                    </a:cubicBezTo>
                    <a:cubicBezTo>
                      <a:pt x="345" y="75"/>
                      <a:pt x="344" y="75"/>
                      <a:pt x="343" y="76"/>
                    </a:cubicBezTo>
                    <a:cubicBezTo>
                      <a:pt x="342" y="76"/>
                      <a:pt x="341" y="76"/>
                      <a:pt x="340" y="76"/>
                    </a:cubicBezTo>
                    <a:cubicBezTo>
                      <a:pt x="339" y="77"/>
                      <a:pt x="340" y="78"/>
                      <a:pt x="340" y="79"/>
                    </a:cubicBezTo>
                    <a:cubicBezTo>
                      <a:pt x="340" y="80"/>
                      <a:pt x="340" y="79"/>
                      <a:pt x="339" y="79"/>
                    </a:cubicBezTo>
                    <a:cubicBezTo>
                      <a:pt x="338" y="79"/>
                      <a:pt x="338" y="80"/>
                      <a:pt x="338" y="81"/>
                    </a:cubicBezTo>
                    <a:cubicBezTo>
                      <a:pt x="337" y="90"/>
                      <a:pt x="334" y="88"/>
                      <a:pt x="334" y="89"/>
                    </a:cubicBezTo>
                    <a:cubicBezTo>
                      <a:pt x="334" y="89"/>
                      <a:pt x="336" y="89"/>
                      <a:pt x="336" y="91"/>
                    </a:cubicBezTo>
                    <a:cubicBezTo>
                      <a:pt x="336" y="92"/>
                      <a:pt x="335" y="90"/>
                      <a:pt x="334" y="90"/>
                    </a:cubicBezTo>
                    <a:cubicBezTo>
                      <a:pt x="333" y="90"/>
                      <a:pt x="333" y="91"/>
                      <a:pt x="333" y="92"/>
                    </a:cubicBezTo>
                    <a:cubicBezTo>
                      <a:pt x="333" y="93"/>
                      <a:pt x="333" y="94"/>
                      <a:pt x="333" y="95"/>
                    </a:cubicBezTo>
                    <a:cubicBezTo>
                      <a:pt x="333" y="96"/>
                      <a:pt x="333" y="96"/>
                      <a:pt x="334" y="96"/>
                    </a:cubicBezTo>
                    <a:cubicBezTo>
                      <a:pt x="335" y="96"/>
                      <a:pt x="335" y="98"/>
                      <a:pt x="336" y="98"/>
                    </a:cubicBezTo>
                    <a:cubicBezTo>
                      <a:pt x="336" y="99"/>
                      <a:pt x="335" y="100"/>
                      <a:pt x="336" y="101"/>
                    </a:cubicBezTo>
                    <a:cubicBezTo>
                      <a:pt x="337" y="102"/>
                      <a:pt x="336" y="102"/>
                      <a:pt x="336" y="103"/>
                    </a:cubicBezTo>
                    <a:cubicBezTo>
                      <a:pt x="336" y="104"/>
                      <a:pt x="336" y="105"/>
                      <a:pt x="335" y="105"/>
                    </a:cubicBezTo>
                    <a:cubicBezTo>
                      <a:pt x="335" y="105"/>
                      <a:pt x="334" y="104"/>
                      <a:pt x="333" y="103"/>
                    </a:cubicBezTo>
                    <a:cubicBezTo>
                      <a:pt x="333" y="103"/>
                      <a:pt x="333" y="102"/>
                      <a:pt x="333" y="101"/>
                    </a:cubicBezTo>
                    <a:cubicBezTo>
                      <a:pt x="333" y="100"/>
                      <a:pt x="331" y="100"/>
                      <a:pt x="331" y="99"/>
                    </a:cubicBezTo>
                    <a:cubicBezTo>
                      <a:pt x="331" y="99"/>
                      <a:pt x="330" y="97"/>
                      <a:pt x="329" y="96"/>
                    </a:cubicBezTo>
                    <a:cubicBezTo>
                      <a:pt x="328" y="95"/>
                      <a:pt x="327" y="96"/>
                      <a:pt x="326" y="96"/>
                    </a:cubicBezTo>
                    <a:cubicBezTo>
                      <a:pt x="326" y="96"/>
                      <a:pt x="327" y="94"/>
                      <a:pt x="326" y="93"/>
                    </a:cubicBezTo>
                    <a:cubicBezTo>
                      <a:pt x="325" y="92"/>
                      <a:pt x="324" y="92"/>
                      <a:pt x="323" y="92"/>
                    </a:cubicBezTo>
                    <a:cubicBezTo>
                      <a:pt x="322" y="92"/>
                      <a:pt x="321" y="92"/>
                      <a:pt x="320" y="93"/>
                    </a:cubicBezTo>
                    <a:cubicBezTo>
                      <a:pt x="320" y="94"/>
                      <a:pt x="319" y="94"/>
                      <a:pt x="319" y="93"/>
                    </a:cubicBezTo>
                    <a:cubicBezTo>
                      <a:pt x="318" y="92"/>
                      <a:pt x="318" y="90"/>
                      <a:pt x="317" y="89"/>
                    </a:cubicBezTo>
                    <a:cubicBezTo>
                      <a:pt x="316" y="88"/>
                      <a:pt x="315" y="88"/>
                      <a:pt x="314" y="88"/>
                    </a:cubicBezTo>
                    <a:cubicBezTo>
                      <a:pt x="313" y="87"/>
                      <a:pt x="313" y="86"/>
                      <a:pt x="313" y="85"/>
                    </a:cubicBezTo>
                    <a:cubicBezTo>
                      <a:pt x="313" y="84"/>
                      <a:pt x="310" y="86"/>
                      <a:pt x="309" y="86"/>
                    </a:cubicBezTo>
                    <a:cubicBezTo>
                      <a:pt x="305" y="91"/>
                      <a:pt x="298" y="98"/>
                      <a:pt x="297" y="98"/>
                    </a:cubicBezTo>
                    <a:cubicBezTo>
                      <a:pt x="296" y="98"/>
                      <a:pt x="296" y="99"/>
                      <a:pt x="297" y="99"/>
                    </a:cubicBezTo>
                    <a:cubicBezTo>
                      <a:pt x="298" y="100"/>
                      <a:pt x="297" y="101"/>
                      <a:pt x="297" y="102"/>
                    </a:cubicBezTo>
                    <a:cubicBezTo>
                      <a:pt x="297" y="103"/>
                      <a:pt x="297" y="103"/>
                      <a:pt x="298" y="104"/>
                    </a:cubicBezTo>
                    <a:cubicBezTo>
                      <a:pt x="298" y="105"/>
                      <a:pt x="297" y="106"/>
                      <a:pt x="297" y="107"/>
                    </a:cubicBezTo>
                    <a:cubicBezTo>
                      <a:pt x="296" y="108"/>
                      <a:pt x="296" y="108"/>
                      <a:pt x="297" y="109"/>
                    </a:cubicBezTo>
                    <a:cubicBezTo>
                      <a:pt x="297" y="109"/>
                      <a:pt x="296" y="110"/>
                      <a:pt x="296" y="111"/>
                    </a:cubicBezTo>
                    <a:cubicBezTo>
                      <a:pt x="296" y="113"/>
                      <a:pt x="295" y="114"/>
                      <a:pt x="295" y="115"/>
                    </a:cubicBezTo>
                    <a:cubicBezTo>
                      <a:pt x="295" y="115"/>
                      <a:pt x="292" y="116"/>
                      <a:pt x="291" y="116"/>
                    </a:cubicBezTo>
                    <a:cubicBezTo>
                      <a:pt x="290" y="116"/>
                      <a:pt x="288" y="117"/>
                      <a:pt x="286" y="117"/>
                    </a:cubicBezTo>
                    <a:cubicBezTo>
                      <a:pt x="285" y="117"/>
                      <a:pt x="284" y="118"/>
                      <a:pt x="283" y="118"/>
                    </a:cubicBezTo>
                    <a:cubicBezTo>
                      <a:pt x="282" y="118"/>
                      <a:pt x="281" y="119"/>
                      <a:pt x="280" y="119"/>
                    </a:cubicBezTo>
                    <a:cubicBezTo>
                      <a:pt x="279" y="120"/>
                      <a:pt x="277" y="121"/>
                      <a:pt x="276" y="121"/>
                    </a:cubicBezTo>
                    <a:cubicBezTo>
                      <a:pt x="274" y="122"/>
                      <a:pt x="275" y="123"/>
                      <a:pt x="274" y="123"/>
                    </a:cubicBezTo>
                    <a:cubicBezTo>
                      <a:pt x="273" y="124"/>
                      <a:pt x="272" y="123"/>
                      <a:pt x="271" y="123"/>
                    </a:cubicBezTo>
                    <a:cubicBezTo>
                      <a:pt x="270" y="123"/>
                      <a:pt x="269" y="124"/>
                      <a:pt x="268" y="124"/>
                    </a:cubicBezTo>
                    <a:cubicBezTo>
                      <a:pt x="267" y="124"/>
                      <a:pt x="267" y="124"/>
                      <a:pt x="266" y="124"/>
                    </a:cubicBezTo>
                    <a:cubicBezTo>
                      <a:pt x="266" y="123"/>
                      <a:pt x="267" y="122"/>
                      <a:pt x="268" y="122"/>
                    </a:cubicBezTo>
                    <a:cubicBezTo>
                      <a:pt x="269" y="122"/>
                      <a:pt x="268" y="121"/>
                      <a:pt x="268" y="121"/>
                    </a:cubicBezTo>
                    <a:cubicBezTo>
                      <a:pt x="268" y="120"/>
                      <a:pt x="268" y="120"/>
                      <a:pt x="268" y="119"/>
                    </a:cubicBezTo>
                    <a:cubicBezTo>
                      <a:pt x="268" y="119"/>
                      <a:pt x="266" y="118"/>
                      <a:pt x="266" y="117"/>
                    </a:cubicBezTo>
                    <a:cubicBezTo>
                      <a:pt x="265" y="116"/>
                      <a:pt x="266" y="116"/>
                      <a:pt x="266" y="115"/>
                    </a:cubicBezTo>
                    <a:cubicBezTo>
                      <a:pt x="266" y="114"/>
                      <a:pt x="266" y="113"/>
                      <a:pt x="266" y="113"/>
                    </a:cubicBezTo>
                    <a:cubicBezTo>
                      <a:pt x="265" y="113"/>
                      <a:pt x="264" y="114"/>
                      <a:pt x="264" y="114"/>
                    </a:cubicBezTo>
                    <a:cubicBezTo>
                      <a:pt x="263" y="115"/>
                      <a:pt x="262" y="116"/>
                      <a:pt x="261" y="117"/>
                    </a:cubicBezTo>
                    <a:cubicBezTo>
                      <a:pt x="261" y="117"/>
                      <a:pt x="260" y="117"/>
                      <a:pt x="260" y="117"/>
                    </a:cubicBezTo>
                    <a:cubicBezTo>
                      <a:pt x="260" y="117"/>
                      <a:pt x="260" y="117"/>
                      <a:pt x="261" y="116"/>
                    </a:cubicBezTo>
                    <a:cubicBezTo>
                      <a:pt x="261" y="115"/>
                      <a:pt x="261" y="115"/>
                      <a:pt x="260" y="114"/>
                    </a:cubicBezTo>
                    <a:cubicBezTo>
                      <a:pt x="259" y="114"/>
                      <a:pt x="259" y="114"/>
                      <a:pt x="258" y="113"/>
                    </a:cubicBezTo>
                    <a:cubicBezTo>
                      <a:pt x="258" y="112"/>
                      <a:pt x="258" y="111"/>
                      <a:pt x="258" y="111"/>
                    </a:cubicBezTo>
                    <a:cubicBezTo>
                      <a:pt x="258" y="110"/>
                      <a:pt x="258" y="109"/>
                      <a:pt x="257" y="108"/>
                    </a:cubicBezTo>
                    <a:cubicBezTo>
                      <a:pt x="257" y="108"/>
                      <a:pt x="258" y="108"/>
                      <a:pt x="258" y="107"/>
                    </a:cubicBezTo>
                    <a:cubicBezTo>
                      <a:pt x="259" y="107"/>
                      <a:pt x="259" y="106"/>
                      <a:pt x="258" y="106"/>
                    </a:cubicBezTo>
                    <a:cubicBezTo>
                      <a:pt x="258" y="106"/>
                      <a:pt x="256" y="106"/>
                      <a:pt x="255" y="107"/>
                    </a:cubicBezTo>
                    <a:cubicBezTo>
                      <a:pt x="254" y="108"/>
                      <a:pt x="254" y="110"/>
                      <a:pt x="254" y="111"/>
                    </a:cubicBezTo>
                    <a:cubicBezTo>
                      <a:pt x="254" y="112"/>
                      <a:pt x="253" y="112"/>
                      <a:pt x="252" y="113"/>
                    </a:cubicBezTo>
                    <a:cubicBezTo>
                      <a:pt x="252" y="113"/>
                      <a:pt x="252" y="112"/>
                      <a:pt x="251" y="112"/>
                    </a:cubicBezTo>
                    <a:cubicBezTo>
                      <a:pt x="250" y="112"/>
                      <a:pt x="249" y="113"/>
                      <a:pt x="248" y="114"/>
                    </a:cubicBezTo>
                    <a:cubicBezTo>
                      <a:pt x="248" y="115"/>
                      <a:pt x="247" y="115"/>
                      <a:pt x="246" y="116"/>
                    </a:cubicBezTo>
                    <a:cubicBezTo>
                      <a:pt x="246" y="116"/>
                      <a:pt x="245" y="116"/>
                      <a:pt x="244" y="116"/>
                    </a:cubicBezTo>
                    <a:cubicBezTo>
                      <a:pt x="243" y="116"/>
                      <a:pt x="242" y="116"/>
                      <a:pt x="242" y="115"/>
                    </a:cubicBezTo>
                    <a:cubicBezTo>
                      <a:pt x="242" y="114"/>
                      <a:pt x="243" y="112"/>
                      <a:pt x="243" y="111"/>
                    </a:cubicBezTo>
                    <a:cubicBezTo>
                      <a:pt x="243" y="110"/>
                      <a:pt x="244" y="109"/>
                      <a:pt x="243" y="109"/>
                    </a:cubicBezTo>
                    <a:cubicBezTo>
                      <a:pt x="242" y="108"/>
                      <a:pt x="241" y="109"/>
                      <a:pt x="240" y="110"/>
                    </a:cubicBezTo>
                    <a:cubicBezTo>
                      <a:pt x="240" y="111"/>
                      <a:pt x="239" y="110"/>
                      <a:pt x="239" y="109"/>
                    </a:cubicBezTo>
                    <a:cubicBezTo>
                      <a:pt x="238" y="108"/>
                      <a:pt x="238" y="107"/>
                      <a:pt x="238" y="106"/>
                    </a:cubicBezTo>
                    <a:cubicBezTo>
                      <a:pt x="238" y="105"/>
                      <a:pt x="237" y="105"/>
                      <a:pt x="237" y="104"/>
                    </a:cubicBezTo>
                    <a:cubicBezTo>
                      <a:pt x="236" y="104"/>
                      <a:pt x="237" y="102"/>
                      <a:pt x="238" y="101"/>
                    </a:cubicBezTo>
                    <a:cubicBezTo>
                      <a:pt x="238" y="100"/>
                      <a:pt x="238" y="100"/>
                      <a:pt x="237" y="100"/>
                    </a:cubicBezTo>
                    <a:cubicBezTo>
                      <a:pt x="236" y="100"/>
                      <a:pt x="236" y="100"/>
                      <a:pt x="236" y="99"/>
                    </a:cubicBezTo>
                    <a:cubicBezTo>
                      <a:pt x="236" y="99"/>
                      <a:pt x="235" y="99"/>
                      <a:pt x="234" y="98"/>
                    </a:cubicBezTo>
                    <a:cubicBezTo>
                      <a:pt x="234" y="98"/>
                      <a:pt x="234" y="99"/>
                      <a:pt x="234" y="100"/>
                    </a:cubicBezTo>
                    <a:cubicBezTo>
                      <a:pt x="233" y="100"/>
                      <a:pt x="231" y="99"/>
                      <a:pt x="230" y="99"/>
                    </a:cubicBezTo>
                    <a:cubicBezTo>
                      <a:pt x="229" y="99"/>
                      <a:pt x="229" y="98"/>
                      <a:pt x="228" y="97"/>
                    </a:cubicBezTo>
                    <a:cubicBezTo>
                      <a:pt x="228" y="97"/>
                      <a:pt x="229" y="97"/>
                      <a:pt x="230" y="96"/>
                    </a:cubicBezTo>
                    <a:cubicBezTo>
                      <a:pt x="230" y="96"/>
                      <a:pt x="230" y="95"/>
                      <a:pt x="230" y="95"/>
                    </a:cubicBezTo>
                    <a:cubicBezTo>
                      <a:pt x="230" y="94"/>
                      <a:pt x="230" y="93"/>
                      <a:pt x="230" y="92"/>
                    </a:cubicBezTo>
                    <a:cubicBezTo>
                      <a:pt x="230" y="91"/>
                      <a:pt x="230" y="90"/>
                      <a:pt x="230" y="90"/>
                    </a:cubicBezTo>
                    <a:cubicBezTo>
                      <a:pt x="229" y="90"/>
                      <a:pt x="228" y="90"/>
                      <a:pt x="228" y="89"/>
                    </a:cubicBezTo>
                    <a:cubicBezTo>
                      <a:pt x="228" y="88"/>
                      <a:pt x="226" y="87"/>
                      <a:pt x="225" y="87"/>
                    </a:cubicBezTo>
                    <a:cubicBezTo>
                      <a:pt x="224" y="87"/>
                      <a:pt x="223" y="86"/>
                      <a:pt x="222" y="86"/>
                    </a:cubicBezTo>
                    <a:cubicBezTo>
                      <a:pt x="222" y="85"/>
                      <a:pt x="222" y="84"/>
                      <a:pt x="222" y="83"/>
                    </a:cubicBezTo>
                    <a:cubicBezTo>
                      <a:pt x="223" y="82"/>
                      <a:pt x="222" y="82"/>
                      <a:pt x="221" y="81"/>
                    </a:cubicBezTo>
                    <a:cubicBezTo>
                      <a:pt x="220" y="81"/>
                      <a:pt x="220" y="81"/>
                      <a:pt x="219" y="82"/>
                    </a:cubicBezTo>
                    <a:cubicBezTo>
                      <a:pt x="219" y="82"/>
                      <a:pt x="219" y="83"/>
                      <a:pt x="218" y="83"/>
                    </a:cubicBezTo>
                    <a:cubicBezTo>
                      <a:pt x="218" y="84"/>
                      <a:pt x="215" y="85"/>
                      <a:pt x="215" y="85"/>
                    </a:cubicBezTo>
                    <a:cubicBezTo>
                      <a:pt x="214" y="85"/>
                      <a:pt x="213" y="85"/>
                      <a:pt x="212" y="84"/>
                    </a:cubicBezTo>
                    <a:cubicBezTo>
                      <a:pt x="211" y="84"/>
                      <a:pt x="209" y="86"/>
                      <a:pt x="209" y="86"/>
                    </a:cubicBezTo>
                    <a:cubicBezTo>
                      <a:pt x="209" y="87"/>
                      <a:pt x="209" y="87"/>
                      <a:pt x="209" y="87"/>
                    </a:cubicBezTo>
                    <a:cubicBezTo>
                      <a:pt x="209" y="87"/>
                      <a:pt x="210" y="90"/>
                      <a:pt x="208" y="90"/>
                    </a:cubicBezTo>
                    <a:cubicBezTo>
                      <a:pt x="208" y="90"/>
                      <a:pt x="208" y="90"/>
                      <a:pt x="208" y="90"/>
                    </a:cubicBezTo>
                    <a:cubicBezTo>
                      <a:pt x="207" y="90"/>
                      <a:pt x="207" y="91"/>
                      <a:pt x="206" y="91"/>
                    </a:cubicBezTo>
                    <a:cubicBezTo>
                      <a:pt x="205" y="92"/>
                      <a:pt x="203" y="93"/>
                      <a:pt x="202" y="94"/>
                    </a:cubicBezTo>
                    <a:cubicBezTo>
                      <a:pt x="201" y="96"/>
                      <a:pt x="201" y="96"/>
                      <a:pt x="201" y="96"/>
                    </a:cubicBezTo>
                    <a:cubicBezTo>
                      <a:pt x="201" y="96"/>
                      <a:pt x="201" y="102"/>
                      <a:pt x="202" y="103"/>
                    </a:cubicBezTo>
                    <a:cubicBezTo>
                      <a:pt x="204" y="104"/>
                      <a:pt x="205" y="104"/>
                      <a:pt x="205" y="106"/>
                    </a:cubicBezTo>
                    <a:cubicBezTo>
                      <a:pt x="205" y="109"/>
                      <a:pt x="204" y="112"/>
                      <a:pt x="204" y="113"/>
                    </a:cubicBezTo>
                    <a:cubicBezTo>
                      <a:pt x="203" y="114"/>
                      <a:pt x="203" y="114"/>
                      <a:pt x="203" y="114"/>
                    </a:cubicBezTo>
                    <a:cubicBezTo>
                      <a:pt x="202" y="115"/>
                      <a:pt x="202" y="115"/>
                      <a:pt x="202" y="115"/>
                    </a:cubicBezTo>
                    <a:cubicBezTo>
                      <a:pt x="202" y="114"/>
                      <a:pt x="202" y="114"/>
                      <a:pt x="201" y="114"/>
                    </a:cubicBezTo>
                    <a:cubicBezTo>
                      <a:pt x="199" y="113"/>
                      <a:pt x="198" y="113"/>
                      <a:pt x="197" y="114"/>
                    </a:cubicBezTo>
                    <a:cubicBezTo>
                      <a:pt x="196" y="116"/>
                      <a:pt x="196" y="118"/>
                      <a:pt x="196" y="119"/>
                    </a:cubicBezTo>
                    <a:cubicBezTo>
                      <a:pt x="195" y="119"/>
                      <a:pt x="193" y="119"/>
                      <a:pt x="191" y="120"/>
                    </a:cubicBezTo>
                    <a:cubicBezTo>
                      <a:pt x="190" y="120"/>
                      <a:pt x="186" y="121"/>
                      <a:pt x="184" y="121"/>
                    </a:cubicBezTo>
                    <a:cubicBezTo>
                      <a:pt x="182" y="121"/>
                      <a:pt x="181" y="121"/>
                      <a:pt x="181" y="120"/>
                    </a:cubicBezTo>
                    <a:cubicBezTo>
                      <a:pt x="180" y="120"/>
                      <a:pt x="179" y="120"/>
                      <a:pt x="177" y="121"/>
                    </a:cubicBezTo>
                    <a:cubicBezTo>
                      <a:pt x="176" y="121"/>
                      <a:pt x="175" y="121"/>
                      <a:pt x="175" y="123"/>
                    </a:cubicBezTo>
                    <a:cubicBezTo>
                      <a:pt x="175" y="124"/>
                      <a:pt x="175" y="124"/>
                      <a:pt x="173" y="126"/>
                    </a:cubicBezTo>
                    <a:cubicBezTo>
                      <a:pt x="172" y="127"/>
                      <a:pt x="171" y="128"/>
                      <a:pt x="169" y="129"/>
                    </a:cubicBezTo>
                    <a:cubicBezTo>
                      <a:pt x="168" y="130"/>
                      <a:pt x="166" y="131"/>
                      <a:pt x="165" y="131"/>
                    </a:cubicBezTo>
                    <a:cubicBezTo>
                      <a:pt x="163" y="132"/>
                      <a:pt x="161" y="133"/>
                      <a:pt x="159" y="134"/>
                    </a:cubicBezTo>
                    <a:cubicBezTo>
                      <a:pt x="157" y="136"/>
                      <a:pt x="156" y="136"/>
                      <a:pt x="154" y="137"/>
                    </a:cubicBezTo>
                    <a:cubicBezTo>
                      <a:pt x="152" y="137"/>
                      <a:pt x="150" y="138"/>
                      <a:pt x="148" y="139"/>
                    </a:cubicBezTo>
                    <a:cubicBezTo>
                      <a:pt x="146" y="139"/>
                      <a:pt x="144" y="139"/>
                      <a:pt x="143" y="139"/>
                    </a:cubicBezTo>
                    <a:cubicBezTo>
                      <a:pt x="141" y="138"/>
                      <a:pt x="141" y="138"/>
                      <a:pt x="140" y="139"/>
                    </a:cubicBezTo>
                    <a:cubicBezTo>
                      <a:pt x="139" y="141"/>
                      <a:pt x="138" y="141"/>
                      <a:pt x="137" y="140"/>
                    </a:cubicBezTo>
                    <a:cubicBezTo>
                      <a:pt x="136" y="140"/>
                      <a:pt x="135" y="140"/>
                      <a:pt x="135" y="141"/>
                    </a:cubicBezTo>
                    <a:cubicBezTo>
                      <a:pt x="135" y="141"/>
                      <a:pt x="135" y="142"/>
                      <a:pt x="136" y="143"/>
                    </a:cubicBezTo>
                    <a:cubicBezTo>
                      <a:pt x="137" y="144"/>
                      <a:pt x="139" y="146"/>
                      <a:pt x="139" y="148"/>
                    </a:cubicBezTo>
                    <a:cubicBezTo>
                      <a:pt x="140" y="149"/>
                      <a:pt x="140" y="151"/>
                      <a:pt x="139" y="153"/>
                    </a:cubicBezTo>
                    <a:cubicBezTo>
                      <a:pt x="139" y="154"/>
                      <a:pt x="138" y="157"/>
                      <a:pt x="137" y="159"/>
                    </a:cubicBezTo>
                    <a:cubicBezTo>
                      <a:pt x="135" y="161"/>
                      <a:pt x="133" y="163"/>
                      <a:pt x="131" y="163"/>
                    </a:cubicBezTo>
                    <a:cubicBezTo>
                      <a:pt x="130" y="163"/>
                      <a:pt x="128" y="164"/>
                      <a:pt x="127" y="165"/>
                    </a:cubicBezTo>
                    <a:cubicBezTo>
                      <a:pt x="127" y="167"/>
                      <a:pt x="126" y="169"/>
                      <a:pt x="125" y="169"/>
                    </a:cubicBezTo>
                    <a:cubicBezTo>
                      <a:pt x="124" y="169"/>
                      <a:pt x="123" y="169"/>
                      <a:pt x="122" y="167"/>
                    </a:cubicBezTo>
                    <a:cubicBezTo>
                      <a:pt x="121" y="166"/>
                      <a:pt x="120" y="165"/>
                      <a:pt x="119" y="163"/>
                    </a:cubicBezTo>
                    <a:cubicBezTo>
                      <a:pt x="118" y="161"/>
                      <a:pt x="117" y="161"/>
                      <a:pt x="115" y="161"/>
                    </a:cubicBezTo>
                    <a:cubicBezTo>
                      <a:pt x="114" y="161"/>
                      <a:pt x="113" y="161"/>
                      <a:pt x="112" y="162"/>
                    </a:cubicBezTo>
                    <a:cubicBezTo>
                      <a:pt x="111" y="163"/>
                      <a:pt x="108" y="164"/>
                      <a:pt x="106" y="163"/>
                    </a:cubicBezTo>
                    <a:cubicBezTo>
                      <a:pt x="104" y="162"/>
                      <a:pt x="104" y="161"/>
                      <a:pt x="102" y="160"/>
                    </a:cubicBezTo>
                    <a:cubicBezTo>
                      <a:pt x="101" y="159"/>
                      <a:pt x="99" y="158"/>
                      <a:pt x="98" y="158"/>
                    </a:cubicBezTo>
                    <a:cubicBezTo>
                      <a:pt x="97" y="157"/>
                      <a:pt x="93" y="158"/>
                      <a:pt x="92" y="157"/>
                    </a:cubicBezTo>
                    <a:cubicBezTo>
                      <a:pt x="92" y="156"/>
                      <a:pt x="92" y="155"/>
                      <a:pt x="89" y="155"/>
                    </a:cubicBezTo>
                    <a:cubicBezTo>
                      <a:pt x="86" y="155"/>
                      <a:pt x="83" y="155"/>
                      <a:pt x="82" y="154"/>
                    </a:cubicBezTo>
                    <a:cubicBezTo>
                      <a:pt x="82" y="153"/>
                      <a:pt x="79" y="150"/>
                      <a:pt x="79" y="149"/>
                    </a:cubicBezTo>
                    <a:cubicBezTo>
                      <a:pt x="79" y="147"/>
                      <a:pt x="78" y="144"/>
                      <a:pt x="76" y="143"/>
                    </a:cubicBezTo>
                    <a:cubicBezTo>
                      <a:pt x="73" y="142"/>
                      <a:pt x="71" y="142"/>
                      <a:pt x="70" y="143"/>
                    </a:cubicBezTo>
                    <a:cubicBezTo>
                      <a:pt x="69" y="143"/>
                      <a:pt x="68" y="144"/>
                      <a:pt x="66" y="144"/>
                    </a:cubicBezTo>
                    <a:cubicBezTo>
                      <a:pt x="65" y="144"/>
                      <a:pt x="63" y="144"/>
                      <a:pt x="62" y="142"/>
                    </a:cubicBezTo>
                    <a:cubicBezTo>
                      <a:pt x="61" y="140"/>
                      <a:pt x="60" y="139"/>
                      <a:pt x="59" y="138"/>
                    </a:cubicBezTo>
                    <a:cubicBezTo>
                      <a:pt x="58" y="138"/>
                      <a:pt x="58" y="137"/>
                      <a:pt x="56" y="138"/>
                    </a:cubicBezTo>
                    <a:cubicBezTo>
                      <a:pt x="54" y="139"/>
                      <a:pt x="53" y="140"/>
                      <a:pt x="52" y="141"/>
                    </a:cubicBezTo>
                    <a:cubicBezTo>
                      <a:pt x="51" y="142"/>
                      <a:pt x="49" y="146"/>
                      <a:pt x="47" y="146"/>
                    </a:cubicBezTo>
                    <a:cubicBezTo>
                      <a:pt x="46" y="147"/>
                      <a:pt x="45" y="148"/>
                      <a:pt x="45" y="151"/>
                    </a:cubicBezTo>
                    <a:cubicBezTo>
                      <a:pt x="44" y="154"/>
                      <a:pt x="45" y="156"/>
                      <a:pt x="43" y="157"/>
                    </a:cubicBezTo>
                    <a:cubicBezTo>
                      <a:pt x="41" y="158"/>
                      <a:pt x="38" y="158"/>
                      <a:pt x="36" y="158"/>
                    </a:cubicBezTo>
                    <a:cubicBezTo>
                      <a:pt x="35" y="159"/>
                      <a:pt x="31" y="160"/>
                      <a:pt x="31" y="162"/>
                    </a:cubicBezTo>
                    <a:cubicBezTo>
                      <a:pt x="30" y="164"/>
                      <a:pt x="30" y="166"/>
                      <a:pt x="28" y="167"/>
                    </a:cubicBezTo>
                    <a:cubicBezTo>
                      <a:pt x="27" y="167"/>
                      <a:pt x="27" y="167"/>
                      <a:pt x="27" y="167"/>
                    </a:cubicBezTo>
                    <a:cubicBezTo>
                      <a:pt x="23" y="168"/>
                      <a:pt x="22" y="168"/>
                      <a:pt x="21" y="170"/>
                    </a:cubicBezTo>
                    <a:cubicBezTo>
                      <a:pt x="20" y="172"/>
                      <a:pt x="19" y="172"/>
                      <a:pt x="18" y="171"/>
                    </a:cubicBezTo>
                    <a:cubicBezTo>
                      <a:pt x="17" y="170"/>
                      <a:pt x="17" y="169"/>
                      <a:pt x="16" y="168"/>
                    </a:cubicBezTo>
                    <a:cubicBezTo>
                      <a:pt x="14" y="168"/>
                      <a:pt x="12" y="169"/>
                      <a:pt x="11" y="167"/>
                    </a:cubicBezTo>
                    <a:cubicBezTo>
                      <a:pt x="10" y="166"/>
                      <a:pt x="9" y="164"/>
                      <a:pt x="8" y="164"/>
                    </a:cubicBezTo>
                    <a:cubicBezTo>
                      <a:pt x="8" y="163"/>
                      <a:pt x="6" y="162"/>
                      <a:pt x="5" y="162"/>
                    </a:cubicBezTo>
                    <a:cubicBezTo>
                      <a:pt x="5" y="162"/>
                      <a:pt x="3" y="161"/>
                      <a:pt x="2" y="163"/>
                    </a:cubicBezTo>
                    <a:cubicBezTo>
                      <a:pt x="2" y="164"/>
                      <a:pt x="1" y="167"/>
                      <a:pt x="0" y="168"/>
                    </a:cubicBezTo>
                    <a:cubicBezTo>
                      <a:pt x="0" y="168"/>
                      <a:pt x="0" y="168"/>
                      <a:pt x="0" y="168"/>
                    </a:cubicBezTo>
                    <a:cubicBezTo>
                      <a:pt x="1" y="171"/>
                      <a:pt x="1" y="171"/>
                      <a:pt x="1" y="171"/>
                    </a:cubicBezTo>
                    <a:cubicBezTo>
                      <a:pt x="1" y="171"/>
                      <a:pt x="1" y="171"/>
                      <a:pt x="1" y="172"/>
                    </a:cubicBezTo>
                    <a:cubicBezTo>
                      <a:pt x="1" y="174"/>
                      <a:pt x="1" y="175"/>
                      <a:pt x="1" y="176"/>
                    </a:cubicBezTo>
                    <a:cubicBezTo>
                      <a:pt x="2" y="177"/>
                      <a:pt x="2" y="178"/>
                      <a:pt x="3" y="178"/>
                    </a:cubicBezTo>
                    <a:cubicBezTo>
                      <a:pt x="3" y="179"/>
                      <a:pt x="5" y="180"/>
                      <a:pt x="4" y="181"/>
                    </a:cubicBezTo>
                    <a:cubicBezTo>
                      <a:pt x="4" y="182"/>
                      <a:pt x="4" y="183"/>
                      <a:pt x="5" y="184"/>
                    </a:cubicBezTo>
                    <a:cubicBezTo>
                      <a:pt x="6" y="185"/>
                      <a:pt x="7" y="186"/>
                      <a:pt x="7" y="186"/>
                    </a:cubicBezTo>
                    <a:cubicBezTo>
                      <a:pt x="7" y="187"/>
                      <a:pt x="7" y="187"/>
                      <a:pt x="7" y="187"/>
                    </a:cubicBezTo>
                    <a:cubicBezTo>
                      <a:pt x="8" y="189"/>
                      <a:pt x="8" y="189"/>
                      <a:pt x="8" y="189"/>
                    </a:cubicBezTo>
                    <a:cubicBezTo>
                      <a:pt x="8" y="189"/>
                      <a:pt x="10" y="189"/>
                      <a:pt x="11" y="190"/>
                    </a:cubicBezTo>
                    <a:cubicBezTo>
                      <a:pt x="11" y="190"/>
                      <a:pt x="11" y="191"/>
                      <a:pt x="11" y="192"/>
                    </a:cubicBezTo>
                    <a:cubicBezTo>
                      <a:pt x="10" y="192"/>
                      <a:pt x="10" y="194"/>
                      <a:pt x="10" y="194"/>
                    </a:cubicBezTo>
                    <a:cubicBezTo>
                      <a:pt x="10" y="194"/>
                      <a:pt x="13" y="194"/>
                      <a:pt x="14" y="195"/>
                    </a:cubicBezTo>
                    <a:cubicBezTo>
                      <a:pt x="14" y="196"/>
                      <a:pt x="16" y="198"/>
                      <a:pt x="16" y="198"/>
                    </a:cubicBezTo>
                    <a:cubicBezTo>
                      <a:pt x="16" y="198"/>
                      <a:pt x="17" y="199"/>
                      <a:pt x="18" y="198"/>
                    </a:cubicBezTo>
                    <a:cubicBezTo>
                      <a:pt x="19" y="198"/>
                      <a:pt x="20" y="197"/>
                      <a:pt x="19" y="196"/>
                    </a:cubicBezTo>
                    <a:cubicBezTo>
                      <a:pt x="19" y="196"/>
                      <a:pt x="19" y="196"/>
                      <a:pt x="19" y="195"/>
                    </a:cubicBezTo>
                    <a:cubicBezTo>
                      <a:pt x="19" y="193"/>
                      <a:pt x="18" y="192"/>
                      <a:pt x="18" y="191"/>
                    </a:cubicBezTo>
                    <a:cubicBezTo>
                      <a:pt x="18" y="190"/>
                      <a:pt x="18" y="187"/>
                      <a:pt x="19" y="188"/>
                    </a:cubicBezTo>
                    <a:cubicBezTo>
                      <a:pt x="21" y="188"/>
                      <a:pt x="21" y="188"/>
                      <a:pt x="21" y="188"/>
                    </a:cubicBezTo>
                    <a:cubicBezTo>
                      <a:pt x="21" y="188"/>
                      <a:pt x="21" y="186"/>
                      <a:pt x="22" y="186"/>
                    </a:cubicBezTo>
                    <a:cubicBezTo>
                      <a:pt x="23" y="186"/>
                      <a:pt x="23" y="186"/>
                      <a:pt x="23" y="187"/>
                    </a:cubicBezTo>
                    <a:cubicBezTo>
                      <a:pt x="24" y="187"/>
                      <a:pt x="23" y="187"/>
                      <a:pt x="24" y="187"/>
                    </a:cubicBezTo>
                    <a:cubicBezTo>
                      <a:pt x="25" y="187"/>
                      <a:pt x="27" y="188"/>
                      <a:pt x="28" y="188"/>
                    </a:cubicBezTo>
                    <a:cubicBezTo>
                      <a:pt x="28" y="187"/>
                      <a:pt x="29" y="187"/>
                      <a:pt x="29" y="187"/>
                    </a:cubicBezTo>
                    <a:cubicBezTo>
                      <a:pt x="30" y="188"/>
                      <a:pt x="31" y="188"/>
                      <a:pt x="32" y="188"/>
                    </a:cubicBezTo>
                    <a:cubicBezTo>
                      <a:pt x="33" y="188"/>
                      <a:pt x="36" y="189"/>
                      <a:pt x="36" y="189"/>
                    </a:cubicBezTo>
                    <a:cubicBezTo>
                      <a:pt x="36" y="190"/>
                      <a:pt x="36" y="191"/>
                      <a:pt x="37" y="191"/>
                    </a:cubicBezTo>
                    <a:cubicBezTo>
                      <a:pt x="37" y="191"/>
                      <a:pt x="39" y="191"/>
                      <a:pt x="40" y="190"/>
                    </a:cubicBezTo>
                    <a:cubicBezTo>
                      <a:pt x="41" y="189"/>
                      <a:pt x="42" y="189"/>
                      <a:pt x="43" y="188"/>
                    </a:cubicBezTo>
                    <a:cubicBezTo>
                      <a:pt x="43" y="188"/>
                      <a:pt x="46" y="187"/>
                      <a:pt x="46" y="188"/>
                    </a:cubicBezTo>
                    <a:cubicBezTo>
                      <a:pt x="47" y="188"/>
                      <a:pt x="48" y="189"/>
                      <a:pt x="49" y="189"/>
                    </a:cubicBezTo>
                    <a:cubicBezTo>
                      <a:pt x="50" y="190"/>
                      <a:pt x="51" y="190"/>
                      <a:pt x="51" y="191"/>
                    </a:cubicBezTo>
                    <a:cubicBezTo>
                      <a:pt x="51" y="192"/>
                      <a:pt x="50" y="192"/>
                      <a:pt x="50" y="193"/>
                    </a:cubicBezTo>
                    <a:cubicBezTo>
                      <a:pt x="50" y="193"/>
                      <a:pt x="50" y="194"/>
                      <a:pt x="51" y="194"/>
                    </a:cubicBezTo>
                    <a:cubicBezTo>
                      <a:pt x="52" y="194"/>
                      <a:pt x="53" y="193"/>
                      <a:pt x="54" y="194"/>
                    </a:cubicBezTo>
                    <a:cubicBezTo>
                      <a:pt x="55" y="195"/>
                      <a:pt x="56" y="196"/>
                      <a:pt x="56" y="196"/>
                    </a:cubicBezTo>
                    <a:cubicBezTo>
                      <a:pt x="57" y="196"/>
                      <a:pt x="59" y="197"/>
                      <a:pt x="58" y="198"/>
                    </a:cubicBezTo>
                    <a:cubicBezTo>
                      <a:pt x="57" y="199"/>
                      <a:pt x="56" y="200"/>
                      <a:pt x="56" y="200"/>
                    </a:cubicBezTo>
                    <a:cubicBezTo>
                      <a:pt x="55" y="201"/>
                      <a:pt x="54" y="202"/>
                      <a:pt x="55" y="202"/>
                    </a:cubicBezTo>
                    <a:cubicBezTo>
                      <a:pt x="56" y="203"/>
                      <a:pt x="57" y="203"/>
                      <a:pt x="57" y="204"/>
                    </a:cubicBezTo>
                    <a:cubicBezTo>
                      <a:pt x="58" y="204"/>
                      <a:pt x="58" y="205"/>
                      <a:pt x="58" y="206"/>
                    </a:cubicBezTo>
                    <a:cubicBezTo>
                      <a:pt x="59" y="207"/>
                      <a:pt x="59" y="208"/>
                      <a:pt x="59" y="208"/>
                    </a:cubicBezTo>
                    <a:cubicBezTo>
                      <a:pt x="59" y="208"/>
                      <a:pt x="61" y="207"/>
                      <a:pt x="61" y="208"/>
                    </a:cubicBezTo>
                    <a:cubicBezTo>
                      <a:pt x="62" y="209"/>
                      <a:pt x="61" y="211"/>
                      <a:pt x="61" y="211"/>
                    </a:cubicBezTo>
                    <a:cubicBezTo>
                      <a:pt x="61" y="212"/>
                      <a:pt x="61" y="212"/>
                      <a:pt x="60" y="212"/>
                    </a:cubicBezTo>
                    <a:cubicBezTo>
                      <a:pt x="60" y="213"/>
                      <a:pt x="59" y="213"/>
                      <a:pt x="59" y="213"/>
                    </a:cubicBezTo>
                    <a:cubicBezTo>
                      <a:pt x="59" y="213"/>
                      <a:pt x="59" y="212"/>
                      <a:pt x="59" y="212"/>
                    </a:cubicBezTo>
                    <a:cubicBezTo>
                      <a:pt x="58" y="212"/>
                      <a:pt x="57" y="212"/>
                      <a:pt x="57" y="213"/>
                    </a:cubicBezTo>
                    <a:cubicBezTo>
                      <a:pt x="56" y="214"/>
                      <a:pt x="57" y="215"/>
                      <a:pt x="57" y="215"/>
                    </a:cubicBezTo>
                    <a:cubicBezTo>
                      <a:pt x="57" y="216"/>
                      <a:pt x="58" y="217"/>
                      <a:pt x="59" y="218"/>
                    </a:cubicBezTo>
                    <a:cubicBezTo>
                      <a:pt x="60" y="219"/>
                      <a:pt x="60" y="220"/>
                      <a:pt x="62" y="221"/>
                    </a:cubicBezTo>
                    <a:cubicBezTo>
                      <a:pt x="63" y="222"/>
                      <a:pt x="63" y="222"/>
                      <a:pt x="64" y="222"/>
                    </a:cubicBezTo>
                    <a:cubicBezTo>
                      <a:pt x="65" y="222"/>
                      <a:pt x="66" y="221"/>
                      <a:pt x="66" y="220"/>
                    </a:cubicBezTo>
                    <a:cubicBezTo>
                      <a:pt x="65" y="220"/>
                      <a:pt x="64" y="219"/>
                      <a:pt x="64" y="218"/>
                    </a:cubicBezTo>
                    <a:cubicBezTo>
                      <a:pt x="65" y="218"/>
                      <a:pt x="66" y="217"/>
                      <a:pt x="67" y="217"/>
                    </a:cubicBezTo>
                    <a:cubicBezTo>
                      <a:pt x="68" y="217"/>
                      <a:pt x="69" y="217"/>
                      <a:pt x="69" y="218"/>
                    </a:cubicBezTo>
                    <a:cubicBezTo>
                      <a:pt x="69" y="218"/>
                      <a:pt x="69" y="219"/>
                      <a:pt x="69" y="219"/>
                    </a:cubicBezTo>
                    <a:cubicBezTo>
                      <a:pt x="70" y="219"/>
                      <a:pt x="70" y="219"/>
                      <a:pt x="71" y="220"/>
                    </a:cubicBezTo>
                    <a:cubicBezTo>
                      <a:pt x="72" y="220"/>
                      <a:pt x="74" y="221"/>
                      <a:pt x="74" y="222"/>
                    </a:cubicBezTo>
                    <a:cubicBezTo>
                      <a:pt x="75" y="223"/>
                      <a:pt x="75" y="225"/>
                      <a:pt x="76" y="225"/>
                    </a:cubicBezTo>
                    <a:cubicBezTo>
                      <a:pt x="77" y="225"/>
                      <a:pt x="78" y="224"/>
                      <a:pt x="79" y="224"/>
                    </a:cubicBezTo>
                    <a:cubicBezTo>
                      <a:pt x="80" y="225"/>
                      <a:pt x="82" y="225"/>
                      <a:pt x="82" y="225"/>
                    </a:cubicBezTo>
                    <a:cubicBezTo>
                      <a:pt x="83" y="225"/>
                      <a:pt x="84" y="225"/>
                      <a:pt x="84" y="225"/>
                    </a:cubicBezTo>
                    <a:cubicBezTo>
                      <a:pt x="84" y="224"/>
                      <a:pt x="84" y="224"/>
                      <a:pt x="84" y="224"/>
                    </a:cubicBezTo>
                    <a:cubicBezTo>
                      <a:pt x="84" y="222"/>
                      <a:pt x="84" y="218"/>
                      <a:pt x="85" y="217"/>
                    </a:cubicBezTo>
                    <a:cubicBezTo>
                      <a:pt x="87" y="215"/>
                      <a:pt x="92" y="214"/>
                      <a:pt x="93" y="216"/>
                    </a:cubicBezTo>
                    <a:cubicBezTo>
                      <a:pt x="93" y="216"/>
                      <a:pt x="93" y="216"/>
                      <a:pt x="93" y="216"/>
                    </a:cubicBezTo>
                    <a:cubicBezTo>
                      <a:pt x="94" y="217"/>
                      <a:pt x="94" y="217"/>
                      <a:pt x="94" y="217"/>
                    </a:cubicBezTo>
                    <a:cubicBezTo>
                      <a:pt x="94" y="217"/>
                      <a:pt x="94" y="219"/>
                      <a:pt x="94" y="219"/>
                    </a:cubicBezTo>
                    <a:cubicBezTo>
                      <a:pt x="94" y="220"/>
                      <a:pt x="94" y="221"/>
                      <a:pt x="94" y="222"/>
                    </a:cubicBezTo>
                    <a:cubicBezTo>
                      <a:pt x="94" y="223"/>
                      <a:pt x="94" y="224"/>
                      <a:pt x="95" y="224"/>
                    </a:cubicBezTo>
                    <a:cubicBezTo>
                      <a:pt x="96" y="224"/>
                      <a:pt x="98" y="223"/>
                      <a:pt x="99" y="222"/>
                    </a:cubicBezTo>
                    <a:cubicBezTo>
                      <a:pt x="99" y="222"/>
                      <a:pt x="99" y="221"/>
                      <a:pt x="100" y="222"/>
                    </a:cubicBezTo>
                    <a:cubicBezTo>
                      <a:pt x="101" y="222"/>
                      <a:pt x="102" y="222"/>
                      <a:pt x="103" y="222"/>
                    </a:cubicBezTo>
                    <a:cubicBezTo>
                      <a:pt x="104" y="221"/>
                      <a:pt x="104" y="220"/>
                      <a:pt x="105" y="221"/>
                    </a:cubicBezTo>
                    <a:cubicBezTo>
                      <a:pt x="106" y="221"/>
                      <a:pt x="108" y="221"/>
                      <a:pt x="107" y="222"/>
                    </a:cubicBezTo>
                    <a:cubicBezTo>
                      <a:pt x="107" y="223"/>
                      <a:pt x="107" y="225"/>
                      <a:pt x="107" y="225"/>
                    </a:cubicBezTo>
                    <a:cubicBezTo>
                      <a:pt x="108" y="225"/>
                      <a:pt x="109" y="224"/>
                      <a:pt x="110" y="224"/>
                    </a:cubicBezTo>
                    <a:cubicBezTo>
                      <a:pt x="111" y="224"/>
                      <a:pt x="111" y="224"/>
                      <a:pt x="111" y="224"/>
                    </a:cubicBezTo>
                    <a:cubicBezTo>
                      <a:pt x="112" y="223"/>
                      <a:pt x="112" y="222"/>
                      <a:pt x="112" y="222"/>
                    </a:cubicBezTo>
                    <a:cubicBezTo>
                      <a:pt x="113" y="222"/>
                      <a:pt x="115" y="223"/>
                      <a:pt x="116" y="223"/>
                    </a:cubicBezTo>
                    <a:cubicBezTo>
                      <a:pt x="116" y="223"/>
                      <a:pt x="116" y="222"/>
                      <a:pt x="116" y="220"/>
                    </a:cubicBezTo>
                    <a:cubicBezTo>
                      <a:pt x="116" y="219"/>
                      <a:pt x="116" y="217"/>
                      <a:pt x="116" y="217"/>
                    </a:cubicBezTo>
                    <a:cubicBezTo>
                      <a:pt x="117" y="216"/>
                      <a:pt x="119" y="216"/>
                      <a:pt x="119" y="216"/>
                    </a:cubicBezTo>
                    <a:cubicBezTo>
                      <a:pt x="120" y="217"/>
                      <a:pt x="120" y="217"/>
                      <a:pt x="121" y="217"/>
                    </a:cubicBezTo>
                    <a:cubicBezTo>
                      <a:pt x="122" y="216"/>
                      <a:pt x="123" y="215"/>
                      <a:pt x="124" y="216"/>
                    </a:cubicBezTo>
                    <a:cubicBezTo>
                      <a:pt x="125" y="217"/>
                      <a:pt x="124" y="218"/>
                      <a:pt x="125" y="218"/>
                    </a:cubicBezTo>
                    <a:cubicBezTo>
                      <a:pt x="126" y="218"/>
                      <a:pt x="128" y="219"/>
                      <a:pt x="128" y="220"/>
                    </a:cubicBezTo>
                    <a:cubicBezTo>
                      <a:pt x="128" y="220"/>
                      <a:pt x="128" y="222"/>
                      <a:pt x="128" y="222"/>
                    </a:cubicBezTo>
                    <a:cubicBezTo>
                      <a:pt x="129" y="223"/>
                      <a:pt x="131" y="224"/>
                      <a:pt x="131" y="224"/>
                    </a:cubicBezTo>
                    <a:cubicBezTo>
                      <a:pt x="132" y="224"/>
                      <a:pt x="132" y="226"/>
                      <a:pt x="132" y="226"/>
                    </a:cubicBezTo>
                    <a:cubicBezTo>
                      <a:pt x="132" y="227"/>
                      <a:pt x="131" y="228"/>
                      <a:pt x="131" y="228"/>
                    </a:cubicBezTo>
                    <a:cubicBezTo>
                      <a:pt x="131" y="228"/>
                      <a:pt x="133" y="229"/>
                      <a:pt x="133" y="229"/>
                    </a:cubicBezTo>
                    <a:cubicBezTo>
                      <a:pt x="134" y="230"/>
                      <a:pt x="135" y="230"/>
                      <a:pt x="135" y="231"/>
                    </a:cubicBezTo>
                    <a:cubicBezTo>
                      <a:pt x="135" y="233"/>
                      <a:pt x="136" y="234"/>
                      <a:pt x="136" y="234"/>
                    </a:cubicBezTo>
                    <a:cubicBezTo>
                      <a:pt x="137" y="235"/>
                      <a:pt x="137" y="237"/>
                      <a:pt x="138" y="237"/>
                    </a:cubicBezTo>
                    <a:cubicBezTo>
                      <a:pt x="138" y="237"/>
                      <a:pt x="140" y="237"/>
                      <a:pt x="140" y="238"/>
                    </a:cubicBezTo>
                    <a:cubicBezTo>
                      <a:pt x="141" y="238"/>
                      <a:pt x="141" y="239"/>
                      <a:pt x="140" y="239"/>
                    </a:cubicBezTo>
                    <a:cubicBezTo>
                      <a:pt x="140" y="239"/>
                      <a:pt x="139" y="239"/>
                      <a:pt x="139" y="240"/>
                    </a:cubicBezTo>
                    <a:cubicBezTo>
                      <a:pt x="138" y="240"/>
                      <a:pt x="140" y="241"/>
                      <a:pt x="140" y="241"/>
                    </a:cubicBezTo>
                    <a:cubicBezTo>
                      <a:pt x="141" y="241"/>
                      <a:pt x="140" y="243"/>
                      <a:pt x="140" y="243"/>
                    </a:cubicBezTo>
                    <a:cubicBezTo>
                      <a:pt x="139" y="243"/>
                      <a:pt x="139" y="243"/>
                      <a:pt x="138" y="243"/>
                    </a:cubicBezTo>
                    <a:cubicBezTo>
                      <a:pt x="138" y="243"/>
                      <a:pt x="136" y="244"/>
                      <a:pt x="136" y="244"/>
                    </a:cubicBezTo>
                    <a:cubicBezTo>
                      <a:pt x="136" y="245"/>
                      <a:pt x="136" y="248"/>
                      <a:pt x="136" y="249"/>
                    </a:cubicBezTo>
                    <a:cubicBezTo>
                      <a:pt x="136" y="250"/>
                      <a:pt x="136" y="251"/>
                      <a:pt x="137" y="251"/>
                    </a:cubicBezTo>
                    <a:cubicBezTo>
                      <a:pt x="138" y="252"/>
                      <a:pt x="138" y="252"/>
                      <a:pt x="137" y="253"/>
                    </a:cubicBezTo>
                    <a:cubicBezTo>
                      <a:pt x="137" y="255"/>
                      <a:pt x="137" y="256"/>
                      <a:pt x="137" y="257"/>
                    </a:cubicBezTo>
                    <a:cubicBezTo>
                      <a:pt x="137" y="257"/>
                      <a:pt x="136" y="257"/>
                      <a:pt x="136" y="258"/>
                    </a:cubicBezTo>
                    <a:cubicBezTo>
                      <a:pt x="136" y="259"/>
                      <a:pt x="136" y="261"/>
                      <a:pt x="135" y="261"/>
                    </a:cubicBezTo>
                    <a:cubicBezTo>
                      <a:pt x="135" y="262"/>
                      <a:pt x="134" y="262"/>
                      <a:pt x="134" y="263"/>
                    </a:cubicBezTo>
                    <a:cubicBezTo>
                      <a:pt x="134" y="264"/>
                      <a:pt x="136" y="265"/>
                      <a:pt x="136" y="265"/>
                    </a:cubicBezTo>
                    <a:cubicBezTo>
                      <a:pt x="136" y="266"/>
                      <a:pt x="135" y="267"/>
                      <a:pt x="134" y="268"/>
                    </a:cubicBezTo>
                    <a:cubicBezTo>
                      <a:pt x="134" y="268"/>
                      <a:pt x="134" y="269"/>
                      <a:pt x="133" y="269"/>
                    </a:cubicBezTo>
                    <a:cubicBezTo>
                      <a:pt x="132" y="269"/>
                      <a:pt x="132" y="269"/>
                      <a:pt x="131" y="270"/>
                    </a:cubicBezTo>
                    <a:cubicBezTo>
                      <a:pt x="131" y="271"/>
                      <a:pt x="131" y="272"/>
                      <a:pt x="131" y="272"/>
                    </a:cubicBezTo>
                    <a:cubicBezTo>
                      <a:pt x="130" y="273"/>
                      <a:pt x="130" y="273"/>
                      <a:pt x="129" y="273"/>
                    </a:cubicBezTo>
                    <a:cubicBezTo>
                      <a:pt x="128" y="273"/>
                      <a:pt x="128" y="273"/>
                      <a:pt x="127" y="274"/>
                    </a:cubicBezTo>
                    <a:cubicBezTo>
                      <a:pt x="127" y="274"/>
                      <a:pt x="127" y="275"/>
                      <a:pt x="126" y="276"/>
                    </a:cubicBezTo>
                    <a:cubicBezTo>
                      <a:pt x="125" y="276"/>
                      <a:pt x="125" y="277"/>
                      <a:pt x="124" y="276"/>
                    </a:cubicBezTo>
                    <a:cubicBezTo>
                      <a:pt x="123" y="276"/>
                      <a:pt x="123" y="276"/>
                      <a:pt x="124" y="275"/>
                    </a:cubicBezTo>
                    <a:cubicBezTo>
                      <a:pt x="124" y="274"/>
                      <a:pt x="125" y="274"/>
                      <a:pt x="124" y="273"/>
                    </a:cubicBezTo>
                    <a:cubicBezTo>
                      <a:pt x="124" y="272"/>
                      <a:pt x="122" y="273"/>
                      <a:pt x="122" y="273"/>
                    </a:cubicBezTo>
                    <a:cubicBezTo>
                      <a:pt x="122" y="273"/>
                      <a:pt x="122" y="272"/>
                      <a:pt x="121" y="272"/>
                    </a:cubicBezTo>
                    <a:cubicBezTo>
                      <a:pt x="119" y="272"/>
                      <a:pt x="120" y="271"/>
                      <a:pt x="119" y="272"/>
                    </a:cubicBezTo>
                    <a:cubicBezTo>
                      <a:pt x="118" y="272"/>
                      <a:pt x="117" y="272"/>
                      <a:pt x="117" y="271"/>
                    </a:cubicBezTo>
                    <a:cubicBezTo>
                      <a:pt x="117" y="270"/>
                      <a:pt x="117" y="270"/>
                      <a:pt x="116" y="269"/>
                    </a:cubicBezTo>
                    <a:cubicBezTo>
                      <a:pt x="114" y="269"/>
                      <a:pt x="114" y="269"/>
                      <a:pt x="113" y="269"/>
                    </a:cubicBezTo>
                    <a:cubicBezTo>
                      <a:pt x="112" y="269"/>
                      <a:pt x="110" y="270"/>
                      <a:pt x="110" y="271"/>
                    </a:cubicBezTo>
                    <a:cubicBezTo>
                      <a:pt x="109" y="272"/>
                      <a:pt x="110" y="273"/>
                      <a:pt x="110" y="274"/>
                    </a:cubicBezTo>
                    <a:cubicBezTo>
                      <a:pt x="110" y="274"/>
                      <a:pt x="109" y="275"/>
                      <a:pt x="109" y="275"/>
                    </a:cubicBezTo>
                    <a:cubicBezTo>
                      <a:pt x="108" y="275"/>
                      <a:pt x="107" y="275"/>
                      <a:pt x="106" y="275"/>
                    </a:cubicBezTo>
                    <a:cubicBezTo>
                      <a:pt x="105" y="275"/>
                      <a:pt x="104" y="276"/>
                      <a:pt x="104" y="276"/>
                    </a:cubicBezTo>
                    <a:cubicBezTo>
                      <a:pt x="104" y="277"/>
                      <a:pt x="104" y="278"/>
                      <a:pt x="103" y="278"/>
                    </a:cubicBezTo>
                    <a:cubicBezTo>
                      <a:pt x="103" y="278"/>
                      <a:pt x="102" y="279"/>
                      <a:pt x="102" y="280"/>
                    </a:cubicBezTo>
                    <a:cubicBezTo>
                      <a:pt x="101" y="280"/>
                      <a:pt x="100" y="282"/>
                      <a:pt x="99" y="281"/>
                    </a:cubicBezTo>
                    <a:cubicBezTo>
                      <a:pt x="99" y="281"/>
                      <a:pt x="99" y="280"/>
                      <a:pt x="98" y="280"/>
                    </a:cubicBezTo>
                    <a:cubicBezTo>
                      <a:pt x="97" y="280"/>
                      <a:pt x="97" y="281"/>
                      <a:pt x="96" y="281"/>
                    </a:cubicBezTo>
                    <a:cubicBezTo>
                      <a:pt x="94" y="280"/>
                      <a:pt x="93" y="281"/>
                      <a:pt x="94" y="281"/>
                    </a:cubicBezTo>
                    <a:cubicBezTo>
                      <a:pt x="95" y="281"/>
                      <a:pt x="97" y="282"/>
                      <a:pt x="97" y="282"/>
                    </a:cubicBezTo>
                    <a:cubicBezTo>
                      <a:pt x="98" y="283"/>
                      <a:pt x="100" y="284"/>
                      <a:pt x="99" y="284"/>
                    </a:cubicBezTo>
                    <a:cubicBezTo>
                      <a:pt x="99" y="285"/>
                      <a:pt x="97" y="285"/>
                      <a:pt x="98" y="285"/>
                    </a:cubicBezTo>
                    <a:cubicBezTo>
                      <a:pt x="99" y="286"/>
                      <a:pt x="100" y="287"/>
                      <a:pt x="100" y="287"/>
                    </a:cubicBezTo>
                    <a:cubicBezTo>
                      <a:pt x="100" y="288"/>
                      <a:pt x="99" y="288"/>
                      <a:pt x="98" y="288"/>
                    </a:cubicBezTo>
                    <a:cubicBezTo>
                      <a:pt x="97" y="287"/>
                      <a:pt x="98" y="287"/>
                      <a:pt x="97" y="287"/>
                    </a:cubicBezTo>
                    <a:cubicBezTo>
                      <a:pt x="97" y="286"/>
                      <a:pt x="97" y="286"/>
                      <a:pt x="97" y="286"/>
                    </a:cubicBezTo>
                    <a:cubicBezTo>
                      <a:pt x="96" y="286"/>
                      <a:pt x="96" y="286"/>
                      <a:pt x="96" y="287"/>
                    </a:cubicBezTo>
                    <a:cubicBezTo>
                      <a:pt x="95" y="287"/>
                      <a:pt x="93" y="288"/>
                      <a:pt x="93" y="288"/>
                    </a:cubicBezTo>
                    <a:cubicBezTo>
                      <a:pt x="93" y="288"/>
                      <a:pt x="91" y="289"/>
                      <a:pt x="90" y="289"/>
                    </a:cubicBezTo>
                    <a:cubicBezTo>
                      <a:pt x="90" y="290"/>
                      <a:pt x="91" y="291"/>
                      <a:pt x="91" y="291"/>
                    </a:cubicBezTo>
                    <a:cubicBezTo>
                      <a:pt x="90" y="291"/>
                      <a:pt x="89" y="291"/>
                      <a:pt x="89" y="292"/>
                    </a:cubicBezTo>
                    <a:cubicBezTo>
                      <a:pt x="89" y="293"/>
                      <a:pt x="90" y="294"/>
                      <a:pt x="89" y="294"/>
                    </a:cubicBezTo>
                    <a:cubicBezTo>
                      <a:pt x="88" y="294"/>
                      <a:pt x="89" y="295"/>
                      <a:pt x="88" y="295"/>
                    </a:cubicBezTo>
                    <a:cubicBezTo>
                      <a:pt x="87" y="295"/>
                      <a:pt x="86" y="295"/>
                      <a:pt x="86" y="295"/>
                    </a:cubicBezTo>
                    <a:cubicBezTo>
                      <a:pt x="86" y="296"/>
                      <a:pt x="86" y="297"/>
                      <a:pt x="86" y="297"/>
                    </a:cubicBezTo>
                    <a:cubicBezTo>
                      <a:pt x="87" y="298"/>
                      <a:pt x="87" y="299"/>
                      <a:pt x="87" y="300"/>
                    </a:cubicBezTo>
                    <a:close/>
                  </a:path>
                </a:pathLst>
              </a:custGeom>
              <a:grpFill/>
              <a:ln w="6350">
                <a:noFill/>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GB" sz="1600" b="0" i="0" u="none" strike="noStrike" kern="0" cap="none" spc="0" normalizeH="0" baseline="0" noProof="0">
                  <a:ln>
                    <a:noFill/>
                  </a:ln>
                  <a:solidFill>
                    <a:srgbClr val="5C5C5C"/>
                  </a:solidFill>
                  <a:effectLst/>
                  <a:uLnTx/>
                  <a:uFillTx/>
                  <a:cs typeface="+mn-ea"/>
                  <a:sym typeface="+mn-lt"/>
                </a:endParaRPr>
              </a:p>
            </p:txBody>
          </p:sp>
          <p:sp>
            <p:nvSpPr>
              <p:cNvPr id="48" name="任意多边形 46">
                <a:extLst>
                  <a:ext uri="{FF2B5EF4-FFF2-40B4-BE49-F238E27FC236}">
                    <a16:creationId xmlns:a16="http://schemas.microsoft.com/office/drawing/2014/main" id="{B2BE2D9D-36D8-526A-5A05-35346EFEE5C1}"/>
                  </a:ext>
                </a:extLst>
              </p:cNvPr>
              <p:cNvSpPr/>
              <p:nvPr/>
            </p:nvSpPr>
            <p:spPr bwMode="auto">
              <a:xfrm>
                <a:off x="2664793" y="4636489"/>
                <a:ext cx="184364" cy="164957"/>
              </a:xfrm>
              <a:custGeom>
                <a:avLst/>
                <a:gdLst>
                  <a:gd name="T0" fmla="*/ 165 w 205"/>
                  <a:gd name="T1" fmla="*/ 123 h 184"/>
                  <a:gd name="T2" fmla="*/ 159 w 205"/>
                  <a:gd name="T3" fmla="*/ 123 h 184"/>
                  <a:gd name="T4" fmla="*/ 165 w 205"/>
                  <a:gd name="T5" fmla="*/ 102 h 184"/>
                  <a:gd name="T6" fmla="*/ 165 w 205"/>
                  <a:gd name="T7" fmla="*/ 94 h 184"/>
                  <a:gd name="T8" fmla="*/ 171 w 205"/>
                  <a:gd name="T9" fmla="*/ 79 h 184"/>
                  <a:gd name="T10" fmla="*/ 180 w 205"/>
                  <a:gd name="T11" fmla="*/ 65 h 184"/>
                  <a:gd name="T12" fmla="*/ 186 w 205"/>
                  <a:gd name="T13" fmla="*/ 53 h 184"/>
                  <a:gd name="T14" fmla="*/ 192 w 205"/>
                  <a:gd name="T15" fmla="*/ 47 h 184"/>
                  <a:gd name="T16" fmla="*/ 191 w 205"/>
                  <a:gd name="T17" fmla="*/ 56 h 184"/>
                  <a:gd name="T18" fmla="*/ 205 w 205"/>
                  <a:gd name="T19" fmla="*/ 44 h 184"/>
                  <a:gd name="T20" fmla="*/ 197 w 205"/>
                  <a:gd name="T21" fmla="*/ 20 h 184"/>
                  <a:gd name="T22" fmla="*/ 183 w 205"/>
                  <a:gd name="T23" fmla="*/ 13 h 184"/>
                  <a:gd name="T24" fmla="*/ 173 w 205"/>
                  <a:gd name="T25" fmla="*/ 0 h 184"/>
                  <a:gd name="T26" fmla="*/ 164 w 205"/>
                  <a:gd name="T27" fmla="*/ 7 h 184"/>
                  <a:gd name="T28" fmla="*/ 170 w 205"/>
                  <a:gd name="T29" fmla="*/ 22 h 184"/>
                  <a:gd name="T30" fmla="*/ 162 w 205"/>
                  <a:gd name="T31" fmla="*/ 18 h 184"/>
                  <a:gd name="T32" fmla="*/ 147 w 205"/>
                  <a:gd name="T33" fmla="*/ 9 h 184"/>
                  <a:gd name="T34" fmla="*/ 140 w 205"/>
                  <a:gd name="T35" fmla="*/ 13 h 184"/>
                  <a:gd name="T36" fmla="*/ 121 w 205"/>
                  <a:gd name="T37" fmla="*/ 19 h 184"/>
                  <a:gd name="T38" fmla="*/ 115 w 205"/>
                  <a:gd name="T39" fmla="*/ 26 h 184"/>
                  <a:gd name="T40" fmla="*/ 111 w 205"/>
                  <a:gd name="T41" fmla="*/ 20 h 184"/>
                  <a:gd name="T42" fmla="*/ 102 w 205"/>
                  <a:gd name="T43" fmla="*/ 25 h 184"/>
                  <a:gd name="T44" fmla="*/ 100 w 205"/>
                  <a:gd name="T45" fmla="*/ 21 h 184"/>
                  <a:gd name="T46" fmla="*/ 92 w 205"/>
                  <a:gd name="T47" fmla="*/ 18 h 184"/>
                  <a:gd name="T48" fmla="*/ 76 w 205"/>
                  <a:gd name="T49" fmla="*/ 24 h 184"/>
                  <a:gd name="T50" fmla="*/ 74 w 205"/>
                  <a:gd name="T51" fmla="*/ 33 h 184"/>
                  <a:gd name="T52" fmla="*/ 64 w 205"/>
                  <a:gd name="T53" fmla="*/ 30 h 184"/>
                  <a:gd name="T54" fmla="*/ 53 w 205"/>
                  <a:gd name="T55" fmla="*/ 30 h 184"/>
                  <a:gd name="T56" fmla="*/ 45 w 205"/>
                  <a:gd name="T57" fmla="*/ 41 h 184"/>
                  <a:gd name="T58" fmla="*/ 55 w 205"/>
                  <a:gd name="T59" fmla="*/ 38 h 184"/>
                  <a:gd name="T60" fmla="*/ 53 w 205"/>
                  <a:gd name="T61" fmla="*/ 44 h 184"/>
                  <a:gd name="T62" fmla="*/ 32 w 205"/>
                  <a:gd name="T63" fmla="*/ 59 h 184"/>
                  <a:gd name="T64" fmla="*/ 19 w 205"/>
                  <a:gd name="T65" fmla="*/ 70 h 184"/>
                  <a:gd name="T66" fmla="*/ 5 w 205"/>
                  <a:gd name="T67" fmla="*/ 84 h 184"/>
                  <a:gd name="T68" fmla="*/ 5 w 205"/>
                  <a:gd name="T69" fmla="*/ 96 h 184"/>
                  <a:gd name="T70" fmla="*/ 4 w 205"/>
                  <a:gd name="T71" fmla="*/ 120 h 184"/>
                  <a:gd name="T72" fmla="*/ 8 w 205"/>
                  <a:gd name="T73" fmla="*/ 155 h 184"/>
                  <a:gd name="T74" fmla="*/ 32 w 205"/>
                  <a:gd name="T75" fmla="*/ 165 h 184"/>
                  <a:gd name="T76" fmla="*/ 53 w 205"/>
                  <a:gd name="T77" fmla="*/ 173 h 184"/>
                  <a:gd name="T78" fmla="*/ 79 w 205"/>
                  <a:gd name="T79" fmla="*/ 180 h 184"/>
                  <a:gd name="T80" fmla="*/ 88 w 205"/>
                  <a:gd name="T81" fmla="*/ 182 h 184"/>
                  <a:gd name="T82" fmla="*/ 98 w 205"/>
                  <a:gd name="T83" fmla="*/ 178 h 184"/>
                  <a:gd name="T84" fmla="*/ 99 w 205"/>
                  <a:gd name="T85" fmla="*/ 166 h 184"/>
                  <a:gd name="T86" fmla="*/ 116 w 205"/>
                  <a:gd name="T87" fmla="*/ 160 h 184"/>
                  <a:gd name="T88" fmla="*/ 118 w 205"/>
                  <a:gd name="T89" fmla="*/ 162 h 184"/>
                  <a:gd name="T90" fmla="*/ 126 w 205"/>
                  <a:gd name="T91" fmla="*/ 158 h 184"/>
                  <a:gd name="T92" fmla="*/ 143 w 205"/>
                  <a:gd name="T93" fmla="*/ 136 h 184"/>
                  <a:gd name="T94" fmla="*/ 153 w 205"/>
                  <a:gd name="T95" fmla="*/ 134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05" h="184">
                    <a:moveTo>
                      <a:pt x="156" y="135"/>
                    </a:moveTo>
                    <a:cubicBezTo>
                      <a:pt x="157" y="134"/>
                      <a:pt x="156" y="132"/>
                      <a:pt x="157" y="130"/>
                    </a:cubicBezTo>
                    <a:cubicBezTo>
                      <a:pt x="157" y="128"/>
                      <a:pt x="159" y="127"/>
                      <a:pt x="161" y="126"/>
                    </a:cubicBezTo>
                    <a:cubicBezTo>
                      <a:pt x="162" y="125"/>
                      <a:pt x="165" y="124"/>
                      <a:pt x="165" y="123"/>
                    </a:cubicBezTo>
                    <a:cubicBezTo>
                      <a:pt x="164" y="122"/>
                      <a:pt x="163" y="119"/>
                      <a:pt x="163" y="117"/>
                    </a:cubicBezTo>
                    <a:cubicBezTo>
                      <a:pt x="163" y="116"/>
                      <a:pt x="162" y="116"/>
                      <a:pt x="162" y="117"/>
                    </a:cubicBezTo>
                    <a:cubicBezTo>
                      <a:pt x="161" y="119"/>
                      <a:pt x="163" y="122"/>
                      <a:pt x="163" y="123"/>
                    </a:cubicBezTo>
                    <a:cubicBezTo>
                      <a:pt x="163" y="124"/>
                      <a:pt x="162" y="123"/>
                      <a:pt x="159" y="123"/>
                    </a:cubicBezTo>
                    <a:cubicBezTo>
                      <a:pt x="156" y="122"/>
                      <a:pt x="157" y="120"/>
                      <a:pt x="158" y="120"/>
                    </a:cubicBezTo>
                    <a:cubicBezTo>
                      <a:pt x="159" y="119"/>
                      <a:pt x="158" y="117"/>
                      <a:pt x="161" y="115"/>
                    </a:cubicBezTo>
                    <a:cubicBezTo>
                      <a:pt x="164" y="113"/>
                      <a:pt x="162" y="108"/>
                      <a:pt x="162" y="107"/>
                    </a:cubicBezTo>
                    <a:cubicBezTo>
                      <a:pt x="162" y="106"/>
                      <a:pt x="163" y="103"/>
                      <a:pt x="165" y="102"/>
                    </a:cubicBezTo>
                    <a:cubicBezTo>
                      <a:pt x="166" y="101"/>
                      <a:pt x="167" y="99"/>
                      <a:pt x="168" y="98"/>
                    </a:cubicBezTo>
                    <a:cubicBezTo>
                      <a:pt x="168" y="96"/>
                      <a:pt x="168" y="93"/>
                      <a:pt x="167" y="93"/>
                    </a:cubicBezTo>
                    <a:cubicBezTo>
                      <a:pt x="166" y="92"/>
                      <a:pt x="167" y="95"/>
                      <a:pt x="166" y="96"/>
                    </a:cubicBezTo>
                    <a:cubicBezTo>
                      <a:pt x="166" y="98"/>
                      <a:pt x="165" y="96"/>
                      <a:pt x="165" y="94"/>
                    </a:cubicBezTo>
                    <a:cubicBezTo>
                      <a:pt x="165" y="93"/>
                      <a:pt x="165" y="92"/>
                      <a:pt x="164" y="92"/>
                    </a:cubicBezTo>
                    <a:cubicBezTo>
                      <a:pt x="164" y="91"/>
                      <a:pt x="166" y="91"/>
                      <a:pt x="167" y="91"/>
                    </a:cubicBezTo>
                    <a:cubicBezTo>
                      <a:pt x="168" y="92"/>
                      <a:pt x="168" y="88"/>
                      <a:pt x="170" y="85"/>
                    </a:cubicBezTo>
                    <a:cubicBezTo>
                      <a:pt x="172" y="81"/>
                      <a:pt x="172" y="80"/>
                      <a:pt x="171" y="79"/>
                    </a:cubicBezTo>
                    <a:cubicBezTo>
                      <a:pt x="171" y="77"/>
                      <a:pt x="174" y="77"/>
                      <a:pt x="175" y="76"/>
                    </a:cubicBezTo>
                    <a:cubicBezTo>
                      <a:pt x="176" y="75"/>
                      <a:pt x="174" y="72"/>
                      <a:pt x="174" y="71"/>
                    </a:cubicBezTo>
                    <a:cubicBezTo>
                      <a:pt x="175" y="69"/>
                      <a:pt x="177" y="67"/>
                      <a:pt x="179" y="67"/>
                    </a:cubicBezTo>
                    <a:cubicBezTo>
                      <a:pt x="180" y="67"/>
                      <a:pt x="180" y="66"/>
                      <a:pt x="180" y="65"/>
                    </a:cubicBezTo>
                    <a:cubicBezTo>
                      <a:pt x="180" y="64"/>
                      <a:pt x="182" y="63"/>
                      <a:pt x="183" y="62"/>
                    </a:cubicBezTo>
                    <a:cubicBezTo>
                      <a:pt x="185" y="61"/>
                      <a:pt x="185" y="60"/>
                      <a:pt x="186" y="59"/>
                    </a:cubicBezTo>
                    <a:cubicBezTo>
                      <a:pt x="186" y="58"/>
                      <a:pt x="185" y="57"/>
                      <a:pt x="186" y="56"/>
                    </a:cubicBezTo>
                    <a:cubicBezTo>
                      <a:pt x="188" y="55"/>
                      <a:pt x="187" y="54"/>
                      <a:pt x="186" y="53"/>
                    </a:cubicBezTo>
                    <a:cubicBezTo>
                      <a:pt x="186" y="52"/>
                      <a:pt x="184" y="50"/>
                      <a:pt x="183" y="49"/>
                    </a:cubicBezTo>
                    <a:cubicBezTo>
                      <a:pt x="182" y="48"/>
                      <a:pt x="185" y="48"/>
                      <a:pt x="187" y="48"/>
                    </a:cubicBezTo>
                    <a:cubicBezTo>
                      <a:pt x="190" y="48"/>
                      <a:pt x="190" y="47"/>
                      <a:pt x="191" y="46"/>
                    </a:cubicBezTo>
                    <a:cubicBezTo>
                      <a:pt x="193" y="45"/>
                      <a:pt x="193" y="46"/>
                      <a:pt x="192" y="47"/>
                    </a:cubicBezTo>
                    <a:cubicBezTo>
                      <a:pt x="192" y="48"/>
                      <a:pt x="192" y="48"/>
                      <a:pt x="192" y="49"/>
                    </a:cubicBezTo>
                    <a:cubicBezTo>
                      <a:pt x="191" y="50"/>
                      <a:pt x="191" y="51"/>
                      <a:pt x="189" y="50"/>
                    </a:cubicBezTo>
                    <a:cubicBezTo>
                      <a:pt x="188" y="50"/>
                      <a:pt x="188" y="51"/>
                      <a:pt x="189" y="53"/>
                    </a:cubicBezTo>
                    <a:cubicBezTo>
                      <a:pt x="189" y="54"/>
                      <a:pt x="190" y="56"/>
                      <a:pt x="191" y="56"/>
                    </a:cubicBezTo>
                    <a:cubicBezTo>
                      <a:pt x="192" y="57"/>
                      <a:pt x="193" y="52"/>
                      <a:pt x="195" y="51"/>
                    </a:cubicBezTo>
                    <a:cubicBezTo>
                      <a:pt x="198" y="50"/>
                      <a:pt x="198" y="48"/>
                      <a:pt x="199" y="47"/>
                    </a:cubicBezTo>
                    <a:cubicBezTo>
                      <a:pt x="200" y="46"/>
                      <a:pt x="201" y="46"/>
                      <a:pt x="203" y="46"/>
                    </a:cubicBezTo>
                    <a:cubicBezTo>
                      <a:pt x="205" y="46"/>
                      <a:pt x="205" y="45"/>
                      <a:pt x="205" y="44"/>
                    </a:cubicBezTo>
                    <a:cubicBezTo>
                      <a:pt x="204" y="42"/>
                      <a:pt x="203" y="42"/>
                      <a:pt x="202" y="41"/>
                    </a:cubicBezTo>
                    <a:cubicBezTo>
                      <a:pt x="201" y="39"/>
                      <a:pt x="201" y="38"/>
                      <a:pt x="201" y="36"/>
                    </a:cubicBezTo>
                    <a:cubicBezTo>
                      <a:pt x="201" y="34"/>
                      <a:pt x="200" y="30"/>
                      <a:pt x="200" y="27"/>
                    </a:cubicBezTo>
                    <a:cubicBezTo>
                      <a:pt x="199" y="25"/>
                      <a:pt x="198" y="22"/>
                      <a:pt x="197" y="20"/>
                    </a:cubicBezTo>
                    <a:cubicBezTo>
                      <a:pt x="197" y="18"/>
                      <a:pt x="197" y="16"/>
                      <a:pt x="195" y="14"/>
                    </a:cubicBezTo>
                    <a:cubicBezTo>
                      <a:pt x="193" y="12"/>
                      <a:pt x="193" y="13"/>
                      <a:pt x="192" y="14"/>
                    </a:cubicBezTo>
                    <a:cubicBezTo>
                      <a:pt x="190" y="15"/>
                      <a:pt x="188" y="16"/>
                      <a:pt x="187" y="15"/>
                    </a:cubicBezTo>
                    <a:cubicBezTo>
                      <a:pt x="185" y="14"/>
                      <a:pt x="185" y="14"/>
                      <a:pt x="183" y="13"/>
                    </a:cubicBezTo>
                    <a:cubicBezTo>
                      <a:pt x="182" y="13"/>
                      <a:pt x="181" y="13"/>
                      <a:pt x="180" y="12"/>
                    </a:cubicBezTo>
                    <a:cubicBezTo>
                      <a:pt x="179" y="11"/>
                      <a:pt x="179" y="11"/>
                      <a:pt x="178" y="10"/>
                    </a:cubicBezTo>
                    <a:cubicBezTo>
                      <a:pt x="177" y="9"/>
                      <a:pt x="175" y="6"/>
                      <a:pt x="174" y="5"/>
                    </a:cubicBezTo>
                    <a:cubicBezTo>
                      <a:pt x="174" y="4"/>
                      <a:pt x="174" y="1"/>
                      <a:pt x="173" y="0"/>
                    </a:cubicBezTo>
                    <a:cubicBezTo>
                      <a:pt x="172" y="0"/>
                      <a:pt x="171" y="1"/>
                      <a:pt x="171" y="2"/>
                    </a:cubicBezTo>
                    <a:cubicBezTo>
                      <a:pt x="171" y="2"/>
                      <a:pt x="172" y="3"/>
                      <a:pt x="170" y="4"/>
                    </a:cubicBezTo>
                    <a:cubicBezTo>
                      <a:pt x="169" y="6"/>
                      <a:pt x="167" y="5"/>
                      <a:pt x="166" y="5"/>
                    </a:cubicBezTo>
                    <a:cubicBezTo>
                      <a:pt x="165" y="5"/>
                      <a:pt x="164" y="6"/>
                      <a:pt x="164" y="7"/>
                    </a:cubicBezTo>
                    <a:cubicBezTo>
                      <a:pt x="164" y="8"/>
                      <a:pt x="164" y="9"/>
                      <a:pt x="163" y="11"/>
                    </a:cubicBezTo>
                    <a:cubicBezTo>
                      <a:pt x="163" y="12"/>
                      <a:pt x="163" y="12"/>
                      <a:pt x="165" y="13"/>
                    </a:cubicBezTo>
                    <a:cubicBezTo>
                      <a:pt x="167" y="14"/>
                      <a:pt x="167" y="15"/>
                      <a:pt x="168" y="17"/>
                    </a:cubicBezTo>
                    <a:cubicBezTo>
                      <a:pt x="168" y="19"/>
                      <a:pt x="169" y="21"/>
                      <a:pt x="170" y="22"/>
                    </a:cubicBezTo>
                    <a:cubicBezTo>
                      <a:pt x="170" y="24"/>
                      <a:pt x="170" y="24"/>
                      <a:pt x="168" y="24"/>
                    </a:cubicBezTo>
                    <a:cubicBezTo>
                      <a:pt x="167" y="24"/>
                      <a:pt x="167" y="23"/>
                      <a:pt x="166" y="22"/>
                    </a:cubicBezTo>
                    <a:cubicBezTo>
                      <a:pt x="165" y="20"/>
                      <a:pt x="165" y="19"/>
                      <a:pt x="165" y="17"/>
                    </a:cubicBezTo>
                    <a:cubicBezTo>
                      <a:pt x="164" y="15"/>
                      <a:pt x="163" y="17"/>
                      <a:pt x="162" y="18"/>
                    </a:cubicBezTo>
                    <a:cubicBezTo>
                      <a:pt x="161" y="18"/>
                      <a:pt x="161" y="16"/>
                      <a:pt x="161" y="15"/>
                    </a:cubicBezTo>
                    <a:cubicBezTo>
                      <a:pt x="160" y="14"/>
                      <a:pt x="161" y="13"/>
                      <a:pt x="159" y="13"/>
                    </a:cubicBezTo>
                    <a:cubicBezTo>
                      <a:pt x="157" y="14"/>
                      <a:pt x="153" y="12"/>
                      <a:pt x="152" y="11"/>
                    </a:cubicBezTo>
                    <a:cubicBezTo>
                      <a:pt x="150" y="10"/>
                      <a:pt x="149" y="8"/>
                      <a:pt x="147" y="9"/>
                    </a:cubicBezTo>
                    <a:cubicBezTo>
                      <a:pt x="146" y="9"/>
                      <a:pt x="147" y="10"/>
                      <a:pt x="148" y="12"/>
                    </a:cubicBezTo>
                    <a:cubicBezTo>
                      <a:pt x="148" y="15"/>
                      <a:pt x="147" y="14"/>
                      <a:pt x="146" y="13"/>
                    </a:cubicBezTo>
                    <a:cubicBezTo>
                      <a:pt x="146" y="12"/>
                      <a:pt x="145" y="11"/>
                      <a:pt x="144" y="11"/>
                    </a:cubicBezTo>
                    <a:cubicBezTo>
                      <a:pt x="142" y="11"/>
                      <a:pt x="142" y="12"/>
                      <a:pt x="140" y="13"/>
                    </a:cubicBezTo>
                    <a:cubicBezTo>
                      <a:pt x="139" y="14"/>
                      <a:pt x="136" y="13"/>
                      <a:pt x="134" y="12"/>
                    </a:cubicBezTo>
                    <a:cubicBezTo>
                      <a:pt x="132" y="10"/>
                      <a:pt x="129" y="11"/>
                      <a:pt x="128" y="11"/>
                    </a:cubicBezTo>
                    <a:cubicBezTo>
                      <a:pt x="128" y="11"/>
                      <a:pt x="127" y="14"/>
                      <a:pt x="126" y="16"/>
                    </a:cubicBezTo>
                    <a:cubicBezTo>
                      <a:pt x="125" y="18"/>
                      <a:pt x="123" y="18"/>
                      <a:pt x="121" y="19"/>
                    </a:cubicBezTo>
                    <a:cubicBezTo>
                      <a:pt x="119" y="19"/>
                      <a:pt x="118" y="20"/>
                      <a:pt x="118" y="21"/>
                    </a:cubicBezTo>
                    <a:cubicBezTo>
                      <a:pt x="117" y="22"/>
                      <a:pt x="117" y="23"/>
                      <a:pt x="116" y="23"/>
                    </a:cubicBezTo>
                    <a:cubicBezTo>
                      <a:pt x="115" y="24"/>
                      <a:pt x="116" y="25"/>
                      <a:pt x="116" y="26"/>
                    </a:cubicBezTo>
                    <a:cubicBezTo>
                      <a:pt x="116" y="27"/>
                      <a:pt x="116" y="27"/>
                      <a:pt x="115" y="26"/>
                    </a:cubicBezTo>
                    <a:cubicBezTo>
                      <a:pt x="115" y="26"/>
                      <a:pt x="114" y="26"/>
                      <a:pt x="113" y="25"/>
                    </a:cubicBezTo>
                    <a:cubicBezTo>
                      <a:pt x="111" y="25"/>
                      <a:pt x="113" y="24"/>
                      <a:pt x="114" y="24"/>
                    </a:cubicBezTo>
                    <a:cubicBezTo>
                      <a:pt x="114" y="24"/>
                      <a:pt x="115" y="23"/>
                      <a:pt x="114" y="23"/>
                    </a:cubicBezTo>
                    <a:cubicBezTo>
                      <a:pt x="113" y="22"/>
                      <a:pt x="112" y="21"/>
                      <a:pt x="111" y="20"/>
                    </a:cubicBezTo>
                    <a:cubicBezTo>
                      <a:pt x="111" y="19"/>
                      <a:pt x="111" y="18"/>
                      <a:pt x="109" y="19"/>
                    </a:cubicBezTo>
                    <a:cubicBezTo>
                      <a:pt x="108" y="19"/>
                      <a:pt x="106" y="19"/>
                      <a:pt x="106" y="20"/>
                    </a:cubicBezTo>
                    <a:cubicBezTo>
                      <a:pt x="105" y="22"/>
                      <a:pt x="104" y="23"/>
                      <a:pt x="103" y="23"/>
                    </a:cubicBezTo>
                    <a:cubicBezTo>
                      <a:pt x="102" y="23"/>
                      <a:pt x="102" y="24"/>
                      <a:pt x="102" y="25"/>
                    </a:cubicBezTo>
                    <a:cubicBezTo>
                      <a:pt x="102" y="25"/>
                      <a:pt x="102" y="26"/>
                      <a:pt x="101" y="26"/>
                    </a:cubicBezTo>
                    <a:cubicBezTo>
                      <a:pt x="101" y="26"/>
                      <a:pt x="102" y="24"/>
                      <a:pt x="102" y="23"/>
                    </a:cubicBezTo>
                    <a:cubicBezTo>
                      <a:pt x="102" y="22"/>
                      <a:pt x="102" y="20"/>
                      <a:pt x="101" y="19"/>
                    </a:cubicBezTo>
                    <a:cubicBezTo>
                      <a:pt x="100" y="19"/>
                      <a:pt x="100" y="20"/>
                      <a:pt x="100" y="21"/>
                    </a:cubicBezTo>
                    <a:cubicBezTo>
                      <a:pt x="101" y="22"/>
                      <a:pt x="100" y="23"/>
                      <a:pt x="99" y="23"/>
                    </a:cubicBezTo>
                    <a:cubicBezTo>
                      <a:pt x="99" y="23"/>
                      <a:pt x="98" y="22"/>
                      <a:pt x="98" y="21"/>
                    </a:cubicBezTo>
                    <a:cubicBezTo>
                      <a:pt x="98" y="21"/>
                      <a:pt x="98" y="21"/>
                      <a:pt x="96" y="21"/>
                    </a:cubicBezTo>
                    <a:cubicBezTo>
                      <a:pt x="94" y="21"/>
                      <a:pt x="93" y="20"/>
                      <a:pt x="92" y="18"/>
                    </a:cubicBezTo>
                    <a:cubicBezTo>
                      <a:pt x="91" y="17"/>
                      <a:pt x="90" y="17"/>
                      <a:pt x="88" y="18"/>
                    </a:cubicBezTo>
                    <a:cubicBezTo>
                      <a:pt x="86" y="18"/>
                      <a:pt x="85" y="19"/>
                      <a:pt x="83" y="19"/>
                    </a:cubicBezTo>
                    <a:cubicBezTo>
                      <a:pt x="81" y="19"/>
                      <a:pt x="80" y="21"/>
                      <a:pt x="79" y="22"/>
                    </a:cubicBezTo>
                    <a:cubicBezTo>
                      <a:pt x="78" y="23"/>
                      <a:pt x="77" y="23"/>
                      <a:pt x="76" y="24"/>
                    </a:cubicBezTo>
                    <a:cubicBezTo>
                      <a:pt x="75" y="26"/>
                      <a:pt x="75" y="29"/>
                      <a:pt x="75" y="30"/>
                    </a:cubicBezTo>
                    <a:cubicBezTo>
                      <a:pt x="76" y="31"/>
                      <a:pt x="79" y="30"/>
                      <a:pt x="79" y="31"/>
                    </a:cubicBezTo>
                    <a:cubicBezTo>
                      <a:pt x="79" y="32"/>
                      <a:pt x="79" y="32"/>
                      <a:pt x="77" y="32"/>
                    </a:cubicBezTo>
                    <a:cubicBezTo>
                      <a:pt x="76" y="32"/>
                      <a:pt x="75" y="32"/>
                      <a:pt x="74" y="33"/>
                    </a:cubicBezTo>
                    <a:cubicBezTo>
                      <a:pt x="72" y="33"/>
                      <a:pt x="73" y="33"/>
                      <a:pt x="72" y="34"/>
                    </a:cubicBezTo>
                    <a:cubicBezTo>
                      <a:pt x="71" y="35"/>
                      <a:pt x="71" y="34"/>
                      <a:pt x="70" y="32"/>
                    </a:cubicBezTo>
                    <a:cubicBezTo>
                      <a:pt x="69" y="30"/>
                      <a:pt x="68" y="31"/>
                      <a:pt x="67" y="31"/>
                    </a:cubicBezTo>
                    <a:cubicBezTo>
                      <a:pt x="66" y="32"/>
                      <a:pt x="65" y="31"/>
                      <a:pt x="64" y="30"/>
                    </a:cubicBezTo>
                    <a:cubicBezTo>
                      <a:pt x="64" y="29"/>
                      <a:pt x="62" y="29"/>
                      <a:pt x="60" y="29"/>
                    </a:cubicBezTo>
                    <a:cubicBezTo>
                      <a:pt x="58" y="30"/>
                      <a:pt x="57" y="29"/>
                      <a:pt x="58" y="28"/>
                    </a:cubicBezTo>
                    <a:cubicBezTo>
                      <a:pt x="58" y="28"/>
                      <a:pt x="57" y="27"/>
                      <a:pt x="56" y="27"/>
                    </a:cubicBezTo>
                    <a:cubicBezTo>
                      <a:pt x="56" y="27"/>
                      <a:pt x="53" y="29"/>
                      <a:pt x="53" y="30"/>
                    </a:cubicBezTo>
                    <a:cubicBezTo>
                      <a:pt x="53" y="31"/>
                      <a:pt x="52" y="32"/>
                      <a:pt x="51" y="33"/>
                    </a:cubicBezTo>
                    <a:cubicBezTo>
                      <a:pt x="50" y="33"/>
                      <a:pt x="49" y="34"/>
                      <a:pt x="49" y="35"/>
                    </a:cubicBezTo>
                    <a:cubicBezTo>
                      <a:pt x="49" y="36"/>
                      <a:pt x="47" y="36"/>
                      <a:pt x="46" y="37"/>
                    </a:cubicBezTo>
                    <a:cubicBezTo>
                      <a:pt x="45" y="39"/>
                      <a:pt x="45" y="40"/>
                      <a:pt x="45" y="41"/>
                    </a:cubicBezTo>
                    <a:cubicBezTo>
                      <a:pt x="45" y="42"/>
                      <a:pt x="46" y="43"/>
                      <a:pt x="47" y="44"/>
                    </a:cubicBezTo>
                    <a:cubicBezTo>
                      <a:pt x="49" y="45"/>
                      <a:pt x="49" y="43"/>
                      <a:pt x="50" y="42"/>
                    </a:cubicBezTo>
                    <a:cubicBezTo>
                      <a:pt x="51" y="41"/>
                      <a:pt x="51" y="41"/>
                      <a:pt x="52" y="41"/>
                    </a:cubicBezTo>
                    <a:cubicBezTo>
                      <a:pt x="53" y="40"/>
                      <a:pt x="54" y="39"/>
                      <a:pt x="55" y="38"/>
                    </a:cubicBezTo>
                    <a:cubicBezTo>
                      <a:pt x="55" y="37"/>
                      <a:pt x="56" y="39"/>
                      <a:pt x="57" y="40"/>
                    </a:cubicBezTo>
                    <a:cubicBezTo>
                      <a:pt x="57" y="41"/>
                      <a:pt x="56" y="42"/>
                      <a:pt x="56" y="42"/>
                    </a:cubicBezTo>
                    <a:cubicBezTo>
                      <a:pt x="55" y="42"/>
                      <a:pt x="55" y="43"/>
                      <a:pt x="55" y="44"/>
                    </a:cubicBezTo>
                    <a:cubicBezTo>
                      <a:pt x="55" y="45"/>
                      <a:pt x="53" y="45"/>
                      <a:pt x="53" y="44"/>
                    </a:cubicBezTo>
                    <a:cubicBezTo>
                      <a:pt x="53" y="43"/>
                      <a:pt x="52" y="44"/>
                      <a:pt x="50" y="45"/>
                    </a:cubicBezTo>
                    <a:cubicBezTo>
                      <a:pt x="49" y="45"/>
                      <a:pt x="49" y="48"/>
                      <a:pt x="48" y="50"/>
                    </a:cubicBezTo>
                    <a:cubicBezTo>
                      <a:pt x="47" y="51"/>
                      <a:pt x="43" y="53"/>
                      <a:pt x="43" y="53"/>
                    </a:cubicBezTo>
                    <a:cubicBezTo>
                      <a:pt x="43" y="53"/>
                      <a:pt x="33" y="57"/>
                      <a:pt x="32" y="59"/>
                    </a:cubicBezTo>
                    <a:cubicBezTo>
                      <a:pt x="30" y="60"/>
                      <a:pt x="28" y="62"/>
                      <a:pt x="27" y="63"/>
                    </a:cubicBezTo>
                    <a:cubicBezTo>
                      <a:pt x="27" y="65"/>
                      <a:pt x="28" y="67"/>
                      <a:pt x="27" y="67"/>
                    </a:cubicBezTo>
                    <a:cubicBezTo>
                      <a:pt x="26" y="66"/>
                      <a:pt x="26" y="64"/>
                      <a:pt x="26" y="65"/>
                    </a:cubicBezTo>
                    <a:cubicBezTo>
                      <a:pt x="25" y="66"/>
                      <a:pt x="21" y="69"/>
                      <a:pt x="19" y="70"/>
                    </a:cubicBezTo>
                    <a:cubicBezTo>
                      <a:pt x="17" y="71"/>
                      <a:pt x="15" y="73"/>
                      <a:pt x="14" y="74"/>
                    </a:cubicBezTo>
                    <a:cubicBezTo>
                      <a:pt x="13" y="76"/>
                      <a:pt x="10" y="78"/>
                      <a:pt x="8" y="78"/>
                    </a:cubicBezTo>
                    <a:cubicBezTo>
                      <a:pt x="5" y="77"/>
                      <a:pt x="4" y="78"/>
                      <a:pt x="4" y="80"/>
                    </a:cubicBezTo>
                    <a:cubicBezTo>
                      <a:pt x="4" y="81"/>
                      <a:pt x="4" y="83"/>
                      <a:pt x="5" y="84"/>
                    </a:cubicBezTo>
                    <a:cubicBezTo>
                      <a:pt x="5" y="85"/>
                      <a:pt x="5" y="86"/>
                      <a:pt x="4" y="86"/>
                    </a:cubicBezTo>
                    <a:cubicBezTo>
                      <a:pt x="2" y="85"/>
                      <a:pt x="2" y="86"/>
                      <a:pt x="2" y="88"/>
                    </a:cubicBezTo>
                    <a:cubicBezTo>
                      <a:pt x="1" y="90"/>
                      <a:pt x="0" y="91"/>
                      <a:pt x="2" y="92"/>
                    </a:cubicBezTo>
                    <a:cubicBezTo>
                      <a:pt x="4" y="93"/>
                      <a:pt x="6" y="94"/>
                      <a:pt x="5" y="96"/>
                    </a:cubicBezTo>
                    <a:cubicBezTo>
                      <a:pt x="5" y="98"/>
                      <a:pt x="4" y="100"/>
                      <a:pt x="3" y="101"/>
                    </a:cubicBezTo>
                    <a:cubicBezTo>
                      <a:pt x="1" y="102"/>
                      <a:pt x="0" y="103"/>
                      <a:pt x="1" y="105"/>
                    </a:cubicBezTo>
                    <a:cubicBezTo>
                      <a:pt x="1" y="107"/>
                      <a:pt x="3" y="111"/>
                      <a:pt x="4" y="113"/>
                    </a:cubicBezTo>
                    <a:cubicBezTo>
                      <a:pt x="4" y="115"/>
                      <a:pt x="5" y="119"/>
                      <a:pt x="4" y="120"/>
                    </a:cubicBezTo>
                    <a:cubicBezTo>
                      <a:pt x="4" y="122"/>
                      <a:pt x="1" y="126"/>
                      <a:pt x="2" y="127"/>
                    </a:cubicBezTo>
                    <a:cubicBezTo>
                      <a:pt x="3" y="127"/>
                      <a:pt x="6" y="128"/>
                      <a:pt x="8" y="135"/>
                    </a:cubicBezTo>
                    <a:cubicBezTo>
                      <a:pt x="9" y="141"/>
                      <a:pt x="9" y="147"/>
                      <a:pt x="7" y="150"/>
                    </a:cubicBezTo>
                    <a:cubicBezTo>
                      <a:pt x="6" y="152"/>
                      <a:pt x="7" y="154"/>
                      <a:pt x="8" y="155"/>
                    </a:cubicBezTo>
                    <a:cubicBezTo>
                      <a:pt x="8" y="156"/>
                      <a:pt x="10" y="157"/>
                      <a:pt x="13" y="157"/>
                    </a:cubicBezTo>
                    <a:cubicBezTo>
                      <a:pt x="16" y="157"/>
                      <a:pt x="20" y="157"/>
                      <a:pt x="21" y="159"/>
                    </a:cubicBezTo>
                    <a:cubicBezTo>
                      <a:pt x="22" y="161"/>
                      <a:pt x="23" y="162"/>
                      <a:pt x="25" y="162"/>
                    </a:cubicBezTo>
                    <a:cubicBezTo>
                      <a:pt x="27" y="162"/>
                      <a:pt x="30" y="163"/>
                      <a:pt x="32" y="165"/>
                    </a:cubicBezTo>
                    <a:cubicBezTo>
                      <a:pt x="34" y="168"/>
                      <a:pt x="35" y="168"/>
                      <a:pt x="36" y="168"/>
                    </a:cubicBezTo>
                    <a:cubicBezTo>
                      <a:pt x="37" y="167"/>
                      <a:pt x="42" y="165"/>
                      <a:pt x="45" y="167"/>
                    </a:cubicBezTo>
                    <a:cubicBezTo>
                      <a:pt x="48" y="169"/>
                      <a:pt x="48" y="170"/>
                      <a:pt x="48" y="171"/>
                    </a:cubicBezTo>
                    <a:cubicBezTo>
                      <a:pt x="48" y="172"/>
                      <a:pt x="49" y="174"/>
                      <a:pt x="53" y="173"/>
                    </a:cubicBezTo>
                    <a:cubicBezTo>
                      <a:pt x="57" y="172"/>
                      <a:pt x="72" y="172"/>
                      <a:pt x="74" y="173"/>
                    </a:cubicBezTo>
                    <a:cubicBezTo>
                      <a:pt x="77" y="175"/>
                      <a:pt x="79" y="176"/>
                      <a:pt x="78" y="177"/>
                    </a:cubicBezTo>
                    <a:cubicBezTo>
                      <a:pt x="77" y="179"/>
                      <a:pt x="75" y="180"/>
                      <a:pt x="76" y="181"/>
                    </a:cubicBezTo>
                    <a:cubicBezTo>
                      <a:pt x="77" y="183"/>
                      <a:pt x="78" y="181"/>
                      <a:pt x="79" y="180"/>
                    </a:cubicBezTo>
                    <a:cubicBezTo>
                      <a:pt x="79" y="179"/>
                      <a:pt x="81" y="177"/>
                      <a:pt x="82" y="178"/>
                    </a:cubicBezTo>
                    <a:cubicBezTo>
                      <a:pt x="82" y="178"/>
                      <a:pt x="84" y="180"/>
                      <a:pt x="84" y="181"/>
                    </a:cubicBezTo>
                    <a:cubicBezTo>
                      <a:pt x="84" y="183"/>
                      <a:pt x="83" y="184"/>
                      <a:pt x="84" y="184"/>
                    </a:cubicBezTo>
                    <a:cubicBezTo>
                      <a:pt x="85" y="183"/>
                      <a:pt x="88" y="183"/>
                      <a:pt x="88" y="182"/>
                    </a:cubicBezTo>
                    <a:cubicBezTo>
                      <a:pt x="88" y="182"/>
                      <a:pt x="88" y="179"/>
                      <a:pt x="89" y="178"/>
                    </a:cubicBezTo>
                    <a:cubicBezTo>
                      <a:pt x="90" y="177"/>
                      <a:pt x="94" y="176"/>
                      <a:pt x="95" y="177"/>
                    </a:cubicBezTo>
                    <a:cubicBezTo>
                      <a:pt x="95" y="178"/>
                      <a:pt x="94" y="180"/>
                      <a:pt x="95" y="180"/>
                    </a:cubicBezTo>
                    <a:cubicBezTo>
                      <a:pt x="96" y="180"/>
                      <a:pt x="97" y="179"/>
                      <a:pt x="98" y="178"/>
                    </a:cubicBezTo>
                    <a:cubicBezTo>
                      <a:pt x="99" y="176"/>
                      <a:pt x="100" y="175"/>
                      <a:pt x="98" y="175"/>
                    </a:cubicBezTo>
                    <a:cubicBezTo>
                      <a:pt x="96" y="175"/>
                      <a:pt x="93" y="175"/>
                      <a:pt x="93" y="173"/>
                    </a:cubicBezTo>
                    <a:cubicBezTo>
                      <a:pt x="93" y="172"/>
                      <a:pt x="97" y="173"/>
                      <a:pt x="98" y="172"/>
                    </a:cubicBezTo>
                    <a:cubicBezTo>
                      <a:pt x="98" y="172"/>
                      <a:pt x="98" y="169"/>
                      <a:pt x="99" y="166"/>
                    </a:cubicBezTo>
                    <a:cubicBezTo>
                      <a:pt x="100" y="163"/>
                      <a:pt x="101" y="162"/>
                      <a:pt x="102" y="162"/>
                    </a:cubicBezTo>
                    <a:cubicBezTo>
                      <a:pt x="103" y="162"/>
                      <a:pt x="104" y="162"/>
                      <a:pt x="105" y="163"/>
                    </a:cubicBezTo>
                    <a:cubicBezTo>
                      <a:pt x="106" y="163"/>
                      <a:pt x="108" y="163"/>
                      <a:pt x="109" y="162"/>
                    </a:cubicBezTo>
                    <a:cubicBezTo>
                      <a:pt x="111" y="160"/>
                      <a:pt x="114" y="160"/>
                      <a:pt x="116" y="160"/>
                    </a:cubicBezTo>
                    <a:cubicBezTo>
                      <a:pt x="118" y="159"/>
                      <a:pt x="120" y="158"/>
                      <a:pt x="121" y="157"/>
                    </a:cubicBezTo>
                    <a:cubicBezTo>
                      <a:pt x="122" y="157"/>
                      <a:pt x="123" y="156"/>
                      <a:pt x="123" y="157"/>
                    </a:cubicBezTo>
                    <a:cubicBezTo>
                      <a:pt x="123" y="159"/>
                      <a:pt x="123" y="161"/>
                      <a:pt x="122" y="161"/>
                    </a:cubicBezTo>
                    <a:cubicBezTo>
                      <a:pt x="121" y="161"/>
                      <a:pt x="117" y="161"/>
                      <a:pt x="118" y="162"/>
                    </a:cubicBezTo>
                    <a:cubicBezTo>
                      <a:pt x="119" y="162"/>
                      <a:pt x="121" y="163"/>
                      <a:pt x="122" y="163"/>
                    </a:cubicBezTo>
                    <a:cubicBezTo>
                      <a:pt x="123" y="163"/>
                      <a:pt x="125" y="163"/>
                      <a:pt x="125" y="162"/>
                    </a:cubicBezTo>
                    <a:cubicBezTo>
                      <a:pt x="125" y="160"/>
                      <a:pt x="124" y="158"/>
                      <a:pt x="125" y="157"/>
                    </a:cubicBezTo>
                    <a:cubicBezTo>
                      <a:pt x="125" y="157"/>
                      <a:pt x="126" y="157"/>
                      <a:pt x="126" y="158"/>
                    </a:cubicBezTo>
                    <a:cubicBezTo>
                      <a:pt x="126" y="159"/>
                      <a:pt x="127" y="162"/>
                      <a:pt x="127" y="156"/>
                    </a:cubicBezTo>
                    <a:cubicBezTo>
                      <a:pt x="128" y="150"/>
                      <a:pt x="128" y="151"/>
                      <a:pt x="130" y="148"/>
                    </a:cubicBezTo>
                    <a:cubicBezTo>
                      <a:pt x="133" y="145"/>
                      <a:pt x="134" y="146"/>
                      <a:pt x="135" y="143"/>
                    </a:cubicBezTo>
                    <a:cubicBezTo>
                      <a:pt x="137" y="141"/>
                      <a:pt x="141" y="137"/>
                      <a:pt x="143" y="136"/>
                    </a:cubicBezTo>
                    <a:cubicBezTo>
                      <a:pt x="146" y="136"/>
                      <a:pt x="147" y="137"/>
                      <a:pt x="148" y="135"/>
                    </a:cubicBezTo>
                    <a:cubicBezTo>
                      <a:pt x="149" y="133"/>
                      <a:pt x="151" y="133"/>
                      <a:pt x="153" y="132"/>
                    </a:cubicBezTo>
                    <a:cubicBezTo>
                      <a:pt x="154" y="132"/>
                      <a:pt x="156" y="131"/>
                      <a:pt x="155" y="132"/>
                    </a:cubicBezTo>
                    <a:cubicBezTo>
                      <a:pt x="155" y="133"/>
                      <a:pt x="156" y="133"/>
                      <a:pt x="153" y="134"/>
                    </a:cubicBezTo>
                    <a:cubicBezTo>
                      <a:pt x="151" y="134"/>
                      <a:pt x="149" y="135"/>
                      <a:pt x="150" y="135"/>
                    </a:cubicBezTo>
                    <a:cubicBezTo>
                      <a:pt x="152" y="136"/>
                      <a:pt x="155" y="136"/>
                      <a:pt x="156" y="135"/>
                    </a:cubicBezTo>
                    <a:close/>
                  </a:path>
                </a:pathLst>
              </a:custGeom>
              <a:grpFill/>
              <a:ln w="6350">
                <a:noFill/>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GB" sz="1600" b="0" i="0" u="none" strike="noStrike" kern="0" cap="none" spc="0" normalizeH="0" baseline="0" noProof="0">
                  <a:ln>
                    <a:noFill/>
                  </a:ln>
                  <a:solidFill>
                    <a:srgbClr val="5C5C5C"/>
                  </a:solidFill>
                  <a:effectLst/>
                  <a:uLnTx/>
                  <a:uFillTx/>
                  <a:cs typeface="+mn-ea"/>
                  <a:sym typeface="+mn-lt"/>
                </a:endParaRPr>
              </a:p>
            </p:txBody>
          </p:sp>
          <p:sp>
            <p:nvSpPr>
              <p:cNvPr id="49" name="任意多边形 47">
                <a:extLst>
                  <a:ext uri="{FF2B5EF4-FFF2-40B4-BE49-F238E27FC236}">
                    <a16:creationId xmlns:a16="http://schemas.microsoft.com/office/drawing/2014/main" id="{9E32F19E-D8E6-03D4-7FF4-928F705A2A7D}"/>
                  </a:ext>
                </a:extLst>
              </p:cNvPr>
              <p:cNvSpPr/>
              <p:nvPr/>
            </p:nvSpPr>
            <p:spPr bwMode="auto">
              <a:xfrm>
                <a:off x="2739509" y="4191104"/>
                <a:ext cx="550182" cy="442474"/>
              </a:xfrm>
              <a:custGeom>
                <a:avLst/>
                <a:gdLst>
                  <a:gd name="T0" fmla="*/ 339 w 611"/>
                  <a:gd name="T1" fmla="*/ 18 h 492"/>
                  <a:gd name="T2" fmla="*/ 362 w 611"/>
                  <a:gd name="T3" fmla="*/ 13 h 492"/>
                  <a:gd name="T4" fmla="*/ 392 w 611"/>
                  <a:gd name="T5" fmla="*/ 9 h 492"/>
                  <a:gd name="T6" fmla="*/ 395 w 611"/>
                  <a:gd name="T7" fmla="*/ 29 h 492"/>
                  <a:gd name="T8" fmla="*/ 373 w 611"/>
                  <a:gd name="T9" fmla="*/ 50 h 492"/>
                  <a:gd name="T10" fmla="*/ 361 w 611"/>
                  <a:gd name="T11" fmla="*/ 74 h 492"/>
                  <a:gd name="T12" fmla="*/ 391 w 611"/>
                  <a:gd name="T13" fmla="*/ 80 h 492"/>
                  <a:gd name="T14" fmla="*/ 415 w 611"/>
                  <a:gd name="T15" fmla="*/ 73 h 492"/>
                  <a:gd name="T16" fmla="*/ 444 w 611"/>
                  <a:gd name="T17" fmla="*/ 58 h 492"/>
                  <a:gd name="T18" fmla="*/ 477 w 611"/>
                  <a:gd name="T19" fmla="*/ 66 h 492"/>
                  <a:gd name="T20" fmla="*/ 486 w 611"/>
                  <a:gd name="T21" fmla="*/ 56 h 492"/>
                  <a:gd name="T22" fmla="*/ 497 w 611"/>
                  <a:gd name="T23" fmla="*/ 36 h 492"/>
                  <a:gd name="T24" fmla="*/ 531 w 611"/>
                  <a:gd name="T25" fmla="*/ 41 h 492"/>
                  <a:gd name="T26" fmla="*/ 556 w 611"/>
                  <a:gd name="T27" fmla="*/ 55 h 492"/>
                  <a:gd name="T28" fmla="*/ 581 w 611"/>
                  <a:gd name="T29" fmla="*/ 78 h 492"/>
                  <a:gd name="T30" fmla="*/ 589 w 611"/>
                  <a:gd name="T31" fmla="*/ 119 h 492"/>
                  <a:gd name="T32" fmla="*/ 603 w 611"/>
                  <a:gd name="T33" fmla="*/ 149 h 492"/>
                  <a:gd name="T34" fmla="*/ 565 w 611"/>
                  <a:gd name="T35" fmla="*/ 170 h 492"/>
                  <a:gd name="T36" fmla="*/ 564 w 611"/>
                  <a:gd name="T37" fmla="*/ 184 h 492"/>
                  <a:gd name="T38" fmla="*/ 525 w 611"/>
                  <a:gd name="T39" fmla="*/ 216 h 492"/>
                  <a:gd name="T40" fmla="*/ 480 w 611"/>
                  <a:gd name="T41" fmla="*/ 234 h 492"/>
                  <a:gd name="T42" fmla="*/ 457 w 611"/>
                  <a:gd name="T43" fmla="*/ 231 h 492"/>
                  <a:gd name="T44" fmla="*/ 426 w 611"/>
                  <a:gd name="T45" fmla="*/ 239 h 492"/>
                  <a:gd name="T46" fmla="*/ 410 w 611"/>
                  <a:gd name="T47" fmla="*/ 238 h 492"/>
                  <a:gd name="T48" fmla="*/ 399 w 611"/>
                  <a:gd name="T49" fmla="*/ 267 h 492"/>
                  <a:gd name="T50" fmla="*/ 371 w 611"/>
                  <a:gd name="T51" fmla="*/ 271 h 492"/>
                  <a:gd name="T52" fmla="*/ 384 w 611"/>
                  <a:gd name="T53" fmla="*/ 278 h 492"/>
                  <a:gd name="T54" fmla="*/ 349 w 611"/>
                  <a:gd name="T55" fmla="*/ 276 h 492"/>
                  <a:gd name="T56" fmla="*/ 316 w 611"/>
                  <a:gd name="T57" fmla="*/ 230 h 492"/>
                  <a:gd name="T58" fmla="*/ 320 w 611"/>
                  <a:gd name="T59" fmla="*/ 266 h 492"/>
                  <a:gd name="T60" fmla="*/ 294 w 611"/>
                  <a:gd name="T61" fmla="*/ 292 h 492"/>
                  <a:gd name="T62" fmla="*/ 278 w 611"/>
                  <a:gd name="T63" fmla="*/ 307 h 492"/>
                  <a:gd name="T64" fmla="*/ 234 w 611"/>
                  <a:gd name="T65" fmla="*/ 326 h 492"/>
                  <a:gd name="T66" fmla="*/ 195 w 611"/>
                  <a:gd name="T67" fmla="*/ 342 h 492"/>
                  <a:gd name="T68" fmla="*/ 181 w 611"/>
                  <a:gd name="T69" fmla="*/ 354 h 492"/>
                  <a:gd name="T70" fmla="*/ 147 w 611"/>
                  <a:gd name="T71" fmla="*/ 368 h 492"/>
                  <a:gd name="T72" fmla="*/ 94 w 611"/>
                  <a:gd name="T73" fmla="*/ 384 h 492"/>
                  <a:gd name="T74" fmla="*/ 60 w 611"/>
                  <a:gd name="T75" fmla="*/ 385 h 492"/>
                  <a:gd name="T76" fmla="*/ 56 w 611"/>
                  <a:gd name="T77" fmla="*/ 417 h 492"/>
                  <a:gd name="T78" fmla="*/ 48 w 611"/>
                  <a:gd name="T79" fmla="*/ 435 h 492"/>
                  <a:gd name="T80" fmla="*/ 72 w 611"/>
                  <a:gd name="T81" fmla="*/ 462 h 492"/>
                  <a:gd name="T82" fmla="*/ 29 w 611"/>
                  <a:gd name="T83" fmla="*/ 480 h 492"/>
                  <a:gd name="T84" fmla="*/ 10 w 611"/>
                  <a:gd name="T85" fmla="*/ 450 h 492"/>
                  <a:gd name="T86" fmla="*/ 23 w 611"/>
                  <a:gd name="T87" fmla="*/ 381 h 492"/>
                  <a:gd name="T88" fmla="*/ 9 w 611"/>
                  <a:gd name="T89" fmla="*/ 366 h 492"/>
                  <a:gd name="T90" fmla="*/ 29 w 611"/>
                  <a:gd name="T91" fmla="*/ 344 h 492"/>
                  <a:gd name="T92" fmla="*/ 55 w 611"/>
                  <a:gd name="T93" fmla="*/ 333 h 492"/>
                  <a:gd name="T94" fmla="*/ 71 w 611"/>
                  <a:gd name="T95" fmla="*/ 312 h 492"/>
                  <a:gd name="T96" fmla="*/ 85 w 611"/>
                  <a:gd name="T97" fmla="*/ 283 h 492"/>
                  <a:gd name="T98" fmla="*/ 109 w 611"/>
                  <a:gd name="T99" fmla="*/ 270 h 492"/>
                  <a:gd name="T100" fmla="*/ 131 w 611"/>
                  <a:gd name="T101" fmla="*/ 250 h 492"/>
                  <a:gd name="T102" fmla="*/ 133 w 611"/>
                  <a:gd name="T103" fmla="*/ 216 h 492"/>
                  <a:gd name="T104" fmla="*/ 147 w 611"/>
                  <a:gd name="T105" fmla="*/ 179 h 492"/>
                  <a:gd name="T106" fmla="*/ 167 w 611"/>
                  <a:gd name="T107" fmla="*/ 161 h 492"/>
                  <a:gd name="T108" fmla="*/ 175 w 611"/>
                  <a:gd name="T109" fmla="*/ 123 h 492"/>
                  <a:gd name="T110" fmla="*/ 173 w 611"/>
                  <a:gd name="T111" fmla="*/ 87 h 492"/>
                  <a:gd name="T112" fmla="*/ 188 w 611"/>
                  <a:gd name="T113" fmla="*/ 49 h 492"/>
                  <a:gd name="T114" fmla="*/ 216 w 611"/>
                  <a:gd name="T115" fmla="*/ 39 h 492"/>
                  <a:gd name="T116" fmla="*/ 254 w 611"/>
                  <a:gd name="T117" fmla="*/ 56 h 492"/>
                  <a:gd name="T118" fmla="*/ 252 w 611"/>
                  <a:gd name="T119" fmla="*/ 27 h 492"/>
                  <a:gd name="T120" fmla="*/ 264 w 611"/>
                  <a:gd name="T121" fmla="*/ 10 h 492"/>
                  <a:gd name="T122" fmla="*/ 286 w 611"/>
                  <a:gd name="T123" fmla="*/ 10 h 492"/>
                  <a:gd name="T124" fmla="*/ 317 w 611"/>
                  <a:gd name="T125" fmla="*/ 14 h 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11" h="492">
                    <a:moveTo>
                      <a:pt x="332" y="4"/>
                    </a:moveTo>
                    <a:cubicBezTo>
                      <a:pt x="332" y="4"/>
                      <a:pt x="332" y="4"/>
                      <a:pt x="332" y="4"/>
                    </a:cubicBezTo>
                    <a:cubicBezTo>
                      <a:pt x="333" y="2"/>
                      <a:pt x="333" y="2"/>
                      <a:pt x="333" y="2"/>
                    </a:cubicBezTo>
                    <a:cubicBezTo>
                      <a:pt x="333" y="2"/>
                      <a:pt x="335" y="3"/>
                      <a:pt x="335" y="3"/>
                    </a:cubicBezTo>
                    <a:cubicBezTo>
                      <a:pt x="336" y="3"/>
                      <a:pt x="336" y="3"/>
                      <a:pt x="337" y="3"/>
                    </a:cubicBezTo>
                    <a:cubicBezTo>
                      <a:pt x="337" y="3"/>
                      <a:pt x="337" y="3"/>
                      <a:pt x="337" y="4"/>
                    </a:cubicBezTo>
                    <a:cubicBezTo>
                      <a:pt x="336" y="4"/>
                      <a:pt x="335" y="5"/>
                      <a:pt x="335" y="6"/>
                    </a:cubicBezTo>
                    <a:cubicBezTo>
                      <a:pt x="335" y="6"/>
                      <a:pt x="335" y="7"/>
                      <a:pt x="336" y="7"/>
                    </a:cubicBezTo>
                    <a:cubicBezTo>
                      <a:pt x="337" y="7"/>
                      <a:pt x="337" y="7"/>
                      <a:pt x="337" y="7"/>
                    </a:cubicBezTo>
                    <a:cubicBezTo>
                      <a:pt x="338" y="8"/>
                      <a:pt x="338" y="8"/>
                      <a:pt x="338" y="8"/>
                    </a:cubicBezTo>
                    <a:cubicBezTo>
                      <a:pt x="339" y="8"/>
                      <a:pt x="339" y="8"/>
                      <a:pt x="339" y="7"/>
                    </a:cubicBezTo>
                    <a:cubicBezTo>
                      <a:pt x="340" y="7"/>
                      <a:pt x="340" y="7"/>
                      <a:pt x="340" y="8"/>
                    </a:cubicBezTo>
                    <a:cubicBezTo>
                      <a:pt x="340" y="8"/>
                      <a:pt x="340" y="8"/>
                      <a:pt x="340" y="8"/>
                    </a:cubicBezTo>
                    <a:cubicBezTo>
                      <a:pt x="339" y="8"/>
                      <a:pt x="339" y="9"/>
                      <a:pt x="339" y="9"/>
                    </a:cubicBezTo>
                    <a:cubicBezTo>
                      <a:pt x="339" y="9"/>
                      <a:pt x="341" y="9"/>
                      <a:pt x="341" y="10"/>
                    </a:cubicBezTo>
                    <a:cubicBezTo>
                      <a:pt x="341" y="10"/>
                      <a:pt x="340" y="10"/>
                      <a:pt x="341" y="10"/>
                    </a:cubicBezTo>
                    <a:cubicBezTo>
                      <a:pt x="341" y="11"/>
                      <a:pt x="341" y="12"/>
                      <a:pt x="341" y="12"/>
                    </a:cubicBezTo>
                    <a:cubicBezTo>
                      <a:pt x="340" y="12"/>
                      <a:pt x="340" y="12"/>
                      <a:pt x="340" y="12"/>
                    </a:cubicBezTo>
                    <a:cubicBezTo>
                      <a:pt x="340" y="12"/>
                      <a:pt x="339" y="13"/>
                      <a:pt x="340" y="13"/>
                    </a:cubicBezTo>
                    <a:cubicBezTo>
                      <a:pt x="340" y="14"/>
                      <a:pt x="342" y="14"/>
                      <a:pt x="342" y="14"/>
                    </a:cubicBezTo>
                    <a:cubicBezTo>
                      <a:pt x="342" y="15"/>
                      <a:pt x="341" y="15"/>
                      <a:pt x="341" y="15"/>
                    </a:cubicBezTo>
                    <a:cubicBezTo>
                      <a:pt x="340" y="15"/>
                      <a:pt x="339" y="15"/>
                      <a:pt x="339" y="16"/>
                    </a:cubicBezTo>
                    <a:cubicBezTo>
                      <a:pt x="339" y="16"/>
                      <a:pt x="340" y="17"/>
                      <a:pt x="339" y="17"/>
                    </a:cubicBezTo>
                    <a:cubicBezTo>
                      <a:pt x="339" y="17"/>
                      <a:pt x="338" y="17"/>
                      <a:pt x="339" y="18"/>
                    </a:cubicBezTo>
                    <a:cubicBezTo>
                      <a:pt x="339" y="18"/>
                      <a:pt x="340" y="19"/>
                      <a:pt x="340" y="19"/>
                    </a:cubicBezTo>
                    <a:cubicBezTo>
                      <a:pt x="340" y="20"/>
                      <a:pt x="341" y="20"/>
                      <a:pt x="341" y="20"/>
                    </a:cubicBezTo>
                    <a:cubicBezTo>
                      <a:pt x="341" y="19"/>
                      <a:pt x="341" y="18"/>
                      <a:pt x="342" y="18"/>
                    </a:cubicBezTo>
                    <a:cubicBezTo>
                      <a:pt x="342" y="17"/>
                      <a:pt x="342" y="17"/>
                      <a:pt x="343" y="17"/>
                    </a:cubicBezTo>
                    <a:cubicBezTo>
                      <a:pt x="343" y="17"/>
                      <a:pt x="343" y="17"/>
                      <a:pt x="344" y="17"/>
                    </a:cubicBezTo>
                    <a:cubicBezTo>
                      <a:pt x="344" y="17"/>
                      <a:pt x="344" y="17"/>
                      <a:pt x="345" y="17"/>
                    </a:cubicBezTo>
                    <a:cubicBezTo>
                      <a:pt x="345" y="17"/>
                      <a:pt x="346" y="16"/>
                      <a:pt x="346" y="15"/>
                    </a:cubicBezTo>
                    <a:cubicBezTo>
                      <a:pt x="346" y="15"/>
                      <a:pt x="347" y="15"/>
                      <a:pt x="347" y="15"/>
                    </a:cubicBezTo>
                    <a:cubicBezTo>
                      <a:pt x="347" y="15"/>
                      <a:pt x="348" y="15"/>
                      <a:pt x="348" y="15"/>
                    </a:cubicBezTo>
                    <a:cubicBezTo>
                      <a:pt x="348" y="14"/>
                      <a:pt x="348" y="14"/>
                      <a:pt x="349" y="14"/>
                    </a:cubicBezTo>
                    <a:cubicBezTo>
                      <a:pt x="349" y="14"/>
                      <a:pt x="349" y="14"/>
                      <a:pt x="350" y="14"/>
                    </a:cubicBezTo>
                    <a:cubicBezTo>
                      <a:pt x="350" y="14"/>
                      <a:pt x="350" y="13"/>
                      <a:pt x="350" y="13"/>
                    </a:cubicBezTo>
                    <a:cubicBezTo>
                      <a:pt x="351" y="13"/>
                      <a:pt x="351" y="14"/>
                      <a:pt x="351" y="14"/>
                    </a:cubicBezTo>
                    <a:cubicBezTo>
                      <a:pt x="352" y="14"/>
                      <a:pt x="352" y="13"/>
                      <a:pt x="353" y="13"/>
                    </a:cubicBezTo>
                    <a:cubicBezTo>
                      <a:pt x="354" y="13"/>
                      <a:pt x="354" y="13"/>
                      <a:pt x="354" y="14"/>
                    </a:cubicBezTo>
                    <a:cubicBezTo>
                      <a:pt x="354" y="14"/>
                      <a:pt x="354" y="14"/>
                      <a:pt x="354" y="14"/>
                    </a:cubicBezTo>
                    <a:cubicBezTo>
                      <a:pt x="355" y="14"/>
                      <a:pt x="355" y="14"/>
                      <a:pt x="355" y="14"/>
                    </a:cubicBezTo>
                    <a:cubicBezTo>
                      <a:pt x="355" y="15"/>
                      <a:pt x="356" y="14"/>
                      <a:pt x="357" y="14"/>
                    </a:cubicBezTo>
                    <a:cubicBezTo>
                      <a:pt x="358" y="15"/>
                      <a:pt x="359" y="15"/>
                      <a:pt x="359" y="15"/>
                    </a:cubicBezTo>
                    <a:cubicBezTo>
                      <a:pt x="359" y="14"/>
                      <a:pt x="359" y="14"/>
                      <a:pt x="359" y="14"/>
                    </a:cubicBezTo>
                    <a:cubicBezTo>
                      <a:pt x="360" y="14"/>
                      <a:pt x="361" y="14"/>
                      <a:pt x="361" y="14"/>
                    </a:cubicBezTo>
                    <a:cubicBezTo>
                      <a:pt x="361" y="15"/>
                      <a:pt x="361" y="15"/>
                      <a:pt x="362" y="15"/>
                    </a:cubicBezTo>
                    <a:cubicBezTo>
                      <a:pt x="362" y="15"/>
                      <a:pt x="362" y="15"/>
                      <a:pt x="362" y="14"/>
                    </a:cubicBezTo>
                    <a:cubicBezTo>
                      <a:pt x="361" y="14"/>
                      <a:pt x="361" y="14"/>
                      <a:pt x="362" y="13"/>
                    </a:cubicBezTo>
                    <a:cubicBezTo>
                      <a:pt x="362" y="13"/>
                      <a:pt x="363" y="13"/>
                      <a:pt x="363" y="13"/>
                    </a:cubicBezTo>
                    <a:cubicBezTo>
                      <a:pt x="362" y="12"/>
                      <a:pt x="362" y="12"/>
                      <a:pt x="362" y="11"/>
                    </a:cubicBezTo>
                    <a:cubicBezTo>
                      <a:pt x="362" y="11"/>
                      <a:pt x="362" y="10"/>
                      <a:pt x="363" y="10"/>
                    </a:cubicBezTo>
                    <a:cubicBezTo>
                      <a:pt x="364" y="10"/>
                      <a:pt x="366" y="11"/>
                      <a:pt x="367" y="11"/>
                    </a:cubicBezTo>
                    <a:cubicBezTo>
                      <a:pt x="367" y="11"/>
                      <a:pt x="368" y="11"/>
                      <a:pt x="368" y="11"/>
                    </a:cubicBezTo>
                    <a:cubicBezTo>
                      <a:pt x="368" y="12"/>
                      <a:pt x="368" y="11"/>
                      <a:pt x="369" y="11"/>
                    </a:cubicBezTo>
                    <a:cubicBezTo>
                      <a:pt x="369" y="11"/>
                      <a:pt x="370" y="10"/>
                      <a:pt x="370" y="10"/>
                    </a:cubicBezTo>
                    <a:cubicBezTo>
                      <a:pt x="371" y="10"/>
                      <a:pt x="372" y="10"/>
                      <a:pt x="372" y="9"/>
                    </a:cubicBezTo>
                    <a:cubicBezTo>
                      <a:pt x="372" y="8"/>
                      <a:pt x="373" y="6"/>
                      <a:pt x="373" y="5"/>
                    </a:cubicBezTo>
                    <a:cubicBezTo>
                      <a:pt x="373" y="5"/>
                      <a:pt x="374" y="5"/>
                      <a:pt x="374" y="5"/>
                    </a:cubicBezTo>
                    <a:cubicBezTo>
                      <a:pt x="375" y="5"/>
                      <a:pt x="376" y="6"/>
                      <a:pt x="376" y="6"/>
                    </a:cubicBezTo>
                    <a:cubicBezTo>
                      <a:pt x="376" y="6"/>
                      <a:pt x="376" y="6"/>
                      <a:pt x="377" y="6"/>
                    </a:cubicBezTo>
                    <a:cubicBezTo>
                      <a:pt x="377" y="5"/>
                      <a:pt x="378" y="5"/>
                      <a:pt x="378" y="4"/>
                    </a:cubicBezTo>
                    <a:cubicBezTo>
                      <a:pt x="378" y="4"/>
                      <a:pt x="378" y="3"/>
                      <a:pt x="378" y="3"/>
                    </a:cubicBezTo>
                    <a:cubicBezTo>
                      <a:pt x="378" y="3"/>
                      <a:pt x="379" y="2"/>
                      <a:pt x="379" y="2"/>
                    </a:cubicBezTo>
                    <a:cubicBezTo>
                      <a:pt x="380" y="2"/>
                      <a:pt x="381" y="1"/>
                      <a:pt x="381" y="2"/>
                    </a:cubicBezTo>
                    <a:cubicBezTo>
                      <a:pt x="382" y="2"/>
                      <a:pt x="383" y="3"/>
                      <a:pt x="383" y="3"/>
                    </a:cubicBezTo>
                    <a:cubicBezTo>
                      <a:pt x="384" y="3"/>
                      <a:pt x="384" y="3"/>
                      <a:pt x="385" y="3"/>
                    </a:cubicBezTo>
                    <a:cubicBezTo>
                      <a:pt x="385" y="4"/>
                      <a:pt x="386" y="4"/>
                      <a:pt x="386" y="5"/>
                    </a:cubicBezTo>
                    <a:cubicBezTo>
                      <a:pt x="386" y="6"/>
                      <a:pt x="385" y="6"/>
                      <a:pt x="386" y="6"/>
                    </a:cubicBezTo>
                    <a:cubicBezTo>
                      <a:pt x="386" y="6"/>
                      <a:pt x="387" y="7"/>
                      <a:pt x="387" y="7"/>
                    </a:cubicBezTo>
                    <a:cubicBezTo>
                      <a:pt x="387" y="7"/>
                      <a:pt x="388" y="8"/>
                      <a:pt x="388" y="9"/>
                    </a:cubicBezTo>
                    <a:cubicBezTo>
                      <a:pt x="389" y="9"/>
                      <a:pt x="389" y="9"/>
                      <a:pt x="390" y="9"/>
                    </a:cubicBezTo>
                    <a:cubicBezTo>
                      <a:pt x="390" y="9"/>
                      <a:pt x="391" y="9"/>
                      <a:pt x="392" y="9"/>
                    </a:cubicBezTo>
                    <a:cubicBezTo>
                      <a:pt x="392" y="10"/>
                      <a:pt x="393" y="10"/>
                      <a:pt x="393" y="10"/>
                    </a:cubicBezTo>
                    <a:cubicBezTo>
                      <a:pt x="393" y="10"/>
                      <a:pt x="393" y="9"/>
                      <a:pt x="394" y="9"/>
                    </a:cubicBezTo>
                    <a:cubicBezTo>
                      <a:pt x="394" y="9"/>
                      <a:pt x="395" y="9"/>
                      <a:pt x="395" y="10"/>
                    </a:cubicBezTo>
                    <a:cubicBezTo>
                      <a:pt x="395" y="10"/>
                      <a:pt x="396" y="10"/>
                      <a:pt x="396" y="11"/>
                    </a:cubicBezTo>
                    <a:cubicBezTo>
                      <a:pt x="396" y="11"/>
                      <a:pt x="396" y="12"/>
                      <a:pt x="396" y="12"/>
                    </a:cubicBezTo>
                    <a:cubicBezTo>
                      <a:pt x="397" y="12"/>
                      <a:pt x="398" y="13"/>
                      <a:pt x="398" y="13"/>
                    </a:cubicBezTo>
                    <a:cubicBezTo>
                      <a:pt x="398" y="14"/>
                      <a:pt x="398" y="15"/>
                      <a:pt x="398" y="15"/>
                    </a:cubicBezTo>
                    <a:cubicBezTo>
                      <a:pt x="398" y="16"/>
                      <a:pt x="399" y="16"/>
                      <a:pt x="399" y="16"/>
                    </a:cubicBezTo>
                    <a:cubicBezTo>
                      <a:pt x="399" y="16"/>
                      <a:pt x="399" y="17"/>
                      <a:pt x="398" y="17"/>
                    </a:cubicBezTo>
                    <a:cubicBezTo>
                      <a:pt x="398" y="17"/>
                      <a:pt x="398" y="18"/>
                      <a:pt x="397" y="17"/>
                    </a:cubicBezTo>
                    <a:cubicBezTo>
                      <a:pt x="397" y="17"/>
                      <a:pt x="397" y="17"/>
                      <a:pt x="396" y="17"/>
                    </a:cubicBezTo>
                    <a:cubicBezTo>
                      <a:pt x="396" y="18"/>
                      <a:pt x="396" y="18"/>
                      <a:pt x="395" y="18"/>
                    </a:cubicBezTo>
                    <a:cubicBezTo>
                      <a:pt x="395" y="19"/>
                      <a:pt x="394" y="19"/>
                      <a:pt x="394" y="19"/>
                    </a:cubicBezTo>
                    <a:cubicBezTo>
                      <a:pt x="394" y="20"/>
                      <a:pt x="395" y="20"/>
                      <a:pt x="395" y="20"/>
                    </a:cubicBezTo>
                    <a:cubicBezTo>
                      <a:pt x="395" y="21"/>
                      <a:pt x="394" y="21"/>
                      <a:pt x="394" y="21"/>
                    </a:cubicBezTo>
                    <a:cubicBezTo>
                      <a:pt x="394" y="20"/>
                      <a:pt x="393" y="21"/>
                      <a:pt x="393" y="21"/>
                    </a:cubicBezTo>
                    <a:cubicBezTo>
                      <a:pt x="393" y="21"/>
                      <a:pt x="394" y="21"/>
                      <a:pt x="394" y="22"/>
                    </a:cubicBezTo>
                    <a:cubicBezTo>
                      <a:pt x="394" y="22"/>
                      <a:pt x="393" y="23"/>
                      <a:pt x="395" y="23"/>
                    </a:cubicBezTo>
                    <a:cubicBezTo>
                      <a:pt x="396" y="23"/>
                      <a:pt x="397" y="23"/>
                      <a:pt x="397" y="23"/>
                    </a:cubicBezTo>
                    <a:cubicBezTo>
                      <a:pt x="398" y="23"/>
                      <a:pt x="398" y="24"/>
                      <a:pt x="398" y="24"/>
                    </a:cubicBezTo>
                    <a:cubicBezTo>
                      <a:pt x="398" y="25"/>
                      <a:pt x="398" y="25"/>
                      <a:pt x="398" y="25"/>
                    </a:cubicBezTo>
                    <a:cubicBezTo>
                      <a:pt x="398" y="26"/>
                      <a:pt x="399" y="27"/>
                      <a:pt x="398" y="27"/>
                    </a:cubicBezTo>
                    <a:cubicBezTo>
                      <a:pt x="398" y="27"/>
                      <a:pt x="397" y="28"/>
                      <a:pt x="396" y="28"/>
                    </a:cubicBezTo>
                    <a:cubicBezTo>
                      <a:pt x="396" y="29"/>
                      <a:pt x="395" y="29"/>
                      <a:pt x="395" y="29"/>
                    </a:cubicBezTo>
                    <a:cubicBezTo>
                      <a:pt x="394" y="28"/>
                      <a:pt x="393" y="29"/>
                      <a:pt x="393" y="29"/>
                    </a:cubicBezTo>
                    <a:cubicBezTo>
                      <a:pt x="393" y="29"/>
                      <a:pt x="393" y="30"/>
                      <a:pt x="393" y="31"/>
                    </a:cubicBezTo>
                    <a:cubicBezTo>
                      <a:pt x="392" y="31"/>
                      <a:pt x="392" y="32"/>
                      <a:pt x="391" y="32"/>
                    </a:cubicBezTo>
                    <a:cubicBezTo>
                      <a:pt x="389" y="32"/>
                      <a:pt x="389" y="32"/>
                      <a:pt x="388" y="32"/>
                    </a:cubicBezTo>
                    <a:cubicBezTo>
                      <a:pt x="388" y="31"/>
                      <a:pt x="388" y="31"/>
                      <a:pt x="388" y="31"/>
                    </a:cubicBezTo>
                    <a:cubicBezTo>
                      <a:pt x="388" y="32"/>
                      <a:pt x="387" y="32"/>
                      <a:pt x="386" y="32"/>
                    </a:cubicBezTo>
                    <a:cubicBezTo>
                      <a:pt x="385" y="32"/>
                      <a:pt x="384" y="32"/>
                      <a:pt x="384" y="32"/>
                    </a:cubicBezTo>
                    <a:cubicBezTo>
                      <a:pt x="384" y="33"/>
                      <a:pt x="383" y="34"/>
                      <a:pt x="383" y="34"/>
                    </a:cubicBezTo>
                    <a:cubicBezTo>
                      <a:pt x="383" y="35"/>
                      <a:pt x="383" y="37"/>
                      <a:pt x="383" y="37"/>
                    </a:cubicBezTo>
                    <a:cubicBezTo>
                      <a:pt x="382" y="37"/>
                      <a:pt x="382" y="37"/>
                      <a:pt x="382" y="37"/>
                    </a:cubicBezTo>
                    <a:cubicBezTo>
                      <a:pt x="381" y="37"/>
                      <a:pt x="381" y="37"/>
                      <a:pt x="381" y="38"/>
                    </a:cubicBezTo>
                    <a:cubicBezTo>
                      <a:pt x="381" y="38"/>
                      <a:pt x="381" y="39"/>
                      <a:pt x="381" y="39"/>
                    </a:cubicBezTo>
                    <a:cubicBezTo>
                      <a:pt x="380" y="40"/>
                      <a:pt x="379" y="39"/>
                      <a:pt x="379" y="39"/>
                    </a:cubicBezTo>
                    <a:cubicBezTo>
                      <a:pt x="378" y="39"/>
                      <a:pt x="378" y="39"/>
                      <a:pt x="378" y="40"/>
                    </a:cubicBezTo>
                    <a:cubicBezTo>
                      <a:pt x="377" y="40"/>
                      <a:pt x="376" y="40"/>
                      <a:pt x="376" y="40"/>
                    </a:cubicBezTo>
                    <a:cubicBezTo>
                      <a:pt x="377" y="41"/>
                      <a:pt x="377" y="42"/>
                      <a:pt x="376" y="42"/>
                    </a:cubicBezTo>
                    <a:cubicBezTo>
                      <a:pt x="375" y="42"/>
                      <a:pt x="374" y="42"/>
                      <a:pt x="374" y="42"/>
                    </a:cubicBezTo>
                    <a:cubicBezTo>
                      <a:pt x="374" y="42"/>
                      <a:pt x="374" y="43"/>
                      <a:pt x="374" y="43"/>
                    </a:cubicBezTo>
                    <a:cubicBezTo>
                      <a:pt x="374" y="43"/>
                      <a:pt x="374" y="44"/>
                      <a:pt x="374" y="44"/>
                    </a:cubicBezTo>
                    <a:cubicBezTo>
                      <a:pt x="373" y="44"/>
                      <a:pt x="372" y="44"/>
                      <a:pt x="372" y="45"/>
                    </a:cubicBezTo>
                    <a:cubicBezTo>
                      <a:pt x="372" y="46"/>
                      <a:pt x="372" y="46"/>
                      <a:pt x="372" y="47"/>
                    </a:cubicBezTo>
                    <a:cubicBezTo>
                      <a:pt x="373" y="47"/>
                      <a:pt x="373" y="47"/>
                      <a:pt x="372" y="48"/>
                    </a:cubicBezTo>
                    <a:cubicBezTo>
                      <a:pt x="372" y="48"/>
                      <a:pt x="372" y="48"/>
                      <a:pt x="372" y="49"/>
                    </a:cubicBezTo>
                    <a:cubicBezTo>
                      <a:pt x="373" y="49"/>
                      <a:pt x="373" y="49"/>
                      <a:pt x="373" y="50"/>
                    </a:cubicBezTo>
                    <a:cubicBezTo>
                      <a:pt x="373" y="51"/>
                      <a:pt x="373" y="52"/>
                      <a:pt x="372" y="52"/>
                    </a:cubicBezTo>
                    <a:cubicBezTo>
                      <a:pt x="372" y="52"/>
                      <a:pt x="371" y="53"/>
                      <a:pt x="371" y="53"/>
                    </a:cubicBezTo>
                    <a:cubicBezTo>
                      <a:pt x="371" y="54"/>
                      <a:pt x="370" y="55"/>
                      <a:pt x="370" y="55"/>
                    </a:cubicBezTo>
                    <a:cubicBezTo>
                      <a:pt x="370" y="56"/>
                      <a:pt x="370" y="57"/>
                      <a:pt x="369" y="57"/>
                    </a:cubicBezTo>
                    <a:cubicBezTo>
                      <a:pt x="369" y="57"/>
                      <a:pt x="368" y="57"/>
                      <a:pt x="369" y="58"/>
                    </a:cubicBezTo>
                    <a:cubicBezTo>
                      <a:pt x="369" y="59"/>
                      <a:pt x="369" y="59"/>
                      <a:pt x="369" y="59"/>
                    </a:cubicBezTo>
                    <a:cubicBezTo>
                      <a:pt x="368" y="60"/>
                      <a:pt x="368" y="60"/>
                      <a:pt x="368" y="60"/>
                    </a:cubicBezTo>
                    <a:cubicBezTo>
                      <a:pt x="368" y="61"/>
                      <a:pt x="369" y="61"/>
                      <a:pt x="369" y="62"/>
                    </a:cubicBezTo>
                    <a:cubicBezTo>
                      <a:pt x="369" y="62"/>
                      <a:pt x="368" y="63"/>
                      <a:pt x="368" y="64"/>
                    </a:cubicBezTo>
                    <a:cubicBezTo>
                      <a:pt x="367" y="64"/>
                      <a:pt x="367" y="64"/>
                      <a:pt x="367" y="64"/>
                    </a:cubicBezTo>
                    <a:cubicBezTo>
                      <a:pt x="367" y="65"/>
                      <a:pt x="366" y="65"/>
                      <a:pt x="366" y="65"/>
                    </a:cubicBezTo>
                    <a:cubicBezTo>
                      <a:pt x="365" y="65"/>
                      <a:pt x="365" y="65"/>
                      <a:pt x="364" y="66"/>
                    </a:cubicBezTo>
                    <a:cubicBezTo>
                      <a:pt x="364" y="66"/>
                      <a:pt x="364" y="67"/>
                      <a:pt x="364" y="67"/>
                    </a:cubicBezTo>
                    <a:cubicBezTo>
                      <a:pt x="364" y="67"/>
                      <a:pt x="364" y="68"/>
                      <a:pt x="363" y="68"/>
                    </a:cubicBezTo>
                    <a:cubicBezTo>
                      <a:pt x="363" y="68"/>
                      <a:pt x="363" y="68"/>
                      <a:pt x="362" y="68"/>
                    </a:cubicBezTo>
                    <a:cubicBezTo>
                      <a:pt x="361" y="69"/>
                      <a:pt x="360" y="68"/>
                      <a:pt x="359" y="69"/>
                    </a:cubicBezTo>
                    <a:cubicBezTo>
                      <a:pt x="359" y="69"/>
                      <a:pt x="358" y="70"/>
                      <a:pt x="358" y="69"/>
                    </a:cubicBezTo>
                    <a:cubicBezTo>
                      <a:pt x="357" y="69"/>
                      <a:pt x="357" y="69"/>
                      <a:pt x="356" y="69"/>
                    </a:cubicBezTo>
                    <a:cubicBezTo>
                      <a:pt x="355" y="69"/>
                      <a:pt x="355" y="70"/>
                      <a:pt x="356" y="71"/>
                    </a:cubicBezTo>
                    <a:cubicBezTo>
                      <a:pt x="356" y="71"/>
                      <a:pt x="357" y="72"/>
                      <a:pt x="357" y="72"/>
                    </a:cubicBezTo>
                    <a:cubicBezTo>
                      <a:pt x="356" y="72"/>
                      <a:pt x="356" y="73"/>
                      <a:pt x="356" y="73"/>
                    </a:cubicBezTo>
                    <a:cubicBezTo>
                      <a:pt x="356" y="73"/>
                      <a:pt x="356" y="73"/>
                      <a:pt x="357" y="73"/>
                    </a:cubicBezTo>
                    <a:cubicBezTo>
                      <a:pt x="357" y="73"/>
                      <a:pt x="358" y="73"/>
                      <a:pt x="359" y="73"/>
                    </a:cubicBezTo>
                    <a:cubicBezTo>
                      <a:pt x="359" y="73"/>
                      <a:pt x="360" y="74"/>
                      <a:pt x="361" y="74"/>
                    </a:cubicBezTo>
                    <a:cubicBezTo>
                      <a:pt x="361" y="73"/>
                      <a:pt x="362" y="73"/>
                      <a:pt x="362" y="73"/>
                    </a:cubicBezTo>
                    <a:cubicBezTo>
                      <a:pt x="363" y="73"/>
                      <a:pt x="363" y="74"/>
                      <a:pt x="363" y="74"/>
                    </a:cubicBezTo>
                    <a:cubicBezTo>
                      <a:pt x="364" y="74"/>
                      <a:pt x="365" y="75"/>
                      <a:pt x="366" y="75"/>
                    </a:cubicBezTo>
                    <a:cubicBezTo>
                      <a:pt x="366" y="76"/>
                      <a:pt x="366" y="79"/>
                      <a:pt x="367" y="79"/>
                    </a:cubicBezTo>
                    <a:cubicBezTo>
                      <a:pt x="368" y="79"/>
                      <a:pt x="368" y="79"/>
                      <a:pt x="369" y="79"/>
                    </a:cubicBezTo>
                    <a:cubicBezTo>
                      <a:pt x="369" y="78"/>
                      <a:pt x="370" y="78"/>
                      <a:pt x="370" y="78"/>
                    </a:cubicBezTo>
                    <a:cubicBezTo>
                      <a:pt x="371" y="77"/>
                      <a:pt x="371" y="77"/>
                      <a:pt x="372" y="78"/>
                    </a:cubicBezTo>
                    <a:cubicBezTo>
                      <a:pt x="372" y="78"/>
                      <a:pt x="373" y="79"/>
                      <a:pt x="373" y="79"/>
                    </a:cubicBezTo>
                    <a:cubicBezTo>
                      <a:pt x="373" y="80"/>
                      <a:pt x="373" y="80"/>
                      <a:pt x="374" y="80"/>
                    </a:cubicBezTo>
                    <a:cubicBezTo>
                      <a:pt x="374" y="79"/>
                      <a:pt x="374" y="80"/>
                      <a:pt x="374" y="80"/>
                    </a:cubicBezTo>
                    <a:cubicBezTo>
                      <a:pt x="374" y="81"/>
                      <a:pt x="374" y="82"/>
                      <a:pt x="374" y="82"/>
                    </a:cubicBezTo>
                    <a:cubicBezTo>
                      <a:pt x="375" y="82"/>
                      <a:pt x="376" y="83"/>
                      <a:pt x="376" y="83"/>
                    </a:cubicBezTo>
                    <a:cubicBezTo>
                      <a:pt x="375" y="84"/>
                      <a:pt x="375" y="85"/>
                      <a:pt x="376" y="85"/>
                    </a:cubicBezTo>
                    <a:cubicBezTo>
                      <a:pt x="376" y="85"/>
                      <a:pt x="377" y="85"/>
                      <a:pt x="377" y="85"/>
                    </a:cubicBezTo>
                    <a:cubicBezTo>
                      <a:pt x="378" y="86"/>
                      <a:pt x="378" y="86"/>
                      <a:pt x="378" y="86"/>
                    </a:cubicBezTo>
                    <a:cubicBezTo>
                      <a:pt x="378" y="86"/>
                      <a:pt x="378" y="85"/>
                      <a:pt x="379" y="85"/>
                    </a:cubicBezTo>
                    <a:cubicBezTo>
                      <a:pt x="380" y="85"/>
                      <a:pt x="381" y="84"/>
                      <a:pt x="381" y="83"/>
                    </a:cubicBezTo>
                    <a:cubicBezTo>
                      <a:pt x="381" y="83"/>
                      <a:pt x="381" y="82"/>
                      <a:pt x="382" y="82"/>
                    </a:cubicBezTo>
                    <a:cubicBezTo>
                      <a:pt x="383" y="81"/>
                      <a:pt x="384" y="81"/>
                      <a:pt x="384" y="81"/>
                    </a:cubicBezTo>
                    <a:cubicBezTo>
                      <a:pt x="384" y="80"/>
                      <a:pt x="385" y="80"/>
                      <a:pt x="385" y="80"/>
                    </a:cubicBezTo>
                    <a:cubicBezTo>
                      <a:pt x="385" y="79"/>
                      <a:pt x="386" y="79"/>
                      <a:pt x="386" y="79"/>
                    </a:cubicBezTo>
                    <a:cubicBezTo>
                      <a:pt x="387" y="80"/>
                      <a:pt x="387" y="80"/>
                      <a:pt x="388" y="81"/>
                    </a:cubicBezTo>
                    <a:cubicBezTo>
                      <a:pt x="389" y="81"/>
                      <a:pt x="389" y="80"/>
                      <a:pt x="390" y="80"/>
                    </a:cubicBezTo>
                    <a:cubicBezTo>
                      <a:pt x="390" y="81"/>
                      <a:pt x="391" y="81"/>
                      <a:pt x="391" y="80"/>
                    </a:cubicBezTo>
                    <a:cubicBezTo>
                      <a:pt x="391" y="79"/>
                      <a:pt x="392" y="78"/>
                      <a:pt x="392" y="78"/>
                    </a:cubicBezTo>
                    <a:cubicBezTo>
                      <a:pt x="392" y="77"/>
                      <a:pt x="393" y="77"/>
                      <a:pt x="394" y="77"/>
                    </a:cubicBezTo>
                    <a:cubicBezTo>
                      <a:pt x="394" y="77"/>
                      <a:pt x="395" y="77"/>
                      <a:pt x="395" y="77"/>
                    </a:cubicBezTo>
                    <a:cubicBezTo>
                      <a:pt x="396" y="76"/>
                      <a:pt x="396" y="76"/>
                      <a:pt x="396" y="76"/>
                    </a:cubicBezTo>
                    <a:cubicBezTo>
                      <a:pt x="397" y="76"/>
                      <a:pt x="398" y="78"/>
                      <a:pt x="398" y="79"/>
                    </a:cubicBezTo>
                    <a:cubicBezTo>
                      <a:pt x="398" y="79"/>
                      <a:pt x="398" y="80"/>
                      <a:pt x="399" y="80"/>
                    </a:cubicBezTo>
                    <a:cubicBezTo>
                      <a:pt x="399" y="80"/>
                      <a:pt x="399" y="80"/>
                      <a:pt x="400" y="80"/>
                    </a:cubicBezTo>
                    <a:cubicBezTo>
                      <a:pt x="400" y="80"/>
                      <a:pt x="400" y="81"/>
                      <a:pt x="400" y="80"/>
                    </a:cubicBezTo>
                    <a:cubicBezTo>
                      <a:pt x="401" y="80"/>
                      <a:pt x="401" y="78"/>
                      <a:pt x="401" y="78"/>
                    </a:cubicBezTo>
                    <a:cubicBezTo>
                      <a:pt x="402" y="78"/>
                      <a:pt x="402" y="78"/>
                      <a:pt x="402" y="77"/>
                    </a:cubicBezTo>
                    <a:cubicBezTo>
                      <a:pt x="402" y="77"/>
                      <a:pt x="402" y="76"/>
                      <a:pt x="402" y="75"/>
                    </a:cubicBezTo>
                    <a:cubicBezTo>
                      <a:pt x="402" y="75"/>
                      <a:pt x="402" y="74"/>
                      <a:pt x="402" y="74"/>
                    </a:cubicBezTo>
                    <a:cubicBezTo>
                      <a:pt x="401" y="73"/>
                      <a:pt x="401" y="73"/>
                      <a:pt x="402" y="73"/>
                    </a:cubicBezTo>
                    <a:cubicBezTo>
                      <a:pt x="403" y="73"/>
                      <a:pt x="403" y="72"/>
                      <a:pt x="404" y="72"/>
                    </a:cubicBezTo>
                    <a:cubicBezTo>
                      <a:pt x="404" y="73"/>
                      <a:pt x="405" y="73"/>
                      <a:pt x="405" y="73"/>
                    </a:cubicBezTo>
                    <a:cubicBezTo>
                      <a:pt x="406" y="72"/>
                      <a:pt x="406" y="72"/>
                      <a:pt x="406" y="72"/>
                    </a:cubicBezTo>
                    <a:cubicBezTo>
                      <a:pt x="407" y="73"/>
                      <a:pt x="408" y="73"/>
                      <a:pt x="408" y="73"/>
                    </a:cubicBezTo>
                    <a:cubicBezTo>
                      <a:pt x="409" y="74"/>
                      <a:pt x="409" y="75"/>
                      <a:pt x="410" y="74"/>
                    </a:cubicBezTo>
                    <a:cubicBezTo>
                      <a:pt x="410" y="74"/>
                      <a:pt x="410" y="73"/>
                      <a:pt x="410" y="73"/>
                    </a:cubicBezTo>
                    <a:cubicBezTo>
                      <a:pt x="411" y="73"/>
                      <a:pt x="411" y="73"/>
                      <a:pt x="412" y="73"/>
                    </a:cubicBezTo>
                    <a:cubicBezTo>
                      <a:pt x="412" y="74"/>
                      <a:pt x="412" y="74"/>
                      <a:pt x="412" y="75"/>
                    </a:cubicBezTo>
                    <a:cubicBezTo>
                      <a:pt x="412" y="75"/>
                      <a:pt x="413" y="76"/>
                      <a:pt x="413" y="76"/>
                    </a:cubicBezTo>
                    <a:cubicBezTo>
                      <a:pt x="414" y="76"/>
                      <a:pt x="414" y="76"/>
                      <a:pt x="414" y="75"/>
                    </a:cubicBezTo>
                    <a:cubicBezTo>
                      <a:pt x="415" y="75"/>
                      <a:pt x="415" y="74"/>
                      <a:pt x="415" y="73"/>
                    </a:cubicBezTo>
                    <a:cubicBezTo>
                      <a:pt x="415" y="73"/>
                      <a:pt x="416" y="72"/>
                      <a:pt x="415" y="72"/>
                    </a:cubicBezTo>
                    <a:cubicBezTo>
                      <a:pt x="415" y="71"/>
                      <a:pt x="415" y="71"/>
                      <a:pt x="415" y="70"/>
                    </a:cubicBezTo>
                    <a:cubicBezTo>
                      <a:pt x="415" y="69"/>
                      <a:pt x="416" y="67"/>
                      <a:pt x="416" y="67"/>
                    </a:cubicBezTo>
                    <a:cubicBezTo>
                      <a:pt x="417" y="66"/>
                      <a:pt x="418" y="66"/>
                      <a:pt x="418" y="67"/>
                    </a:cubicBezTo>
                    <a:cubicBezTo>
                      <a:pt x="418" y="67"/>
                      <a:pt x="418" y="68"/>
                      <a:pt x="419" y="68"/>
                    </a:cubicBezTo>
                    <a:cubicBezTo>
                      <a:pt x="419" y="68"/>
                      <a:pt x="420" y="67"/>
                      <a:pt x="421" y="66"/>
                    </a:cubicBezTo>
                    <a:cubicBezTo>
                      <a:pt x="421" y="66"/>
                      <a:pt x="423" y="65"/>
                      <a:pt x="424" y="65"/>
                    </a:cubicBezTo>
                    <a:cubicBezTo>
                      <a:pt x="424" y="65"/>
                      <a:pt x="425" y="66"/>
                      <a:pt x="425" y="66"/>
                    </a:cubicBezTo>
                    <a:cubicBezTo>
                      <a:pt x="426" y="65"/>
                      <a:pt x="426" y="65"/>
                      <a:pt x="426" y="64"/>
                    </a:cubicBezTo>
                    <a:cubicBezTo>
                      <a:pt x="426" y="64"/>
                      <a:pt x="427" y="64"/>
                      <a:pt x="427" y="63"/>
                    </a:cubicBezTo>
                    <a:cubicBezTo>
                      <a:pt x="427" y="63"/>
                      <a:pt x="427" y="61"/>
                      <a:pt x="427" y="62"/>
                    </a:cubicBezTo>
                    <a:cubicBezTo>
                      <a:pt x="428" y="62"/>
                      <a:pt x="429" y="62"/>
                      <a:pt x="429" y="62"/>
                    </a:cubicBezTo>
                    <a:cubicBezTo>
                      <a:pt x="430" y="62"/>
                      <a:pt x="430" y="63"/>
                      <a:pt x="430" y="63"/>
                    </a:cubicBezTo>
                    <a:cubicBezTo>
                      <a:pt x="431" y="64"/>
                      <a:pt x="431" y="64"/>
                      <a:pt x="431" y="65"/>
                    </a:cubicBezTo>
                    <a:cubicBezTo>
                      <a:pt x="431" y="65"/>
                      <a:pt x="431" y="65"/>
                      <a:pt x="432" y="65"/>
                    </a:cubicBezTo>
                    <a:cubicBezTo>
                      <a:pt x="433" y="65"/>
                      <a:pt x="434" y="65"/>
                      <a:pt x="434" y="65"/>
                    </a:cubicBezTo>
                    <a:cubicBezTo>
                      <a:pt x="434" y="64"/>
                      <a:pt x="433" y="64"/>
                      <a:pt x="434" y="64"/>
                    </a:cubicBezTo>
                    <a:cubicBezTo>
                      <a:pt x="434" y="63"/>
                      <a:pt x="435" y="63"/>
                      <a:pt x="435" y="63"/>
                    </a:cubicBezTo>
                    <a:cubicBezTo>
                      <a:pt x="436" y="63"/>
                      <a:pt x="437" y="62"/>
                      <a:pt x="437" y="62"/>
                    </a:cubicBezTo>
                    <a:cubicBezTo>
                      <a:pt x="438" y="62"/>
                      <a:pt x="439" y="62"/>
                      <a:pt x="439" y="62"/>
                    </a:cubicBezTo>
                    <a:cubicBezTo>
                      <a:pt x="438" y="62"/>
                      <a:pt x="438" y="61"/>
                      <a:pt x="438" y="61"/>
                    </a:cubicBezTo>
                    <a:cubicBezTo>
                      <a:pt x="438" y="60"/>
                      <a:pt x="440" y="60"/>
                      <a:pt x="441" y="59"/>
                    </a:cubicBezTo>
                    <a:cubicBezTo>
                      <a:pt x="441" y="59"/>
                      <a:pt x="442" y="58"/>
                      <a:pt x="443" y="58"/>
                    </a:cubicBezTo>
                    <a:cubicBezTo>
                      <a:pt x="443" y="58"/>
                      <a:pt x="444" y="59"/>
                      <a:pt x="444" y="58"/>
                    </a:cubicBezTo>
                    <a:cubicBezTo>
                      <a:pt x="444" y="57"/>
                      <a:pt x="445" y="56"/>
                      <a:pt x="445" y="56"/>
                    </a:cubicBezTo>
                    <a:cubicBezTo>
                      <a:pt x="446" y="56"/>
                      <a:pt x="448" y="55"/>
                      <a:pt x="448" y="56"/>
                    </a:cubicBezTo>
                    <a:cubicBezTo>
                      <a:pt x="448" y="56"/>
                      <a:pt x="449" y="56"/>
                      <a:pt x="449" y="56"/>
                    </a:cubicBezTo>
                    <a:cubicBezTo>
                      <a:pt x="450" y="56"/>
                      <a:pt x="450" y="56"/>
                      <a:pt x="451" y="57"/>
                    </a:cubicBezTo>
                    <a:cubicBezTo>
                      <a:pt x="451" y="57"/>
                      <a:pt x="452" y="57"/>
                      <a:pt x="452" y="57"/>
                    </a:cubicBezTo>
                    <a:cubicBezTo>
                      <a:pt x="452" y="56"/>
                      <a:pt x="452" y="54"/>
                      <a:pt x="453" y="54"/>
                    </a:cubicBezTo>
                    <a:cubicBezTo>
                      <a:pt x="454" y="54"/>
                      <a:pt x="454" y="54"/>
                      <a:pt x="454" y="53"/>
                    </a:cubicBezTo>
                    <a:cubicBezTo>
                      <a:pt x="455" y="52"/>
                      <a:pt x="455" y="51"/>
                      <a:pt x="456" y="52"/>
                    </a:cubicBezTo>
                    <a:cubicBezTo>
                      <a:pt x="457" y="52"/>
                      <a:pt x="458" y="53"/>
                      <a:pt x="459" y="53"/>
                    </a:cubicBezTo>
                    <a:cubicBezTo>
                      <a:pt x="459" y="54"/>
                      <a:pt x="459" y="54"/>
                      <a:pt x="460" y="54"/>
                    </a:cubicBezTo>
                    <a:cubicBezTo>
                      <a:pt x="461" y="53"/>
                      <a:pt x="462" y="54"/>
                      <a:pt x="462" y="55"/>
                    </a:cubicBezTo>
                    <a:cubicBezTo>
                      <a:pt x="462" y="55"/>
                      <a:pt x="463" y="55"/>
                      <a:pt x="463" y="56"/>
                    </a:cubicBezTo>
                    <a:cubicBezTo>
                      <a:pt x="463" y="57"/>
                      <a:pt x="464" y="57"/>
                      <a:pt x="464" y="57"/>
                    </a:cubicBezTo>
                    <a:cubicBezTo>
                      <a:pt x="464" y="58"/>
                      <a:pt x="464" y="58"/>
                      <a:pt x="465" y="58"/>
                    </a:cubicBezTo>
                    <a:cubicBezTo>
                      <a:pt x="465" y="58"/>
                      <a:pt x="466" y="57"/>
                      <a:pt x="466" y="58"/>
                    </a:cubicBezTo>
                    <a:cubicBezTo>
                      <a:pt x="466" y="58"/>
                      <a:pt x="465" y="59"/>
                      <a:pt x="466" y="59"/>
                    </a:cubicBezTo>
                    <a:cubicBezTo>
                      <a:pt x="466" y="59"/>
                      <a:pt x="469" y="60"/>
                      <a:pt x="469" y="61"/>
                    </a:cubicBezTo>
                    <a:cubicBezTo>
                      <a:pt x="469" y="61"/>
                      <a:pt x="469" y="63"/>
                      <a:pt x="469" y="63"/>
                    </a:cubicBezTo>
                    <a:cubicBezTo>
                      <a:pt x="469" y="64"/>
                      <a:pt x="470" y="64"/>
                      <a:pt x="470" y="65"/>
                    </a:cubicBezTo>
                    <a:cubicBezTo>
                      <a:pt x="470" y="66"/>
                      <a:pt x="470" y="67"/>
                      <a:pt x="471" y="66"/>
                    </a:cubicBezTo>
                    <a:cubicBezTo>
                      <a:pt x="471" y="66"/>
                      <a:pt x="472" y="66"/>
                      <a:pt x="473" y="66"/>
                    </a:cubicBezTo>
                    <a:cubicBezTo>
                      <a:pt x="473" y="66"/>
                      <a:pt x="473" y="65"/>
                      <a:pt x="473" y="65"/>
                    </a:cubicBezTo>
                    <a:cubicBezTo>
                      <a:pt x="474" y="65"/>
                      <a:pt x="475" y="66"/>
                      <a:pt x="475" y="66"/>
                    </a:cubicBezTo>
                    <a:cubicBezTo>
                      <a:pt x="476" y="66"/>
                      <a:pt x="477" y="66"/>
                      <a:pt x="477" y="66"/>
                    </a:cubicBezTo>
                    <a:cubicBezTo>
                      <a:pt x="477" y="66"/>
                      <a:pt x="479" y="66"/>
                      <a:pt x="479" y="67"/>
                    </a:cubicBezTo>
                    <a:cubicBezTo>
                      <a:pt x="480" y="68"/>
                      <a:pt x="480" y="70"/>
                      <a:pt x="480" y="70"/>
                    </a:cubicBezTo>
                    <a:cubicBezTo>
                      <a:pt x="480" y="70"/>
                      <a:pt x="479" y="70"/>
                      <a:pt x="479" y="71"/>
                    </a:cubicBezTo>
                    <a:cubicBezTo>
                      <a:pt x="480" y="71"/>
                      <a:pt x="480" y="72"/>
                      <a:pt x="480" y="72"/>
                    </a:cubicBezTo>
                    <a:cubicBezTo>
                      <a:pt x="481" y="72"/>
                      <a:pt x="481" y="71"/>
                      <a:pt x="482" y="72"/>
                    </a:cubicBezTo>
                    <a:cubicBezTo>
                      <a:pt x="482" y="72"/>
                      <a:pt x="483" y="72"/>
                      <a:pt x="484" y="72"/>
                    </a:cubicBezTo>
                    <a:cubicBezTo>
                      <a:pt x="485" y="72"/>
                      <a:pt x="485" y="72"/>
                      <a:pt x="486" y="71"/>
                    </a:cubicBezTo>
                    <a:cubicBezTo>
                      <a:pt x="486" y="71"/>
                      <a:pt x="488" y="68"/>
                      <a:pt x="489" y="69"/>
                    </a:cubicBezTo>
                    <a:cubicBezTo>
                      <a:pt x="489" y="69"/>
                      <a:pt x="490" y="70"/>
                      <a:pt x="490" y="70"/>
                    </a:cubicBezTo>
                    <a:cubicBezTo>
                      <a:pt x="490" y="69"/>
                      <a:pt x="490" y="69"/>
                      <a:pt x="491" y="69"/>
                    </a:cubicBezTo>
                    <a:cubicBezTo>
                      <a:pt x="491" y="69"/>
                      <a:pt x="493" y="69"/>
                      <a:pt x="493" y="69"/>
                    </a:cubicBezTo>
                    <a:cubicBezTo>
                      <a:pt x="494" y="69"/>
                      <a:pt x="494" y="69"/>
                      <a:pt x="493" y="68"/>
                    </a:cubicBezTo>
                    <a:cubicBezTo>
                      <a:pt x="493" y="68"/>
                      <a:pt x="493" y="68"/>
                      <a:pt x="492" y="67"/>
                    </a:cubicBezTo>
                    <a:cubicBezTo>
                      <a:pt x="492" y="67"/>
                      <a:pt x="491" y="66"/>
                      <a:pt x="491" y="66"/>
                    </a:cubicBezTo>
                    <a:cubicBezTo>
                      <a:pt x="490" y="65"/>
                      <a:pt x="490" y="64"/>
                      <a:pt x="489" y="64"/>
                    </a:cubicBezTo>
                    <a:cubicBezTo>
                      <a:pt x="489" y="64"/>
                      <a:pt x="488" y="63"/>
                      <a:pt x="488" y="63"/>
                    </a:cubicBezTo>
                    <a:cubicBezTo>
                      <a:pt x="488" y="62"/>
                      <a:pt x="488" y="62"/>
                      <a:pt x="488" y="61"/>
                    </a:cubicBezTo>
                    <a:cubicBezTo>
                      <a:pt x="487" y="61"/>
                      <a:pt x="487" y="61"/>
                      <a:pt x="487" y="61"/>
                    </a:cubicBezTo>
                    <a:cubicBezTo>
                      <a:pt x="486" y="61"/>
                      <a:pt x="485" y="60"/>
                      <a:pt x="486" y="60"/>
                    </a:cubicBezTo>
                    <a:cubicBezTo>
                      <a:pt x="486" y="60"/>
                      <a:pt x="487" y="59"/>
                      <a:pt x="487" y="59"/>
                    </a:cubicBezTo>
                    <a:cubicBezTo>
                      <a:pt x="488" y="59"/>
                      <a:pt x="488" y="59"/>
                      <a:pt x="489" y="59"/>
                    </a:cubicBezTo>
                    <a:cubicBezTo>
                      <a:pt x="489" y="58"/>
                      <a:pt x="489" y="57"/>
                      <a:pt x="489" y="57"/>
                    </a:cubicBezTo>
                    <a:cubicBezTo>
                      <a:pt x="488" y="57"/>
                      <a:pt x="488" y="57"/>
                      <a:pt x="487" y="57"/>
                    </a:cubicBezTo>
                    <a:cubicBezTo>
                      <a:pt x="487" y="57"/>
                      <a:pt x="486" y="57"/>
                      <a:pt x="486" y="56"/>
                    </a:cubicBezTo>
                    <a:cubicBezTo>
                      <a:pt x="486" y="56"/>
                      <a:pt x="486" y="55"/>
                      <a:pt x="485" y="55"/>
                    </a:cubicBezTo>
                    <a:cubicBezTo>
                      <a:pt x="484" y="54"/>
                      <a:pt x="484" y="54"/>
                      <a:pt x="484" y="53"/>
                    </a:cubicBezTo>
                    <a:cubicBezTo>
                      <a:pt x="485" y="52"/>
                      <a:pt x="485" y="51"/>
                      <a:pt x="485" y="51"/>
                    </a:cubicBezTo>
                    <a:cubicBezTo>
                      <a:pt x="486" y="51"/>
                      <a:pt x="486" y="51"/>
                      <a:pt x="486" y="50"/>
                    </a:cubicBezTo>
                    <a:cubicBezTo>
                      <a:pt x="486" y="50"/>
                      <a:pt x="485" y="49"/>
                      <a:pt x="485" y="49"/>
                    </a:cubicBezTo>
                    <a:cubicBezTo>
                      <a:pt x="485" y="48"/>
                      <a:pt x="485" y="47"/>
                      <a:pt x="485" y="47"/>
                    </a:cubicBezTo>
                    <a:cubicBezTo>
                      <a:pt x="485" y="47"/>
                      <a:pt x="485" y="45"/>
                      <a:pt x="485" y="45"/>
                    </a:cubicBezTo>
                    <a:cubicBezTo>
                      <a:pt x="486" y="45"/>
                      <a:pt x="487" y="45"/>
                      <a:pt x="486" y="45"/>
                    </a:cubicBezTo>
                    <a:cubicBezTo>
                      <a:pt x="486" y="44"/>
                      <a:pt x="486" y="44"/>
                      <a:pt x="486" y="43"/>
                    </a:cubicBezTo>
                    <a:cubicBezTo>
                      <a:pt x="486" y="43"/>
                      <a:pt x="486" y="42"/>
                      <a:pt x="486" y="42"/>
                    </a:cubicBezTo>
                    <a:cubicBezTo>
                      <a:pt x="487" y="43"/>
                      <a:pt x="488" y="43"/>
                      <a:pt x="488" y="42"/>
                    </a:cubicBezTo>
                    <a:cubicBezTo>
                      <a:pt x="487" y="42"/>
                      <a:pt x="487" y="41"/>
                      <a:pt x="488" y="40"/>
                    </a:cubicBezTo>
                    <a:cubicBezTo>
                      <a:pt x="488" y="39"/>
                      <a:pt x="488" y="38"/>
                      <a:pt x="489" y="38"/>
                    </a:cubicBezTo>
                    <a:cubicBezTo>
                      <a:pt x="490" y="38"/>
                      <a:pt x="491" y="39"/>
                      <a:pt x="492" y="39"/>
                    </a:cubicBezTo>
                    <a:cubicBezTo>
                      <a:pt x="492" y="39"/>
                      <a:pt x="492" y="40"/>
                      <a:pt x="492" y="40"/>
                    </a:cubicBezTo>
                    <a:cubicBezTo>
                      <a:pt x="492" y="41"/>
                      <a:pt x="491" y="42"/>
                      <a:pt x="492" y="42"/>
                    </a:cubicBezTo>
                    <a:cubicBezTo>
                      <a:pt x="493" y="42"/>
                      <a:pt x="493" y="41"/>
                      <a:pt x="494" y="41"/>
                    </a:cubicBezTo>
                    <a:cubicBezTo>
                      <a:pt x="494" y="41"/>
                      <a:pt x="495" y="41"/>
                      <a:pt x="495" y="40"/>
                    </a:cubicBezTo>
                    <a:cubicBezTo>
                      <a:pt x="496" y="40"/>
                      <a:pt x="496" y="40"/>
                      <a:pt x="496" y="39"/>
                    </a:cubicBezTo>
                    <a:cubicBezTo>
                      <a:pt x="495" y="39"/>
                      <a:pt x="494" y="39"/>
                      <a:pt x="494" y="38"/>
                    </a:cubicBezTo>
                    <a:cubicBezTo>
                      <a:pt x="494" y="37"/>
                      <a:pt x="493" y="36"/>
                      <a:pt x="493" y="36"/>
                    </a:cubicBezTo>
                    <a:cubicBezTo>
                      <a:pt x="493" y="36"/>
                      <a:pt x="493" y="35"/>
                      <a:pt x="493" y="35"/>
                    </a:cubicBezTo>
                    <a:cubicBezTo>
                      <a:pt x="493" y="35"/>
                      <a:pt x="494" y="35"/>
                      <a:pt x="494" y="35"/>
                    </a:cubicBezTo>
                    <a:cubicBezTo>
                      <a:pt x="494" y="35"/>
                      <a:pt x="496" y="36"/>
                      <a:pt x="497" y="36"/>
                    </a:cubicBezTo>
                    <a:cubicBezTo>
                      <a:pt x="498" y="36"/>
                      <a:pt x="498" y="36"/>
                      <a:pt x="499" y="36"/>
                    </a:cubicBezTo>
                    <a:cubicBezTo>
                      <a:pt x="500" y="36"/>
                      <a:pt x="501" y="36"/>
                      <a:pt x="501" y="37"/>
                    </a:cubicBezTo>
                    <a:cubicBezTo>
                      <a:pt x="501" y="37"/>
                      <a:pt x="502" y="38"/>
                      <a:pt x="502" y="38"/>
                    </a:cubicBezTo>
                    <a:cubicBezTo>
                      <a:pt x="503" y="38"/>
                      <a:pt x="503" y="38"/>
                      <a:pt x="504" y="37"/>
                    </a:cubicBezTo>
                    <a:cubicBezTo>
                      <a:pt x="504" y="37"/>
                      <a:pt x="505" y="36"/>
                      <a:pt x="505" y="37"/>
                    </a:cubicBezTo>
                    <a:cubicBezTo>
                      <a:pt x="506" y="38"/>
                      <a:pt x="506" y="39"/>
                      <a:pt x="507" y="39"/>
                    </a:cubicBezTo>
                    <a:cubicBezTo>
                      <a:pt x="507" y="40"/>
                      <a:pt x="507" y="40"/>
                      <a:pt x="508" y="41"/>
                    </a:cubicBezTo>
                    <a:cubicBezTo>
                      <a:pt x="509" y="41"/>
                      <a:pt x="509" y="41"/>
                      <a:pt x="509" y="41"/>
                    </a:cubicBezTo>
                    <a:cubicBezTo>
                      <a:pt x="510" y="41"/>
                      <a:pt x="510" y="41"/>
                      <a:pt x="510" y="42"/>
                    </a:cubicBezTo>
                    <a:cubicBezTo>
                      <a:pt x="511" y="42"/>
                      <a:pt x="511" y="43"/>
                      <a:pt x="511" y="42"/>
                    </a:cubicBezTo>
                    <a:cubicBezTo>
                      <a:pt x="511" y="41"/>
                      <a:pt x="511" y="41"/>
                      <a:pt x="512" y="41"/>
                    </a:cubicBezTo>
                    <a:cubicBezTo>
                      <a:pt x="512" y="41"/>
                      <a:pt x="514" y="41"/>
                      <a:pt x="515" y="41"/>
                    </a:cubicBezTo>
                    <a:cubicBezTo>
                      <a:pt x="515" y="41"/>
                      <a:pt x="516" y="41"/>
                      <a:pt x="517" y="41"/>
                    </a:cubicBezTo>
                    <a:cubicBezTo>
                      <a:pt x="517" y="40"/>
                      <a:pt x="519" y="37"/>
                      <a:pt x="519" y="38"/>
                    </a:cubicBezTo>
                    <a:cubicBezTo>
                      <a:pt x="519" y="38"/>
                      <a:pt x="519" y="40"/>
                      <a:pt x="520" y="40"/>
                    </a:cubicBezTo>
                    <a:cubicBezTo>
                      <a:pt x="521" y="40"/>
                      <a:pt x="521" y="40"/>
                      <a:pt x="521" y="40"/>
                    </a:cubicBezTo>
                    <a:cubicBezTo>
                      <a:pt x="521" y="41"/>
                      <a:pt x="522" y="43"/>
                      <a:pt x="522" y="43"/>
                    </a:cubicBezTo>
                    <a:cubicBezTo>
                      <a:pt x="522" y="43"/>
                      <a:pt x="523" y="41"/>
                      <a:pt x="524" y="42"/>
                    </a:cubicBezTo>
                    <a:cubicBezTo>
                      <a:pt x="524" y="42"/>
                      <a:pt x="524" y="42"/>
                      <a:pt x="524" y="43"/>
                    </a:cubicBezTo>
                    <a:cubicBezTo>
                      <a:pt x="523" y="44"/>
                      <a:pt x="523" y="45"/>
                      <a:pt x="523" y="45"/>
                    </a:cubicBezTo>
                    <a:cubicBezTo>
                      <a:pt x="523" y="45"/>
                      <a:pt x="524" y="45"/>
                      <a:pt x="525" y="45"/>
                    </a:cubicBezTo>
                    <a:cubicBezTo>
                      <a:pt x="525" y="44"/>
                      <a:pt x="525" y="44"/>
                      <a:pt x="526" y="44"/>
                    </a:cubicBezTo>
                    <a:cubicBezTo>
                      <a:pt x="527" y="44"/>
                      <a:pt x="528" y="44"/>
                      <a:pt x="529" y="43"/>
                    </a:cubicBezTo>
                    <a:cubicBezTo>
                      <a:pt x="529" y="43"/>
                      <a:pt x="530" y="42"/>
                      <a:pt x="531" y="41"/>
                    </a:cubicBezTo>
                    <a:cubicBezTo>
                      <a:pt x="531" y="41"/>
                      <a:pt x="532" y="41"/>
                      <a:pt x="532" y="40"/>
                    </a:cubicBezTo>
                    <a:cubicBezTo>
                      <a:pt x="532" y="39"/>
                      <a:pt x="532" y="38"/>
                      <a:pt x="533" y="37"/>
                    </a:cubicBezTo>
                    <a:cubicBezTo>
                      <a:pt x="533" y="37"/>
                      <a:pt x="536" y="36"/>
                      <a:pt x="536" y="36"/>
                    </a:cubicBezTo>
                    <a:cubicBezTo>
                      <a:pt x="536" y="37"/>
                      <a:pt x="535" y="37"/>
                      <a:pt x="536" y="38"/>
                    </a:cubicBezTo>
                    <a:cubicBezTo>
                      <a:pt x="536" y="38"/>
                      <a:pt x="537" y="39"/>
                      <a:pt x="537" y="39"/>
                    </a:cubicBezTo>
                    <a:cubicBezTo>
                      <a:pt x="538" y="39"/>
                      <a:pt x="538" y="40"/>
                      <a:pt x="537" y="40"/>
                    </a:cubicBezTo>
                    <a:cubicBezTo>
                      <a:pt x="536" y="40"/>
                      <a:pt x="535" y="41"/>
                      <a:pt x="534" y="42"/>
                    </a:cubicBezTo>
                    <a:cubicBezTo>
                      <a:pt x="534" y="43"/>
                      <a:pt x="534" y="44"/>
                      <a:pt x="535" y="44"/>
                    </a:cubicBezTo>
                    <a:cubicBezTo>
                      <a:pt x="536" y="44"/>
                      <a:pt x="536" y="43"/>
                      <a:pt x="537" y="44"/>
                    </a:cubicBezTo>
                    <a:cubicBezTo>
                      <a:pt x="537" y="45"/>
                      <a:pt x="538" y="46"/>
                      <a:pt x="538" y="46"/>
                    </a:cubicBezTo>
                    <a:cubicBezTo>
                      <a:pt x="538" y="47"/>
                      <a:pt x="538" y="48"/>
                      <a:pt x="538" y="48"/>
                    </a:cubicBezTo>
                    <a:cubicBezTo>
                      <a:pt x="539" y="48"/>
                      <a:pt x="540" y="49"/>
                      <a:pt x="540" y="49"/>
                    </a:cubicBezTo>
                    <a:cubicBezTo>
                      <a:pt x="540" y="50"/>
                      <a:pt x="541" y="50"/>
                      <a:pt x="541" y="50"/>
                    </a:cubicBezTo>
                    <a:cubicBezTo>
                      <a:pt x="542" y="50"/>
                      <a:pt x="544" y="49"/>
                      <a:pt x="544" y="50"/>
                    </a:cubicBezTo>
                    <a:cubicBezTo>
                      <a:pt x="545" y="50"/>
                      <a:pt x="546" y="51"/>
                      <a:pt x="546" y="52"/>
                    </a:cubicBezTo>
                    <a:cubicBezTo>
                      <a:pt x="546" y="53"/>
                      <a:pt x="546" y="54"/>
                      <a:pt x="546" y="54"/>
                    </a:cubicBezTo>
                    <a:cubicBezTo>
                      <a:pt x="547" y="55"/>
                      <a:pt x="547" y="55"/>
                      <a:pt x="547" y="56"/>
                    </a:cubicBezTo>
                    <a:cubicBezTo>
                      <a:pt x="547" y="57"/>
                      <a:pt x="547" y="58"/>
                      <a:pt x="547" y="59"/>
                    </a:cubicBezTo>
                    <a:cubicBezTo>
                      <a:pt x="547" y="59"/>
                      <a:pt x="548" y="60"/>
                      <a:pt x="549" y="59"/>
                    </a:cubicBezTo>
                    <a:cubicBezTo>
                      <a:pt x="549" y="59"/>
                      <a:pt x="550" y="59"/>
                      <a:pt x="551" y="59"/>
                    </a:cubicBezTo>
                    <a:cubicBezTo>
                      <a:pt x="551" y="58"/>
                      <a:pt x="552" y="57"/>
                      <a:pt x="552" y="57"/>
                    </a:cubicBezTo>
                    <a:cubicBezTo>
                      <a:pt x="553" y="56"/>
                      <a:pt x="553" y="56"/>
                      <a:pt x="553" y="56"/>
                    </a:cubicBezTo>
                    <a:cubicBezTo>
                      <a:pt x="553" y="55"/>
                      <a:pt x="554" y="54"/>
                      <a:pt x="554" y="55"/>
                    </a:cubicBezTo>
                    <a:cubicBezTo>
                      <a:pt x="555" y="55"/>
                      <a:pt x="556" y="55"/>
                      <a:pt x="556" y="55"/>
                    </a:cubicBezTo>
                    <a:cubicBezTo>
                      <a:pt x="556" y="55"/>
                      <a:pt x="557" y="56"/>
                      <a:pt x="557" y="55"/>
                    </a:cubicBezTo>
                    <a:cubicBezTo>
                      <a:pt x="557" y="55"/>
                      <a:pt x="559" y="54"/>
                      <a:pt x="559" y="54"/>
                    </a:cubicBezTo>
                    <a:cubicBezTo>
                      <a:pt x="560" y="54"/>
                      <a:pt x="562" y="53"/>
                      <a:pt x="563" y="53"/>
                    </a:cubicBezTo>
                    <a:cubicBezTo>
                      <a:pt x="564" y="52"/>
                      <a:pt x="565" y="52"/>
                      <a:pt x="565" y="52"/>
                    </a:cubicBezTo>
                    <a:cubicBezTo>
                      <a:pt x="566" y="53"/>
                      <a:pt x="566" y="53"/>
                      <a:pt x="567" y="53"/>
                    </a:cubicBezTo>
                    <a:cubicBezTo>
                      <a:pt x="567" y="52"/>
                      <a:pt x="569" y="51"/>
                      <a:pt x="569" y="51"/>
                    </a:cubicBezTo>
                    <a:cubicBezTo>
                      <a:pt x="570" y="51"/>
                      <a:pt x="571" y="51"/>
                      <a:pt x="571" y="52"/>
                    </a:cubicBezTo>
                    <a:cubicBezTo>
                      <a:pt x="571" y="52"/>
                      <a:pt x="572" y="53"/>
                      <a:pt x="571" y="54"/>
                    </a:cubicBezTo>
                    <a:cubicBezTo>
                      <a:pt x="571" y="54"/>
                      <a:pt x="570" y="54"/>
                      <a:pt x="570" y="55"/>
                    </a:cubicBezTo>
                    <a:cubicBezTo>
                      <a:pt x="570" y="56"/>
                      <a:pt x="570" y="56"/>
                      <a:pt x="570" y="57"/>
                    </a:cubicBezTo>
                    <a:cubicBezTo>
                      <a:pt x="569" y="57"/>
                      <a:pt x="570" y="58"/>
                      <a:pt x="569" y="58"/>
                    </a:cubicBezTo>
                    <a:cubicBezTo>
                      <a:pt x="569" y="59"/>
                      <a:pt x="567" y="60"/>
                      <a:pt x="568" y="60"/>
                    </a:cubicBezTo>
                    <a:cubicBezTo>
                      <a:pt x="568" y="61"/>
                      <a:pt x="569" y="61"/>
                      <a:pt x="568" y="62"/>
                    </a:cubicBezTo>
                    <a:cubicBezTo>
                      <a:pt x="568" y="62"/>
                      <a:pt x="567" y="63"/>
                      <a:pt x="568" y="63"/>
                    </a:cubicBezTo>
                    <a:cubicBezTo>
                      <a:pt x="569" y="64"/>
                      <a:pt x="569" y="64"/>
                      <a:pt x="570" y="65"/>
                    </a:cubicBezTo>
                    <a:cubicBezTo>
                      <a:pt x="570" y="66"/>
                      <a:pt x="571" y="67"/>
                      <a:pt x="572" y="67"/>
                    </a:cubicBezTo>
                    <a:cubicBezTo>
                      <a:pt x="573" y="67"/>
                      <a:pt x="573" y="68"/>
                      <a:pt x="574" y="67"/>
                    </a:cubicBezTo>
                    <a:cubicBezTo>
                      <a:pt x="574" y="67"/>
                      <a:pt x="574" y="67"/>
                      <a:pt x="575" y="68"/>
                    </a:cubicBezTo>
                    <a:cubicBezTo>
                      <a:pt x="576" y="68"/>
                      <a:pt x="577" y="70"/>
                      <a:pt x="577" y="70"/>
                    </a:cubicBezTo>
                    <a:cubicBezTo>
                      <a:pt x="576" y="71"/>
                      <a:pt x="575" y="71"/>
                      <a:pt x="575" y="72"/>
                    </a:cubicBezTo>
                    <a:cubicBezTo>
                      <a:pt x="576" y="73"/>
                      <a:pt x="578" y="74"/>
                      <a:pt x="578" y="75"/>
                    </a:cubicBezTo>
                    <a:cubicBezTo>
                      <a:pt x="578" y="76"/>
                      <a:pt x="578" y="76"/>
                      <a:pt x="579" y="76"/>
                    </a:cubicBezTo>
                    <a:cubicBezTo>
                      <a:pt x="579" y="76"/>
                      <a:pt x="580" y="75"/>
                      <a:pt x="580" y="76"/>
                    </a:cubicBezTo>
                    <a:cubicBezTo>
                      <a:pt x="580" y="76"/>
                      <a:pt x="581" y="78"/>
                      <a:pt x="581" y="78"/>
                    </a:cubicBezTo>
                    <a:cubicBezTo>
                      <a:pt x="581" y="78"/>
                      <a:pt x="581" y="79"/>
                      <a:pt x="581" y="79"/>
                    </a:cubicBezTo>
                    <a:cubicBezTo>
                      <a:pt x="581" y="80"/>
                      <a:pt x="583" y="81"/>
                      <a:pt x="583" y="82"/>
                    </a:cubicBezTo>
                    <a:cubicBezTo>
                      <a:pt x="582" y="83"/>
                      <a:pt x="583" y="83"/>
                      <a:pt x="583" y="84"/>
                    </a:cubicBezTo>
                    <a:cubicBezTo>
                      <a:pt x="583" y="85"/>
                      <a:pt x="583" y="85"/>
                      <a:pt x="583" y="85"/>
                    </a:cubicBezTo>
                    <a:cubicBezTo>
                      <a:pt x="584" y="85"/>
                      <a:pt x="585" y="85"/>
                      <a:pt x="585" y="86"/>
                    </a:cubicBezTo>
                    <a:cubicBezTo>
                      <a:pt x="585" y="87"/>
                      <a:pt x="585" y="90"/>
                      <a:pt x="585" y="90"/>
                    </a:cubicBezTo>
                    <a:cubicBezTo>
                      <a:pt x="585" y="91"/>
                      <a:pt x="585" y="91"/>
                      <a:pt x="586" y="91"/>
                    </a:cubicBezTo>
                    <a:cubicBezTo>
                      <a:pt x="586" y="91"/>
                      <a:pt x="587" y="91"/>
                      <a:pt x="587" y="92"/>
                    </a:cubicBezTo>
                    <a:cubicBezTo>
                      <a:pt x="588" y="92"/>
                      <a:pt x="588" y="92"/>
                      <a:pt x="589" y="93"/>
                    </a:cubicBezTo>
                    <a:cubicBezTo>
                      <a:pt x="590" y="93"/>
                      <a:pt x="591" y="94"/>
                      <a:pt x="590" y="94"/>
                    </a:cubicBezTo>
                    <a:cubicBezTo>
                      <a:pt x="590" y="94"/>
                      <a:pt x="590" y="95"/>
                      <a:pt x="590" y="95"/>
                    </a:cubicBezTo>
                    <a:cubicBezTo>
                      <a:pt x="589" y="96"/>
                      <a:pt x="588" y="97"/>
                      <a:pt x="588" y="97"/>
                    </a:cubicBezTo>
                    <a:cubicBezTo>
                      <a:pt x="587" y="98"/>
                      <a:pt x="586" y="99"/>
                      <a:pt x="586" y="99"/>
                    </a:cubicBezTo>
                    <a:cubicBezTo>
                      <a:pt x="586" y="100"/>
                      <a:pt x="585" y="101"/>
                      <a:pt x="585" y="102"/>
                    </a:cubicBezTo>
                    <a:cubicBezTo>
                      <a:pt x="586" y="103"/>
                      <a:pt x="586" y="104"/>
                      <a:pt x="586" y="104"/>
                    </a:cubicBezTo>
                    <a:cubicBezTo>
                      <a:pt x="586" y="105"/>
                      <a:pt x="586" y="106"/>
                      <a:pt x="587" y="106"/>
                    </a:cubicBezTo>
                    <a:cubicBezTo>
                      <a:pt x="587" y="106"/>
                      <a:pt x="588" y="106"/>
                      <a:pt x="588" y="106"/>
                    </a:cubicBezTo>
                    <a:cubicBezTo>
                      <a:pt x="588" y="107"/>
                      <a:pt x="587" y="108"/>
                      <a:pt x="588" y="108"/>
                    </a:cubicBezTo>
                    <a:cubicBezTo>
                      <a:pt x="588" y="109"/>
                      <a:pt x="588" y="109"/>
                      <a:pt x="589" y="110"/>
                    </a:cubicBezTo>
                    <a:cubicBezTo>
                      <a:pt x="589" y="110"/>
                      <a:pt x="591" y="110"/>
                      <a:pt x="591" y="111"/>
                    </a:cubicBezTo>
                    <a:cubicBezTo>
                      <a:pt x="590" y="111"/>
                      <a:pt x="590" y="112"/>
                      <a:pt x="590" y="113"/>
                    </a:cubicBezTo>
                    <a:cubicBezTo>
                      <a:pt x="591" y="114"/>
                      <a:pt x="591" y="115"/>
                      <a:pt x="591" y="116"/>
                    </a:cubicBezTo>
                    <a:cubicBezTo>
                      <a:pt x="591" y="117"/>
                      <a:pt x="591" y="117"/>
                      <a:pt x="590" y="117"/>
                    </a:cubicBezTo>
                    <a:cubicBezTo>
                      <a:pt x="590" y="118"/>
                      <a:pt x="589" y="118"/>
                      <a:pt x="589" y="119"/>
                    </a:cubicBezTo>
                    <a:cubicBezTo>
                      <a:pt x="589" y="119"/>
                      <a:pt x="591" y="119"/>
                      <a:pt x="591" y="120"/>
                    </a:cubicBezTo>
                    <a:cubicBezTo>
                      <a:pt x="591" y="120"/>
                      <a:pt x="592" y="121"/>
                      <a:pt x="592" y="122"/>
                    </a:cubicBezTo>
                    <a:cubicBezTo>
                      <a:pt x="592" y="122"/>
                      <a:pt x="591" y="122"/>
                      <a:pt x="591" y="122"/>
                    </a:cubicBezTo>
                    <a:cubicBezTo>
                      <a:pt x="591" y="122"/>
                      <a:pt x="590" y="122"/>
                      <a:pt x="590" y="123"/>
                    </a:cubicBezTo>
                    <a:cubicBezTo>
                      <a:pt x="590" y="124"/>
                      <a:pt x="591" y="124"/>
                      <a:pt x="592" y="123"/>
                    </a:cubicBezTo>
                    <a:cubicBezTo>
                      <a:pt x="592" y="123"/>
                      <a:pt x="592" y="122"/>
                      <a:pt x="593" y="123"/>
                    </a:cubicBezTo>
                    <a:cubicBezTo>
                      <a:pt x="594" y="123"/>
                      <a:pt x="595" y="124"/>
                      <a:pt x="595" y="124"/>
                    </a:cubicBezTo>
                    <a:cubicBezTo>
                      <a:pt x="595" y="124"/>
                      <a:pt x="595" y="125"/>
                      <a:pt x="596" y="125"/>
                    </a:cubicBezTo>
                    <a:cubicBezTo>
                      <a:pt x="596" y="125"/>
                      <a:pt x="597" y="126"/>
                      <a:pt x="596" y="126"/>
                    </a:cubicBezTo>
                    <a:cubicBezTo>
                      <a:pt x="596" y="127"/>
                      <a:pt x="595" y="127"/>
                      <a:pt x="596" y="127"/>
                    </a:cubicBezTo>
                    <a:cubicBezTo>
                      <a:pt x="596" y="128"/>
                      <a:pt x="597" y="129"/>
                      <a:pt x="597" y="130"/>
                    </a:cubicBezTo>
                    <a:cubicBezTo>
                      <a:pt x="597" y="130"/>
                      <a:pt x="598" y="133"/>
                      <a:pt x="599" y="133"/>
                    </a:cubicBezTo>
                    <a:cubicBezTo>
                      <a:pt x="599" y="134"/>
                      <a:pt x="599" y="137"/>
                      <a:pt x="599" y="137"/>
                    </a:cubicBezTo>
                    <a:cubicBezTo>
                      <a:pt x="600" y="138"/>
                      <a:pt x="602" y="139"/>
                      <a:pt x="602" y="139"/>
                    </a:cubicBezTo>
                    <a:cubicBezTo>
                      <a:pt x="603" y="139"/>
                      <a:pt x="604" y="140"/>
                      <a:pt x="605" y="141"/>
                    </a:cubicBezTo>
                    <a:cubicBezTo>
                      <a:pt x="605" y="141"/>
                      <a:pt x="605" y="141"/>
                      <a:pt x="606" y="141"/>
                    </a:cubicBezTo>
                    <a:cubicBezTo>
                      <a:pt x="606" y="140"/>
                      <a:pt x="607" y="140"/>
                      <a:pt x="607" y="140"/>
                    </a:cubicBezTo>
                    <a:cubicBezTo>
                      <a:pt x="608" y="141"/>
                      <a:pt x="608" y="141"/>
                      <a:pt x="609" y="141"/>
                    </a:cubicBezTo>
                    <a:cubicBezTo>
                      <a:pt x="609" y="141"/>
                      <a:pt x="611" y="142"/>
                      <a:pt x="611" y="143"/>
                    </a:cubicBezTo>
                    <a:cubicBezTo>
                      <a:pt x="611" y="143"/>
                      <a:pt x="611" y="143"/>
                      <a:pt x="611" y="143"/>
                    </a:cubicBezTo>
                    <a:cubicBezTo>
                      <a:pt x="611" y="143"/>
                      <a:pt x="611" y="143"/>
                      <a:pt x="610" y="143"/>
                    </a:cubicBezTo>
                    <a:cubicBezTo>
                      <a:pt x="609" y="144"/>
                      <a:pt x="608" y="146"/>
                      <a:pt x="607" y="147"/>
                    </a:cubicBezTo>
                    <a:cubicBezTo>
                      <a:pt x="606" y="148"/>
                      <a:pt x="606" y="148"/>
                      <a:pt x="605" y="149"/>
                    </a:cubicBezTo>
                    <a:cubicBezTo>
                      <a:pt x="604" y="149"/>
                      <a:pt x="604" y="149"/>
                      <a:pt x="603" y="149"/>
                    </a:cubicBezTo>
                    <a:cubicBezTo>
                      <a:pt x="603" y="149"/>
                      <a:pt x="603" y="147"/>
                      <a:pt x="602" y="145"/>
                    </a:cubicBezTo>
                    <a:cubicBezTo>
                      <a:pt x="602" y="144"/>
                      <a:pt x="600" y="144"/>
                      <a:pt x="599" y="144"/>
                    </a:cubicBezTo>
                    <a:cubicBezTo>
                      <a:pt x="598" y="144"/>
                      <a:pt x="596" y="145"/>
                      <a:pt x="595" y="145"/>
                    </a:cubicBezTo>
                    <a:cubicBezTo>
                      <a:pt x="594" y="145"/>
                      <a:pt x="594" y="145"/>
                      <a:pt x="593" y="146"/>
                    </a:cubicBezTo>
                    <a:cubicBezTo>
                      <a:pt x="593" y="147"/>
                      <a:pt x="593" y="149"/>
                      <a:pt x="593" y="150"/>
                    </a:cubicBezTo>
                    <a:cubicBezTo>
                      <a:pt x="594" y="152"/>
                      <a:pt x="595" y="150"/>
                      <a:pt x="596" y="149"/>
                    </a:cubicBezTo>
                    <a:cubicBezTo>
                      <a:pt x="597" y="149"/>
                      <a:pt x="597" y="149"/>
                      <a:pt x="598" y="150"/>
                    </a:cubicBezTo>
                    <a:cubicBezTo>
                      <a:pt x="598" y="150"/>
                      <a:pt x="598" y="150"/>
                      <a:pt x="597" y="151"/>
                    </a:cubicBezTo>
                    <a:cubicBezTo>
                      <a:pt x="596" y="151"/>
                      <a:pt x="596" y="153"/>
                      <a:pt x="596" y="154"/>
                    </a:cubicBezTo>
                    <a:cubicBezTo>
                      <a:pt x="596" y="155"/>
                      <a:pt x="594" y="155"/>
                      <a:pt x="593" y="154"/>
                    </a:cubicBezTo>
                    <a:cubicBezTo>
                      <a:pt x="592" y="154"/>
                      <a:pt x="591" y="154"/>
                      <a:pt x="591" y="152"/>
                    </a:cubicBezTo>
                    <a:cubicBezTo>
                      <a:pt x="590" y="151"/>
                      <a:pt x="588" y="151"/>
                      <a:pt x="588" y="151"/>
                    </a:cubicBezTo>
                    <a:cubicBezTo>
                      <a:pt x="587" y="151"/>
                      <a:pt x="587" y="152"/>
                      <a:pt x="587" y="152"/>
                    </a:cubicBezTo>
                    <a:cubicBezTo>
                      <a:pt x="587" y="153"/>
                      <a:pt x="587" y="153"/>
                      <a:pt x="587" y="154"/>
                    </a:cubicBezTo>
                    <a:cubicBezTo>
                      <a:pt x="587" y="155"/>
                      <a:pt x="587" y="156"/>
                      <a:pt x="586" y="156"/>
                    </a:cubicBezTo>
                    <a:cubicBezTo>
                      <a:pt x="585" y="157"/>
                      <a:pt x="585" y="157"/>
                      <a:pt x="586" y="157"/>
                    </a:cubicBezTo>
                    <a:cubicBezTo>
                      <a:pt x="586" y="158"/>
                      <a:pt x="586" y="159"/>
                      <a:pt x="586" y="161"/>
                    </a:cubicBezTo>
                    <a:cubicBezTo>
                      <a:pt x="586" y="162"/>
                      <a:pt x="586" y="163"/>
                      <a:pt x="584" y="164"/>
                    </a:cubicBezTo>
                    <a:cubicBezTo>
                      <a:pt x="583" y="164"/>
                      <a:pt x="583" y="165"/>
                      <a:pt x="583" y="167"/>
                    </a:cubicBezTo>
                    <a:cubicBezTo>
                      <a:pt x="582" y="168"/>
                      <a:pt x="581" y="169"/>
                      <a:pt x="580" y="170"/>
                    </a:cubicBezTo>
                    <a:cubicBezTo>
                      <a:pt x="579" y="170"/>
                      <a:pt x="578" y="171"/>
                      <a:pt x="577" y="171"/>
                    </a:cubicBezTo>
                    <a:cubicBezTo>
                      <a:pt x="576" y="172"/>
                      <a:pt x="575" y="171"/>
                      <a:pt x="574" y="171"/>
                    </a:cubicBezTo>
                    <a:cubicBezTo>
                      <a:pt x="573" y="171"/>
                      <a:pt x="571" y="172"/>
                      <a:pt x="569" y="172"/>
                    </a:cubicBezTo>
                    <a:cubicBezTo>
                      <a:pt x="567" y="172"/>
                      <a:pt x="566" y="171"/>
                      <a:pt x="565" y="170"/>
                    </a:cubicBezTo>
                    <a:cubicBezTo>
                      <a:pt x="565" y="170"/>
                      <a:pt x="563" y="169"/>
                      <a:pt x="561" y="168"/>
                    </a:cubicBezTo>
                    <a:cubicBezTo>
                      <a:pt x="560" y="167"/>
                      <a:pt x="560" y="168"/>
                      <a:pt x="560" y="169"/>
                    </a:cubicBezTo>
                    <a:cubicBezTo>
                      <a:pt x="560" y="170"/>
                      <a:pt x="561" y="171"/>
                      <a:pt x="562" y="172"/>
                    </a:cubicBezTo>
                    <a:cubicBezTo>
                      <a:pt x="563" y="174"/>
                      <a:pt x="564" y="175"/>
                      <a:pt x="565" y="175"/>
                    </a:cubicBezTo>
                    <a:cubicBezTo>
                      <a:pt x="566" y="176"/>
                      <a:pt x="568" y="175"/>
                      <a:pt x="569" y="174"/>
                    </a:cubicBezTo>
                    <a:cubicBezTo>
                      <a:pt x="571" y="173"/>
                      <a:pt x="573" y="173"/>
                      <a:pt x="575" y="173"/>
                    </a:cubicBezTo>
                    <a:cubicBezTo>
                      <a:pt x="576" y="173"/>
                      <a:pt x="577" y="173"/>
                      <a:pt x="578" y="174"/>
                    </a:cubicBezTo>
                    <a:cubicBezTo>
                      <a:pt x="580" y="176"/>
                      <a:pt x="579" y="177"/>
                      <a:pt x="580" y="179"/>
                    </a:cubicBezTo>
                    <a:cubicBezTo>
                      <a:pt x="580" y="181"/>
                      <a:pt x="581" y="180"/>
                      <a:pt x="582" y="180"/>
                    </a:cubicBezTo>
                    <a:cubicBezTo>
                      <a:pt x="584" y="180"/>
                      <a:pt x="582" y="182"/>
                      <a:pt x="582" y="183"/>
                    </a:cubicBezTo>
                    <a:cubicBezTo>
                      <a:pt x="582" y="183"/>
                      <a:pt x="581" y="183"/>
                      <a:pt x="579" y="182"/>
                    </a:cubicBezTo>
                    <a:cubicBezTo>
                      <a:pt x="578" y="181"/>
                      <a:pt x="578" y="181"/>
                      <a:pt x="577" y="179"/>
                    </a:cubicBezTo>
                    <a:cubicBezTo>
                      <a:pt x="576" y="177"/>
                      <a:pt x="575" y="177"/>
                      <a:pt x="573" y="177"/>
                    </a:cubicBezTo>
                    <a:cubicBezTo>
                      <a:pt x="572" y="177"/>
                      <a:pt x="573" y="178"/>
                      <a:pt x="574" y="178"/>
                    </a:cubicBezTo>
                    <a:cubicBezTo>
                      <a:pt x="574" y="179"/>
                      <a:pt x="575" y="179"/>
                      <a:pt x="576" y="179"/>
                    </a:cubicBezTo>
                    <a:cubicBezTo>
                      <a:pt x="576" y="180"/>
                      <a:pt x="576" y="181"/>
                      <a:pt x="575" y="181"/>
                    </a:cubicBezTo>
                    <a:cubicBezTo>
                      <a:pt x="574" y="181"/>
                      <a:pt x="572" y="184"/>
                      <a:pt x="572" y="184"/>
                    </a:cubicBezTo>
                    <a:cubicBezTo>
                      <a:pt x="571" y="185"/>
                      <a:pt x="571" y="187"/>
                      <a:pt x="570" y="188"/>
                    </a:cubicBezTo>
                    <a:cubicBezTo>
                      <a:pt x="570" y="188"/>
                      <a:pt x="568" y="188"/>
                      <a:pt x="568" y="187"/>
                    </a:cubicBezTo>
                    <a:cubicBezTo>
                      <a:pt x="567" y="187"/>
                      <a:pt x="567" y="186"/>
                      <a:pt x="568" y="185"/>
                    </a:cubicBezTo>
                    <a:cubicBezTo>
                      <a:pt x="568" y="183"/>
                      <a:pt x="566" y="183"/>
                      <a:pt x="566" y="183"/>
                    </a:cubicBezTo>
                    <a:cubicBezTo>
                      <a:pt x="565" y="182"/>
                      <a:pt x="562" y="183"/>
                      <a:pt x="561" y="183"/>
                    </a:cubicBezTo>
                    <a:cubicBezTo>
                      <a:pt x="560" y="184"/>
                      <a:pt x="560" y="184"/>
                      <a:pt x="560" y="185"/>
                    </a:cubicBezTo>
                    <a:cubicBezTo>
                      <a:pt x="561" y="185"/>
                      <a:pt x="563" y="184"/>
                      <a:pt x="564" y="184"/>
                    </a:cubicBezTo>
                    <a:cubicBezTo>
                      <a:pt x="566" y="184"/>
                      <a:pt x="566" y="185"/>
                      <a:pt x="566" y="186"/>
                    </a:cubicBezTo>
                    <a:cubicBezTo>
                      <a:pt x="566" y="186"/>
                      <a:pt x="565" y="187"/>
                      <a:pt x="564" y="188"/>
                    </a:cubicBezTo>
                    <a:cubicBezTo>
                      <a:pt x="563" y="189"/>
                      <a:pt x="562" y="192"/>
                      <a:pt x="562" y="193"/>
                    </a:cubicBezTo>
                    <a:cubicBezTo>
                      <a:pt x="561" y="194"/>
                      <a:pt x="561" y="194"/>
                      <a:pt x="562" y="195"/>
                    </a:cubicBezTo>
                    <a:cubicBezTo>
                      <a:pt x="563" y="196"/>
                      <a:pt x="563" y="198"/>
                      <a:pt x="563" y="200"/>
                    </a:cubicBezTo>
                    <a:cubicBezTo>
                      <a:pt x="564" y="201"/>
                      <a:pt x="564" y="202"/>
                      <a:pt x="564" y="203"/>
                    </a:cubicBezTo>
                    <a:cubicBezTo>
                      <a:pt x="564" y="204"/>
                      <a:pt x="563" y="204"/>
                      <a:pt x="562" y="204"/>
                    </a:cubicBezTo>
                    <a:cubicBezTo>
                      <a:pt x="561" y="205"/>
                      <a:pt x="561" y="208"/>
                      <a:pt x="560" y="209"/>
                    </a:cubicBezTo>
                    <a:cubicBezTo>
                      <a:pt x="560" y="210"/>
                      <a:pt x="559" y="210"/>
                      <a:pt x="558" y="210"/>
                    </a:cubicBezTo>
                    <a:cubicBezTo>
                      <a:pt x="556" y="209"/>
                      <a:pt x="554" y="211"/>
                      <a:pt x="553" y="211"/>
                    </a:cubicBezTo>
                    <a:cubicBezTo>
                      <a:pt x="551" y="212"/>
                      <a:pt x="550" y="212"/>
                      <a:pt x="548" y="212"/>
                    </a:cubicBezTo>
                    <a:cubicBezTo>
                      <a:pt x="547" y="211"/>
                      <a:pt x="545" y="210"/>
                      <a:pt x="544" y="209"/>
                    </a:cubicBezTo>
                    <a:cubicBezTo>
                      <a:pt x="543" y="209"/>
                      <a:pt x="541" y="209"/>
                      <a:pt x="540" y="209"/>
                    </a:cubicBezTo>
                    <a:cubicBezTo>
                      <a:pt x="538" y="209"/>
                      <a:pt x="537" y="210"/>
                      <a:pt x="538" y="210"/>
                    </a:cubicBezTo>
                    <a:cubicBezTo>
                      <a:pt x="539" y="210"/>
                      <a:pt x="540" y="210"/>
                      <a:pt x="540" y="210"/>
                    </a:cubicBezTo>
                    <a:cubicBezTo>
                      <a:pt x="541" y="210"/>
                      <a:pt x="542" y="210"/>
                      <a:pt x="541" y="211"/>
                    </a:cubicBezTo>
                    <a:cubicBezTo>
                      <a:pt x="540" y="211"/>
                      <a:pt x="536" y="215"/>
                      <a:pt x="535" y="217"/>
                    </a:cubicBezTo>
                    <a:cubicBezTo>
                      <a:pt x="534" y="219"/>
                      <a:pt x="532" y="221"/>
                      <a:pt x="530" y="223"/>
                    </a:cubicBezTo>
                    <a:cubicBezTo>
                      <a:pt x="527" y="224"/>
                      <a:pt x="527" y="224"/>
                      <a:pt x="527" y="224"/>
                    </a:cubicBezTo>
                    <a:cubicBezTo>
                      <a:pt x="526" y="224"/>
                      <a:pt x="526" y="222"/>
                      <a:pt x="526" y="221"/>
                    </a:cubicBezTo>
                    <a:cubicBezTo>
                      <a:pt x="526" y="219"/>
                      <a:pt x="528" y="218"/>
                      <a:pt x="528" y="218"/>
                    </a:cubicBezTo>
                    <a:cubicBezTo>
                      <a:pt x="529" y="217"/>
                      <a:pt x="529" y="217"/>
                      <a:pt x="528" y="217"/>
                    </a:cubicBezTo>
                    <a:cubicBezTo>
                      <a:pt x="527" y="217"/>
                      <a:pt x="526" y="216"/>
                      <a:pt x="526" y="215"/>
                    </a:cubicBezTo>
                    <a:cubicBezTo>
                      <a:pt x="525" y="215"/>
                      <a:pt x="525" y="216"/>
                      <a:pt x="525" y="216"/>
                    </a:cubicBezTo>
                    <a:cubicBezTo>
                      <a:pt x="526" y="217"/>
                      <a:pt x="526" y="217"/>
                      <a:pt x="526" y="218"/>
                    </a:cubicBezTo>
                    <a:cubicBezTo>
                      <a:pt x="526" y="218"/>
                      <a:pt x="525" y="220"/>
                      <a:pt x="524" y="221"/>
                    </a:cubicBezTo>
                    <a:cubicBezTo>
                      <a:pt x="523" y="222"/>
                      <a:pt x="520" y="223"/>
                      <a:pt x="519" y="224"/>
                    </a:cubicBezTo>
                    <a:cubicBezTo>
                      <a:pt x="517" y="225"/>
                      <a:pt x="516" y="226"/>
                      <a:pt x="514" y="226"/>
                    </a:cubicBezTo>
                    <a:cubicBezTo>
                      <a:pt x="512" y="227"/>
                      <a:pt x="511" y="228"/>
                      <a:pt x="510" y="228"/>
                    </a:cubicBezTo>
                    <a:cubicBezTo>
                      <a:pt x="508" y="229"/>
                      <a:pt x="507" y="231"/>
                      <a:pt x="506" y="232"/>
                    </a:cubicBezTo>
                    <a:cubicBezTo>
                      <a:pt x="506" y="233"/>
                      <a:pt x="505" y="233"/>
                      <a:pt x="504" y="233"/>
                    </a:cubicBezTo>
                    <a:cubicBezTo>
                      <a:pt x="504" y="233"/>
                      <a:pt x="504" y="233"/>
                      <a:pt x="503" y="232"/>
                    </a:cubicBezTo>
                    <a:cubicBezTo>
                      <a:pt x="503" y="231"/>
                      <a:pt x="503" y="228"/>
                      <a:pt x="502" y="226"/>
                    </a:cubicBezTo>
                    <a:cubicBezTo>
                      <a:pt x="501" y="224"/>
                      <a:pt x="496" y="224"/>
                      <a:pt x="495" y="224"/>
                    </a:cubicBezTo>
                    <a:cubicBezTo>
                      <a:pt x="494" y="225"/>
                      <a:pt x="494" y="224"/>
                      <a:pt x="493" y="223"/>
                    </a:cubicBezTo>
                    <a:cubicBezTo>
                      <a:pt x="492" y="221"/>
                      <a:pt x="492" y="222"/>
                      <a:pt x="493" y="221"/>
                    </a:cubicBezTo>
                    <a:cubicBezTo>
                      <a:pt x="493" y="220"/>
                      <a:pt x="492" y="220"/>
                      <a:pt x="492" y="221"/>
                    </a:cubicBezTo>
                    <a:cubicBezTo>
                      <a:pt x="491" y="221"/>
                      <a:pt x="489" y="222"/>
                      <a:pt x="489" y="222"/>
                    </a:cubicBezTo>
                    <a:cubicBezTo>
                      <a:pt x="488" y="222"/>
                      <a:pt x="487" y="222"/>
                      <a:pt x="486" y="222"/>
                    </a:cubicBezTo>
                    <a:cubicBezTo>
                      <a:pt x="486" y="222"/>
                      <a:pt x="484" y="223"/>
                      <a:pt x="483" y="223"/>
                    </a:cubicBezTo>
                    <a:cubicBezTo>
                      <a:pt x="483" y="224"/>
                      <a:pt x="483" y="225"/>
                      <a:pt x="482" y="225"/>
                    </a:cubicBezTo>
                    <a:cubicBezTo>
                      <a:pt x="481" y="225"/>
                      <a:pt x="481" y="224"/>
                      <a:pt x="480" y="223"/>
                    </a:cubicBezTo>
                    <a:cubicBezTo>
                      <a:pt x="478" y="222"/>
                      <a:pt x="479" y="223"/>
                      <a:pt x="480" y="225"/>
                    </a:cubicBezTo>
                    <a:cubicBezTo>
                      <a:pt x="481" y="227"/>
                      <a:pt x="482" y="226"/>
                      <a:pt x="483" y="226"/>
                    </a:cubicBezTo>
                    <a:cubicBezTo>
                      <a:pt x="484" y="226"/>
                      <a:pt x="485" y="225"/>
                      <a:pt x="486" y="224"/>
                    </a:cubicBezTo>
                    <a:cubicBezTo>
                      <a:pt x="486" y="223"/>
                      <a:pt x="487" y="223"/>
                      <a:pt x="487" y="224"/>
                    </a:cubicBezTo>
                    <a:cubicBezTo>
                      <a:pt x="487" y="224"/>
                      <a:pt x="486" y="225"/>
                      <a:pt x="484" y="227"/>
                    </a:cubicBezTo>
                    <a:cubicBezTo>
                      <a:pt x="483" y="228"/>
                      <a:pt x="480" y="233"/>
                      <a:pt x="480" y="234"/>
                    </a:cubicBezTo>
                    <a:cubicBezTo>
                      <a:pt x="480" y="235"/>
                      <a:pt x="481" y="236"/>
                      <a:pt x="482" y="237"/>
                    </a:cubicBezTo>
                    <a:cubicBezTo>
                      <a:pt x="483" y="237"/>
                      <a:pt x="483" y="237"/>
                      <a:pt x="484" y="236"/>
                    </a:cubicBezTo>
                    <a:cubicBezTo>
                      <a:pt x="484" y="236"/>
                      <a:pt x="484" y="236"/>
                      <a:pt x="484" y="235"/>
                    </a:cubicBezTo>
                    <a:cubicBezTo>
                      <a:pt x="483" y="235"/>
                      <a:pt x="483" y="234"/>
                      <a:pt x="484" y="234"/>
                    </a:cubicBezTo>
                    <a:cubicBezTo>
                      <a:pt x="484" y="234"/>
                      <a:pt x="485" y="234"/>
                      <a:pt x="486" y="234"/>
                    </a:cubicBezTo>
                    <a:cubicBezTo>
                      <a:pt x="487" y="234"/>
                      <a:pt x="487" y="235"/>
                      <a:pt x="487" y="235"/>
                    </a:cubicBezTo>
                    <a:cubicBezTo>
                      <a:pt x="487" y="236"/>
                      <a:pt x="485" y="237"/>
                      <a:pt x="484" y="238"/>
                    </a:cubicBezTo>
                    <a:cubicBezTo>
                      <a:pt x="484" y="239"/>
                      <a:pt x="484" y="239"/>
                      <a:pt x="484" y="240"/>
                    </a:cubicBezTo>
                    <a:cubicBezTo>
                      <a:pt x="485" y="240"/>
                      <a:pt x="485" y="241"/>
                      <a:pt x="485" y="242"/>
                    </a:cubicBezTo>
                    <a:cubicBezTo>
                      <a:pt x="485" y="243"/>
                      <a:pt x="484" y="243"/>
                      <a:pt x="483" y="242"/>
                    </a:cubicBezTo>
                    <a:cubicBezTo>
                      <a:pt x="482" y="241"/>
                      <a:pt x="478" y="240"/>
                      <a:pt x="477" y="240"/>
                    </a:cubicBezTo>
                    <a:cubicBezTo>
                      <a:pt x="475" y="239"/>
                      <a:pt x="473" y="240"/>
                      <a:pt x="472" y="241"/>
                    </a:cubicBezTo>
                    <a:cubicBezTo>
                      <a:pt x="470" y="241"/>
                      <a:pt x="469" y="241"/>
                      <a:pt x="468" y="240"/>
                    </a:cubicBezTo>
                    <a:cubicBezTo>
                      <a:pt x="466" y="240"/>
                      <a:pt x="466" y="238"/>
                      <a:pt x="465" y="237"/>
                    </a:cubicBezTo>
                    <a:cubicBezTo>
                      <a:pt x="465" y="236"/>
                      <a:pt x="466" y="236"/>
                      <a:pt x="467" y="236"/>
                    </a:cubicBezTo>
                    <a:cubicBezTo>
                      <a:pt x="469" y="236"/>
                      <a:pt x="470" y="236"/>
                      <a:pt x="471" y="235"/>
                    </a:cubicBezTo>
                    <a:cubicBezTo>
                      <a:pt x="472" y="235"/>
                      <a:pt x="472" y="234"/>
                      <a:pt x="472" y="233"/>
                    </a:cubicBezTo>
                    <a:cubicBezTo>
                      <a:pt x="472" y="233"/>
                      <a:pt x="472" y="231"/>
                      <a:pt x="470" y="232"/>
                    </a:cubicBezTo>
                    <a:cubicBezTo>
                      <a:pt x="469" y="232"/>
                      <a:pt x="468" y="234"/>
                      <a:pt x="467" y="234"/>
                    </a:cubicBezTo>
                    <a:cubicBezTo>
                      <a:pt x="466" y="235"/>
                      <a:pt x="466" y="233"/>
                      <a:pt x="465" y="233"/>
                    </a:cubicBezTo>
                    <a:cubicBezTo>
                      <a:pt x="464" y="233"/>
                      <a:pt x="464" y="233"/>
                      <a:pt x="463" y="233"/>
                    </a:cubicBezTo>
                    <a:cubicBezTo>
                      <a:pt x="460" y="233"/>
                      <a:pt x="459" y="233"/>
                      <a:pt x="458" y="233"/>
                    </a:cubicBezTo>
                    <a:cubicBezTo>
                      <a:pt x="456" y="234"/>
                      <a:pt x="456" y="234"/>
                      <a:pt x="456" y="233"/>
                    </a:cubicBezTo>
                    <a:cubicBezTo>
                      <a:pt x="455" y="233"/>
                      <a:pt x="456" y="233"/>
                      <a:pt x="457" y="231"/>
                    </a:cubicBezTo>
                    <a:cubicBezTo>
                      <a:pt x="458" y="230"/>
                      <a:pt x="462" y="226"/>
                      <a:pt x="463" y="226"/>
                    </a:cubicBezTo>
                    <a:cubicBezTo>
                      <a:pt x="464" y="225"/>
                      <a:pt x="463" y="224"/>
                      <a:pt x="463" y="224"/>
                    </a:cubicBezTo>
                    <a:cubicBezTo>
                      <a:pt x="462" y="224"/>
                      <a:pt x="461" y="225"/>
                      <a:pt x="460" y="226"/>
                    </a:cubicBezTo>
                    <a:cubicBezTo>
                      <a:pt x="459" y="228"/>
                      <a:pt x="458" y="229"/>
                      <a:pt x="457" y="229"/>
                    </a:cubicBezTo>
                    <a:cubicBezTo>
                      <a:pt x="457" y="230"/>
                      <a:pt x="454" y="229"/>
                      <a:pt x="454" y="229"/>
                    </a:cubicBezTo>
                    <a:cubicBezTo>
                      <a:pt x="453" y="229"/>
                      <a:pt x="452" y="230"/>
                      <a:pt x="452" y="231"/>
                    </a:cubicBezTo>
                    <a:cubicBezTo>
                      <a:pt x="452" y="232"/>
                      <a:pt x="452" y="232"/>
                      <a:pt x="452" y="233"/>
                    </a:cubicBezTo>
                    <a:cubicBezTo>
                      <a:pt x="453" y="235"/>
                      <a:pt x="452" y="235"/>
                      <a:pt x="451" y="234"/>
                    </a:cubicBezTo>
                    <a:cubicBezTo>
                      <a:pt x="450" y="234"/>
                      <a:pt x="449" y="233"/>
                      <a:pt x="449" y="232"/>
                    </a:cubicBezTo>
                    <a:cubicBezTo>
                      <a:pt x="448" y="232"/>
                      <a:pt x="447" y="232"/>
                      <a:pt x="446" y="233"/>
                    </a:cubicBezTo>
                    <a:cubicBezTo>
                      <a:pt x="445" y="233"/>
                      <a:pt x="443" y="234"/>
                      <a:pt x="442" y="234"/>
                    </a:cubicBezTo>
                    <a:cubicBezTo>
                      <a:pt x="441" y="234"/>
                      <a:pt x="441" y="233"/>
                      <a:pt x="440" y="233"/>
                    </a:cubicBezTo>
                    <a:cubicBezTo>
                      <a:pt x="440" y="232"/>
                      <a:pt x="439" y="232"/>
                      <a:pt x="438" y="233"/>
                    </a:cubicBezTo>
                    <a:cubicBezTo>
                      <a:pt x="438" y="233"/>
                      <a:pt x="440" y="234"/>
                      <a:pt x="440" y="235"/>
                    </a:cubicBezTo>
                    <a:cubicBezTo>
                      <a:pt x="441" y="236"/>
                      <a:pt x="440" y="237"/>
                      <a:pt x="440" y="238"/>
                    </a:cubicBezTo>
                    <a:cubicBezTo>
                      <a:pt x="440" y="238"/>
                      <a:pt x="439" y="239"/>
                      <a:pt x="439" y="240"/>
                    </a:cubicBezTo>
                    <a:cubicBezTo>
                      <a:pt x="439" y="241"/>
                      <a:pt x="440" y="242"/>
                      <a:pt x="439" y="242"/>
                    </a:cubicBezTo>
                    <a:cubicBezTo>
                      <a:pt x="438" y="243"/>
                      <a:pt x="437" y="243"/>
                      <a:pt x="436" y="244"/>
                    </a:cubicBezTo>
                    <a:cubicBezTo>
                      <a:pt x="436" y="244"/>
                      <a:pt x="434" y="243"/>
                      <a:pt x="434" y="242"/>
                    </a:cubicBezTo>
                    <a:cubicBezTo>
                      <a:pt x="433" y="241"/>
                      <a:pt x="433" y="240"/>
                      <a:pt x="433" y="239"/>
                    </a:cubicBezTo>
                    <a:cubicBezTo>
                      <a:pt x="432" y="238"/>
                      <a:pt x="432" y="238"/>
                      <a:pt x="431" y="238"/>
                    </a:cubicBezTo>
                    <a:cubicBezTo>
                      <a:pt x="431" y="239"/>
                      <a:pt x="430" y="239"/>
                      <a:pt x="429" y="239"/>
                    </a:cubicBezTo>
                    <a:cubicBezTo>
                      <a:pt x="429" y="239"/>
                      <a:pt x="428" y="238"/>
                      <a:pt x="427" y="238"/>
                    </a:cubicBezTo>
                    <a:cubicBezTo>
                      <a:pt x="426" y="238"/>
                      <a:pt x="426" y="238"/>
                      <a:pt x="426" y="239"/>
                    </a:cubicBezTo>
                    <a:cubicBezTo>
                      <a:pt x="426" y="239"/>
                      <a:pt x="427" y="241"/>
                      <a:pt x="428" y="242"/>
                    </a:cubicBezTo>
                    <a:cubicBezTo>
                      <a:pt x="428" y="242"/>
                      <a:pt x="429" y="242"/>
                      <a:pt x="430" y="242"/>
                    </a:cubicBezTo>
                    <a:cubicBezTo>
                      <a:pt x="431" y="241"/>
                      <a:pt x="432" y="242"/>
                      <a:pt x="433" y="243"/>
                    </a:cubicBezTo>
                    <a:cubicBezTo>
                      <a:pt x="434" y="244"/>
                      <a:pt x="434" y="245"/>
                      <a:pt x="434" y="246"/>
                    </a:cubicBezTo>
                    <a:cubicBezTo>
                      <a:pt x="434" y="246"/>
                      <a:pt x="432" y="248"/>
                      <a:pt x="432" y="249"/>
                    </a:cubicBezTo>
                    <a:cubicBezTo>
                      <a:pt x="431" y="249"/>
                      <a:pt x="430" y="252"/>
                      <a:pt x="430" y="253"/>
                    </a:cubicBezTo>
                    <a:cubicBezTo>
                      <a:pt x="430" y="254"/>
                      <a:pt x="431" y="256"/>
                      <a:pt x="431" y="256"/>
                    </a:cubicBezTo>
                    <a:cubicBezTo>
                      <a:pt x="431" y="257"/>
                      <a:pt x="429" y="258"/>
                      <a:pt x="429" y="258"/>
                    </a:cubicBezTo>
                    <a:cubicBezTo>
                      <a:pt x="428" y="258"/>
                      <a:pt x="429" y="257"/>
                      <a:pt x="429" y="256"/>
                    </a:cubicBezTo>
                    <a:cubicBezTo>
                      <a:pt x="429" y="255"/>
                      <a:pt x="428" y="253"/>
                      <a:pt x="427" y="253"/>
                    </a:cubicBezTo>
                    <a:cubicBezTo>
                      <a:pt x="426" y="253"/>
                      <a:pt x="424" y="253"/>
                      <a:pt x="422" y="254"/>
                    </a:cubicBezTo>
                    <a:cubicBezTo>
                      <a:pt x="421" y="255"/>
                      <a:pt x="419" y="255"/>
                      <a:pt x="418" y="255"/>
                    </a:cubicBezTo>
                    <a:cubicBezTo>
                      <a:pt x="418" y="255"/>
                      <a:pt x="417" y="255"/>
                      <a:pt x="417" y="254"/>
                    </a:cubicBezTo>
                    <a:cubicBezTo>
                      <a:pt x="417" y="253"/>
                      <a:pt x="416" y="251"/>
                      <a:pt x="416" y="250"/>
                    </a:cubicBezTo>
                    <a:cubicBezTo>
                      <a:pt x="415" y="248"/>
                      <a:pt x="416" y="248"/>
                      <a:pt x="416" y="247"/>
                    </a:cubicBezTo>
                    <a:cubicBezTo>
                      <a:pt x="416" y="246"/>
                      <a:pt x="415" y="243"/>
                      <a:pt x="416" y="242"/>
                    </a:cubicBezTo>
                    <a:cubicBezTo>
                      <a:pt x="416" y="241"/>
                      <a:pt x="416" y="240"/>
                      <a:pt x="418" y="239"/>
                    </a:cubicBezTo>
                    <a:cubicBezTo>
                      <a:pt x="420" y="238"/>
                      <a:pt x="422" y="237"/>
                      <a:pt x="422" y="236"/>
                    </a:cubicBezTo>
                    <a:cubicBezTo>
                      <a:pt x="421" y="235"/>
                      <a:pt x="419" y="233"/>
                      <a:pt x="418" y="232"/>
                    </a:cubicBezTo>
                    <a:cubicBezTo>
                      <a:pt x="417" y="232"/>
                      <a:pt x="417" y="232"/>
                      <a:pt x="418" y="233"/>
                    </a:cubicBezTo>
                    <a:cubicBezTo>
                      <a:pt x="418" y="234"/>
                      <a:pt x="418" y="235"/>
                      <a:pt x="418" y="236"/>
                    </a:cubicBezTo>
                    <a:cubicBezTo>
                      <a:pt x="418" y="237"/>
                      <a:pt x="416" y="238"/>
                      <a:pt x="415" y="238"/>
                    </a:cubicBezTo>
                    <a:cubicBezTo>
                      <a:pt x="414" y="238"/>
                      <a:pt x="412" y="237"/>
                      <a:pt x="411" y="237"/>
                    </a:cubicBezTo>
                    <a:cubicBezTo>
                      <a:pt x="411" y="237"/>
                      <a:pt x="411" y="237"/>
                      <a:pt x="410" y="238"/>
                    </a:cubicBezTo>
                    <a:cubicBezTo>
                      <a:pt x="410" y="239"/>
                      <a:pt x="409" y="239"/>
                      <a:pt x="407" y="240"/>
                    </a:cubicBezTo>
                    <a:cubicBezTo>
                      <a:pt x="406" y="241"/>
                      <a:pt x="403" y="242"/>
                      <a:pt x="402" y="242"/>
                    </a:cubicBezTo>
                    <a:cubicBezTo>
                      <a:pt x="401" y="243"/>
                      <a:pt x="399" y="243"/>
                      <a:pt x="398" y="243"/>
                    </a:cubicBezTo>
                    <a:cubicBezTo>
                      <a:pt x="397" y="243"/>
                      <a:pt x="398" y="244"/>
                      <a:pt x="399" y="244"/>
                    </a:cubicBezTo>
                    <a:cubicBezTo>
                      <a:pt x="400" y="244"/>
                      <a:pt x="401" y="245"/>
                      <a:pt x="401" y="245"/>
                    </a:cubicBezTo>
                    <a:cubicBezTo>
                      <a:pt x="402" y="246"/>
                      <a:pt x="401" y="246"/>
                      <a:pt x="401" y="246"/>
                    </a:cubicBezTo>
                    <a:cubicBezTo>
                      <a:pt x="400" y="246"/>
                      <a:pt x="399" y="245"/>
                      <a:pt x="398" y="245"/>
                    </a:cubicBezTo>
                    <a:cubicBezTo>
                      <a:pt x="397" y="246"/>
                      <a:pt x="398" y="246"/>
                      <a:pt x="398" y="247"/>
                    </a:cubicBezTo>
                    <a:cubicBezTo>
                      <a:pt x="399" y="247"/>
                      <a:pt x="398" y="247"/>
                      <a:pt x="397" y="248"/>
                    </a:cubicBezTo>
                    <a:cubicBezTo>
                      <a:pt x="397" y="249"/>
                      <a:pt x="396" y="250"/>
                      <a:pt x="396" y="251"/>
                    </a:cubicBezTo>
                    <a:cubicBezTo>
                      <a:pt x="396" y="251"/>
                      <a:pt x="396" y="252"/>
                      <a:pt x="397" y="251"/>
                    </a:cubicBezTo>
                    <a:cubicBezTo>
                      <a:pt x="397" y="251"/>
                      <a:pt x="402" y="250"/>
                      <a:pt x="402" y="250"/>
                    </a:cubicBezTo>
                    <a:cubicBezTo>
                      <a:pt x="403" y="250"/>
                      <a:pt x="404" y="250"/>
                      <a:pt x="404" y="251"/>
                    </a:cubicBezTo>
                    <a:cubicBezTo>
                      <a:pt x="404" y="251"/>
                      <a:pt x="403" y="252"/>
                      <a:pt x="403" y="253"/>
                    </a:cubicBezTo>
                    <a:cubicBezTo>
                      <a:pt x="402" y="254"/>
                      <a:pt x="399" y="256"/>
                      <a:pt x="398" y="256"/>
                    </a:cubicBezTo>
                    <a:cubicBezTo>
                      <a:pt x="397" y="256"/>
                      <a:pt x="397" y="256"/>
                      <a:pt x="396" y="258"/>
                    </a:cubicBezTo>
                    <a:cubicBezTo>
                      <a:pt x="396" y="259"/>
                      <a:pt x="396" y="259"/>
                      <a:pt x="397" y="260"/>
                    </a:cubicBezTo>
                    <a:cubicBezTo>
                      <a:pt x="398" y="260"/>
                      <a:pt x="398" y="260"/>
                      <a:pt x="398" y="259"/>
                    </a:cubicBezTo>
                    <a:cubicBezTo>
                      <a:pt x="398" y="258"/>
                      <a:pt x="399" y="258"/>
                      <a:pt x="399" y="258"/>
                    </a:cubicBezTo>
                    <a:cubicBezTo>
                      <a:pt x="400" y="257"/>
                      <a:pt x="400" y="258"/>
                      <a:pt x="402" y="259"/>
                    </a:cubicBezTo>
                    <a:cubicBezTo>
                      <a:pt x="403" y="260"/>
                      <a:pt x="405" y="260"/>
                      <a:pt x="406" y="261"/>
                    </a:cubicBezTo>
                    <a:cubicBezTo>
                      <a:pt x="407" y="262"/>
                      <a:pt x="407" y="263"/>
                      <a:pt x="407" y="263"/>
                    </a:cubicBezTo>
                    <a:cubicBezTo>
                      <a:pt x="406" y="264"/>
                      <a:pt x="404" y="265"/>
                      <a:pt x="403" y="265"/>
                    </a:cubicBezTo>
                    <a:cubicBezTo>
                      <a:pt x="401" y="265"/>
                      <a:pt x="400" y="266"/>
                      <a:pt x="399" y="267"/>
                    </a:cubicBezTo>
                    <a:cubicBezTo>
                      <a:pt x="399" y="269"/>
                      <a:pt x="399" y="269"/>
                      <a:pt x="398" y="269"/>
                    </a:cubicBezTo>
                    <a:cubicBezTo>
                      <a:pt x="397" y="269"/>
                      <a:pt x="396" y="268"/>
                      <a:pt x="396" y="267"/>
                    </a:cubicBezTo>
                    <a:cubicBezTo>
                      <a:pt x="396" y="267"/>
                      <a:pt x="395" y="264"/>
                      <a:pt x="395" y="263"/>
                    </a:cubicBezTo>
                    <a:cubicBezTo>
                      <a:pt x="395" y="261"/>
                      <a:pt x="394" y="260"/>
                      <a:pt x="393" y="259"/>
                    </a:cubicBezTo>
                    <a:cubicBezTo>
                      <a:pt x="392" y="258"/>
                      <a:pt x="391" y="257"/>
                      <a:pt x="390" y="256"/>
                    </a:cubicBezTo>
                    <a:cubicBezTo>
                      <a:pt x="390" y="256"/>
                      <a:pt x="388" y="255"/>
                      <a:pt x="388" y="255"/>
                    </a:cubicBezTo>
                    <a:cubicBezTo>
                      <a:pt x="387" y="255"/>
                      <a:pt x="385" y="256"/>
                      <a:pt x="385" y="256"/>
                    </a:cubicBezTo>
                    <a:cubicBezTo>
                      <a:pt x="385" y="256"/>
                      <a:pt x="385" y="256"/>
                      <a:pt x="385" y="256"/>
                    </a:cubicBezTo>
                    <a:cubicBezTo>
                      <a:pt x="380" y="258"/>
                      <a:pt x="380" y="258"/>
                      <a:pt x="380" y="258"/>
                    </a:cubicBezTo>
                    <a:cubicBezTo>
                      <a:pt x="380" y="258"/>
                      <a:pt x="379" y="258"/>
                      <a:pt x="378" y="258"/>
                    </a:cubicBezTo>
                    <a:cubicBezTo>
                      <a:pt x="377" y="258"/>
                      <a:pt x="377" y="258"/>
                      <a:pt x="377" y="259"/>
                    </a:cubicBezTo>
                    <a:cubicBezTo>
                      <a:pt x="376" y="260"/>
                      <a:pt x="374" y="262"/>
                      <a:pt x="373" y="262"/>
                    </a:cubicBezTo>
                    <a:cubicBezTo>
                      <a:pt x="373" y="263"/>
                      <a:pt x="373" y="264"/>
                      <a:pt x="373" y="264"/>
                    </a:cubicBezTo>
                    <a:cubicBezTo>
                      <a:pt x="374" y="264"/>
                      <a:pt x="375" y="263"/>
                      <a:pt x="375" y="263"/>
                    </a:cubicBezTo>
                    <a:cubicBezTo>
                      <a:pt x="376" y="262"/>
                      <a:pt x="377" y="262"/>
                      <a:pt x="377" y="263"/>
                    </a:cubicBezTo>
                    <a:cubicBezTo>
                      <a:pt x="378" y="264"/>
                      <a:pt x="378" y="264"/>
                      <a:pt x="379" y="265"/>
                    </a:cubicBezTo>
                    <a:cubicBezTo>
                      <a:pt x="380" y="266"/>
                      <a:pt x="380" y="266"/>
                      <a:pt x="381" y="266"/>
                    </a:cubicBezTo>
                    <a:cubicBezTo>
                      <a:pt x="382" y="266"/>
                      <a:pt x="383" y="265"/>
                      <a:pt x="383" y="265"/>
                    </a:cubicBezTo>
                    <a:cubicBezTo>
                      <a:pt x="384" y="265"/>
                      <a:pt x="383" y="266"/>
                      <a:pt x="382" y="266"/>
                    </a:cubicBezTo>
                    <a:cubicBezTo>
                      <a:pt x="382" y="267"/>
                      <a:pt x="380" y="268"/>
                      <a:pt x="379" y="269"/>
                    </a:cubicBezTo>
                    <a:cubicBezTo>
                      <a:pt x="378" y="270"/>
                      <a:pt x="378" y="270"/>
                      <a:pt x="377" y="271"/>
                    </a:cubicBezTo>
                    <a:cubicBezTo>
                      <a:pt x="376" y="271"/>
                      <a:pt x="375" y="270"/>
                      <a:pt x="375" y="269"/>
                    </a:cubicBezTo>
                    <a:cubicBezTo>
                      <a:pt x="374" y="269"/>
                      <a:pt x="373" y="269"/>
                      <a:pt x="373" y="270"/>
                    </a:cubicBezTo>
                    <a:cubicBezTo>
                      <a:pt x="373" y="271"/>
                      <a:pt x="372" y="271"/>
                      <a:pt x="371" y="271"/>
                    </a:cubicBezTo>
                    <a:cubicBezTo>
                      <a:pt x="371" y="271"/>
                      <a:pt x="370" y="271"/>
                      <a:pt x="371" y="272"/>
                    </a:cubicBezTo>
                    <a:cubicBezTo>
                      <a:pt x="372" y="272"/>
                      <a:pt x="373" y="273"/>
                      <a:pt x="373" y="273"/>
                    </a:cubicBezTo>
                    <a:cubicBezTo>
                      <a:pt x="374" y="274"/>
                      <a:pt x="374" y="275"/>
                      <a:pt x="374" y="275"/>
                    </a:cubicBezTo>
                    <a:cubicBezTo>
                      <a:pt x="375" y="275"/>
                      <a:pt x="375" y="273"/>
                      <a:pt x="375" y="273"/>
                    </a:cubicBezTo>
                    <a:cubicBezTo>
                      <a:pt x="375" y="273"/>
                      <a:pt x="376" y="272"/>
                      <a:pt x="377" y="272"/>
                    </a:cubicBezTo>
                    <a:cubicBezTo>
                      <a:pt x="378" y="272"/>
                      <a:pt x="378" y="272"/>
                      <a:pt x="378" y="273"/>
                    </a:cubicBezTo>
                    <a:cubicBezTo>
                      <a:pt x="378" y="274"/>
                      <a:pt x="379" y="274"/>
                      <a:pt x="380" y="273"/>
                    </a:cubicBezTo>
                    <a:cubicBezTo>
                      <a:pt x="380" y="272"/>
                      <a:pt x="379" y="271"/>
                      <a:pt x="379" y="271"/>
                    </a:cubicBezTo>
                    <a:cubicBezTo>
                      <a:pt x="379" y="271"/>
                      <a:pt x="381" y="269"/>
                      <a:pt x="381" y="269"/>
                    </a:cubicBezTo>
                    <a:cubicBezTo>
                      <a:pt x="382" y="268"/>
                      <a:pt x="383" y="268"/>
                      <a:pt x="384" y="268"/>
                    </a:cubicBezTo>
                    <a:cubicBezTo>
                      <a:pt x="385" y="268"/>
                      <a:pt x="384" y="269"/>
                      <a:pt x="384" y="269"/>
                    </a:cubicBezTo>
                    <a:cubicBezTo>
                      <a:pt x="384" y="269"/>
                      <a:pt x="384" y="271"/>
                      <a:pt x="384" y="272"/>
                    </a:cubicBezTo>
                    <a:cubicBezTo>
                      <a:pt x="384" y="273"/>
                      <a:pt x="385" y="273"/>
                      <a:pt x="385" y="273"/>
                    </a:cubicBezTo>
                    <a:cubicBezTo>
                      <a:pt x="386" y="273"/>
                      <a:pt x="385" y="271"/>
                      <a:pt x="385" y="270"/>
                    </a:cubicBezTo>
                    <a:cubicBezTo>
                      <a:pt x="385" y="269"/>
                      <a:pt x="386" y="269"/>
                      <a:pt x="386" y="269"/>
                    </a:cubicBezTo>
                    <a:cubicBezTo>
                      <a:pt x="387" y="269"/>
                      <a:pt x="387" y="271"/>
                      <a:pt x="387" y="271"/>
                    </a:cubicBezTo>
                    <a:cubicBezTo>
                      <a:pt x="388" y="272"/>
                      <a:pt x="389" y="271"/>
                      <a:pt x="389" y="271"/>
                    </a:cubicBezTo>
                    <a:cubicBezTo>
                      <a:pt x="390" y="272"/>
                      <a:pt x="389" y="273"/>
                      <a:pt x="388" y="273"/>
                    </a:cubicBezTo>
                    <a:cubicBezTo>
                      <a:pt x="388" y="273"/>
                      <a:pt x="387" y="273"/>
                      <a:pt x="387" y="274"/>
                    </a:cubicBezTo>
                    <a:cubicBezTo>
                      <a:pt x="387" y="275"/>
                      <a:pt x="388" y="275"/>
                      <a:pt x="389" y="276"/>
                    </a:cubicBezTo>
                    <a:cubicBezTo>
                      <a:pt x="389" y="276"/>
                      <a:pt x="389" y="277"/>
                      <a:pt x="388" y="277"/>
                    </a:cubicBezTo>
                    <a:cubicBezTo>
                      <a:pt x="387" y="278"/>
                      <a:pt x="387" y="279"/>
                      <a:pt x="387" y="279"/>
                    </a:cubicBezTo>
                    <a:cubicBezTo>
                      <a:pt x="387" y="280"/>
                      <a:pt x="386" y="280"/>
                      <a:pt x="386" y="280"/>
                    </a:cubicBezTo>
                    <a:cubicBezTo>
                      <a:pt x="385" y="280"/>
                      <a:pt x="385" y="279"/>
                      <a:pt x="384" y="278"/>
                    </a:cubicBezTo>
                    <a:cubicBezTo>
                      <a:pt x="384" y="277"/>
                      <a:pt x="383" y="276"/>
                      <a:pt x="382" y="276"/>
                    </a:cubicBezTo>
                    <a:cubicBezTo>
                      <a:pt x="382" y="276"/>
                      <a:pt x="380" y="275"/>
                      <a:pt x="380" y="275"/>
                    </a:cubicBezTo>
                    <a:cubicBezTo>
                      <a:pt x="379" y="275"/>
                      <a:pt x="379" y="277"/>
                      <a:pt x="379" y="277"/>
                    </a:cubicBezTo>
                    <a:cubicBezTo>
                      <a:pt x="379" y="278"/>
                      <a:pt x="378" y="278"/>
                      <a:pt x="378" y="279"/>
                    </a:cubicBezTo>
                    <a:cubicBezTo>
                      <a:pt x="377" y="279"/>
                      <a:pt x="378" y="280"/>
                      <a:pt x="379" y="281"/>
                    </a:cubicBezTo>
                    <a:cubicBezTo>
                      <a:pt x="379" y="281"/>
                      <a:pt x="380" y="282"/>
                      <a:pt x="380" y="282"/>
                    </a:cubicBezTo>
                    <a:cubicBezTo>
                      <a:pt x="381" y="283"/>
                      <a:pt x="382" y="283"/>
                      <a:pt x="383" y="284"/>
                    </a:cubicBezTo>
                    <a:cubicBezTo>
                      <a:pt x="383" y="285"/>
                      <a:pt x="382" y="285"/>
                      <a:pt x="381" y="285"/>
                    </a:cubicBezTo>
                    <a:cubicBezTo>
                      <a:pt x="381" y="286"/>
                      <a:pt x="382" y="286"/>
                      <a:pt x="382" y="287"/>
                    </a:cubicBezTo>
                    <a:cubicBezTo>
                      <a:pt x="383" y="288"/>
                      <a:pt x="380" y="287"/>
                      <a:pt x="380" y="287"/>
                    </a:cubicBezTo>
                    <a:cubicBezTo>
                      <a:pt x="379" y="287"/>
                      <a:pt x="379" y="286"/>
                      <a:pt x="379" y="285"/>
                    </a:cubicBezTo>
                    <a:cubicBezTo>
                      <a:pt x="379" y="284"/>
                      <a:pt x="378" y="284"/>
                      <a:pt x="378" y="285"/>
                    </a:cubicBezTo>
                    <a:cubicBezTo>
                      <a:pt x="378" y="285"/>
                      <a:pt x="377" y="286"/>
                      <a:pt x="377" y="285"/>
                    </a:cubicBezTo>
                    <a:cubicBezTo>
                      <a:pt x="376" y="285"/>
                      <a:pt x="375" y="284"/>
                      <a:pt x="374" y="283"/>
                    </a:cubicBezTo>
                    <a:cubicBezTo>
                      <a:pt x="373" y="282"/>
                      <a:pt x="373" y="285"/>
                      <a:pt x="372" y="285"/>
                    </a:cubicBezTo>
                    <a:cubicBezTo>
                      <a:pt x="371" y="285"/>
                      <a:pt x="371" y="285"/>
                      <a:pt x="370" y="284"/>
                    </a:cubicBezTo>
                    <a:cubicBezTo>
                      <a:pt x="369" y="283"/>
                      <a:pt x="369" y="283"/>
                      <a:pt x="368" y="283"/>
                    </a:cubicBezTo>
                    <a:cubicBezTo>
                      <a:pt x="367" y="284"/>
                      <a:pt x="367" y="282"/>
                      <a:pt x="367" y="281"/>
                    </a:cubicBezTo>
                    <a:cubicBezTo>
                      <a:pt x="366" y="280"/>
                      <a:pt x="365" y="279"/>
                      <a:pt x="365" y="279"/>
                    </a:cubicBezTo>
                    <a:cubicBezTo>
                      <a:pt x="364" y="279"/>
                      <a:pt x="360" y="280"/>
                      <a:pt x="359" y="281"/>
                    </a:cubicBezTo>
                    <a:cubicBezTo>
                      <a:pt x="358" y="281"/>
                      <a:pt x="356" y="280"/>
                      <a:pt x="355" y="279"/>
                    </a:cubicBezTo>
                    <a:cubicBezTo>
                      <a:pt x="355" y="278"/>
                      <a:pt x="353" y="280"/>
                      <a:pt x="352" y="280"/>
                    </a:cubicBezTo>
                    <a:cubicBezTo>
                      <a:pt x="351" y="281"/>
                      <a:pt x="350" y="280"/>
                      <a:pt x="350" y="280"/>
                    </a:cubicBezTo>
                    <a:cubicBezTo>
                      <a:pt x="349" y="279"/>
                      <a:pt x="348" y="277"/>
                      <a:pt x="349" y="276"/>
                    </a:cubicBezTo>
                    <a:cubicBezTo>
                      <a:pt x="349" y="276"/>
                      <a:pt x="351" y="275"/>
                      <a:pt x="352" y="273"/>
                    </a:cubicBezTo>
                    <a:cubicBezTo>
                      <a:pt x="353" y="272"/>
                      <a:pt x="355" y="270"/>
                      <a:pt x="356" y="269"/>
                    </a:cubicBezTo>
                    <a:cubicBezTo>
                      <a:pt x="356" y="269"/>
                      <a:pt x="358" y="270"/>
                      <a:pt x="358" y="269"/>
                    </a:cubicBezTo>
                    <a:cubicBezTo>
                      <a:pt x="359" y="267"/>
                      <a:pt x="359" y="266"/>
                      <a:pt x="358" y="266"/>
                    </a:cubicBezTo>
                    <a:cubicBezTo>
                      <a:pt x="357" y="265"/>
                      <a:pt x="354" y="265"/>
                      <a:pt x="353" y="265"/>
                    </a:cubicBezTo>
                    <a:cubicBezTo>
                      <a:pt x="352" y="265"/>
                      <a:pt x="350" y="265"/>
                      <a:pt x="350" y="266"/>
                    </a:cubicBezTo>
                    <a:cubicBezTo>
                      <a:pt x="350" y="267"/>
                      <a:pt x="350" y="269"/>
                      <a:pt x="349" y="270"/>
                    </a:cubicBezTo>
                    <a:cubicBezTo>
                      <a:pt x="347" y="272"/>
                      <a:pt x="346" y="272"/>
                      <a:pt x="345" y="271"/>
                    </a:cubicBezTo>
                    <a:cubicBezTo>
                      <a:pt x="345" y="271"/>
                      <a:pt x="345" y="269"/>
                      <a:pt x="347" y="268"/>
                    </a:cubicBezTo>
                    <a:cubicBezTo>
                      <a:pt x="348" y="266"/>
                      <a:pt x="347" y="266"/>
                      <a:pt x="347" y="265"/>
                    </a:cubicBezTo>
                    <a:cubicBezTo>
                      <a:pt x="347" y="264"/>
                      <a:pt x="345" y="264"/>
                      <a:pt x="344" y="263"/>
                    </a:cubicBezTo>
                    <a:cubicBezTo>
                      <a:pt x="342" y="263"/>
                      <a:pt x="339" y="259"/>
                      <a:pt x="338" y="257"/>
                    </a:cubicBezTo>
                    <a:cubicBezTo>
                      <a:pt x="337" y="255"/>
                      <a:pt x="336" y="251"/>
                      <a:pt x="335" y="249"/>
                    </a:cubicBezTo>
                    <a:cubicBezTo>
                      <a:pt x="335" y="247"/>
                      <a:pt x="334" y="247"/>
                      <a:pt x="332" y="246"/>
                    </a:cubicBezTo>
                    <a:cubicBezTo>
                      <a:pt x="331" y="246"/>
                      <a:pt x="330" y="247"/>
                      <a:pt x="328" y="247"/>
                    </a:cubicBezTo>
                    <a:cubicBezTo>
                      <a:pt x="326" y="248"/>
                      <a:pt x="326" y="248"/>
                      <a:pt x="326" y="246"/>
                    </a:cubicBezTo>
                    <a:cubicBezTo>
                      <a:pt x="325" y="244"/>
                      <a:pt x="323" y="243"/>
                      <a:pt x="322" y="243"/>
                    </a:cubicBezTo>
                    <a:cubicBezTo>
                      <a:pt x="321" y="243"/>
                      <a:pt x="321" y="240"/>
                      <a:pt x="320" y="239"/>
                    </a:cubicBezTo>
                    <a:cubicBezTo>
                      <a:pt x="319" y="238"/>
                      <a:pt x="318" y="236"/>
                      <a:pt x="319" y="235"/>
                    </a:cubicBezTo>
                    <a:cubicBezTo>
                      <a:pt x="319" y="235"/>
                      <a:pt x="321" y="232"/>
                      <a:pt x="321" y="231"/>
                    </a:cubicBezTo>
                    <a:cubicBezTo>
                      <a:pt x="322" y="230"/>
                      <a:pt x="321" y="228"/>
                      <a:pt x="321" y="228"/>
                    </a:cubicBezTo>
                    <a:cubicBezTo>
                      <a:pt x="321" y="228"/>
                      <a:pt x="320" y="231"/>
                      <a:pt x="319" y="232"/>
                    </a:cubicBezTo>
                    <a:cubicBezTo>
                      <a:pt x="319" y="232"/>
                      <a:pt x="319" y="234"/>
                      <a:pt x="318" y="234"/>
                    </a:cubicBezTo>
                    <a:cubicBezTo>
                      <a:pt x="317" y="234"/>
                      <a:pt x="316" y="231"/>
                      <a:pt x="316" y="230"/>
                    </a:cubicBezTo>
                    <a:cubicBezTo>
                      <a:pt x="315" y="229"/>
                      <a:pt x="314" y="226"/>
                      <a:pt x="314" y="225"/>
                    </a:cubicBezTo>
                    <a:cubicBezTo>
                      <a:pt x="314" y="224"/>
                      <a:pt x="313" y="222"/>
                      <a:pt x="312" y="221"/>
                    </a:cubicBezTo>
                    <a:cubicBezTo>
                      <a:pt x="311" y="220"/>
                      <a:pt x="311" y="221"/>
                      <a:pt x="311" y="222"/>
                    </a:cubicBezTo>
                    <a:cubicBezTo>
                      <a:pt x="311" y="222"/>
                      <a:pt x="312" y="225"/>
                      <a:pt x="312" y="226"/>
                    </a:cubicBezTo>
                    <a:cubicBezTo>
                      <a:pt x="312" y="227"/>
                      <a:pt x="311" y="229"/>
                      <a:pt x="311" y="229"/>
                    </a:cubicBezTo>
                    <a:cubicBezTo>
                      <a:pt x="311" y="230"/>
                      <a:pt x="312" y="234"/>
                      <a:pt x="312" y="235"/>
                    </a:cubicBezTo>
                    <a:cubicBezTo>
                      <a:pt x="313" y="236"/>
                      <a:pt x="313" y="239"/>
                      <a:pt x="314" y="240"/>
                    </a:cubicBezTo>
                    <a:cubicBezTo>
                      <a:pt x="315" y="242"/>
                      <a:pt x="317" y="242"/>
                      <a:pt x="319" y="243"/>
                    </a:cubicBezTo>
                    <a:cubicBezTo>
                      <a:pt x="321" y="244"/>
                      <a:pt x="322" y="246"/>
                      <a:pt x="322" y="247"/>
                    </a:cubicBezTo>
                    <a:cubicBezTo>
                      <a:pt x="322" y="248"/>
                      <a:pt x="326" y="251"/>
                      <a:pt x="327" y="253"/>
                    </a:cubicBezTo>
                    <a:cubicBezTo>
                      <a:pt x="327" y="255"/>
                      <a:pt x="325" y="256"/>
                      <a:pt x="325" y="256"/>
                    </a:cubicBezTo>
                    <a:cubicBezTo>
                      <a:pt x="325" y="256"/>
                      <a:pt x="320" y="249"/>
                      <a:pt x="319" y="249"/>
                    </a:cubicBezTo>
                    <a:cubicBezTo>
                      <a:pt x="318" y="249"/>
                      <a:pt x="316" y="246"/>
                      <a:pt x="316" y="246"/>
                    </a:cubicBezTo>
                    <a:cubicBezTo>
                      <a:pt x="315" y="245"/>
                      <a:pt x="314" y="246"/>
                      <a:pt x="314" y="247"/>
                    </a:cubicBezTo>
                    <a:cubicBezTo>
                      <a:pt x="314" y="247"/>
                      <a:pt x="317" y="250"/>
                      <a:pt x="320" y="253"/>
                    </a:cubicBezTo>
                    <a:cubicBezTo>
                      <a:pt x="322" y="256"/>
                      <a:pt x="325" y="259"/>
                      <a:pt x="325" y="261"/>
                    </a:cubicBezTo>
                    <a:cubicBezTo>
                      <a:pt x="326" y="262"/>
                      <a:pt x="325" y="262"/>
                      <a:pt x="325" y="262"/>
                    </a:cubicBezTo>
                    <a:cubicBezTo>
                      <a:pt x="324" y="263"/>
                      <a:pt x="320" y="258"/>
                      <a:pt x="316" y="254"/>
                    </a:cubicBezTo>
                    <a:cubicBezTo>
                      <a:pt x="312" y="251"/>
                      <a:pt x="309" y="249"/>
                      <a:pt x="309" y="249"/>
                    </a:cubicBezTo>
                    <a:cubicBezTo>
                      <a:pt x="308" y="249"/>
                      <a:pt x="307" y="250"/>
                      <a:pt x="307" y="250"/>
                    </a:cubicBezTo>
                    <a:cubicBezTo>
                      <a:pt x="307" y="250"/>
                      <a:pt x="310" y="252"/>
                      <a:pt x="312" y="254"/>
                    </a:cubicBezTo>
                    <a:cubicBezTo>
                      <a:pt x="315" y="256"/>
                      <a:pt x="316" y="258"/>
                      <a:pt x="317" y="260"/>
                    </a:cubicBezTo>
                    <a:cubicBezTo>
                      <a:pt x="318" y="261"/>
                      <a:pt x="318" y="262"/>
                      <a:pt x="318" y="263"/>
                    </a:cubicBezTo>
                    <a:cubicBezTo>
                      <a:pt x="318" y="264"/>
                      <a:pt x="319" y="265"/>
                      <a:pt x="320" y="266"/>
                    </a:cubicBezTo>
                    <a:cubicBezTo>
                      <a:pt x="320" y="267"/>
                      <a:pt x="321" y="267"/>
                      <a:pt x="321" y="269"/>
                    </a:cubicBezTo>
                    <a:cubicBezTo>
                      <a:pt x="322" y="270"/>
                      <a:pt x="321" y="271"/>
                      <a:pt x="321" y="271"/>
                    </a:cubicBezTo>
                    <a:cubicBezTo>
                      <a:pt x="320" y="271"/>
                      <a:pt x="320" y="273"/>
                      <a:pt x="319" y="274"/>
                    </a:cubicBezTo>
                    <a:cubicBezTo>
                      <a:pt x="318" y="276"/>
                      <a:pt x="318" y="278"/>
                      <a:pt x="318" y="279"/>
                    </a:cubicBezTo>
                    <a:cubicBezTo>
                      <a:pt x="318" y="280"/>
                      <a:pt x="320" y="281"/>
                      <a:pt x="321" y="281"/>
                    </a:cubicBezTo>
                    <a:cubicBezTo>
                      <a:pt x="323" y="281"/>
                      <a:pt x="323" y="281"/>
                      <a:pt x="324" y="280"/>
                    </a:cubicBezTo>
                    <a:cubicBezTo>
                      <a:pt x="325" y="280"/>
                      <a:pt x="325" y="280"/>
                      <a:pt x="325" y="281"/>
                    </a:cubicBezTo>
                    <a:cubicBezTo>
                      <a:pt x="326" y="282"/>
                      <a:pt x="323" y="284"/>
                      <a:pt x="322" y="287"/>
                    </a:cubicBezTo>
                    <a:cubicBezTo>
                      <a:pt x="321" y="289"/>
                      <a:pt x="322" y="289"/>
                      <a:pt x="323" y="291"/>
                    </a:cubicBezTo>
                    <a:cubicBezTo>
                      <a:pt x="324" y="293"/>
                      <a:pt x="323" y="293"/>
                      <a:pt x="322" y="293"/>
                    </a:cubicBezTo>
                    <a:cubicBezTo>
                      <a:pt x="322" y="294"/>
                      <a:pt x="321" y="294"/>
                      <a:pt x="321" y="295"/>
                    </a:cubicBezTo>
                    <a:cubicBezTo>
                      <a:pt x="320" y="296"/>
                      <a:pt x="319" y="296"/>
                      <a:pt x="319" y="297"/>
                    </a:cubicBezTo>
                    <a:cubicBezTo>
                      <a:pt x="318" y="297"/>
                      <a:pt x="318" y="299"/>
                      <a:pt x="318" y="300"/>
                    </a:cubicBezTo>
                    <a:cubicBezTo>
                      <a:pt x="318" y="300"/>
                      <a:pt x="317" y="301"/>
                      <a:pt x="315" y="301"/>
                    </a:cubicBezTo>
                    <a:cubicBezTo>
                      <a:pt x="314" y="302"/>
                      <a:pt x="313" y="302"/>
                      <a:pt x="312" y="302"/>
                    </a:cubicBezTo>
                    <a:cubicBezTo>
                      <a:pt x="312" y="301"/>
                      <a:pt x="312" y="301"/>
                      <a:pt x="312" y="301"/>
                    </a:cubicBezTo>
                    <a:cubicBezTo>
                      <a:pt x="311" y="300"/>
                      <a:pt x="311" y="299"/>
                      <a:pt x="311" y="297"/>
                    </a:cubicBezTo>
                    <a:cubicBezTo>
                      <a:pt x="310" y="296"/>
                      <a:pt x="309" y="295"/>
                      <a:pt x="308" y="295"/>
                    </a:cubicBezTo>
                    <a:cubicBezTo>
                      <a:pt x="307" y="295"/>
                      <a:pt x="304" y="291"/>
                      <a:pt x="303" y="289"/>
                    </a:cubicBezTo>
                    <a:cubicBezTo>
                      <a:pt x="302" y="288"/>
                      <a:pt x="301" y="286"/>
                      <a:pt x="300" y="286"/>
                    </a:cubicBezTo>
                    <a:cubicBezTo>
                      <a:pt x="298" y="285"/>
                      <a:pt x="297" y="282"/>
                      <a:pt x="297" y="281"/>
                    </a:cubicBezTo>
                    <a:cubicBezTo>
                      <a:pt x="296" y="280"/>
                      <a:pt x="294" y="281"/>
                      <a:pt x="294" y="282"/>
                    </a:cubicBezTo>
                    <a:cubicBezTo>
                      <a:pt x="294" y="284"/>
                      <a:pt x="293" y="285"/>
                      <a:pt x="293" y="287"/>
                    </a:cubicBezTo>
                    <a:cubicBezTo>
                      <a:pt x="293" y="289"/>
                      <a:pt x="293" y="291"/>
                      <a:pt x="294" y="292"/>
                    </a:cubicBezTo>
                    <a:cubicBezTo>
                      <a:pt x="296" y="294"/>
                      <a:pt x="297" y="296"/>
                      <a:pt x="298" y="297"/>
                    </a:cubicBezTo>
                    <a:cubicBezTo>
                      <a:pt x="300" y="299"/>
                      <a:pt x="297" y="303"/>
                      <a:pt x="297" y="304"/>
                    </a:cubicBezTo>
                    <a:cubicBezTo>
                      <a:pt x="297" y="305"/>
                      <a:pt x="296" y="305"/>
                      <a:pt x="296" y="309"/>
                    </a:cubicBezTo>
                    <a:cubicBezTo>
                      <a:pt x="297" y="311"/>
                      <a:pt x="297" y="312"/>
                      <a:pt x="297" y="312"/>
                    </a:cubicBezTo>
                    <a:cubicBezTo>
                      <a:pt x="297" y="313"/>
                      <a:pt x="296" y="314"/>
                      <a:pt x="296" y="315"/>
                    </a:cubicBezTo>
                    <a:cubicBezTo>
                      <a:pt x="296" y="317"/>
                      <a:pt x="295" y="318"/>
                      <a:pt x="295" y="319"/>
                    </a:cubicBezTo>
                    <a:cubicBezTo>
                      <a:pt x="294" y="320"/>
                      <a:pt x="299" y="320"/>
                      <a:pt x="301" y="323"/>
                    </a:cubicBezTo>
                    <a:cubicBezTo>
                      <a:pt x="301" y="325"/>
                      <a:pt x="300" y="327"/>
                      <a:pt x="300" y="327"/>
                    </a:cubicBezTo>
                    <a:cubicBezTo>
                      <a:pt x="300" y="328"/>
                      <a:pt x="298" y="329"/>
                      <a:pt x="296" y="327"/>
                    </a:cubicBezTo>
                    <a:cubicBezTo>
                      <a:pt x="295" y="326"/>
                      <a:pt x="295" y="323"/>
                      <a:pt x="294" y="322"/>
                    </a:cubicBezTo>
                    <a:cubicBezTo>
                      <a:pt x="292" y="320"/>
                      <a:pt x="291" y="319"/>
                      <a:pt x="291" y="318"/>
                    </a:cubicBezTo>
                    <a:cubicBezTo>
                      <a:pt x="292" y="316"/>
                      <a:pt x="289" y="313"/>
                      <a:pt x="287" y="312"/>
                    </a:cubicBezTo>
                    <a:cubicBezTo>
                      <a:pt x="284" y="311"/>
                      <a:pt x="284" y="309"/>
                      <a:pt x="284" y="307"/>
                    </a:cubicBezTo>
                    <a:cubicBezTo>
                      <a:pt x="284" y="305"/>
                      <a:pt x="284" y="304"/>
                      <a:pt x="284" y="302"/>
                    </a:cubicBezTo>
                    <a:cubicBezTo>
                      <a:pt x="284" y="301"/>
                      <a:pt x="282" y="299"/>
                      <a:pt x="282" y="298"/>
                    </a:cubicBezTo>
                    <a:cubicBezTo>
                      <a:pt x="281" y="297"/>
                      <a:pt x="280" y="293"/>
                      <a:pt x="280" y="292"/>
                    </a:cubicBezTo>
                    <a:cubicBezTo>
                      <a:pt x="280" y="291"/>
                      <a:pt x="280" y="286"/>
                      <a:pt x="280" y="285"/>
                    </a:cubicBezTo>
                    <a:cubicBezTo>
                      <a:pt x="280" y="283"/>
                      <a:pt x="280" y="281"/>
                      <a:pt x="279" y="280"/>
                    </a:cubicBezTo>
                    <a:cubicBezTo>
                      <a:pt x="279" y="279"/>
                      <a:pt x="277" y="279"/>
                      <a:pt x="277" y="279"/>
                    </a:cubicBezTo>
                    <a:cubicBezTo>
                      <a:pt x="277" y="279"/>
                      <a:pt x="277" y="281"/>
                      <a:pt x="278" y="283"/>
                    </a:cubicBezTo>
                    <a:cubicBezTo>
                      <a:pt x="278" y="285"/>
                      <a:pt x="279" y="291"/>
                      <a:pt x="279" y="292"/>
                    </a:cubicBezTo>
                    <a:cubicBezTo>
                      <a:pt x="279" y="293"/>
                      <a:pt x="280" y="297"/>
                      <a:pt x="281" y="299"/>
                    </a:cubicBezTo>
                    <a:cubicBezTo>
                      <a:pt x="281" y="301"/>
                      <a:pt x="281" y="302"/>
                      <a:pt x="281" y="302"/>
                    </a:cubicBezTo>
                    <a:cubicBezTo>
                      <a:pt x="281" y="303"/>
                      <a:pt x="279" y="306"/>
                      <a:pt x="278" y="307"/>
                    </a:cubicBezTo>
                    <a:cubicBezTo>
                      <a:pt x="277" y="308"/>
                      <a:pt x="277" y="306"/>
                      <a:pt x="276" y="306"/>
                    </a:cubicBezTo>
                    <a:cubicBezTo>
                      <a:pt x="276" y="306"/>
                      <a:pt x="275" y="309"/>
                      <a:pt x="275" y="311"/>
                    </a:cubicBezTo>
                    <a:cubicBezTo>
                      <a:pt x="274" y="312"/>
                      <a:pt x="274" y="313"/>
                      <a:pt x="275" y="315"/>
                    </a:cubicBezTo>
                    <a:cubicBezTo>
                      <a:pt x="276" y="318"/>
                      <a:pt x="275" y="319"/>
                      <a:pt x="276" y="321"/>
                    </a:cubicBezTo>
                    <a:cubicBezTo>
                      <a:pt x="278" y="322"/>
                      <a:pt x="278" y="323"/>
                      <a:pt x="278" y="324"/>
                    </a:cubicBezTo>
                    <a:cubicBezTo>
                      <a:pt x="278" y="324"/>
                      <a:pt x="275" y="327"/>
                      <a:pt x="275" y="329"/>
                    </a:cubicBezTo>
                    <a:cubicBezTo>
                      <a:pt x="274" y="330"/>
                      <a:pt x="272" y="331"/>
                      <a:pt x="271" y="331"/>
                    </a:cubicBezTo>
                    <a:cubicBezTo>
                      <a:pt x="270" y="332"/>
                      <a:pt x="269" y="333"/>
                      <a:pt x="268" y="333"/>
                    </a:cubicBezTo>
                    <a:cubicBezTo>
                      <a:pt x="267" y="333"/>
                      <a:pt x="267" y="333"/>
                      <a:pt x="266" y="331"/>
                    </a:cubicBezTo>
                    <a:cubicBezTo>
                      <a:pt x="266" y="330"/>
                      <a:pt x="265" y="327"/>
                      <a:pt x="264" y="325"/>
                    </a:cubicBezTo>
                    <a:cubicBezTo>
                      <a:pt x="263" y="324"/>
                      <a:pt x="262" y="323"/>
                      <a:pt x="261" y="323"/>
                    </a:cubicBezTo>
                    <a:cubicBezTo>
                      <a:pt x="261" y="323"/>
                      <a:pt x="257" y="325"/>
                      <a:pt x="256" y="326"/>
                    </a:cubicBezTo>
                    <a:cubicBezTo>
                      <a:pt x="255" y="327"/>
                      <a:pt x="255" y="327"/>
                      <a:pt x="255" y="328"/>
                    </a:cubicBezTo>
                    <a:cubicBezTo>
                      <a:pt x="255" y="330"/>
                      <a:pt x="255" y="331"/>
                      <a:pt x="254" y="330"/>
                    </a:cubicBezTo>
                    <a:cubicBezTo>
                      <a:pt x="253" y="330"/>
                      <a:pt x="252" y="330"/>
                      <a:pt x="252" y="331"/>
                    </a:cubicBezTo>
                    <a:cubicBezTo>
                      <a:pt x="251" y="332"/>
                      <a:pt x="250" y="333"/>
                      <a:pt x="248" y="335"/>
                    </a:cubicBezTo>
                    <a:cubicBezTo>
                      <a:pt x="247" y="337"/>
                      <a:pt x="247" y="339"/>
                      <a:pt x="247" y="340"/>
                    </a:cubicBezTo>
                    <a:cubicBezTo>
                      <a:pt x="247" y="341"/>
                      <a:pt x="242" y="343"/>
                      <a:pt x="240" y="343"/>
                    </a:cubicBezTo>
                    <a:cubicBezTo>
                      <a:pt x="239" y="343"/>
                      <a:pt x="239" y="342"/>
                      <a:pt x="238" y="341"/>
                    </a:cubicBezTo>
                    <a:cubicBezTo>
                      <a:pt x="237" y="340"/>
                      <a:pt x="232" y="339"/>
                      <a:pt x="230" y="338"/>
                    </a:cubicBezTo>
                    <a:cubicBezTo>
                      <a:pt x="228" y="338"/>
                      <a:pt x="228" y="337"/>
                      <a:pt x="228" y="335"/>
                    </a:cubicBezTo>
                    <a:cubicBezTo>
                      <a:pt x="228" y="334"/>
                      <a:pt x="227" y="330"/>
                      <a:pt x="228" y="329"/>
                    </a:cubicBezTo>
                    <a:cubicBezTo>
                      <a:pt x="228" y="329"/>
                      <a:pt x="231" y="328"/>
                      <a:pt x="233" y="328"/>
                    </a:cubicBezTo>
                    <a:cubicBezTo>
                      <a:pt x="235" y="327"/>
                      <a:pt x="234" y="327"/>
                      <a:pt x="234" y="326"/>
                    </a:cubicBezTo>
                    <a:cubicBezTo>
                      <a:pt x="234" y="325"/>
                      <a:pt x="233" y="325"/>
                      <a:pt x="232" y="326"/>
                    </a:cubicBezTo>
                    <a:cubicBezTo>
                      <a:pt x="231" y="326"/>
                      <a:pt x="229" y="327"/>
                      <a:pt x="228" y="328"/>
                    </a:cubicBezTo>
                    <a:cubicBezTo>
                      <a:pt x="228" y="328"/>
                      <a:pt x="227" y="328"/>
                      <a:pt x="226" y="328"/>
                    </a:cubicBezTo>
                    <a:cubicBezTo>
                      <a:pt x="225" y="327"/>
                      <a:pt x="224" y="325"/>
                      <a:pt x="224" y="323"/>
                    </a:cubicBezTo>
                    <a:cubicBezTo>
                      <a:pt x="224" y="322"/>
                      <a:pt x="225" y="319"/>
                      <a:pt x="225" y="318"/>
                    </a:cubicBezTo>
                    <a:cubicBezTo>
                      <a:pt x="226" y="317"/>
                      <a:pt x="225" y="316"/>
                      <a:pt x="225" y="316"/>
                    </a:cubicBezTo>
                    <a:cubicBezTo>
                      <a:pt x="224" y="316"/>
                      <a:pt x="224" y="317"/>
                      <a:pt x="223" y="319"/>
                    </a:cubicBezTo>
                    <a:cubicBezTo>
                      <a:pt x="223" y="320"/>
                      <a:pt x="222" y="321"/>
                      <a:pt x="222" y="323"/>
                    </a:cubicBezTo>
                    <a:cubicBezTo>
                      <a:pt x="222" y="324"/>
                      <a:pt x="223" y="325"/>
                      <a:pt x="224" y="328"/>
                    </a:cubicBezTo>
                    <a:cubicBezTo>
                      <a:pt x="225" y="331"/>
                      <a:pt x="226" y="333"/>
                      <a:pt x="226" y="336"/>
                    </a:cubicBezTo>
                    <a:cubicBezTo>
                      <a:pt x="227" y="339"/>
                      <a:pt x="228" y="341"/>
                      <a:pt x="228" y="343"/>
                    </a:cubicBezTo>
                    <a:cubicBezTo>
                      <a:pt x="228" y="345"/>
                      <a:pt x="226" y="346"/>
                      <a:pt x="225" y="347"/>
                    </a:cubicBezTo>
                    <a:cubicBezTo>
                      <a:pt x="223" y="348"/>
                      <a:pt x="222" y="348"/>
                      <a:pt x="220" y="349"/>
                    </a:cubicBezTo>
                    <a:cubicBezTo>
                      <a:pt x="218" y="350"/>
                      <a:pt x="216" y="350"/>
                      <a:pt x="214" y="350"/>
                    </a:cubicBezTo>
                    <a:cubicBezTo>
                      <a:pt x="213" y="350"/>
                      <a:pt x="213" y="348"/>
                      <a:pt x="213" y="347"/>
                    </a:cubicBezTo>
                    <a:cubicBezTo>
                      <a:pt x="212" y="346"/>
                      <a:pt x="210" y="347"/>
                      <a:pt x="210" y="347"/>
                    </a:cubicBezTo>
                    <a:cubicBezTo>
                      <a:pt x="209" y="347"/>
                      <a:pt x="209" y="344"/>
                      <a:pt x="210" y="343"/>
                    </a:cubicBezTo>
                    <a:cubicBezTo>
                      <a:pt x="210" y="342"/>
                      <a:pt x="211" y="342"/>
                      <a:pt x="211" y="340"/>
                    </a:cubicBezTo>
                    <a:cubicBezTo>
                      <a:pt x="211" y="338"/>
                      <a:pt x="210" y="338"/>
                      <a:pt x="210" y="338"/>
                    </a:cubicBezTo>
                    <a:cubicBezTo>
                      <a:pt x="210" y="338"/>
                      <a:pt x="210" y="339"/>
                      <a:pt x="210" y="339"/>
                    </a:cubicBezTo>
                    <a:cubicBezTo>
                      <a:pt x="209" y="340"/>
                      <a:pt x="209" y="341"/>
                      <a:pt x="207" y="341"/>
                    </a:cubicBezTo>
                    <a:cubicBezTo>
                      <a:pt x="206" y="341"/>
                      <a:pt x="204" y="341"/>
                      <a:pt x="202" y="342"/>
                    </a:cubicBezTo>
                    <a:cubicBezTo>
                      <a:pt x="200" y="343"/>
                      <a:pt x="199" y="343"/>
                      <a:pt x="197" y="343"/>
                    </a:cubicBezTo>
                    <a:cubicBezTo>
                      <a:pt x="196" y="343"/>
                      <a:pt x="195" y="343"/>
                      <a:pt x="195" y="342"/>
                    </a:cubicBezTo>
                    <a:cubicBezTo>
                      <a:pt x="194" y="341"/>
                      <a:pt x="194" y="341"/>
                      <a:pt x="194" y="341"/>
                    </a:cubicBezTo>
                    <a:cubicBezTo>
                      <a:pt x="194" y="340"/>
                      <a:pt x="194" y="341"/>
                      <a:pt x="193" y="342"/>
                    </a:cubicBezTo>
                    <a:cubicBezTo>
                      <a:pt x="193" y="343"/>
                      <a:pt x="193" y="342"/>
                      <a:pt x="191" y="343"/>
                    </a:cubicBezTo>
                    <a:cubicBezTo>
                      <a:pt x="190" y="343"/>
                      <a:pt x="190" y="342"/>
                      <a:pt x="189" y="343"/>
                    </a:cubicBezTo>
                    <a:cubicBezTo>
                      <a:pt x="189" y="343"/>
                      <a:pt x="189" y="344"/>
                      <a:pt x="191" y="344"/>
                    </a:cubicBezTo>
                    <a:cubicBezTo>
                      <a:pt x="192" y="345"/>
                      <a:pt x="192" y="345"/>
                      <a:pt x="193" y="345"/>
                    </a:cubicBezTo>
                    <a:cubicBezTo>
                      <a:pt x="194" y="344"/>
                      <a:pt x="194" y="345"/>
                      <a:pt x="194" y="345"/>
                    </a:cubicBezTo>
                    <a:cubicBezTo>
                      <a:pt x="194" y="346"/>
                      <a:pt x="192" y="347"/>
                      <a:pt x="190" y="348"/>
                    </a:cubicBezTo>
                    <a:cubicBezTo>
                      <a:pt x="188" y="349"/>
                      <a:pt x="187" y="350"/>
                      <a:pt x="187" y="351"/>
                    </a:cubicBezTo>
                    <a:cubicBezTo>
                      <a:pt x="186" y="352"/>
                      <a:pt x="187" y="355"/>
                      <a:pt x="188" y="356"/>
                    </a:cubicBezTo>
                    <a:cubicBezTo>
                      <a:pt x="188" y="356"/>
                      <a:pt x="189" y="356"/>
                      <a:pt x="191" y="355"/>
                    </a:cubicBezTo>
                    <a:cubicBezTo>
                      <a:pt x="194" y="355"/>
                      <a:pt x="193" y="355"/>
                      <a:pt x="194" y="356"/>
                    </a:cubicBezTo>
                    <a:cubicBezTo>
                      <a:pt x="195" y="356"/>
                      <a:pt x="195" y="357"/>
                      <a:pt x="194" y="358"/>
                    </a:cubicBezTo>
                    <a:cubicBezTo>
                      <a:pt x="193" y="358"/>
                      <a:pt x="191" y="360"/>
                      <a:pt x="189" y="360"/>
                    </a:cubicBezTo>
                    <a:cubicBezTo>
                      <a:pt x="187" y="360"/>
                      <a:pt x="185" y="362"/>
                      <a:pt x="183" y="363"/>
                    </a:cubicBezTo>
                    <a:cubicBezTo>
                      <a:pt x="182" y="364"/>
                      <a:pt x="179" y="364"/>
                      <a:pt x="179" y="365"/>
                    </a:cubicBezTo>
                    <a:cubicBezTo>
                      <a:pt x="178" y="365"/>
                      <a:pt x="178" y="365"/>
                      <a:pt x="178" y="364"/>
                    </a:cubicBezTo>
                    <a:cubicBezTo>
                      <a:pt x="178" y="363"/>
                      <a:pt x="179" y="362"/>
                      <a:pt x="180" y="360"/>
                    </a:cubicBezTo>
                    <a:cubicBezTo>
                      <a:pt x="182" y="359"/>
                      <a:pt x="181" y="359"/>
                      <a:pt x="181" y="358"/>
                    </a:cubicBezTo>
                    <a:cubicBezTo>
                      <a:pt x="180" y="357"/>
                      <a:pt x="180" y="357"/>
                      <a:pt x="180" y="356"/>
                    </a:cubicBezTo>
                    <a:cubicBezTo>
                      <a:pt x="181" y="355"/>
                      <a:pt x="182" y="356"/>
                      <a:pt x="183" y="357"/>
                    </a:cubicBezTo>
                    <a:cubicBezTo>
                      <a:pt x="184" y="357"/>
                      <a:pt x="185" y="356"/>
                      <a:pt x="186" y="355"/>
                    </a:cubicBezTo>
                    <a:cubicBezTo>
                      <a:pt x="187" y="355"/>
                      <a:pt x="185" y="352"/>
                      <a:pt x="184" y="352"/>
                    </a:cubicBezTo>
                    <a:cubicBezTo>
                      <a:pt x="184" y="353"/>
                      <a:pt x="182" y="354"/>
                      <a:pt x="181" y="354"/>
                    </a:cubicBezTo>
                    <a:cubicBezTo>
                      <a:pt x="180" y="354"/>
                      <a:pt x="179" y="353"/>
                      <a:pt x="179" y="352"/>
                    </a:cubicBezTo>
                    <a:cubicBezTo>
                      <a:pt x="179" y="350"/>
                      <a:pt x="180" y="349"/>
                      <a:pt x="180" y="348"/>
                    </a:cubicBezTo>
                    <a:cubicBezTo>
                      <a:pt x="181" y="347"/>
                      <a:pt x="180" y="346"/>
                      <a:pt x="180" y="345"/>
                    </a:cubicBezTo>
                    <a:cubicBezTo>
                      <a:pt x="180" y="345"/>
                      <a:pt x="178" y="346"/>
                      <a:pt x="176" y="347"/>
                    </a:cubicBezTo>
                    <a:cubicBezTo>
                      <a:pt x="174" y="347"/>
                      <a:pt x="171" y="346"/>
                      <a:pt x="169" y="346"/>
                    </a:cubicBezTo>
                    <a:cubicBezTo>
                      <a:pt x="167" y="345"/>
                      <a:pt x="167" y="346"/>
                      <a:pt x="167" y="347"/>
                    </a:cubicBezTo>
                    <a:cubicBezTo>
                      <a:pt x="167" y="347"/>
                      <a:pt x="169" y="349"/>
                      <a:pt x="170" y="350"/>
                    </a:cubicBezTo>
                    <a:cubicBezTo>
                      <a:pt x="172" y="350"/>
                      <a:pt x="174" y="351"/>
                      <a:pt x="175" y="351"/>
                    </a:cubicBezTo>
                    <a:cubicBezTo>
                      <a:pt x="176" y="351"/>
                      <a:pt x="175" y="353"/>
                      <a:pt x="175" y="356"/>
                    </a:cubicBezTo>
                    <a:cubicBezTo>
                      <a:pt x="176" y="359"/>
                      <a:pt x="174" y="360"/>
                      <a:pt x="173" y="360"/>
                    </a:cubicBezTo>
                    <a:cubicBezTo>
                      <a:pt x="172" y="360"/>
                      <a:pt x="167" y="362"/>
                      <a:pt x="167" y="363"/>
                    </a:cubicBezTo>
                    <a:cubicBezTo>
                      <a:pt x="166" y="364"/>
                      <a:pt x="166" y="366"/>
                      <a:pt x="166" y="367"/>
                    </a:cubicBezTo>
                    <a:cubicBezTo>
                      <a:pt x="167" y="368"/>
                      <a:pt x="165" y="369"/>
                      <a:pt x="165" y="370"/>
                    </a:cubicBezTo>
                    <a:cubicBezTo>
                      <a:pt x="164" y="370"/>
                      <a:pt x="163" y="368"/>
                      <a:pt x="162" y="368"/>
                    </a:cubicBezTo>
                    <a:cubicBezTo>
                      <a:pt x="161" y="368"/>
                      <a:pt x="159" y="369"/>
                      <a:pt x="157" y="370"/>
                    </a:cubicBezTo>
                    <a:cubicBezTo>
                      <a:pt x="156" y="370"/>
                      <a:pt x="157" y="370"/>
                      <a:pt x="155" y="369"/>
                    </a:cubicBezTo>
                    <a:cubicBezTo>
                      <a:pt x="153" y="369"/>
                      <a:pt x="153" y="370"/>
                      <a:pt x="152" y="371"/>
                    </a:cubicBezTo>
                    <a:cubicBezTo>
                      <a:pt x="151" y="372"/>
                      <a:pt x="149" y="371"/>
                      <a:pt x="149" y="369"/>
                    </a:cubicBezTo>
                    <a:cubicBezTo>
                      <a:pt x="149" y="369"/>
                      <a:pt x="151" y="370"/>
                      <a:pt x="151" y="369"/>
                    </a:cubicBezTo>
                    <a:cubicBezTo>
                      <a:pt x="151" y="369"/>
                      <a:pt x="151" y="368"/>
                      <a:pt x="151" y="368"/>
                    </a:cubicBezTo>
                    <a:cubicBezTo>
                      <a:pt x="150" y="367"/>
                      <a:pt x="148" y="368"/>
                      <a:pt x="148" y="367"/>
                    </a:cubicBezTo>
                    <a:cubicBezTo>
                      <a:pt x="147" y="366"/>
                      <a:pt x="148" y="364"/>
                      <a:pt x="148" y="364"/>
                    </a:cubicBezTo>
                    <a:cubicBezTo>
                      <a:pt x="147" y="363"/>
                      <a:pt x="146" y="363"/>
                      <a:pt x="145" y="365"/>
                    </a:cubicBezTo>
                    <a:cubicBezTo>
                      <a:pt x="145" y="366"/>
                      <a:pt x="145" y="366"/>
                      <a:pt x="147" y="368"/>
                    </a:cubicBezTo>
                    <a:cubicBezTo>
                      <a:pt x="148" y="369"/>
                      <a:pt x="146" y="370"/>
                      <a:pt x="144" y="371"/>
                    </a:cubicBezTo>
                    <a:cubicBezTo>
                      <a:pt x="142" y="372"/>
                      <a:pt x="139" y="375"/>
                      <a:pt x="136" y="378"/>
                    </a:cubicBezTo>
                    <a:cubicBezTo>
                      <a:pt x="134" y="380"/>
                      <a:pt x="132" y="381"/>
                      <a:pt x="132" y="380"/>
                    </a:cubicBezTo>
                    <a:cubicBezTo>
                      <a:pt x="131" y="379"/>
                      <a:pt x="132" y="378"/>
                      <a:pt x="133" y="377"/>
                    </a:cubicBezTo>
                    <a:cubicBezTo>
                      <a:pt x="134" y="377"/>
                      <a:pt x="135" y="376"/>
                      <a:pt x="136" y="375"/>
                    </a:cubicBezTo>
                    <a:cubicBezTo>
                      <a:pt x="136" y="373"/>
                      <a:pt x="136" y="373"/>
                      <a:pt x="134" y="373"/>
                    </a:cubicBezTo>
                    <a:cubicBezTo>
                      <a:pt x="133" y="373"/>
                      <a:pt x="133" y="373"/>
                      <a:pt x="132" y="372"/>
                    </a:cubicBezTo>
                    <a:cubicBezTo>
                      <a:pt x="131" y="371"/>
                      <a:pt x="130" y="371"/>
                      <a:pt x="128" y="371"/>
                    </a:cubicBezTo>
                    <a:cubicBezTo>
                      <a:pt x="127" y="371"/>
                      <a:pt x="124" y="371"/>
                      <a:pt x="125" y="373"/>
                    </a:cubicBezTo>
                    <a:cubicBezTo>
                      <a:pt x="125" y="374"/>
                      <a:pt x="127" y="373"/>
                      <a:pt x="128" y="373"/>
                    </a:cubicBezTo>
                    <a:cubicBezTo>
                      <a:pt x="129" y="373"/>
                      <a:pt x="130" y="374"/>
                      <a:pt x="129" y="375"/>
                    </a:cubicBezTo>
                    <a:cubicBezTo>
                      <a:pt x="129" y="375"/>
                      <a:pt x="125" y="376"/>
                      <a:pt x="122" y="377"/>
                    </a:cubicBezTo>
                    <a:cubicBezTo>
                      <a:pt x="120" y="377"/>
                      <a:pt x="119" y="377"/>
                      <a:pt x="118" y="376"/>
                    </a:cubicBezTo>
                    <a:cubicBezTo>
                      <a:pt x="118" y="376"/>
                      <a:pt x="119" y="375"/>
                      <a:pt x="120" y="375"/>
                    </a:cubicBezTo>
                    <a:cubicBezTo>
                      <a:pt x="121" y="374"/>
                      <a:pt x="119" y="374"/>
                      <a:pt x="118" y="374"/>
                    </a:cubicBezTo>
                    <a:cubicBezTo>
                      <a:pt x="117" y="374"/>
                      <a:pt x="117" y="373"/>
                      <a:pt x="117" y="372"/>
                    </a:cubicBezTo>
                    <a:cubicBezTo>
                      <a:pt x="116" y="372"/>
                      <a:pt x="113" y="372"/>
                      <a:pt x="112" y="372"/>
                    </a:cubicBezTo>
                    <a:cubicBezTo>
                      <a:pt x="110" y="373"/>
                      <a:pt x="110" y="374"/>
                      <a:pt x="111" y="375"/>
                    </a:cubicBezTo>
                    <a:cubicBezTo>
                      <a:pt x="112" y="376"/>
                      <a:pt x="114" y="375"/>
                      <a:pt x="115" y="375"/>
                    </a:cubicBezTo>
                    <a:cubicBezTo>
                      <a:pt x="116" y="375"/>
                      <a:pt x="117" y="376"/>
                      <a:pt x="116" y="377"/>
                    </a:cubicBezTo>
                    <a:cubicBezTo>
                      <a:pt x="115" y="377"/>
                      <a:pt x="112" y="379"/>
                      <a:pt x="109" y="380"/>
                    </a:cubicBezTo>
                    <a:cubicBezTo>
                      <a:pt x="106" y="381"/>
                      <a:pt x="104" y="382"/>
                      <a:pt x="103" y="383"/>
                    </a:cubicBezTo>
                    <a:cubicBezTo>
                      <a:pt x="102" y="385"/>
                      <a:pt x="101" y="385"/>
                      <a:pt x="100" y="385"/>
                    </a:cubicBezTo>
                    <a:cubicBezTo>
                      <a:pt x="98" y="385"/>
                      <a:pt x="97" y="384"/>
                      <a:pt x="94" y="384"/>
                    </a:cubicBezTo>
                    <a:cubicBezTo>
                      <a:pt x="91" y="384"/>
                      <a:pt x="88" y="386"/>
                      <a:pt x="87" y="389"/>
                    </a:cubicBezTo>
                    <a:cubicBezTo>
                      <a:pt x="85" y="391"/>
                      <a:pt x="84" y="394"/>
                      <a:pt x="83" y="396"/>
                    </a:cubicBezTo>
                    <a:cubicBezTo>
                      <a:pt x="83" y="397"/>
                      <a:pt x="82" y="397"/>
                      <a:pt x="82" y="397"/>
                    </a:cubicBezTo>
                    <a:cubicBezTo>
                      <a:pt x="82" y="397"/>
                      <a:pt x="81" y="392"/>
                      <a:pt x="81" y="389"/>
                    </a:cubicBezTo>
                    <a:cubicBezTo>
                      <a:pt x="80" y="387"/>
                      <a:pt x="80" y="387"/>
                      <a:pt x="80" y="387"/>
                    </a:cubicBezTo>
                    <a:cubicBezTo>
                      <a:pt x="79" y="387"/>
                      <a:pt x="79" y="389"/>
                      <a:pt x="79" y="390"/>
                    </a:cubicBezTo>
                    <a:cubicBezTo>
                      <a:pt x="79" y="391"/>
                      <a:pt x="79" y="392"/>
                      <a:pt x="80" y="395"/>
                    </a:cubicBezTo>
                    <a:cubicBezTo>
                      <a:pt x="81" y="398"/>
                      <a:pt x="81" y="399"/>
                      <a:pt x="81" y="400"/>
                    </a:cubicBezTo>
                    <a:cubicBezTo>
                      <a:pt x="80" y="400"/>
                      <a:pt x="76" y="401"/>
                      <a:pt x="72" y="401"/>
                    </a:cubicBezTo>
                    <a:cubicBezTo>
                      <a:pt x="68" y="401"/>
                      <a:pt x="67" y="403"/>
                      <a:pt x="66" y="403"/>
                    </a:cubicBezTo>
                    <a:cubicBezTo>
                      <a:pt x="65" y="404"/>
                      <a:pt x="66" y="404"/>
                      <a:pt x="65" y="404"/>
                    </a:cubicBezTo>
                    <a:cubicBezTo>
                      <a:pt x="63" y="404"/>
                      <a:pt x="64" y="403"/>
                      <a:pt x="65" y="401"/>
                    </a:cubicBezTo>
                    <a:cubicBezTo>
                      <a:pt x="66" y="399"/>
                      <a:pt x="65" y="399"/>
                      <a:pt x="64" y="399"/>
                    </a:cubicBezTo>
                    <a:cubicBezTo>
                      <a:pt x="64" y="399"/>
                      <a:pt x="63" y="397"/>
                      <a:pt x="64" y="396"/>
                    </a:cubicBezTo>
                    <a:cubicBezTo>
                      <a:pt x="64" y="395"/>
                      <a:pt x="66" y="396"/>
                      <a:pt x="67" y="396"/>
                    </a:cubicBezTo>
                    <a:cubicBezTo>
                      <a:pt x="69" y="396"/>
                      <a:pt x="68" y="395"/>
                      <a:pt x="68" y="394"/>
                    </a:cubicBezTo>
                    <a:cubicBezTo>
                      <a:pt x="68" y="394"/>
                      <a:pt x="66" y="394"/>
                      <a:pt x="65" y="394"/>
                    </a:cubicBezTo>
                    <a:cubicBezTo>
                      <a:pt x="65" y="394"/>
                      <a:pt x="66" y="393"/>
                      <a:pt x="68" y="392"/>
                    </a:cubicBezTo>
                    <a:cubicBezTo>
                      <a:pt x="69" y="392"/>
                      <a:pt x="66" y="389"/>
                      <a:pt x="66" y="390"/>
                    </a:cubicBezTo>
                    <a:cubicBezTo>
                      <a:pt x="66" y="391"/>
                      <a:pt x="65" y="393"/>
                      <a:pt x="64" y="393"/>
                    </a:cubicBezTo>
                    <a:cubicBezTo>
                      <a:pt x="63" y="394"/>
                      <a:pt x="63" y="393"/>
                      <a:pt x="63" y="391"/>
                    </a:cubicBezTo>
                    <a:cubicBezTo>
                      <a:pt x="63" y="389"/>
                      <a:pt x="63" y="388"/>
                      <a:pt x="64" y="386"/>
                    </a:cubicBezTo>
                    <a:cubicBezTo>
                      <a:pt x="64" y="385"/>
                      <a:pt x="64" y="384"/>
                      <a:pt x="63" y="385"/>
                    </a:cubicBezTo>
                    <a:cubicBezTo>
                      <a:pt x="62" y="386"/>
                      <a:pt x="61" y="386"/>
                      <a:pt x="60" y="385"/>
                    </a:cubicBezTo>
                    <a:cubicBezTo>
                      <a:pt x="58" y="385"/>
                      <a:pt x="60" y="387"/>
                      <a:pt x="61" y="389"/>
                    </a:cubicBezTo>
                    <a:cubicBezTo>
                      <a:pt x="62" y="390"/>
                      <a:pt x="62" y="391"/>
                      <a:pt x="62" y="394"/>
                    </a:cubicBezTo>
                    <a:cubicBezTo>
                      <a:pt x="62" y="396"/>
                      <a:pt x="61" y="396"/>
                      <a:pt x="61" y="397"/>
                    </a:cubicBezTo>
                    <a:cubicBezTo>
                      <a:pt x="60" y="398"/>
                      <a:pt x="62" y="399"/>
                      <a:pt x="62" y="401"/>
                    </a:cubicBezTo>
                    <a:cubicBezTo>
                      <a:pt x="63" y="403"/>
                      <a:pt x="62" y="404"/>
                      <a:pt x="62" y="406"/>
                    </a:cubicBezTo>
                    <a:cubicBezTo>
                      <a:pt x="61" y="407"/>
                      <a:pt x="59" y="409"/>
                      <a:pt x="58" y="410"/>
                    </a:cubicBezTo>
                    <a:cubicBezTo>
                      <a:pt x="58" y="412"/>
                      <a:pt x="56" y="412"/>
                      <a:pt x="55" y="413"/>
                    </a:cubicBezTo>
                    <a:cubicBezTo>
                      <a:pt x="55" y="413"/>
                      <a:pt x="56" y="414"/>
                      <a:pt x="57" y="415"/>
                    </a:cubicBezTo>
                    <a:cubicBezTo>
                      <a:pt x="58" y="415"/>
                      <a:pt x="58" y="415"/>
                      <a:pt x="59" y="414"/>
                    </a:cubicBezTo>
                    <a:cubicBezTo>
                      <a:pt x="61" y="412"/>
                      <a:pt x="62" y="413"/>
                      <a:pt x="62" y="414"/>
                    </a:cubicBezTo>
                    <a:cubicBezTo>
                      <a:pt x="63" y="415"/>
                      <a:pt x="63" y="416"/>
                      <a:pt x="65" y="416"/>
                    </a:cubicBezTo>
                    <a:cubicBezTo>
                      <a:pt x="66" y="416"/>
                      <a:pt x="68" y="416"/>
                      <a:pt x="69" y="415"/>
                    </a:cubicBezTo>
                    <a:cubicBezTo>
                      <a:pt x="71" y="414"/>
                      <a:pt x="72" y="414"/>
                      <a:pt x="74" y="415"/>
                    </a:cubicBezTo>
                    <a:cubicBezTo>
                      <a:pt x="75" y="415"/>
                      <a:pt x="74" y="416"/>
                      <a:pt x="74" y="419"/>
                    </a:cubicBezTo>
                    <a:cubicBezTo>
                      <a:pt x="73" y="421"/>
                      <a:pt x="73" y="424"/>
                      <a:pt x="73" y="426"/>
                    </a:cubicBezTo>
                    <a:cubicBezTo>
                      <a:pt x="73" y="427"/>
                      <a:pt x="73" y="427"/>
                      <a:pt x="72" y="428"/>
                    </a:cubicBezTo>
                    <a:cubicBezTo>
                      <a:pt x="71" y="428"/>
                      <a:pt x="71" y="427"/>
                      <a:pt x="71" y="426"/>
                    </a:cubicBezTo>
                    <a:cubicBezTo>
                      <a:pt x="70" y="425"/>
                      <a:pt x="68" y="422"/>
                      <a:pt x="67" y="421"/>
                    </a:cubicBezTo>
                    <a:cubicBezTo>
                      <a:pt x="67" y="421"/>
                      <a:pt x="62" y="421"/>
                      <a:pt x="60" y="422"/>
                    </a:cubicBezTo>
                    <a:cubicBezTo>
                      <a:pt x="57" y="422"/>
                      <a:pt x="57" y="423"/>
                      <a:pt x="56" y="424"/>
                    </a:cubicBezTo>
                    <a:cubicBezTo>
                      <a:pt x="55" y="424"/>
                      <a:pt x="52" y="425"/>
                      <a:pt x="51" y="425"/>
                    </a:cubicBezTo>
                    <a:cubicBezTo>
                      <a:pt x="50" y="425"/>
                      <a:pt x="50" y="425"/>
                      <a:pt x="50" y="424"/>
                    </a:cubicBezTo>
                    <a:cubicBezTo>
                      <a:pt x="50" y="423"/>
                      <a:pt x="51" y="421"/>
                      <a:pt x="52" y="420"/>
                    </a:cubicBezTo>
                    <a:cubicBezTo>
                      <a:pt x="53" y="419"/>
                      <a:pt x="55" y="418"/>
                      <a:pt x="56" y="417"/>
                    </a:cubicBezTo>
                    <a:cubicBezTo>
                      <a:pt x="57" y="416"/>
                      <a:pt x="56" y="416"/>
                      <a:pt x="55" y="416"/>
                    </a:cubicBezTo>
                    <a:cubicBezTo>
                      <a:pt x="54" y="416"/>
                      <a:pt x="54" y="416"/>
                      <a:pt x="54" y="415"/>
                    </a:cubicBezTo>
                    <a:cubicBezTo>
                      <a:pt x="54" y="414"/>
                      <a:pt x="54" y="414"/>
                      <a:pt x="54" y="413"/>
                    </a:cubicBezTo>
                    <a:cubicBezTo>
                      <a:pt x="53" y="412"/>
                      <a:pt x="52" y="411"/>
                      <a:pt x="51" y="411"/>
                    </a:cubicBezTo>
                    <a:cubicBezTo>
                      <a:pt x="50" y="412"/>
                      <a:pt x="49" y="412"/>
                      <a:pt x="49" y="414"/>
                    </a:cubicBezTo>
                    <a:cubicBezTo>
                      <a:pt x="49" y="415"/>
                      <a:pt x="48" y="417"/>
                      <a:pt x="48" y="418"/>
                    </a:cubicBezTo>
                    <a:cubicBezTo>
                      <a:pt x="48" y="418"/>
                      <a:pt x="47" y="418"/>
                      <a:pt x="47" y="418"/>
                    </a:cubicBezTo>
                    <a:cubicBezTo>
                      <a:pt x="46" y="418"/>
                      <a:pt x="47" y="414"/>
                      <a:pt x="46" y="412"/>
                    </a:cubicBezTo>
                    <a:cubicBezTo>
                      <a:pt x="45" y="411"/>
                      <a:pt x="43" y="409"/>
                      <a:pt x="40" y="409"/>
                    </a:cubicBezTo>
                    <a:cubicBezTo>
                      <a:pt x="37" y="408"/>
                      <a:pt x="41" y="411"/>
                      <a:pt x="42" y="411"/>
                    </a:cubicBezTo>
                    <a:cubicBezTo>
                      <a:pt x="43" y="412"/>
                      <a:pt x="44" y="413"/>
                      <a:pt x="45" y="413"/>
                    </a:cubicBezTo>
                    <a:cubicBezTo>
                      <a:pt x="45" y="414"/>
                      <a:pt x="45" y="414"/>
                      <a:pt x="45" y="416"/>
                    </a:cubicBezTo>
                    <a:cubicBezTo>
                      <a:pt x="45" y="418"/>
                      <a:pt x="45" y="420"/>
                      <a:pt x="45" y="421"/>
                    </a:cubicBezTo>
                    <a:cubicBezTo>
                      <a:pt x="45" y="422"/>
                      <a:pt x="43" y="422"/>
                      <a:pt x="43" y="422"/>
                    </a:cubicBezTo>
                    <a:cubicBezTo>
                      <a:pt x="42" y="423"/>
                      <a:pt x="41" y="422"/>
                      <a:pt x="39" y="421"/>
                    </a:cubicBezTo>
                    <a:cubicBezTo>
                      <a:pt x="38" y="420"/>
                      <a:pt x="38" y="421"/>
                      <a:pt x="38" y="422"/>
                    </a:cubicBezTo>
                    <a:cubicBezTo>
                      <a:pt x="39" y="422"/>
                      <a:pt x="41" y="424"/>
                      <a:pt x="42" y="424"/>
                    </a:cubicBezTo>
                    <a:cubicBezTo>
                      <a:pt x="43" y="425"/>
                      <a:pt x="43" y="426"/>
                      <a:pt x="42" y="427"/>
                    </a:cubicBezTo>
                    <a:cubicBezTo>
                      <a:pt x="42" y="428"/>
                      <a:pt x="42" y="429"/>
                      <a:pt x="43" y="431"/>
                    </a:cubicBezTo>
                    <a:cubicBezTo>
                      <a:pt x="44" y="433"/>
                      <a:pt x="44" y="434"/>
                      <a:pt x="45" y="435"/>
                    </a:cubicBezTo>
                    <a:cubicBezTo>
                      <a:pt x="45" y="435"/>
                      <a:pt x="42" y="437"/>
                      <a:pt x="41" y="438"/>
                    </a:cubicBezTo>
                    <a:cubicBezTo>
                      <a:pt x="40" y="439"/>
                      <a:pt x="41" y="439"/>
                      <a:pt x="41" y="440"/>
                    </a:cubicBezTo>
                    <a:cubicBezTo>
                      <a:pt x="42" y="440"/>
                      <a:pt x="44" y="437"/>
                      <a:pt x="45" y="436"/>
                    </a:cubicBezTo>
                    <a:cubicBezTo>
                      <a:pt x="46" y="435"/>
                      <a:pt x="48" y="434"/>
                      <a:pt x="48" y="435"/>
                    </a:cubicBezTo>
                    <a:cubicBezTo>
                      <a:pt x="49" y="435"/>
                      <a:pt x="49" y="436"/>
                      <a:pt x="50" y="436"/>
                    </a:cubicBezTo>
                    <a:cubicBezTo>
                      <a:pt x="51" y="436"/>
                      <a:pt x="56" y="435"/>
                      <a:pt x="57" y="436"/>
                    </a:cubicBezTo>
                    <a:cubicBezTo>
                      <a:pt x="58" y="436"/>
                      <a:pt x="61" y="439"/>
                      <a:pt x="62" y="441"/>
                    </a:cubicBezTo>
                    <a:cubicBezTo>
                      <a:pt x="62" y="442"/>
                      <a:pt x="62" y="445"/>
                      <a:pt x="62" y="446"/>
                    </a:cubicBezTo>
                    <a:cubicBezTo>
                      <a:pt x="62" y="447"/>
                      <a:pt x="61" y="448"/>
                      <a:pt x="60" y="448"/>
                    </a:cubicBezTo>
                    <a:cubicBezTo>
                      <a:pt x="60" y="448"/>
                      <a:pt x="59" y="446"/>
                      <a:pt x="58" y="446"/>
                    </a:cubicBezTo>
                    <a:cubicBezTo>
                      <a:pt x="58" y="445"/>
                      <a:pt x="58" y="443"/>
                      <a:pt x="58" y="442"/>
                    </a:cubicBezTo>
                    <a:cubicBezTo>
                      <a:pt x="57" y="441"/>
                      <a:pt x="57" y="441"/>
                      <a:pt x="57" y="441"/>
                    </a:cubicBezTo>
                    <a:cubicBezTo>
                      <a:pt x="57" y="441"/>
                      <a:pt x="57" y="443"/>
                      <a:pt x="57" y="444"/>
                    </a:cubicBezTo>
                    <a:cubicBezTo>
                      <a:pt x="57" y="445"/>
                      <a:pt x="57" y="445"/>
                      <a:pt x="57" y="445"/>
                    </a:cubicBezTo>
                    <a:cubicBezTo>
                      <a:pt x="56" y="445"/>
                      <a:pt x="55" y="444"/>
                      <a:pt x="55" y="444"/>
                    </a:cubicBezTo>
                    <a:cubicBezTo>
                      <a:pt x="54" y="444"/>
                      <a:pt x="54" y="444"/>
                      <a:pt x="55" y="445"/>
                    </a:cubicBezTo>
                    <a:cubicBezTo>
                      <a:pt x="55" y="446"/>
                      <a:pt x="56" y="446"/>
                      <a:pt x="57" y="446"/>
                    </a:cubicBezTo>
                    <a:cubicBezTo>
                      <a:pt x="58" y="447"/>
                      <a:pt x="57" y="448"/>
                      <a:pt x="57" y="448"/>
                    </a:cubicBezTo>
                    <a:cubicBezTo>
                      <a:pt x="57" y="449"/>
                      <a:pt x="55" y="450"/>
                      <a:pt x="54" y="450"/>
                    </a:cubicBezTo>
                    <a:cubicBezTo>
                      <a:pt x="54" y="451"/>
                      <a:pt x="52" y="454"/>
                      <a:pt x="54" y="453"/>
                    </a:cubicBezTo>
                    <a:cubicBezTo>
                      <a:pt x="55" y="452"/>
                      <a:pt x="56" y="450"/>
                      <a:pt x="57" y="451"/>
                    </a:cubicBezTo>
                    <a:cubicBezTo>
                      <a:pt x="58" y="451"/>
                      <a:pt x="58" y="452"/>
                      <a:pt x="57" y="454"/>
                    </a:cubicBezTo>
                    <a:cubicBezTo>
                      <a:pt x="57" y="457"/>
                      <a:pt x="61" y="453"/>
                      <a:pt x="61" y="452"/>
                    </a:cubicBezTo>
                    <a:cubicBezTo>
                      <a:pt x="62" y="451"/>
                      <a:pt x="63" y="452"/>
                      <a:pt x="63" y="453"/>
                    </a:cubicBezTo>
                    <a:cubicBezTo>
                      <a:pt x="63" y="453"/>
                      <a:pt x="63" y="454"/>
                      <a:pt x="63" y="456"/>
                    </a:cubicBezTo>
                    <a:cubicBezTo>
                      <a:pt x="64" y="458"/>
                      <a:pt x="64" y="458"/>
                      <a:pt x="66" y="459"/>
                    </a:cubicBezTo>
                    <a:cubicBezTo>
                      <a:pt x="67" y="460"/>
                      <a:pt x="69" y="460"/>
                      <a:pt x="69" y="459"/>
                    </a:cubicBezTo>
                    <a:cubicBezTo>
                      <a:pt x="70" y="459"/>
                      <a:pt x="71" y="460"/>
                      <a:pt x="72" y="462"/>
                    </a:cubicBezTo>
                    <a:cubicBezTo>
                      <a:pt x="73" y="463"/>
                      <a:pt x="75" y="467"/>
                      <a:pt x="75" y="469"/>
                    </a:cubicBezTo>
                    <a:cubicBezTo>
                      <a:pt x="76" y="471"/>
                      <a:pt x="74" y="473"/>
                      <a:pt x="73" y="474"/>
                    </a:cubicBezTo>
                    <a:cubicBezTo>
                      <a:pt x="71" y="476"/>
                      <a:pt x="70" y="476"/>
                      <a:pt x="70" y="479"/>
                    </a:cubicBezTo>
                    <a:cubicBezTo>
                      <a:pt x="69" y="481"/>
                      <a:pt x="65" y="483"/>
                      <a:pt x="64" y="484"/>
                    </a:cubicBezTo>
                    <a:cubicBezTo>
                      <a:pt x="62" y="484"/>
                      <a:pt x="60" y="486"/>
                      <a:pt x="59" y="487"/>
                    </a:cubicBezTo>
                    <a:cubicBezTo>
                      <a:pt x="58" y="488"/>
                      <a:pt x="55" y="489"/>
                      <a:pt x="55" y="489"/>
                    </a:cubicBezTo>
                    <a:cubicBezTo>
                      <a:pt x="54" y="489"/>
                      <a:pt x="53" y="488"/>
                      <a:pt x="51" y="487"/>
                    </a:cubicBezTo>
                    <a:cubicBezTo>
                      <a:pt x="49" y="486"/>
                      <a:pt x="49" y="487"/>
                      <a:pt x="48" y="487"/>
                    </a:cubicBezTo>
                    <a:cubicBezTo>
                      <a:pt x="47" y="488"/>
                      <a:pt x="47" y="490"/>
                      <a:pt x="46" y="490"/>
                    </a:cubicBezTo>
                    <a:cubicBezTo>
                      <a:pt x="46" y="491"/>
                      <a:pt x="43" y="490"/>
                      <a:pt x="42" y="490"/>
                    </a:cubicBezTo>
                    <a:cubicBezTo>
                      <a:pt x="41" y="490"/>
                      <a:pt x="39" y="488"/>
                      <a:pt x="37" y="487"/>
                    </a:cubicBezTo>
                    <a:cubicBezTo>
                      <a:pt x="36" y="487"/>
                      <a:pt x="35" y="486"/>
                      <a:pt x="33" y="487"/>
                    </a:cubicBezTo>
                    <a:cubicBezTo>
                      <a:pt x="30" y="487"/>
                      <a:pt x="29" y="488"/>
                      <a:pt x="28" y="489"/>
                    </a:cubicBezTo>
                    <a:cubicBezTo>
                      <a:pt x="27" y="490"/>
                      <a:pt x="26" y="491"/>
                      <a:pt x="25" y="491"/>
                    </a:cubicBezTo>
                    <a:cubicBezTo>
                      <a:pt x="24" y="492"/>
                      <a:pt x="24" y="490"/>
                      <a:pt x="24" y="490"/>
                    </a:cubicBezTo>
                    <a:cubicBezTo>
                      <a:pt x="24" y="489"/>
                      <a:pt x="26" y="487"/>
                      <a:pt x="26" y="487"/>
                    </a:cubicBezTo>
                    <a:cubicBezTo>
                      <a:pt x="26" y="486"/>
                      <a:pt x="25" y="484"/>
                      <a:pt x="25" y="483"/>
                    </a:cubicBezTo>
                    <a:cubicBezTo>
                      <a:pt x="24" y="482"/>
                      <a:pt x="22" y="481"/>
                      <a:pt x="22" y="481"/>
                    </a:cubicBezTo>
                    <a:cubicBezTo>
                      <a:pt x="21" y="481"/>
                      <a:pt x="20" y="478"/>
                      <a:pt x="19" y="477"/>
                    </a:cubicBezTo>
                    <a:cubicBezTo>
                      <a:pt x="19" y="476"/>
                      <a:pt x="20" y="477"/>
                      <a:pt x="21" y="477"/>
                    </a:cubicBezTo>
                    <a:cubicBezTo>
                      <a:pt x="22" y="477"/>
                      <a:pt x="22" y="474"/>
                      <a:pt x="22" y="474"/>
                    </a:cubicBezTo>
                    <a:cubicBezTo>
                      <a:pt x="23" y="474"/>
                      <a:pt x="23" y="475"/>
                      <a:pt x="23" y="475"/>
                    </a:cubicBezTo>
                    <a:cubicBezTo>
                      <a:pt x="24" y="476"/>
                      <a:pt x="25" y="476"/>
                      <a:pt x="26" y="477"/>
                    </a:cubicBezTo>
                    <a:cubicBezTo>
                      <a:pt x="28" y="478"/>
                      <a:pt x="28" y="478"/>
                      <a:pt x="29" y="480"/>
                    </a:cubicBezTo>
                    <a:cubicBezTo>
                      <a:pt x="30" y="483"/>
                      <a:pt x="30" y="482"/>
                      <a:pt x="31" y="481"/>
                    </a:cubicBezTo>
                    <a:cubicBezTo>
                      <a:pt x="32" y="480"/>
                      <a:pt x="34" y="478"/>
                      <a:pt x="33" y="478"/>
                    </a:cubicBezTo>
                    <a:cubicBezTo>
                      <a:pt x="33" y="477"/>
                      <a:pt x="30" y="480"/>
                      <a:pt x="30" y="479"/>
                    </a:cubicBezTo>
                    <a:cubicBezTo>
                      <a:pt x="29" y="479"/>
                      <a:pt x="29" y="479"/>
                      <a:pt x="30" y="478"/>
                    </a:cubicBezTo>
                    <a:cubicBezTo>
                      <a:pt x="31" y="477"/>
                      <a:pt x="32" y="475"/>
                      <a:pt x="32" y="473"/>
                    </a:cubicBezTo>
                    <a:cubicBezTo>
                      <a:pt x="32" y="472"/>
                      <a:pt x="31" y="472"/>
                      <a:pt x="30" y="473"/>
                    </a:cubicBezTo>
                    <a:cubicBezTo>
                      <a:pt x="28" y="473"/>
                      <a:pt x="27" y="473"/>
                      <a:pt x="26" y="473"/>
                    </a:cubicBezTo>
                    <a:cubicBezTo>
                      <a:pt x="26" y="472"/>
                      <a:pt x="25" y="470"/>
                      <a:pt x="25" y="469"/>
                    </a:cubicBezTo>
                    <a:cubicBezTo>
                      <a:pt x="25" y="467"/>
                      <a:pt x="24" y="468"/>
                      <a:pt x="24" y="470"/>
                    </a:cubicBezTo>
                    <a:cubicBezTo>
                      <a:pt x="25" y="472"/>
                      <a:pt x="25" y="473"/>
                      <a:pt x="24" y="473"/>
                    </a:cubicBezTo>
                    <a:cubicBezTo>
                      <a:pt x="23" y="474"/>
                      <a:pt x="23" y="470"/>
                      <a:pt x="22" y="469"/>
                    </a:cubicBezTo>
                    <a:cubicBezTo>
                      <a:pt x="22" y="468"/>
                      <a:pt x="19" y="469"/>
                      <a:pt x="17" y="469"/>
                    </a:cubicBezTo>
                    <a:cubicBezTo>
                      <a:pt x="16" y="469"/>
                      <a:pt x="15" y="467"/>
                      <a:pt x="15" y="466"/>
                    </a:cubicBezTo>
                    <a:cubicBezTo>
                      <a:pt x="15" y="464"/>
                      <a:pt x="15" y="464"/>
                      <a:pt x="17" y="464"/>
                    </a:cubicBezTo>
                    <a:cubicBezTo>
                      <a:pt x="19" y="463"/>
                      <a:pt x="18" y="463"/>
                      <a:pt x="18" y="461"/>
                    </a:cubicBezTo>
                    <a:cubicBezTo>
                      <a:pt x="17" y="460"/>
                      <a:pt x="17" y="460"/>
                      <a:pt x="16" y="461"/>
                    </a:cubicBezTo>
                    <a:cubicBezTo>
                      <a:pt x="15" y="463"/>
                      <a:pt x="14" y="459"/>
                      <a:pt x="13" y="458"/>
                    </a:cubicBezTo>
                    <a:cubicBezTo>
                      <a:pt x="12" y="457"/>
                      <a:pt x="10" y="457"/>
                      <a:pt x="9" y="457"/>
                    </a:cubicBezTo>
                    <a:cubicBezTo>
                      <a:pt x="8" y="456"/>
                      <a:pt x="8" y="454"/>
                      <a:pt x="8" y="453"/>
                    </a:cubicBezTo>
                    <a:cubicBezTo>
                      <a:pt x="9" y="452"/>
                      <a:pt x="10" y="452"/>
                      <a:pt x="12" y="451"/>
                    </a:cubicBezTo>
                    <a:cubicBezTo>
                      <a:pt x="13" y="451"/>
                      <a:pt x="15" y="451"/>
                      <a:pt x="16" y="450"/>
                    </a:cubicBezTo>
                    <a:cubicBezTo>
                      <a:pt x="18" y="449"/>
                      <a:pt x="18" y="448"/>
                      <a:pt x="17" y="448"/>
                    </a:cubicBezTo>
                    <a:cubicBezTo>
                      <a:pt x="17" y="448"/>
                      <a:pt x="14" y="449"/>
                      <a:pt x="13" y="450"/>
                    </a:cubicBezTo>
                    <a:cubicBezTo>
                      <a:pt x="11" y="450"/>
                      <a:pt x="10" y="450"/>
                      <a:pt x="10" y="450"/>
                    </a:cubicBezTo>
                    <a:cubicBezTo>
                      <a:pt x="9" y="449"/>
                      <a:pt x="9" y="447"/>
                      <a:pt x="8" y="446"/>
                    </a:cubicBezTo>
                    <a:cubicBezTo>
                      <a:pt x="8" y="445"/>
                      <a:pt x="9" y="443"/>
                      <a:pt x="9" y="441"/>
                    </a:cubicBezTo>
                    <a:cubicBezTo>
                      <a:pt x="9" y="439"/>
                      <a:pt x="9" y="437"/>
                      <a:pt x="9" y="436"/>
                    </a:cubicBezTo>
                    <a:cubicBezTo>
                      <a:pt x="8" y="435"/>
                      <a:pt x="8" y="435"/>
                      <a:pt x="7" y="436"/>
                    </a:cubicBezTo>
                    <a:cubicBezTo>
                      <a:pt x="6" y="437"/>
                      <a:pt x="8" y="441"/>
                      <a:pt x="7" y="441"/>
                    </a:cubicBezTo>
                    <a:cubicBezTo>
                      <a:pt x="5" y="442"/>
                      <a:pt x="3" y="438"/>
                      <a:pt x="2" y="437"/>
                    </a:cubicBezTo>
                    <a:cubicBezTo>
                      <a:pt x="1" y="435"/>
                      <a:pt x="0" y="432"/>
                      <a:pt x="0" y="430"/>
                    </a:cubicBezTo>
                    <a:cubicBezTo>
                      <a:pt x="0" y="428"/>
                      <a:pt x="1" y="427"/>
                      <a:pt x="2" y="425"/>
                    </a:cubicBezTo>
                    <a:cubicBezTo>
                      <a:pt x="2" y="423"/>
                      <a:pt x="4" y="421"/>
                      <a:pt x="4" y="419"/>
                    </a:cubicBezTo>
                    <a:cubicBezTo>
                      <a:pt x="4" y="417"/>
                      <a:pt x="1" y="415"/>
                      <a:pt x="1" y="414"/>
                    </a:cubicBezTo>
                    <a:cubicBezTo>
                      <a:pt x="0" y="413"/>
                      <a:pt x="2" y="411"/>
                      <a:pt x="2" y="410"/>
                    </a:cubicBezTo>
                    <a:cubicBezTo>
                      <a:pt x="3" y="408"/>
                      <a:pt x="5" y="406"/>
                      <a:pt x="6" y="406"/>
                    </a:cubicBezTo>
                    <a:cubicBezTo>
                      <a:pt x="6" y="406"/>
                      <a:pt x="6" y="408"/>
                      <a:pt x="5" y="409"/>
                    </a:cubicBezTo>
                    <a:cubicBezTo>
                      <a:pt x="5" y="410"/>
                      <a:pt x="6" y="409"/>
                      <a:pt x="7" y="410"/>
                    </a:cubicBezTo>
                    <a:cubicBezTo>
                      <a:pt x="8" y="410"/>
                      <a:pt x="6" y="407"/>
                      <a:pt x="7" y="406"/>
                    </a:cubicBezTo>
                    <a:cubicBezTo>
                      <a:pt x="7" y="404"/>
                      <a:pt x="9" y="404"/>
                      <a:pt x="9" y="402"/>
                    </a:cubicBezTo>
                    <a:cubicBezTo>
                      <a:pt x="9" y="400"/>
                      <a:pt x="8" y="394"/>
                      <a:pt x="8" y="393"/>
                    </a:cubicBezTo>
                    <a:cubicBezTo>
                      <a:pt x="8" y="392"/>
                      <a:pt x="7" y="392"/>
                      <a:pt x="10" y="392"/>
                    </a:cubicBezTo>
                    <a:cubicBezTo>
                      <a:pt x="11" y="391"/>
                      <a:pt x="12" y="392"/>
                      <a:pt x="12" y="392"/>
                    </a:cubicBezTo>
                    <a:cubicBezTo>
                      <a:pt x="15" y="391"/>
                      <a:pt x="18" y="390"/>
                      <a:pt x="20" y="391"/>
                    </a:cubicBezTo>
                    <a:cubicBezTo>
                      <a:pt x="24" y="392"/>
                      <a:pt x="24" y="391"/>
                      <a:pt x="21" y="390"/>
                    </a:cubicBezTo>
                    <a:cubicBezTo>
                      <a:pt x="19" y="390"/>
                      <a:pt x="19" y="389"/>
                      <a:pt x="19" y="388"/>
                    </a:cubicBezTo>
                    <a:cubicBezTo>
                      <a:pt x="19" y="387"/>
                      <a:pt x="21" y="385"/>
                      <a:pt x="22" y="384"/>
                    </a:cubicBezTo>
                    <a:cubicBezTo>
                      <a:pt x="23" y="383"/>
                      <a:pt x="24" y="382"/>
                      <a:pt x="23" y="381"/>
                    </a:cubicBezTo>
                    <a:cubicBezTo>
                      <a:pt x="23" y="379"/>
                      <a:pt x="22" y="381"/>
                      <a:pt x="22" y="383"/>
                    </a:cubicBezTo>
                    <a:cubicBezTo>
                      <a:pt x="21" y="384"/>
                      <a:pt x="20" y="382"/>
                      <a:pt x="19" y="382"/>
                    </a:cubicBezTo>
                    <a:cubicBezTo>
                      <a:pt x="19" y="381"/>
                      <a:pt x="21" y="381"/>
                      <a:pt x="21" y="380"/>
                    </a:cubicBezTo>
                    <a:cubicBezTo>
                      <a:pt x="21" y="379"/>
                      <a:pt x="20" y="379"/>
                      <a:pt x="18" y="380"/>
                    </a:cubicBezTo>
                    <a:cubicBezTo>
                      <a:pt x="17" y="381"/>
                      <a:pt x="18" y="381"/>
                      <a:pt x="16" y="380"/>
                    </a:cubicBezTo>
                    <a:cubicBezTo>
                      <a:pt x="14" y="380"/>
                      <a:pt x="14" y="380"/>
                      <a:pt x="14" y="378"/>
                    </a:cubicBezTo>
                    <a:cubicBezTo>
                      <a:pt x="14" y="376"/>
                      <a:pt x="13" y="378"/>
                      <a:pt x="13" y="380"/>
                    </a:cubicBezTo>
                    <a:cubicBezTo>
                      <a:pt x="13" y="383"/>
                      <a:pt x="11" y="382"/>
                      <a:pt x="11" y="382"/>
                    </a:cubicBezTo>
                    <a:cubicBezTo>
                      <a:pt x="10" y="381"/>
                      <a:pt x="10" y="380"/>
                      <a:pt x="10" y="378"/>
                    </a:cubicBezTo>
                    <a:cubicBezTo>
                      <a:pt x="10" y="378"/>
                      <a:pt x="10" y="376"/>
                      <a:pt x="10" y="376"/>
                    </a:cubicBezTo>
                    <a:cubicBezTo>
                      <a:pt x="9" y="375"/>
                      <a:pt x="8" y="376"/>
                      <a:pt x="8" y="375"/>
                    </a:cubicBezTo>
                    <a:cubicBezTo>
                      <a:pt x="8" y="375"/>
                      <a:pt x="8" y="374"/>
                      <a:pt x="7" y="374"/>
                    </a:cubicBezTo>
                    <a:cubicBezTo>
                      <a:pt x="7" y="373"/>
                      <a:pt x="7" y="374"/>
                      <a:pt x="8" y="372"/>
                    </a:cubicBezTo>
                    <a:cubicBezTo>
                      <a:pt x="9" y="370"/>
                      <a:pt x="8" y="370"/>
                      <a:pt x="8" y="371"/>
                    </a:cubicBezTo>
                    <a:cubicBezTo>
                      <a:pt x="7" y="371"/>
                      <a:pt x="7" y="372"/>
                      <a:pt x="7" y="372"/>
                    </a:cubicBezTo>
                    <a:cubicBezTo>
                      <a:pt x="7" y="372"/>
                      <a:pt x="6" y="372"/>
                      <a:pt x="6" y="371"/>
                    </a:cubicBezTo>
                    <a:cubicBezTo>
                      <a:pt x="5" y="370"/>
                      <a:pt x="5" y="370"/>
                      <a:pt x="5" y="370"/>
                    </a:cubicBezTo>
                    <a:cubicBezTo>
                      <a:pt x="5" y="370"/>
                      <a:pt x="5" y="370"/>
                      <a:pt x="5" y="369"/>
                    </a:cubicBezTo>
                    <a:cubicBezTo>
                      <a:pt x="5" y="368"/>
                      <a:pt x="5" y="367"/>
                      <a:pt x="5" y="367"/>
                    </a:cubicBezTo>
                    <a:cubicBezTo>
                      <a:pt x="5" y="366"/>
                      <a:pt x="6" y="365"/>
                      <a:pt x="6" y="364"/>
                    </a:cubicBezTo>
                    <a:cubicBezTo>
                      <a:pt x="6" y="363"/>
                      <a:pt x="6" y="362"/>
                      <a:pt x="7" y="362"/>
                    </a:cubicBezTo>
                    <a:cubicBezTo>
                      <a:pt x="7" y="362"/>
                      <a:pt x="8" y="364"/>
                      <a:pt x="8" y="364"/>
                    </a:cubicBezTo>
                    <a:cubicBezTo>
                      <a:pt x="8" y="365"/>
                      <a:pt x="8" y="365"/>
                      <a:pt x="8" y="365"/>
                    </a:cubicBezTo>
                    <a:cubicBezTo>
                      <a:pt x="8" y="366"/>
                      <a:pt x="9" y="365"/>
                      <a:pt x="9" y="366"/>
                    </a:cubicBezTo>
                    <a:cubicBezTo>
                      <a:pt x="9" y="366"/>
                      <a:pt x="10" y="366"/>
                      <a:pt x="10" y="366"/>
                    </a:cubicBezTo>
                    <a:cubicBezTo>
                      <a:pt x="10" y="365"/>
                      <a:pt x="10" y="364"/>
                      <a:pt x="10" y="365"/>
                    </a:cubicBezTo>
                    <a:cubicBezTo>
                      <a:pt x="11" y="365"/>
                      <a:pt x="11" y="365"/>
                      <a:pt x="12" y="365"/>
                    </a:cubicBezTo>
                    <a:cubicBezTo>
                      <a:pt x="12" y="365"/>
                      <a:pt x="13" y="365"/>
                      <a:pt x="13" y="365"/>
                    </a:cubicBezTo>
                    <a:cubicBezTo>
                      <a:pt x="13" y="364"/>
                      <a:pt x="14" y="364"/>
                      <a:pt x="14" y="364"/>
                    </a:cubicBezTo>
                    <a:cubicBezTo>
                      <a:pt x="15" y="364"/>
                      <a:pt x="15" y="363"/>
                      <a:pt x="16" y="363"/>
                    </a:cubicBezTo>
                    <a:cubicBezTo>
                      <a:pt x="16" y="364"/>
                      <a:pt x="16" y="364"/>
                      <a:pt x="17" y="364"/>
                    </a:cubicBezTo>
                    <a:cubicBezTo>
                      <a:pt x="17" y="364"/>
                      <a:pt x="18" y="364"/>
                      <a:pt x="18" y="363"/>
                    </a:cubicBezTo>
                    <a:cubicBezTo>
                      <a:pt x="18" y="363"/>
                      <a:pt x="19" y="361"/>
                      <a:pt x="19" y="361"/>
                    </a:cubicBezTo>
                    <a:cubicBezTo>
                      <a:pt x="18" y="361"/>
                      <a:pt x="18" y="360"/>
                      <a:pt x="18" y="360"/>
                    </a:cubicBezTo>
                    <a:cubicBezTo>
                      <a:pt x="18" y="359"/>
                      <a:pt x="19" y="359"/>
                      <a:pt x="19" y="358"/>
                    </a:cubicBezTo>
                    <a:cubicBezTo>
                      <a:pt x="19" y="358"/>
                      <a:pt x="19" y="357"/>
                      <a:pt x="20" y="357"/>
                    </a:cubicBezTo>
                    <a:cubicBezTo>
                      <a:pt x="20" y="357"/>
                      <a:pt x="20" y="357"/>
                      <a:pt x="21" y="356"/>
                    </a:cubicBezTo>
                    <a:cubicBezTo>
                      <a:pt x="21" y="356"/>
                      <a:pt x="20" y="356"/>
                      <a:pt x="20" y="355"/>
                    </a:cubicBezTo>
                    <a:cubicBezTo>
                      <a:pt x="20" y="355"/>
                      <a:pt x="20" y="354"/>
                      <a:pt x="20" y="353"/>
                    </a:cubicBezTo>
                    <a:cubicBezTo>
                      <a:pt x="20" y="352"/>
                      <a:pt x="20" y="351"/>
                      <a:pt x="20" y="350"/>
                    </a:cubicBezTo>
                    <a:cubicBezTo>
                      <a:pt x="20" y="349"/>
                      <a:pt x="20" y="349"/>
                      <a:pt x="21" y="348"/>
                    </a:cubicBezTo>
                    <a:cubicBezTo>
                      <a:pt x="21" y="348"/>
                      <a:pt x="21" y="347"/>
                      <a:pt x="21" y="346"/>
                    </a:cubicBezTo>
                    <a:cubicBezTo>
                      <a:pt x="21" y="346"/>
                      <a:pt x="22" y="345"/>
                      <a:pt x="23" y="345"/>
                    </a:cubicBezTo>
                    <a:cubicBezTo>
                      <a:pt x="23" y="344"/>
                      <a:pt x="24" y="343"/>
                      <a:pt x="24" y="343"/>
                    </a:cubicBezTo>
                    <a:cubicBezTo>
                      <a:pt x="24" y="343"/>
                      <a:pt x="24" y="343"/>
                      <a:pt x="24" y="343"/>
                    </a:cubicBezTo>
                    <a:cubicBezTo>
                      <a:pt x="25" y="343"/>
                      <a:pt x="25" y="343"/>
                      <a:pt x="26" y="343"/>
                    </a:cubicBezTo>
                    <a:cubicBezTo>
                      <a:pt x="26" y="343"/>
                      <a:pt x="27" y="344"/>
                      <a:pt x="27" y="344"/>
                    </a:cubicBezTo>
                    <a:cubicBezTo>
                      <a:pt x="28" y="344"/>
                      <a:pt x="29" y="344"/>
                      <a:pt x="29" y="344"/>
                    </a:cubicBezTo>
                    <a:cubicBezTo>
                      <a:pt x="29" y="345"/>
                      <a:pt x="30" y="345"/>
                      <a:pt x="31" y="344"/>
                    </a:cubicBezTo>
                    <a:cubicBezTo>
                      <a:pt x="32" y="344"/>
                      <a:pt x="32" y="344"/>
                      <a:pt x="32" y="343"/>
                    </a:cubicBezTo>
                    <a:cubicBezTo>
                      <a:pt x="33" y="343"/>
                      <a:pt x="33" y="342"/>
                      <a:pt x="33" y="342"/>
                    </a:cubicBezTo>
                    <a:cubicBezTo>
                      <a:pt x="33" y="342"/>
                      <a:pt x="33" y="343"/>
                      <a:pt x="34" y="343"/>
                    </a:cubicBezTo>
                    <a:cubicBezTo>
                      <a:pt x="34" y="343"/>
                      <a:pt x="34" y="343"/>
                      <a:pt x="34" y="343"/>
                    </a:cubicBezTo>
                    <a:cubicBezTo>
                      <a:pt x="34" y="342"/>
                      <a:pt x="35" y="341"/>
                      <a:pt x="35" y="341"/>
                    </a:cubicBezTo>
                    <a:cubicBezTo>
                      <a:pt x="35" y="341"/>
                      <a:pt x="36" y="340"/>
                      <a:pt x="36" y="341"/>
                    </a:cubicBezTo>
                    <a:cubicBezTo>
                      <a:pt x="36" y="341"/>
                      <a:pt x="37" y="342"/>
                      <a:pt x="37" y="342"/>
                    </a:cubicBezTo>
                    <a:cubicBezTo>
                      <a:pt x="37" y="342"/>
                      <a:pt x="37" y="341"/>
                      <a:pt x="38" y="341"/>
                    </a:cubicBezTo>
                    <a:cubicBezTo>
                      <a:pt x="39" y="341"/>
                      <a:pt x="39" y="341"/>
                      <a:pt x="40" y="341"/>
                    </a:cubicBezTo>
                    <a:cubicBezTo>
                      <a:pt x="41" y="341"/>
                      <a:pt x="43" y="341"/>
                      <a:pt x="43" y="341"/>
                    </a:cubicBezTo>
                    <a:cubicBezTo>
                      <a:pt x="43" y="342"/>
                      <a:pt x="44" y="342"/>
                      <a:pt x="44" y="342"/>
                    </a:cubicBezTo>
                    <a:cubicBezTo>
                      <a:pt x="45" y="342"/>
                      <a:pt x="47" y="342"/>
                      <a:pt x="47" y="342"/>
                    </a:cubicBezTo>
                    <a:cubicBezTo>
                      <a:pt x="47" y="341"/>
                      <a:pt x="47" y="341"/>
                      <a:pt x="48" y="341"/>
                    </a:cubicBezTo>
                    <a:cubicBezTo>
                      <a:pt x="48" y="341"/>
                      <a:pt x="49" y="341"/>
                      <a:pt x="49" y="340"/>
                    </a:cubicBezTo>
                    <a:cubicBezTo>
                      <a:pt x="49" y="339"/>
                      <a:pt x="49" y="338"/>
                      <a:pt x="49" y="339"/>
                    </a:cubicBezTo>
                    <a:cubicBezTo>
                      <a:pt x="50" y="339"/>
                      <a:pt x="51" y="339"/>
                      <a:pt x="52" y="340"/>
                    </a:cubicBezTo>
                    <a:cubicBezTo>
                      <a:pt x="52" y="341"/>
                      <a:pt x="53" y="341"/>
                      <a:pt x="54" y="341"/>
                    </a:cubicBezTo>
                    <a:cubicBezTo>
                      <a:pt x="55" y="341"/>
                      <a:pt x="57" y="340"/>
                      <a:pt x="57" y="340"/>
                    </a:cubicBezTo>
                    <a:cubicBezTo>
                      <a:pt x="57" y="340"/>
                      <a:pt x="58" y="339"/>
                      <a:pt x="58" y="338"/>
                    </a:cubicBezTo>
                    <a:cubicBezTo>
                      <a:pt x="58" y="338"/>
                      <a:pt x="57" y="337"/>
                      <a:pt x="57" y="337"/>
                    </a:cubicBezTo>
                    <a:cubicBezTo>
                      <a:pt x="56" y="337"/>
                      <a:pt x="56" y="337"/>
                      <a:pt x="56" y="336"/>
                    </a:cubicBezTo>
                    <a:cubicBezTo>
                      <a:pt x="57" y="336"/>
                      <a:pt x="58" y="335"/>
                      <a:pt x="57" y="335"/>
                    </a:cubicBezTo>
                    <a:cubicBezTo>
                      <a:pt x="56" y="334"/>
                      <a:pt x="56" y="333"/>
                      <a:pt x="55" y="333"/>
                    </a:cubicBezTo>
                    <a:cubicBezTo>
                      <a:pt x="55" y="333"/>
                      <a:pt x="55" y="333"/>
                      <a:pt x="55" y="332"/>
                    </a:cubicBezTo>
                    <a:cubicBezTo>
                      <a:pt x="55" y="332"/>
                      <a:pt x="55" y="331"/>
                      <a:pt x="54" y="330"/>
                    </a:cubicBezTo>
                    <a:cubicBezTo>
                      <a:pt x="54" y="329"/>
                      <a:pt x="54" y="327"/>
                      <a:pt x="54" y="326"/>
                    </a:cubicBezTo>
                    <a:cubicBezTo>
                      <a:pt x="54" y="326"/>
                      <a:pt x="55" y="324"/>
                      <a:pt x="54" y="323"/>
                    </a:cubicBezTo>
                    <a:cubicBezTo>
                      <a:pt x="54" y="323"/>
                      <a:pt x="53" y="322"/>
                      <a:pt x="53" y="322"/>
                    </a:cubicBezTo>
                    <a:cubicBezTo>
                      <a:pt x="54" y="322"/>
                      <a:pt x="55" y="322"/>
                      <a:pt x="55" y="322"/>
                    </a:cubicBezTo>
                    <a:cubicBezTo>
                      <a:pt x="55" y="321"/>
                      <a:pt x="55" y="319"/>
                      <a:pt x="54" y="319"/>
                    </a:cubicBezTo>
                    <a:cubicBezTo>
                      <a:pt x="53" y="319"/>
                      <a:pt x="53" y="318"/>
                      <a:pt x="53" y="318"/>
                    </a:cubicBezTo>
                    <a:cubicBezTo>
                      <a:pt x="52" y="318"/>
                      <a:pt x="51" y="317"/>
                      <a:pt x="52" y="316"/>
                    </a:cubicBezTo>
                    <a:cubicBezTo>
                      <a:pt x="52" y="315"/>
                      <a:pt x="53" y="315"/>
                      <a:pt x="53" y="314"/>
                    </a:cubicBezTo>
                    <a:cubicBezTo>
                      <a:pt x="53" y="313"/>
                      <a:pt x="53" y="313"/>
                      <a:pt x="53" y="313"/>
                    </a:cubicBezTo>
                    <a:cubicBezTo>
                      <a:pt x="54" y="313"/>
                      <a:pt x="55" y="315"/>
                      <a:pt x="55" y="315"/>
                    </a:cubicBezTo>
                    <a:cubicBezTo>
                      <a:pt x="55" y="316"/>
                      <a:pt x="55" y="316"/>
                      <a:pt x="56" y="316"/>
                    </a:cubicBezTo>
                    <a:cubicBezTo>
                      <a:pt x="57" y="315"/>
                      <a:pt x="56" y="315"/>
                      <a:pt x="57" y="314"/>
                    </a:cubicBezTo>
                    <a:cubicBezTo>
                      <a:pt x="57" y="314"/>
                      <a:pt x="58" y="314"/>
                      <a:pt x="58" y="313"/>
                    </a:cubicBezTo>
                    <a:cubicBezTo>
                      <a:pt x="58" y="313"/>
                      <a:pt x="58" y="312"/>
                      <a:pt x="59" y="312"/>
                    </a:cubicBezTo>
                    <a:cubicBezTo>
                      <a:pt x="59" y="312"/>
                      <a:pt x="60" y="312"/>
                      <a:pt x="61" y="313"/>
                    </a:cubicBezTo>
                    <a:cubicBezTo>
                      <a:pt x="61" y="313"/>
                      <a:pt x="62" y="314"/>
                      <a:pt x="63" y="315"/>
                    </a:cubicBezTo>
                    <a:cubicBezTo>
                      <a:pt x="63" y="315"/>
                      <a:pt x="65" y="316"/>
                      <a:pt x="65" y="317"/>
                    </a:cubicBezTo>
                    <a:cubicBezTo>
                      <a:pt x="65" y="317"/>
                      <a:pt x="65" y="317"/>
                      <a:pt x="65" y="318"/>
                    </a:cubicBezTo>
                    <a:cubicBezTo>
                      <a:pt x="65" y="318"/>
                      <a:pt x="67" y="317"/>
                      <a:pt x="67" y="317"/>
                    </a:cubicBezTo>
                    <a:cubicBezTo>
                      <a:pt x="68" y="317"/>
                      <a:pt x="68" y="317"/>
                      <a:pt x="68" y="316"/>
                    </a:cubicBezTo>
                    <a:cubicBezTo>
                      <a:pt x="68" y="315"/>
                      <a:pt x="68" y="315"/>
                      <a:pt x="69" y="314"/>
                    </a:cubicBezTo>
                    <a:cubicBezTo>
                      <a:pt x="69" y="314"/>
                      <a:pt x="70" y="312"/>
                      <a:pt x="71" y="312"/>
                    </a:cubicBezTo>
                    <a:cubicBezTo>
                      <a:pt x="72" y="313"/>
                      <a:pt x="72" y="313"/>
                      <a:pt x="73" y="313"/>
                    </a:cubicBezTo>
                    <a:cubicBezTo>
                      <a:pt x="73" y="313"/>
                      <a:pt x="74" y="313"/>
                      <a:pt x="74" y="314"/>
                    </a:cubicBezTo>
                    <a:cubicBezTo>
                      <a:pt x="74" y="315"/>
                      <a:pt x="74" y="316"/>
                      <a:pt x="75" y="316"/>
                    </a:cubicBezTo>
                    <a:cubicBezTo>
                      <a:pt x="76" y="316"/>
                      <a:pt x="76" y="316"/>
                      <a:pt x="76" y="316"/>
                    </a:cubicBezTo>
                    <a:cubicBezTo>
                      <a:pt x="77" y="316"/>
                      <a:pt x="77" y="316"/>
                      <a:pt x="78" y="316"/>
                    </a:cubicBezTo>
                    <a:cubicBezTo>
                      <a:pt x="78" y="315"/>
                      <a:pt x="78" y="314"/>
                      <a:pt x="79" y="314"/>
                    </a:cubicBezTo>
                    <a:cubicBezTo>
                      <a:pt x="80" y="314"/>
                      <a:pt x="80" y="314"/>
                      <a:pt x="80" y="313"/>
                    </a:cubicBezTo>
                    <a:cubicBezTo>
                      <a:pt x="80" y="313"/>
                      <a:pt x="80" y="311"/>
                      <a:pt x="79" y="311"/>
                    </a:cubicBezTo>
                    <a:cubicBezTo>
                      <a:pt x="79" y="311"/>
                      <a:pt x="78" y="311"/>
                      <a:pt x="78" y="311"/>
                    </a:cubicBezTo>
                    <a:cubicBezTo>
                      <a:pt x="78" y="310"/>
                      <a:pt x="78" y="308"/>
                      <a:pt x="79" y="308"/>
                    </a:cubicBezTo>
                    <a:cubicBezTo>
                      <a:pt x="80" y="308"/>
                      <a:pt x="80" y="308"/>
                      <a:pt x="81" y="307"/>
                    </a:cubicBezTo>
                    <a:cubicBezTo>
                      <a:pt x="82" y="306"/>
                      <a:pt x="81" y="305"/>
                      <a:pt x="82" y="305"/>
                    </a:cubicBezTo>
                    <a:cubicBezTo>
                      <a:pt x="82" y="305"/>
                      <a:pt x="83" y="305"/>
                      <a:pt x="83" y="304"/>
                    </a:cubicBezTo>
                    <a:cubicBezTo>
                      <a:pt x="83" y="303"/>
                      <a:pt x="84" y="302"/>
                      <a:pt x="84" y="303"/>
                    </a:cubicBezTo>
                    <a:cubicBezTo>
                      <a:pt x="85" y="304"/>
                      <a:pt x="85" y="304"/>
                      <a:pt x="86" y="304"/>
                    </a:cubicBezTo>
                    <a:cubicBezTo>
                      <a:pt x="86" y="304"/>
                      <a:pt x="87" y="304"/>
                      <a:pt x="88" y="304"/>
                    </a:cubicBezTo>
                    <a:cubicBezTo>
                      <a:pt x="89" y="304"/>
                      <a:pt x="90" y="303"/>
                      <a:pt x="89" y="303"/>
                    </a:cubicBezTo>
                    <a:cubicBezTo>
                      <a:pt x="88" y="302"/>
                      <a:pt x="88" y="303"/>
                      <a:pt x="88" y="302"/>
                    </a:cubicBezTo>
                    <a:cubicBezTo>
                      <a:pt x="88" y="301"/>
                      <a:pt x="88" y="300"/>
                      <a:pt x="87" y="300"/>
                    </a:cubicBezTo>
                    <a:cubicBezTo>
                      <a:pt x="86" y="300"/>
                      <a:pt x="86" y="299"/>
                      <a:pt x="85" y="299"/>
                    </a:cubicBezTo>
                    <a:cubicBezTo>
                      <a:pt x="85" y="298"/>
                      <a:pt x="85" y="297"/>
                      <a:pt x="84" y="296"/>
                    </a:cubicBezTo>
                    <a:cubicBezTo>
                      <a:pt x="84" y="296"/>
                      <a:pt x="82" y="297"/>
                      <a:pt x="82" y="296"/>
                    </a:cubicBezTo>
                    <a:cubicBezTo>
                      <a:pt x="82" y="294"/>
                      <a:pt x="82" y="293"/>
                      <a:pt x="82" y="293"/>
                    </a:cubicBezTo>
                    <a:cubicBezTo>
                      <a:pt x="86" y="282"/>
                      <a:pt x="85" y="283"/>
                      <a:pt x="85" y="283"/>
                    </a:cubicBezTo>
                    <a:cubicBezTo>
                      <a:pt x="86" y="283"/>
                      <a:pt x="86" y="282"/>
                      <a:pt x="86" y="282"/>
                    </a:cubicBezTo>
                    <a:cubicBezTo>
                      <a:pt x="85" y="281"/>
                      <a:pt x="86" y="280"/>
                      <a:pt x="86" y="280"/>
                    </a:cubicBezTo>
                    <a:cubicBezTo>
                      <a:pt x="85" y="279"/>
                      <a:pt x="84" y="279"/>
                      <a:pt x="85" y="279"/>
                    </a:cubicBezTo>
                    <a:cubicBezTo>
                      <a:pt x="86" y="279"/>
                      <a:pt x="86" y="279"/>
                      <a:pt x="86" y="278"/>
                    </a:cubicBezTo>
                    <a:cubicBezTo>
                      <a:pt x="86" y="277"/>
                      <a:pt x="86" y="277"/>
                      <a:pt x="86" y="277"/>
                    </a:cubicBezTo>
                    <a:cubicBezTo>
                      <a:pt x="86" y="276"/>
                      <a:pt x="87" y="277"/>
                      <a:pt x="88" y="277"/>
                    </a:cubicBezTo>
                    <a:cubicBezTo>
                      <a:pt x="88" y="277"/>
                      <a:pt x="88" y="278"/>
                      <a:pt x="89" y="279"/>
                    </a:cubicBezTo>
                    <a:cubicBezTo>
                      <a:pt x="89" y="279"/>
                      <a:pt x="90" y="279"/>
                      <a:pt x="90" y="278"/>
                    </a:cubicBezTo>
                    <a:cubicBezTo>
                      <a:pt x="90" y="278"/>
                      <a:pt x="90" y="277"/>
                      <a:pt x="90" y="277"/>
                    </a:cubicBezTo>
                    <a:cubicBezTo>
                      <a:pt x="91" y="276"/>
                      <a:pt x="92" y="276"/>
                      <a:pt x="92" y="276"/>
                    </a:cubicBezTo>
                    <a:cubicBezTo>
                      <a:pt x="93" y="276"/>
                      <a:pt x="93" y="277"/>
                      <a:pt x="94" y="276"/>
                    </a:cubicBezTo>
                    <a:cubicBezTo>
                      <a:pt x="94" y="276"/>
                      <a:pt x="94" y="276"/>
                      <a:pt x="95" y="276"/>
                    </a:cubicBezTo>
                    <a:cubicBezTo>
                      <a:pt x="95" y="276"/>
                      <a:pt x="96" y="277"/>
                      <a:pt x="96" y="276"/>
                    </a:cubicBezTo>
                    <a:cubicBezTo>
                      <a:pt x="97" y="276"/>
                      <a:pt x="97" y="275"/>
                      <a:pt x="97" y="275"/>
                    </a:cubicBezTo>
                    <a:cubicBezTo>
                      <a:pt x="97" y="274"/>
                      <a:pt x="96" y="274"/>
                      <a:pt x="97" y="274"/>
                    </a:cubicBezTo>
                    <a:cubicBezTo>
                      <a:pt x="98" y="273"/>
                      <a:pt x="99" y="273"/>
                      <a:pt x="99" y="274"/>
                    </a:cubicBezTo>
                    <a:cubicBezTo>
                      <a:pt x="100" y="274"/>
                      <a:pt x="101" y="274"/>
                      <a:pt x="101" y="273"/>
                    </a:cubicBezTo>
                    <a:cubicBezTo>
                      <a:pt x="102" y="273"/>
                      <a:pt x="102" y="272"/>
                      <a:pt x="102" y="272"/>
                    </a:cubicBezTo>
                    <a:cubicBezTo>
                      <a:pt x="102" y="271"/>
                      <a:pt x="102" y="271"/>
                      <a:pt x="103" y="271"/>
                    </a:cubicBezTo>
                    <a:cubicBezTo>
                      <a:pt x="103" y="271"/>
                      <a:pt x="104" y="270"/>
                      <a:pt x="104" y="271"/>
                    </a:cubicBezTo>
                    <a:cubicBezTo>
                      <a:pt x="104" y="271"/>
                      <a:pt x="105" y="272"/>
                      <a:pt x="105" y="271"/>
                    </a:cubicBezTo>
                    <a:cubicBezTo>
                      <a:pt x="105" y="271"/>
                      <a:pt x="106" y="271"/>
                      <a:pt x="106" y="270"/>
                    </a:cubicBezTo>
                    <a:cubicBezTo>
                      <a:pt x="106" y="270"/>
                      <a:pt x="107" y="269"/>
                      <a:pt x="108" y="270"/>
                    </a:cubicBezTo>
                    <a:cubicBezTo>
                      <a:pt x="108" y="270"/>
                      <a:pt x="108" y="270"/>
                      <a:pt x="109" y="270"/>
                    </a:cubicBezTo>
                    <a:cubicBezTo>
                      <a:pt x="109" y="270"/>
                      <a:pt x="110" y="270"/>
                      <a:pt x="110" y="269"/>
                    </a:cubicBezTo>
                    <a:cubicBezTo>
                      <a:pt x="110" y="269"/>
                      <a:pt x="110" y="268"/>
                      <a:pt x="111" y="268"/>
                    </a:cubicBezTo>
                    <a:cubicBezTo>
                      <a:pt x="112" y="268"/>
                      <a:pt x="112" y="267"/>
                      <a:pt x="112" y="267"/>
                    </a:cubicBezTo>
                    <a:cubicBezTo>
                      <a:pt x="112" y="266"/>
                      <a:pt x="113" y="266"/>
                      <a:pt x="112" y="265"/>
                    </a:cubicBezTo>
                    <a:cubicBezTo>
                      <a:pt x="112" y="265"/>
                      <a:pt x="112" y="264"/>
                      <a:pt x="111" y="264"/>
                    </a:cubicBezTo>
                    <a:cubicBezTo>
                      <a:pt x="111" y="264"/>
                      <a:pt x="110" y="263"/>
                      <a:pt x="110" y="263"/>
                    </a:cubicBezTo>
                    <a:cubicBezTo>
                      <a:pt x="110" y="262"/>
                      <a:pt x="110" y="262"/>
                      <a:pt x="110" y="262"/>
                    </a:cubicBezTo>
                    <a:cubicBezTo>
                      <a:pt x="111" y="262"/>
                      <a:pt x="113" y="262"/>
                      <a:pt x="113" y="262"/>
                    </a:cubicBezTo>
                    <a:cubicBezTo>
                      <a:pt x="113" y="261"/>
                      <a:pt x="113" y="261"/>
                      <a:pt x="113" y="261"/>
                    </a:cubicBezTo>
                    <a:cubicBezTo>
                      <a:pt x="114" y="261"/>
                      <a:pt x="114" y="261"/>
                      <a:pt x="115" y="261"/>
                    </a:cubicBezTo>
                    <a:cubicBezTo>
                      <a:pt x="116" y="261"/>
                      <a:pt x="116" y="262"/>
                      <a:pt x="117" y="261"/>
                    </a:cubicBezTo>
                    <a:cubicBezTo>
                      <a:pt x="117" y="261"/>
                      <a:pt x="117" y="261"/>
                      <a:pt x="118" y="261"/>
                    </a:cubicBezTo>
                    <a:cubicBezTo>
                      <a:pt x="119" y="261"/>
                      <a:pt x="119" y="261"/>
                      <a:pt x="120" y="261"/>
                    </a:cubicBezTo>
                    <a:cubicBezTo>
                      <a:pt x="120" y="261"/>
                      <a:pt x="121" y="261"/>
                      <a:pt x="122" y="261"/>
                    </a:cubicBezTo>
                    <a:cubicBezTo>
                      <a:pt x="122" y="260"/>
                      <a:pt x="122" y="260"/>
                      <a:pt x="122" y="260"/>
                    </a:cubicBezTo>
                    <a:cubicBezTo>
                      <a:pt x="123" y="260"/>
                      <a:pt x="123" y="260"/>
                      <a:pt x="123" y="260"/>
                    </a:cubicBezTo>
                    <a:cubicBezTo>
                      <a:pt x="124" y="259"/>
                      <a:pt x="124" y="259"/>
                      <a:pt x="124" y="258"/>
                    </a:cubicBezTo>
                    <a:cubicBezTo>
                      <a:pt x="125" y="257"/>
                      <a:pt x="125" y="257"/>
                      <a:pt x="125" y="257"/>
                    </a:cubicBezTo>
                    <a:cubicBezTo>
                      <a:pt x="126" y="256"/>
                      <a:pt x="126" y="256"/>
                      <a:pt x="127" y="256"/>
                    </a:cubicBezTo>
                    <a:cubicBezTo>
                      <a:pt x="127" y="256"/>
                      <a:pt x="127" y="255"/>
                      <a:pt x="128" y="255"/>
                    </a:cubicBezTo>
                    <a:cubicBezTo>
                      <a:pt x="128" y="255"/>
                      <a:pt x="129" y="255"/>
                      <a:pt x="129" y="254"/>
                    </a:cubicBezTo>
                    <a:cubicBezTo>
                      <a:pt x="129" y="253"/>
                      <a:pt x="128" y="253"/>
                      <a:pt x="129" y="252"/>
                    </a:cubicBezTo>
                    <a:cubicBezTo>
                      <a:pt x="129" y="252"/>
                      <a:pt x="129" y="252"/>
                      <a:pt x="130" y="251"/>
                    </a:cubicBezTo>
                    <a:cubicBezTo>
                      <a:pt x="130" y="251"/>
                      <a:pt x="131" y="251"/>
                      <a:pt x="131" y="250"/>
                    </a:cubicBezTo>
                    <a:cubicBezTo>
                      <a:pt x="131" y="250"/>
                      <a:pt x="131" y="249"/>
                      <a:pt x="132" y="249"/>
                    </a:cubicBezTo>
                    <a:cubicBezTo>
                      <a:pt x="132" y="249"/>
                      <a:pt x="133" y="249"/>
                      <a:pt x="133" y="248"/>
                    </a:cubicBezTo>
                    <a:cubicBezTo>
                      <a:pt x="133" y="248"/>
                      <a:pt x="134" y="247"/>
                      <a:pt x="134" y="246"/>
                    </a:cubicBezTo>
                    <a:cubicBezTo>
                      <a:pt x="134" y="246"/>
                      <a:pt x="134" y="245"/>
                      <a:pt x="134" y="244"/>
                    </a:cubicBezTo>
                    <a:cubicBezTo>
                      <a:pt x="135" y="244"/>
                      <a:pt x="135" y="242"/>
                      <a:pt x="135" y="242"/>
                    </a:cubicBezTo>
                    <a:cubicBezTo>
                      <a:pt x="134" y="242"/>
                      <a:pt x="134" y="241"/>
                      <a:pt x="134" y="241"/>
                    </a:cubicBezTo>
                    <a:cubicBezTo>
                      <a:pt x="134" y="240"/>
                      <a:pt x="133" y="240"/>
                      <a:pt x="134" y="240"/>
                    </a:cubicBezTo>
                    <a:cubicBezTo>
                      <a:pt x="135" y="239"/>
                      <a:pt x="135" y="239"/>
                      <a:pt x="136" y="239"/>
                    </a:cubicBezTo>
                    <a:cubicBezTo>
                      <a:pt x="137" y="238"/>
                      <a:pt x="137" y="238"/>
                      <a:pt x="137" y="237"/>
                    </a:cubicBezTo>
                    <a:cubicBezTo>
                      <a:pt x="136" y="237"/>
                      <a:pt x="136" y="236"/>
                      <a:pt x="136" y="236"/>
                    </a:cubicBezTo>
                    <a:cubicBezTo>
                      <a:pt x="136" y="235"/>
                      <a:pt x="138" y="235"/>
                      <a:pt x="138" y="235"/>
                    </a:cubicBezTo>
                    <a:cubicBezTo>
                      <a:pt x="138" y="234"/>
                      <a:pt x="138" y="234"/>
                      <a:pt x="139" y="234"/>
                    </a:cubicBezTo>
                    <a:cubicBezTo>
                      <a:pt x="139" y="233"/>
                      <a:pt x="140" y="233"/>
                      <a:pt x="139" y="232"/>
                    </a:cubicBezTo>
                    <a:cubicBezTo>
                      <a:pt x="139" y="232"/>
                      <a:pt x="139" y="232"/>
                      <a:pt x="139" y="231"/>
                    </a:cubicBezTo>
                    <a:cubicBezTo>
                      <a:pt x="139" y="231"/>
                      <a:pt x="140" y="230"/>
                      <a:pt x="139" y="230"/>
                    </a:cubicBezTo>
                    <a:cubicBezTo>
                      <a:pt x="139" y="230"/>
                      <a:pt x="138" y="231"/>
                      <a:pt x="137" y="231"/>
                    </a:cubicBezTo>
                    <a:cubicBezTo>
                      <a:pt x="136" y="230"/>
                      <a:pt x="134" y="230"/>
                      <a:pt x="134" y="228"/>
                    </a:cubicBezTo>
                    <a:cubicBezTo>
                      <a:pt x="134" y="227"/>
                      <a:pt x="135" y="225"/>
                      <a:pt x="134" y="225"/>
                    </a:cubicBezTo>
                    <a:cubicBezTo>
                      <a:pt x="134" y="225"/>
                      <a:pt x="134" y="224"/>
                      <a:pt x="134" y="224"/>
                    </a:cubicBezTo>
                    <a:cubicBezTo>
                      <a:pt x="134" y="224"/>
                      <a:pt x="134" y="223"/>
                      <a:pt x="135" y="223"/>
                    </a:cubicBezTo>
                    <a:cubicBezTo>
                      <a:pt x="135" y="223"/>
                      <a:pt x="136" y="222"/>
                      <a:pt x="136" y="222"/>
                    </a:cubicBezTo>
                    <a:cubicBezTo>
                      <a:pt x="135" y="222"/>
                      <a:pt x="135" y="222"/>
                      <a:pt x="135" y="221"/>
                    </a:cubicBezTo>
                    <a:cubicBezTo>
                      <a:pt x="135" y="220"/>
                      <a:pt x="135" y="218"/>
                      <a:pt x="134" y="218"/>
                    </a:cubicBezTo>
                    <a:cubicBezTo>
                      <a:pt x="134" y="217"/>
                      <a:pt x="134" y="217"/>
                      <a:pt x="133" y="216"/>
                    </a:cubicBezTo>
                    <a:cubicBezTo>
                      <a:pt x="133" y="216"/>
                      <a:pt x="133" y="216"/>
                      <a:pt x="133" y="215"/>
                    </a:cubicBezTo>
                    <a:cubicBezTo>
                      <a:pt x="133" y="214"/>
                      <a:pt x="134" y="213"/>
                      <a:pt x="133" y="213"/>
                    </a:cubicBezTo>
                    <a:cubicBezTo>
                      <a:pt x="132" y="213"/>
                      <a:pt x="131" y="213"/>
                      <a:pt x="131" y="213"/>
                    </a:cubicBezTo>
                    <a:cubicBezTo>
                      <a:pt x="131" y="212"/>
                      <a:pt x="132" y="212"/>
                      <a:pt x="132" y="211"/>
                    </a:cubicBezTo>
                    <a:cubicBezTo>
                      <a:pt x="133" y="210"/>
                      <a:pt x="134" y="210"/>
                      <a:pt x="134" y="209"/>
                    </a:cubicBezTo>
                    <a:cubicBezTo>
                      <a:pt x="133" y="208"/>
                      <a:pt x="132" y="208"/>
                      <a:pt x="132" y="207"/>
                    </a:cubicBezTo>
                    <a:cubicBezTo>
                      <a:pt x="132" y="205"/>
                      <a:pt x="133" y="205"/>
                      <a:pt x="133" y="205"/>
                    </a:cubicBezTo>
                    <a:cubicBezTo>
                      <a:pt x="133" y="204"/>
                      <a:pt x="133" y="204"/>
                      <a:pt x="134" y="203"/>
                    </a:cubicBezTo>
                    <a:cubicBezTo>
                      <a:pt x="134" y="203"/>
                      <a:pt x="135" y="202"/>
                      <a:pt x="134" y="202"/>
                    </a:cubicBezTo>
                    <a:cubicBezTo>
                      <a:pt x="134" y="201"/>
                      <a:pt x="133" y="201"/>
                      <a:pt x="134" y="200"/>
                    </a:cubicBezTo>
                    <a:cubicBezTo>
                      <a:pt x="134" y="200"/>
                      <a:pt x="134" y="199"/>
                      <a:pt x="134" y="199"/>
                    </a:cubicBezTo>
                    <a:cubicBezTo>
                      <a:pt x="134" y="198"/>
                      <a:pt x="135" y="198"/>
                      <a:pt x="134" y="197"/>
                    </a:cubicBezTo>
                    <a:cubicBezTo>
                      <a:pt x="134" y="196"/>
                      <a:pt x="134" y="195"/>
                      <a:pt x="135" y="195"/>
                    </a:cubicBezTo>
                    <a:cubicBezTo>
                      <a:pt x="135" y="194"/>
                      <a:pt x="137" y="195"/>
                      <a:pt x="137" y="195"/>
                    </a:cubicBezTo>
                    <a:cubicBezTo>
                      <a:pt x="137" y="194"/>
                      <a:pt x="137" y="194"/>
                      <a:pt x="138" y="193"/>
                    </a:cubicBezTo>
                    <a:cubicBezTo>
                      <a:pt x="138" y="192"/>
                      <a:pt x="139" y="191"/>
                      <a:pt x="140" y="191"/>
                    </a:cubicBezTo>
                    <a:cubicBezTo>
                      <a:pt x="140" y="190"/>
                      <a:pt x="141" y="189"/>
                      <a:pt x="141" y="188"/>
                    </a:cubicBezTo>
                    <a:cubicBezTo>
                      <a:pt x="141" y="187"/>
                      <a:pt x="141" y="187"/>
                      <a:pt x="141" y="186"/>
                    </a:cubicBezTo>
                    <a:cubicBezTo>
                      <a:pt x="141" y="186"/>
                      <a:pt x="142" y="185"/>
                      <a:pt x="142" y="184"/>
                    </a:cubicBezTo>
                    <a:cubicBezTo>
                      <a:pt x="141" y="183"/>
                      <a:pt x="141" y="182"/>
                      <a:pt x="141" y="182"/>
                    </a:cubicBezTo>
                    <a:cubicBezTo>
                      <a:pt x="141" y="181"/>
                      <a:pt x="141" y="180"/>
                      <a:pt x="142" y="180"/>
                    </a:cubicBezTo>
                    <a:cubicBezTo>
                      <a:pt x="143" y="180"/>
                      <a:pt x="144" y="180"/>
                      <a:pt x="144" y="180"/>
                    </a:cubicBezTo>
                    <a:cubicBezTo>
                      <a:pt x="145" y="179"/>
                      <a:pt x="146" y="179"/>
                      <a:pt x="146" y="179"/>
                    </a:cubicBezTo>
                    <a:cubicBezTo>
                      <a:pt x="146" y="178"/>
                      <a:pt x="147" y="178"/>
                      <a:pt x="147" y="179"/>
                    </a:cubicBezTo>
                    <a:cubicBezTo>
                      <a:pt x="147" y="179"/>
                      <a:pt x="148" y="179"/>
                      <a:pt x="148" y="179"/>
                    </a:cubicBezTo>
                    <a:cubicBezTo>
                      <a:pt x="148" y="178"/>
                      <a:pt x="148" y="178"/>
                      <a:pt x="149" y="178"/>
                    </a:cubicBezTo>
                    <a:cubicBezTo>
                      <a:pt x="150" y="178"/>
                      <a:pt x="150" y="178"/>
                      <a:pt x="151" y="179"/>
                    </a:cubicBezTo>
                    <a:cubicBezTo>
                      <a:pt x="152" y="179"/>
                      <a:pt x="152" y="178"/>
                      <a:pt x="152" y="177"/>
                    </a:cubicBezTo>
                    <a:cubicBezTo>
                      <a:pt x="152" y="177"/>
                      <a:pt x="151" y="175"/>
                      <a:pt x="152" y="175"/>
                    </a:cubicBezTo>
                    <a:cubicBezTo>
                      <a:pt x="153" y="175"/>
                      <a:pt x="153" y="174"/>
                      <a:pt x="153" y="174"/>
                    </a:cubicBezTo>
                    <a:cubicBezTo>
                      <a:pt x="154" y="173"/>
                      <a:pt x="153" y="173"/>
                      <a:pt x="154" y="173"/>
                    </a:cubicBezTo>
                    <a:cubicBezTo>
                      <a:pt x="155" y="173"/>
                      <a:pt x="155" y="173"/>
                      <a:pt x="155" y="172"/>
                    </a:cubicBezTo>
                    <a:cubicBezTo>
                      <a:pt x="156" y="172"/>
                      <a:pt x="155" y="171"/>
                      <a:pt x="155" y="171"/>
                    </a:cubicBezTo>
                    <a:cubicBezTo>
                      <a:pt x="155" y="171"/>
                      <a:pt x="153" y="171"/>
                      <a:pt x="153" y="171"/>
                    </a:cubicBezTo>
                    <a:cubicBezTo>
                      <a:pt x="152" y="171"/>
                      <a:pt x="151" y="170"/>
                      <a:pt x="151" y="170"/>
                    </a:cubicBezTo>
                    <a:cubicBezTo>
                      <a:pt x="151" y="169"/>
                      <a:pt x="153" y="170"/>
                      <a:pt x="152" y="169"/>
                    </a:cubicBezTo>
                    <a:cubicBezTo>
                      <a:pt x="152" y="168"/>
                      <a:pt x="152" y="167"/>
                      <a:pt x="152" y="166"/>
                    </a:cubicBezTo>
                    <a:cubicBezTo>
                      <a:pt x="152" y="166"/>
                      <a:pt x="151" y="165"/>
                      <a:pt x="152" y="165"/>
                    </a:cubicBezTo>
                    <a:cubicBezTo>
                      <a:pt x="153" y="165"/>
                      <a:pt x="153" y="165"/>
                      <a:pt x="153" y="164"/>
                    </a:cubicBezTo>
                    <a:cubicBezTo>
                      <a:pt x="153" y="164"/>
                      <a:pt x="154" y="160"/>
                      <a:pt x="154" y="160"/>
                    </a:cubicBezTo>
                    <a:cubicBezTo>
                      <a:pt x="155" y="160"/>
                      <a:pt x="156" y="161"/>
                      <a:pt x="156" y="162"/>
                    </a:cubicBezTo>
                    <a:cubicBezTo>
                      <a:pt x="157" y="162"/>
                      <a:pt x="157" y="162"/>
                      <a:pt x="157" y="161"/>
                    </a:cubicBezTo>
                    <a:cubicBezTo>
                      <a:pt x="157" y="160"/>
                      <a:pt x="157" y="160"/>
                      <a:pt x="158" y="160"/>
                    </a:cubicBezTo>
                    <a:cubicBezTo>
                      <a:pt x="159" y="160"/>
                      <a:pt x="159" y="161"/>
                      <a:pt x="159" y="161"/>
                    </a:cubicBezTo>
                    <a:cubicBezTo>
                      <a:pt x="160" y="161"/>
                      <a:pt x="161" y="161"/>
                      <a:pt x="161" y="162"/>
                    </a:cubicBezTo>
                    <a:cubicBezTo>
                      <a:pt x="162" y="162"/>
                      <a:pt x="163" y="162"/>
                      <a:pt x="164" y="162"/>
                    </a:cubicBezTo>
                    <a:cubicBezTo>
                      <a:pt x="164" y="162"/>
                      <a:pt x="165" y="162"/>
                      <a:pt x="165" y="162"/>
                    </a:cubicBezTo>
                    <a:cubicBezTo>
                      <a:pt x="166" y="162"/>
                      <a:pt x="166" y="162"/>
                      <a:pt x="167" y="161"/>
                    </a:cubicBezTo>
                    <a:cubicBezTo>
                      <a:pt x="167" y="161"/>
                      <a:pt x="168" y="161"/>
                      <a:pt x="168" y="160"/>
                    </a:cubicBezTo>
                    <a:cubicBezTo>
                      <a:pt x="168" y="158"/>
                      <a:pt x="167" y="158"/>
                      <a:pt x="167" y="158"/>
                    </a:cubicBezTo>
                    <a:cubicBezTo>
                      <a:pt x="167" y="157"/>
                      <a:pt x="168" y="157"/>
                      <a:pt x="167" y="156"/>
                    </a:cubicBezTo>
                    <a:cubicBezTo>
                      <a:pt x="167" y="156"/>
                      <a:pt x="167" y="156"/>
                      <a:pt x="167" y="155"/>
                    </a:cubicBezTo>
                    <a:cubicBezTo>
                      <a:pt x="167" y="154"/>
                      <a:pt x="167" y="153"/>
                      <a:pt x="168" y="153"/>
                    </a:cubicBezTo>
                    <a:cubicBezTo>
                      <a:pt x="169" y="153"/>
                      <a:pt x="170" y="154"/>
                      <a:pt x="170" y="152"/>
                    </a:cubicBezTo>
                    <a:cubicBezTo>
                      <a:pt x="170" y="151"/>
                      <a:pt x="169" y="149"/>
                      <a:pt x="170" y="149"/>
                    </a:cubicBezTo>
                    <a:cubicBezTo>
                      <a:pt x="170" y="149"/>
                      <a:pt x="171" y="151"/>
                      <a:pt x="172" y="150"/>
                    </a:cubicBezTo>
                    <a:cubicBezTo>
                      <a:pt x="173" y="150"/>
                      <a:pt x="173" y="149"/>
                      <a:pt x="174" y="149"/>
                    </a:cubicBezTo>
                    <a:cubicBezTo>
                      <a:pt x="174" y="149"/>
                      <a:pt x="175" y="149"/>
                      <a:pt x="175" y="148"/>
                    </a:cubicBezTo>
                    <a:cubicBezTo>
                      <a:pt x="175" y="148"/>
                      <a:pt x="175" y="148"/>
                      <a:pt x="176" y="147"/>
                    </a:cubicBezTo>
                    <a:cubicBezTo>
                      <a:pt x="176" y="147"/>
                      <a:pt x="177" y="146"/>
                      <a:pt x="176" y="145"/>
                    </a:cubicBezTo>
                    <a:cubicBezTo>
                      <a:pt x="176" y="145"/>
                      <a:pt x="175" y="144"/>
                      <a:pt x="175" y="143"/>
                    </a:cubicBezTo>
                    <a:cubicBezTo>
                      <a:pt x="175" y="141"/>
                      <a:pt x="175" y="141"/>
                      <a:pt x="174" y="141"/>
                    </a:cubicBezTo>
                    <a:cubicBezTo>
                      <a:pt x="174" y="140"/>
                      <a:pt x="173" y="140"/>
                      <a:pt x="173" y="139"/>
                    </a:cubicBezTo>
                    <a:cubicBezTo>
                      <a:pt x="172" y="138"/>
                      <a:pt x="172" y="138"/>
                      <a:pt x="172" y="137"/>
                    </a:cubicBezTo>
                    <a:cubicBezTo>
                      <a:pt x="172" y="136"/>
                      <a:pt x="172" y="137"/>
                      <a:pt x="171" y="136"/>
                    </a:cubicBezTo>
                    <a:cubicBezTo>
                      <a:pt x="171" y="135"/>
                      <a:pt x="171" y="134"/>
                      <a:pt x="171" y="133"/>
                    </a:cubicBezTo>
                    <a:cubicBezTo>
                      <a:pt x="171" y="131"/>
                      <a:pt x="172" y="130"/>
                      <a:pt x="171" y="130"/>
                    </a:cubicBezTo>
                    <a:cubicBezTo>
                      <a:pt x="170" y="129"/>
                      <a:pt x="170" y="129"/>
                      <a:pt x="170" y="128"/>
                    </a:cubicBezTo>
                    <a:cubicBezTo>
                      <a:pt x="170" y="127"/>
                      <a:pt x="170" y="124"/>
                      <a:pt x="171" y="124"/>
                    </a:cubicBezTo>
                    <a:cubicBezTo>
                      <a:pt x="171" y="124"/>
                      <a:pt x="174" y="125"/>
                      <a:pt x="174" y="124"/>
                    </a:cubicBezTo>
                    <a:cubicBezTo>
                      <a:pt x="174" y="124"/>
                      <a:pt x="174" y="123"/>
                      <a:pt x="174" y="123"/>
                    </a:cubicBezTo>
                    <a:cubicBezTo>
                      <a:pt x="174" y="123"/>
                      <a:pt x="175" y="124"/>
                      <a:pt x="175" y="123"/>
                    </a:cubicBezTo>
                    <a:cubicBezTo>
                      <a:pt x="176" y="123"/>
                      <a:pt x="175" y="122"/>
                      <a:pt x="176" y="122"/>
                    </a:cubicBezTo>
                    <a:cubicBezTo>
                      <a:pt x="176" y="122"/>
                      <a:pt x="176" y="120"/>
                      <a:pt x="177" y="120"/>
                    </a:cubicBezTo>
                    <a:cubicBezTo>
                      <a:pt x="178" y="121"/>
                      <a:pt x="178" y="121"/>
                      <a:pt x="179" y="121"/>
                    </a:cubicBezTo>
                    <a:cubicBezTo>
                      <a:pt x="179" y="121"/>
                      <a:pt x="179" y="120"/>
                      <a:pt x="179" y="120"/>
                    </a:cubicBezTo>
                    <a:cubicBezTo>
                      <a:pt x="179" y="119"/>
                      <a:pt x="180" y="119"/>
                      <a:pt x="181" y="118"/>
                    </a:cubicBezTo>
                    <a:cubicBezTo>
                      <a:pt x="181" y="118"/>
                      <a:pt x="182" y="117"/>
                      <a:pt x="182" y="117"/>
                    </a:cubicBezTo>
                    <a:cubicBezTo>
                      <a:pt x="183" y="116"/>
                      <a:pt x="182" y="116"/>
                      <a:pt x="183" y="115"/>
                    </a:cubicBezTo>
                    <a:cubicBezTo>
                      <a:pt x="184" y="115"/>
                      <a:pt x="184" y="114"/>
                      <a:pt x="184" y="113"/>
                    </a:cubicBezTo>
                    <a:cubicBezTo>
                      <a:pt x="185" y="113"/>
                      <a:pt x="185" y="109"/>
                      <a:pt x="184" y="109"/>
                    </a:cubicBezTo>
                    <a:cubicBezTo>
                      <a:pt x="184" y="108"/>
                      <a:pt x="183" y="109"/>
                      <a:pt x="183" y="108"/>
                    </a:cubicBezTo>
                    <a:cubicBezTo>
                      <a:pt x="183" y="108"/>
                      <a:pt x="183" y="107"/>
                      <a:pt x="182" y="106"/>
                    </a:cubicBezTo>
                    <a:cubicBezTo>
                      <a:pt x="182" y="106"/>
                      <a:pt x="182" y="105"/>
                      <a:pt x="182" y="105"/>
                    </a:cubicBezTo>
                    <a:cubicBezTo>
                      <a:pt x="181" y="105"/>
                      <a:pt x="181" y="104"/>
                      <a:pt x="180" y="104"/>
                    </a:cubicBezTo>
                    <a:cubicBezTo>
                      <a:pt x="180" y="104"/>
                      <a:pt x="178" y="103"/>
                      <a:pt x="178" y="102"/>
                    </a:cubicBezTo>
                    <a:cubicBezTo>
                      <a:pt x="178" y="101"/>
                      <a:pt x="178" y="101"/>
                      <a:pt x="178" y="100"/>
                    </a:cubicBezTo>
                    <a:cubicBezTo>
                      <a:pt x="179" y="100"/>
                      <a:pt x="180" y="99"/>
                      <a:pt x="180" y="99"/>
                    </a:cubicBezTo>
                    <a:cubicBezTo>
                      <a:pt x="179" y="98"/>
                      <a:pt x="179" y="98"/>
                      <a:pt x="179" y="97"/>
                    </a:cubicBezTo>
                    <a:cubicBezTo>
                      <a:pt x="179" y="96"/>
                      <a:pt x="179" y="95"/>
                      <a:pt x="178" y="95"/>
                    </a:cubicBezTo>
                    <a:cubicBezTo>
                      <a:pt x="178" y="94"/>
                      <a:pt x="177" y="94"/>
                      <a:pt x="177" y="93"/>
                    </a:cubicBezTo>
                    <a:cubicBezTo>
                      <a:pt x="176" y="92"/>
                      <a:pt x="176" y="92"/>
                      <a:pt x="175" y="92"/>
                    </a:cubicBezTo>
                    <a:cubicBezTo>
                      <a:pt x="175" y="91"/>
                      <a:pt x="174" y="91"/>
                      <a:pt x="174" y="91"/>
                    </a:cubicBezTo>
                    <a:cubicBezTo>
                      <a:pt x="173" y="91"/>
                      <a:pt x="173" y="90"/>
                      <a:pt x="173" y="89"/>
                    </a:cubicBezTo>
                    <a:cubicBezTo>
                      <a:pt x="173" y="89"/>
                      <a:pt x="172" y="88"/>
                      <a:pt x="172" y="87"/>
                    </a:cubicBezTo>
                    <a:cubicBezTo>
                      <a:pt x="173" y="87"/>
                      <a:pt x="173" y="87"/>
                      <a:pt x="173" y="87"/>
                    </a:cubicBezTo>
                    <a:cubicBezTo>
                      <a:pt x="174" y="86"/>
                      <a:pt x="174" y="86"/>
                      <a:pt x="174" y="86"/>
                    </a:cubicBezTo>
                    <a:cubicBezTo>
                      <a:pt x="174" y="85"/>
                      <a:pt x="173" y="84"/>
                      <a:pt x="173" y="83"/>
                    </a:cubicBezTo>
                    <a:cubicBezTo>
                      <a:pt x="173" y="82"/>
                      <a:pt x="174" y="82"/>
                      <a:pt x="174" y="81"/>
                    </a:cubicBezTo>
                    <a:cubicBezTo>
                      <a:pt x="174" y="81"/>
                      <a:pt x="175" y="79"/>
                      <a:pt x="176" y="79"/>
                    </a:cubicBezTo>
                    <a:cubicBezTo>
                      <a:pt x="177" y="79"/>
                      <a:pt x="177" y="78"/>
                      <a:pt x="178" y="78"/>
                    </a:cubicBezTo>
                    <a:cubicBezTo>
                      <a:pt x="179" y="78"/>
                      <a:pt x="179" y="78"/>
                      <a:pt x="179" y="77"/>
                    </a:cubicBezTo>
                    <a:cubicBezTo>
                      <a:pt x="179" y="77"/>
                      <a:pt x="179" y="77"/>
                      <a:pt x="179" y="77"/>
                    </a:cubicBezTo>
                    <a:cubicBezTo>
                      <a:pt x="180" y="77"/>
                      <a:pt x="180" y="77"/>
                      <a:pt x="180" y="76"/>
                    </a:cubicBezTo>
                    <a:cubicBezTo>
                      <a:pt x="180" y="75"/>
                      <a:pt x="180" y="74"/>
                      <a:pt x="181" y="74"/>
                    </a:cubicBezTo>
                    <a:cubicBezTo>
                      <a:pt x="181" y="73"/>
                      <a:pt x="182" y="71"/>
                      <a:pt x="183" y="71"/>
                    </a:cubicBezTo>
                    <a:cubicBezTo>
                      <a:pt x="184" y="71"/>
                      <a:pt x="184" y="71"/>
                      <a:pt x="185" y="71"/>
                    </a:cubicBezTo>
                    <a:cubicBezTo>
                      <a:pt x="185" y="70"/>
                      <a:pt x="185" y="70"/>
                      <a:pt x="185" y="69"/>
                    </a:cubicBezTo>
                    <a:cubicBezTo>
                      <a:pt x="186" y="69"/>
                      <a:pt x="187" y="68"/>
                      <a:pt x="187" y="68"/>
                    </a:cubicBezTo>
                    <a:cubicBezTo>
                      <a:pt x="188" y="68"/>
                      <a:pt x="188" y="67"/>
                      <a:pt x="189" y="68"/>
                    </a:cubicBezTo>
                    <a:cubicBezTo>
                      <a:pt x="189" y="68"/>
                      <a:pt x="190" y="68"/>
                      <a:pt x="190" y="68"/>
                    </a:cubicBezTo>
                    <a:cubicBezTo>
                      <a:pt x="190" y="67"/>
                      <a:pt x="191" y="66"/>
                      <a:pt x="191" y="65"/>
                    </a:cubicBezTo>
                    <a:cubicBezTo>
                      <a:pt x="190" y="65"/>
                      <a:pt x="190" y="65"/>
                      <a:pt x="190" y="64"/>
                    </a:cubicBezTo>
                    <a:cubicBezTo>
                      <a:pt x="191" y="63"/>
                      <a:pt x="191" y="60"/>
                      <a:pt x="191" y="60"/>
                    </a:cubicBezTo>
                    <a:cubicBezTo>
                      <a:pt x="190" y="59"/>
                      <a:pt x="189" y="59"/>
                      <a:pt x="188" y="59"/>
                    </a:cubicBezTo>
                    <a:cubicBezTo>
                      <a:pt x="188" y="58"/>
                      <a:pt x="188" y="58"/>
                      <a:pt x="187" y="58"/>
                    </a:cubicBezTo>
                    <a:cubicBezTo>
                      <a:pt x="187" y="57"/>
                      <a:pt x="187" y="57"/>
                      <a:pt x="187" y="56"/>
                    </a:cubicBezTo>
                    <a:cubicBezTo>
                      <a:pt x="186" y="56"/>
                      <a:pt x="186" y="54"/>
                      <a:pt x="187" y="54"/>
                    </a:cubicBezTo>
                    <a:cubicBezTo>
                      <a:pt x="187" y="54"/>
                      <a:pt x="189" y="51"/>
                      <a:pt x="189" y="51"/>
                    </a:cubicBezTo>
                    <a:cubicBezTo>
                      <a:pt x="188" y="50"/>
                      <a:pt x="188" y="49"/>
                      <a:pt x="188" y="49"/>
                    </a:cubicBezTo>
                    <a:cubicBezTo>
                      <a:pt x="188" y="49"/>
                      <a:pt x="189" y="48"/>
                      <a:pt x="189" y="47"/>
                    </a:cubicBezTo>
                    <a:cubicBezTo>
                      <a:pt x="189" y="47"/>
                      <a:pt x="190" y="44"/>
                      <a:pt x="190" y="43"/>
                    </a:cubicBezTo>
                    <a:cubicBezTo>
                      <a:pt x="190" y="42"/>
                      <a:pt x="189" y="42"/>
                      <a:pt x="190" y="41"/>
                    </a:cubicBezTo>
                    <a:cubicBezTo>
                      <a:pt x="190" y="41"/>
                      <a:pt x="190" y="40"/>
                      <a:pt x="191" y="40"/>
                    </a:cubicBezTo>
                    <a:cubicBezTo>
                      <a:pt x="191" y="39"/>
                      <a:pt x="191" y="38"/>
                      <a:pt x="191" y="37"/>
                    </a:cubicBezTo>
                    <a:cubicBezTo>
                      <a:pt x="191" y="37"/>
                      <a:pt x="190" y="37"/>
                      <a:pt x="191" y="36"/>
                    </a:cubicBezTo>
                    <a:cubicBezTo>
                      <a:pt x="191" y="36"/>
                      <a:pt x="192" y="36"/>
                      <a:pt x="192" y="36"/>
                    </a:cubicBezTo>
                    <a:cubicBezTo>
                      <a:pt x="193" y="36"/>
                      <a:pt x="193" y="37"/>
                      <a:pt x="194" y="36"/>
                    </a:cubicBezTo>
                    <a:cubicBezTo>
                      <a:pt x="194" y="36"/>
                      <a:pt x="195" y="36"/>
                      <a:pt x="196" y="36"/>
                    </a:cubicBezTo>
                    <a:cubicBezTo>
                      <a:pt x="196" y="37"/>
                      <a:pt x="196" y="38"/>
                      <a:pt x="196" y="38"/>
                    </a:cubicBezTo>
                    <a:cubicBezTo>
                      <a:pt x="197" y="38"/>
                      <a:pt x="198" y="38"/>
                      <a:pt x="199" y="38"/>
                    </a:cubicBezTo>
                    <a:cubicBezTo>
                      <a:pt x="199" y="38"/>
                      <a:pt x="200" y="39"/>
                      <a:pt x="200" y="38"/>
                    </a:cubicBezTo>
                    <a:cubicBezTo>
                      <a:pt x="201" y="38"/>
                      <a:pt x="201" y="37"/>
                      <a:pt x="201" y="37"/>
                    </a:cubicBezTo>
                    <a:cubicBezTo>
                      <a:pt x="202" y="37"/>
                      <a:pt x="203" y="37"/>
                      <a:pt x="203" y="36"/>
                    </a:cubicBezTo>
                    <a:cubicBezTo>
                      <a:pt x="204" y="36"/>
                      <a:pt x="205" y="35"/>
                      <a:pt x="205" y="35"/>
                    </a:cubicBezTo>
                    <a:cubicBezTo>
                      <a:pt x="206" y="35"/>
                      <a:pt x="206" y="36"/>
                      <a:pt x="206" y="37"/>
                    </a:cubicBezTo>
                    <a:cubicBezTo>
                      <a:pt x="207" y="37"/>
                      <a:pt x="207" y="37"/>
                      <a:pt x="207" y="38"/>
                    </a:cubicBezTo>
                    <a:cubicBezTo>
                      <a:pt x="207" y="39"/>
                      <a:pt x="207" y="39"/>
                      <a:pt x="208" y="39"/>
                    </a:cubicBezTo>
                    <a:cubicBezTo>
                      <a:pt x="209" y="40"/>
                      <a:pt x="209" y="39"/>
                      <a:pt x="210" y="39"/>
                    </a:cubicBezTo>
                    <a:cubicBezTo>
                      <a:pt x="210" y="38"/>
                      <a:pt x="210" y="36"/>
                      <a:pt x="211" y="36"/>
                    </a:cubicBezTo>
                    <a:cubicBezTo>
                      <a:pt x="211" y="35"/>
                      <a:pt x="212" y="35"/>
                      <a:pt x="212" y="35"/>
                    </a:cubicBezTo>
                    <a:cubicBezTo>
                      <a:pt x="212" y="36"/>
                      <a:pt x="212" y="36"/>
                      <a:pt x="212" y="37"/>
                    </a:cubicBezTo>
                    <a:cubicBezTo>
                      <a:pt x="212" y="37"/>
                      <a:pt x="212" y="38"/>
                      <a:pt x="213" y="38"/>
                    </a:cubicBezTo>
                    <a:cubicBezTo>
                      <a:pt x="213" y="38"/>
                      <a:pt x="216" y="38"/>
                      <a:pt x="216" y="39"/>
                    </a:cubicBezTo>
                    <a:cubicBezTo>
                      <a:pt x="216" y="39"/>
                      <a:pt x="217" y="39"/>
                      <a:pt x="218" y="39"/>
                    </a:cubicBezTo>
                    <a:cubicBezTo>
                      <a:pt x="219" y="39"/>
                      <a:pt x="220" y="39"/>
                      <a:pt x="221" y="40"/>
                    </a:cubicBezTo>
                    <a:cubicBezTo>
                      <a:pt x="221" y="40"/>
                      <a:pt x="222" y="40"/>
                      <a:pt x="223" y="40"/>
                    </a:cubicBezTo>
                    <a:cubicBezTo>
                      <a:pt x="223" y="40"/>
                      <a:pt x="225" y="40"/>
                      <a:pt x="225" y="39"/>
                    </a:cubicBezTo>
                    <a:cubicBezTo>
                      <a:pt x="226" y="39"/>
                      <a:pt x="226" y="38"/>
                      <a:pt x="227" y="38"/>
                    </a:cubicBezTo>
                    <a:cubicBezTo>
                      <a:pt x="228" y="38"/>
                      <a:pt x="229" y="38"/>
                      <a:pt x="230" y="39"/>
                    </a:cubicBezTo>
                    <a:cubicBezTo>
                      <a:pt x="230" y="40"/>
                      <a:pt x="230" y="40"/>
                      <a:pt x="230" y="41"/>
                    </a:cubicBezTo>
                    <a:cubicBezTo>
                      <a:pt x="231" y="41"/>
                      <a:pt x="232" y="41"/>
                      <a:pt x="232" y="42"/>
                    </a:cubicBezTo>
                    <a:cubicBezTo>
                      <a:pt x="233" y="42"/>
                      <a:pt x="233" y="43"/>
                      <a:pt x="233" y="43"/>
                    </a:cubicBezTo>
                    <a:cubicBezTo>
                      <a:pt x="234" y="43"/>
                      <a:pt x="234" y="43"/>
                      <a:pt x="234" y="44"/>
                    </a:cubicBezTo>
                    <a:cubicBezTo>
                      <a:pt x="234" y="45"/>
                      <a:pt x="235" y="46"/>
                      <a:pt x="235" y="47"/>
                    </a:cubicBezTo>
                    <a:cubicBezTo>
                      <a:pt x="235" y="48"/>
                      <a:pt x="235" y="49"/>
                      <a:pt x="235" y="49"/>
                    </a:cubicBezTo>
                    <a:cubicBezTo>
                      <a:pt x="236" y="50"/>
                      <a:pt x="236" y="49"/>
                      <a:pt x="236" y="50"/>
                    </a:cubicBezTo>
                    <a:cubicBezTo>
                      <a:pt x="236" y="51"/>
                      <a:pt x="237" y="51"/>
                      <a:pt x="237" y="52"/>
                    </a:cubicBezTo>
                    <a:cubicBezTo>
                      <a:pt x="237" y="52"/>
                      <a:pt x="237" y="54"/>
                      <a:pt x="237" y="54"/>
                    </a:cubicBezTo>
                    <a:cubicBezTo>
                      <a:pt x="238" y="54"/>
                      <a:pt x="241" y="54"/>
                      <a:pt x="241" y="56"/>
                    </a:cubicBezTo>
                    <a:cubicBezTo>
                      <a:pt x="241" y="57"/>
                      <a:pt x="241" y="58"/>
                      <a:pt x="241" y="58"/>
                    </a:cubicBezTo>
                    <a:cubicBezTo>
                      <a:pt x="240" y="59"/>
                      <a:pt x="241" y="60"/>
                      <a:pt x="242" y="60"/>
                    </a:cubicBezTo>
                    <a:cubicBezTo>
                      <a:pt x="242" y="60"/>
                      <a:pt x="244" y="59"/>
                      <a:pt x="245" y="59"/>
                    </a:cubicBezTo>
                    <a:cubicBezTo>
                      <a:pt x="245" y="59"/>
                      <a:pt x="246" y="59"/>
                      <a:pt x="247" y="59"/>
                    </a:cubicBezTo>
                    <a:cubicBezTo>
                      <a:pt x="248" y="59"/>
                      <a:pt x="248" y="59"/>
                      <a:pt x="248" y="58"/>
                    </a:cubicBezTo>
                    <a:cubicBezTo>
                      <a:pt x="248" y="58"/>
                      <a:pt x="249" y="57"/>
                      <a:pt x="249" y="57"/>
                    </a:cubicBezTo>
                    <a:cubicBezTo>
                      <a:pt x="250" y="57"/>
                      <a:pt x="253" y="56"/>
                      <a:pt x="253" y="56"/>
                    </a:cubicBezTo>
                    <a:cubicBezTo>
                      <a:pt x="254" y="57"/>
                      <a:pt x="253" y="56"/>
                      <a:pt x="254" y="56"/>
                    </a:cubicBezTo>
                    <a:cubicBezTo>
                      <a:pt x="255" y="56"/>
                      <a:pt x="256" y="56"/>
                      <a:pt x="257" y="56"/>
                    </a:cubicBezTo>
                    <a:cubicBezTo>
                      <a:pt x="257" y="56"/>
                      <a:pt x="258" y="56"/>
                      <a:pt x="258" y="55"/>
                    </a:cubicBezTo>
                    <a:cubicBezTo>
                      <a:pt x="258" y="55"/>
                      <a:pt x="257" y="54"/>
                      <a:pt x="258" y="54"/>
                    </a:cubicBezTo>
                    <a:cubicBezTo>
                      <a:pt x="259" y="54"/>
                      <a:pt x="259" y="54"/>
                      <a:pt x="259" y="53"/>
                    </a:cubicBezTo>
                    <a:cubicBezTo>
                      <a:pt x="259" y="53"/>
                      <a:pt x="259" y="52"/>
                      <a:pt x="259" y="52"/>
                    </a:cubicBezTo>
                    <a:cubicBezTo>
                      <a:pt x="259" y="51"/>
                      <a:pt x="258" y="50"/>
                      <a:pt x="258" y="50"/>
                    </a:cubicBezTo>
                    <a:cubicBezTo>
                      <a:pt x="258" y="49"/>
                      <a:pt x="257" y="49"/>
                      <a:pt x="257" y="49"/>
                    </a:cubicBezTo>
                    <a:cubicBezTo>
                      <a:pt x="257" y="48"/>
                      <a:pt x="257" y="47"/>
                      <a:pt x="257" y="47"/>
                    </a:cubicBezTo>
                    <a:cubicBezTo>
                      <a:pt x="256" y="47"/>
                      <a:pt x="256" y="46"/>
                      <a:pt x="256" y="46"/>
                    </a:cubicBezTo>
                    <a:cubicBezTo>
                      <a:pt x="257" y="45"/>
                      <a:pt x="258" y="44"/>
                      <a:pt x="258" y="43"/>
                    </a:cubicBezTo>
                    <a:cubicBezTo>
                      <a:pt x="257" y="42"/>
                      <a:pt x="258" y="42"/>
                      <a:pt x="258" y="42"/>
                    </a:cubicBezTo>
                    <a:cubicBezTo>
                      <a:pt x="259" y="41"/>
                      <a:pt x="259" y="41"/>
                      <a:pt x="259" y="41"/>
                    </a:cubicBezTo>
                    <a:cubicBezTo>
                      <a:pt x="259" y="41"/>
                      <a:pt x="258" y="41"/>
                      <a:pt x="257" y="40"/>
                    </a:cubicBezTo>
                    <a:cubicBezTo>
                      <a:pt x="256" y="39"/>
                      <a:pt x="254" y="37"/>
                      <a:pt x="254" y="36"/>
                    </a:cubicBezTo>
                    <a:cubicBezTo>
                      <a:pt x="254" y="35"/>
                      <a:pt x="254" y="34"/>
                      <a:pt x="255" y="34"/>
                    </a:cubicBezTo>
                    <a:cubicBezTo>
                      <a:pt x="255" y="33"/>
                      <a:pt x="257" y="32"/>
                      <a:pt x="258" y="32"/>
                    </a:cubicBezTo>
                    <a:cubicBezTo>
                      <a:pt x="258" y="32"/>
                      <a:pt x="259" y="32"/>
                      <a:pt x="259" y="31"/>
                    </a:cubicBezTo>
                    <a:cubicBezTo>
                      <a:pt x="259" y="30"/>
                      <a:pt x="260" y="30"/>
                      <a:pt x="259" y="30"/>
                    </a:cubicBezTo>
                    <a:cubicBezTo>
                      <a:pt x="258" y="30"/>
                      <a:pt x="258" y="30"/>
                      <a:pt x="258" y="29"/>
                    </a:cubicBezTo>
                    <a:cubicBezTo>
                      <a:pt x="258" y="29"/>
                      <a:pt x="257" y="28"/>
                      <a:pt x="257" y="28"/>
                    </a:cubicBezTo>
                    <a:cubicBezTo>
                      <a:pt x="256" y="28"/>
                      <a:pt x="257" y="27"/>
                      <a:pt x="256" y="27"/>
                    </a:cubicBezTo>
                    <a:cubicBezTo>
                      <a:pt x="256" y="26"/>
                      <a:pt x="255" y="27"/>
                      <a:pt x="255" y="27"/>
                    </a:cubicBezTo>
                    <a:cubicBezTo>
                      <a:pt x="254" y="27"/>
                      <a:pt x="253" y="26"/>
                      <a:pt x="253" y="26"/>
                    </a:cubicBezTo>
                    <a:cubicBezTo>
                      <a:pt x="252" y="26"/>
                      <a:pt x="253" y="27"/>
                      <a:pt x="252" y="27"/>
                    </a:cubicBezTo>
                    <a:cubicBezTo>
                      <a:pt x="252" y="27"/>
                      <a:pt x="252" y="27"/>
                      <a:pt x="251" y="27"/>
                    </a:cubicBezTo>
                    <a:cubicBezTo>
                      <a:pt x="250" y="27"/>
                      <a:pt x="250" y="27"/>
                      <a:pt x="249" y="27"/>
                    </a:cubicBezTo>
                    <a:cubicBezTo>
                      <a:pt x="249" y="27"/>
                      <a:pt x="248" y="28"/>
                      <a:pt x="248" y="28"/>
                    </a:cubicBezTo>
                    <a:cubicBezTo>
                      <a:pt x="248" y="28"/>
                      <a:pt x="248" y="27"/>
                      <a:pt x="247" y="27"/>
                    </a:cubicBezTo>
                    <a:cubicBezTo>
                      <a:pt x="246" y="27"/>
                      <a:pt x="245" y="27"/>
                      <a:pt x="245" y="27"/>
                    </a:cubicBezTo>
                    <a:cubicBezTo>
                      <a:pt x="245" y="26"/>
                      <a:pt x="246" y="25"/>
                      <a:pt x="246" y="25"/>
                    </a:cubicBezTo>
                    <a:cubicBezTo>
                      <a:pt x="245" y="25"/>
                      <a:pt x="245" y="24"/>
                      <a:pt x="245" y="23"/>
                    </a:cubicBezTo>
                    <a:cubicBezTo>
                      <a:pt x="245" y="23"/>
                      <a:pt x="244" y="22"/>
                      <a:pt x="244" y="21"/>
                    </a:cubicBezTo>
                    <a:cubicBezTo>
                      <a:pt x="244" y="21"/>
                      <a:pt x="243" y="19"/>
                      <a:pt x="244" y="19"/>
                    </a:cubicBezTo>
                    <a:cubicBezTo>
                      <a:pt x="245" y="20"/>
                      <a:pt x="245" y="20"/>
                      <a:pt x="246" y="20"/>
                    </a:cubicBezTo>
                    <a:cubicBezTo>
                      <a:pt x="246" y="20"/>
                      <a:pt x="247" y="18"/>
                      <a:pt x="247" y="19"/>
                    </a:cubicBezTo>
                    <a:cubicBezTo>
                      <a:pt x="248" y="20"/>
                      <a:pt x="248" y="21"/>
                      <a:pt x="248" y="22"/>
                    </a:cubicBezTo>
                    <a:cubicBezTo>
                      <a:pt x="248" y="22"/>
                      <a:pt x="250" y="23"/>
                      <a:pt x="250" y="22"/>
                    </a:cubicBezTo>
                    <a:cubicBezTo>
                      <a:pt x="250" y="21"/>
                      <a:pt x="250" y="20"/>
                      <a:pt x="251" y="20"/>
                    </a:cubicBezTo>
                    <a:cubicBezTo>
                      <a:pt x="251" y="20"/>
                      <a:pt x="251" y="19"/>
                      <a:pt x="252" y="19"/>
                    </a:cubicBezTo>
                    <a:cubicBezTo>
                      <a:pt x="253" y="18"/>
                      <a:pt x="253" y="18"/>
                      <a:pt x="253" y="18"/>
                    </a:cubicBezTo>
                    <a:cubicBezTo>
                      <a:pt x="253" y="17"/>
                      <a:pt x="254" y="17"/>
                      <a:pt x="255" y="17"/>
                    </a:cubicBezTo>
                    <a:cubicBezTo>
                      <a:pt x="255" y="17"/>
                      <a:pt x="256" y="17"/>
                      <a:pt x="257" y="17"/>
                    </a:cubicBezTo>
                    <a:cubicBezTo>
                      <a:pt x="257" y="18"/>
                      <a:pt x="258" y="18"/>
                      <a:pt x="258" y="17"/>
                    </a:cubicBezTo>
                    <a:cubicBezTo>
                      <a:pt x="258" y="17"/>
                      <a:pt x="258" y="17"/>
                      <a:pt x="258" y="16"/>
                    </a:cubicBezTo>
                    <a:cubicBezTo>
                      <a:pt x="259" y="15"/>
                      <a:pt x="260" y="15"/>
                      <a:pt x="260" y="15"/>
                    </a:cubicBezTo>
                    <a:cubicBezTo>
                      <a:pt x="261" y="14"/>
                      <a:pt x="260" y="14"/>
                      <a:pt x="261" y="14"/>
                    </a:cubicBezTo>
                    <a:cubicBezTo>
                      <a:pt x="262" y="14"/>
                      <a:pt x="262" y="13"/>
                      <a:pt x="262" y="13"/>
                    </a:cubicBezTo>
                    <a:cubicBezTo>
                      <a:pt x="263" y="13"/>
                      <a:pt x="263" y="10"/>
                      <a:pt x="264" y="10"/>
                    </a:cubicBezTo>
                    <a:cubicBezTo>
                      <a:pt x="265" y="11"/>
                      <a:pt x="265" y="11"/>
                      <a:pt x="265" y="11"/>
                    </a:cubicBezTo>
                    <a:cubicBezTo>
                      <a:pt x="266" y="11"/>
                      <a:pt x="266" y="11"/>
                      <a:pt x="266" y="10"/>
                    </a:cubicBezTo>
                    <a:cubicBezTo>
                      <a:pt x="266" y="10"/>
                      <a:pt x="266" y="9"/>
                      <a:pt x="265" y="9"/>
                    </a:cubicBezTo>
                    <a:cubicBezTo>
                      <a:pt x="265" y="8"/>
                      <a:pt x="265" y="8"/>
                      <a:pt x="265" y="7"/>
                    </a:cubicBezTo>
                    <a:cubicBezTo>
                      <a:pt x="265" y="7"/>
                      <a:pt x="265" y="6"/>
                      <a:pt x="266" y="6"/>
                    </a:cubicBezTo>
                    <a:cubicBezTo>
                      <a:pt x="266" y="6"/>
                      <a:pt x="267" y="6"/>
                      <a:pt x="267" y="6"/>
                    </a:cubicBezTo>
                    <a:cubicBezTo>
                      <a:pt x="267" y="5"/>
                      <a:pt x="267" y="4"/>
                      <a:pt x="267" y="4"/>
                    </a:cubicBezTo>
                    <a:cubicBezTo>
                      <a:pt x="268" y="4"/>
                      <a:pt x="269" y="4"/>
                      <a:pt x="269" y="4"/>
                    </a:cubicBezTo>
                    <a:cubicBezTo>
                      <a:pt x="269" y="5"/>
                      <a:pt x="269" y="6"/>
                      <a:pt x="270" y="6"/>
                    </a:cubicBezTo>
                    <a:cubicBezTo>
                      <a:pt x="270" y="6"/>
                      <a:pt x="270" y="5"/>
                      <a:pt x="271" y="5"/>
                    </a:cubicBezTo>
                    <a:cubicBezTo>
                      <a:pt x="271" y="5"/>
                      <a:pt x="272" y="4"/>
                      <a:pt x="272" y="4"/>
                    </a:cubicBezTo>
                    <a:cubicBezTo>
                      <a:pt x="272" y="3"/>
                      <a:pt x="272" y="3"/>
                      <a:pt x="273" y="2"/>
                    </a:cubicBezTo>
                    <a:cubicBezTo>
                      <a:pt x="273" y="2"/>
                      <a:pt x="275" y="1"/>
                      <a:pt x="275" y="1"/>
                    </a:cubicBezTo>
                    <a:cubicBezTo>
                      <a:pt x="275" y="2"/>
                      <a:pt x="276" y="3"/>
                      <a:pt x="276" y="3"/>
                    </a:cubicBezTo>
                    <a:cubicBezTo>
                      <a:pt x="277" y="2"/>
                      <a:pt x="276" y="1"/>
                      <a:pt x="277" y="2"/>
                    </a:cubicBezTo>
                    <a:cubicBezTo>
                      <a:pt x="278" y="3"/>
                      <a:pt x="278" y="3"/>
                      <a:pt x="278" y="2"/>
                    </a:cubicBezTo>
                    <a:cubicBezTo>
                      <a:pt x="279" y="2"/>
                      <a:pt x="278" y="2"/>
                      <a:pt x="278" y="1"/>
                    </a:cubicBezTo>
                    <a:cubicBezTo>
                      <a:pt x="278" y="0"/>
                      <a:pt x="280" y="0"/>
                      <a:pt x="280" y="1"/>
                    </a:cubicBezTo>
                    <a:cubicBezTo>
                      <a:pt x="280" y="1"/>
                      <a:pt x="279" y="1"/>
                      <a:pt x="279" y="2"/>
                    </a:cubicBezTo>
                    <a:cubicBezTo>
                      <a:pt x="280" y="2"/>
                      <a:pt x="280" y="3"/>
                      <a:pt x="280" y="4"/>
                    </a:cubicBezTo>
                    <a:cubicBezTo>
                      <a:pt x="280" y="5"/>
                      <a:pt x="280" y="7"/>
                      <a:pt x="281" y="7"/>
                    </a:cubicBezTo>
                    <a:cubicBezTo>
                      <a:pt x="281" y="7"/>
                      <a:pt x="282" y="6"/>
                      <a:pt x="283" y="7"/>
                    </a:cubicBezTo>
                    <a:cubicBezTo>
                      <a:pt x="284" y="7"/>
                      <a:pt x="285" y="7"/>
                      <a:pt x="285" y="8"/>
                    </a:cubicBezTo>
                    <a:cubicBezTo>
                      <a:pt x="285" y="9"/>
                      <a:pt x="285" y="10"/>
                      <a:pt x="286" y="10"/>
                    </a:cubicBezTo>
                    <a:cubicBezTo>
                      <a:pt x="286" y="10"/>
                      <a:pt x="287" y="11"/>
                      <a:pt x="288" y="11"/>
                    </a:cubicBezTo>
                    <a:cubicBezTo>
                      <a:pt x="288" y="11"/>
                      <a:pt x="290" y="10"/>
                      <a:pt x="290" y="11"/>
                    </a:cubicBezTo>
                    <a:cubicBezTo>
                      <a:pt x="290" y="12"/>
                      <a:pt x="290" y="13"/>
                      <a:pt x="291" y="13"/>
                    </a:cubicBezTo>
                    <a:cubicBezTo>
                      <a:pt x="291" y="13"/>
                      <a:pt x="292" y="14"/>
                      <a:pt x="292" y="14"/>
                    </a:cubicBezTo>
                    <a:cubicBezTo>
                      <a:pt x="293" y="14"/>
                      <a:pt x="293" y="13"/>
                      <a:pt x="293" y="13"/>
                    </a:cubicBezTo>
                    <a:cubicBezTo>
                      <a:pt x="294" y="13"/>
                      <a:pt x="294" y="13"/>
                      <a:pt x="294" y="13"/>
                    </a:cubicBezTo>
                    <a:cubicBezTo>
                      <a:pt x="295" y="12"/>
                      <a:pt x="295" y="12"/>
                      <a:pt x="295" y="12"/>
                    </a:cubicBezTo>
                    <a:cubicBezTo>
                      <a:pt x="296" y="13"/>
                      <a:pt x="298" y="12"/>
                      <a:pt x="298" y="13"/>
                    </a:cubicBezTo>
                    <a:cubicBezTo>
                      <a:pt x="298" y="13"/>
                      <a:pt x="298" y="14"/>
                      <a:pt x="298" y="14"/>
                    </a:cubicBezTo>
                    <a:cubicBezTo>
                      <a:pt x="298" y="14"/>
                      <a:pt x="299" y="12"/>
                      <a:pt x="300" y="13"/>
                    </a:cubicBezTo>
                    <a:cubicBezTo>
                      <a:pt x="300" y="14"/>
                      <a:pt x="301" y="14"/>
                      <a:pt x="302" y="14"/>
                    </a:cubicBezTo>
                    <a:cubicBezTo>
                      <a:pt x="303" y="14"/>
                      <a:pt x="303" y="14"/>
                      <a:pt x="303" y="15"/>
                    </a:cubicBezTo>
                    <a:cubicBezTo>
                      <a:pt x="303" y="16"/>
                      <a:pt x="303" y="17"/>
                      <a:pt x="303" y="17"/>
                    </a:cubicBezTo>
                    <a:cubicBezTo>
                      <a:pt x="303" y="18"/>
                      <a:pt x="303" y="18"/>
                      <a:pt x="304" y="17"/>
                    </a:cubicBezTo>
                    <a:cubicBezTo>
                      <a:pt x="304" y="17"/>
                      <a:pt x="306" y="16"/>
                      <a:pt x="306" y="16"/>
                    </a:cubicBezTo>
                    <a:cubicBezTo>
                      <a:pt x="307" y="15"/>
                      <a:pt x="308" y="15"/>
                      <a:pt x="309" y="15"/>
                    </a:cubicBezTo>
                    <a:cubicBezTo>
                      <a:pt x="309" y="15"/>
                      <a:pt x="310" y="15"/>
                      <a:pt x="310" y="15"/>
                    </a:cubicBezTo>
                    <a:cubicBezTo>
                      <a:pt x="311" y="15"/>
                      <a:pt x="311" y="15"/>
                      <a:pt x="311" y="14"/>
                    </a:cubicBezTo>
                    <a:cubicBezTo>
                      <a:pt x="311" y="14"/>
                      <a:pt x="312" y="13"/>
                      <a:pt x="312" y="13"/>
                    </a:cubicBezTo>
                    <a:cubicBezTo>
                      <a:pt x="313" y="13"/>
                      <a:pt x="313" y="13"/>
                      <a:pt x="313" y="13"/>
                    </a:cubicBezTo>
                    <a:cubicBezTo>
                      <a:pt x="314" y="12"/>
                      <a:pt x="314" y="12"/>
                      <a:pt x="315" y="12"/>
                    </a:cubicBezTo>
                    <a:cubicBezTo>
                      <a:pt x="315" y="13"/>
                      <a:pt x="316" y="13"/>
                      <a:pt x="316" y="13"/>
                    </a:cubicBezTo>
                    <a:cubicBezTo>
                      <a:pt x="316" y="13"/>
                      <a:pt x="316" y="11"/>
                      <a:pt x="317" y="12"/>
                    </a:cubicBezTo>
                    <a:cubicBezTo>
                      <a:pt x="317" y="12"/>
                      <a:pt x="317" y="13"/>
                      <a:pt x="317" y="14"/>
                    </a:cubicBezTo>
                    <a:cubicBezTo>
                      <a:pt x="317" y="14"/>
                      <a:pt x="317" y="15"/>
                      <a:pt x="318" y="15"/>
                    </a:cubicBezTo>
                    <a:cubicBezTo>
                      <a:pt x="319" y="15"/>
                      <a:pt x="319" y="14"/>
                      <a:pt x="320" y="14"/>
                    </a:cubicBezTo>
                    <a:cubicBezTo>
                      <a:pt x="321" y="15"/>
                      <a:pt x="322" y="14"/>
                      <a:pt x="323" y="14"/>
                    </a:cubicBezTo>
                    <a:cubicBezTo>
                      <a:pt x="323" y="14"/>
                      <a:pt x="323" y="14"/>
                      <a:pt x="323" y="13"/>
                    </a:cubicBezTo>
                    <a:cubicBezTo>
                      <a:pt x="323" y="12"/>
                      <a:pt x="324" y="11"/>
                      <a:pt x="324" y="11"/>
                    </a:cubicBezTo>
                    <a:cubicBezTo>
                      <a:pt x="325" y="11"/>
                      <a:pt x="326" y="10"/>
                      <a:pt x="326" y="10"/>
                    </a:cubicBezTo>
                    <a:cubicBezTo>
                      <a:pt x="327" y="9"/>
                      <a:pt x="327" y="8"/>
                      <a:pt x="327" y="8"/>
                    </a:cubicBezTo>
                    <a:cubicBezTo>
                      <a:pt x="327" y="7"/>
                      <a:pt x="328" y="6"/>
                      <a:pt x="328" y="6"/>
                    </a:cubicBezTo>
                    <a:cubicBezTo>
                      <a:pt x="327" y="6"/>
                      <a:pt x="327" y="5"/>
                      <a:pt x="327" y="4"/>
                    </a:cubicBezTo>
                    <a:cubicBezTo>
                      <a:pt x="327" y="4"/>
                      <a:pt x="329" y="3"/>
                      <a:pt x="330" y="3"/>
                    </a:cubicBezTo>
                    <a:cubicBezTo>
                      <a:pt x="331" y="4"/>
                      <a:pt x="331" y="4"/>
                      <a:pt x="331" y="4"/>
                    </a:cubicBezTo>
                    <a:cubicBezTo>
                      <a:pt x="332" y="4"/>
                      <a:pt x="332" y="4"/>
                      <a:pt x="332" y="4"/>
                    </a:cubicBezTo>
                    <a:close/>
                  </a:path>
                </a:pathLst>
              </a:custGeom>
              <a:grpFill/>
              <a:ln w="6350">
                <a:noFill/>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GB" sz="1600" b="0" i="0" u="none" strike="noStrike" kern="0" cap="none" spc="0" normalizeH="0" baseline="0" noProof="0">
                  <a:ln>
                    <a:noFill/>
                  </a:ln>
                  <a:solidFill>
                    <a:srgbClr val="5C5C5C"/>
                  </a:solidFill>
                  <a:effectLst/>
                  <a:uLnTx/>
                  <a:uFillTx/>
                  <a:cs typeface="+mn-ea"/>
                  <a:sym typeface="+mn-lt"/>
                </a:endParaRPr>
              </a:p>
            </p:txBody>
          </p:sp>
          <p:sp>
            <p:nvSpPr>
              <p:cNvPr id="50" name="任意多边形 48">
                <a:extLst>
                  <a:ext uri="{FF2B5EF4-FFF2-40B4-BE49-F238E27FC236}">
                    <a16:creationId xmlns:a16="http://schemas.microsoft.com/office/drawing/2014/main" id="{58604ED2-60A7-D736-8621-A08DA2E93569}"/>
                  </a:ext>
                </a:extLst>
              </p:cNvPr>
              <p:cNvSpPr/>
              <p:nvPr/>
            </p:nvSpPr>
            <p:spPr bwMode="auto">
              <a:xfrm>
                <a:off x="3507046" y="4140646"/>
                <a:ext cx="124203" cy="285279"/>
              </a:xfrm>
              <a:custGeom>
                <a:avLst/>
                <a:gdLst>
                  <a:gd name="T0" fmla="*/ 79 w 138"/>
                  <a:gd name="T1" fmla="*/ 316 h 317"/>
                  <a:gd name="T2" fmla="*/ 67 w 138"/>
                  <a:gd name="T3" fmla="*/ 316 h 317"/>
                  <a:gd name="T4" fmla="*/ 64 w 138"/>
                  <a:gd name="T5" fmla="*/ 299 h 317"/>
                  <a:gd name="T6" fmla="*/ 51 w 138"/>
                  <a:gd name="T7" fmla="*/ 277 h 317"/>
                  <a:gd name="T8" fmla="*/ 21 w 138"/>
                  <a:gd name="T9" fmla="*/ 258 h 317"/>
                  <a:gd name="T10" fmla="*/ 14 w 138"/>
                  <a:gd name="T11" fmla="*/ 239 h 317"/>
                  <a:gd name="T12" fmla="*/ 10 w 138"/>
                  <a:gd name="T13" fmla="*/ 229 h 317"/>
                  <a:gd name="T14" fmla="*/ 1 w 138"/>
                  <a:gd name="T15" fmla="*/ 221 h 317"/>
                  <a:gd name="T16" fmla="*/ 1 w 138"/>
                  <a:gd name="T17" fmla="*/ 213 h 317"/>
                  <a:gd name="T18" fmla="*/ 2 w 138"/>
                  <a:gd name="T19" fmla="*/ 202 h 317"/>
                  <a:gd name="T20" fmla="*/ 4 w 138"/>
                  <a:gd name="T21" fmla="*/ 191 h 317"/>
                  <a:gd name="T22" fmla="*/ 5 w 138"/>
                  <a:gd name="T23" fmla="*/ 191 h 317"/>
                  <a:gd name="T24" fmla="*/ 3 w 138"/>
                  <a:gd name="T25" fmla="*/ 182 h 317"/>
                  <a:gd name="T26" fmla="*/ 0 w 138"/>
                  <a:gd name="T27" fmla="*/ 169 h 317"/>
                  <a:gd name="T28" fmla="*/ 4 w 138"/>
                  <a:gd name="T29" fmla="*/ 154 h 317"/>
                  <a:gd name="T30" fmla="*/ 11 w 138"/>
                  <a:gd name="T31" fmla="*/ 148 h 317"/>
                  <a:gd name="T32" fmla="*/ 14 w 138"/>
                  <a:gd name="T33" fmla="*/ 133 h 317"/>
                  <a:gd name="T34" fmla="*/ 20 w 138"/>
                  <a:gd name="T35" fmla="*/ 119 h 317"/>
                  <a:gd name="T36" fmla="*/ 24 w 138"/>
                  <a:gd name="T37" fmla="*/ 112 h 317"/>
                  <a:gd name="T38" fmla="*/ 32 w 138"/>
                  <a:gd name="T39" fmla="*/ 89 h 317"/>
                  <a:gd name="T40" fmla="*/ 40 w 138"/>
                  <a:gd name="T41" fmla="*/ 72 h 317"/>
                  <a:gd name="T42" fmla="*/ 48 w 138"/>
                  <a:gd name="T43" fmla="*/ 63 h 317"/>
                  <a:gd name="T44" fmla="*/ 53 w 138"/>
                  <a:gd name="T45" fmla="*/ 47 h 317"/>
                  <a:gd name="T46" fmla="*/ 65 w 138"/>
                  <a:gd name="T47" fmla="*/ 26 h 317"/>
                  <a:gd name="T48" fmla="*/ 87 w 138"/>
                  <a:gd name="T49" fmla="*/ 14 h 317"/>
                  <a:gd name="T50" fmla="*/ 102 w 138"/>
                  <a:gd name="T51" fmla="*/ 2 h 317"/>
                  <a:gd name="T52" fmla="*/ 113 w 138"/>
                  <a:gd name="T53" fmla="*/ 11 h 317"/>
                  <a:gd name="T54" fmla="*/ 128 w 138"/>
                  <a:gd name="T55" fmla="*/ 12 h 317"/>
                  <a:gd name="T56" fmla="*/ 133 w 138"/>
                  <a:gd name="T57" fmla="*/ 21 h 317"/>
                  <a:gd name="T58" fmla="*/ 129 w 138"/>
                  <a:gd name="T59" fmla="*/ 29 h 317"/>
                  <a:gd name="T60" fmla="*/ 127 w 138"/>
                  <a:gd name="T61" fmla="*/ 49 h 317"/>
                  <a:gd name="T62" fmla="*/ 131 w 138"/>
                  <a:gd name="T63" fmla="*/ 67 h 317"/>
                  <a:gd name="T64" fmla="*/ 128 w 138"/>
                  <a:gd name="T65" fmla="*/ 77 h 317"/>
                  <a:gd name="T66" fmla="*/ 119 w 138"/>
                  <a:gd name="T67" fmla="*/ 98 h 317"/>
                  <a:gd name="T68" fmla="*/ 117 w 138"/>
                  <a:gd name="T69" fmla="*/ 112 h 317"/>
                  <a:gd name="T70" fmla="*/ 118 w 138"/>
                  <a:gd name="T71" fmla="*/ 120 h 317"/>
                  <a:gd name="T72" fmla="*/ 117 w 138"/>
                  <a:gd name="T73" fmla="*/ 139 h 317"/>
                  <a:gd name="T74" fmla="*/ 115 w 138"/>
                  <a:gd name="T75" fmla="*/ 157 h 317"/>
                  <a:gd name="T76" fmla="*/ 114 w 138"/>
                  <a:gd name="T77" fmla="*/ 170 h 317"/>
                  <a:gd name="T78" fmla="*/ 110 w 138"/>
                  <a:gd name="T79" fmla="*/ 186 h 317"/>
                  <a:gd name="T80" fmla="*/ 110 w 138"/>
                  <a:gd name="T81" fmla="*/ 198 h 317"/>
                  <a:gd name="T82" fmla="*/ 104 w 138"/>
                  <a:gd name="T83" fmla="*/ 215 h 317"/>
                  <a:gd name="T84" fmla="*/ 96 w 138"/>
                  <a:gd name="T85" fmla="*/ 227 h 317"/>
                  <a:gd name="T86" fmla="*/ 84 w 138"/>
                  <a:gd name="T87" fmla="*/ 246 h 317"/>
                  <a:gd name="T88" fmla="*/ 78 w 138"/>
                  <a:gd name="T89" fmla="*/ 273 h 317"/>
                  <a:gd name="T90" fmla="*/ 79 w 138"/>
                  <a:gd name="T91" fmla="*/ 299 h 3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38" h="317">
                    <a:moveTo>
                      <a:pt x="78" y="308"/>
                    </a:moveTo>
                    <a:cubicBezTo>
                      <a:pt x="78" y="308"/>
                      <a:pt x="75" y="309"/>
                      <a:pt x="76" y="311"/>
                    </a:cubicBezTo>
                    <a:cubicBezTo>
                      <a:pt x="77" y="312"/>
                      <a:pt x="79" y="316"/>
                      <a:pt x="79" y="316"/>
                    </a:cubicBezTo>
                    <a:cubicBezTo>
                      <a:pt x="78" y="317"/>
                      <a:pt x="77" y="315"/>
                      <a:pt x="75" y="314"/>
                    </a:cubicBezTo>
                    <a:cubicBezTo>
                      <a:pt x="73" y="313"/>
                      <a:pt x="70" y="312"/>
                      <a:pt x="69" y="312"/>
                    </a:cubicBezTo>
                    <a:cubicBezTo>
                      <a:pt x="68" y="313"/>
                      <a:pt x="68" y="317"/>
                      <a:pt x="67" y="316"/>
                    </a:cubicBezTo>
                    <a:cubicBezTo>
                      <a:pt x="66" y="315"/>
                      <a:pt x="66" y="315"/>
                      <a:pt x="65" y="312"/>
                    </a:cubicBezTo>
                    <a:cubicBezTo>
                      <a:pt x="65" y="310"/>
                      <a:pt x="62" y="307"/>
                      <a:pt x="63" y="305"/>
                    </a:cubicBezTo>
                    <a:cubicBezTo>
                      <a:pt x="64" y="303"/>
                      <a:pt x="64" y="301"/>
                      <a:pt x="64" y="299"/>
                    </a:cubicBezTo>
                    <a:cubicBezTo>
                      <a:pt x="63" y="296"/>
                      <a:pt x="62" y="294"/>
                      <a:pt x="61" y="292"/>
                    </a:cubicBezTo>
                    <a:cubicBezTo>
                      <a:pt x="60" y="290"/>
                      <a:pt x="59" y="288"/>
                      <a:pt x="57" y="285"/>
                    </a:cubicBezTo>
                    <a:cubicBezTo>
                      <a:pt x="56" y="282"/>
                      <a:pt x="53" y="278"/>
                      <a:pt x="51" y="277"/>
                    </a:cubicBezTo>
                    <a:cubicBezTo>
                      <a:pt x="49" y="276"/>
                      <a:pt x="43" y="273"/>
                      <a:pt x="40" y="272"/>
                    </a:cubicBezTo>
                    <a:cubicBezTo>
                      <a:pt x="37" y="271"/>
                      <a:pt x="31" y="268"/>
                      <a:pt x="29" y="266"/>
                    </a:cubicBezTo>
                    <a:cubicBezTo>
                      <a:pt x="28" y="265"/>
                      <a:pt x="23" y="262"/>
                      <a:pt x="21" y="258"/>
                    </a:cubicBezTo>
                    <a:cubicBezTo>
                      <a:pt x="20" y="255"/>
                      <a:pt x="20" y="255"/>
                      <a:pt x="20" y="253"/>
                    </a:cubicBezTo>
                    <a:cubicBezTo>
                      <a:pt x="21" y="252"/>
                      <a:pt x="19" y="247"/>
                      <a:pt x="17" y="245"/>
                    </a:cubicBezTo>
                    <a:cubicBezTo>
                      <a:pt x="16" y="243"/>
                      <a:pt x="14" y="240"/>
                      <a:pt x="14" y="239"/>
                    </a:cubicBezTo>
                    <a:cubicBezTo>
                      <a:pt x="14" y="238"/>
                      <a:pt x="15" y="237"/>
                      <a:pt x="15" y="236"/>
                    </a:cubicBezTo>
                    <a:cubicBezTo>
                      <a:pt x="14" y="235"/>
                      <a:pt x="13" y="236"/>
                      <a:pt x="12" y="235"/>
                    </a:cubicBezTo>
                    <a:cubicBezTo>
                      <a:pt x="11" y="233"/>
                      <a:pt x="10" y="230"/>
                      <a:pt x="10" y="229"/>
                    </a:cubicBezTo>
                    <a:cubicBezTo>
                      <a:pt x="10" y="228"/>
                      <a:pt x="12" y="226"/>
                      <a:pt x="11" y="225"/>
                    </a:cubicBezTo>
                    <a:cubicBezTo>
                      <a:pt x="10" y="225"/>
                      <a:pt x="8" y="225"/>
                      <a:pt x="6" y="224"/>
                    </a:cubicBezTo>
                    <a:cubicBezTo>
                      <a:pt x="4" y="223"/>
                      <a:pt x="1" y="222"/>
                      <a:pt x="1" y="221"/>
                    </a:cubicBezTo>
                    <a:cubicBezTo>
                      <a:pt x="1" y="220"/>
                      <a:pt x="0" y="217"/>
                      <a:pt x="1" y="217"/>
                    </a:cubicBezTo>
                    <a:cubicBezTo>
                      <a:pt x="2" y="217"/>
                      <a:pt x="3" y="216"/>
                      <a:pt x="3" y="215"/>
                    </a:cubicBezTo>
                    <a:cubicBezTo>
                      <a:pt x="3" y="214"/>
                      <a:pt x="2" y="213"/>
                      <a:pt x="1" y="213"/>
                    </a:cubicBezTo>
                    <a:cubicBezTo>
                      <a:pt x="0" y="212"/>
                      <a:pt x="0" y="211"/>
                      <a:pt x="0" y="210"/>
                    </a:cubicBezTo>
                    <a:cubicBezTo>
                      <a:pt x="1" y="209"/>
                      <a:pt x="1" y="208"/>
                      <a:pt x="1" y="206"/>
                    </a:cubicBezTo>
                    <a:cubicBezTo>
                      <a:pt x="1" y="204"/>
                      <a:pt x="1" y="204"/>
                      <a:pt x="2" y="202"/>
                    </a:cubicBezTo>
                    <a:cubicBezTo>
                      <a:pt x="2" y="201"/>
                      <a:pt x="3" y="201"/>
                      <a:pt x="3" y="198"/>
                    </a:cubicBezTo>
                    <a:cubicBezTo>
                      <a:pt x="3" y="196"/>
                      <a:pt x="3" y="194"/>
                      <a:pt x="3" y="192"/>
                    </a:cubicBezTo>
                    <a:cubicBezTo>
                      <a:pt x="3" y="191"/>
                      <a:pt x="3" y="189"/>
                      <a:pt x="4" y="191"/>
                    </a:cubicBezTo>
                    <a:cubicBezTo>
                      <a:pt x="4" y="193"/>
                      <a:pt x="4" y="193"/>
                      <a:pt x="4" y="194"/>
                    </a:cubicBezTo>
                    <a:cubicBezTo>
                      <a:pt x="5" y="194"/>
                      <a:pt x="6" y="194"/>
                      <a:pt x="6" y="193"/>
                    </a:cubicBezTo>
                    <a:cubicBezTo>
                      <a:pt x="5" y="192"/>
                      <a:pt x="6" y="192"/>
                      <a:pt x="5" y="191"/>
                    </a:cubicBezTo>
                    <a:cubicBezTo>
                      <a:pt x="4" y="189"/>
                      <a:pt x="3" y="188"/>
                      <a:pt x="3" y="187"/>
                    </a:cubicBezTo>
                    <a:cubicBezTo>
                      <a:pt x="4" y="185"/>
                      <a:pt x="3" y="185"/>
                      <a:pt x="2" y="184"/>
                    </a:cubicBezTo>
                    <a:cubicBezTo>
                      <a:pt x="2" y="184"/>
                      <a:pt x="2" y="183"/>
                      <a:pt x="3" y="182"/>
                    </a:cubicBezTo>
                    <a:cubicBezTo>
                      <a:pt x="3" y="181"/>
                      <a:pt x="3" y="180"/>
                      <a:pt x="3" y="179"/>
                    </a:cubicBezTo>
                    <a:cubicBezTo>
                      <a:pt x="3" y="177"/>
                      <a:pt x="3" y="177"/>
                      <a:pt x="2" y="175"/>
                    </a:cubicBezTo>
                    <a:cubicBezTo>
                      <a:pt x="1" y="174"/>
                      <a:pt x="0" y="170"/>
                      <a:pt x="0" y="169"/>
                    </a:cubicBezTo>
                    <a:cubicBezTo>
                      <a:pt x="0" y="168"/>
                      <a:pt x="2" y="164"/>
                      <a:pt x="2" y="163"/>
                    </a:cubicBezTo>
                    <a:cubicBezTo>
                      <a:pt x="2" y="162"/>
                      <a:pt x="3" y="162"/>
                      <a:pt x="4" y="160"/>
                    </a:cubicBezTo>
                    <a:cubicBezTo>
                      <a:pt x="4" y="158"/>
                      <a:pt x="4" y="156"/>
                      <a:pt x="4" y="154"/>
                    </a:cubicBezTo>
                    <a:cubicBezTo>
                      <a:pt x="5" y="153"/>
                      <a:pt x="7" y="150"/>
                      <a:pt x="8" y="150"/>
                    </a:cubicBezTo>
                    <a:cubicBezTo>
                      <a:pt x="8" y="150"/>
                      <a:pt x="12" y="149"/>
                      <a:pt x="12" y="149"/>
                    </a:cubicBezTo>
                    <a:cubicBezTo>
                      <a:pt x="12" y="149"/>
                      <a:pt x="12" y="148"/>
                      <a:pt x="11" y="148"/>
                    </a:cubicBezTo>
                    <a:cubicBezTo>
                      <a:pt x="10" y="148"/>
                      <a:pt x="8" y="148"/>
                      <a:pt x="9" y="147"/>
                    </a:cubicBezTo>
                    <a:cubicBezTo>
                      <a:pt x="9" y="146"/>
                      <a:pt x="11" y="142"/>
                      <a:pt x="11" y="140"/>
                    </a:cubicBezTo>
                    <a:cubicBezTo>
                      <a:pt x="12" y="139"/>
                      <a:pt x="14" y="135"/>
                      <a:pt x="14" y="133"/>
                    </a:cubicBezTo>
                    <a:cubicBezTo>
                      <a:pt x="14" y="131"/>
                      <a:pt x="15" y="129"/>
                      <a:pt x="16" y="128"/>
                    </a:cubicBezTo>
                    <a:cubicBezTo>
                      <a:pt x="17" y="127"/>
                      <a:pt x="19" y="125"/>
                      <a:pt x="19" y="124"/>
                    </a:cubicBezTo>
                    <a:cubicBezTo>
                      <a:pt x="19" y="123"/>
                      <a:pt x="20" y="121"/>
                      <a:pt x="20" y="119"/>
                    </a:cubicBezTo>
                    <a:cubicBezTo>
                      <a:pt x="20" y="118"/>
                      <a:pt x="22" y="116"/>
                      <a:pt x="22" y="115"/>
                    </a:cubicBezTo>
                    <a:cubicBezTo>
                      <a:pt x="23" y="114"/>
                      <a:pt x="23" y="114"/>
                      <a:pt x="24" y="114"/>
                    </a:cubicBezTo>
                    <a:cubicBezTo>
                      <a:pt x="24" y="113"/>
                      <a:pt x="25" y="113"/>
                      <a:pt x="24" y="112"/>
                    </a:cubicBezTo>
                    <a:cubicBezTo>
                      <a:pt x="24" y="111"/>
                      <a:pt x="26" y="106"/>
                      <a:pt x="26" y="104"/>
                    </a:cubicBezTo>
                    <a:cubicBezTo>
                      <a:pt x="27" y="102"/>
                      <a:pt x="27" y="100"/>
                      <a:pt x="28" y="98"/>
                    </a:cubicBezTo>
                    <a:cubicBezTo>
                      <a:pt x="29" y="96"/>
                      <a:pt x="30" y="92"/>
                      <a:pt x="32" y="89"/>
                    </a:cubicBezTo>
                    <a:cubicBezTo>
                      <a:pt x="34" y="86"/>
                      <a:pt x="35" y="85"/>
                      <a:pt x="36" y="83"/>
                    </a:cubicBezTo>
                    <a:cubicBezTo>
                      <a:pt x="36" y="80"/>
                      <a:pt x="37" y="74"/>
                      <a:pt x="38" y="73"/>
                    </a:cubicBezTo>
                    <a:cubicBezTo>
                      <a:pt x="39" y="72"/>
                      <a:pt x="40" y="72"/>
                      <a:pt x="40" y="72"/>
                    </a:cubicBezTo>
                    <a:cubicBezTo>
                      <a:pt x="41" y="72"/>
                      <a:pt x="41" y="72"/>
                      <a:pt x="41" y="71"/>
                    </a:cubicBezTo>
                    <a:cubicBezTo>
                      <a:pt x="41" y="70"/>
                      <a:pt x="42" y="68"/>
                      <a:pt x="44" y="67"/>
                    </a:cubicBezTo>
                    <a:cubicBezTo>
                      <a:pt x="45" y="67"/>
                      <a:pt x="47" y="65"/>
                      <a:pt x="48" y="63"/>
                    </a:cubicBezTo>
                    <a:cubicBezTo>
                      <a:pt x="49" y="62"/>
                      <a:pt x="50" y="60"/>
                      <a:pt x="51" y="57"/>
                    </a:cubicBezTo>
                    <a:cubicBezTo>
                      <a:pt x="52" y="55"/>
                      <a:pt x="52" y="54"/>
                      <a:pt x="52" y="52"/>
                    </a:cubicBezTo>
                    <a:cubicBezTo>
                      <a:pt x="52" y="50"/>
                      <a:pt x="53" y="49"/>
                      <a:pt x="53" y="47"/>
                    </a:cubicBezTo>
                    <a:cubicBezTo>
                      <a:pt x="54" y="44"/>
                      <a:pt x="55" y="42"/>
                      <a:pt x="56" y="39"/>
                    </a:cubicBezTo>
                    <a:cubicBezTo>
                      <a:pt x="57" y="37"/>
                      <a:pt x="58" y="33"/>
                      <a:pt x="60" y="31"/>
                    </a:cubicBezTo>
                    <a:cubicBezTo>
                      <a:pt x="61" y="29"/>
                      <a:pt x="62" y="28"/>
                      <a:pt x="65" y="26"/>
                    </a:cubicBezTo>
                    <a:cubicBezTo>
                      <a:pt x="69" y="24"/>
                      <a:pt x="71" y="21"/>
                      <a:pt x="75" y="21"/>
                    </a:cubicBezTo>
                    <a:cubicBezTo>
                      <a:pt x="78" y="20"/>
                      <a:pt x="82" y="19"/>
                      <a:pt x="83" y="18"/>
                    </a:cubicBezTo>
                    <a:cubicBezTo>
                      <a:pt x="85" y="17"/>
                      <a:pt x="87" y="16"/>
                      <a:pt x="87" y="14"/>
                    </a:cubicBezTo>
                    <a:cubicBezTo>
                      <a:pt x="88" y="13"/>
                      <a:pt x="89" y="7"/>
                      <a:pt x="90" y="7"/>
                    </a:cubicBezTo>
                    <a:cubicBezTo>
                      <a:pt x="90" y="6"/>
                      <a:pt x="93" y="3"/>
                      <a:pt x="95" y="2"/>
                    </a:cubicBezTo>
                    <a:cubicBezTo>
                      <a:pt x="97" y="1"/>
                      <a:pt x="101" y="0"/>
                      <a:pt x="102" y="2"/>
                    </a:cubicBezTo>
                    <a:cubicBezTo>
                      <a:pt x="104" y="3"/>
                      <a:pt x="104" y="3"/>
                      <a:pt x="104" y="4"/>
                    </a:cubicBezTo>
                    <a:cubicBezTo>
                      <a:pt x="105" y="5"/>
                      <a:pt x="106" y="7"/>
                      <a:pt x="108" y="8"/>
                    </a:cubicBezTo>
                    <a:cubicBezTo>
                      <a:pt x="109" y="8"/>
                      <a:pt x="111" y="10"/>
                      <a:pt x="113" y="11"/>
                    </a:cubicBezTo>
                    <a:cubicBezTo>
                      <a:pt x="114" y="11"/>
                      <a:pt x="118" y="11"/>
                      <a:pt x="119" y="11"/>
                    </a:cubicBezTo>
                    <a:cubicBezTo>
                      <a:pt x="120" y="12"/>
                      <a:pt x="122" y="12"/>
                      <a:pt x="124" y="12"/>
                    </a:cubicBezTo>
                    <a:cubicBezTo>
                      <a:pt x="125" y="12"/>
                      <a:pt x="127" y="12"/>
                      <a:pt x="128" y="12"/>
                    </a:cubicBezTo>
                    <a:cubicBezTo>
                      <a:pt x="129" y="12"/>
                      <a:pt x="130" y="11"/>
                      <a:pt x="130" y="13"/>
                    </a:cubicBezTo>
                    <a:cubicBezTo>
                      <a:pt x="130" y="15"/>
                      <a:pt x="130" y="16"/>
                      <a:pt x="131" y="18"/>
                    </a:cubicBezTo>
                    <a:cubicBezTo>
                      <a:pt x="131" y="19"/>
                      <a:pt x="132" y="21"/>
                      <a:pt x="133" y="21"/>
                    </a:cubicBezTo>
                    <a:cubicBezTo>
                      <a:pt x="134" y="21"/>
                      <a:pt x="136" y="20"/>
                      <a:pt x="136" y="20"/>
                    </a:cubicBezTo>
                    <a:cubicBezTo>
                      <a:pt x="137" y="21"/>
                      <a:pt x="138" y="22"/>
                      <a:pt x="136" y="23"/>
                    </a:cubicBezTo>
                    <a:cubicBezTo>
                      <a:pt x="135" y="24"/>
                      <a:pt x="131" y="27"/>
                      <a:pt x="129" y="29"/>
                    </a:cubicBezTo>
                    <a:cubicBezTo>
                      <a:pt x="128" y="31"/>
                      <a:pt x="126" y="34"/>
                      <a:pt x="125" y="36"/>
                    </a:cubicBezTo>
                    <a:cubicBezTo>
                      <a:pt x="125" y="39"/>
                      <a:pt x="125" y="39"/>
                      <a:pt x="125" y="42"/>
                    </a:cubicBezTo>
                    <a:cubicBezTo>
                      <a:pt x="125" y="45"/>
                      <a:pt x="126" y="47"/>
                      <a:pt x="127" y="49"/>
                    </a:cubicBezTo>
                    <a:cubicBezTo>
                      <a:pt x="127" y="51"/>
                      <a:pt x="129" y="56"/>
                      <a:pt x="130" y="59"/>
                    </a:cubicBezTo>
                    <a:cubicBezTo>
                      <a:pt x="131" y="61"/>
                      <a:pt x="133" y="64"/>
                      <a:pt x="133" y="65"/>
                    </a:cubicBezTo>
                    <a:cubicBezTo>
                      <a:pt x="132" y="66"/>
                      <a:pt x="132" y="67"/>
                      <a:pt x="131" y="67"/>
                    </a:cubicBezTo>
                    <a:cubicBezTo>
                      <a:pt x="130" y="68"/>
                      <a:pt x="130" y="68"/>
                      <a:pt x="130" y="69"/>
                    </a:cubicBezTo>
                    <a:cubicBezTo>
                      <a:pt x="131" y="70"/>
                      <a:pt x="132" y="70"/>
                      <a:pt x="131" y="71"/>
                    </a:cubicBezTo>
                    <a:cubicBezTo>
                      <a:pt x="130" y="72"/>
                      <a:pt x="128" y="75"/>
                      <a:pt x="128" y="77"/>
                    </a:cubicBezTo>
                    <a:cubicBezTo>
                      <a:pt x="127" y="79"/>
                      <a:pt x="127" y="83"/>
                      <a:pt x="127" y="85"/>
                    </a:cubicBezTo>
                    <a:cubicBezTo>
                      <a:pt x="127" y="86"/>
                      <a:pt x="127" y="90"/>
                      <a:pt x="125" y="92"/>
                    </a:cubicBezTo>
                    <a:cubicBezTo>
                      <a:pt x="123" y="94"/>
                      <a:pt x="120" y="98"/>
                      <a:pt x="119" y="98"/>
                    </a:cubicBezTo>
                    <a:cubicBezTo>
                      <a:pt x="119" y="99"/>
                      <a:pt x="120" y="101"/>
                      <a:pt x="120" y="103"/>
                    </a:cubicBezTo>
                    <a:cubicBezTo>
                      <a:pt x="120" y="104"/>
                      <a:pt x="119" y="106"/>
                      <a:pt x="118" y="107"/>
                    </a:cubicBezTo>
                    <a:cubicBezTo>
                      <a:pt x="117" y="108"/>
                      <a:pt x="117" y="111"/>
                      <a:pt x="117" y="112"/>
                    </a:cubicBezTo>
                    <a:cubicBezTo>
                      <a:pt x="118" y="112"/>
                      <a:pt x="118" y="114"/>
                      <a:pt x="119" y="115"/>
                    </a:cubicBezTo>
                    <a:cubicBezTo>
                      <a:pt x="120" y="116"/>
                      <a:pt x="120" y="117"/>
                      <a:pt x="120" y="117"/>
                    </a:cubicBezTo>
                    <a:cubicBezTo>
                      <a:pt x="119" y="118"/>
                      <a:pt x="118" y="120"/>
                      <a:pt x="118" y="120"/>
                    </a:cubicBezTo>
                    <a:cubicBezTo>
                      <a:pt x="118" y="121"/>
                      <a:pt x="118" y="123"/>
                      <a:pt x="118" y="126"/>
                    </a:cubicBezTo>
                    <a:cubicBezTo>
                      <a:pt x="118" y="129"/>
                      <a:pt x="117" y="132"/>
                      <a:pt x="117" y="134"/>
                    </a:cubicBezTo>
                    <a:cubicBezTo>
                      <a:pt x="117" y="136"/>
                      <a:pt x="117" y="137"/>
                      <a:pt x="117" y="139"/>
                    </a:cubicBezTo>
                    <a:cubicBezTo>
                      <a:pt x="117" y="140"/>
                      <a:pt x="117" y="142"/>
                      <a:pt x="116" y="143"/>
                    </a:cubicBezTo>
                    <a:cubicBezTo>
                      <a:pt x="116" y="144"/>
                      <a:pt x="116" y="145"/>
                      <a:pt x="116" y="148"/>
                    </a:cubicBezTo>
                    <a:cubicBezTo>
                      <a:pt x="116" y="150"/>
                      <a:pt x="116" y="155"/>
                      <a:pt x="115" y="157"/>
                    </a:cubicBezTo>
                    <a:cubicBezTo>
                      <a:pt x="115" y="159"/>
                      <a:pt x="114" y="161"/>
                      <a:pt x="114" y="163"/>
                    </a:cubicBezTo>
                    <a:cubicBezTo>
                      <a:pt x="115" y="164"/>
                      <a:pt x="115" y="165"/>
                      <a:pt x="115" y="166"/>
                    </a:cubicBezTo>
                    <a:cubicBezTo>
                      <a:pt x="115" y="167"/>
                      <a:pt x="115" y="168"/>
                      <a:pt x="114" y="170"/>
                    </a:cubicBezTo>
                    <a:cubicBezTo>
                      <a:pt x="114" y="173"/>
                      <a:pt x="113" y="177"/>
                      <a:pt x="113" y="178"/>
                    </a:cubicBezTo>
                    <a:cubicBezTo>
                      <a:pt x="113" y="179"/>
                      <a:pt x="114" y="181"/>
                      <a:pt x="113" y="182"/>
                    </a:cubicBezTo>
                    <a:cubicBezTo>
                      <a:pt x="112" y="182"/>
                      <a:pt x="111" y="184"/>
                      <a:pt x="110" y="186"/>
                    </a:cubicBezTo>
                    <a:cubicBezTo>
                      <a:pt x="110" y="187"/>
                      <a:pt x="111" y="190"/>
                      <a:pt x="110" y="190"/>
                    </a:cubicBezTo>
                    <a:cubicBezTo>
                      <a:pt x="109" y="191"/>
                      <a:pt x="108" y="192"/>
                      <a:pt x="109" y="194"/>
                    </a:cubicBezTo>
                    <a:cubicBezTo>
                      <a:pt x="110" y="195"/>
                      <a:pt x="110" y="197"/>
                      <a:pt x="110" y="198"/>
                    </a:cubicBezTo>
                    <a:cubicBezTo>
                      <a:pt x="111" y="199"/>
                      <a:pt x="111" y="200"/>
                      <a:pt x="110" y="201"/>
                    </a:cubicBezTo>
                    <a:cubicBezTo>
                      <a:pt x="108" y="202"/>
                      <a:pt x="107" y="204"/>
                      <a:pt x="106" y="206"/>
                    </a:cubicBezTo>
                    <a:cubicBezTo>
                      <a:pt x="106" y="208"/>
                      <a:pt x="105" y="213"/>
                      <a:pt x="104" y="215"/>
                    </a:cubicBezTo>
                    <a:cubicBezTo>
                      <a:pt x="103" y="217"/>
                      <a:pt x="103" y="216"/>
                      <a:pt x="102" y="218"/>
                    </a:cubicBezTo>
                    <a:cubicBezTo>
                      <a:pt x="101" y="221"/>
                      <a:pt x="100" y="224"/>
                      <a:pt x="99" y="225"/>
                    </a:cubicBezTo>
                    <a:cubicBezTo>
                      <a:pt x="97" y="225"/>
                      <a:pt x="96" y="225"/>
                      <a:pt x="96" y="227"/>
                    </a:cubicBezTo>
                    <a:cubicBezTo>
                      <a:pt x="96" y="228"/>
                      <a:pt x="97" y="229"/>
                      <a:pt x="96" y="232"/>
                    </a:cubicBezTo>
                    <a:cubicBezTo>
                      <a:pt x="96" y="234"/>
                      <a:pt x="93" y="238"/>
                      <a:pt x="91" y="240"/>
                    </a:cubicBezTo>
                    <a:cubicBezTo>
                      <a:pt x="89" y="241"/>
                      <a:pt x="85" y="243"/>
                      <a:pt x="84" y="246"/>
                    </a:cubicBezTo>
                    <a:cubicBezTo>
                      <a:pt x="84" y="248"/>
                      <a:pt x="84" y="252"/>
                      <a:pt x="83" y="253"/>
                    </a:cubicBezTo>
                    <a:cubicBezTo>
                      <a:pt x="82" y="254"/>
                      <a:pt x="81" y="256"/>
                      <a:pt x="81" y="258"/>
                    </a:cubicBezTo>
                    <a:cubicBezTo>
                      <a:pt x="80" y="261"/>
                      <a:pt x="79" y="270"/>
                      <a:pt x="78" y="273"/>
                    </a:cubicBezTo>
                    <a:cubicBezTo>
                      <a:pt x="77" y="276"/>
                      <a:pt x="77" y="278"/>
                      <a:pt x="77" y="282"/>
                    </a:cubicBezTo>
                    <a:cubicBezTo>
                      <a:pt x="78" y="286"/>
                      <a:pt x="78" y="287"/>
                      <a:pt x="78" y="290"/>
                    </a:cubicBezTo>
                    <a:cubicBezTo>
                      <a:pt x="78" y="294"/>
                      <a:pt x="79" y="296"/>
                      <a:pt x="79" y="299"/>
                    </a:cubicBezTo>
                    <a:cubicBezTo>
                      <a:pt x="80" y="303"/>
                      <a:pt x="80" y="304"/>
                      <a:pt x="80" y="305"/>
                    </a:cubicBezTo>
                    <a:cubicBezTo>
                      <a:pt x="79" y="306"/>
                      <a:pt x="78" y="308"/>
                      <a:pt x="78" y="308"/>
                    </a:cubicBezTo>
                    <a:close/>
                  </a:path>
                </a:pathLst>
              </a:custGeom>
              <a:grpFill/>
              <a:ln w="6350">
                <a:noFill/>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GB" sz="1600" b="0" i="0" u="none" strike="noStrike" kern="0" cap="none" spc="0" normalizeH="0" baseline="0" noProof="0">
                  <a:ln>
                    <a:noFill/>
                  </a:ln>
                  <a:solidFill>
                    <a:srgbClr val="5C5C5C"/>
                  </a:solidFill>
                  <a:effectLst/>
                  <a:uLnTx/>
                  <a:uFillTx/>
                  <a:cs typeface="+mn-ea"/>
                  <a:sym typeface="+mn-lt"/>
                </a:endParaRPr>
              </a:p>
            </p:txBody>
          </p:sp>
          <p:sp>
            <p:nvSpPr>
              <p:cNvPr id="51" name="任意多边形 49">
                <a:extLst>
                  <a:ext uri="{FF2B5EF4-FFF2-40B4-BE49-F238E27FC236}">
                    <a16:creationId xmlns:a16="http://schemas.microsoft.com/office/drawing/2014/main" id="{46C8E8E5-7648-BB09-C9BA-42E8FFB2F306}"/>
                  </a:ext>
                </a:extLst>
              </p:cNvPr>
              <p:cNvSpPr/>
              <p:nvPr/>
            </p:nvSpPr>
            <p:spPr bwMode="auto">
              <a:xfrm>
                <a:off x="2658001" y="3830138"/>
                <a:ext cx="397838" cy="440533"/>
              </a:xfrm>
              <a:custGeom>
                <a:avLst/>
                <a:gdLst>
                  <a:gd name="T0" fmla="*/ 378 w 442"/>
                  <a:gd name="T1" fmla="*/ 75 h 490"/>
                  <a:gd name="T2" fmla="*/ 372 w 442"/>
                  <a:gd name="T3" fmla="*/ 38 h 490"/>
                  <a:gd name="T4" fmla="*/ 327 w 442"/>
                  <a:gd name="T5" fmla="*/ 45 h 490"/>
                  <a:gd name="T6" fmla="*/ 305 w 442"/>
                  <a:gd name="T7" fmla="*/ 26 h 490"/>
                  <a:gd name="T8" fmla="*/ 273 w 442"/>
                  <a:gd name="T9" fmla="*/ 44 h 490"/>
                  <a:gd name="T10" fmla="*/ 247 w 442"/>
                  <a:gd name="T11" fmla="*/ 28 h 490"/>
                  <a:gd name="T12" fmla="*/ 215 w 442"/>
                  <a:gd name="T13" fmla="*/ 17 h 490"/>
                  <a:gd name="T14" fmla="*/ 181 w 442"/>
                  <a:gd name="T15" fmla="*/ 6 h 490"/>
                  <a:gd name="T16" fmla="*/ 133 w 442"/>
                  <a:gd name="T17" fmla="*/ 6 h 490"/>
                  <a:gd name="T18" fmla="*/ 133 w 442"/>
                  <a:gd name="T19" fmla="*/ 35 h 490"/>
                  <a:gd name="T20" fmla="*/ 97 w 442"/>
                  <a:gd name="T21" fmla="*/ 33 h 490"/>
                  <a:gd name="T22" fmla="*/ 62 w 442"/>
                  <a:gd name="T23" fmla="*/ 51 h 490"/>
                  <a:gd name="T24" fmla="*/ 38 w 442"/>
                  <a:gd name="T25" fmla="*/ 72 h 490"/>
                  <a:gd name="T26" fmla="*/ 32 w 442"/>
                  <a:gd name="T27" fmla="*/ 100 h 490"/>
                  <a:gd name="T28" fmla="*/ 27 w 442"/>
                  <a:gd name="T29" fmla="*/ 140 h 490"/>
                  <a:gd name="T30" fmla="*/ 39 w 442"/>
                  <a:gd name="T31" fmla="*/ 170 h 490"/>
                  <a:gd name="T32" fmla="*/ 41 w 442"/>
                  <a:gd name="T33" fmla="*/ 195 h 490"/>
                  <a:gd name="T34" fmla="*/ 52 w 442"/>
                  <a:gd name="T35" fmla="*/ 228 h 490"/>
                  <a:gd name="T36" fmla="*/ 31 w 442"/>
                  <a:gd name="T37" fmla="*/ 247 h 490"/>
                  <a:gd name="T38" fmla="*/ 9 w 442"/>
                  <a:gd name="T39" fmla="*/ 268 h 490"/>
                  <a:gd name="T40" fmla="*/ 9 w 442"/>
                  <a:gd name="T41" fmla="*/ 286 h 490"/>
                  <a:gd name="T42" fmla="*/ 32 w 442"/>
                  <a:gd name="T43" fmla="*/ 279 h 490"/>
                  <a:gd name="T44" fmla="*/ 55 w 442"/>
                  <a:gd name="T45" fmla="*/ 278 h 490"/>
                  <a:gd name="T46" fmla="*/ 53 w 442"/>
                  <a:gd name="T47" fmla="*/ 298 h 490"/>
                  <a:gd name="T48" fmla="*/ 49 w 442"/>
                  <a:gd name="T49" fmla="*/ 310 h 490"/>
                  <a:gd name="T50" fmla="*/ 45 w 442"/>
                  <a:gd name="T51" fmla="*/ 338 h 490"/>
                  <a:gd name="T52" fmla="*/ 57 w 442"/>
                  <a:gd name="T53" fmla="*/ 358 h 490"/>
                  <a:gd name="T54" fmla="*/ 68 w 442"/>
                  <a:gd name="T55" fmla="*/ 373 h 490"/>
                  <a:gd name="T56" fmla="*/ 87 w 442"/>
                  <a:gd name="T57" fmla="*/ 383 h 490"/>
                  <a:gd name="T58" fmla="*/ 107 w 442"/>
                  <a:gd name="T59" fmla="*/ 358 h 490"/>
                  <a:gd name="T60" fmla="*/ 127 w 442"/>
                  <a:gd name="T61" fmla="*/ 375 h 490"/>
                  <a:gd name="T62" fmla="*/ 157 w 442"/>
                  <a:gd name="T63" fmla="*/ 344 h 490"/>
                  <a:gd name="T64" fmla="*/ 180 w 442"/>
                  <a:gd name="T65" fmla="*/ 337 h 490"/>
                  <a:gd name="T66" fmla="*/ 202 w 442"/>
                  <a:gd name="T67" fmla="*/ 355 h 490"/>
                  <a:gd name="T68" fmla="*/ 206 w 442"/>
                  <a:gd name="T69" fmla="*/ 381 h 490"/>
                  <a:gd name="T70" fmla="*/ 216 w 442"/>
                  <a:gd name="T71" fmla="*/ 389 h 490"/>
                  <a:gd name="T72" fmla="*/ 204 w 442"/>
                  <a:gd name="T73" fmla="*/ 424 h 490"/>
                  <a:gd name="T74" fmla="*/ 185 w 442"/>
                  <a:gd name="T75" fmla="*/ 463 h 490"/>
                  <a:gd name="T76" fmla="*/ 207 w 442"/>
                  <a:gd name="T77" fmla="*/ 446 h 490"/>
                  <a:gd name="T78" fmla="*/ 224 w 442"/>
                  <a:gd name="T79" fmla="*/ 464 h 490"/>
                  <a:gd name="T80" fmla="*/ 234 w 442"/>
                  <a:gd name="T81" fmla="*/ 489 h 490"/>
                  <a:gd name="T82" fmla="*/ 260 w 442"/>
                  <a:gd name="T83" fmla="*/ 477 h 490"/>
                  <a:gd name="T84" fmla="*/ 282 w 442"/>
                  <a:gd name="T85" fmla="*/ 461 h 490"/>
                  <a:gd name="T86" fmla="*/ 291 w 442"/>
                  <a:gd name="T87" fmla="*/ 439 h 490"/>
                  <a:gd name="T88" fmla="*/ 321 w 442"/>
                  <a:gd name="T89" fmla="*/ 440 h 490"/>
                  <a:gd name="T90" fmla="*/ 345 w 442"/>
                  <a:gd name="T91" fmla="*/ 457 h 490"/>
                  <a:gd name="T92" fmla="*/ 350 w 442"/>
                  <a:gd name="T93" fmla="*/ 431 h 490"/>
                  <a:gd name="T94" fmla="*/ 339 w 442"/>
                  <a:gd name="T95" fmla="*/ 423 h 490"/>
                  <a:gd name="T96" fmla="*/ 358 w 442"/>
                  <a:gd name="T97" fmla="*/ 407 h 490"/>
                  <a:gd name="T98" fmla="*/ 377 w 442"/>
                  <a:gd name="T99" fmla="*/ 411 h 490"/>
                  <a:gd name="T100" fmla="*/ 402 w 442"/>
                  <a:gd name="T101" fmla="*/ 415 h 490"/>
                  <a:gd name="T102" fmla="*/ 423 w 442"/>
                  <a:gd name="T103" fmla="*/ 405 h 490"/>
                  <a:gd name="T104" fmla="*/ 424 w 442"/>
                  <a:gd name="T105" fmla="*/ 367 h 490"/>
                  <a:gd name="T106" fmla="*/ 442 w 442"/>
                  <a:gd name="T107" fmla="*/ 338 h 490"/>
                  <a:gd name="T108" fmla="*/ 421 w 442"/>
                  <a:gd name="T109" fmla="*/ 332 h 490"/>
                  <a:gd name="T110" fmla="*/ 421 w 442"/>
                  <a:gd name="T111" fmla="*/ 300 h 490"/>
                  <a:gd name="T112" fmla="*/ 408 w 442"/>
                  <a:gd name="T113" fmla="*/ 267 h 490"/>
                  <a:gd name="T114" fmla="*/ 404 w 442"/>
                  <a:gd name="T115" fmla="*/ 231 h 490"/>
                  <a:gd name="T116" fmla="*/ 382 w 442"/>
                  <a:gd name="T117" fmla="*/ 224 h 490"/>
                  <a:gd name="T118" fmla="*/ 390 w 442"/>
                  <a:gd name="T119" fmla="*/ 183 h 490"/>
                  <a:gd name="T120" fmla="*/ 409 w 442"/>
                  <a:gd name="T121" fmla="*/ 159 h 490"/>
                  <a:gd name="T122" fmla="*/ 423 w 442"/>
                  <a:gd name="T123" fmla="*/ 131 h 490"/>
                  <a:gd name="T124" fmla="*/ 413 w 442"/>
                  <a:gd name="T125" fmla="*/ 97 h 4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42" h="490">
                    <a:moveTo>
                      <a:pt x="398" y="80"/>
                    </a:moveTo>
                    <a:cubicBezTo>
                      <a:pt x="397" y="80"/>
                      <a:pt x="397" y="80"/>
                      <a:pt x="396" y="81"/>
                    </a:cubicBezTo>
                    <a:cubicBezTo>
                      <a:pt x="396" y="82"/>
                      <a:pt x="395" y="81"/>
                      <a:pt x="394" y="81"/>
                    </a:cubicBezTo>
                    <a:cubicBezTo>
                      <a:pt x="394" y="81"/>
                      <a:pt x="393" y="80"/>
                      <a:pt x="393" y="79"/>
                    </a:cubicBezTo>
                    <a:cubicBezTo>
                      <a:pt x="393" y="78"/>
                      <a:pt x="393" y="79"/>
                      <a:pt x="392" y="79"/>
                    </a:cubicBezTo>
                    <a:cubicBezTo>
                      <a:pt x="392" y="79"/>
                      <a:pt x="391" y="79"/>
                      <a:pt x="391" y="79"/>
                    </a:cubicBezTo>
                    <a:cubicBezTo>
                      <a:pt x="390" y="78"/>
                      <a:pt x="390" y="78"/>
                      <a:pt x="390" y="78"/>
                    </a:cubicBezTo>
                    <a:cubicBezTo>
                      <a:pt x="390" y="78"/>
                      <a:pt x="391" y="77"/>
                      <a:pt x="390" y="77"/>
                    </a:cubicBezTo>
                    <a:cubicBezTo>
                      <a:pt x="389" y="76"/>
                      <a:pt x="390" y="75"/>
                      <a:pt x="388" y="75"/>
                    </a:cubicBezTo>
                    <a:cubicBezTo>
                      <a:pt x="387" y="76"/>
                      <a:pt x="386" y="76"/>
                      <a:pt x="386" y="77"/>
                    </a:cubicBezTo>
                    <a:cubicBezTo>
                      <a:pt x="385" y="77"/>
                      <a:pt x="385" y="77"/>
                      <a:pt x="384" y="78"/>
                    </a:cubicBezTo>
                    <a:cubicBezTo>
                      <a:pt x="384" y="79"/>
                      <a:pt x="383" y="80"/>
                      <a:pt x="383" y="80"/>
                    </a:cubicBezTo>
                    <a:cubicBezTo>
                      <a:pt x="383" y="80"/>
                      <a:pt x="382" y="80"/>
                      <a:pt x="382" y="79"/>
                    </a:cubicBezTo>
                    <a:cubicBezTo>
                      <a:pt x="382" y="78"/>
                      <a:pt x="382" y="77"/>
                      <a:pt x="382" y="77"/>
                    </a:cubicBezTo>
                    <a:cubicBezTo>
                      <a:pt x="382" y="76"/>
                      <a:pt x="381" y="76"/>
                      <a:pt x="381" y="77"/>
                    </a:cubicBezTo>
                    <a:cubicBezTo>
                      <a:pt x="380" y="78"/>
                      <a:pt x="380" y="79"/>
                      <a:pt x="379" y="79"/>
                    </a:cubicBezTo>
                    <a:cubicBezTo>
                      <a:pt x="378" y="79"/>
                      <a:pt x="378" y="78"/>
                      <a:pt x="378" y="77"/>
                    </a:cubicBezTo>
                    <a:cubicBezTo>
                      <a:pt x="378" y="76"/>
                      <a:pt x="379" y="76"/>
                      <a:pt x="378" y="75"/>
                    </a:cubicBezTo>
                    <a:cubicBezTo>
                      <a:pt x="377" y="73"/>
                      <a:pt x="375" y="71"/>
                      <a:pt x="376" y="70"/>
                    </a:cubicBezTo>
                    <a:cubicBezTo>
                      <a:pt x="377" y="69"/>
                      <a:pt x="378" y="68"/>
                      <a:pt x="378" y="67"/>
                    </a:cubicBezTo>
                    <a:cubicBezTo>
                      <a:pt x="378" y="66"/>
                      <a:pt x="378" y="64"/>
                      <a:pt x="377" y="65"/>
                    </a:cubicBezTo>
                    <a:cubicBezTo>
                      <a:pt x="376" y="65"/>
                      <a:pt x="377" y="66"/>
                      <a:pt x="375" y="66"/>
                    </a:cubicBezTo>
                    <a:cubicBezTo>
                      <a:pt x="374" y="66"/>
                      <a:pt x="374" y="65"/>
                      <a:pt x="374" y="64"/>
                    </a:cubicBezTo>
                    <a:cubicBezTo>
                      <a:pt x="373" y="64"/>
                      <a:pt x="373" y="64"/>
                      <a:pt x="372" y="64"/>
                    </a:cubicBezTo>
                    <a:cubicBezTo>
                      <a:pt x="372" y="63"/>
                      <a:pt x="370" y="63"/>
                      <a:pt x="371" y="62"/>
                    </a:cubicBezTo>
                    <a:cubicBezTo>
                      <a:pt x="371" y="61"/>
                      <a:pt x="372" y="59"/>
                      <a:pt x="372" y="58"/>
                    </a:cubicBezTo>
                    <a:cubicBezTo>
                      <a:pt x="373" y="57"/>
                      <a:pt x="373" y="57"/>
                      <a:pt x="373" y="56"/>
                    </a:cubicBezTo>
                    <a:cubicBezTo>
                      <a:pt x="374" y="55"/>
                      <a:pt x="375" y="55"/>
                      <a:pt x="375" y="54"/>
                    </a:cubicBezTo>
                    <a:cubicBezTo>
                      <a:pt x="374" y="53"/>
                      <a:pt x="374" y="52"/>
                      <a:pt x="375" y="51"/>
                    </a:cubicBezTo>
                    <a:cubicBezTo>
                      <a:pt x="376" y="50"/>
                      <a:pt x="378" y="50"/>
                      <a:pt x="378" y="50"/>
                    </a:cubicBezTo>
                    <a:cubicBezTo>
                      <a:pt x="379" y="50"/>
                      <a:pt x="380" y="49"/>
                      <a:pt x="380" y="48"/>
                    </a:cubicBezTo>
                    <a:cubicBezTo>
                      <a:pt x="380" y="47"/>
                      <a:pt x="382" y="46"/>
                      <a:pt x="381" y="44"/>
                    </a:cubicBezTo>
                    <a:cubicBezTo>
                      <a:pt x="380" y="43"/>
                      <a:pt x="379" y="43"/>
                      <a:pt x="378" y="42"/>
                    </a:cubicBezTo>
                    <a:cubicBezTo>
                      <a:pt x="377" y="42"/>
                      <a:pt x="376" y="39"/>
                      <a:pt x="375" y="40"/>
                    </a:cubicBezTo>
                    <a:cubicBezTo>
                      <a:pt x="373" y="40"/>
                      <a:pt x="372" y="40"/>
                      <a:pt x="371" y="40"/>
                    </a:cubicBezTo>
                    <a:cubicBezTo>
                      <a:pt x="372" y="38"/>
                      <a:pt x="372" y="38"/>
                      <a:pt x="372" y="38"/>
                    </a:cubicBezTo>
                    <a:cubicBezTo>
                      <a:pt x="375" y="37"/>
                      <a:pt x="377" y="36"/>
                      <a:pt x="378" y="34"/>
                    </a:cubicBezTo>
                    <a:cubicBezTo>
                      <a:pt x="378" y="33"/>
                      <a:pt x="380" y="33"/>
                      <a:pt x="378" y="31"/>
                    </a:cubicBezTo>
                    <a:cubicBezTo>
                      <a:pt x="376" y="30"/>
                      <a:pt x="375" y="29"/>
                      <a:pt x="374" y="28"/>
                    </a:cubicBezTo>
                    <a:cubicBezTo>
                      <a:pt x="373" y="26"/>
                      <a:pt x="374" y="25"/>
                      <a:pt x="371" y="25"/>
                    </a:cubicBezTo>
                    <a:cubicBezTo>
                      <a:pt x="369" y="26"/>
                      <a:pt x="366" y="26"/>
                      <a:pt x="366" y="26"/>
                    </a:cubicBezTo>
                    <a:cubicBezTo>
                      <a:pt x="366" y="26"/>
                      <a:pt x="365" y="26"/>
                      <a:pt x="364" y="25"/>
                    </a:cubicBezTo>
                    <a:cubicBezTo>
                      <a:pt x="363" y="25"/>
                      <a:pt x="363" y="23"/>
                      <a:pt x="363" y="21"/>
                    </a:cubicBezTo>
                    <a:cubicBezTo>
                      <a:pt x="363" y="19"/>
                      <a:pt x="364" y="16"/>
                      <a:pt x="364" y="15"/>
                    </a:cubicBezTo>
                    <a:cubicBezTo>
                      <a:pt x="364" y="13"/>
                      <a:pt x="365" y="11"/>
                      <a:pt x="365" y="11"/>
                    </a:cubicBezTo>
                    <a:cubicBezTo>
                      <a:pt x="365" y="10"/>
                      <a:pt x="365" y="10"/>
                      <a:pt x="365" y="10"/>
                    </a:cubicBezTo>
                    <a:cubicBezTo>
                      <a:pt x="365" y="10"/>
                      <a:pt x="362" y="12"/>
                      <a:pt x="361" y="13"/>
                    </a:cubicBezTo>
                    <a:cubicBezTo>
                      <a:pt x="360" y="14"/>
                      <a:pt x="357" y="17"/>
                      <a:pt x="356" y="18"/>
                    </a:cubicBezTo>
                    <a:cubicBezTo>
                      <a:pt x="355" y="19"/>
                      <a:pt x="352" y="22"/>
                      <a:pt x="351" y="24"/>
                    </a:cubicBezTo>
                    <a:cubicBezTo>
                      <a:pt x="350" y="25"/>
                      <a:pt x="346" y="31"/>
                      <a:pt x="345" y="32"/>
                    </a:cubicBezTo>
                    <a:cubicBezTo>
                      <a:pt x="344" y="34"/>
                      <a:pt x="341" y="37"/>
                      <a:pt x="339" y="39"/>
                    </a:cubicBezTo>
                    <a:cubicBezTo>
                      <a:pt x="338" y="41"/>
                      <a:pt x="336" y="45"/>
                      <a:pt x="335" y="47"/>
                    </a:cubicBezTo>
                    <a:cubicBezTo>
                      <a:pt x="333" y="49"/>
                      <a:pt x="331" y="50"/>
                      <a:pt x="329" y="50"/>
                    </a:cubicBezTo>
                    <a:cubicBezTo>
                      <a:pt x="328" y="50"/>
                      <a:pt x="328" y="48"/>
                      <a:pt x="327" y="45"/>
                    </a:cubicBezTo>
                    <a:cubicBezTo>
                      <a:pt x="326" y="43"/>
                      <a:pt x="322" y="45"/>
                      <a:pt x="321" y="46"/>
                    </a:cubicBezTo>
                    <a:cubicBezTo>
                      <a:pt x="320" y="47"/>
                      <a:pt x="319" y="48"/>
                      <a:pt x="318" y="48"/>
                    </a:cubicBezTo>
                    <a:cubicBezTo>
                      <a:pt x="317" y="48"/>
                      <a:pt x="317" y="45"/>
                      <a:pt x="316" y="43"/>
                    </a:cubicBezTo>
                    <a:cubicBezTo>
                      <a:pt x="316" y="41"/>
                      <a:pt x="315" y="36"/>
                      <a:pt x="314" y="35"/>
                    </a:cubicBezTo>
                    <a:cubicBezTo>
                      <a:pt x="314" y="34"/>
                      <a:pt x="317" y="32"/>
                      <a:pt x="317" y="32"/>
                    </a:cubicBezTo>
                    <a:cubicBezTo>
                      <a:pt x="317" y="32"/>
                      <a:pt x="321" y="29"/>
                      <a:pt x="321" y="28"/>
                    </a:cubicBezTo>
                    <a:cubicBezTo>
                      <a:pt x="322" y="26"/>
                      <a:pt x="322" y="25"/>
                      <a:pt x="322" y="24"/>
                    </a:cubicBezTo>
                    <a:cubicBezTo>
                      <a:pt x="322" y="22"/>
                      <a:pt x="323" y="21"/>
                      <a:pt x="322" y="20"/>
                    </a:cubicBezTo>
                    <a:cubicBezTo>
                      <a:pt x="322" y="20"/>
                      <a:pt x="321" y="21"/>
                      <a:pt x="321" y="22"/>
                    </a:cubicBezTo>
                    <a:cubicBezTo>
                      <a:pt x="320" y="22"/>
                      <a:pt x="320" y="23"/>
                      <a:pt x="319" y="23"/>
                    </a:cubicBezTo>
                    <a:cubicBezTo>
                      <a:pt x="318" y="24"/>
                      <a:pt x="318" y="24"/>
                      <a:pt x="318" y="25"/>
                    </a:cubicBezTo>
                    <a:cubicBezTo>
                      <a:pt x="318" y="26"/>
                      <a:pt x="316" y="29"/>
                      <a:pt x="316" y="29"/>
                    </a:cubicBezTo>
                    <a:cubicBezTo>
                      <a:pt x="316" y="29"/>
                      <a:pt x="316" y="29"/>
                      <a:pt x="316" y="29"/>
                    </a:cubicBezTo>
                    <a:cubicBezTo>
                      <a:pt x="315" y="29"/>
                      <a:pt x="314" y="27"/>
                      <a:pt x="314" y="26"/>
                    </a:cubicBezTo>
                    <a:cubicBezTo>
                      <a:pt x="314" y="25"/>
                      <a:pt x="314" y="23"/>
                      <a:pt x="314" y="22"/>
                    </a:cubicBezTo>
                    <a:cubicBezTo>
                      <a:pt x="314" y="21"/>
                      <a:pt x="313" y="19"/>
                      <a:pt x="311" y="19"/>
                    </a:cubicBezTo>
                    <a:cubicBezTo>
                      <a:pt x="310" y="19"/>
                      <a:pt x="308" y="21"/>
                      <a:pt x="307" y="22"/>
                    </a:cubicBezTo>
                    <a:cubicBezTo>
                      <a:pt x="306" y="23"/>
                      <a:pt x="305" y="26"/>
                      <a:pt x="305" y="26"/>
                    </a:cubicBezTo>
                    <a:cubicBezTo>
                      <a:pt x="305" y="26"/>
                      <a:pt x="305" y="26"/>
                      <a:pt x="305" y="27"/>
                    </a:cubicBezTo>
                    <a:cubicBezTo>
                      <a:pt x="304" y="28"/>
                      <a:pt x="304" y="28"/>
                      <a:pt x="304" y="29"/>
                    </a:cubicBezTo>
                    <a:cubicBezTo>
                      <a:pt x="303" y="30"/>
                      <a:pt x="302" y="32"/>
                      <a:pt x="301" y="32"/>
                    </a:cubicBezTo>
                    <a:cubicBezTo>
                      <a:pt x="301" y="33"/>
                      <a:pt x="300" y="33"/>
                      <a:pt x="300" y="32"/>
                    </a:cubicBezTo>
                    <a:cubicBezTo>
                      <a:pt x="299" y="32"/>
                      <a:pt x="299" y="33"/>
                      <a:pt x="299" y="34"/>
                    </a:cubicBezTo>
                    <a:cubicBezTo>
                      <a:pt x="299" y="35"/>
                      <a:pt x="298" y="36"/>
                      <a:pt x="297" y="37"/>
                    </a:cubicBezTo>
                    <a:cubicBezTo>
                      <a:pt x="297" y="38"/>
                      <a:pt x="296" y="39"/>
                      <a:pt x="296" y="38"/>
                    </a:cubicBezTo>
                    <a:cubicBezTo>
                      <a:pt x="295" y="38"/>
                      <a:pt x="295" y="38"/>
                      <a:pt x="294" y="38"/>
                    </a:cubicBezTo>
                    <a:cubicBezTo>
                      <a:pt x="294" y="39"/>
                      <a:pt x="292" y="36"/>
                      <a:pt x="292" y="36"/>
                    </a:cubicBezTo>
                    <a:cubicBezTo>
                      <a:pt x="292" y="36"/>
                      <a:pt x="292" y="37"/>
                      <a:pt x="291" y="37"/>
                    </a:cubicBezTo>
                    <a:cubicBezTo>
                      <a:pt x="290" y="37"/>
                      <a:pt x="289" y="37"/>
                      <a:pt x="288" y="36"/>
                    </a:cubicBezTo>
                    <a:cubicBezTo>
                      <a:pt x="287" y="36"/>
                      <a:pt x="286" y="37"/>
                      <a:pt x="286" y="38"/>
                    </a:cubicBezTo>
                    <a:cubicBezTo>
                      <a:pt x="285" y="39"/>
                      <a:pt x="285" y="39"/>
                      <a:pt x="284" y="38"/>
                    </a:cubicBezTo>
                    <a:cubicBezTo>
                      <a:pt x="283" y="38"/>
                      <a:pt x="282" y="37"/>
                      <a:pt x="282" y="36"/>
                    </a:cubicBezTo>
                    <a:cubicBezTo>
                      <a:pt x="282" y="36"/>
                      <a:pt x="279" y="36"/>
                      <a:pt x="278" y="36"/>
                    </a:cubicBezTo>
                    <a:cubicBezTo>
                      <a:pt x="277" y="37"/>
                      <a:pt x="277" y="37"/>
                      <a:pt x="276" y="38"/>
                    </a:cubicBezTo>
                    <a:cubicBezTo>
                      <a:pt x="276" y="39"/>
                      <a:pt x="275" y="41"/>
                      <a:pt x="275" y="41"/>
                    </a:cubicBezTo>
                    <a:cubicBezTo>
                      <a:pt x="274" y="42"/>
                      <a:pt x="273" y="43"/>
                      <a:pt x="273" y="44"/>
                    </a:cubicBezTo>
                    <a:cubicBezTo>
                      <a:pt x="272" y="44"/>
                      <a:pt x="271" y="45"/>
                      <a:pt x="270" y="45"/>
                    </a:cubicBezTo>
                    <a:cubicBezTo>
                      <a:pt x="268" y="45"/>
                      <a:pt x="268" y="46"/>
                      <a:pt x="267" y="47"/>
                    </a:cubicBezTo>
                    <a:cubicBezTo>
                      <a:pt x="267" y="48"/>
                      <a:pt x="266" y="49"/>
                      <a:pt x="266" y="49"/>
                    </a:cubicBezTo>
                    <a:cubicBezTo>
                      <a:pt x="266" y="49"/>
                      <a:pt x="265" y="49"/>
                      <a:pt x="265" y="47"/>
                    </a:cubicBezTo>
                    <a:cubicBezTo>
                      <a:pt x="265" y="46"/>
                      <a:pt x="267" y="44"/>
                      <a:pt x="267" y="42"/>
                    </a:cubicBezTo>
                    <a:cubicBezTo>
                      <a:pt x="267" y="40"/>
                      <a:pt x="265" y="40"/>
                      <a:pt x="265" y="40"/>
                    </a:cubicBezTo>
                    <a:cubicBezTo>
                      <a:pt x="264" y="40"/>
                      <a:pt x="263" y="39"/>
                      <a:pt x="262" y="39"/>
                    </a:cubicBezTo>
                    <a:cubicBezTo>
                      <a:pt x="261" y="39"/>
                      <a:pt x="261" y="38"/>
                      <a:pt x="261" y="38"/>
                    </a:cubicBezTo>
                    <a:cubicBezTo>
                      <a:pt x="261" y="37"/>
                      <a:pt x="262" y="35"/>
                      <a:pt x="262" y="35"/>
                    </a:cubicBezTo>
                    <a:cubicBezTo>
                      <a:pt x="261" y="35"/>
                      <a:pt x="260" y="36"/>
                      <a:pt x="259" y="37"/>
                    </a:cubicBezTo>
                    <a:cubicBezTo>
                      <a:pt x="259" y="38"/>
                      <a:pt x="258" y="39"/>
                      <a:pt x="258" y="39"/>
                    </a:cubicBezTo>
                    <a:cubicBezTo>
                      <a:pt x="257" y="39"/>
                      <a:pt x="257" y="37"/>
                      <a:pt x="257" y="36"/>
                    </a:cubicBezTo>
                    <a:cubicBezTo>
                      <a:pt x="257" y="34"/>
                      <a:pt x="256" y="35"/>
                      <a:pt x="255" y="36"/>
                    </a:cubicBezTo>
                    <a:cubicBezTo>
                      <a:pt x="254" y="36"/>
                      <a:pt x="252" y="36"/>
                      <a:pt x="252" y="36"/>
                    </a:cubicBezTo>
                    <a:cubicBezTo>
                      <a:pt x="251" y="36"/>
                      <a:pt x="251" y="36"/>
                      <a:pt x="251" y="36"/>
                    </a:cubicBezTo>
                    <a:cubicBezTo>
                      <a:pt x="252" y="34"/>
                      <a:pt x="250" y="34"/>
                      <a:pt x="249" y="34"/>
                    </a:cubicBezTo>
                    <a:cubicBezTo>
                      <a:pt x="247" y="33"/>
                      <a:pt x="248" y="33"/>
                      <a:pt x="248" y="32"/>
                    </a:cubicBezTo>
                    <a:cubicBezTo>
                      <a:pt x="247" y="31"/>
                      <a:pt x="247" y="29"/>
                      <a:pt x="247" y="28"/>
                    </a:cubicBezTo>
                    <a:cubicBezTo>
                      <a:pt x="247" y="28"/>
                      <a:pt x="247" y="28"/>
                      <a:pt x="247" y="28"/>
                    </a:cubicBezTo>
                    <a:cubicBezTo>
                      <a:pt x="246" y="28"/>
                      <a:pt x="245" y="27"/>
                      <a:pt x="244" y="26"/>
                    </a:cubicBezTo>
                    <a:cubicBezTo>
                      <a:pt x="244" y="26"/>
                      <a:pt x="243" y="25"/>
                      <a:pt x="242" y="25"/>
                    </a:cubicBezTo>
                    <a:cubicBezTo>
                      <a:pt x="241" y="25"/>
                      <a:pt x="240" y="24"/>
                      <a:pt x="240" y="24"/>
                    </a:cubicBezTo>
                    <a:cubicBezTo>
                      <a:pt x="239" y="24"/>
                      <a:pt x="238" y="24"/>
                      <a:pt x="238" y="23"/>
                    </a:cubicBezTo>
                    <a:cubicBezTo>
                      <a:pt x="238" y="22"/>
                      <a:pt x="239" y="21"/>
                      <a:pt x="239" y="21"/>
                    </a:cubicBezTo>
                    <a:cubicBezTo>
                      <a:pt x="239" y="20"/>
                      <a:pt x="238" y="20"/>
                      <a:pt x="237" y="20"/>
                    </a:cubicBezTo>
                    <a:cubicBezTo>
                      <a:pt x="237" y="21"/>
                      <a:pt x="236" y="20"/>
                      <a:pt x="236" y="20"/>
                    </a:cubicBezTo>
                    <a:cubicBezTo>
                      <a:pt x="235" y="20"/>
                      <a:pt x="235" y="19"/>
                      <a:pt x="234" y="19"/>
                    </a:cubicBezTo>
                    <a:cubicBezTo>
                      <a:pt x="234" y="19"/>
                      <a:pt x="233" y="18"/>
                      <a:pt x="232" y="19"/>
                    </a:cubicBezTo>
                    <a:cubicBezTo>
                      <a:pt x="231" y="19"/>
                      <a:pt x="231" y="18"/>
                      <a:pt x="230" y="18"/>
                    </a:cubicBezTo>
                    <a:cubicBezTo>
                      <a:pt x="229" y="17"/>
                      <a:pt x="229" y="17"/>
                      <a:pt x="228" y="17"/>
                    </a:cubicBezTo>
                    <a:cubicBezTo>
                      <a:pt x="228" y="16"/>
                      <a:pt x="227" y="15"/>
                      <a:pt x="226" y="15"/>
                    </a:cubicBezTo>
                    <a:cubicBezTo>
                      <a:pt x="225" y="14"/>
                      <a:pt x="224" y="15"/>
                      <a:pt x="223" y="15"/>
                    </a:cubicBezTo>
                    <a:cubicBezTo>
                      <a:pt x="222" y="15"/>
                      <a:pt x="222" y="14"/>
                      <a:pt x="222" y="14"/>
                    </a:cubicBezTo>
                    <a:cubicBezTo>
                      <a:pt x="222" y="14"/>
                      <a:pt x="222" y="14"/>
                      <a:pt x="222" y="14"/>
                    </a:cubicBezTo>
                    <a:cubicBezTo>
                      <a:pt x="220" y="14"/>
                      <a:pt x="220" y="15"/>
                      <a:pt x="219" y="16"/>
                    </a:cubicBezTo>
                    <a:cubicBezTo>
                      <a:pt x="218" y="17"/>
                      <a:pt x="217" y="17"/>
                      <a:pt x="215" y="17"/>
                    </a:cubicBezTo>
                    <a:cubicBezTo>
                      <a:pt x="215" y="17"/>
                      <a:pt x="214" y="17"/>
                      <a:pt x="214" y="17"/>
                    </a:cubicBezTo>
                    <a:cubicBezTo>
                      <a:pt x="211" y="17"/>
                      <a:pt x="211" y="17"/>
                      <a:pt x="211" y="17"/>
                    </a:cubicBezTo>
                    <a:cubicBezTo>
                      <a:pt x="211" y="17"/>
                      <a:pt x="209" y="17"/>
                      <a:pt x="208" y="17"/>
                    </a:cubicBezTo>
                    <a:cubicBezTo>
                      <a:pt x="207" y="17"/>
                      <a:pt x="207" y="16"/>
                      <a:pt x="206" y="16"/>
                    </a:cubicBezTo>
                    <a:cubicBezTo>
                      <a:pt x="205" y="16"/>
                      <a:pt x="205" y="15"/>
                      <a:pt x="205" y="14"/>
                    </a:cubicBezTo>
                    <a:cubicBezTo>
                      <a:pt x="204" y="14"/>
                      <a:pt x="202" y="15"/>
                      <a:pt x="202" y="15"/>
                    </a:cubicBezTo>
                    <a:cubicBezTo>
                      <a:pt x="201" y="15"/>
                      <a:pt x="199" y="15"/>
                      <a:pt x="199" y="15"/>
                    </a:cubicBezTo>
                    <a:cubicBezTo>
                      <a:pt x="198" y="15"/>
                      <a:pt x="198" y="15"/>
                      <a:pt x="198" y="15"/>
                    </a:cubicBezTo>
                    <a:cubicBezTo>
                      <a:pt x="197" y="16"/>
                      <a:pt x="195" y="16"/>
                      <a:pt x="194" y="16"/>
                    </a:cubicBezTo>
                    <a:cubicBezTo>
                      <a:pt x="193" y="16"/>
                      <a:pt x="194" y="14"/>
                      <a:pt x="193" y="13"/>
                    </a:cubicBezTo>
                    <a:cubicBezTo>
                      <a:pt x="192" y="12"/>
                      <a:pt x="191" y="13"/>
                      <a:pt x="190" y="13"/>
                    </a:cubicBezTo>
                    <a:cubicBezTo>
                      <a:pt x="188" y="12"/>
                      <a:pt x="187" y="11"/>
                      <a:pt x="187" y="9"/>
                    </a:cubicBezTo>
                    <a:cubicBezTo>
                      <a:pt x="187" y="9"/>
                      <a:pt x="186" y="8"/>
                      <a:pt x="186" y="8"/>
                    </a:cubicBezTo>
                    <a:cubicBezTo>
                      <a:pt x="186" y="8"/>
                      <a:pt x="186" y="8"/>
                      <a:pt x="186" y="8"/>
                    </a:cubicBezTo>
                    <a:cubicBezTo>
                      <a:pt x="186" y="8"/>
                      <a:pt x="186" y="8"/>
                      <a:pt x="185" y="8"/>
                    </a:cubicBezTo>
                    <a:cubicBezTo>
                      <a:pt x="185" y="8"/>
                      <a:pt x="184" y="8"/>
                      <a:pt x="184" y="8"/>
                    </a:cubicBezTo>
                    <a:cubicBezTo>
                      <a:pt x="184" y="8"/>
                      <a:pt x="184" y="7"/>
                      <a:pt x="183" y="7"/>
                    </a:cubicBezTo>
                    <a:cubicBezTo>
                      <a:pt x="183" y="7"/>
                      <a:pt x="182" y="6"/>
                      <a:pt x="181" y="6"/>
                    </a:cubicBezTo>
                    <a:cubicBezTo>
                      <a:pt x="180" y="6"/>
                      <a:pt x="178" y="6"/>
                      <a:pt x="177" y="6"/>
                    </a:cubicBezTo>
                    <a:cubicBezTo>
                      <a:pt x="176" y="6"/>
                      <a:pt x="171" y="5"/>
                      <a:pt x="170" y="5"/>
                    </a:cubicBezTo>
                    <a:cubicBezTo>
                      <a:pt x="169" y="5"/>
                      <a:pt x="166" y="5"/>
                      <a:pt x="165" y="5"/>
                    </a:cubicBezTo>
                    <a:cubicBezTo>
                      <a:pt x="164" y="5"/>
                      <a:pt x="162" y="5"/>
                      <a:pt x="161" y="5"/>
                    </a:cubicBezTo>
                    <a:cubicBezTo>
                      <a:pt x="160" y="5"/>
                      <a:pt x="158" y="5"/>
                      <a:pt x="157" y="4"/>
                    </a:cubicBezTo>
                    <a:cubicBezTo>
                      <a:pt x="156" y="4"/>
                      <a:pt x="157" y="0"/>
                      <a:pt x="157" y="0"/>
                    </a:cubicBezTo>
                    <a:cubicBezTo>
                      <a:pt x="157" y="0"/>
                      <a:pt x="155" y="0"/>
                      <a:pt x="154" y="0"/>
                    </a:cubicBezTo>
                    <a:cubicBezTo>
                      <a:pt x="152" y="1"/>
                      <a:pt x="152" y="0"/>
                      <a:pt x="152" y="0"/>
                    </a:cubicBezTo>
                    <a:cubicBezTo>
                      <a:pt x="151" y="0"/>
                      <a:pt x="150" y="0"/>
                      <a:pt x="149" y="0"/>
                    </a:cubicBezTo>
                    <a:cubicBezTo>
                      <a:pt x="148" y="0"/>
                      <a:pt x="147" y="0"/>
                      <a:pt x="146" y="0"/>
                    </a:cubicBezTo>
                    <a:cubicBezTo>
                      <a:pt x="145" y="0"/>
                      <a:pt x="144" y="0"/>
                      <a:pt x="143" y="1"/>
                    </a:cubicBezTo>
                    <a:cubicBezTo>
                      <a:pt x="143" y="1"/>
                      <a:pt x="143" y="1"/>
                      <a:pt x="143" y="2"/>
                    </a:cubicBezTo>
                    <a:cubicBezTo>
                      <a:pt x="144" y="3"/>
                      <a:pt x="144" y="4"/>
                      <a:pt x="144" y="6"/>
                    </a:cubicBezTo>
                    <a:cubicBezTo>
                      <a:pt x="144" y="7"/>
                      <a:pt x="143" y="7"/>
                      <a:pt x="143" y="7"/>
                    </a:cubicBezTo>
                    <a:cubicBezTo>
                      <a:pt x="142" y="8"/>
                      <a:pt x="142" y="8"/>
                      <a:pt x="140" y="8"/>
                    </a:cubicBezTo>
                    <a:cubicBezTo>
                      <a:pt x="139" y="8"/>
                      <a:pt x="139" y="7"/>
                      <a:pt x="138" y="7"/>
                    </a:cubicBezTo>
                    <a:cubicBezTo>
                      <a:pt x="138" y="6"/>
                      <a:pt x="137" y="6"/>
                      <a:pt x="136" y="5"/>
                    </a:cubicBezTo>
                    <a:cubicBezTo>
                      <a:pt x="135" y="4"/>
                      <a:pt x="134" y="6"/>
                      <a:pt x="133" y="6"/>
                    </a:cubicBezTo>
                    <a:cubicBezTo>
                      <a:pt x="132" y="7"/>
                      <a:pt x="131" y="7"/>
                      <a:pt x="130" y="7"/>
                    </a:cubicBezTo>
                    <a:cubicBezTo>
                      <a:pt x="129" y="7"/>
                      <a:pt x="128" y="7"/>
                      <a:pt x="127" y="6"/>
                    </a:cubicBezTo>
                    <a:cubicBezTo>
                      <a:pt x="126" y="6"/>
                      <a:pt x="125" y="7"/>
                      <a:pt x="124" y="7"/>
                    </a:cubicBezTo>
                    <a:cubicBezTo>
                      <a:pt x="124" y="8"/>
                      <a:pt x="124" y="8"/>
                      <a:pt x="124" y="9"/>
                    </a:cubicBezTo>
                    <a:cubicBezTo>
                      <a:pt x="124" y="9"/>
                      <a:pt x="124" y="9"/>
                      <a:pt x="124" y="10"/>
                    </a:cubicBezTo>
                    <a:cubicBezTo>
                      <a:pt x="123" y="11"/>
                      <a:pt x="124" y="11"/>
                      <a:pt x="125" y="12"/>
                    </a:cubicBezTo>
                    <a:cubicBezTo>
                      <a:pt x="126" y="12"/>
                      <a:pt x="128" y="12"/>
                      <a:pt x="128" y="13"/>
                    </a:cubicBezTo>
                    <a:cubicBezTo>
                      <a:pt x="129" y="13"/>
                      <a:pt x="129" y="14"/>
                      <a:pt x="128" y="14"/>
                    </a:cubicBezTo>
                    <a:cubicBezTo>
                      <a:pt x="128" y="14"/>
                      <a:pt x="127" y="14"/>
                      <a:pt x="126" y="15"/>
                    </a:cubicBezTo>
                    <a:cubicBezTo>
                      <a:pt x="125" y="16"/>
                      <a:pt x="125" y="17"/>
                      <a:pt x="125" y="19"/>
                    </a:cubicBezTo>
                    <a:cubicBezTo>
                      <a:pt x="125" y="20"/>
                      <a:pt x="126" y="20"/>
                      <a:pt x="127" y="21"/>
                    </a:cubicBezTo>
                    <a:cubicBezTo>
                      <a:pt x="128" y="21"/>
                      <a:pt x="128" y="21"/>
                      <a:pt x="128" y="22"/>
                    </a:cubicBezTo>
                    <a:cubicBezTo>
                      <a:pt x="128" y="22"/>
                      <a:pt x="127" y="23"/>
                      <a:pt x="128" y="23"/>
                    </a:cubicBezTo>
                    <a:cubicBezTo>
                      <a:pt x="128" y="24"/>
                      <a:pt x="128" y="24"/>
                      <a:pt x="129" y="25"/>
                    </a:cubicBezTo>
                    <a:cubicBezTo>
                      <a:pt x="129" y="25"/>
                      <a:pt x="129" y="26"/>
                      <a:pt x="130" y="26"/>
                    </a:cubicBezTo>
                    <a:cubicBezTo>
                      <a:pt x="131" y="26"/>
                      <a:pt x="133" y="26"/>
                      <a:pt x="133" y="26"/>
                    </a:cubicBezTo>
                    <a:cubicBezTo>
                      <a:pt x="134" y="26"/>
                      <a:pt x="136" y="31"/>
                      <a:pt x="136" y="32"/>
                    </a:cubicBezTo>
                    <a:cubicBezTo>
                      <a:pt x="136" y="33"/>
                      <a:pt x="133" y="35"/>
                      <a:pt x="133" y="35"/>
                    </a:cubicBezTo>
                    <a:cubicBezTo>
                      <a:pt x="132" y="36"/>
                      <a:pt x="131" y="37"/>
                      <a:pt x="130" y="38"/>
                    </a:cubicBezTo>
                    <a:cubicBezTo>
                      <a:pt x="129" y="39"/>
                      <a:pt x="128" y="39"/>
                      <a:pt x="127" y="40"/>
                    </a:cubicBezTo>
                    <a:cubicBezTo>
                      <a:pt x="126" y="40"/>
                      <a:pt x="124" y="39"/>
                      <a:pt x="124" y="39"/>
                    </a:cubicBezTo>
                    <a:cubicBezTo>
                      <a:pt x="123" y="39"/>
                      <a:pt x="123" y="39"/>
                      <a:pt x="123" y="39"/>
                    </a:cubicBezTo>
                    <a:cubicBezTo>
                      <a:pt x="122" y="38"/>
                      <a:pt x="122" y="40"/>
                      <a:pt x="121" y="41"/>
                    </a:cubicBezTo>
                    <a:cubicBezTo>
                      <a:pt x="121" y="43"/>
                      <a:pt x="120" y="44"/>
                      <a:pt x="119" y="44"/>
                    </a:cubicBezTo>
                    <a:cubicBezTo>
                      <a:pt x="119" y="44"/>
                      <a:pt x="119" y="44"/>
                      <a:pt x="118" y="44"/>
                    </a:cubicBezTo>
                    <a:cubicBezTo>
                      <a:pt x="118" y="45"/>
                      <a:pt x="117" y="45"/>
                      <a:pt x="116" y="45"/>
                    </a:cubicBezTo>
                    <a:cubicBezTo>
                      <a:pt x="115" y="46"/>
                      <a:pt x="114" y="45"/>
                      <a:pt x="114" y="43"/>
                    </a:cubicBezTo>
                    <a:cubicBezTo>
                      <a:pt x="114" y="43"/>
                      <a:pt x="114" y="43"/>
                      <a:pt x="114" y="43"/>
                    </a:cubicBezTo>
                    <a:cubicBezTo>
                      <a:pt x="114" y="43"/>
                      <a:pt x="113" y="42"/>
                      <a:pt x="113" y="42"/>
                    </a:cubicBezTo>
                    <a:cubicBezTo>
                      <a:pt x="112" y="42"/>
                      <a:pt x="111" y="43"/>
                      <a:pt x="110" y="43"/>
                    </a:cubicBezTo>
                    <a:cubicBezTo>
                      <a:pt x="110" y="43"/>
                      <a:pt x="109" y="42"/>
                      <a:pt x="109" y="41"/>
                    </a:cubicBezTo>
                    <a:cubicBezTo>
                      <a:pt x="109" y="39"/>
                      <a:pt x="107" y="38"/>
                      <a:pt x="107" y="38"/>
                    </a:cubicBezTo>
                    <a:cubicBezTo>
                      <a:pt x="106" y="38"/>
                      <a:pt x="104" y="37"/>
                      <a:pt x="104" y="36"/>
                    </a:cubicBezTo>
                    <a:cubicBezTo>
                      <a:pt x="103" y="36"/>
                      <a:pt x="102" y="35"/>
                      <a:pt x="102" y="35"/>
                    </a:cubicBezTo>
                    <a:cubicBezTo>
                      <a:pt x="101" y="35"/>
                      <a:pt x="100" y="36"/>
                      <a:pt x="99" y="36"/>
                    </a:cubicBezTo>
                    <a:cubicBezTo>
                      <a:pt x="98" y="36"/>
                      <a:pt x="97" y="34"/>
                      <a:pt x="97" y="33"/>
                    </a:cubicBezTo>
                    <a:cubicBezTo>
                      <a:pt x="97" y="33"/>
                      <a:pt x="96" y="32"/>
                      <a:pt x="94" y="32"/>
                    </a:cubicBezTo>
                    <a:cubicBezTo>
                      <a:pt x="93" y="32"/>
                      <a:pt x="90" y="33"/>
                      <a:pt x="89" y="34"/>
                    </a:cubicBezTo>
                    <a:cubicBezTo>
                      <a:pt x="88" y="34"/>
                      <a:pt x="87" y="35"/>
                      <a:pt x="86" y="35"/>
                    </a:cubicBezTo>
                    <a:cubicBezTo>
                      <a:pt x="84" y="35"/>
                      <a:pt x="84" y="34"/>
                      <a:pt x="84" y="34"/>
                    </a:cubicBezTo>
                    <a:cubicBezTo>
                      <a:pt x="84" y="34"/>
                      <a:pt x="83" y="34"/>
                      <a:pt x="82" y="34"/>
                    </a:cubicBezTo>
                    <a:cubicBezTo>
                      <a:pt x="81" y="34"/>
                      <a:pt x="80" y="35"/>
                      <a:pt x="79" y="35"/>
                    </a:cubicBezTo>
                    <a:cubicBezTo>
                      <a:pt x="78" y="35"/>
                      <a:pt x="78" y="35"/>
                      <a:pt x="77" y="35"/>
                    </a:cubicBezTo>
                    <a:cubicBezTo>
                      <a:pt x="76" y="35"/>
                      <a:pt x="76" y="35"/>
                      <a:pt x="75" y="35"/>
                    </a:cubicBezTo>
                    <a:cubicBezTo>
                      <a:pt x="74" y="35"/>
                      <a:pt x="74" y="35"/>
                      <a:pt x="72" y="35"/>
                    </a:cubicBezTo>
                    <a:cubicBezTo>
                      <a:pt x="71" y="35"/>
                      <a:pt x="68" y="37"/>
                      <a:pt x="68" y="38"/>
                    </a:cubicBezTo>
                    <a:cubicBezTo>
                      <a:pt x="67" y="39"/>
                      <a:pt x="68" y="39"/>
                      <a:pt x="68" y="39"/>
                    </a:cubicBezTo>
                    <a:cubicBezTo>
                      <a:pt x="69" y="39"/>
                      <a:pt x="68" y="40"/>
                      <a:pt x="68" y="41"/>
                    </a:cubicBezTo>
                    <a:cubicBezTo>
                      <a:pt x="67" y="41"/>
                      <a:pt x="68" y="42"/>
                      <a:pt x="68" y="42"/>
                    </a:cubicBezTo>
                    <a:cubicBezTo>
                      <a:pt x="68" y="43"/>
                      <a:pt x="66" y="44"/>
                      <a:pt x="65" y="44"/>
                    </a:cubicBezTo>
                    <a:cubicBezTo>
                      <a:pt x="64" y="44"/>
                      <a:pt x="65" y="45"/>
                      <a:pt x="65" y="46"/>
                    </a:cubicBezTo>
                    <a:cubicBezTo>
                      <a:pt x="65" y="47"/>
                      <a:pt x="64" y="47"/>
                      <a:pt x="64" y="48"/>
                    </a:cubicBezTo>
                    <a:cubicBezTo>
                      <a:pt x="63" y="48"/>
                      <a:pt x="64" y="49"/>
                      <a:pt x="65" y="49"/>
                    </a:cubicBezTo>
                    <a:cubicBezTo>
                      <a:pt x="65" y="50"/>
                      <a:pt x="63" y="51"/>
                      <a:pt x="62" y="51"/>
                    </a:cubicBezTo>
                    <a:cubicBezTo>
                      <a:pt x="61" y="51"/>
                      <a:pt x="61" y="51"/>
                      <a:pt x="60" y="51"/>
                    </a:cubicBezTo>
                    <a:cubicBezTo>
                      <a:pt x="60" y="51"/>
                      <a:pt x="60" y="50"/>
                      <a:pt x="60" y="49"/>
                    </a:cubicBezTo>
                    <a:cubicBezTo>
                      <a:pt x="60" y="49"/>
                      <a:pt x="56" y="48"/>
                      <a:pt x="55" y="49"/>
                    </a:cubicBezTo>
                    <a:cubicBezTo>
                      <a:pt x="54" y="49"/>
                      <a:pt x="54" y="50"/>
                      <a:pt x="53" y="50"/>
                    </a:cubicBezTo>
                    <a:cubicBezTo>
                      <a:pt x="53" y="51"/>
                      <a:pt x="51" y="50"/>
                      <a:pt x="51" y="50"/>
                    </a:cubicBezTo>
                    <a:cubicBezTo>
                      <a:pt x="50" y="50"/>
                      <a:pt x="50" y="50"/>
                      <a:pt x="50" y="50"/>
                    </a:cubicBezTo>
                    <a:cubicBezTo>
                      <a:pt x="50" y="51"/>
                      <a:pt x="50" y="53"/>
                      <a:pt x="49" y="54"/>
                    </a:cubicBezTo>
                    <a:cubicBezTo>
                      <a:pt x="49" y="55"/>
                      <a:pt x="47" y="55"/>
                      <a:pt x="46" y="56"/>
                    </a:cubicBezTo>
                    <a:cubicBezTo>
                      <a:pt x="45" y="56"/>
                      <a:pt x="45" y="57"/>
                      <a:pt x="45" y="59"/>
                    </a:cubicBezTo>
                    <a:cubicBezTo>
                      <a:pt x="45" y="60"/>
                      <a:pt x="44" y="59"/>
                      <a:pt x="44" y="59"/>
                    </a:cubicBezTo>
                    <a:cubicBezTo>
                      <a:pt x="43" y="58"/>
                      <a:pt x="43" y="58"/>
                      <a:pt x="42" y="59"/>
                    </a:cubicBezTo>
                    <a:cubicBezTo>
                      <a:pt x="42" y="59"/>
                      <a:pt x="42" y="60"/>
                      <a:pt x="42" y="61"/>
                    </a:cubicBezTo>
                    <a:cubicBezTo>
                      <a:pt x="42" y="61"/>
                      <a:pt x="42" y="62"/>
                      <a:pt x="41" y="63"/>
                    </a:cubicBezTo>
                    <a:cubicBezTo>
                      <a:pt x="41" y="64"/>
                      <a:pt x="41" y="65"/>
                      <a:pt x="40" y="66"/>
                    </a:cubicBezTo>
                    <a:cubicBezTo>
                      <a:pt x="39" y="67"/>
                      <a:pt x="39" y="67"/>
                      <a:pt x="39" y="68"/>
                    </a:cubicBezTo>
                    <a:cubicBezTo>
                      <a:pt x="38" y="69"/>
                      <a:pt x="39" y="70"/>
                      <a:pt x="40" y="71"/>
                    </a:cubicBezTo>
                    <a:cubicBezTo>
                      <a:pt x="40" y="72"/>
                      <a:pt x="40" y="72"/>
                      <a:pt x="40" y="72"/>
                    </a:cubicBezTo>
                    <a:cubicBezTo>
                      <a:pt x="40" y="72"/>
                      <a:pt x="39" y="72"/>
                      <a:pt x="38" y="72"/>
                    </a:cubicBezTo>
                    <a:cubicBezTo>
                      <a:pt x="38" y="72"/>
                      <a:pt x="37" y="72"/>
                      <a:pt x="37" y="73"/>
                    </a:cubicBezTo>
                    <a:cubicBezTo>
                      <a:pt x="36" y="73"/>
                      <a:pt x="36" y="73"/>
                      <a:pt x="36" y="74"/>
                    </a:cubicBezTo>
                    <a:cubicBezTo>
                      <a:pt x="37" y="75"/>
                      <a:pt x="36" y="75"/>
                      <a:pt x="36" y="76"/>
                    </a:cubicBezTo>
                    <a:cubicBezTo>
                      <a:pt x="35" y="76"/>
                      <a:pt x="36" y="76"/>
                      <a:pt x="37" y="77"/>
                    </a:cubicBezTo>
                    <a:cubicBezTo>
                      <a:pt x="37" y="77"/>
                      <a:pt x="37" y="78"/>
                      <a:pt x="37" y="79"/>
                    </a:cubicBezTo>
                    <a:cubicBezTo>
                      <a:pt x="38" y="80"/>
                      <a:pt x="36" y="82"/>
                      <a:pt x="36" y="82"/>
                    </a:cubicBezTo>
                    <a:cubicBezTo>
                      <a:pt x="35" y="83"/>
                      <a:pt x="34" y="84"/>
                      <a:pt x="33" y="84"/>
                    </a:cubicBezTo>
                    <a:cubicBezTo>
                      <a:pt x="33" y="84"/>
                      <a:pt x="32" y="85"/>
                      <a:pt x="31" y="86"/>
                    </a:cubicBezTo>
                    <a:cubicBezTo>
                      <a:pt x="30" y="87"/>
                      <a:pt x="31" y="87"/>
                      <a:pt x="32" y="88"/>
                    </a:cubicBezTo>
                    <a:cubicBezTo>
                      <a:pt x="32" y="90"/>
                      <a:pt x="31" y="91"/>
                      <a:pt x="31" y="92"/>
                    </a:cubicBezTo>
                    <a:cubicBezTo>
                      <a:pt x="31" y="93"/>
                      <a:pt x="32" y="94"/>
                      <a:pt x="32" y="94"/>
                    </a:cubicBezTo>
                    <a:cubicBezTo>
                      <a:pt x="32" y="95"/>
                      <a:pt x="32" y="96"/>
                      <a:pt x="31" y="96"/>
                    </a:cubicBezTo>
                    <a:cubicBezTo>
                      <a:pt x="30" y="96"/>
                      <a:pt x="30" y="96"/>
                      <a:pt x="30" y="96"/>
                    </a:cubicBezTo>
                    <a:cubicBezTo>
                      <a:pt x="29" y="96"/>
                      <a:pt x="28" y="96"/>
                      <a:pt x="28" y="96"/>
                    </a:cubicBezTo>
                    <a:cubicBezTo>
                      <a:pt x="28" y="96"/>
                      <a:pt x="28" y="96"/>
                      <a:pt x="28" y="96"/>
                    </a:cubicBezTo>
                    <a:cubicBezTo>
                      <a:pt x="28" y="96"/>
                      <a:pt x="28" y="97"/>
                      <a:pt x="29" y="98"/>
                    </a:cubicBezTo>
                    <a:cubicBezTo>
                      <a:pt x="29" y="99"/>
                      <a:pt x="29" y="99"/>
                      <a:pt x="30" y="99"/>
                    </a:cubicBezTo>
                    <a:cubicBezTo>
                      <a:pt x="31" y="99"/>
                      <a:pt x="32" y="99"/>
                      <a:pt x="32" y="100"/>
                    </a:cubicBezTo>
                    <a:cubicBezTo>
                      <a:pt x="33" y="100"/>
                      <a:pt x="34" y="100"/>
                      <a:pt x="34" y="100"/>
                    </a:cubicBezTo>
                    <a:cubicBezTo>
                      <a:pt x="35" y="100"/>
                      <a:pt x="36" y="102"/>
                      <a:pt x="35" y="103"/>
                    </a:cubicBezTo>
                    <a:cubicBezTo>
                      <a:pt x="35" y="104"/>
                      <a:pt x="34" y="105"/>
                      <a:pt x="34" y="107"/>
                    </a:cubicBezTo>
                    <a:cubicBezTo>
                      <a:pt x="33" y="108"/>
                      <a:pt x="33" y="108"/>
                      <a:pt x="32" y="109"/>
                    </a:cubicBezTo>
                    <a:cubicBezTo>
                      <a:pt x="32" y="109"/>
                      <a:pt x="31" y="112"/>
                      <a:pt x="31" y="113"/>
                    </a:cubicBezTo>
                    <a:cubicBezTo>
                      <a:pt x="31" y="114"/>
                      <a:pt x="31" y="115"/>
                      <a:pt x="30" y="116"/>
                    </a:cubicBezTo>
                    <a:cubicBezTo>
                      <a:pt x="30" y="117"/>
                      <a:pt x="29" y="117"/>
                      <a:pt x="30" y="119"/>
                    </a:cubicBezTo>
                    <a:cubicBezTo>
                      <a:pt x="30" y="120"/>
                      <a:pt x="30" y="121"/>
                      <a:pt x="30" y="122"/>
                    </a:cubicBezTo>
                    <a:cubicBezTo>
                      <a:pt x="31" y="123"/>
                      <a:pt x="30" y="124"/>
                      <a:pt x="30" y="125"/>
                    </a:cubicBezTo>
                    <a:cubicBezTo>
                      <a:pt x="30" y="126"/>
                      <a:pt x="31" y="126"/>
                      <a:pt x="31" y="126"/>
                    </a:cubicBezTo>
                    <a:cubicBezTo>
                      <a:pt x="32" y="127"/>
                      <a:pt x="32" y="127"/>
                      <a:pt x="33" y="128"/>
                    </a:cubicBezTo>
                    <a:cubicBezTo>
                      <a:pt x="33" y="128"/>
                      <a:pt x="34" y="129"/>
                      <a:pt x="35" y="129"/>
                    </a:cubicBezTo>
                    <a:cubicBezTo>
                      <a:pt x="36" y="129"/>
                      <a:pt x="35" y="131"/>
                      <a:pt x="34" y="132"/>
                    </a:cubicBezTo>
                    <a:cubicBezTo>
                      <a:pt x="34" y="133"/>
                      <a:pt x="33" y="133"/>
                      <a:pt x="32" y="134"/>
                    </a:cubicBezTo>
                    <a:cubicBezTo>
                      <a:pt x="31" y="134"/>
                      <a:pt x="32" y="135"/>
                      <a:pt x="33" y="135"/>
                    </a:cubicBezTo>
                    <a:cubicBezTo>
                      <a:pt x="33" y="136"/>
                      <a:pt x="33" y="136"/>
                      <a:pt x="32" y="137"/>
                    </a:cubicBezTo>
                    <a:cubicBezTo>
                      <a:pt x="32" y="137"/>
                      <a:pt x="30" y="138"/>
                      <a:pt x="29" y="138"/>
                    </a:cubicBezTo>
                    <a:cubicBezTo>
                      <a:pt x="28" y="139"/>
                      <a:pt x="27" y="139"/>
                      <a:pt x="27" y="140"/>
                    </a:cubicBezTo>
                    <a:cubicBezTo>
                      <a:pt x="26" y="141"/>
                      <a:pt x="27" y="142"/>
                      <a:pt x="27" y="142"/>
                    </a:cubicBezTo>
                    <a:cubicBezTo>
                      <a:pt x="28" y="143"/>
                      <a:pt x="29" y="142"/>
                      <a:pt x="30" y="141"/>
                    </a:cubicBezTo>
                    <a:cubicBezTo>
                      <a:pt x="30" y="140"/>
                      <a:pt x="31" y="141"/>
                      <a:pt x="32" y="141"/>
                    </a:cubicBezTo>
                    <a:cubicBezTo>
                      <a:pt x="32" y="142"/>
                      <a:pt x="33" y="141"/>
                      <a:pt x="34" y="141"/>
                    </a:cubicBezTo>
                    <a:cubicBezTo>
                      <a:pt x="34" y="140"/>
                      <a:pt x="35" y="140"/>
                      <a:pt x="35" y="140"/>
                    </a:cubicBezTo>
                    <a:cubicBezTo>
                      <a:pt x="36" y="140"/>
                      <a:pt x="36" y="141"/>
                      <a:pt x="36" y="142"/>
                    </a:cubicBezTo>
                    <a:cubicBezTo>
                      <a:pt x="36" y="142"/>
                      <a:pt x="37" y="144"/>
                      <a:pt x="37" y="144"/>
                    </a:cubicBezTo>
                    <a:cubicBezTo>
                      <a:pt x="37" y="144"/>
                      <a:pt x="37" y="144"/>
                      <a:pt x="37" y="144"/>
                    </a:cubicBezTo>
                    <a:cubicBezTo>
                      <a:pt x="36" y="145"/>
                      <a:pt x="35" y="145"/>
                      <a:pt x="35" y="146"/>
                    </a:cubicBezTo>
                    <a:cubicBezTo>
                      <a:pt x="33" y="148"/>
                      <a:pt x="33" y="151"/>
                      <a:pt x="33" y="151"/>
                    </a:cubicBezTo>
                    <a:cubicBezTo>
                      <a:pt x="33" y="151"/>
                      <a:pt x="33" y="155"/>
                      <a:pt x="33" y="158"/>
                    </a:cubicBezTo>
                    <a:cubicBezTo>
                      <a:pt x="33" y="161"/>
                      <a:pt x="35" y="162"/>
                      <a:pt x="35" y="163"/>
                    </a:cubicBezTo>
                    <a:cubicBezTo>
                      <a:pt x="35" y="164"/>
                      <a:pt x="35" y="164"/>
                      <a:pt x="35" y="164"/>
                    </a:cubicBezTo>
                    <a:cubicBezTo>
                      <a:pt x="35" y="164"/>
                      <a:pt x="35" y="165"/>
                      <a:pt x="35" y="165"/>
                    </a:cubicBezTo>
                    <a:cubicBezTo>
                      <a:pt x="34" y="166"/>
                      <a:pt x="34" y="167"/>
                      <a:pt x="35" y="168"/>
                    </a:cubicBezTo>
                    <a:cubicBezTo>
                      <a:pt x="35" y="169"/>
                      <a:pt x="36" y="169"/>
                      <a:pt x="37" y="170"/>
                    </a:cubicBezTo>
                    <a:cubicBezTo>
                      <a:pt x="37" y="171"/>
                      <a:pt x="37" y="171"/>
                      <a:pt x="37" y="171"/>
                    </a:cubicBezTo>
                    <a:cubicBezTo>
                      <a:pt x="38" y="171"/>
                      <a:pt x="38" y="171"/>
                      <a:pt x="39" y="170"/>
                    </a:cubicBezTo>
                    <a:cubicBezTo>
                      <a:pt x="40" y="169"/>
                      <a:pt x="41" y="170"/>
                      <a:pt x="41" y="170"/>
                    </a:cubicBezTo>
                    <a:cubicBezTo>
                      <a:pt x="42" y="170"/>
                      <a:pt x="41" y="172"/>
                      <a:pt x="41" y="172"/>
                    </a:cubicBezTo>
                    <a:cubicBezTo>
                      <a:pt x="41" y="173"/>
                      <a:pt x="42" y="172"/>
                      <a:pt x="42" y="171"/>
                    </a:cubicBezTo>
                    <a:cubicBezTo>
                      <a:pt x="43" y="171"/>
                      <a:pt x="44" y="171"/>
                      <a:pt x="44" y="171"/>
                    </a:cubicBezTo>
                    <a:cubicBezTo>
                      <a:pt x="45" y="172"/>
                      <a:pt x="44" y="172"/>
                      <a:pt x="43" y="173"/>
                    </a:cubicBezTo>
                    <a:cubicBezTo>
                      <a:pt x="42" y="173"/>
                      <a:pt x="42" y="174"/>
                      <a:pt x="42" y="175"/>
                    </a:cubicBezTo>
                    <a:cubicBezTo>
                      <a:pt x="42" y="175"/>
                      <a:pt x="42" y="176"/>
                      <a:pt x="41" y="177"/>
                    </a:cubicBezTo>
                    <a:cubicBezTo>
                      <a:pt x="40" y="179"/>
                      <a:pt x="41" y="181"/>
                      <a:pt x="40" y="182"/>
                    </a:cubicBezTo>
                    <a:cubicBezTo>
                      <a:pt x="40" y="182"/>
                      <a:pt x="40" y="182"/>
                      <a:pt x="40" y="183"/>
                    </a:cubicBezTo>
                    <a:cubicBezTo>
                      <a:pt x="40" y="183"/>
                      <a:pt x="40" y="184"/>
                      <a:pt x="40" y="184"/>
                    </a:cubicBezTo>
                    <a:cubicBezTo>
                      <a:pt x="39" y="185"/>
                      <a:pt x="39" y="186"/>
                      <a:pt x="38" y="187"/>
                    </a:cubicBezTo>
                    <a:cubicBezTo>
                      <a:pt x="38" y="188"/>
                      <a:pt x="37" y="191"/>
                      <a:pt x="37" y="192"/>
                    </a:cubicBezTo>
                    <a:cubicBezTo>
                      <a:pt x="37" y="194"/>
                      <a:pt x="38" y="194"/>
                      <a:pt x="38" y="193"/>
                    </a:cubicBezTo>
                    <a:cubicBezTo>
                      <a:pt x="39" y="193"/>
                      <a:pt x="40" y="191"/>
                      <a:pt x="40" y="191"/>
                    </a:cubicBezTo>
                    <a:cubicBezTo>
                      <a:pt x="41" y="190"/>
                      <a:pt x="41" y="191"/>
                      <a:pt x="42" y="191"/>
                    </a:cubicBezTo>
                    <a:cubicBezTo>
                      <a:pt x="43" y="191"/>
                      <a:pt x="43" y="192"/>
                      <a:pt x="44" y="193"/>
                    </a:cubicBezTo>
                    <a:cubicBezTo>
                      <a:pt x="44" y="193"/>
                      <a:pt x="43" y="194"/>
                      <a:pt x="43" y="195"/>
                    </a:cubicBezTo>
                    <a:cubicBezTo>
                      <a:pt x="43" y="195"/>
                      <a:pt x="42" y="195"/>
                      <a:pt x="41" y="195"/>
                    </a:cubicBezTo>
                    <a:cubicBezTo>
                      <a:pt x="41" y="195"/>
                      <a:pt x="40" y="196"/>
                      <a:pt x="39" y="197"/>
                    </a:cubicBezTo>
                    <a:cubicBezTo>
                      <a:pt x="39" y="198"/>
                      <a:pt x="39" y="199"/>
                      <a:pt x="38" y="199"/>
                    </a:cubicBezTo>
                    <a:cubicBezTo>
                      <a:pt x="38" y="199"/>
                      <a:pt x="38" y="201"/>
                      <a:pt x="39" y="202"/>
                    </a:cubicBezTo>
                    <a:cubicBezTo>
                      <a:pt x="39" y="202"/>
                      <a:pt x="39" y="204"/>
                      <a:pt x="39" y="205"/>
                    </a:cubicBezTo>
                    <a:cubicBezTo>
                      <a:pt x="40" y="206"/>
                      <a:pt x="40" y="207"/>
                      <a:pt x="40" y="208"/>
                    </a:cubicBezTo>
                    <a:cubicBezTo>
                      <a:pt x="40" y="209"/>
                      <a:pt x="41" y="209"/>
                      <a:pt x="41" y="210"/>
                    </a:cubicBezTo>
                    <a:cubicBezTo>
                      <a:pt x="42" y="210"/>
                      <a:pt x="42" y="211"/>
                      <a:pt x="41" y="212"/>
                    </a:cubicBezTo>
                    <a:cubicBezTo>
                      <a:pt x="41" y="212"/>
                      <a:pt x="41" y="214"/>
                      <a:pt x="41" y="215"/>
                    </a:cubicBezTo>
                    <a:cubicBezTo>
                      <a:pt x="41" y="216"/>
                      <a:pt x="41" y="216"/>
                      <a:pt x="42" y="217"/>
                    </a:cubicBezTo>
                    <a:cubicBezTo>
                      <a:pt x="43" y="217"/>
                      <a:pt x="43" y="217"/>
                      <a:pt x="43" y="218"/>
                    </a:cubicBezTo>
                    <a:cubicBezTo>
                      <a:pt x="44" y="219"/>
                      <a:pt x="44" y="219"/>
                      <a:pt x="44" y="219"/>
                    </a:cubicBezTo>
                    <a:cubicBezTo>
                      <a:pt x="45" y="219"/>
                      <a:pt x="44" y="220"/>
                      <a:pt x="44" y="220"/>
                    </a:cubicBezTo>
                    <a:cubicBezTo>
                      <a:pt x="43" y="221"/>
                      <a:pt x="46" y="221"/>
                      <a:pt x="47" y="220"/>
                    </a:cubicBezTo>
                    <a:cubicBezTo>
                      <a:pt x="48" y="220"/>
                      <a:pt x="48" y="221"/>
                      <a:pt x="48" y="221"/>
                    </a:cubicBezTo>
                    <a:cubicBezTo>
                      <a:pt x="49" y="222"/>
                      <a:pt x="49" y="222"/>
                      <a:pt x="50" y="223"/>
                    </a:cubicBezTo>
                    <a:cubicBezTo>
                      <a:pt x="50" y="223"/>
                      <a:pt x="52" y="224"/>
                      <a:pt x="52" y="224"/>
                    </a:cubicBezTo>
                    <a:cubicBezTo>
                      <a:pt x="53" y="224"/>
                      <a:pt x="52" y="225"/>
                      <a:pt x="52" y="225"/>
                    </a:cubicBezTo>
                    <a:cubicBezTo>
                      <a:pt x="51" y="226"/>
                      <a:pt x="52" y="227"/>
                      <a:pt x="52" y="228"/>
                    </a:cubicBezTo>
                    <a:cubicBezTo>
                      <a:pt x="53" y="228"/>
                      <a:pt x="53" y="229"/>
                      <a:pt x="53" y="229"/>
                    </a:cubicBezTo>
                    <a:cubicBezTo>
                      <a:pt x="52" y="230"/>
                      <a:pt x="52" y="230"/>
                      <a:pt x="52" y="232"/>
                    </a:cubicBezTo>
                    <a:cubicBezTo>
                      <a:pt x="51" y="233"/>
                      <a:pt x="51" y="234"/>
                      <a:pt x="52" y="234"/>
                    </a:cubicBezTo>
                    <a:cubicBezTo>
                      <a:pt x="52" y="235"/>
                      <a:pt x="52" y="235"/>
                      <a:pt x="51" y="235"/>
                    </a:cubicBezTo>
                    <a:cubicBezTo>
                      <a:pt x="50" y="235"/>
                      <a:pt x="50" y="236"/>
                      <a:pt x="49" y="236"/>
                    </a:cubicBezTo>
                    <a:cubicBezTo>
                      <a:pt x="48" y="236"/>
                      <a:pt x="48" y="236"/>
                      <a:pt x="47" y="236"/>
                    </a:cubicBezTo>
                    <a:cubicBezTo>
                      <a:pt x="47" y="237"/>
                      <a:pt x="46" y="237"/>
                      <a:pt x="45" y="238"/>
                    </a:cubicBezTo>
                    <a:cubicBezTo>
                      <a:pt x="45" y="238"/>
                      <a:pt x="43" y="240"/>
                      <a:pt x="42" y="241"/>
                    </a:cubicBezTo>
                    <a:cubicBezTo>
                      <a:pt x="42" y="242"/>
                      <a:pt x="41" y="242"/>
                      <a:pt x="41" y="242"/>
                    </a:cubicBezTo>
                    <a:cubicBezTo>
                      <a:pt x="40" y="243"/>
                      <a:pt x="40" y="243"/>
                      <a:pt x="39" y="243"/>
                    </a:cubicBezTo>
                    <a:cubicBezTo>
                      <a:pt x="39" y="243"/>
                      <a:pt x="40" y="244"/>
                      <a:pt x="40" y="245"/>
                    </a:cubicBezTo>
                    <a:cubicBezTo>
                      <a:pt x="41" y="246"/>
                      <a:pt x="40" y="247"/>
                      <a:pt x="39" y="247"/>
                    </a:cubicBezTo>
                    <a:cubicBezTo>
                      <a:pt x="39" y="248"/>
                      <a:pt x="39" y="248"/>
                      <a:pt x="38" y="248"/>
                    </a:cubicBezTo>
                    <a:cubicBezTo>
                      <a:pt x="38" y="248"/>
                      <a:pt x="36" y="248"/>
                      <a:pt x="35" y="248"/>
                    </a:cubicBezTo>
                    <a:cubicBezTo>
                      <a:pt x="35" y="247"/>
                      <a:pt x="34" y="247"/>
                      <a:pt x="34" y="247"/>
                    </a:cubicBezTo>
                    <a:cubicBezTo>
                      <a:pt x="33" y="247"/>
                      <a:pt x="34" y="246"/>
                      <a:pt x="33" y="246"/>
                    </a:cubicBezTo>
                    <a:cubicBezTo>
                      <a:pt x="33" y="245"/>
                      <a:pt x="32" y="246"/>
                      <a:pt x="32" y="246"/>
                    </a:cubicBezTo>
                    <a:cubicBezTo>
                      <a:pt x="32" y="247"/>
                      <a:pt x="31" y="247"/>
                      <a:pt x="31" y="247"/>
                    </a:cubicBezTo>
                    <a:cubicBezTo>
                      <a:pt x="30" y="248"/>
                      <a:pt x="28" y="249"/>
                      <a:pt x="28" y="249"/>
                    </a:cubicBezTo>
                    <a:cubicBezTo>
                      <a:pt x="28" y="249"/>
                      <a:pt x="28" y="249"/>
                      <a:pt x="28" y="248"/>
                    </a:cubicBezTo>
                    <a:cubicBezTo>
                      <a:pt x="29" y="247"/>
                      <a:pt x="29" y="247"/>
                      <a:pt x="28" y="246"/>
                    </a:cubicBezTo>
                    <a:cubicBezTo>
                      <a:pt x="28" y="246"/>
                      <a:pt x="27" y="246"/>
                      <a:pt x="27" y="247"/>
                    </a:cubicBezTo>
                    <a:cubicBezTo>
                      <a:pt x="26" y="247"/>
                      <a:pt x="26" y="247"/>
                      <a:pt x="25" y="248"/>
                    </a:cubicBezTo>
                    <a:cubicBezTo>
                      <a:pt x="24" y="249"/>
                      <a:pt x="25" y="249"/>
                      <a:pt x="25" y="250"/>
                    </a:cubicBezTo>
                    <a:cubicBezTo>
                      <a:pt x="26" y="251"/>
                      <a:pt x="25" y="253"/>
                      <a:pt x="25" y="253"/>
                    </a:cubicBezTo>
                    <a:cubicBezTo>
                      <a:pt x="25" y="254"/>
                      <a:pt x="25" y="256"/>
                      <a:pt x="24" y="256"/>
                    </a:cubicBezTo>
                    <a:cubicBezTo>
                      <a:pt x="23" y="257"/>
                      <a:pt x="22" y="257"/>
                      <a:pt x="22" y="257"/>
                    </a:cubicBezTo>
                    <a:cubicBezTo>
                      <a:pt x="21" y="258"/>
                      <a:pt x="21" y="256"/>
                      <a:pt x="20" y="257"/>
                    </a:cubicBezTo>
                    <a:cubicBezTo>
                      <a:pt x="19" y="257"/>
                      <a:pt x="21" y="259"/>
                      <a:pt x="21" y="260"/>
                    </a:cubicBezTo>
                    <a:cubicBezTo>
                      <a:pt x="21" y="261"/>
                      <a:pt x="19" y="262"/>
                      <a:pt x="19" y="262"/>
                    </a:cubicBezTo>
                    <a:cubicBezTo>
                      <a:pt x="18" y="262"/>
                      <a:pt x="17" y="262"/>
                      <a:pt x="17" y="262"/>
                    </a:cubicBezTo>
                    <a:cubicBezTo>
                      <a:pt x="16" y="263"/>
                      <a:pt x="16" y="263"/>
                      <a:pt x="15" y="262"/>
                    </a:cubicBezTo>
                    <a:cubicBezTo>
                      <a:pt x="15" y="262"/>
                      <a:pt x="15" y="263"/>
                      <a:pt x="15" y="264"/>
                    </a:cubicBezTo>
                    <a:cubicBezTo>
                      <a:pt x="15" y="264"/>
                      <a:pt x="14" y="265"/>
                      <a:pt x="13" y="265"/>
                    </a:cubicBezTo>
                    <a:cubicBezTo>
                      <a:pt x="13" y="266"/>
                      <a:pt x="12" y="267"/>
                      <a:pt x="11" y="267"/>
                    </a:cubicBezTo>
                    <a:cubicBezTo>
                      <a:pt x="11" y="268"/>
                      <a:pt x="10" y="268"/>
                      <a:pt x="9" y="268"/>
                    </a:cubicBezTo>
                    <a:cubicBezTo>
                      <a:pt x="9" y="269"/>
                      <a:pt x="10" y="269"/>
                      <a:pt x="10" y="270"/>
                    </a:cubicBezTo>
                    <a:cubicBezTo>
                      <a:pt x="11" y="270"/>
                      <a:pt x="11" y="270"/>
                      <a:pt x="11" y="271"/>
                    </a:cubicBezTo>
                    <a:cubicBezTo>
                      <a:pt x="11" y="271"/>
                      <a:pt x="11" y="272"/>
                      <a:pt x="10" y="273"/>
                    </a:cubicBezTo>
                    <a:cubicBezTo>
                      <a:pt x="9" y="273"/>
                      <a:pt x="10" y="274"/>
                      <a:pt x="9" y="275"/>
                    </a:cubicBezTo>
                    <a:cubicBezTo>
                      <a:pt x="9" y="275"/>
                      <a:pt x="8" y="276"/>
                      <a:pt x="8" y="277"/>
                    </a:cubicBezTo>
                    <a:cubicBezTo>
                      <a:pt x="7" y="278"/>
                      <a:pt x="7" y="277"/>
                      <a:pt x="6" y="277"/>
                    </a:cubicBezTo>
                    <a:cubicBezTo>
                      <a:pt x="5" y="277"/>
                      <a:pt x="5" y="278"/>
                      <a:pt x="5" y="278"/>
                    </a:cubicBezTo>
                    <a:cubicBezTo>
                      <a:pt x="5" y="279"/>
                      <a:pt x="4" y="279"/>
                      <a:pt x="3" y="279"/>
                    </a:cubicBezTo>
                    <a:cubicBezTo>
                      <a:pt x="3" y="279"/>
                      <a:pt x="2" y="279"/>
                      <a:pt x="2" y="279"/>
                    </a:cubicBezTo>
                    <a:cubicBezTo>
                      <a:pt x="1" y="278"/>
                      <a:pt x="0" y="279"/>
                      <a:pt x="0" y="280"/>
                    </a:cubicBezTo>
                    <a:cubicBezTo>
                      <a:pt x="0" y="280"/>
                      <a:pt x="1" y="280"/>
                      <a:pt x="1" y="281"/>
                    </a:cubicBezTo>
                    <a:cubicBezTo>
                      <a:pt x="2" y="281"/>
                      <a:pt x="3" y="281"/>
                      <a:pt x="3" y="282"/>
                    </a:cubicBezTo>
                    <a:cubicBezTo>
                      <a:pt x="4" y="282"/>
                      <a:pt x="4" y="282"/>
                      <a:pt x="5" y="283"/>
                    </a:cubicBezTo>
                    <a:cubicBezTo>
                      <a:pt x="5" y="283"/>
                      <a:pt x="5" y="283"/>
                      <a:pt x="5" y="284"/>
                    </a:cubicBezTo>
                    <a:cubicBezTo>
                      <a:pt x="6" y="284"/>
                      <a:pt x="7" y="284"/>
                      <a:pt x="7" y="285"/>
                    </a:cubicBezTo>
                    <a:cubicBezTo>
                      <a:pt x="7" y="285"/>
                      <a:pt x="7" y="286"/>
                      <a:pt x="7" y="287"/>
                    </a:cubicBezTo>
                    <a:cubicBezTo>
                      <a:pt x="7" y="287"/>
                      <a:pt x="7" y="287"/>
                      <a:pt x="7" y="287"/>
                    </a:cubicBezTo>
                    <a:cubicBezTo>
                      <a:pt x="8" y="287"/>
                      <a:pt x="8" y="286"/>
                      <a:pt x="9" y="286"/>
                    </a:cubicBezTo>
                    <a:cubicBezTo>
                      <a:pt x="10" y="285"/>
                      <a:pt x="10" y="285"/>
                      <a:pt x="10" y="284"/>
                    </a:cubicBezTo>
                    <a:cubicBezTo>
                      <a:pt x="11" y="284"/>
                      <a:pt x="11" y="285"/>
                      <a:pt x="11" y="286"/>
                    </a:cubicBezTo>
                    <a:cubicBezTo>
                      <a:pt x="11" y="287"/>
                      <a:pt x="13" y="286"/>
                      <a:pt x="13" y="285"/>
                    </a:cubicBezTo>
                    <a:cubicBezTo>
                      <a:pt x="14" y="285"/>
                      <a:pt x="13" y="284"/>
                      <a:pt x="12" y="283"/>
                    </a:cubicBezTo>
                    <a:cubicBezTo>
                      <a:pt x="12" y="283"/>
                      <a:pt x="12" y="282"/>
                      <a:pt x="13" y="282"/>
                    </a:cubicBezTo>
                    <a:cubicBezTo>
                      <a:pt x="15" y="282"/>
                      <a:pt x="15" y="282"/>
                      <a:pt x="15" y="281"/>
                    </a:cubicBezTo>
                    <a:cubicBezTo>
                      <a:pt x="15" y="281"/>
                      <a:pt x="16" y="280"/>
                      <a:pt x="17" y="280"/>
                    </a:cubicBezTo>
                    <a:cubicBezTo>
                      <a:pt x="18" y="280"/>
                      <a:pt x="18" y="278"/>
                      <a:pt x="18" y="278"/>
                    </a:cubicBezTo>
                    <a:cubicBezTo>
                      <a:pt x="19" y="277"/>
                      <a:pt x="19" y="277"/>
                      <a:pt x="20" y="278"/>
                    </a:cubicBezTo>
                    <a:cubicBezTo>
                      <a:pt x="20" y="278"/>
                      <a:pt x="21" y="277"/>
                      <a:pt x="22" y="277"/>
                    </a:cubicBezTo>
                    <a:cubicBezTo>
                      <a:pt x="23" y="277"/>
                      <a:pt x="24" y="276"/>
                      <a:pt x="24" y="276"/>
                    </a:cubicBezTo>
                    <a:cubicBezTo>
                      <a:pt x="25" y="276"/>
                      <a:pt x="27" y="275"/>
                      <a:pt x="27" y="275"/>
                    </a:cubicBezTo>
                    <a:cubicBezTo>
                      <a:pt x="28" y="276"/>
                      <a:pt x="27" y="276"/>
                      <a:pt x="26" y="277"/>
                    </a:cubicBezTo>
                    <a:cubicBezTo>
                      <a:pt x="26" y="278"/>
                      <a:pt x="25" y="280"/>
                      <a:pt x="25" y="280"/>
                    </a:cubicBezTo>
                    <a:cubicBezTo>
                      <a:pt x="25" y="280"/>
                      <a:pt x="27" y="281"/>
                      <a:pt x="28" y="280"/>
                    </a:cubicBezTo>
                    <a:cubicBezTo>
                      <a:pt x="28" y="280"/>
                      <a:pt x="29" y="280"/>
                      <a:pt x="29" y="280"/>
                    </a:cubicBezTo>
                    <a:cubicBezTo>
                      <a:pt x="30" y="280"/>
                      <a:pt x="30" y="280"/>
                      <a:pt x="31" y="279"/>
                    </a:cubicBezTo>
                    <a:cubicBezTo>
                      <a:pt x="31" y="278"/>
                      <a:pt x="31" y="279"/>
                      <a:pt x="32" y="279"/>
                    </a:cubicBezTo>
                    <a:cubicBezTo>
                      <a:pt x="33" y="278"/>
                      <a:pt x="34" y="277"/>
                      <a:pt x="34" y="276"/>
                    </a:cubicBezTo>
                    <a:cubicBezTo>
                      <a:pt x="34" y="275"/>
                      <a:pt x="35" y="274"/>
                      <a:pt x="35" y="273"/>
                    </a:cubicBezTo>
                    <a:cubicBezTo>
                      <a:pt x="36" y="273"/>
                      <a:pt x="36" y="273"/>
                      <a:pt x="37" y="273"/>
                    </a:cubicBezTo>
                    <a:cubicBezTo>
                      <a:pt x="37" y="273"/>
                      <a:pt x="37" y="273"/>
                      <a:pt x="37" y="274"/>
                    </a:cubicBezTo>
                    <a:cubicBezTo>
                      <a:pt x="37" y="274"/>
                      <a:pt x="37" y="274"/>
                      <a:pt x="38" y="274"/>
                    </a:cubicBezTo>
                    <a:cubicBezTo>
                      <a:pt x="39" y="274"/>
                      <a:pt x="40" y="274"/>
                      <a:pt x="41" y="274"/>
                    </a:cubicBezTo>
                    <a:cubicBezTo>
                      <a:pt x="41" y="273"/>
                      <a:pt x="42" y="274"/>
                      <a:pt x="43" y="274"/>
                    </a:cubicBezTo>
                    <a:cubicBezTo>
                      <a:pt x="44" y="273"/>
                      <a:pt x="43" y="273"/>
                      <a:pt x="43" y="273"/>
                    </a:cubicBezTo>
                    <a:cubicBezTo>
                      <a:pt x="43" y="272"/>
                      <a:pt x="44" y="272"/>
                      <a:pt x="44" y="272"/>
                    </a:cubicBezTo>
                    <a:cubicBezTo>
                      <a:pt x="45" y="272"/>
                      <a:pt x="46" y="272"/>
                      <a:pt x="46" y="272"/>
                    </a:cubicBezTo>
                    <a:cubicBezTo>
                      <a:pt x="47" y="272"/>
                      <a:pt x="48" y="272"/>
                      <a:pt x="48" y="271"/>
                    </a:cubicBezTo>
                    <a:cubicBezTo>
                      <a:pt x="48" y="271"/>
                      <a:pt x="49" y="271"/>
                      <a:pt x="50" y="272"/>
                    </a:cubicBezTo>
                    <a:cubicBezTo>
                      <a:pt x="50" y="272"/>
                      <a:pt x="50" y="273"/>
                      <a:pt x="51" y="274"/>
                    </a:cubicBezTo>
                    <a:cubicBezTo>
                      <a:pt x="51" y="274"/>
                      <a:pt x="52" y="274"/>
                      <a:pt x="53" y="274"/>
                    </a:cubicBezTo>
                    <a:cubicBezTo>
                      <a:pt x="54" y="274"/>
                      <a:pt x="54" y="273"/>
                      <a:pt x="54" y="273"/>
                    </a:cubicBezTo>
                    <a:cubicBezTo>
                      <a:pt x="55" y="274"/>
                      <a:pt x="54" y="275"/>
                      <a:pt x="54" y="275"/>
                    </a:cubicBezTo>
                    <a:cubicBezTo>
                      <a:pt x="53" y="276"/>
                      <a:pt x="53" y="276"/>
                      <a:pt x="53" y="277"/>
                    </a:cubicBezTo>
                    <a:cubicBezTo>
                      <a:pt x="54" y="278"/>
                      <a:pt x="55" y="278"/>
                      <a:pt x="55" y="278"/>
                    </a:cubicBezTo>
                    <a:cubicBezTo>
                      <a:pt x="55" y="279"/>
                      <a:pt x="54" y="279"/>
                      <a:pt x="53" y="279"/>
                    </a:cubicBezTo>
                    <a:cubicBezTo>
                      <a:pt x="52" y="280"/>
                      <a:pt x="54" y="280"/>
                      <a:pt x="55" y="280"/>
                    </a:cubicBezTo>
                    <a:cubicBezTo>
                      <a:pt x="56" y="280"/>
                      <a:pt x="56" y="281"/>
                      <a:pt x="56" y="280"/>
                    </a:cubicBezTo>
                    <a:cubicBezTo>
                      <a:pt x="56" y="280"/>
                      <a:pt x="56" y="279"/>
                      <a:pt x="56" y="279"/>
                    </a:cubicBezTo>
                    <a:cubicBezTo>
                      <a:pt x="56" y="278"/>
                      <a:pt x="57" y="278"/>
                      <a:pt x="57" y="278"/>
                    </a:cubicBezTo>
                    <a:cubicBezTo>
                      <a:pt x="58" y="279"/>
                      <a:pt x="58" y="279"/>
                      <a:pt x="58" y="280"/>
                    </a:cubicBezTo>
                    <a:cubicBezTo>
                      <a:pt x="58" y="281"/>
                      <a:pt x="59" y="282"/>
                      <a:pt x="59" y="282"/>
                    </a:cubicBezTo>
                    <a:cubicBezTo>
                      <a:pt x="59" y="283"/>
                      <a:pt x="60" y="283"/>
                      <a:pt x="60" y="285"/>
                    </a:cubicBezTo>
                    <a:cubicBezTo>
                      <a:pt x="61" y="286"/>
                      <a:pt x="59" y="286"/>
                      <a:pt x="59" y="287"/>
                    </a:cubicBezTo>
                    <a:cubicBezTo>
                      <a:pt x="59" y="287"/>
                      <a:pt x="60" y="287"/>
                      <a:pt x="60" y="287"/>
                    </a:cubicBezTo>
                    <a:cubicBezTo>
                      <a:pt x="61" y="287"/>
                      <a:pt x="61" y="287"/>
                      <a:pt x="61" y="288"/>
                    </a:cubicBezTo>
                    <a:cubicBezTo>
                      <a:pt x="61" y="289"/>
                      <a:pt x="62" y="289"/>
                      <a:pt x="62" y="289"/>
                    </a:cubicBezTo>
                    <a:cubicBezTo>
                      <a:pt x="62" y="290"/>
                      <a:pt x="61" y="291"/>
                      <a:pt x="60" y="292"/>
                    </a:cubicBezTo>
                    <a:cubicBezTo>
                      <a:pt x="60" y="292"/>
                      <a:pt x="59" y="292"/>
                      <a:pt x="58" y="292"/>
                    </a:cubicBezTo>
                    <a:cubicBezTo>
                      <a:pt x="58" y="291"/>
                      <a:pt x="57" y="293"/>
                      <a:pt x="57" y="293"/>
                    </a:cubicBezTo>
                    <a:cubicBezTo>
                      <a:pt x="56" y="293"/>
                      <a:pt x="54" y="294"/>
                      <a:pt x="53" y="294"/>
                    </a:cubicBezTo>
                    <a:cubicBezTo>
                      <a:pt x="52" y="295"/>
                      <a:pt x="52" y="296"/>
                      <a:pt x="53" y="297"/>
                    </a:cubicBezTo>
                    <a:cubicBezTo>
                      <a:pt x="53" y="298"/>
                      <a:pt x="52" y="298"/>
                      <a:pt x="53" y="298"/>
                    </a:cubicBezTo>
                    <a:cubicBezTo>
                      <a:pt x="53" y="298"/>
                      <a:pt x="54" y="298"/>
                      <a:pt x="54" y="297"/>
                    </a:cubicBezTo>
                    <a:cubicBezTo>
                      <a:pt x="55" y="296"/>
                      <a:pt x="55" y="295"/>
                      <a:pt x="56" y="295"/>
                    </a:cubicBezTo>
                    <a:cubicBezTo>
                      <a:pt x="56" y="294"/>
                      <a:pt x="57" y="295"/>
                      <a:pt x="57" y="295"/>
                    </a:cubicBezTo>
                    <a:cubicBezTo>
                      <a:pt x="57" y="296"/>
                      <a:pt x="57" y="296"/>
                      <a:pt x="58" y="296"/>
                    </a:cubicBezTo>
                    <a:cubicBezTo>
                      <a:pt x="58" y="296"/>
                      <a:pt x="59" y="296"/>
                      <a:pt x="59" y="297"/>
                    </a:cubicBezTo>
                    <a:cubicBezTo>
                      <a:pt x="59" y="298"/>
                      <a:pt x="59" y="299"/>
                      <a:pt x="58" y="300"/>
                    </a:cubicBezTo>
                    <a:cubicBezTo>
                      <a:pt x="58" y="301"/>
                      <a:pt x="58" y="301"/>
                      <a:pt x="58" y="302"/>
                    </a:cubicBezTo>
                    <a:cubicBezTo>
                      <a:pt x="58" y="303"/>
                      <a:pt x="59" y="304"/>
                      <a:pt x="59" y="304"/>
                    </a:cubicBezTo>
                    <a:cubicBezTo>
                      <a:pt x="60" y="305"/>
                      <a:pt x="60" y="306"/>
                      <a:pt x="60" y="306"/>
                    </a:cubicBezTo>
                    <a:cubicBezTo>
                      <a:pt x="60" y="307"/>
                      <a:pt x="60" y="308"/>
                      <a:pt x="59" y="308"/>
                    </a:cubicBezTo>
                    <a:cubicBezTo>
                      <a:pt x="58" y="308"/>
                      <a:pt x="58" y="308"/>
                      <a:pt x="58" y="307"/>
                    </a:cubicBezTo>
                    <a:cubicBezTo>
                      <a:pt x="58" y="306"/>
                      <a:pt x="58" y="306"/>
                      <a:pt x="57" y="306"/>
                    </a:cubicBezTo>
                    <a:cubicBezTo>
                      <a:pt x="57" y="307"/>
                      <a:pt x="57" y="307"/>
                      <a:pt x="56" y="306"/>
                    </a:cubicBezTo>
                    <a:cubicBezTo>
                      <a:pt x="55" y="306"/>
                      <a:pt x="54" y="307"/>
                      <a:pt x="54" y="307"/>
                    </a:cubicBezTo>
                    <a:cubicBezTo>
                      <a:pt x="53" y="308"/>
                      <a:pt x="52" y="308"/>
                      <a:pt x="52" y="308"/>
                    </a:cubicBezTo>
                    <a:cubicBezTo>
                      <a:pt x="51" y="309"/>
                      <a:pt x="51" y="309"/>
                      <a:pt x="51" y="310"/>
                    </a:cubicBezTo>
                    <a:cubicBezTo>
                      <a:pt x="52" y="311"/>
                      <a:pt x="51" y="311"/>
                      <a:pt x="50" y="310"/>
                    </a:cubicBezTo>
                    <a:cubicBezTo>
                      <a:pt x="50" y="310"/>
                      <a:pt x="49" y="310"/>
                      <a:pt x="49" y="310"/>
                    </a:cubicBezTo>
                    <a:cubicBezTo>
                      <a:pt x="48" y="310"/>
                      <a:pt x="49" y="311"/>
                      <a:pt x="49" y="311"/>
                    </a:cubicBezTo>
                    <a:cubicBezTo>
                      <a:pt x="50" y="312"/>
                      <a:pt x="49" y="311"/>
                      <a:pt x="48" y="312"/>
                    </a:cubicBezTo>
                    <a:cubicBezTo>
                      <a:pt x="48" y="312"/>
                      <a:pt x="47" y="313"/>
                      <a:pt x="46" y="313"/>
                    </a:cubicBezTo>
                    <a:cubicBezTo>
                      <a:pt x="45" y="313"/>
                      <a:pt x="44" y="313"/>
                      <a:pt x="43" y="312"/>
                    </a:cubicBezTo>
                    <a:cubicBezTo>
                      <a:pt x="42" y="311"/>
                      <a:pt x="42" y="313"/>
                      <a:pt x="42" y="313"/>
                    </a:cubicBezTo>
                    <a:cubicBezTo>
                      <a:pt x="41" y="313"/>
                      <a:pt x="42" y="315"/>
                      <a:pt x="42" y="316"/>
                    </a:cubicBezTo>
                    <a:cubicBezTo>
                      <a:pt x="43" y="317"/>
                      <a:pt x="44" y="316"/>
                      <a:pt x="45" y="317"/>
                    </a:cubicBezTo>
                    <a:cubicBezTo>
                      <a:pt x="46" y="318"/>
                      <a:pt x="46" y="318"/>
                      <a:pt x="46" y="317"/>
                    </a:cubicBezTo>
                    <a:cubicBezTo>
                      <a:pt x="47" y="316"/>
                      <a:pt x="47" y="317"/>
                      <a:pt x="47" y="318"/>
                    </a:cubicBezTo>
                    <a:cubicBezTo>
                      <a:pt x="47" y="319"/>
                      <a:pt x="49" y="321"/>
                      <a:pt x="49" y="322"/>
                    </a:cubicBezTo>
                    <a:cubicBezTo>
                      <a:pt x="50" y="322"/>
                      <a:pt x="50" y="324"/>
                      <a:pt x="50" y="325"/>
                    </a:cubicBezTo>
                    <a:cubicBezTo>
                      <a:pt x="50" y="326"/>
                      <a:pt x="51" y="326"/>
                      <a:pt x="51" y="327"/>
                    </a:cubicBezTo>
                    <a:cubicBezTo>
                      <a:pt x="51" y="328"/>
                      <a:pt x="50" y="328"/>
                      <a:pt x="49" y="329"/>
                    </a:cubicBezTo>
                    <a:cubicBezTo>
                      <a:pt x="49" y="329"/>
                      <a:pt x="49" y="329"/>
                      <a:pt x="50" y="330"/>
                    </a:cubicBezTo>
                    <a:cubicBezTo>
                      <a:pt x="51" y="330"/>
                      <a:pt x="49" y="332"/>
                      <a:pt x="48" y="333"/>
                    </a:cubicBezTo>
                    <a:cubicBezTo>
                      <a:pt x="47" y="333"/>
                      <a:pt x="49" y="333"/>
                      <a:pt x="49" y="334"/>
                    </a:cubicBezTo>
                    <a:cubicBezTo>
                      <a:pt x="50" y="334"/>
                      <a:pt x="48" y="335"/>
                      <a:pt x="47" y="336"/>
                    </a:cubicBezTo>
                    <a:cubicBezTo>
                      <a:pt x="46" y="336"/>
                      <a:pt x="45" y="338"/>
                      <a:pt x="45" y="338"/>
                    </a:cubicBezTo>
                    <a:cubicBezTo>
                      <a:pt x="44" y="339"/>
                      <a:pt x="43" y="341"/>
                      <a:pt x="43" y="342"/>
                    </a:cubicBezTo>
                    <a:cubicBezTo>
                      <a:pt x="43" y="342"/>
                      <a:pt x="43" y="344"/>
                      <a:pt x="43" y="345"/>
                    </a:cubicBezTo>
                    <a:cubicBezTo>
                      <a:pt x="43" y="345"/>
                      <a:pt x="42" y="345"/>
                      <a:pt x="42" y="345"/>
                    </a:cubicBezTo>
                    <a:cubicBezTo>
                      <a:pt x="41" y="346"/>
                      <a:pt x="41" y="347"/>
                      <a:pt x="42" y="348"/>
                    </a:cubicBezTo>
                    <a:cubicBezTo>
                      <a:pt x="42" y="349"/>
                      <a:pt x="42" y="349"/>
                      <a:pt x="43" y="349"/>
                    </a:cubicBezTo>
                    <a:cubicBezTo>
                      <a:pt x="43" y="349"/>
                      <a:pt x="44" y="349"/>
                      <a:pt x="45" y="350"/>
                    </a:cubicBezTo>
                    <a:cubicBezTo>
                      <a:pt x="46" y="350"/>
                      <a:pt x="46" y="351"/>
                      <a:pt x="47" y="352"/>
                    </a:cubicBezTo>
                    <a:cubicBezTo>
                      <a:pt x="47" y="352"/>
                      <a:pt x="48" y="351"/>
                      <a:pt x="49" y="351"/>
                    </a:cubicBezTo>
                    <a:cubicBezTo>
                      <a:pt x="50" y="350"/>
                      <a:pt x="51" y="350"/>
                      <a:pt x="52" y="350"/>
                    </a:cubicBezTo>
                    <a:cubicBezTo>
                      <a:pt x="53" y="350"/>
                      <a:pt x="53" y="350"/>
                      <a:pt x="54" y="350"/>
                    </a:cubicBezTo>
                    <a:cubicBezTo>
                      <a:pt x="55" y="350"/>
                      <a:pt x="55" y="349"/>
                      <a:pt x="55" y="348"/>
                    </a:cubicBezTo>
                    <a:cubicBezTo>
                      <a:pt x="55" y="348"/>
                      <a:pt x="56" y="347"/>
                      <a:pt x="57" y="347"/>
                    </a:cubicBezTo>
                    <a:cubicBezTo>
                      <a:pt x="57" y="347"/>
                      <a:pt x="57" y="348"/>
                      <a:pt x="57" y="349"/>
                    </a:cubicBezTo>
                    <a:cubicBezTo>
                      <a:pt x="57" y="349"/>
                      <a:pt x="57" y="349"/>
                      <a:pt x="56" y="351"/>
                    </a:cubicBezTo>
                    <a:cubicBezTo>
                      <a:pt x="56" y="352"/>
                      <a:pt x="55" y="353"/>
                      <a:pt x="55" y="353"/>
                    </a:cubicBezTo>
                    <a:cubicBezTo>
                      <a:pt x="55" y="354"/>
                      <a:pt x="56" y="355"/>
                      <a:pt x="56" y="356"/>
                    </a:cubicBezTo>
                    <a:cubicBezTo>
                      <a:pt x="56" y="356"/>
                      <a:pt x="57" y="356"/>
                      <a:pt x="57" y="357"/>
                    </a:cubicBezTo>
                    <a:cubicBezTo>
                      <a:pt x="58" y="357"/>
                      <a:pt x="57" y="357"/>
                      <a:pt x="57" y="358"/>
                    </a:cubicBezTo>
                    <a:cubicBezTo>
                      <a:pt x="56" y="358"/>
                      <a:pt x="57" y="358"/>
                      <a:pt x="57" y="359"/>
                    </a:cubicBezTo>
                    <a:cubicBezTo>
                      <a:pt x="57" y="360"/>
                      <a:pt x="57" y="360"/>
                      <a:pt x="57" y="361"/>
                    </a:cubicBezTo>
                    <a:cubicBezTo>
                      <a:pt x="57" y="362"/>
                      <a:pt x="59" y="362"/>
                      <a:pt x="59" y="362"/>
                    </a:cubicBezTo>
                    <a:cubicBezTo>
                      <a:pt x="60" y="362"/>
                      <a:pt x="60" y="363"/>
                      <a:pt x="61" y="363"/>
                    </a:cubicBezTo>
                    <a:cubicBezTo>
                      <a:pt x="61" y="364"/>
                      <a:pt x="61" y="365"/>
                      <a:pt x="61" y="365"/>
                    </a:cubicBezTo>
                    <a:cubicBezTo>
                      <a:pt x="60" y="366"/>
                      <a:pt x="60" y="366"/>
                      <a:pt x="59" y="366"/>
                    </a:cubicBezTo>
                    <a:cubicBezTo>
                      <a:pt x="59" y="366"/>
                      <a:pt x="57" y="367"/>
                      <a:pt x="56" y="366"/>
                    </a:cubicBezTo>
                    <a:cubicBezTo>
                      <a:pt x="56" y="366"/>
                      <a:pt x="56" y="369"/>
                      <a:pt x="56" y="370"/>
                    </a:cubicBezTo>
                    <a:cubicBezTo>
                      <a:pt x="57" y="371"/>
                      <a:pt x="58" y="371"/>
                      <a:pt x="58" y="371"/>
                    </a:cubicBezTo>
                    <a:cubicBezTo>
                      <a:pt x="59" y="371"/>
                      <a:pt x="59" y="372"/>
                      <a:pt x="59" y="372"/>
                    </a:cubicBezTo>
                    <a:cubicBezTo>
                      <a:pt x="59" y="372"/>
                      <a:pt x="59" y="372"/>
                      <a:pt x="59" y="372"/>
                    </a:cubicBezTo>
                    <a:cubicBezTo>
                      <a:pt x="60" y="372"/>
                      <a:pt x="60" y="373"/>
                      <a:pt x="60" y="373"/>
                    </a:cubicBezTo>
                    <a:cubicBezTo>
                      <a:pt x="61" y="373"/>
                      <a:pt x="61" y="374"/>
                      <a:pt x="61" y="374"/>
                    </a:cubicBezTo>
                    <a:cubicBezTo>
                      <a:pt x="62" y="375"/>
                      <a:pt x="62" y="375"/>
                      <a:pt x="63" y="375"/>
                    </a:cubicBezTo>
                    <a:cubicBezTo>
                      <a:pt x="64" y="375"/>
                      <a:pt x="64" y="375"/>
                      <a:pt x="64" y="374"/>
                    </a:cubicBezTo>
                    <a:cubicBezTo>
                      <a:pt x="64" y="374"/>
                      <a:pt x="64" y="373"/>
                      <a:pt x="65" y="373"/>
                    </a:cubicBezTo>
                    <a:cubicBezTo>
                      <a:pt x="65" y="372"/>
                      <a:pt x="66" y="373"/>
                      <a:pt x="67" y="374"/>
                    </a:cubicBezTo>
                    <a:cubicBezTo>
                      <a:pt x="67" y="374"/>
                      <a:pt x="68" y="373"/>
                      <a:pt x="68" y="373"/>
                    </a:cubicBezTo>
                    <a:cubicBezTo>
                      <a:pt x="69" y="372"/>
                      <a:pt x="70" y="371"/>
                      <a:pt x="70" y="371"/>
                    </a:cubicBezTo>
                    <a:cubicBezTo>
                      <a:pt x="70" y="370"/>
                      <a:pt x="72" y="370"/>
                      <a:pt x="72" y="370"/>
                    </a:cubicBezTo>
                    <a:cubicBezTo>
                      <a:pt x="73" y="371"/>
                      <a:pt x="72" y="372"/>
                      <a:pt x="73" y="373"/>
                    </a:cubicBezTo>
                    <a:cubicBezTo>
                      <a:pt x="73" y="374"/>
                      <a:pt x="74" y="373"/>
                      <a:pt x="75" y="373"/>
                    </a:cubicBezTo>
                    <a:cubicBezTo>
                      <a:pt x="76" y="373"/>
                      <a:pt x="77" y="373"/>
                      <a:pt x="77" y="373"/>
                    </a:cubicBezTo>
                    <a:cubicBezTo>
                      <a:pt x="78" y="373"/>
                      <a:pt x="78" y="373"/>
                      <a:pt x="79" y="374"/>
                    </a:cubicBezTo>
                    <a:cubicBezTo>
                      <a:pt x="79" y="375"/>
                      <a:pt x="79" y="376"/>
                      <a:pt x="78" y="377"/>
                    </a:cubicBezTo>
                    <a:cubicBezTo>
                      <a:pt x="78" y="378"/>
                      <a:pt x="78" y="378"/>
                      <a:pt x="77" y="379"/>
                    </a:cubicBezTo>
                    <a:cubicBezTo>
                      <a:pt x="76" y="379"/>
                      <a:pt x="76" y="379"/>
                      <a:pt x="76" y="381"/>
                    </a:cubicBezTo>
                    <a:cubicBezTo>
                      <a:pt x="75" y="382"/>
                      <a:pt x="76" y="382"/>
                      <a:pt x="76" y="383"/>
                    </a:cubicBezTo>
                    <a:cubicBezTo>
                      <a:pt x="76" y="384"/>
                      <a:pt x="75" y="383"/>
                      <a:pt x="75" y="384"/>
                    </a:cubicBezTo>
                    <a:cubicBezTo>
                      <a:pt x="75" y="385"/>
                      <a:pt x="76" y="385"/>
                      <a:pt x="77" y="385"/>
                    </a:cubicBezTo>
                    <a:cubicBezTo>
                      <a:pt x="78" y="385"/>
                      <a:pt x="78" y="385"/>
                      <a:pt x="79" y="385"/>
                    </a:cubicBezTo>
                    <a:cubicBezTo>
                      <a:pt x="80" y="385"/>
                      <a:pt x="81" y="384"/>
                      <a:pt x="82" y="384"/>
                    </a:cubicBezTo>
                    <a:cubicBezTo>
                      <a:pt x="83" y="384"/>
                      <a:pt x="82" y="385"/>
                      <a:pt x="83" y="386"/>
                    </a:cubicBezTo>
                    <a:cubicBezTo>
                      <a:pt x="83" y="386"/>
                      <a:pt x="84" y="386"/>
                      <a:pt x="84" y="386"/>
                    </a:cubicBezTo>
                    <a:cubicBezTo>
                      <a:pt x="85" y="385"/>
                      <a:pt x="85" y="385"/>
                      <a:pt x="86" y="385"/>
                    </a:cubicBezTo>
                    <a:cubicBezTo>
                      <a:pt x="87" y="385"/>
                      <a:pt x="87" y="383"/>
                      <a:pt x="87" y="383"/>
                    </a:cubicBezTo>
                    <a:cubicBezTo>
                      <a:pt x="88" y="382"/>
                      <a:pt x="86" y="381"/>
                      <a:pt x="86" y="380"/>
                    </a:cubicBezTo>
                    <a:cubicBezTo>
                      <a:pt x="86" y="378"/>
                      <a:pt x="86" y="378"/>
                      <a:pt x="86" y="377"/>
                    </a:cubicBezTo>
                    <a:cubicBezTo>
                      <a:pt x="86" y="376"/>
                      <a:pt x="85" y="376"/>
                      <a:pt x="84" y="376"/>
                    </a:cubicBezTo>
                    <a:cubicBezTo>
                      <a:pt x="83" y="375"/>
                      <a:pt x="84" y="374"/>
                      <a:pt x="84" y="374"/>
                    </a:cubicBezTo>
                    <a:cubicBezTo>
                      <a:pt x="84" y="373"/>
                      <a:pt x="84" y="372"/>
                      <a:pt x="85" y="371"/>
                    </a:cubicBezTo>
                    <a:cubicBezTo>
                      <a:pt x="85" y="370"/>
                      <a:pt x="86" y="370"/>
                      <a:pt x="87" y="371"/>
                    </a:cubicBezTo>
                    <a:cubicBezTo>
                      <a:pt x="87" y="371"/>
                      <a:pt x="88" y="371"/>
                      <a:pt x="89" y="371"/>
                    </a:cubicBezTo>
                    <a:cubicBezTo>
                      <a:pt x="90" y="371"/>
                      <a:pt x="90" y="371"/>
                      <a:pt x="91" y="370"/>
                    </a:cubicBezTo>
                    <a:cubicBezTo>
                      <a:pt x="92" y="369"/>
                      <a:pt x="92" y="368"/>
                      <a:pt x="92" y="367"/>
                    </a:cubicBezTo>
                    <a:cubicBezTo>
                      <a:pt x="92" y="366"/>
                      <a:pt x="93" y="363"/>
                      <a:pt x="93" y="362"/>
                    </a:cubicBezTo>
                    <a:cubicBezTo>
                      <a:pt x="93" y="361"/>
                      <a:pt x="94" y="360"/>
                      <a:pt x="94" y="359"/>
                    </a:cubicBezTo>
                    <a:cubicBezTo>
                      <a:pt x="95" y="359"/>
                      <a:pt x="96" y="358"/>
                      <a:pt x="97" y="357"/>
                    </a:cubicBezTo>
                    <a:cubicBezTo>
                      <a:pt x="97" y="355"/>
                      <a:pt x="98" y="356"/>
                      <a:pt x="99" y="357"/>
                    </a:cubicBezTo>
                    <a:cubicBezTo>
                      <a:pt x="99" y="357"/>
                      <a:pt x="100" y="357"/>
                      <a:pt x="101" y="357"/>
                    </a:cubicBezTo>
                    <a:cubicBezTo>
                      <a:pt x="102" y="357"/>
                      <a:pt x="102" y="358"/>
                      <a:pt x="102" y="358"/>
                    </a:cubicBezTo>
                    <a:cubicBezTo>
                      <a:pt x="103" y="359"/>
                      <a:pt x="104" y="359"/>
                      <a:pt x="104" y="358"/>
                    </a:cubicBezTo>
                    <a:cubicBezTo>
                      <a:pt x="104" y="358"/>
                      <a:pt x="105" y="358"/>
                      <a:pt x="106" y="358"/>
                    </a:cubicBezTo>
                    <a:cubicBezTo>
                      <a:pt x="106" y="359"/>
                      <a:pt x="107" y="358"/>
                      <a:pt x="107" y="358"/>
                    </a:cubicBezTo>
                    <a:cubicBezTo>
                      <a:pt x="108" y="358"/>
                      <a:pt x="108" y="359"/>
                      <a:pt x="108" y="359"/>
                    </a:cubicBezTo>
                    <a:cubicBezTo>
                      <a:pt x="107" y="360"/>
                      <a:pt x="108" y="361"/>
                      <a:pt x="108" y="362"/>
                    </a:cubicBezTo>
                    <a:cubicBezTo>
                      <a:pt x="108" y="362"/>
                      <a:pt x="107" y="364"/>
                      <a:pt x="107" y="365"/>
                    </a:cubicBezTo>
                    <a:cubicBezTo>
                      <a:pt x="107" y="366"/>
                      <a:pt x="106" y="369"/>
                      <a:pt x="106" y="369"/>
                    </a:cubicBezTo>
                    <a:cubicBezTo>
                      <a:pt x="106" y="370"/>
                      <a:pt x="107" y="370"/>
                      <a:pt x="108" y="370"/>
                    </a:cubicBezTo>
                    <a:cubicBezTo>
                      <a:pt x="108" y="370"/>
                      <a:pt x="108" y="370"/>
                      <a:pt x="109" y="371"/>
                    </a:cubicBezTo>
                    <a:cubicBezTo>
                      <a:pt x="109" y="372"/>
                      <a:pt x="109" y="371"/>
                      <a:pt x="110" y="370"/>
                    </a:cubicBezTo>
                    <a:cubicBezTo>
                      <a:pt x="111" y="369"/>
                      <a:pt x="111" y="370"/>
                      <a:pt x="111" y="370"/>
                    </a:cubicBezTo>
                    <a:cubicBezTo>
                      <a:pt x="112" y="371"/>
                      <a:pt x="112" y="371"/>
                      <a:pt x="113" y="371"/>
                    </a:cubicBezTo>
                    <a:cubicBezTo>
                      <a:pt x="114" y="371"/>
                      <a:pt x="114" y="371"/>
                      <a:pt x="114" y="370"/>
                    </a:cubicBezTo>
                    <a:cubicBezTo>
                      <a:pt x="114" y="369"/>
                      <a:pt x="115" y="367"/>
                      <a:pt x="116" y="367"/>
                    </a:cubicBezTo>
                    <a:cubicBezTo>
                      <a:pt x="116" y="366"/>
                      <a:pt x="117" y="368"/>
                      <a:pt x="118" y="368"/>
                    </a:cubicBezTo>
                    <a:cubicBezTo>
                      <a:pt x="118" y="369"/>
                      <a:pt x="119" y="369"/>
                      <a:pt x="120" y="370"/>
                    </a:cubicBezTo>
                    <a:cubicBezTo>
                      <a:pt x="121" y="370"/>
                      <a:pt x="121" y="372"/>
                      <a:pt x="121" y="373"/>
                    </a:cubicBezTo>
                    <a:cubicBezTo>
                      <a:pt x="122" y="374"/>
                      <a:pt x="121" y="374"/>
                      <a:pt x="121" y="375"/>
                    </a:cubicBezTo>
                    <a:cubicBezTo>
                      <a:pt x="121" y="376"/>
                      <a:pt x="122" y="376"/>
                      <a:pt x="123" y="376"/>
                    </a:cubicBezTo>
                    <a:cubicBezTo>
                      <a:pt x="123" y="375"/>
                      <a:pt x="124" y="376"/>
                      <a:pt x="125" y="376"/>
                    </a:cubicBezTo>
                    <a:cubicBezTo>
                      <a:pt x="126" y="376"/>
                      <a:pt x="126" y="375"/>
                      <a:pt x="127" y="375"/>
                    </a:cubicBezTo>
                    <a:cubicBezTo>
                      <a:pt x="128" y="374"/>
                      <a:pt x="128" y="372"/>
                      <a:pt x="129" y="371"/>
                    </a:cubicBezTo>
                    <a:cubicBezTo>
                      <a:pt x="129" y="370"/>
                      <a:pt x="129" y="370"/>
                      <a:pt x="129" y="369"/>
                    </a:cubicBezTo>
                    <a:cubicBezTo>
                      <a:pt x="130" y="368"/>
                      <a:pt x="130" y="368"/>
                      <a:pt x="129" y="367"/>
                    </a:cubicBezTo>
                    <a:cubicBezTo>
                      <a:pt x="129" y="366"/>
                      <a:pt x="131" y="364"/>
                      <a:pt x="131" y="364"/>
                    </a:cubicBezTo>
                    <a:cubicBezTo>
                      <a:pt x="131" y="363"/>
                      <a:pt x="132" y="362"/>
                      <a:pt x="133" y="362"/>
                    </a:cubicBezTo>
                    <a:cubicBezTo>
                      <a:pt x="134" y="361"/>
                      <a:pt x="135" y="359"/>
                      <a:pt x="135" y="358"/>
                    </a:cubicBezTo>
                    <a:cubicBezTo>
                      <a:pt x="136" y="357"/>
                      <a:pt x="138" y="356"/>
                      <a:pt x="139" y="356"/>
                    </a:cubicBezTo>
                    <a:cubicBezTo>
                      <a:pt x="139" y="355"/>
                      <a:pt x="139" y="356"/>
                      <a:pt x="140" y="357"/>
                    </a:cubicBezTo>
                    <a:cubicBezTo>
                      <a:pt x="140" y="357"/>
                      <a:pt x="142" y="355"/>
                      <a:pt x="142" y="354"/>
                    </a:cubicBezTo>
                    <a:cubicBezTo>
                      <a:pt x="142" y="354"/>
                      <a:pt x="144" y="352"/>
                      <a:pt x="144" y="351"/>
                    </a:cubicBezTo>
                    <a:cubicBezTo>
                      <a:pt x="145" y="350"/>
                      <a:pt x="144" y="348"/>
                      <a:pt x="144" y="347"/>
                    </a:cubicBezTo>
                    <a:cubicBezTo>
                      <a:pt x="144" y="346"/>
                      <a:pt x="146" y="345"/>
                      <a:pt x="146" y="345"/>
                    </a:cubicBezTo>
                    <a:cubicBezTo>
                      <a:pt x="147" y="344"/>
                      <a:pt x="148" y="342"/>
                      <a:pt x="149" y="341"/>
                    </a:cubicBezTo>
                    <a:cubicBezTo>
                      <a:pt x="150" y="340"/>
                      <a:pt x="150" y="341"/>
                      <a:pt x="150" y="342"/>
                    </a:cubicBezTo>
                    <a:cubicBezTo>
                      <a:pt x="150" y="343"/>
                      <a:pt x="151" y="343"/>
                      <a:pt x="152" y="343"/>
                    </a:cubicBezTo>
                    <a:cubicBezTo>
                      <a:pt x="152" y="344"/>
                      <a:pt x="153" y="343"/>
                      <a:pt x="153" y="343"/>
                    </a:cubicBezTo>
                    <a:cubicBezTo>
                      <a:pt x="154" y="342"/>
                      <a:pt x="155" y="343"/>
                      <a:pt x="156" y="343"/>
                    </a:cubicBezTo>
                    <a:cubicBezTo>
                      <a:pt x="156" y="344"/>
                      <a:pt x="157" y="344"/>
                      <a:pt x="157" y="344"/>
                    </a:cubicBezTo>
                    <a:cubicBezTo>
                      <a:pt x="158" y="345"/>
                      <a:pt x="158" y="344"/>
                      <a:pt x="159" y="343"/>
                    </a:cubicBezTo>
                    <a:cubicBezTo>
                      <a:pt x="159" y="342"/>
                      <a:pt x="159" y="342"/>
                      <a:pt x="160" y="343"/>
                    </a:cubicBezTo>
                    <a:cubicBezTo>
                      <a:pt x="160" y="344"/>
                      <a:pt x="160" y="345"/>
                      <a:pt x="159" y="346"/>
                    </a:cubicBezTo>
                    <a:cubicBezTo>
                      <a:pt x="159" y="347"/>
                      <a:pt x="160" y="347"/>
                      <a:pt x="161" y="348"/>
                    </a:cubicBezTo>
                    <a:cubicBezTo>
                      <a:pt x="161" y="348"/>
                      <a:pt x="161" y="349"/>
                      <a:pt x="162" y="348"/>
                    </a:cubicBezTo>
                    <a:cubicBezTo>
                      <a:pt x="162" y="348"/>
                      <a:pt x="162" y="347"/>
                      <a:pt x="163" y="347"/>
                    </a:cubicBezTo>
                    <a:cubicBezTo>
                      <a:pt x="164" y="346"/>
                      <a:pt x="164" y="347"/>
                      <a:pt x="164" y="347"/>
                    </a:cubicBezTo>
                    <a:cubicBezTo>
                      <a:pt x="165" y="347"/>
                      <a:pt x="165" y="347"/>
                      <a:pt x="166" y="347"/>
                    </a:cubicBezTo>
                    <a:cubicBezTo>
                      <a:pt x="167" y="347"/>
                      <a:pt x="168" y="347"/>
                      <a:pt x="168" y="347"/>
                    </a:cubicBezTo>
                    <a:cubicBezTo>
                      <a:pt x="169" y="346"/>
                      <a:pt x="169" y="346"/>
                      <a:pt x="170" y="346"/>
                    </a:cubicBezTo>
                    <a:cubicBezTo>
                      <a:pt x="171" y="346"/>
                      <a:pt x="172" y="345"/>
                      <a:pt x="173" y="345"/>
                    </a:cubicBezTo>
                    <a:cubicBezTo>
                      <a:pt x="174" y="345"/>
                      <a:pt x="174" y="347"/>
                      <a:pt x="174" y="347"/>
                    </a:cubicBezTo>
                    <a:cubicBezTo>
                      <a:pt x="174" y="348"/>
                      <a:pt x="175" y="346"/>
                      <a:pt x="175" y="345"/>
                    </a:cubicBezTo>
                    <a:cubicBezTo>
                      <a:pt x="175" y="344"/>
                      <a:pt x="175" y="342"/>
                      <a:pt x="174" y="342"/>
                    </a:cubicBezTo>
                    <a:cubicBezTo>
                      <a:pt x="174" y="341"/>
                      <a:pt x="175" y="341"/>
                      <a:pt x="175" y="341"/>
                    </a:cubicBezTo>
                    <a:cubicBezTo>
                      <a:pt x="176" y="340"/>
                      <a:pt x="176" y="338"/>
                      <a:pt x="176" y="337"/>
                    </a:cubicBezTo>
                    <a:cubicBezTo>
                      <a:pt x="175" y="336"/>
                      <a:pt x="177" y="336"/>
                      <a:pt x="178" y="335"/>
                    </a:cubicBezTo>
                    <a:cubicBezTo>
                      <a:pt x="178" y="335"/>
                      <a:pt x="179" y="337"/>
                      <a:pt x="180" y="337"/>
                    </a:cubicBezTo>
                    <a:cubicBezTo>
                      <a:pt x="180" y="338"/>
                      <a:pt x="180" y="338"/>
                      <a:pt x="180" y="339"/>
                    </a:cubicBezTo>
                    <a:cubicBezTo>
                      <a:pt x="180" y="339"/>
                      <a:pt x="180" y="339"/>
                      <a:pt x="181" y="339"/>
                    </a:cubicBezTo>
                    <a:cubicBezTo>
                      <a:pt x="182" y="339"/>
                      <a:pt x="183" y="339"/>
                      <a:pt x="183" y="340"/>
                    </a:cubicBezTo>
                    <a:cubicBezTo>
                      <a:pt x="183" y="341"/>
                      <a:pt x="184" y="340"/>
                      <a:pt x="185" y="340"/>
                    </a:cubicBezTo>
                    <a:cubicBezTo>
                      <a:pt x="186" y="340"/>
                      <a:pt x="187" y="341"/>
                      <a:pt x="187" y="342"/>
                    </a:cubicBezTo>
                    <a:cubicBezTo>
                      <a:pt x="188" y="342"/>
                      <a:pt x="189" y="342"/>
                      <a:pt x="190" y="342"/>
                    </a:cubicBezTo>
                    <a:cubicBezTo>
                      <a:pt x="191" y="342"/>
                      <a:pt x="192" y="341"/>
                      <a:pt x="193" y="341"/>
                    </a:cubicBezTo>
                    <a:cubicBezTo>
                      <a:pt x="194" y="341"/>
                      <a:pt x="194" y="341"/>
                      <a:pt x="195" y="342"/>
                    </a:cubicBezTo>
                    <a:cubicBezTo>
                      <a:pt x="195" y="342"/>
                      <a:pt x="196" y="341"/>
                      <a:pt x="196" y="341"/>
                    </a:cubicBezTo>
                    <a:cubicBezTo>
                      <a:pt x="197" y="341"/>
                      <a:pt x="197" y="342"/>
                      <a:pt x="197" y="343"/>
                    </a:cubicBezTo>
                    <a:cubicBezTo>
                      <a:pt x="197" y="343"/>
                      <a:pt x="197" y="344"/>
                      <a:pt x="197" y="345"/>
                    </a:cubicBezTo>
                    <a:cubicBezTo>
                      <a:pt x="198" y="345"/>
                      <a:pt x="199" y="345"/>
                      <a:pt x="200" y="345"/>
                    </a:cubicBezTo>
                    <a:cubicBezTo>
                      <a:pt x="200" y="345"/>
                      <a:pt x="201" y="344"/>
                      <a:pt x="201" y="344"/>
                    </a:cubicBezTo>
                    <a:cubicBezTo>
                      <a:pt x="202" y="343"/>
                      <a:pt x="203" y="344"/>
                      <a:pt x="204" y="345"/>
                    </a:cubicBezTo>
                    <a:cubicBezTo>
                      <a:pt x="204" y="346"/>
                      <a:pt x="204" y="347"/>
                      <a:pt x="204" y="348"/>
                    </a:cubicBezTo>
                    <a:cubicBezTo>
                      <a:pt x="204" y="349"/>
                      <a:pt x="203" y="349"/>
                      <a:pt x="203" y="349"/>
                    </a:cubicBezTo>
                    <a:cubicBezTo>
                      <a:pt x="202" y="349"/>
                      <a:pt x="202" y="351"/>
                      <a:pt x="203" y="352"/>
                    </a:cubicBezTo>
                    <a:cubicBezTo>
                      <a:pt x="203" y="353"/>
                      <a:pt x="202" y="354"/>
                      <a:pt x="202" y="355"/>
                    </a:cubicBezTo>
                    <a:cubicBezTo>
                      <a:pt x="202" y="355"/>
                      <a:pt x="202" y="356"/>
                      <a:pt x="202" y="357"/>
                    </a:cubicBezTo>
                    <a:cubicBezTo>
                      <a:pt x="203" y="357"/>
                      <a:pt x="202" y="358"/>
                      <a:pt x="202" y="359"/>
                    </a:cubicBezTo>
                    <a:cubicBezTo>
                      <a:pt x="202" y="360"/>
                      <a:pt x="202" y="360"/>
                      <a:pt x="202" y="361"/>
                    </a:cubicBezTo>
                    <a:cubicBezTo>
                      <a:pt x="201" y="362"/>
                      <a:pt x="201" y="362"/>
                      <a:pt x="202" y="362"/>
                    </a:cubicBezTo>
                    <a:cubicBezTo>
                      <a:pt x="202" y="363"/>
                      <a:pt x="203" y="363"/>
                      <a:pt x="203" y="364"/>
                    </a:cubicBezTo>
                    <a:cubicBezTo>
                      <a:pt x="203" y="365"/>
                      <a:pt x="202" y="364"/>
                      <a:pt x="202" y="364"/>
                    </a:cubicBezTo>
                    <a:cubicBezTo>
                      <a:pt x="201" y="364"/>
                      <a:pt x="201" y="364"/>
                      <a:pt x="200" y="364"/>
                    </a:cubicBezTo>
                    <a:cubicBezTo>
                      <a:pt x="200" y="365"/>
                      <a:pt x="199" y="365"/>
                      <a:pt x="199" y="366"/>
                    </a:cubicBezTo>
                    <a:cubicBezTo>
                      <a:pt x="199" y="367"/>
                      <a:pt x="199" y="368"/>
                      <a:pt x="199" y="369"/>
                    </a:cubicBezTo>
                    <a:cubicBezTo>
                      <a:pt x="198" y="369"/>
                      <a:pt x="198" y="371"/>
                      <a:pt x="198" y="372"/>
                    </a:cubicBezTo>
                    <a:cubicBezTo>
                      <a:pt x="197" y="372"/>
                      <a:pt x="198" y="373"/>
                      <a:pt x="199" y="374"/>
                    </a:cubicBezTo>
                    <a:cubicBezTo>
                      <a:pt x="200" y="375"/>
                      <a:pt x="200" y="375"/>
                      <a:pt x="199" y="375"/>
                    </a:cubicBezTo>
                    <a:cubicBezTo>
                      <a:pt x="199" y="376"/>
                      <a:pt x="200" y="377"/>
                      <a:pt x="200" y="377"/>
                    </a:cubicBezTo>
                    <a:cubicBezTo>
                      <a:pt x="200" y="377"/>
                      <a:pt x="200" y="378"/>
                      <a:pt x="201" y="378"/>
                    </a:cubicBezTo>
                    <a:cubicBezTo>
                      <a:pt x="202" y="379"/>
                      <a:pt x="202" y="379"/>
                      <a:pt x="202" y="380"/>
                    </a:cubicBezTo>
                    <a:cubicBezTo>
                      <a:pt x="202" y="381"/>
                      <a:pt x="203" y="381"/>
                      <a:pt x="203" y="381"/>
                    </a:cubicBezTo>
                    <a:cubicBezTo>
                      <a:pt x="204" y="381"/>
                      <a:pt x="205" y="381"/>
                      <a:pt x="205" y="381"/>
                    </a:cubicBezTo>
                    <a:cubicBezTo>
                      <a:pt x="206" y="382"/>
                      <a:pt x="206" y="382"/>
                      <a:pt x="206" y="381"/>
                    </a:cubicBezTo>
                    <a:cubicBezTo>
                      <a:pt x="206" y="380"/>
                      <a:pt x="206" y="380"/>
                      <a:pt x="206" y="379"/>
                    </a:cubicBezTo>
                    <a:cubicBezTo>
                      <a:pt x="207" y="379"/>
                      <a:pt x="207" y="378"/>
                      <a:pt x="208" y="378"/>
                    </a:cubicBezTo>
                    <a:cubicBezTo>
                      <a:pt x="208" y="378"/>
                      <a:pt x="209" y="377"/>
                      <a:pt x="209" y="377"/>
                    </a:cubicBezTo>
                    <a:cubicBezTo>
                      <a:pt x="209" y="376"/>
                      <a:pt x="210" y="378"/>
                      <a:pt x="211" y="378"/>
                    </a:cubicBezTo>
                    <a:cubicBezTo>
                      <a:pt x="211" y="378"/>
                      <a:pt x="211" y="378"/>
                      <a:pt x="212" y="377"/>
                    </a:cubicBezTo>
                    <a:cubicBezTo>
                      <a:pt x="212" y="376"/>
                      <a:pt x="212" y="378"/>
                      <a:pt x="213" y="378"/>
                    </a:cubicBezTo>
                    <a:cubicBezTo>
                      <a:pt x="213" y="378"/>
                      <a:pt x="215" y="378"/>
                      <a:pt x="215" y="379"/>
                    </a:cubicBezTo>
                    <a:cubicBezTo>
                      <a:pt x="216" y="379"/>
                      <a:pt x="216" y="379"/>
                      <a:pt x="216" y="378"/>
                    </a:cubicBezTo>
                    <a:cubicBezTo>
                      <a:pt x="217" y="378"/>
                      <a:pt x="218" y="378"/>
                      <a:pt x="219" y="378"/>
                    </a:cubicBezTo>
                    <a:cubicBezTo>
                      <a:pt x="219" y="378"/>
                      <a:pt x="219" y="378"/>
                      <a:pt x="219" y="379"/>
                    </a:cubicBezTo>
                    <a:cubicBezTo>
                      <a:pt x="219" y="380"/>
                      <a:pt x="220" y="379"/>
                      <a:pt x="220" y="379"/>
                    </a:cubicBezTo>
                    <a:cubicBezTo>
                      <a:pt x="221" y="379"/>
                      <a:pt x="222" y="379"/>
                      <a:pt x="222" y="379"/>
                    </a:cubicBezTo>
                    <a:cubicBezTo>
                      <a:pt x="222" y="380"/>
                      <a:pt x="221" y="380"/>
                      <a:pt x="220" y="381"/>
                    </a:cubicBezTo>
                    <a:cubicBezTo>
                      <a:pt x="220" y="381"/>
                      <a:pt x="219" y="381"/>
                      <a:pt x="219" y="381"/>
                    </a:cubicBezTo>
                    <a:cubicBezTo>
                      <a:pt x="219" y="382"/>
                      <a:pt x="217" y="382"/>
                      <a:pt x="217" y="383"/>
                    </a:cubicBezTo>
                    <a:cubicBezTo>
                      <a:pt x="216" y="384"/>
                      <a:pt x="217" y="384"/>
                      <a:pt x="218" y="385"/>
                    </a:cubicBezTo>
                    <a:cubicBezTo>
                      <a:pt x="218" y="385"/>
                      <a:pt x="218" y="387"/>
                      <a:pt x="218" y="387"/>
                    </a:cubicBezTo>
                    <a:cubicBezTo>
                      <a:pt x="219" y="388"/>
                      <a:pt x="217" y="389"/>
                      <a:pt x="216" y="389"/>
                    </a:cubicBezTo>
                    <a:cubicBezTo>
                      <a:pt x="215" y="389"/>
                      <a:pt x="215" y="390"/>
                      <a:pt x="215" y="391"/>
                    </a:cubicBezTo>
                    <a:cubicBezTo>
                      <a:pt x="215" y="391"/>
                      <a:pt x="215" y="391"/>
                      <a:pt x="214" y="392"/>
                    </a:cubicBezTo>
                    <a:cubicBezTo>
                      <a:pt x="213" y="392"/>
                      <a:pt x="212" y="392"/>
                      <a:pt x="211" y="392"/>
                    </a:cubicBezTo>
                    <a:cubicBezTo>
                      <a:pt x="211" y="393"/>
                      <a:pt x="210" y="393"/>
                      <a:pt x="209" y="392"/>
                    </a:cubicBezTo>
                    <a:cubicBezTo>
                      <a:pt x="209" y="391"/>
                      <a:pt x="208" y="394"/>
                      <a:pt x="208" y="394"/>
                    </a:cubicBezTo>
                    <a:cubicBezTo>
                      <a:pt x="208" y="395"/>
                      <a:pt x="208" y="396"/>
                      <a:pt x="208" y="396"/>
                    </a:cubicBezTo>
                    <a:cubicBezTo>
                      <a:pt x="209" y="397"/>
                      <a:pt x="209" y="397"/>
                      <a:pt x="209" y="398"/>
                    </a:cubicBezTo>
                    <a:cubicBezTo>
                      <a:pt x="209" y="398"/>
                      <a:pt x="208" y="399"/>
                      <a:pt x="208" y="400"/>
                    </a:cubicBezTo>
                    <a:cubicBezTo>
                      <a:pt x="208" y="401"/>
                      <a:pt x="210" y="402"/>
                      <a:pt x="211" y="403"/>
                    </a:cubicBezTo>
                    <a:cubicBezTo>
                      <a:pt x="211" y="403"/>
                      <a:pt x="211" y="404"/>
                      <a:pt x="211" y="405"/>
                    </a:cubicBezTo>
                    <a:cubicBezTo>
                      <a:pt x="210" y="405"/>
                      <a:pt x="210" y="407"/>
                      <a:pt x="210" y="408"/>
                    </a:cubicBezTo>
                    <a:cubicBezTo>
                      <a:pt x="209" y="409"/>
                      <a:pt x="210" y="410"/>
                      <a:pt x="210" y="411"/>
                    </a:cubicBezTo>
                    <a:cubicBezTo>
                      <a:pt x="210" y="412"/>
                      <a:pt x="209" y="414"/>
                      <a:pt x="209" y="415"/>
                    </a:cubicBezTo>
                    <a:cubicBezTo>
                      <a:pt x="208" y="416"/>
                      <a:pt x="208" y="417"/>
                      <a:pt x="208" y="417"/>
                    </a:cubicBezTo>
                    <a:cubicBezTo>
                      <a:pt x="208" y="418"/>
                      <a:pt x="208" y="419"/>
                      <a:pt x="207" y="420"/>
                    </a:cubicBezTo>
                    <a:cubicBezTo>
                      <a:pt x="207" y="420"/>
                      <a:pt x="206" y="420"/>
                      <a:pt x="206" y="420"/>
                    </a:cubicBezTo>
                    <a:cubicBezTo>
                      <a:pt x="205" y="420"/>
                      <a:pt x="205" y="421"/>
                      <a:pt x="205" y="422"/>
                    </a:cubicBezTo>
                    <a:cubicBezTo>
                      <a:pt x="205" y="423"/>
                      <a:pt x="204" y="423"/>
                      <a:pt x="204" y="424"/>
                    </a:cubicBezTo>
                    <a:cubicBezTo>
                      <a:pt x="204" y="424"/>
                      <a:pt x="203" y="425"/>
                      <a:pt x="202" y="425"/>
                    </a:cubicBezTo>
                    <a:cubicBezTo>
                      <a:pt x="202" y="426"/>
                      <a:pt x="201" y="426"/>
                      <a:pt x="200" y="426"/>
                    </a:cubicBezTo>
                    <a:cubicBezTo>
                      <a:pt x="199" y="426"/>
                      <a:pt x="199" y="427"/>
                      <a:pt x="198" y="427"/>
                    </a:cubicBezTo>
                    <a:cubicBezTo>
                      <a:pt x="198" y="428"/>
                      <a:pt x="197" y="430"/>
                      <a:pt x="197" y="431"/>
                    </a:cubicBezTo>
                    <a:cubicBezTo>
                      <a:pt x="196" y="431"/>
                      <a:pt x="195" y="433"/>
                      <a:pt x="194" y="433"/>
                    </a:cubicBezTo>
                    <a:cubicBezTo>
                      <a:pt x="193" y="434"/>
                      <a:pt x="193" y="435"/>
                      <a:pt x="193" y="435"/>
                    </a:cubicBezTo>
                    <a:cubicBezTo>
                      <a:pt x="194" y="436"/>
                      <a:pt x="194" y="437"/>
                      <a:pt x="194" y="438"/>
                    </a:cubicBezTo>
                    <a:cubicBezTo>
                      <a:pt x="195" y="438"/>
                      <a:pt x="194" y="439"/>
                      <a:pt x="194" y="440"/>
                    </a:cubicBezTo>
                    <a:cubicBezTo>
                      <a:pt x="194" y="440"/>
                      <a:pt x="190" y="442"/>
                      <a:pt x="189" y="443"/>
                    </a:cubicBezTo>
                    <a:cubicBezTo>
                      <a:pt x="189" y="443"/>
                      <a:pt x="186" y="444"/>
                      <a:pt x="186" y="444"/>
                    </a:cubicBezTo>
                    <a:cubicBezTo>
                      <a:pt x="185" y="445"/>
                      <a:pt x="185" y="446"/>
                      <a:pt x="185" y="447"/>
                    </a:cubicBezTo>
                    <a:cubicBezTo>
                      <a:pt x="184" y="447"/>
                      <a:pt x="184" y="449"/>
                      <a:pt x="184" y="450"/>
                    </a:cubicBezTo>
                    <a:cubicBezTo>
                      <a:pt x="184" y="451"/>
                      <a:pt x="184" y="451"/>
                      <a:pt x="183" y="452"/>
                    </a:cubicBezTo>
                    <a:cubicBezTo>
                      <a:pt x="183" y="452"/>
                      <a:pt x="183" y="453"/>
                      <a:pt x="182" y="454"/>
                    </a:cubicBezTo>
                    <a:cubicBezTo>
                      <a:pt x="182" y="455"/>
                      <a:pt x="182" y="456"/>
                      <a:pt x="182" y="457"/>
                    </a:cubicBezTo>
                    <a:cubicBezTo>
                      <a:pt x="182" y="457"/>
                      <a:pt x="181" y="459"/>
                      <a:pt x="183" y="460"/>
                    </a:cubicBezTo>
                    <a:cubicBezTo>
                      <a:pt x="185" y="461"/>
                      <a:pt x="184" y="461"/>
                      <a:pt x="183" y="462"/>
                    </a:cubicBezTo>
                    <a:cubicBezTo>
                      <a:pt x="183" y="463"/>
                      <a:pt x="184" y="462"/>
                      <a:pt x="185" y="463"/>
                    </a:cubicBezTo>
                    <a:cubicBezTo>
                      <a:pt x="186" y="463"/>
                      <a:pt x="185" y="465"/>
                      <a:pt x="185" y="465"/>
                    </a:cubicBezTo>
                    <a:cubicBezTo>
                      <a:pt x="185" y="466"/>
                      <a:pt x="185" y="467"/>
                      <a:pt x="185" y="467"/>
                    </a:cubicBezTo>
                    <a:cubicBezTo>
                      <a:pt x="184" y="468"/>
                      <a:pt x="186" y="467"/>
                      <a:pt x="187" y="467"/>
                    </a:cubicBezTo>
                    <a:cubicBezTo>
                      <a:pt x="187" y="467"/>
                      <a:pt x="187" y="466"/>
                      <a:pt x="188" y="466"/>
                    </a:cubicBezTo>
                    <a:cubicBezTo>
                      <a:pt x="188" y="465"/>
                      <a:pt x="189" y="466"/>
                      <a:pt x="190" y="466"/>
                    </a:cubicBezTo>
                    <a:cubicBezTo>
                      <a:pt x="191" y="466"/>
                      <a:pt x="192" y="465"/>
                      <a:pt x="192" y="465"/>
                    </a:cubicBezTo>
                    <a:cubicBezTo>
                      <a:pt x="193" y="464"/>
                      <a:pt x="194" y="465"/>
                      <a:pt x="194" y="465"/>
                    </a:cubicBezTo>
                    <a:cubicBezTo>
                      <a:pt x="195" y="465"/>
                      <a:pt x="194" y="462"/>
                      <a:pt x="194" y="461"/>
                    </a:cubicBezTo>
                    <a:cubicBezTo>
                      <a:pt x="194" y="461"/>
                      <a:pt x="194" y="459"/>
                      <a:pt x="195" y="458"/>
                    </a:cubicBezTo>
                    <a:cubicBezTo>
                      <a:pt x="195" y="458"/>
                      <a:pt x="194" y="457"/>
                      <a:pt x="194" y="457"/>
                    </a:cubicBezTo>
                    <a:cubicBezTo>
                      <a:pt x="194" y="456"/>
                      <a:pt x="195" y="455"/>
                      <a:pt x="195" y="455"/>
                    </a:cubicBezTo>
                    <a:cubicBezTo>
                      <a:pt x="196" y="455"/>
                      <a:pt x="197" y="455"/>
                      <a:pt x="197" y="455"/>
                    </a:cubicBezTo>
                    <a:cubicBezTo>
                      <a:pt x="198" y="455"/>
                      <a:pt x="199" y="454"/>
                      <a:pt x="199" y="454"/>
                    </a:cubicBezTo>
                    <a:cubicBezTo>
                      <a:pt x="199" y="453"/>
                      <a:pt x="201" y="453"/>
                      <a:pt x="202" y="453"/>
                    </a:cubicBezTo>
                    <a:cubicBezTo>
                      <a:pt x="202" y="452"/>
                      <a:pt x="202" y="452"/>
                      <a:pt x="203" y="451"/>
                    </a:cubicBezTo>
                    <a:cubicBezTo>
                      <a:pt x="203" y="450"/>
                      <a:pt x="203" y="450"/>
                      <a:pt x="204" y="449"/>
                    </a:cubicBezTo>
                    <a:cubicBezTo>
                      <a:pt x="204" y="448"/>
                      <a:pt x="205" y="447"/>
                      <a:pt x="206" y="447"/>
                    </a:cubicBezTo>
                    <a:cubicBezTo>
                      <a:pt x="206" y="447"/>
                      <a:pt x="207" y="446"/>
                      <a:pt x="207" y="446"/>
                    </a:cubicBezTo>
                    <a:cubicBezTo>
                      <a:pt x="207" y="445"/>
                      <a:pt x="208" y="445"/>
                      <a:pt x="208" y="445"/>
                    </a:cubicBezTo>
                    <a:cubicBezTo>
                      <a:pt x="209" y="446"/>
                      <a:pt x="209" y="446"/>
                      <a:pt x="209" y="447"/>
                    </a:cubicBezTo>
                    <a:cubicBezTo>
                      <a:pt x="209" y="447"/>
                      <a:pt x="209" y="447"/>
                      <a:pt x="210" y="447"/>
                    </a:cubicBezTo>
                    <a:cubicBezTo>
                      <a:pt x="210" y="448"/>
                      <a:pt x="211" y="448"/>
                      <a:pt x="212" y="449"/>
                    </a:cubicBezTo>
                    <a:cubicBezTo>
                      <a:pt x="212" y="449"/>
                      <a:pt x="213" y="449"/>
                      <a:pt x="214" y="449"/>
                    </a:cubicBezTo>
                    <a:cubicBezTo>
                      <a:pt x="215" y="449"/>
                      <a:pt x="215" y="448"/>
                      <a:pt x="216" y="448"/>
                    </a:cubicBezTo>
                    <a:cubicBezTo>
                      <a:pt x="216" y="447"/>
                      <a:pt x="217" y="446"/>
                      <a:pt x="218" y="446"/>
                    </a:cubicBezTo>
                    <a:cubicBezTo>
                      <a:pt x="218" y="446"/>
                      <a:pt x="218" y="447"/>
                      <a:pt x="218" y="447"/>
                    </a:cubicBezTo>
                    <a:cubicBezTo>
                      <a:pt x="218" y="448"/>
                      <a:pt x="219" y="448"/>
                      <a:pt x="220" y="449"/>
                    </a:cubicBezTo>
                    <a:cubicBezTo>
                      <a:pt x="220" y="449"/>
                      <a:pt x="220" y="448"/>
                      <a:pt x="220" y="449"/>
                    </a:cubicBezTo>
                    <a:cubicBezTo>
                      <a:pt x="220" y="450"/>
                      <a:pt x="220" y="453"/>
                      <a:pt x="220" y="454"/>
                    </a:cubicBezTo>
                    <a:cubicBezTo>
                      <a:pt x="220" y="455"/>
                      <a:pt x="221" y="455"/>
                      <a:pt x="223" y="455"/>
                    </a:cubicBezTo>
                    <a:cubicBezTo>
                      <a:pt x="224" y="454"/>
                      <a:pt x="224" y="455"/>
                      <a:pt x="224" y="455"/>
                    </a:cubicBezTo>
                    <a:cubicBezTo>
                      <a:pt x="224" y="456"/>
                      <a:pt x="224" y="457"/>
                      <a:pt x="224" y="457"/>
                    </a:cubicBezTo>
                    <a:cubicBezTo>
                      <a:pt x="224" y="458"/>
                      <a:pt x="223" y="458"/>
                      <a:pt x="223" y="458"/>
                    </a:cubicBezTo>
                    <a:cubicBezTo>
                      <a:pt x="222" y="458"/>
                      <a:pt x="222" y="459"/>
                      <a:pt x="221" y="460"/>
                    </a:cubicBezTo>
                    <a:cubicBezTo>
                      <a:pt x="221" y="461"/>
                      <a:pt x="222" y="462"/>
                      <a:pt x="223" y="462"/>
                    </a:cubicBezTo>
                    <a:cubicBezTo>
                      <a:pt x="223" y="463"/>
                      <a:pt x="224" y="463"/>
                      <a:pt x="224" y="464"/>
                    </a:cubicBezTo>
                    <a:cubicBezTo>
                      <a:pt x="224" y="464"/>
                      <a:pt x="224" y="466"/>
                      <a:pt x="223" y="466"/>
                    </a:cubicBezTo>
                    <a:cubicBezTo>
                      <a:pt x="223" y="467"/>
                      <a:pt x="224" y="468"/>
                      <a:pt x="224" y="469"/>
                    </a:cubicBezTo>
                    <a:cubicBezTo>
                      <a:pt x="224" y="469"/>
                      <a:pt x="224" y="471"/>
                      <a:pt x="224" y="472"/>
                    </a:cubicBezTo>
                    <a:cubicBezTo>
                      <a:pt x="224" y="473"/>
                      <a:pt x="225" y="473"/>
                      <a:pt x="226" y="473"/>
                    </a:cubicBezTo>
                    <a:cubicBezTo>
                      <a:pt x="226" y="474"/>
                      <a:pt x="226" y="477"/>
                      <a:pt x="226" y="477"/>
                    </a:cubicBezTo>
                    <a:cubicBezTo>
                      <a:pt x="226" y="478"/>
                      <a:pt x="225" y="479"/>
                      <a:pt x="225" y="480"/>
                    </a:cubicBezTo>
                    <a:cubicBezTo>
                      <a:pt x="224" y="481"/>
                      <a:pt x="225" y="481"/>
                      <a:pt x="225" y="482"/>
                    </a:cubicBezTo>
                    <a:cubicBezTo>
                      <a:pt x="225" y="482"/>
                      <a:pt x="225" y="482"/>
                      <a:pt x="224" y="482"/>
                    </a:cubicBezTo>
                    <a:cubicBezTo>
                      <a:pt x="224" y="483"/>
                      <a:pt x="224" y="483"/>
                      <a:pt x="223" y="484"/>
                    </a:cubicBezTo>
                    <a:cubicBezTo>
                      <a:pt x="223" y="485"/>
                      <a:pt x="223" y="486"/>
                      <a:pt x="223" y="486"/>
                    </a:cubicBezTo>
                    <a:cubicBezTo>
                      <a:pt x="223" y="487"/>
                      <a:pt x="224" y="487"/>
                      <a:pt x="224" y="488"/>
                    </a:cubicBezTo>
                    <a:cubicBezTo>
                      <a:pt x="225" y="488"/>
                      <a:pt x="225" y="488"/>
                      <a:pt x="226" y="487"/>
                    </a:cubicBezTo>
                    <a:cubicBezTo>
                      <a:pt x="227" y="487"/>
                      <a:pt x="228" y="487"/>
                      <a:pt x="228" y="487"/>
                    </a:cubicBezTo>
                    <a:cubicBezTo>
                      <a:pt x="229" y="488"/>
                      <a:pt x="230" y="489"/>
                      <a:pt x="230" y="489"/>
                    </a:cubicBezTo>
                    <a:cubicBezTo>
                      <a:pt x="230" y="490"/>
                      <a:pt x="231" y="490"/>
                      <a:pt x="231" y="490"/>
                    </a:cubicBezTo>
                    <a:cubicBezTo>
                      <a:pt x="231" y="489"/>
                      <a:pt x="232" y="489"/>
                      <a:pt x="232" y="489"/>
                    </a:cubicBezTo>
                    <a:cubicBezTo>
                      <a:pt x="233" y="489"/>
                      <a:pt x="233" y="489"/>
                      <a:pt x="233" y="489"/>
                    </a:cubicBezTo>
                    <a:cubicBezTo>
                      <a:pt x="233" y="490"/>
                      <a:pt x="234" y="489"/>
                      <a:pt x="234" y="489"/>
                    </a:cubicBezTo>
                    <a:cubicBezTo>
                      <a:pt x="235" y="488"/>
                      <a:pt x="235" y="487"/>
                      <a:pt x="235" y="487"/>
                    </a:cubicBezTo>
                    <a:cubicBezTo>
                      <a:pt x="235" y="487"/>
                      <a:pt x="235" y="485"/>
                      <a:pt x="236" y="484"/>
                    </a:cubicBezTo>
                    <a:cubicBezTo>
                      <a:pt x="236" y="484"/>
                      <a:pt x="237" y="484"/>
                      <a:pt x="237" y="485"/>
                    </a:cubicBezTo>
                    <a:cubicBezTo>
                      <a:pt x="238" y="485"/>
                      <a:pt x="239" y="485"/>
                      <a:pt x="240" y="485"/>
                    </a:cubicBezTo>
                    <a:cubicBezTo>
                      <a:pt x="240" y="485"/>
                      <a:pt x="240" y="484"/>
                      <a:pt x="240" y="484"/>
                    </a:cubicBezTo>
                    <a:cubicBezTo>
                      <a:pt x="240" y="483"/>
                      <a:pt x="240" y="483"/>
                      <a:pt x="239" y="483"/>
                    </a:cubicBezTo>
                    <a:cubicBezTo>
                      <a:pt x="239" y="482"/>
                      <a:pt x="240" y="481"/>
                      <a:pt x="240" y="480"/>
                    </a:cubicBezTo>
                    <a:cubicBezTo>
                      <a:pt x="241" y="480"/>
                      <a:pt x="241" y="478"/>
                      <a:pt x="242" y="478"/>
                    </a:cubicBezTo>
                    <a:cubicBezTo>
                      <a:pt x="242" y="478"/>
                      <a:pt x="242" y="477"/>
                      <a:pt x="243" y="476"/>
                    </a:cubicBezTo>
                    <a:cubicBezTo>
                      <a:pt x="244" y="476"/>
                      <a:pt x="244" y="475"/>
                      <a:pt x="244" y="475"/>
                    </a:cubicBezTo>
                    <a:cubicBezTo>
                      <a:pt x="245" y="475"/>
                      <a:pt x="246" y="476"/>
                      <a:pt x="247" y="476"/>
                    </a:cubicBezTo>
                    <a:cubicBezTo>
                      <a:pt x="247" y="476"/>
                      <a:pt x="248" y="476"/>
                      <a:pt x="249" y="476"/>
                    </a:cubicBezTo>
                    <a:cubicBezTo>
                      <a:pt x="250" y="475"/>
                      <a:pt x="251" y="475"/>
                      <a:pt x="251" y="475"/>
                    </a:cubicBezTo>
                    <a:cubicBezTo>
                      <a:pt x="251" y="475"/>
                      <a:pt x="252" y="476"/>
                      <a:pt x="253" y="476"/>
                    </a:cubicBezTo>
                    <a:cubicBezTo>
                      <a:pt x="253" y="476"/>
                      <a:pt x="254" y="476"/>
                      <a:pt x="255" y="476"/>
                    </a:cubicBezTo>
                    <a:cubicBezTo>
                      <a:pt x="256" y="475"/>
                      <a:pt x="257" y="476"/>
                      <a:pt x="258" y="476"/>
                    </a:cubicBezTo>
                    <a:cubicBezTo>
                      <a:pt x="258" y="476"/>
                      <a:pt x="259" y="477"/>
                      <a:pt x="259" y="477"/>
                    </a:cubicBezTo>
                    <a:cubicBezTo>
                      <a:pt x="259" y="477"/>
                      <a:pt x="259" y="477"/>
                      <a:pt x="260" y="477"/>
                    </a:cubicBezTo>
                    <a:cubicBezTo>
                      <a:pt x="260" y="476"/>
                      <a:pt x="261" y="476"/>
                      <a:pt x="262" y="476"/>
                    </a:cubicBezTo>
                    <a:cubicBezTo>
                      <a:pt x="262" y="476"/>
                      <a:pt x="263" y="477"/>
                      <a:pt x="263" y="477"/>
                    </a:cubicBezTo>
                    <a:cubicBezTo>
                      <a:pt x="264" y="477"/>
                      <a:pt x="264" y="476"/>
                      <a:pt x="264" y="476"/>
                    </a:cubicBezTo>
                    <a:cubicBezTo>
                      <a:pt x="264" y="475"/>
                      <a:pt x="266" y="476"/>
                      <a:pt x="266" y="476"/>
                    </a:cubicBezTo>
                    <a:cubicBezTo>
                      <a:pt x="266" y="476"/>
                      <a:pt x="267" y="476"/>
                      <a:pt x="268" y="477"/>
                    </a:cubicBezTo>
                    <a:cubicBezTo>
                      <a:pt x="269" y="477"/>
                      <a:pt x="269" y="477"/>
                      <a:pt x="269" y="477"/>
                    </a:cubicBezTo>
                    <a:cubicBezTo>
                      <a:pt x="270" y="478"/>
                      <a:pt x="270" y="478"/>
                      <a:pt x="270" y="478"/>
                    </a:cubicBezTo>
                    <a:cubicBezTo>
                      <a:pt x="270" y="479"/>
                      <a:pt x="271" y="478"/>
                      <a:pt x="271" y="477"/>
                    </a:cubicBezTo>
                    <a:cubicBezTo>
                      <a:pt x="271" y="476"/>
                      <a:pt x="271" y="475"/>
                      <a:pt x="272" y="475"/>
                    </a:cubicBezTo>
                    <a:cubicBezTo>
                      <a:pt x="272" y="474"/>
                      <a:pt x="273" y="472"/>
                      <a:pt x="274" y="472"/>
                    </a:cubicBezTo>
                    <a:cubicBezTo>
                      <a:pt x="275" y="472"/>
                      <a:pt x="275" y="472"/>
                      <a:pt x="276" y="472"/>
                    </a:cubicBezTo>
                    <a:cubicBezTo>
                      <a:pt x="276" y="471"/>
                      <a:pt x="276" y="471"/>
                      <a:pt x="276" y="470"/>
                    </a:cubicBezTo>
                    <a:cubicBezTo>
                      <a:pt x="277" y="470"/>
                      <a:pt x="278" y="469"/>
                      <a:pt x="278" y="469"/>
                    </a:cubicBezTo>
                    <a:cubicBezTo>
                      <a:pt x="279" y="469"/>
                      <a:pt x="279" y="468"/>
                      <a:pt x="280" y="469"/>
                    </a:cubicBezTo>
                    <a:cubicBezTo>
                      <a:pt x="280" y="469"/>
                      <a:pt x="281" y="469"/>
                      <a:pt x="281" y="469"/>
                    </a:cubicBezTo>
                    <a:cubicBezTo>
                      <a:pt x="281" y="468"/>
                      <a:pt x="282" y="467"/>
                      <a:pt x="282" y="466"/>
                    </a:cubicBezTo>
                    <a:cubicBezTo>
                      <a:pt x="281" y="466"/>
                      <a:pt x="281" y="466"/>
                      <a:pt x="281" y="465"/>
                    </a:cubicBezTo>
                    <a:cubicBezTo>
                      <a:pt x="282" y="464"/>
                      <a:pt x="282" y="461"/>
                      <a:pt x="282" y="461"/>
                    </a:cubicBezTo>
                    <a:cubicBezTo>
                      <a:pt x="281" y="460"/>
                      <a:pt x="280" y="460"/>
                      <a:pt x="279" y="460"/>
                    </a:cubicBezTo>
                    <a:cubicBezTo>
                      <a:pt x="279" y="459"/>
                      <a:pt x="279" y="459"/>
                      <a:pt x="278" y="459"/>
                    </a:cubicBezTo>
                    <a:cubicBezTo>
                      <a:pt x="278" y="458"/>
                      <a:pt x="278" y="458"/>
                      <a:pt x="278" y="457"/>
                    </a:cubicBezTo>
                    <a:cubicBezTo>
                      <a:pt x="277" y="457"/>
                      <a:pt x="277" y="455"/>
                      <a:pt x="278" y="455"/>
                    </a:cubicBezTo>
                    <a:cubicBezTo>
                      <a:pt x="278" y="455"/>
                      <a:pt x="280" y="452"/>
                      <a:pt x="280" y="452"/>
                    </a:cubicBezTo>
                    <a:cubicBezTo>
                      <a:pt x="279" y="451"/>
                      <a:pt x="279" y="450"/>
                      <a:pt x="279" y="450"/>
                    </a:cubicBezTo>
                    <a:cubicBezTo>
                      <a:pt x="279" y="450"/>
                      <a:pt x="280" y="449"/>
                      <a:pt x="280" y="448"/>
                    </a:cubicBezTo>
                    <a:cubicBezTo>
                      <a:pt x="280" y="448"/>
                      <a:pt x="281" y="445"/>
                      <a:pt x="281" y="444"/>
                    </a:cubicBezTo>
                    <a:cubicBezTo>
                      <a:pt x="281" y="443"/>
                      <a:pt x="280" y="443"/>
                      <a:pt x="281" y="442"/>
                    </a:cubicBezTo>
                    <a:cubicBezTo>
                      <a:pt x="281" y="442"/>
                      <a:pt x="281" y="441"/>
                      <a:pt x="282" y="441"/>
                    </a:cubicBezTo>
                    <a:cubicBezTo>
                      <a:pt x="282" y="440"/>
                      <a:pt x="282" y="439"/>
                      <a:pt x="282" y="438"/>
                    </a:cubicBezTo>
                    <a:cubicBezTo>
                      <a:pt x="282" y="438"/>
                      <a:pt x="281" y="438"/>
                      <a:pt x="282" y="437"/>
                    </a:cubicBezTo>
                    <a:cubicBezTo>
                      <a:pt x="282" y="437"/>
                      <a:pt x="283" y="437"/>
                      <a:pt x="283" y="437"/>
                    </a:cubicBezTo>
                    <a:cubicBezTo>
                      <a:pt x="284" y="437"/>
                      <a:pt x="284" y="438"/>
                      <a:pt x="285" y="437"/>
                    </a:cubicBezTo>
                    <a:cubicBezTo>
                      <a:pt x="285" y="437"/>
                      <a:pt x="286" y="437"/>
                      <a:pt x="287" y="437"/>
                    </a:cubicBezTo>
                    <a:cubicBezTo>
                      <a:pt x="287" y="438"/>
                      <a:pt x="287" y="439"/>
                      <a:pt x="287" y="439"/>
                    </a:cubicBezTo>
                    <a:cubicBezTo>
                      <a:pt x="288" y="439"/>
                      <a:pt x="289" y="439"/>
                      <a:pt x="290" y="439"/>
                    </a:cubicBezTo>
                    <a:cubicBezTo>
                      <a:pt x="290" y="439"/>
                      <a:pt x="291" y="440"/>
                      <a:pt x="291" y="439"/>
                    </a:cubicBezTo>
                    <a:cubicBezTo>
                      <a:pt x="292" y="439"/>
                      <a:pt x="292" y="438"/>
                      <a:pt x="292" y="438"/>
                    </a:cubicBezTo>
                    <a:cubicBezTo>
                      <a:pt x="293" y="438"/>
                      <a:pt x="294" y="438"/>
                      <a:pt x="294" y="437"/>
                    </a:cubicBezTo>
                    <a:cubicBezTo>
                      <a:pt x="295" y="437"/>
                      <a:pt x="296" y="436"/>
                      <a:pt x="296" y="436"/>
                    </a:cubicBezTo>
                    <a:cubicBezTo>
                      <a:pt x="297" y="436"/>
                      <a:pt x="297" y="437"/>
                      <a:pt x="297" y="438"/>
                    </a:cubicBezTo>
                    <a:cubicBezTo>
                      <a:pt x="298" y="438"/>
                      <a:pt x="298" y="438"/>
                      <a:pt x="298" y="439"/>
                    </a:cubicBezTo>
                    <a:cubicBezTo>
                      <a:pt x="298" y="440"/>
                      <a:pt x="298" y="440"/>
                      <a:pt x="299" y="440"/>
                    </a:cubicBezTo>
                    <a:cubicBezTo>
                      <a:pt x="300" y="441"/>
                      <a:pt x="300" y="440"/>
                      <a:pt x="301" y="440"/>
                    </a:cubicBezTo>
                    <a:cubicBezTo>
                      <a:pt x="301" y="439"/>
                      <a:pt x="301" y="437"/>
                      <a:pt x="302" y="437"/>
                    </a:cubicBezTo>
                    <a:cubicBezTo>
                      <a:pt x="302" y="436"/>
                      <a:pt x="303" y="436"/>
                      <a:pt x="303" y="436"/>
                    </a:cubicBezTo>
                    <a:cubicBezTo>
                      <a:pt x="303" y="437"/>
                      <a:pt x="303" y="437"/>
                      <a:pt x="303" y="438"/>
                    </a:cubicBezTo>
                    <a:cubicBezTo>
                      <a:pt x="303" y="438"/>
                      <a:pt x="303" y="439"/>
                      <a:pt x="304" y="439"/>
                    </a:cubicBezTo>
                    <a:cubicBezTo>
                      <a:pt x="304" y="439"/>
                      <a:pt x="307" y="439"/>
                      <a:pt x="307" y="440"/>
                    </a:cubicBezTo>
                    <a:cubicBezTo>
                      <a:pt x="307" y="440"/>
                      <a:pt x="308" y="440"/>
                      <a:pt x="309" y="440"/>
                    </a:cubicBezTo>
                    <a:cubicBezTo>
                      <a:pt x="310" y="440"/>
                      <a:pt x="311" y="440"/>
                      <a:pt x="312" y="441"/>
                    </a:cubicBezTo>
                    <a:cubicBezTo>
                      <a:pt x="312" y="441"/>
                      <a:pt x="313" y="441"/>
                      <a:pt x="314" y="441"/>
                    </a:cubicBezTo>
                    <a:cubicBezTo>
                      <a:pt x="314" y="441"/>
                      <a:pt x="316" y="441"/>
                      <a:pt x="316" y="440"/>
                    </a:cubicBezTo>
                    <a:cubicBezTo>
                      <a:pt x="317" y="440"/>
                      <a:pt x="317" y="439"/>
                      <a:pt x="318" y="439"/>
                    </a:cubicBezTo>
                    <a:cubicBezTo>
                      <a:pt x="319" y="439"/>
                      <a:pt x="320" y="439"/>
                      <a:pt x="321" y="440"/>
                    </a:cubicBezTo>
                    <a:cubicBezTo>
                      <a:pt x="321" y="441"/>
                      <a:pt x="321" y="441"/>
                      <a:pt x="321" y="442"/>
                    </a:cubicBezTo>
                    <a:cubicBezTo>
                      <a:pt x="322" y="442"/>
                      <a:pt x="323" y="442"/>
                      <a:pt x="323" y="443"/>
                    </a:cubicBezTo>
                    <a:cubicBezTo>
                      <a:pt x="324" y="443"/>
                      <a:pt x="324" y="444"/>
                      <a:pt x="324" y="444"/>
                    </a:cubicBezTo>
                    <a:cubicBezTo>
                      <a:pt x="325" y="444"/>
                      <a:pt x="325" y="444"/>
                      <a:pt x="325" y="445"/>
                    </a:cubicBezTo>
                    <a:cubicBezTo>
                      <a:pt x="325" y="446"/>
                      <a:pt x="326" y="447"/>
                      <a:pt x="326" y="448"/>
                    </a:cubicBezTo>
                    <a:cubicBezTo>
                      <a:pt x="326" y="449"/>
                      <a:pt x="326" y="450"/>
                      <a:pt x="326" y="450"/>
                    </a:cubicBezTo>
                    <a:cubicBezTo>
                      <a:pt x="327" y="451"/>
                      <a:pt x="327" y="450"/>
                      <a:pt x="327" y="451"/>
                    </a:cubicBezTo>
                    <a:cubicBezTo>
                      <a:pt x="327" y="452"/>
                      <a:pt x="328" y="452"/>
                      <a:pt x="328" y="453"/>
                    </a:cubicBezTo>
                    <a:cubicBezTo>
                      <a:pt x="328" y="453"/>
                      <a:pt x="328" y="455"/>
                      <a:pt x="328" y="455"/>
                    </a:cubicBezTo>
                    <a:cubicBezTo>
                      <a:pt x="329" y="455"/>
                      <a:pt x="332" y="455"/>
                      <a:pt x="332" y="457"/>
                    </a:cubicBezTo>
                    <a:cubicBezTo>
                      <a:pt x="332" y="458"/>
                      <a:pt x="332" y="459"/>
                      <a:pt x="332" y="459"/>
                    </a:cubicBezTo>
                    <a:cubicBezTo>
                      <a:pt x="331" y="460"/>
                      <a:pt x="332" y="461"/>
                      <a:pt x="333" y="461"/>
                    </a:cubicBezTo>
                    <a:cubicBezTo>
                      <a:pt x="333" y="461"/>
                      <a:pt x="335" y="460"/>
                      <a:pt x="336" y="460"/>
                    </a:cubicBezTo>
                    <a:cubicBezTo>
                      <a:pt x="336" y="460"/>
                      <a:pt x="337" y="460"/>
                      <a:pt x="338" y="460"/>
                    </a:cubicBezTo>
                    <a:cubicBezTo>
                      <a:pt x="339" y="460"/>
                      <a:pt x="339" y="460"/>
                      <a:pt x="339" y="459"/>
                    </a:cubicBezTo>
                    <a:cubicBezTo>
                      <a:pt x="339" y="459"/>
                      <a:pt x="340" y="458"/>
                      <a:pt x="340" y="458"/>
                    </a:cubicBezTo>
                    <a:cubicBezTo>
                      <a:pt x="341" y="458"/>
                      <a:pt x="344" y="457"/>
                      <a:pt x="344" y="457"/>
                    </a:cubicBezTo>
                    <a:cubicBezTo>
                      <a:pt x="345" y="458"/>
                      <a:pt x="344" y="457"/>
                      <a:pt x="345" y="457"/>
                    </a:cubicBezTo>
                    <a:cubicBezTo>
                      <a:pt x="346" y="457"/>
                      <a:pt x="347" y="457"/>
                      <a:pt x="348" y="457"/>
                    </a:cubicBezTo>
                    <a:cubicBezTo>
                      <a:pt x="348" y="457"/>
                      <a:pt x="349" y="457"/>
                      <a:pt x="349" y="456"/>
                    </a:cubicBezTo>
                    <a:cubicBezTo>
                      <a:pt x="349" y="456"/>
                      <a:pt x="348" y="455"/>
                      <a:pt x="349" y="455"/>
                    </a:cubicBezTo>
                    <a:cubicBezTo>
                      <a:pt x="350" y="455"/>
                      <a:pt x="350" y="455"/>
                      <a:pt x="350" y="454"/>
                    </a:cubicBezTo>
                    <a:cubicBezTo>
                      <a:pt x="350" y="454"/>
                      <a:pt x="350" y="453"/>
                      <a:pt x="350" y="453"/>
                    </a:cubicBezTo>
                    <a:cubicBezTo>
                      <a:pt x="350" y="452"/>
                      <a:pt x="349" y="451"/>
                      <a:pt x="349" y="451"/>
                    </a:cubicBezTo>
                    <a:cubicBezTo>
                      <a:pt x="349" y="450"/>
                      <a:pt x="348" y="450"/>
                      <a:pt x="348" y="450"/>
                    </a:cubicBezTo>
                    <a:cubicBezTo>
                      <a:pt x="348" y="449"/>
                      <a:pt x="348" y="448"/>
                      <a:pt x="348" y="448"/>
                    </a:cubicBezTo>
                    <a:cubicBezTo>
                      <a:pt x="347" y="448"/>
                      <a:pt x="347" y="447"/>
                      <a:pt x="347" y="447"/>
                    </a:cubicBezTo>
                    <a:cubicBezTo>
                      <a:pt x="348" y="446"/>
                      <a:pt x="349" y="445"/>
                      <a:pt x="349" y="444"/>
                    </a:cubicBezTo>
                    <a:cubicBezTo>
                      <a:pt x="348" y="443"/>
                      <a:pt x="349" y="443"/>
                      <a:pt x="349" y="443"/>
                    </a:cubicBezTo>
                    <a:cubicBezTo>
                      <a:pt x="350" y="442"/>
                      <a:pt x="350" y="442"/>
                      <a:pt x="350" y="442"/>
                    </a:cubicBezTo>
                    <a:cubicBezTo>
                      <a:pt x="350" y="442"/>
                      <a:pt x="349" y="442"/>
                      <a:pt x="348" y="441"/>
                    </a:cubicBezTo>
                    <a:cubicBezTo>
                      <a:pt x="347" y="440"/>
                      <a:pt x="345" y="438"/>
                      <a:pt x="345" y="437"/>
                    </a:cubicBezTo>
                    <a:cubicBezTo>
                      <a:pt x="345" y="436"/>
                      <a:pt x="345" y="435"/>
                      <a:pt x="346" y="435"/>
                    </a:cubicBezTo>
                    <a:cubicBezTo>
                      <a:pt x="346" y="434"/>
                      <a:pt x="348" y="433"/>
                      <a:pt x="349" y="433"/>
                    </a:cubicBezTo>
                    <a:cubicBezTo>
                      <a:pt x="349" y="433"/>
                      <a:pt x="350" y="433"/>
                      <a:pt x="350" y="432"/>
                    </a:cubicBezTo>
                    <a:cubicBezTo>
                      <a:pt x="350" y="431"/>
                      <a:pt x="351" y="431"/>
                      <a:pt x="350" y="431"/>
                    </a:cubicBezTo>
                    <a:cubicBezTo>
                      <a:pt x="349" y="431"/>
                      <a:pt x="349" y="431"/>
                      <a:pt x="349" y="430"/>
                    </a:cubicBezTo>
                    <a:cubicBezTo>
                      <a:pt x="349" y="430"/>
                      <a:pt x="348" y="429"/>
                      <a:pt x="348" y="429"/>
                    </a:cubicBezTo>
                    <a:cubicBezTo>
                      <a:pt x="347" y="429"/>
                      <a:pt x="348" y="428"/>
                      <a:pt x="347" y="428"/>
                    </a:cubicBezTo>
                    <a:cubicBezTo>
                      <a:pt x="347" y="427"/>
                      <a:pt x="346" y="428"/>
                      <a:pt x="346" y="428"/>
                    </a:cubicBezTo>
                    <a:cubicBezTo>
                      <a:pt x="345" y="428"/>
                      <a:pt x="344" y="427"/>
                      <a:pt x="344" y="427"/>
                    </a:cubicBezTo>
                    <a:cubicBezTo>
                      <a:pt x="343" y="427"/>
                      <a:pt x="344" y="428"/>
                      <a:pt x="343" y="428"/>
                    </a:cubicBezTo>
                    <a:cubicBezTo>
                      <a:pt x="343" y="428"/>
                      <a:pt x="343" y="428"/>
                      <a:pt x="342" y="428"/>
                    </a:cubicBezTo>
                    <a:cubicBezTo>
                      <a:pt x="341" y="428"/>
                      <a:pt x="341" y="428"/>
                      <a:pt x="340" y="428"/>
                    </a:cubicBezTo>
                    <a:cubicBezTo>
                      <a:pt x="340" y="428"/>
                      <a:pt x="339" y="429"/>
                      <a:pt x="339" y="429"/>
                    </a:cubicBezTo>
                    <a:cubicBezTo>
                      <a:pt x="339" y="429"/>
                      <a:pt x="339" y="428"/>
                      <a:pt x="338" y="428"/>
                    </a:cubicBezTo>
                    <a:cubicBezTo>
                      <a:pt x="337" y="428"/>
                      <a:pt x="336" y="428"/>
                      <a:pt x="336" y="428"/>
                    </a:cubicBezTo>
                    <a:cubicBezTo>
                      <a:pt x="336" y="427"/>
                      <a:pt x="337" y="426"/>
                      <a:pt x="337" y="426"/>
                    </a:cubicBezTo>
                    <a:cubicBezTo>
                      <a:pt x="336" y="426"/>
                      <a:pt x="336" y="425"/>
                      <a:pt x="336" y="424"/>
                    </a:cubicBezTo>
                    <a:cubicBezTo>
                      <a:pt x="336" y="424"/>
                      <a:pt x="335" y="423"/>
                      <a:pt x="335" y="422"/>
                    </a:cubicBezTo>
                    <a:cubicBezTo>
                      <a:pt x="335" y="422"/>
                      <a:pt x="334" y="420"/>
                      <a:pt x="335" y="420"/>
                    </a:cubicBezTo>
                    <a:cubicBezTo>
                      <a:pt x="336" y="421"/>
                      <a:pt x="336" y="421"/>
                      <a:pt x="337" y="421"/>
                    </a:cubicBezTo>
                    <a:cubicBezTo>
                      <a:pt x="337" y="421"/>
                      <a:pt x="338" y="419"/>
                      <a:pt x="338" y="420"/>
                    </a:cubicBezTo>
                    <a:cubicBezTo>
                      <a:pt x="339" y="421"/>
                      <a:pt x="339" y="422"/>
                      <a:pt x="339" y="423"/>
                    </a:cubicBezTo>
                    <a:cubicBezTo>
                      <a:pt x="339" y="423"/>
                      <a:pt x="341" y="424"/>
                      <a:pt x="341" y="423"/>
                    </a:cubicBezTo>
                    <a:cubicBezTo>
                      <a:pt x="341" y="422"/>
                      <a:pt x="341" y="421"/>
                      <a:pt x="342" y="421"/>
                    </a:cubicBezTo>
                    <a:cubicBezTo>
                      <a:pt x="342" y="421"/>
                      <a:pt x="342" y="420"/>
                      <a:pt x="343" y="420"/>
                    </a:cubicBezTo>
                    <a:cubicBezTo>
                      <a:pt x="344" y="419"/>
                      <a:pt x="344" y="419"/>
                      <a:pt x="344" y="419"/>
                    </a:cubicBezTo>
                    <a:cubicBezTo>
                      <a:pt x="344" y="418"/>
                      <a:pt x="345" y="418"/>
                      <a:pt x="346" y="418"/>
                    </a:cubicBezTo>
                    <a:cubicBezTo>
                      <a:pt x="346" y="418"/>
                      <a:pt x="347" y="418"/>
                      <a:pt x="348" y="418"/>
                    </a:cubicBezTo>
                    <a:cubicBezTo>
                      <a:pt x="348" y="419"/>
                      <a:pt x="349" y="419"/>
                      <a:pt x="349" y="418"/>
                    </a:cubicBezTo>
                    <a:cubicBezTo>
                      <a:pt x="349" y="418"/>
                      <a:pt x="349" y="418"/>
                      <a:pt x="349" y="417"/>
                    </a:cubicBezTo>
                    <a:cubicBezTo>
                      <a:pt x="350" y="416"/>
                      <a:pt x="351" y="416"/>
                      <a:pt x="351" y="416"/>
                    </a:cubicBezTo>
                    <a:cubicBezTo>
                      <a:pt x="352" y="415"/>
                      <a:pt x="351" y="415"/>
                      <a:pt x="352" y="415"/>
                    </a:cubicBezTo>
                    <a:cubicBezTo>
                      <a:pt x="353" y="415"/>
                      <a:pt x="353" y="414"/>
                      <a:pt x="353" y="414"/>
                    </a:cubicBezTo>
                    <a:cubicBezTo>
                      <a:pt x="354" y="414"/>
                      <a:pt x="354" y="411"/>
                      <a:pt x="355" y="411"/>
                    </a:cubicBezTo>
                    <a:cubicBezTo>
                      <a:pt x="356" y="412"/>
                      <a:pt x="356" y="412"/>
                      <a:pt x="356" y="412"/>
                    </a:cubicBezTo>
                    <a:cubicBezTo>
                      <a:pt x="357" y="412"/>
                      <a:pt x="357" y="412"/>
                      <a:pt x="357" y="411"/>
                    </a:cubicBezTo>
                    <a:cubicBezTo>
                      <a:pt x="357" y="411"/>
                      <a:pt x="357" y="410"/>
                      <a:pt x="356" y="410"/>
                    </a:cubicBezTo>
                    <a:cubicBezTo>
                      <a:pt x="356" y="409"/>
                      <a:pt x="356" y="409"/>
                      <a:pt x="356" y="408"/>
                    </a:cubicBezTo>
                    <a:cubicBezTo>
                      <a:pt x="356" y="408"/>
                      <a:pt x="356" y="407"/>
                      <a:pt x="357" y="407"/>
                    </a:cubicBezTo>
                    <a:cubicBezTo>
                      <a:pt x="357" y="407"/>
                      <a:pt x="358" y="407"/>
                      <a:pt x="358" y="407"/>
                    </a:cubicBezTo>
                    <a:cubicBezTo>
                      <a:pt x="358" y="406"/>
                      <a:pt x="358" y="405"/>
                      <a:pt x="358" y="405"/>
                    </a:cubicBezTo>
                    <a:cubicBezTo>
                      <a:pt x="359" y="405"/>
                      <a:pt x="360" y="405"/>
                      <a:pt x="360" y="405"/>
                    </a:cubicBezTo>
                    <a:cubicBezTo>
                      <a:pt x="360" y="406"/>
                      <a:pt x="360" y="407"/>
                      <a:pt x="361" y="407"/>
                    </a:cubicBezTo>
                    <a:cubicBezTo>
                      <a:pt x="361" y="407"/>
                      <a:pt x="361" y="406"/>
                      <a:pt x="362" y="406"/>
                    </a:cubicBezTo>
                    <a:cubicBezTo>
                      <a:pt x="362" y="406"/>
                      <a:pt x="363" y="405"/>
                      <a:pt x="363" y="405"/>
                    </a:cubicBezTo>
                    <a:cubicBezTo>
                      <a:pt x="363" y="404"/>
                      <a:pt x="363" y="404"/>
                      <a:pt x="364" y="403"/>
                    </a:cubicBezTo>
                    <a:cubicBezTo>
                      <a:pt x="364" y="403"/>
                      <a:pt x="366" y="402"/>
                      <a:pt x="366" y="402"/>
                    </a:cubicBezTo>
                    <a:cubicBezTo>
                      <a:pt x="366" y="403"/>
                      <a:pt x="367" y="404"/>
                      <a:pt x="367" y="404"/>
                    </a:cubicBezTo>
                    <a:cubicBezTo>
                      <a:pt x="368" y="403"/>
                      <a:pt x="367" y="402"/>
                      <a:pt x="368" y="403"/>
                    </a:cubicBezTo>
                    <a:cubicBezTo>
                      <a:pt x="369" y="404"/>
                      <a:pt x="369" y="404"/>
                      <a:pt x="369" y="403"/>
                    </a:cubicBezTo>
                    <a:cubicBezTo>
                      <a:pt x="370" y="403"/>
                      <a:pt x="369" y="403"/>
                      <a:pt x="369" y="402"/>
                    </a:cubicBezTo>
                    <a:cubicBezTo>
                      <a:pt x="369" y="401"/>
                      <a:pt x="371" y="401"/>
                      <a:pt x="371" y="402"/>
                    </a:cubicBezTo>
                    <a:cubicBezTo>
                      <a:pt x="371" y="402"/>
                      <a:pt x="370" y="402"/>
                      <a:pt x="370" y="403"/>
                    </a:cubicBezTo>
                    <a:cubicBezTo>
                      <a:pt x="371" y="403"/>
                      <a:pt x="371" y="404"/>
                      <a:pt x="371" y="405"/>
                    </a:cubicBezTo>
                    <a:cubicBezTo>
                      <a:pt x="371" y="406"/>
                      <a:pt x="371" y="408"/>
                      <a:pt x="372" y="408"/>
                    </a:cubicBezTo>
                    <a:cubicBezTo>
                      <a:pt x="372" y="408"/>
                      <a:pt x="373" y="407"/>
                      <a:pt x="374" y="408"/>
                    </a:cubicBezTo>
                    <a:cubicBezTo>
                      <a:pt x="375" y="408"/>
                      <a:pt x="376" y="408"/>
                      <a:pt x="376" y="409"/>
                    </a:cubicBezTo>
                    <a:cubicBezTo>
                      <a:pt x="376" y="410"/>
                      <a:pt x="376" y="411"/>
                      <a:pt x="377" y="411"/>
                    </a:cubicBezTo>
                    <a:cubicBezTo>
                      <a:pt x="377" y="411"/>
                      <a:pt x="378" y="412"/>
                      <a:pt x="379" y="412"/>
                    </a:cubicBezTo>
                    <a:cubicBezTo>
                      <a:pt x="379" y="412"/>
                      <a:pt x="381" y="411"/>
                      <a:pt x="381" y="412"/>
                    </a:cubicBezTo>
                    <a:cubicBezTo>
                      <a:pt x="381" y="413"/>
                      <a:pt x="381" y="414"/>
                      <a:pt x="382" y="414"/>
                    </a:cubicBezTo>
                    <a:cubicBezTo>
                      <a:pt x="382" y="414"/>
                      <a:pt x="383" y="415"/>
                      <a:pt x="383" y="415"/>
                    </a:cubicBezTo>
                    <a:cubicBezTo>
                      <a:pt x="384" y="415"/>
                      <a:pt x="384" y="414"/>
                      <a:pt x="384" y="414"/>
                    </a:cubicBezTo>
                    <a:cubicBezTo>
                      <a:pt x="385" y="414"/>
                      <a:pt x="385" y="414"/>
                      <a:pt x="385" y="414"/>
                    </a:cubicBezTo>
                    <a:cubicBezTo>
                      <a:pt x="386" y="413"/>
                      <a:pt x="386" y="413"/>
                      <a:pt x="386" y="413"/>
                    </a:cubicBezTo>
                    <a:cubicBezTo>
                      <a:pt x="387" y="414"/>
                      <a:pt x="389" y="413"/>
                      <a:pt x="389" y="414"/>
                    </a:cubicBezTo>
                    <a:cubicBezTo>
                      <a:pt x="389" y="414"/>
                      <a:pt x="389" y="415"/>
                      <a:pt x="389" y="415"/>
                    </a:cubicBezTo>
                    <a:cubicBezTo>
                      <a:pt x="389" y="415"/>
                      <a:pt x="390" y="413"/>
                      <a:pt x="391" y="414"/>
                    </a:cubicBezTo>
                    <a:cubicBezTo>
                      <a:pt x="391" y="415"/>
                      <a:pt x="392" y="415"/>
                      <a:pt x="393" y="415"/>
                    </a:cubicBezTo>
                    <a:cubicBezTo>
                      <a:pt x="394" y="415"/>
                      <a:pt x="394" y="415"/>
                      <a:pt x="394" y="416"/>
                    </a:cubicBezTo>
                    <a:cubicBezTo>
                      <a:pt x="394" y="417"/>
                      <a:pt x="394" y="418"/>
                      <a:pt x="394" y="418"/>
                    </a:cubicBezTo>
                    <a:cubicBezTo>
                      <a:pt x="394" y="419"/>
                      <a:pt x="394" y="419"/>
                      <a:pt x="395" y="418"/>
                    </a:cubicBezTo>
                    <a:cubicBezTo>
                      <a:pt x="395" y="418"/>
                      <a:pt x="397" y="417"/>
                      <a:pt x="397" y="417"/>
                    </a:cubicBezTo>
                    <a:cubicBezTo>
                      <a:pt x="398" y="416"/>
                      <a:pt x="399" y="416"/>
                      <a:pt x="400" y="416"/>
                    </a:cubicBezTo>
                    <a:cubicBezTo>
                      <a:pt x="400" y="416"/>
                      <a:pt x="401" y="416"/>
                      <a:pt x="401" y="416"/>
                    </a:cubicBezTo>
                    <a:cubicBezTo>
                      <a:pt x="402" y="416"/>
                      <a:pt x="402" y="416"/>
                      <a:pt x="402" y="415"/>
                    </a:cubicBezTo>
                    <a:cubicBezTo>
                      <a:pt x="402" y="415"/>
                      <a:pt x="403" y="414"/>
                      <a:pt x="403" y="414"/>
                    </a:cubicBezTo>
                    <a:cubicBezTo>
                      <a:pt x="404" y="414"/>
                      <a:pt x="404" y="414"/>
                      <a:pt x="404" y="414"/>
                    </a:cubicBezTo>
                    <a:cubicBezTo>
                      <a:pt x="405" y="413"/>
                      <a:pt x="405" y="413"/>
                      <a:pt x="406" y="413"/>
                    </a:cubicBezTo>
                    <a:cubicBezTo>
                      <a:pt x="406" y="414"/>
                      <a:pt x="407" y="414"/>
                      <a:pt x="407" y="414"/>
                    </a:cubicBezTo>
                    <a:cubicBezTo>
                      <a:pt x="407" y="414"/>
                      <a:pt x="407" y="412"/>
                      <a:pt x="408" y="413"/>
                    </a:cubicBezTo>
                    <a:cubicBezTo>
                      <a:pt x="408" y="413"/>
                      <a:pt x="408" y="414"/>
                      <a:pt x="408" y="415"/>
                    </a:cubicBezTo>
                    <a:cubicBezTo>
                      <a:pt x="408" y="415"/>
                      <a:pt x="408" y="416"/>
                      <a:pt x="409" y="416"/>
                    </a:cubicBezTo>
                    <a:cubicBezTo>
                      <a:pt x="410" y="416"/>
                      <a:pt x="410" y="415"/>
                      <a:pt x="411" y="415"/>
                    </a:cubicBezTo>
                    <a:cubicBezTo>
                      <a:pt x="412" y="416"/>
                      <a:pt x="413" y="415"/>
                      <a:pt x="414" y="415"/>
                    </a:cubicBezTo>
                    <a:cubicBezTo>
                      <a:pt x="414" y="415"/>
                      <a:pt x="414" y="415"/>
                      <a:pt x="414" y="414"/>
                    </a:cubicBezTo>
                    <a:cubicBezTo>
                      <a:pt x="414" y="413"/>
                      <a:pt x="415" y="412"/>
                      <a:pt x="415" y="412"/>
                    </a:cubicBezTo>
                    <a:cubicBezTo>
                      <a:pt x="416" y="412"/>
                      <a:pt x="417" y="411"/>
                      <a:pt x="417" y="411"/>
                    </a:cubicBezTo>
                    <a:cubicBezTo>
                      <a:pt x="418" y="410"/>
                      <a:pt x="418" y="409"/>
                      <a:pt x="418" y="409"/>
                    </a:cubicBezTo>
                    <a:cubicBezTo>
                      <a:pt x="418" y="408"/>
                      <a:pt x="419" y="407"/>
                      <a:pt x="419" y="407"/>
                    </a:cubicBezTo>
                    <a:cubicBezTo>
                      <a:pt x="418" y="407"/>
                      <a:pt x="418" y="406"/>
                      <a:pt x="418" y="405"/>
                    </a:cubicBezTo>
                    <a:cubicBezTo>
                      <a:pt x="418" y="405"/>
                      <a:pt x="420" y="404"/>
                      <a:pt x="421" y="404"/>
                    </a:cubicBezTo>
                    <a:cubicBezTo>
                      <a:pt x="422" y="405"/>
                      <a:pt x="422" y="405"/>
                      <a:pt x="422" y="405"/>
                    </a:cubicBezTo>
                    <a:cubicBezTo>
                      <a:pt x="423" y="405"/>
                      <a:pt x="423" y="405"/>
                      <a:pt x="423" y="405"/>
                    </a:cubicBezTo>
                    <a:cubicBezTo>
                      <a:pt x="423" y="405"/>
                      <a:pt x="423" y="405"/>
                      <a:pt x="423" y="405"/>
                    </a:cubicBezTo>
                    <a:cubicBezTo>
                      <a:pt x="423" y="405"/>
                      <a:pt x="422" y="403"/>
                      <a:pt x="423" y="402"/>
                    </a:cubicBezTo>
                    <a:cubicBezTo>
                      <a:pt x="423" y="402"/>
                      <a:pt x="424" y="401"/>
                      <a:pt x="424" y="400"/>
                    </a:cubicBezTo>
                    <a:cubicBezTo>
                      <a:pt x="424" y="399"/>
                      <a:pt x="423" y="400"/>
                      <a:pt x="423" y="399"/>
                    </a:cubicBezTo>
                    <a:cubicBezTo>
                      <a:pt x="423" y="398"/>
                      <a:pt x="423" y="396"/>
                      <a:pt x="424" y="396"/>
                    </a:cubicBezTo>
                    <a:cubicBezTo>
                      <a:pt x="425" y="396"/>
                      <a:pt x="426" y="397"/>
                      <a:pt x="426" y="396"/>
                    </a:cubicBezTo>
                    <a:cubicBezTo>
                      <a:pt x="426" y="395"/>
                      <a:pt x="426" y="393"/>
                      <a:pt x="426" y="393"/>
                    </a:cubicBezTo>
                    <a:cubicBezTo>
                      <a:pt x="425" y="393"/>
                      <a:pt x="424" y="392"/>
                      <a:pt x="425" y="391"/>
                    </a:cubicBezTo>
                    <a:cubicBezTo>
                      <a:pt x="425" y="390"/>
                      <a:pt x="425" y="390"/>
                      <a:pt x="425" y="389"/>
                    </a:cubicBezTo>
                    <a:cubicBezTo>
                      <a:pt x="424" y="389"/>
                      <a:pt x="424" y="390"/>
                      <a:pt x="423" y="389"/>
                    </a:cubicBezTo>
                    <a:cubicBezTo>
                      <a:pt x="423" y="389"/>
                      <a:pt x="422" y="389"/>
                      <a:pt x="422" y="388"/>
                    </a:cubicBezTo>
                    <a:cubicBezTo>
                      <a:pt x="422" y="387"/>
                      <a:pt x="422" y="387"/>
                      <a:pt x="421" y="386"/>
                    </a:cubicBezTo>
                    <a:cubicBezTo>
                      <a:pt x="421" y="385"/>
                      <a:pt x="420" y="383"/>
                      <a:pt x="419" y="382"/>
                    </a:cubicBezTo>
                    <a:cubicBezTo>
                      <a:pt x="419" y="381"/>
                      <a:pt x="418" y="378"/>
                      <a:pt x="419" y="377"/>
                    </a:cubicBezTo>
                    <a:cubicBezTo>
                      <a:pt x="420" y="377"/>
                      <a:pt x="422" y="375"/>
                      <a:pt x="422" y="374"/>
                    </a:cubicBezTo>
                    <a:cubicBezTo>
                      <a:pt x="422" y="373"/>
                      <a:pt x="422" y="372"/>
                      <a:pt x="422" y="372"/>
                    </a:cubicBezTo>
                    <a:cubicBezTo>
                      <a:pt x="422" y="371"/>
                      <a:pt x="422" y="369"/>
                      <a:pt x="422" y="369"/>
                    </a:cubicBezTo>
                    <a:cubicBezTo>
                      <a:pt x="422" y="369"/>
                      <a:pt x="423" y="367"/>
                      <a:pt x="424" y="367"/>
                    </a:cubicBezTo>
                    <a:cubicBezTo>
                      <a:pt x="425" y="366"/>
                      <a:pt x="425" y="365"/>
                      <a:pt x="425" y="365"/>
                    </a:cubicBezTo>
                    <a:cubicBezTo>
                      <a:pt x="426" y="364"/>
                      <a:pt x="426" y="364"/>
                      <a:pt x="426" y="364"/>
                    </a:cubicBezTo>
                    <a:cubicBezTo>
                      <a:pt x="426" y="363"/>
                      <a:pt x="426" y="363"/>
                      <a:pt x="426" y="363"/>
                    </a:cubicBezTo>
                    <a:cubicBezTo>
                      <a:pt x="426" y="363"/>
                      <a:pt x="426" y="361"/>
                      <a:pt x="426" y="360"/>
                    </a:cubicBezTo>
                    <a:cubicBezTo>
                      <a:pt x="426" y="360"/>
                      <a:pt x="427" y="359"/>
                      <a:pt x="427" y="359"/>
                    </a:cubicBezTo>
                    <a:cubicBezTo>
                      <a:pt x="427" y="359"/>
                      <a:pt x="425" y="357"/>
                      <a:pt x="426" y="356"/>
                    </a:cubicBezTo>
                    <a:cubicBezTo>
                      <a:pt x="426" y="356"/>
                      <a:pt x="426" y="355"/>
                      <a:pt x="426" y="354"/>
                    </a:cubicBezTo>
                    <a:cubicBezTo>
                      <a:pt x="425" y="354"/>
                      <a:pt x="424" y="353"/>
                      <a:pt x="425" y="352"/>
                    </a:cubicBezTo>
                    <a:cubicBezTo>
                      <a:pt x="425" y="352"/>
                      <a:pt x="427" y="349"/>
                      <a:pt x="426" y="349"/>
                    </a:cubicBezTo>
                    <a:cubicBezTo>
                      <a:pt x="426" y="348"/>
                      <a:pt x="427" y="347"/>
                      <a:pt x="427" y="346"/>
                    </a:cubicBezTo>
                    <a:cubicBezTo>
                      <a:pt x="428" y="346"/>
                      <a:pt x="429" y="346"/>
                      <a:pt x="429" y="346"/>
                    </a:cubicBezTo>
                    <a:cubicBezTo>
                      <a:pt x="430" y="347"/>
                      <a:pt x="430" y="347"/>
                      <a:pt x="431" y="347"/>
                    </a:cubicBezTo>
                    <a:cubicBezTo>
                      <a:pt x="432" y="347"/>
                      <a:pt x="433" y="345"/>
                      <a:pt x="433" y="345"/>
                    </a:cubicBezTo>
                    <a:cubicBezTo>
                      <a:pt x="432" y="345"/>
                      <a:pt x="432" y="344"/>
                      <a:pt x="432" y="344"/>
                    </a:cubicBezTo>
                    <a:cubicBezTo>
                      <a:pt x="432" y="344"/>
                      <a:pt x="435" y="343"/>
                      <a:pt x="435" y="343"/>
                    </a:cubicBezTo>
                    <a:cubicBezTo>
                      <a:pt x="436" y="342"/>
                      <a:pt x="437" y="341"/>
                      <a:pt x="437" y="341"/>
                    </a:cubicBezTo>
                    <a:cubicBezTo>
                      <a:pt x="438" y="341"/>
                      <a:pt x="439" y="341"/>
                      <a:pt x="439" y="340"/>
                    </a:cubicBezTo>
                    <a:cubicBezTo>
                      <a:pt x="440" y="340"/>
                      <a:pt x="442" y="339"/>
                      <a:pt x="442" y="338"/>
                    </a:cubicBezTo>
                    <a:cubicBezTo>
                      <a:pt x="442" y="338"/>
                      <a:pt x="440" y="338"/>
                      <a:pt x="440" y="337"/>
                    </a:cubicBezTo>
                    <a:cubicBezTo>
                      <a:pt x="440" y="337"/>
                      <a:pt x="441" y="336"/>
                      <a:pt x="441" y="335"/>
                    </a:cubicBezTo>
                    <a:cubicBezTo>
                      <a:pt x="440" y="335"/>
                      <a:pt x="440" y="334"/>
                      <a:pt x="439" y="334"/>
                    </a:cubicBezTo>
                    <a:cubicBezTo>
                      <a:pt x="438" y="335"/>
                      <a:pt x="437" y="335"/>
                      <a:pt x="437" y="334"/>
                    </a:cubicBezTo>
                    <a:cubicBezTo>
                      <a:pt x="437" y="334"/>
                      <a:pt x="437" y="333"/>
                      <a:pt x="437" y="333"/>
                    </a:cubicBezTo>
                    <a:cubicBezTo>
                      <a:pt x="437" y="333"/>
                      <a:pt x="433" y="335"/>
                      <a:pt x="432" y="335"/>
                    </a:cubicBezTo>
                    <a:cubicBezTo>
                      <a:pt x="432" y="335"/>
                      <a:pt x="431" y="336"/>
                      <a:pt x="431" y="337"/>
                    </a:cubicBezTo>
                    <a:cubicBezTo>
                      <a:pt x="430" y="337"/>
                      <a:pt x="429" y="338"/>
                      <a:pt x="429" y="338"/>
                    </a:cubicBezTo>
                    <a:cubicBezTo>
                      <a:pt x="428" y="338"/>
                      <a:pt x="428" y="338"/>
                      <a:pt x="427" y="337"/>
                    </a:cubicBezTo>
                    <a:cubicBezTo>
                      <a:pt x="427" y="337"/>
                      <a:pt x="426" y="336"/>
                      <a:pt x="425" y="337"/>
                    </a:cubicBezTo>
                    <a:cubicBezTo>
                      <a:pt x="425" y="337"/>
                      <a:pt x="425" y="337"/>
                      <a:pt x="424" y="337"/>
                    </a:cubicBezTo>
                    <a:cubicBezTo>
                      <a:pt x="423" y="337"/>
                      <a:pt x="423" y="337"/>
                      <a:pt x="423" y="338"/>
                    </a:cubicBezTo>
                    <a:cubicBezTo>
                      <a:pt x="422" y="339"/>
                      <a:pt x="421" y="340"/>
                      <a:pt x="420" y="340"/>
                    </a:cubicBezTo>
                    <a:cubicBezTo>
                      <a:pt x="420" y="340"/>
                      <a:pt x="418" y="340"/>
                      <a:pt x="418" y="339"/>
                    </a:cubicBezTo>
                    <a:cubicBezTo>
                      <a:pt x="419" y="339"/>
                      <a:pt x="419" y="339"/>
                      <a:pt x="419" y="338"/>
                    </a:cubicBezTo>
                    <a:cubicBezTo>
                      <a:pt x="419" y="338"/>
                      <a:pt x="418" y="337"/>
                      <a:pt x="419" y="337"/>
                    </a:cubicBezTo>
                    <a:cubicBezTo>
                      <a:pt x="419" y="336"/>
                      <a:pt x="420" y="336"/>
                      <a:pt x="420" y="335"/>
                    </a:cubicBezTo>
                    <a:cubicBezTo>
                      <a:pt x="420" y="334"/>
                      <a:pt x="420" y="333"/>
                      <a:pt x="421" y="332"/>
                    </a:cubicBezTo>
                    <a:cubicBezTo>
                      <a:pt x="422" y="331"/>
                      <a:pt x="424" y="330"/>
                      <a:pt x="424" y="329"/>
                    </a:cubicBezTo>
                    <a:cubicBezTo>
                      <a:pt x="424" y="328"/>
                      <a:pt x="423" y="328"/>
                      <a:pt x="424" y="327"/>
                    </a:cubicBezTo>
                    <a:cubicBezTo>
                      <a:pt x="424" y="326"/>
                      <a:pt x="425" y="326"/>
                      <a:pt x="425" y="325"/>
                    </a:cubicBezTo>
                    <a:cubicBezTo>
                      <a:pt x="425" y="325"/>
                      <a:pt x="424" y="324"/>
                      <a:pt x="425" y="324"/>
                    </a:cubicBezTo>
                    <a:cubicBezTo>
                      <a:pt x="425" y="323"/>
                      <a:pt x="425" y="323"/>
                      <a:pt x="425" y="322"/>
                    </a:cubicBezTo>
                    <a:cubicBezTo>
                      <a:pt x="424" y="321"/>
                      <a:pt x="423" y="320"/>
                      <a:pt x="424" y="320"/>
                    </a:cubicBezTo>
                    <a:cubicBezTo>
                      <a:pt x="424" y="319"/>
                      <a:pt x="426" y="316"/>
                      <a:pt x="427" y="316"/>
                    </a:cubicBezTo>
                    <a:cubicBezTo>
                      <a:pt x="427" y="317"/>
                      <a:pt x="428" y="317"/>
                      <a:pt x="428" y="316"/>
                    </a:cubicBezTo>
                    <a:cubicBezTo>
                      <a:pt x="428" y="315"/>
                      <a:pt x="428" y="313"/>
                      <a:pt x="428" y="312"/>
                    </a:cubicBezTo>
                    <a:cubicBezTo>
                      <a:pt x="429" y="311"/>
                      <a:pt x="430" y="310"/>
                      <a:pt x="429" y="310"/>
                    </a:cubicBezTo>
                    <a:cubicBezTo>
                      <a:pt x="429" y="309"/>
                      <a:pt x="429" y="310"/>
                      <a:pt x="428" y="310"/>
                    </a:cubicBezTo>
                    <a:cubicBezTo>
                      <a:pt x="427" y="310"/>
                      <a:pt x="426" y="310"/>
                      <a:pt x="426" y="309"/>
                    </a:cubicBezTo>
                    <a:cubicBezTo>
                      <a:pt x="427" y="308"/>
                      <a:pt x="428" y="306"/>
                      <a:pt x="428" y="305"/>
                    </a:cubicBezTo>
                    <a:cubicBezTo>
                      <a:pt x="428" y="304"/>
                      <a:pt x="428" y="303"/>
                      <a:pt x="428" y="302"/>
                    </a:cubicBezTo>
                    <a:cubicBezTo>
                      <a:pt x="429" y="302"/>
                      <a:pt x="429" y="301"/>
                      <a:pt x="428" y="301"/>
                    </a:cubicBezTo>
                    <a:cubicBezTo>
                      <a:pt x="427" y="301"/>
                      <a:pt x="427" y="301"/>
                      <a:pt x="425" y="301"/>
                    </a:cubicBezTo>
                    <a:cubicBezTo>
                      <a:pt x="424" y="301"/>
                      <a:pt x="423" y="301"/>
                      <a:pt x="423" y="301"/>
                    </a:cubicBezTo>
                    <a:cubicBezTo>
                      <a:pt x="422" y="301"/>
                      <a:pt x="421" y="301"/>
                      <a:pt x="421" y="300"/>
                    </a:cubicBezTo>
                    <a:cubicBezTo>
                      <a:pt x="421" y="300"/>
                      <a:pt x="421" y="299"/>
                      <a:pt x="420" y="299"/>
                    </a:cubicBezTo>
                    <a:cubicBezTo>
                      <a:pt x="420" y="299"/>
                      <a:pt x="419" y="298"/>
                      <a:pt x="418" y="298"/>
                    </a:cubicBezTo>
                    <a:cubicBezTo>
                      <a:pt x="417" y="298"/>
                      <a:pt x="416" y="299"/>
                      <a:pt x="415" y="299"/>
                    </a:cubicBezTo>
                    <a:cubicBezTo>
                      <a:pt x="415" y="299"/>
                      <a:pt x="412" y="299"/>
                      <a:pt x="412" y="299"/>
                    </a:cubicBezTo>
                    <a:cubicBezTo>
                      <a:pt x="412" y="298"/>
                      <a:pt x="411" y="298"/>
                      <a:pt x="411" y="297"/>
                    </a:cubicBezTo>
                    <a:cubicBezTo>
                      <a:pt x="410" y="297"/>
                      <a:pt x="410" y="295"/>
                      <a:pt x="409" y="295"/>
                    </a:cubicBezTo>
                    <a:cubicBezTo>
                      <a:pt x="409" y="296"/>
                      <a:pt x="409" y="296"/>
                      <a:pt x="408" y="295"/>
                    </a:cubicBezTo>
                    <a:cubicBezTo>
                      <a:pt x="408" y="295"/>
                      <a:pt x="408" y="293"/>
                      <a:pt x="408" y="292"/>
                    </a:cubicBezTo>
                    <a:cubicBezTo>
                      <a:pt x="408" y="291"/>
                      <a:pt x="407" y="288"/>
                      <a:pt x="407" y="287"/>
                    </a:cubicBezTo>
                    <a:cubicBezTo>
                      <a:pt x="407" y="286"/>
                      <a:pt x="407" y="286"/>
                      <a:pt x="406" y="285"/>
                    </a:cubicBezTo>
                    <a:cubicBezTo>
                      <a:pt x="406" y="284"/>
                      <a:pt x="405" y="283"/>
                      <a:pt x="406" y="282"/>
                    </a:cubicBezTo>
                    <a:cubicBezTo>
                      <a:pt x="406" y="280"/>
                      <a:pt x="408" y="277"/>
                      <a:pt x="408" y="277"/>
                    </a:cubicBezTo>
                    <a:cubicBezTo>
                      <a:pt x="409" y="277"/>
                      <a:pt x="410" y="277"/>
                      <a:pt x="410" y="276"/>
                    </a:cubicBezTo>
                    <a:cubicBezTo>
                      <a:pt x="410" y="276"/>
                      <a:pt x="409" y="275"/>
                      <a:pt x="409" y="274"/>
                    </a:cubicBezTo>
                    <a:cubicBezTo>
                      <a:pt x="410" y="273"/>
                      <a:pt x="410" y="271"/>
                      <a:pt x="410" y="270"/>
                    </a:cubicBezTo>
                    <a:cubicBezTo>
                      <a:pt x="411" y="270"/>
                      <a:pt x="412" y="269"/>
                      <a:pt x="411" y="269"/>
                    </a:cubicBezTo>
                    <a:cubicBezTo>
                      <a:pt x="411" y="268"/>
                      <a:pt x="411" y="268"/>
                      <a:pt x="410" y="268"/>
                    </a:cubicBezTo>
                    <a:cubicBezTo>
                      <a:pt x="409" y="268"/>
                      <a:pt x="409" y="268"/>
                      <a:pt x="408" y="267"/>
                    </a:cubicBezTo>
                    <a:cubicBezTo>
                      <a:pt x="408" y="267"/>
                      <a:pt x="406" y="265"/>
                      <a:pt x="406" y="265"/>
                    </a:cubicBezTo>
                    <a:cubicBezTo>
                      <a:pt x="406" y="264"/>
                      <a:pt x="406" y="263"/>
                      <a:pt x="406" y="263"/>
                    </a:cubicBezTo>
                    <a:cubicBezTo>
                      <a:pt x="406" y="263"/>
                      <a:pt x="405" y="264"/>
                      <a:pt x="404" y="263"/>
                    </a:cubicBezTo>
                    <a:cubicBezTo>
                      <a:pt x="404" y="263"/>
                      <a:pt x="405" y="262"/>
                      <a:pt x="404" y="262"/>
                    </a:cubicBezTo>
                    <a:cubicBezTo>
                      <a:pt x="403" y="261"/>
                      <a:pt x="402" y="261"/>
                      <a:pt x="402" y="260"/>
                    </a:cubicBezTo>
                    <a:cubicBezTo>
                      <a:pt x="402" y="259"/>
                      <a:pt x="401" y="258"/>
                      <a:pt x="401" y="257"/>
                    </a:cubicBezTo>
                    <a:cubicBezTo>
                      <a:pt x="401" y="256"/>
                      <a:pt x="401" y="256"/>
                      <a:pt x="400" y="257"/>
                    </a:cubicBezTo>
                    <a:cubicBezTo>
                      <a:pt x="399" y="257"/>
                      <a:pt x="399" y="258"/>
                      <a:pt x="398" y="257"/>
                    </a:cubicBezTo>
                    <a:cubicBezTo>
                      <a:pt x="398" y="256"/>
                      <a:pt x="398" y="255"/>
                      <a:pt x="398" y="255"/>
                    </a:cubicBezTo>
                    <a:cubicBezTo>
                      <a:pt x="398" y="254"/>
                      <a:pt x="398" y="253"/>
                      <a:pt x="399" y="252"/>
                    </a:cubicBezTo>
                    <a:cubicBezTo>
                      <a:pt x="400" y="252"/>
                      <a:pt x="400" y="251"/>
                      <a:pt x="401" y="250"/>
                    </a:cubicBezTo>
                    <a:cubicBezTo>
                      <a:pt x="401" y="249"/>
                      <a:pt x="402" y="247"/>
                      <a:pt x="402" y="246"/>
                    </a:cubicBezTo>
                    <a:cubicBezTo>
                      <a:pt x="402" y="245"/>
                      <a:pt x="403" y="243"/>
                      <a:pt x="404" y="242"/>
                    </a:cubicBezTo>
                    <a:cubicBezTo>
                      <a:pt x="404" y="242"/>
                      <a:pt x="404" y="241"/>
                      <a:pt x="404" y="240"/>
                    </a:cubicBezTo>
                    <a:cubicBezTo>
                      <a:pt x="405" y="239"/>
                      <a:pt x="405" y="238"/>
                      <a:pt x="404" y="238"/>
                    </a:cubicBezTo>
                    <a:cubicBezTo>
                      <a:pt x="404" y="238"/>
                      <a:pt x="403" y="238"/>
                      <a:pt x="403" y="237"/>
                    </a:cubicBezTo>
                    <a:cubicBezTo>
                      <a:pt x="403" y="236"/>
                      <a:pt x="405" y="234"/>
                      <a:pt x="405" y="233"/>
                    </a:cubicBezTo>
                    <a:cubicBezTo>
                      <a:pt x="405" y="232"/>
                      <a:pt x="405" y="230"/>
                      <a:pt x="404" y="231"/>
                    </a:cubicBezTo>
                    <a:cubicBezTo>
                      <a:pt x="404" y="231"/>
                      <a:pt x="404" y="232"/>
                      <a:pt x="403" y="232"/>
                    </a:cubicBezTo>
                    <a:cubicBezTo>
                      <a:pt x="402" y="232"/>
                      <a:pt x="402" y="231"/>
                      <a:pt x="401" y="231"/>
                    </a:cubicBezTo>
                    <a:cubicBezTo>
                      <a:pt x="401" y="232"/>
                      <a:pt x="400" y="232"/>
                      <a:pt x="400" y="232"/>
                    </a:cubicBezTo>
                    <a:cubicBezTo>
                      <a:pt x="399" y="232"/>
                      <a:pt x="398" y="232"/>
                      <a:pt x="398" y="232"/>
                    </a:cubicBezTo>
                    <a:cubicBezTo>
                      <a:pt x="398" y="233"/>
                      <a:pt x="397" y="233"/>
                      <a:pt x="396" y="233"/>
                    </a:cubicBezTo>
                    <a:cubicBezTo>
                      <a:pt x="395" y="233"/>
                      <a:pt x="395" y="233"/>
                      <a:pt x="394" y="234"/>
                    </a:cubicBezTo>
                    <a:cubicBezTo>
                      <a:pt x="394" y="234"/>
                      <a:pt x="393" y="235"/>
                      <a:pt x="393" y="234"/>
                    </a:cubicBezTo>
                    <a:cubicBezTo>
                      <a:pt x="392" y="234"/>
                      <a:pt x="392" y="234"/>
                      <a:pt x="392" y="235"/>
                    </a:cubicBezTo>
                    <a:cubicBezTo>
                      <a:pt x="392" y="235"/>
                      <a:pt x="391" y="236"/>
                      <a:pt x="390" y="236"/>
                    </a:cubicBezTo>
                    <a:cubicBezTo>
                      <a:pt x="388" y="236"/>
                      <a:pt x="388" y="235"/>
                      <a:pt x="388" y="235"/>
                    </a:cubicBezTo>
                    <a:cubicBezTo>
                      <a:pt x="388" y="234"/>
                      <a:pt x="387" y="234"/>
                      <a:pt x="386" y="234"/>
                    </a:cubicBezTo>
                    <a:cubicBezTo>
                      <a:pt x="385" y="235"/>
                      <a:pt x="384" y="235"/>
                      <a:pt x="383" y="234"/>
                    </a:cubicBezTo>
                    <a:cubicBezTo>
                      <a:pt x="382" y="233"/>
                      <a:pt x="382" y="232"/>
                      <a:pt x="383" y="231"/>
                    </a:cubicBezTo>
                    <a:cubicBezTo>
                      <a:pt x="384" y="231"/>
                      <a:pt x="385" y="230"/>
                      <a:pt x="385" y="229"/>
                    </a:cubicBezTo>
                    <a:cubicBezTo>
                      <a:pt x="385" y="229"/>
                      <a:pt x="385" y="229"/>
                      <a:pt x="384" y="229"/>
                    </a:cubicBezTo>
                    <a:cubicBezTo>
                      <a:pt x="383" y="229"/>
                      <a:pt x="382" y="228"/>
                      <a:pt x="382" y="227"/>
                    </a:cubicBezTo>
                    <a:cubicBezTo>
                      <a:pt x="382" y="227"/>
                      <a:pt x="383" y="227"/>
                      <a:pt x="382" y="226"/>
                    </a:cubicBezTo>
                    <a:cubicBezTo>
                      <a:pt x="382" y="225"/>
                      <a:pt x="381" y="225"/>
                      <a:pt x="382" y="224"/>
                    </a:cubicBezTo>
                    <a:cubicBezTo>
                      <a:pt x="383" y="223"/>
                      <a:pt x="384" y="222"/>
                      <a:pt x="384" y="222"/>
                    </a:cubicBezTo>
                    <a:cubicBezTo>
                      <a:pt x="384" y="221"/>
                      <a:pt x="384" y="220"/>
                      <a:pt x="384" y="219"/>
                    </a:cubicBezTo>
                    <a:cubicBezTo>
                      <a:pt x="384" y="218"/>
                      <a:pt x="383" y="219"/>
                      <a:pt x="383" y="220"/>
                    </a:cubicBezTo>
                    <a:cubicBezTo>
                      <a:pt x="382" y="220"/>
                      <a:pt x="381" y="220"/>
                      <a:pt x="380" y="219"/>
                    </a:cubicBezTo>
                    <a:cubicBezTo>
                      <a:pt x="380" y="217"/>
                      <a:pt x="380" y="217"/>
                      <a:pt x="381" y="216"/>
                    </a:cubicBezTo>
                    <a:cubicBezTo>
                      <a:pt x="381" y="215"/>
                      <a:pt x="382" y="214"/>
                      <a:pt x="382" y="213"/>
                    </a:cubicBezTo>
                    <a:cubicBezTo>
                      <a:pt x="382" y="212"/>
                      <a:pt x="381" y="209"/>
                      <a:pt x="382" y="209"/>
                    </a:cubicBezTo>
                    <a:cubicBezTo>
                      <a:pt x="383" y="208"/>
                      <a:pt x="384" y="208"/>
                      <a:pt x="384" y="207"/>
                    </a:cubicBezTo>
                    <a:cubicBezTo>
                      <a:pt x="385" y="206"/>
                      <a:pt x="386" y="205"/>
                      <a:pt x="386" y="204"/>
                    </a:cubicBezTo>
                    <a:cubicBezTo>
                      <a:pt x="386" y="204"/>
                      <a:pt x="387" y="202"/>
                      <a:pt x="388" y="201"/>
                    </a:cubicBezTo>
                    <a:cubicBezTo>
                      <a:pt x="388" y="201"/>
                      <a:pt x="389" y="201"/>
                      <a:pt x="388" y="200"/>
                    </a:cubicBezTo>
                    <a:cubicBezTo>
                      <a:pt x="388" y="199"/>
                      <a:pt x="388" y="199"/>
                      <a:pt x="389" y="198"/>
                    </a:cubicBezTo>
                    <a:cubicBezTo>
                      <a:pt x="389" y="197"/>
                      <a:pt x="390" y="197"/>
                      <a:pt x="390" y="196"/>
                    </a:cubicBezTo>
                    <a:cubicBezTo>
                      <a:pt x="391" y="196"/>
                      <a:pt x="393" y="194"/>
                      <a:pt x="393" y="193"/>
                    </a:cubicBezTo>
                    <a:cubicBezTo>
                      <a:pt x="393" y="192"/>
                      <a:pt x="393" y="191"/>
                      <a:pt x="393" y="190"/>
                    </a:cubicBezTo>
                    <a:cubicBezTo>
                      <a:pt x="393" y="189"/>
                      <a:pt x="391" y="186"/>
                      <a:pt x="391" y="187"/>
                    </a:cubicBezTo>
                    <a:cubicBezTo>
                      <a:pt x="391" y="188"/>
                      <a:pt x="389" y="187"/>
                      <a:pt x="390" y="186"/>
                    </a:cubicBezTo>
                    <a:cubicBezTo>
                      <a:pt x="390" y="185"/>
                      <a:pt x="390" y="184"/>
                      <a:pt x="390" y="183"/>
                    </a:cubicBezTo>
                    <a:cubicBezTo>
                      <a:pt x="391" y="183"/>
                      <a:pt x="392" y="179"/>
                      <a:pt x="393" y="179"/>
                    </a:cubicBezTo>
                    <a:cubicBezTo>
                      <a:pt x="393" y="179"/>
                      <a:pt x="394" y="179"/>
                      <a:pt x="394" y="178"/>
                    </a:cubicBezTo>
                    <a:cubicBezTo>
                      <a:pt x="394" y="177"/>
                      <a:pt x="395" y="177"/>
                      <a:pt x="396" y="177"/>
                    </a:cubicBezTo>
                    <a:cubicBezTo>
                      <a:pt x="396" y="176"/>
                      <a:pt x="396" y="177"/>
                      <a:pt x="397" y="177"/>
                    </a:cubicBezTo>
                    <a:cubicBezTo>
                      <a:pt x="398" y="177"/>
                      <a:pt x="399" y="177"/>
                      <a:pt x="399" y="176"/>
                    </a:cubicBezTo>
                    <a:cubicBezTo>
                      <a:pt x="399" y="175"/>
                      <a:pt x="399" y="174"/>
                      <a:pt x="400" y="174"/>
                    </a:cubicBezTo>
                    <a:cubicBezTo>
                      <a:pt x="400" y="174"/>
                      <a:pt x="401" y="175"/>
                      <a:pt x="402" y="175"/>
                    </a:cubicBezTo>
                    <a:cubicBezTo>
                      <a:pt x="403" y="175"/>
                      <a:pt x="403" y="175"/>
                      <a:pt x="404" y="174"/>
                    </a:cubicBezTo>
                    <a:cubicBezTo>
                      <a:pt x="404" y="174"/>
                      <a:pt x="405" y="173"/>
                      <a:pt x="406" y="173"/>
                    </a:cubicBezTo>
                    <a:cubicBezTo>
                      <a:pt x="407" y="173"/>
                      <a:pt x="407" y="173"/>
                      <a:pt x="407" y="172"/>
                    </a:cubicBezTo>
                    <a:cubicBezTo>
                      <a:pt x="407" y="171"/>
                      <a:pt x="407" y="171"/>
                      <a:pt x="407" y="170"/>
                    </a:cubicBezTo>
                    <a:cubicBezTo>
                      <a:pt x="408" y="170"/>
                      <a:pt x="410" y="170"/>
                      <a:pt x="411" y="170"/>
                    </a:cubicBezTo>
                    <a:cubicBezTo>
                      <a:pt x="412" y="170"/>
                      <a:pt x="412" y="171"/>
                      <a:pt x="412" y="170"/>
                    </a:cubicBezTo>
                    <a:cubicBezTo>
                      <a:pt x="413" y="169"/>
                      <a:pt x="414" y="169"/>
                      <a:pt x="413" y="168"/>
                    </a:cubicBezTo>
                    <a:cubicBezTo>
                      <a:pt x="413" y="167"/>
                      <a:pt x="412" y="166"/>
                      <a:pt x="412" y="165"/>
                    </a:cubicBezTo>
                    <a:cubicBezTo>
                      <a:pt x="411" y="165"/>
                      <a:pt x="411" y="164"/>
                      <a:pt x="411" y="163"/>
                    </a:cubicBezTo>
                    <a:cubicBezTo>
                      <a:pt x="411" y="163"/>
                      <a:pt x="410" y="162"/>
                      <a:pt x="410" y="161"/>
                    </a:cubicBezTo>
                    <a:cubicBezTo>
                      <a:pt x="409" y="160"/>
                      <a:pt x="408" y="159"/>
                      <a:pt x="409" y="159"/>
                    </a:cubicBezTo>
                    <a:cubicBezTo>
                      <a:pt x="410" y="158"/>
                      <a:pt x="412" y="158"/>
                      <a:pt x="414" y="158"/>
                    </a:cubicBezTo>
                    <a:cubicBezTo>
                      <a:pt x="415" y="158"/>
                      <a:pt x="418" y="157"/>
                      <a:pt x="418" y="156"/>
                    </a:cubicBezTo>
                    <a:cubicBezTo>
                      <a:pt x="417" y="155"/>
                      <a:pt x="417" y="155"/>
                      <a:pt x="418" y="154"/>
                    </a:cubicBezTo>
                    <a:cubicBezTo>
                      <a:pt x="419" y="153"/>
                      <a:pt x="420" y="151"/>
                      <a:pt x="421" y="150"/>
                    </a:cubicBezTo>
                    <a:cubicBezTo>
                      <a:pt x="422" y="150"/>
                      <a:pt x="423" y="150"/>
                      <a:pt x="423" y="149"/>
                    </a:cubicBezTo>
                    <a:cubicBezTo>
                      <a:pt x="423" y="149"/>
                      <a:pt x="424" y="149"/>
                      <a:pt x="424" y="148"/>
                    </a:cubicBezTo>
                    <a:cubicBezTo>
                      <a:pt x="424" y="147"/>
                      <a:pt x="423" y="146"/>
                      <a:pt x="424" y="146"/>
                    </a:cubicBezTo>
                    <a:cubicBezTo>
                      <a:pt x="425" y="146"/>
                      <a:pt x="426" y="146"/>
                      <a:pt x="426" y="145"/>
                    </a:cubicBezTo>
                    <a:cubicBezTo>
                      <a:pt x="427" y="144"/>
                      <a:pt x="427" y="144"/>
                      <a:pt x="427" y="144"/>
                    </a:cubicBezTo>
                    <a:cubicBezTo>
                      <a:pt x="428" y="143"/>
                      <a:pt x="429" y="143"/>
                      <a:pt x="428" y="142"/>
                    </a:cubicBezTo>
                    <a:cubicBezTo>
                      <a:pt x="428" y="142"/>
                      <a:pt x="427" y="141"/>
                      <a:pt x="428" y="141"/>
                    </a:cubicBezTo>
                    <a:cubicBezTo>
                      <a:pt x="428" y="141"/>
                      <a:pt x="429" y="140"/>
                      <a:pt x="428" y="140"/>
                    </a:cubicBezTo>
                    <a:cubicBezTo>
                      <a:pt x="428" y="139"/>
                      <a:pt x="428" y="138"/>
                      <a:pt x="428" y="138"/>
                    </a:cubicBezTo>
                    <a:cubicBezTo>
                      <a:pt x="428" y="137"/>
                      <a:pt x="428" y="136"/>
                      <a:pt x="427" y="136"/>
                    </a:cubicBezTo>
                    <a:cubicBezTo>
                      <a:pt x="426" y="136"/>
                      <a:pt x="425" y="136"/>
                      <a:pt x="425" y="136"/>
                    </a:cubicBezTo>
                    <a:cubicBezTo>
                      <a:pt x="424" y="136"/>
                      <a:pt x="424" y="135"/>
                      <a:pt x="423" y="134"/>
                    </a:cubicBezTo>
                    <a:cubicBezTo>
                      <a:pt x="422" y="134"/>
                      <a:pt x="422" y="133"/>
                      <a:pt x="422" y="133"/>
                    </a:cubicBezTo>
                    <a:cubicBezTo>
                      <a:pt x="422" y="133"/>
                      <a:pt x="423" y="131"/>
                      <a:pt x="423" y="131"/>
                    </a:cubicBezTo>
                    <a:cubicBezTo>
                      <a:pt x="424" y="131"/>
                      <a:pt x="425" y="130"/>
                      <a:pt x="424" y="129"/>
                    </a:cubicBezTo>
                    <a:cubicBezTo>
                      <a:pt x="424" y="128"/>
                      <a:pt x="423" y="127"/>
                      <a:pt x="422" y="128"/>
                    </a:cubicBezTo>
                    <a:cubicBezTo>
                      <a:pt x="421" y="128"/>
                      <a:pt x="420" y="128"/>
                      <a:pt x="420" y="127"/>
                    </a:cubicBezTo>
                    <a:cubicBezTo>
                      <a:pt x="419" y="126"/>
                      <a:pt x="418" y="126"/>
                      <a:pt x="418" y="126"/>
                    </a:cubicBezTo>
                    <a:cubicBezTo>
                      <a:pt x="418" y="125"/>
                      <a:pt x="418" y="124"/>
                      <a:pt x="417" y="124"/>
                    </a:cubicBezTo>
                    <a:cubicBezTo>
                      <a:pt x="416" y="124"/>
                      <a:pt x="415" y="125"/>
                      <a:pt x="414" y="124"/>
                    </a:cubicBezTo>
                    <a:cubicBezTo>
                      <a:pt x="414" y="124"/>
                      <a:pt x="414" y="123"/>
                      <a:pt x="414" y="122"/>
                    </a:cubicBezTo>
                    <a:cubicBezTo>
                      <a:pt x="414" y="122"/>
                      <a:pt x="414" y="121"/>
                      <a:pt x="415" y="121"/>
                    </a:cubicBezTo>
                    <a:cubicBezTo>
                      <a:pt x="416" y="120"/>
                      <a:pt x="417" y="119"/>
                      <a:pt x="417" y="118"/>
                    </a:cubicBezTo>
                    <a:cubicBezTo>
                      <a:pt x="416" y="117"/>
                      <a:pt x="416" y="117"/>
                      <a:pt x="416" y="116"/>
                    </a:cubicBezTo>
                    <a:cubicBezTo>
                      <a:pt x="416" y="115"/>
                      <a:pt x="416" y="114"/>
                      <a:pt x="416" y="112"/>
                    </a:cubicBezTo>
                    <a:cubicBezTo>
                      <a:pt x="415" y="111"/>
                      <a:pt x="415" y="110"/>
                      <a:pt x="416" y="110"/>
                    </a:cubicBezTo>
                    <a:cubicBezTo>
                      <a:pt x="416" y="109"/>
                      <a:pt x="417" y="109"/>
                      <a:pt x="417" y="108"/>
                    </a:cubicBezTo>
                    <a:cubicBezTo>
                      <a:pt x="417" y="107"/>
                      <a:pt x="418" y="104"/>
                      <a:pt x="417" y="103"/>
                    </a:cubicBezTo>
                    <a:cubicBezTo>
                      <a:pt x="416" y="103"/>
                      <a:pt x="415" y="103"/>
                      <a:pt x="416" y="102"/>
                    </a:cubicBezTo>
                    <a:cubicBezTo>
                      <a:pt x="417" y="100"/>
                      <a:pt x="417" y="98"/>
                      <a:pt x="417" y="98"/>
                    </a:cubicBezTo>
                    <a:cubicBezTo>
                      <a:pt x="416" y="97"/>
                      <a:pt x="415" y="99"/>
                      <a:pt x="415" y="98"/>
                    </a:cubicBezTo>
                    <a:cubicBezTo>
                      <a:pt x="414" y="97"/>
                      <a:pt x="415" y="97"/>
                      <a:pt x="413" y="97"/>
                    </a:cubicBezTo>
                    <a:cubicBezTo>
                      <a:pt x="412" y="98"/>
                      <a:pt x="411" y="98"/>
                      <a:pt x="410" y="98"/>
                    </a:cubicBezTo>
                    <a:cubicBezTo>
                      <a:pt x="410" y="97"/>
                      <a:pt x="409" y="96"/>
                      <a:pt x="409" y="94"/>
                    </a:cubicBezTo>
                    <a:cubicBezTo>
                      <a:pt x="409" y="93"/>
                      <a:pt x="410" y="92"/>
                      <a:pt x="408" y="92"/>
                    </a:cubicBezTo>
                    <a:cubicBezTo>
                      <a:pt x="407" y="91"/>
                      <a:pt x="408" y="92"/>
                      <a:pt x="407" y="93"/>
                    </a:cubicBezTo>
                    <a:cubicBezTo>
                      <a:pt x="407" y="93"/>
                      <a:pt x="406" y="94"/>
                      <a:pt x="406" y="92"/>
                    </a:cubicBezTo>
                    <a:cubicBezTo>
                      <a:pt x="406" y="91"/>
                      <a:pt x="404" y="91"/>
                      <a:pt x="404" y="90"/>
                    </a:cubicBezTo>
                    <a:cubicBezTo>
                      <a:pt x="404" y="89"/>
                      <a:pt x="405" y="87"/>
                      <a:pt x="404" y="88"/>
                    </a:cubicBezTo>
                    <a:cubicBezTo>
                      <a:pt x="402" y="89"/>
                      <a:pt x="401" y="90"/>
                      <a:pt x="401" y="89"/>
                    </a:cubicBezTo>
                    <a:cubicBezTo>
                      <a:pt x="401" y="87"/>
                      <a:pt x="400" y="85"/>
                      <a:pt x="400" y="84"/>
                    </a:cubicBezTo>
                    <a:cubicBezTo>
                      <a:pt x="400" y="83"/>
                      <a:pt x="399" y="82"/>
                      <a:pt x="399" y="81"/>
                    </a:cubicBezTo>
                    <a:cubicBezTo>
                      <a:pt x="399" y="80"/>
                      <a:pt x="399" y="80"/>
                      <a:pt x="398" y="80"/>
                    </a:cubicBezTo>
                    <a:close/>
                  </a:path>
                </a:pathLst>
              </a:custGeom>
              <a:grpFill/>
              <a:ln w="6350">
                <a:noFill/>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GB" sz="1600" b="0" i="0" u="none" strike="noStrike" kern="0" cap="none" spc="0" normalizeH="0" baseline="0" noProof="0">
                  <a:ln>
                    <a:noFill/>
                  </a:ln>
                  <a:solidFill>
                    <a:srgbClr val="5C5C5C"/>
                  </a:solidFill>
                  <a:effectLst/>
                  <a:uLnTx/>
                  <a:uFillTx/>
                  <a:cs typeface="+mn-ea"/>
                  <a:sym typeface="+mn-lt"/>
                </a:endParaRPr>
              </a:p>
            </p:txBody>
          </p:sp>
          <p:sp>
            <p:nvSpPr>
              <p:cNvPr id="52" name="任意多边形 50">
                <a:extLst>
                  <a:ext uri="{FF2B5EF4-FFF2-40B4-BE49-F238E27FC236}">
                    <a16:creationId xmlns:a16="http://schemas.microsoft.com/office/drawing/2014/main" id="{D6E300F1-B7E7-5B14-34C9-71B408D427C5}"/>
                  </a:ext>
                </a:extLst>
              </p:cNvPr>
              <p:cNvSpPr/>
              <p:nvPr/>
            </p:nvSpPr>
            <p:spPr bwMode="auto">
              <a:xfrm>
                <a:off x="2999559" y="3798117"/>
                <a:ext cx="344470" cy="469643"/>
              </a:xfrm>
              <a:custGeom>
                <a:avLst/>
                <a:gdLst>
                  <a:gd name="T0" fmla="*/ 236 w 383"/>
                  <a:gd name="T1" fmla="*/ 5 h 522"/>
                  <a:gd name="T2" fmla="*/ 237 w 383"/>
                  <a:gd name="T3" fmla="*/ 23 h 522"/>
                  <a:gd name="T4" fmla="*/ 228 w 383"/>
                  <a:gd name="T5" fmla="*/ 37 h 522"/>
                  <a:gd name="T6" fmla="*/ 238 w 383"/>
                  <a:gd name="T7" fmla="*/ 46 h 522"/>
                  <a:gd name="T8" fmla="*/ 257 w 383"/>
                  <a:gd name="T9" fmla="*/ 32 h 522"/>
                  <a:gd name="T10" fmla="*/ 260 w 383"/>
                  <a:gd name="T11" fmla="*/ 13 h 522"/>
                  <a:gd name="T12" fmla="*/ 281 w 383"/>
                  <a:gd name="T13" fmla="*/ 17 h 522"/>
                  <a:gd name="T14" fmla="*/ 294 w 383"/>
                  <a:gd name="T15" fmla="*/ 34 h 522"/>
                  <a:gd name="T16" fmla="*/ 317 w 383"/>
                  <a:gd name="T17" fmla="*/ 36 h 522"/>
                  <a:gd name="T18" fmla="*/ 342 w 383"/>
                  <a:gd name="T19" fmla="*/ 42 h 522"/>
                  <a:gd name="T20" fmla="*/ 341 w 383"/>
                  <a:gd name="T21" fmla="*/ 62 h 522"/>
                  <a:gd name="T22" fmla="*/ 347 w 383"/>
                  <a:gd name="T23" fmla="*/ 84 h 522"/>
                  <a:gd name="T24" fmla="*/ 370 w 383"/>
                  <a:gd name="T25" fmla="*/ 104 h 522"/>
                  <a:gd name="T26" fmla="*/ 380 w 383"/>
                  <a:gd name="T27" fmla="*/ 128 h 522"/>
                  <a:gd name="T28" fmla="*/ 372 w 383"/>
                  <a:gd name="T29" fmla="*/ 155 h 522"/>
                  <a:gd name="T30" fmla="*/ 355 w 383"/>
                  <a:gd name="T31" fmla="*/ 178 h 522"/>
                  <a:gd name="T32" fmla="*/ 319 w 383"/>
                  <a:gd name="T33" fmla="*/ 192 h 522"/>
                  <a:gd name="T34" fmla="*/ 295 w 383"/>
                  <a:gd name="T35" fmla="*/ 192 h 522"/>
                  <a:gd name="T36" fmla="*/ 278 w 383"/>
                  <a:gd name="T37" fmla="*/ 217 h 522"/>
                  <a:gd name="T38" fmla="*/ 285 w 383"/>
                  <a:gd name="T39" fmla="*/ 246 h 522"/>
                  <a:gd name="T40" fmla="*/ 259 w 383"/>
                  <a:gd name="T41" fmla="*/ 277 h 522"/>
                  <a:gd name="T42" fmla="*/ 244 w 383"/>
                  <a:gd name="T43" fmla="*/ 318 h 522"/>
                  <a:gd name="T44" fmla="*/ 241 w 383"/>
                  <a:gd name="T45" fmla="*/ 338 h 522"/>
                  <a:gd name="T46" fmla="*/ 237 w 383"/>
                  <a:gd name="T47" fmla="*/ 367 h 522"/>
                  <a:gd name="T48" fmla="*/ 220 w 383"/>
                  <a:gd name="T49" fmla="*/ 391 h 522"/>
                  <a:gd name="T50" fmla="*/ 213 w 383"/>
                  <a:gd name="T51" fmla="*/ 412 h 522"/>
                  <a:gd name="T52" fmla="*/ 211 w 383"/>
                  <a:gd name="T53" fmla="*/ 436 h 522"/>
                  <a:gd name="T54" fmla="*/ 203 w 383"/>
                  <a:gd name="T55" fmla="*/ 456 h 522"/>
                  <a:gd name="T56" fmla="*/ 204 w 383"/>
                  <a:gd name="T57" fmla="*/ 470 h 522"/>
                  <a:gd name="T58" fmla="*/ 197 w 383"/>
                  <a:gd name="T59" fmla="*/ 481 h 522"/>
                  <a:gd name="T60" fmla="*/ 200 w 383"/>
                  <a:gd name="T61" fmla="*/ 500 h 522"/>
                  <a:gd name="T62" fmla="*/ 184 w 383"/>
                  <a:gd name="T63" fmla="*/ 501 h 522"/>
                  <a:gd name="T64" fmla="*/ 163 w 383"/>
                  <a:gd name="T65" fmla="*/ 493 h 522"/>
                  <a:gd name="T66" fmla="*/ 140 w 383"/>
                  <a:gd name="T67" fmla="*/ 498 h 522"/>
                  <a:gd name="T68" fmla="*/ 121 w 383"/>
                  <a:gd name="T69" fmla="*/ 509 h 522"/>
                  <a:gd name="T70" fmla="*/ 105 w 383"/>
                  <a:gd name="T71" fmla="*/ 513 h 522"/>
                  <a:gd name="T72" fmla="*/ 85 w 383"/>
                  <a:gd name="T73" fmla="*/ 516 h 522"/>
                  <a:gd name="T74" fmla="*/ 70 w 383"/>
                  <a:gd name="T75" fmla="*/ 505 h 522"/>
                  <a:gd name="T76" fmla="*/ 83 w 383"/>
                  <a:gd name="T77" fmla="*/ 485 h 522"/>
                  <a:gd name="T78" fmla="*/ 97 w 383"/>
                  <a:gd name="T79" fmla="*/ 468 h 522"/>
                  <a:gd name="T80" fmla="*/ 105 w 383"/>
                  <a:gd name="T81" fmla="*/ 455 h 522"/>
                  <a:gd name="T82" fmla="*/ 97 w 383"/>
                  <a:gd name="T83" fmla="*/ 442 h 522"/>
                  <a:gd name="T84" fmla="*/ 74 w 383"/>
                  <a:gd name="T85" fmla="*/ 446 h 522"/>
                  <a:gd name="T86" fmla="*/ 60 w 383"/>
                  <a:gd name="T87" fmla="*/ 450 h 522"/>
                  <a:gd name="T88" fmla="*/ 52 w 383"/>
                  <a:gd name="T89" fmla="*/ 448 h 522"/>
                  <a:gd name="T90" fmla="*/ 44 w 383"/>
                  <a:gd name="T91" fmla="*/ 435 h 522"/>
                  <a:gd name="T92" fmla="*/ 46 w 383"/>
                  <a:gd name="T93" fmla="*/ 399 h 522"/>
                  <a:gd name="T94" fmla="*/ 60 w 383"/>
                  <a:gd name="T95" fmla="*/ 372 h 522"/>
                  <a:gd name="T96" fmla="*/ 41 w 383"/>
                  <a:gd name="T97" fmla="*/ 367 h 522"/>
                  <a:gd name="T98" fmla="*/ 43 w 383"/>
                  <a:gd name="T99" fmla="*/ 336 h 522"/>
                  <a:gd name="T100" fmla="*/ 31 w 383"/>
                  <a:gd name="T101" fmla="*/ 304 h 522"/>
                  <a:gd name="T102" fmla="*/ 24 w 383"/>
                  <a:gd name="T103" fmla="*/ 273 h 522"/>
                  <a:gd name="T104" fmla="*/ 5 w 383"/>
                  <a:gd name="T105" fmla="*/ 264 h 522"/>
                  <a:gd name="T106" fmla="*/ 10 w 383"/>
                  <a:gd name="T107" fmla="*/ 231 h 522"/>
                  <a:gd name="T108" fmla="*/ 31 w 383"/>
                  <a:gd name="T109" fmla="*/ 205 h 522"/>
                  <a:gd name="T110" fmla="*/ 48 w 383"/>
                  <a:gd name="T111" fmla="*/ 176 h 522"/>
                  <a:gd name="T112" fmla="*/ 36 w 383"/>
                  <a:gd name="T113" fmla="*/ 151 h 522"/>
                  <a:gd name="T114" fmla="*/ 20 w 383"/>
                  <a:gd name="T115" fmla="*/ 119 h 522"/>
                  <a:gd name="T116" fmla="*/ 47 w 383"/>
                  <a:gd name="T117" fmla="*/ 85 h 522"/>
                  <a:gd name="T118" fmla="*/ 92 w 383"/>
                  <a:gd name="T119" fmla="*/ 74 h 522"/>
                  <a:gd name="T120" fmla="*/ 108 w 383"/>
                  <a:gd name="T121" fmla="*/ 53 h 522"/>
                  <a:gd name="T122" fmla="*/ 133 w 383"/>
                  <a:gd name="T123" fmla="*/ 35 h 5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83" h="522">
                    <a:moveTo>
                      <a:pt x="194" y="31"/>
                    </a:moveTo>
                    <a:cubicBezTo>
                      <a:pt x="195" y="31"/>
                      <a:pt x="198" y="27"/>
                      <a:pt x="199" y="26"/>
                    </a:cubicBezTo>
                    <a:cubicBezTo>
                      <a:pt x="200" y="25"/>
                      <a:pt x="203" y="23"/>
                      <a:pt x="205" y="22"/>
                    </a:cubicBezTo>
                    <a:cubicBezTo>
                      <a:pt x="206" y="21"/>
                      <a:pt x="207" y="21"/>
                      <a:pt x="208" y="20"/>
                    </a:cubicBezTo>
                    <a:cubicBezTo>
                      <a:pt x="208" y="18"/>
                      <a:pt x="210" y="18"/>
                      <a:pt x="213" y="18"/>
                    </a:cubicBezTo>
                    <a:cubicBezTo>
                      <a:pt x="215" y="18"/>
                      <a:pt x="216" y="16"/>
                      <a:pt x="216" y="15"/>
                    </a:cubicBezTo>
                    <a:cubicBezTo>
                      <a:pt x="216" y="14"/>
                      <a:pt x="216" y="11"/>
                      <a:pt x="216" y="11"/>
                    </a:cubicBezTo>
                    <a:cubicBezTo>
                      <a:pt x="216" y="11"/>
                      <a:pt x="216" y="8"/>
                      <a:pt x="217" y="6"/>
                    </a:cubicBezTo>
                    <a:cubicBezTo>
                      <a:pt x="217" y="4"/>
                      <a:pt x="218" y="2"/>
                      <a:pt x="220" y="1"/>
                    </a:cubicBezTo>
                    <a:cubicBezTo>
                      <a:pt x="222" y="0"/>
                      <a:pt x="224" y="1"/>
                      <a:pt x="226" y="2"/>
                    </a:cubicBezTo>
                    <a:cubicBezTo>
                      <a:pt x="227" y="2"/>
                      <a:pt x="230" y="3"/>
                      <a:pt x="230" y="3"/>
                    </a:cubicBezTo>
                    <a:cubicBezTo>
                      <a:pt x="230" y="3"/>
                      <a:pt x="231" y="3"/>
                      <a:pt x="232" y="3"/>
                    </a:cubicBezTo>
                    <a:cubicBezTo>
                      <a:pt x="232" y="4"/>
                      <a:pt x="233" y="5"/>
                      <a:pt x="233" y="6"/>
                    </a:cubicBezTo>
                    <a:cubicBezTo>
                      <a:pt x="233" y="6"/>
                      <a:pt x="233" y="6"/>
                      <a:pt x="234" y="7"/>
                    </a:cubicBezTo>
                    <a:cubicBezTo>
                      <a:pt x="234" y="7"/>
                      <a:pt x="234" y="7"/>
                      <a:pt x="234" y="7"/>
                    </a:cubicBezTo>
                    <a:cubicBezTo>
                      <a:pt x="235" y="6"/>
                      <a:pt x="235" y="6"/>
                      <a:pt x="235" y="6"/>
                    </a:cubicBezTo>
                    <a:cubicBezTo>
                      <a:pt x="235" y="6"/>
                      <a:pt x="236" y="5"/>
                      <a:pt x="236" y="5"/>
                    </a:cubicBezTo>
                    <a:cubicBezTo>
                      <a:pt x="236" y="5"/>
                      <a:pt x="236" y="6"/>
                      <a:pt x="236" y="7"/>
                    </a:cubicBezTo>
                    <a:cubicBezTo>
                      <a:pt x="236" y="7"/>
                      <a:pt x="236" y="10"/>
                      <a:pt x="237" y="10"/>
                    </a:cubicBezTo>
                    <a:cubicBezTo>
                      <a:pt x="237" y="10"/>
                      <a:pt x="237" y="10"/>
                      <a:pt x="237" y="10"/>
                    </a:cubicBezTo>
                    <a:cubicBezTo>
                      <a:pt x="237" y="9"/>
                      <a:pt x="237" y="9"/>
                      <a:pt x="237" y="9"/>
                    </a:cubicBezTo>
                    <a:cubicBezTo>
                      <a:pt x="238" y="9"/>
                      <a:pt x="239" y="8"/>
                      <a:pt x="240" y="8"/>
                    </a:cubicBezTo>
                    <a:cubicBezTo>
                      <a:pt x="240" y="8"/>
                      <a:pt x="242" y="8"/>
                      <a:pt x="242" y="9"/>
                    </a:cubicBezTo>
                    <a:cubicBezTo>
                      <a:pt x="242" y="9"/>
                      <a:pt x="243" y="11"/>
                      <a:pt x="242" y="11"/>
                    </a:cubicBezTo>
                    <a:cubicBezTo>
                      <a:pt x="242" y="11"/>
                      <a:pt x="242" y="11"/>
                      <a:pt x="242" y="12"/>
                    </a:cubicBezTo>
                    <a:cubicBezTo>
                      <a:pt x="242" y="12"/>
                      <a:pt x="242" y="13"/>
                      <a:pt x="242" y="13"/>
                    </a:cubicBezTo>
                    <a:cubicBezTo>
                      <a:pt x="242" y="13"/>
                      <a:pt x="242" y="14"/>
                      <a:pt x="242" y="14"/>
                    </a:cubicBezTo>
                    <a:cubicBezTo>
                      <a:pt x="242" y="14"/>
                      <a:pt x="241" y="14"/>
                      <a:pt x="241" y="15"/>
                    </a:cubicBezTo>
                    <a:cubicBezTo>
                      <a:pt x="241" y="15"/>
                      <a:pt x="241" y="16"/>
                      <a:pt x="241" y="16"/>
                    </a:cubicBezTo>
                    <a:cubicBezTo>
                      <a:pt x="241" y="16"/>
                      <a:pt x="240" y="17"/>
                      <a:pt x="240" y="17"/>
                    </a:cubicBezTo>
                    <a:cubicBezTo>
                      <a:pt x="240" y="18"/>
                      <a:pt x="239" y="19"/>
                      <a:pt x="239" y="19"/>
                    </a:cubicBezTo>
                    <a:cubicBezTo>
                      <a:pt x="239" y="20"/>
                      <a:pt x="238" y="20"/>
                      <a:pt x="238" y="21"/>
                    </a:cubicBezTo>
                    <a:cubicBezTo>
                      <a:pt x="237" y="21"/>
                      <a:pt x="237" y="21"/>
                      <a:pt x="237" y="22"/>
                    </a:cubicBezTo>
                    <a:cubicBezTo>
                      <a:pt x="238" y="22"/>
                      <a:pt x="238" y="23"/>
                      <a:pt x="237" y="23"/>
                    </a:cubicBezTo>
                    <a:cubicBezTo>
                      <a:pt x="237" y="23"/>
                      <a:pt x="236" y="23"/>
                      <a:pt x="236" y="23"/>
                    </a:cubicBezTo>
                    <a:cubicBezTo>
                      <a:pt x="236" y="24"/>
                      <a:pt x="236" y="24"/>
                      <a:pt x="235" y="25"/>
                    </a:cubicBezTo>
                    <a:cubicBezTo>
                      <a:pt x="235" y="25"/>
                      <a:pt x="235" y="26"/>
                      <a:pt x="234" y="26"/>
                    </a:cubicBezTo>
                    <a:cubicBezTo>
                      <a:pt x="234" y="25"/>
                      <a:pt x="233" y="24"/>
                      <a:pt x="233" y="25"/>
                    </a:cubicBezTo>
                    <a:cubicBezTo>
                      <a:pt x="233" y="25"/>
                      <a:pt x="233" y="25"/>
                      <a:pt x="232" y="25"/>
                    </a:cubicBezTo>
                    <a:cubicBezTo>
                      <a:pt x="232" y="25"/>
                      <a:pt x="231" y="26"/>
                      <a:pt x="231" y="26"/>
                    </a:cubicBezTo>
                    <a:cubicBezTo>
                      <a:pt x="231" y="27"/>
                      <a:pt x="231" y="28"/>
                      <a:pt x="231" y="28"/>
                    </a:cubicBezTo>
                    <a:cubicBezTo>
                      <a:pt x="230" y="28"/>
                      <a:pt x="230" y="28"/>
                      <a:pt x="230" y="28"/>
                    </a:cubicBezTo>
                    <a:cubicBezTo>
                      <a:pt x="230" y="29"/>
                      <a:pt x="229" y="29"/>
                      <a:pt x="229" y="30"/>
                    </a:cubicBezTo>
                    <a:cubicBezTo>
                      <a:pt x="229" y="30"/>
                      <a:pt x="229" y="31"/>
                      <a:pt x="229" y="31"/>
                    </a:cubicBezTo>
                    <a:cubicBezTo>
                      <a:pt x="228" y="31"/>
                      <a:pt x="227" y="31"/>
                      <a:pt x="227" y="32"/>
                    </a:cubicBezTo>
                    <a:cubicBezTo>
                      <a:pt x="227" y="32"/>
                      <a:pt x="227" y="33"/>
                      <a:pt x="227" y="34"/>
                    </a:cubicBezTo>
                    <a:cubicBezTo>
                      <a:pt x="227" y="34"/>
                      <a:pt x="227" y="35"/>
                      <a:pt x="226" y="35"/>
                    </a:cubicBezTo>
                    <a:cubicBezTo>
                      <a:pt x="226" y="35"/>
                      <a:pt x="226" y="35"/>
                      <a:pt x="225" y="35"/>
                    </a:cubicBezTo>
                    <a:cubicBezTo>
                      <a:pt x="225" y="36"/>
                      <a:pt x="225" y="36"/>
                      <a:pt x="225" y="36"/>
                    </a:cubicBezTo>
                    <a:cubicBezTo>
                      <a:pt x="226" y="36"/>
                      <a:pt x="227" y="36"/>
                      <a:pt x="227" y="36"/>
                    </a:cubicBezTo>
                    <a:cubicBezTo>
                      <a:pt x="228" y="36"/>
                      <a:pt x="228" y="37"/>
                      <a:pt x="228" y="37"/>
                    </a:cubicBezTo>
                    <a:cubicBezTo>
                      <a:pt x="228" y="38"/>
                      <a:pt x="226" y="38"/>
                      <a:pt x="226" y="39"/>
                    </a:cubicBezTo>
                    <a:cubicBezTo>
                      <a:pt x="225" y="40"/>
                      <a:pt x="226" y="41"/>
                      <a:pt x="226" y="41"/>
                    </a:cubicBezTo>
                    <a:cubicBezTo>
                      <a:pt x="227" y="41"/>
                      <a:pt x="228" y="42"/>
                      <a:pt x="228" y="42"/>
                    </a:cubicBezTo>
                    <a:cubicBezTo>
                      <a:pt x="228" y="43"/>
                      <a:pt x="228" y="43"/>
                      <a:pt x="228" y="43"/>
                    </a:cubicBezTo>
                    <a:cubicBezTo>
                      <a:pt x="228" y="44"/>
                      <a:pt x="228" y="44"/>
                      <a:pt x="229" y="44"/>
                    </a:cubicBezTo>
                    <a:cubicBezTo>
                      <a:pt x="229" y="44"/>
                      <a:pt x="229" y="43"/>
                      <a:pt x="229" y="44"/>
                    </a:cubicBezTo>
                    <a:cubicBezTo>
                      <a:pt x="230" y="44"/>
                      <a:pt x="231" y="44"/>
                      <a:pt x="231" y="45"/>
                    </a:cubicBezTo>
                    <a:cubicBezTo>
                      <a:pt x="232" y="46"/>
                      <a:pt x="232" y="47"/>
                      <a:pt x="232" y="47"/>
                    </a:cubicBezTo>
                    <a:cubicBezTo>
                      <a:pt x="232" y="46"/>
                      <a:pt x="233" y="45"/>
                      <a:pt x="233" y="45"/>
                    </a:cubicBezTo>
                    <a:cubicBezTo>
                      <a:pt x="233" y="44"/>
                      <a:pt x="233" y="44"/>
                      <a:pt x="233" y="44"/>
                    </a:cubicBezTo>
                    <a:cubicBezTo>
                      <a:pt x="233" y="44"/>
                      <a:pt x="234" y="44"/>
                      <a:pt x="234" y="44"/>
                    </a:cubicBezTo>
                    <a:cubicBezTo>
                      <a:pt x="234" y="44"/>
                      <a:pt x="235" y="44"/>
                      <a:pt x="235" y="43"/>
                    </a:cubicBezTo>
                    <a:cubicBezTo>
                      <a:pt x="234" y="43"/>
                      <a:pt x="234" y="43"/>
                      <a:pt x="235" y="43"/>
                    </a:cubicBezTo>
                    <a:cubicBezTo>
                      <a:pt x="235" y="43"/>
                      <a:pt x="236" y="43"/>
                      <a:pt x="236" y="43"/>
                    </a:cubicBezTo>
                    <a:cubicBezTo>
                      <a:pt x="236" y="44"/>
                      <a:pt x="237" y="44"/>
                      <a:pt x="236" y="44"/>
                    </a:cubicBezTo>
                    <a:cubicBezTo>
                      <a:pt x="236" y="45"/>
                      <a:pt x="236" y="46"/>
                      <a:pt x="236" y="46"/>
                    </a:cubicBezTo>
                    <a:cubicBezTo>
                      <a:pt x="237" y="46"/>
                      <a:pt x="237" y="45"/>
                      <a:pt x="238" y="46"/>
                    </a:cubicBezTo>
                    <a:cubicBezTo>
                      <a:pt x="238" y="46"/>
                      <a:pt x="238" y="46"/>
                      <a:pt x="238" y="46"/>
                    </a:cubicBezTo>
                    <a:cubicBezTo>
                      <a:pt x="239" y="45"/>
                      <a:pt x="239" y="46"/>
                      <a:pt x="240" y="45"/>
                    </a:cubicBezTo>
                    <a:cubicBezTo>
                      <a:pt x="240" y="45"/>
                      <a:pt x="241" y="45"/>
                      <a:pt x="242" y="44"/>
                    </a:cubicBezTo>
                    <a:cubicBezTo>
                      <a:pt x="242" y="44"/>
                      <a:pt x="242" y="43"/>
                      <a:pt x="242" y="43"/>
                    </a:cubicBezTo>
                    <a:cubicBezTo>
                      <a:pt x="242" y="43"/>
                      <a:pt x="243" y="42"/>
                      <a:pt x="243" y="42"/>
                    </a:cubicBezTo>
                    <a:cubicBezTo>
                      <a:pt x="243" y="42"/>
                      <a:pt x="243" y="40"/>
                      <a:pt x="244" y="40"/>
                    </a:cubicBezTo>
                    <a:cubicBezTo>
                      <a:pt x="245" y="40"/>
                      <a:pt x="246" y="40"/>
                      <a:pt x="246" y="39"/>
                    </a:cubicBezTo>
                    <a:cubicBezTo>
                      <a:pt x="246" y="39"/>
                      <a:pt x="246" y="39"/>
                      <a:pt x="246" y="38"/>
                    </a:cubicBezTo>
                    <a:cubicBezTo>
                      <a:pt x="247" y="38"/>
                      <a:pt x="247" y="37"/>
                      <a:pt x="248" y="37"/>
                    </a:cubicBezTo>
                    <a:cubicBezTo>
                      <a:pt x="248" y="37"/>
                      <a:pt x="249" y="37"/>
                      <a:pt x="249" y="37"/>
                    </a:cubicBezTo>
                    <a:cubicBezTo>
                      <a:pt x="249" y="37"/>
                      <a:pt x="250" y="36"/>
                      <a:pt x="250" y="37"/>
                    </a:cubicBezTo>
                    <a:cubicBezTo>
                      <a:pt x="251" y="37"/>
                      <a:pt x="251" y="37"/>
                      <a:pt x="251" y="36"/>
                    </a:cubicBezTo>
                    <a:cubicBezTo>
                      <a:pt x="251" y="36"/>
                      <a:pt x="251" y="36"/>
                      <a:pt x="251" y="35"/>
                    </a:cubicBezTo>
                    <a:cubicBezTo>
                      <a:pt x="251" y="35"/>
                      <a:pt x="252" y="33"/>
                      <a:pt x="252" y="33"/>
                    </a:cubicBezTo>
                    <a:cubicBezTo>
                      <a:pt x="253" y="33"/>
                      <a:pt x="254" y="33"/>
                      <a:pt x="255" y="33"/>
                    </a:cubicBezTo>
                    <a:cubicBezTo>
                      <a:pt x="255" y="33"/>
                      <a:pt x="255" y="34"/>
                      <a:pt x="256" y="33"/>
                    </a:cubicBezTo>
                    <a:cubicBezTo>
                      <a:pt x="256" y="33"/>
                      <a:pt x="256" y="32"/>
                      <a:pt x="257" y="32"/>
                    </a:cubicBezTo>
                    <a:cubicBezTo>
                      <a:pt x="257" y="32"/>
                      <a:pt x="258" y="31"/>
                      <a:pt x="258" y="31"/>
                    </a:cubicBezTo>
                    <a:cubicBezTo>
                      <a:pt x="258" y="31"/>
                      <a:pt x="259" y="31"/>
                      <a:pt x="260" y="30"/>
                    </a:cubicBezTo>
                    <a:cubicBezTo>
                      <a:pt x="261" y="30"/>
                      <a:pt x="261" y="30"/>
                      <a:pt x="261" y="29"/>
                    </a:cubicBezTo>
                    <a:cubicBezTo>
                      <a:pt x="261" y="29"/>
                      <a:pt x="261" y="28"/>
                      <a:pt x="261" y="28"/>
                    </a:cubicBezTo>
                    <a:cubicBezTo>
                      <a:pt x="260" y="27"/>
                      <a:pt x="260" y="27"/>
                      <a:pt x="260" y="26"/>
                    </a:cubicBezTo>
                    <a:cubicBezTo>
                      <a:pt x="260" y="26"/>
                      <a:pt x="261" y="25"/>
                      <a:pt x="261" y="25"/>
                    </a:cubicBezTo>
                    <a:cubicBezTo>
                      <a:pt x="261" y="25"/>
                      <a:pt x="262" y="24"/>
                      <a:pt x="262" y="24"/>
                    </a:cubicBezTo>
                    <a:cubicBezTo>
                      <a:pt x="262" y="23"/>
                      <a:pt x="263" y="23"/>
                      <a:pt x="262" y="23"/>
                    </a:cubicBezTo>
                    <a:cubicBezTo>
                      <a:pt x="261" y="23"/>
                      <a:pt x="261" y="22"/>
                      <a:pt x="260" y="22"/>
                    </a:cubicBezTo>
                    <a:cubicBezTo>
                      <a:pt x="259" y="22"/>
                      <a:pt x="260" y="22"/>
                      <a:pt x="259" y="21"/>
                    </a:cubicBezTo>
                    <a:cubicBezTo>
                      <a:pt x="259" y="21"/>
                      <a:pt x="258" y="20"/>
                      <a:pt x="258" y="20"/>
                    </a:cubicBezTo>
                    <a:cubicBezTo>
                      <a:pt x="257" y="20"/>
                      <a:pt x="256" y="20"/>
                      <a:pt x="257" y="19"/>
                    </a:cubicBezTo>
                    <a:cubicBezTo>
                      <a:pt x="257" y="18"/>
                      <a:pt x="258" y="19"/>
                      <a:pt x="258" y="18"/>
                    </a:cubicBezTo>
                    <a:cubicBezTo>
                      <a:pt x="259" y="18"/>
                      <a:pt x="259" y="17"/>
                      <a:pt x="259" y="17"/>
                    </a:cubicBezTo>
                    <a:cubicBezTo>
                      <a:pt x="260" y="16"/>
                      <a:pt x="261" y="16"/>
                      <a:pt x="261" y="16"/>
                    </a:cubicBezTo>
                    <a:cubicBezTo>
                      <a:pt x="261" y="15"/>
                      <a:pt x="261" y="15"/>
                      <a:pt x="261" y="14"/>
                    </a:cubicBezTo>
                    <a:cubicBezTo>
                      <a:pt x="260" y="14"/>
                      <a:pt x="260" y="13"/>
                      <a:pt x="260" y="13"/>
                    </a:cubicBezTo>
                    <a:cubicBezTo>
                      <a:pt x="261" y="12"/>
                      <a:pt x="262" y="11"/>
                      <a:pt x="262" y="11"/>
                    </a:cubicBezTo>
                    <a:cubicBezTo>
                      <a:pt x="262" y="11"/>
                      <a:pt x="263" y="11"/>
                      <a:pt x="264" y="11"/>
                    </a:cubicBezTo>
                    <a:cubicBezTo>
                      <a:pt x="264" y="10"/>
                      <a:pt x="265" y="10"/>
                      <a:pt x="265" y="10"/>
                    </a:cubicBezTo>
                    <a:cubicBezTo>
                      <a:pt x="266" y="9"/>
                      <a:pt x="266" y="9"/>
                      <a:pt x="266" y="9"/>
                    </a:cubicBezTo>
                    <a:cubicBezTo>
                      <a:pt x="267" y="10"/>
                      <a:pt x="268" y="10"/>
                      <a:pt x="269" y="10"/>
                    </a:cubicBezTo>
                    <a:cubicBezTo>
                      <a:pt x="269" y="10"/>
                      <a:pt x="270" y="11"/>
                      <a:pt x="270" y="11"/>
                    </a:cubicBezTo>
                    <a:cubicBezTo>
                      <a:pt x="270" y="12"/>
                      <a:pt x="271" y="13"/>
                      <a:pt x="271" y="13"/>
                    </a:cubicBezTo>
                    <a:cubicBezTo>
                      <a:pt x="271" y="14"/>
                      <a:pt x="271" y="15"/>
                      <a:pt x="270" y="15"/>
                    </a:cubicBezTo>
                    <a:cubicBezTo>
                      <a:pt x="270" y="16"/>
                      <a:pt x="269" y="16"/>
                      <a:pt x="270" y="17"/>
                    </a:cubicBezTo>
                    <a:cubicBezTo>
                      <a:pt x="270" y="17"/>
                      <a:pt x="272" y="18"/>
                      <a:pt x="272" y="18"/>
                    </a:cubicBezTo>
                    <a:cubicBezTo>
                      <a:pt x="273" y="18"/>
                      <a:pt x="274" y="19"/>
                      <a:pt x="274" y="18"/>
                    </a:cubicBezTo>
                    <a:cubicBezTo>
                      <a:pt x="274" y="17"/>
                      <a:pt x="273" y="17"/>
                      <a:pt x="274" y="17"/>
                    </a:cubicBezTo>
                    <a:cubicBezTo>
                      <a:pt x="275" y="16"/>
                      <a:pt x="275" y="17"/>
                      <a:pt x="276" y="16"/>
                    </a:cubicBezTo>
                    <a:cubicBezTo>
                      <a:pt x="276" y="16"/>
                      <a:pt x="277" y="15"/>
                      <a:pt x="277" y="15"/>
                    </a:cubicBezTo>
                    <a:cubicBezTo>
                      <a:pt x="277" y="15"/>
                      <a:pt x="278" y="16"/>
                      <a:pt x="278" y="17"/>
                    </a:cubicBezTo>
                    <a:cubicBezTo>
                      <a:pt x="278" y="17"/>
                      <a:pt x="279" y="18"/>
                      <a:pt x="279" y="18"/>
                    </a:cubicBezTo>
                    <a:cubicBezTo>
                      <a:pt x="280" y="18"/>
                      <a:pt x="280" y="18"/>
                      <a:pt x="281" y="17"/>
                    </a:cubicBezTo>
                    <a:cubicBezTo>
                      <a:pt x="281" y="17"/>
                      <a:pt x="281" y="15"/>
                      <a:pt x="282" y="15"/>
                    </a:cubicBezTo>
                    <a:cubicBezTo>
                      <a:pt x="283" y="15"/>
                      <a:pt x="284" y="14"/>
                      <a:pt x="284" y="15"/>
                    </a:cubicBezTo>
                    <a:cubicBezTo>
                      <a:pt x="284" y="16"/>
                      <a:pt x="283" y="17"/>
                      <a:pt x="284" y="18"/>
                    </a:cubicBezTo>
                    <a:cubicBezTo>
                      <a:pt x="284" y="18"/>
                      <a:pt x="283" y="18"/>
                      <a:pt x="283" y="19"/>
                    </a:cubicBezTo>
                    <a:cubicBezTo>
                      <a:pt x="283" y="19"/>
                      <a:pt x="283" y="20"/>
                      <a:pt x="284" y="20"/>
                    </a:cubicBezTo>
                    <a:cubicBezTo>
                      <a:pt x="284" y="20"/>
                      <a:pt x="285" y="22"/>
                      <a:pt x="285" y="22"/>
                    </a:cubicBezTo>
                    <a:cubicBezTo>
                      <a:pt x="286" y="23"/>
                      <a:pt x="286" y="22"/>
                      <a:pt x="286" y="22"/>
                    </a:cubicBezTo>
                    <a:cubicBezTo>
                      <a:pt x="286" y="23"/>
                      <a:pt x="286" y="24"/>
                      <a:pt x="287" y="24"/>
                    </a:cubicBezTo>
                    <a:cubicBezTo>
                      <a:pt x="287" y="24"/>
                      <a:pt x="288" y="24"/>
                      <a:pt x="288" y="25"/>
                    </a:cubicBezTo>
                    <a:cubicBezTo>
                      <a:pt x="287" y="25"/>
                      <a:pt x="287" y="26"/>
                      <a:pt x="287" y="27"/>
                    </a:cubicBezTo>
                    <a:cubicBezTo>
                      <a:pt x="287" y="27"/>
                      <a:pt x="287" y="30"/>
                      <a:pt x="288" y="30"/>
                    </a:cubicBezTo>
                    <a:cubicBezTo>
                      <a:pt x="288" y="30"/>
                      <a:pt x="289" y="29"/>
                      <a:pt x="289" y="29"/>
                    </a:cubicBezTo>
                    <a:cubicBezTo>
                      <a:pt x="289" y="30"/>
                      <a:pt x="289" y="31"/>
                      <a:pt x="290" y="31"/>
                    </a:cubicBezTo>
                    <a:cubicBezTo>
                      <a:pt x="290" y="31"/>
                      <a:pt x="291" y="31"/>
                      <a:pt x="291" y="30"/>
                    </a:cubicBezTo>
                    <a:cubicBezTo>
                      <a:pt x="292" y="30"/>
                      <a:pt x="292" y="30"/>
                      <a:pt x="292" y="30"/>
                    </a:cubicBezTo>
                    <a:cubicBezTo>
                      <a:pt x="293" y="31"/>
                      <a:pt x="294" y="30"/>
                      <a:pt x="294" y="32"/>
                    </a:cubicBezTo>
                    <a:cubicBezTo>
                      <a:pt x="294" y="33"/>
                      <a:pt x="293" y="33"/>
                      <a:pt x="294" y="34"/>
                    </a:cubicBezTo>
                    <a:cubicBezTo>
                      <a:pt x="294" y="35"/>
                      <a:pt x="294" y="35"/>
                      <a:pt x="295" y="36"/>
                    </a:cubicBezTo>
                    <a:cubicBezTo>
                      <a:pt x="295" y="36"/>
                      <a:pt x="296" y="36"/>
                      <a:pt x="296" y="36"/>
                    </a:cubicBezTo>
                    <a:cubicBezTo>
                      <a:pt x="297" y="37"/>
                      <a:pt x="298" y="36"/>
                      <a:pt x="299" y="36"/>
                    </a:cubicBezTo>
                    <a:cubicBezTo>
                      <a:pt x="299" y="37"/>
                      <a:pt x="299" y="37"/>
                      <a:pt x="300" y="37"/>
                    </a:cubicBezTo>
                    <a:cubicBezTo>
                      <a:pt x="300" y="36"/>
                      <a:pt x="301" y="36"/>
                      <a:pt x="301" y="35"/>
                    </a:cubicBezTo>
                    <a:cubicBezTo>
                      <a:pt x="302" y="35"/>
                      <a:pt x="303" y="34"/>
                      <a:pt x="304" y="34"/>
                    </a:cubicBezTo>
                    <a:cubicBezTo>
                      <a:pt x="305" y="34"/>
                      <a:pt x="305" y="34"/>
                      <a:pt x="305" y="35"/>
                    </a:cubicBezTo>
                    <a:cubicBezTo>
                      <a:pt x="305" y="35"/>
                      <a:pt x="305" y="35"/>
                      <a:pt x="306" y="35"/>
                    </a:cubicBezTo>
                    <a:cubicBezTo>
                      <a:pt x="306" y="35"/>
                      <a:pt x="307" y="35"/>
                      <a:pt x="307" y="36"/>
                    </a:cubicBezTo>
                    <a:cubicBezTo>
                      <a:pt x="307" y="37"/>
                      <a:pt x="306" y="37"/>
                      <a:pt x="307" y="38"/>
                    </a:cubicBezTo>
                    <a:cubicBezTo>
                      <a:pt x="307" y="38"/>
                      <a:pt x="308" y="39"/>
                      <a:pt x="309" y="39"/>
                    </a:cubicBezTo>
                    <a:cubicBezTo>
                      <a:pt x="309" y="38"/>
                      <a:pt x="309" y="37"/>
                      <a:pt x="310" y="38"/>
                    </a:cubicBezTo>
                    <a:cubicBezTo>
                      <a:pt x="310" y="39"/>
                      <a:pt x="311" y="39"/>
                      <a:pt x="311" y="39"/>
                    </a:cubicBezTo>
                    <a:cubicBezTo>
                      <a:pt x="312" y="38"/>
                      <a:pt x="312" y="37"/>
                      <a:pt x="312" y="38"/>
                    </a:cubicBezTo>
                    <a:cubicBezTo>
                      <a:pt x="313" y="38"/>
                      <a:pt x="313" y="37"/>
                      <a:pt x="314" y="37"/>
                    </a:cubicBezTo>
                    <a:cubicBezTo>
                      <a:pt x="315" y="37"/>
                      <a:pt x="315" y="37"/>
                      <a:pt x="315" y="37"/>
                    </a:cubicBezTo>
                    <a:cubicBezTo>
                      <a:pt x="316" y="36"/>
                      <a:pt x="317" y="35"/>
                      <a:pt x="317" y="36"/>
                    </a:cubicBezTo>
                    <a:cubicBezTo>
                      <a:pt x="318" y="36"/>
                      <a:pt x="318" y="37"/>
                      <a:pt x="319" y="37"/>
                    </a:cubicBezTo>
                    <a:cubicBezTo>
                      <a:pt x="320" y="37"/>
                      <a:pt x="321" y="36"/>
                      <a:pt x="321" y="36"/>
                    </a:cubicBezTo>
                    <a:cubicBezTo>
                      <a:pt x="321" y="36"/>
                      <a:pt x="322" y="36"/>
                      <a:pt x="322" y="37"/>
                    </a:cubicBezTo>
                    <a:cubicBezTo>
                      <a:pt x="322" y="38"/>
                      <a:pt x="322" y="38"/>
                      <a:pt x="323" y="37"/>
                    </a:cubicBezTo>
                    <a:cubicBezTo>
                      <a:pt x="324" y="37"/>
                      <a:pt x="326" y="36"/>
                      <a:pt x="326" y="36"/>
                    </a:cubicBezTo>
                    <a:cubicBezTo>
                      <a:pt x="327" y="36"/>
                      <a:pt x="327" y="37"/>
                      <a:pt x="327" y="37"/>
                    </a:cubicBezTo>
                    <a:cubicBezTo>
                      <a:pt x="327" y="36"/>
                      <a:pt x="328" y="35"/>
                      <a:pt x="328" y="35"/>
                    </a:cubicBezTo>
                    <a:cubicBezTo>
                      <a:pt x="329" y="34"/>
                      <a:pt x="329" y="35"/>
                      <a:pt x="330" y="35"/>
                    </a:cubicBezTo>
                    <a:cubicBezTo>
                      <a:pt x="330" y="35"/>
                      <a:pt x="330" y="36"/>
                      <a:pt x="331" y="35"/>
                    </a:cubicBezTo>
                    <a:cubicBezTo>
                      <a:pt x="331" y="34"/>
                      <a:pt x="331" y="34"/>
                      <a:pt x="332" y="34"/>
                    </a:cubicBezTo>
                    <a:cubicBezTo>
                      <a:pt x="333" y="34"/>
                      <a:pt x="334" y="34"/>
                      <a:pt x="335" y="35"/>
                    </a:cubicBezTo>
                    <a:cubicBezTo>
                      <a:pt x="335" y="36"/>
                      <a:pt x="336" y="36"/>
                      <a:pt x="337" y="36"/>
                    </a:cubicBezTo>
                    <a:cubicBezTo>
                      <a:pt x="337" y="37"/>
                      <a:pt x="338" y="37"/>
                      <a:pt x="339" y="36"/>
                    </a:cubicBezTo>
                    <a:cubicBezTo>
                      <a:pt x="339" y="36"/>
                      <a:pt x="340" y="36"/>
                      <a:pt x="340" y="36"/>
                    </a:cubicBezTo>
                    <a:cubicBezTo>
                      <a:pt x="340" y="37"/>
                      <a:pt x="340" y="37"/>
                      <a:pt x="341" y="38"/>
                    </a:cubicBezTo>
                    <a:cubicBezTo>
                      <a:pt x="342" y="39"/>
                      <a:pt x="343" y="40"/>
                      <a:pt x="343" y="40"/>
                    </a:cubicBezTo>
                    <a:cubicBezTo>
                      <a:pt x="343" y="40"/>
                      <a:pt x="341" y="42"/>
                      <a:pt x="342" y="42"/>
                    </a:cubicBezTo>
                    <a:cubicBezTo>
                      <a:pt x="343" y="43"/>
                      <a:pt x="343" y="43"/>
                      <a:pt x="343" y="44"/>
                    </a:cubicBezTo>
                    <a:cubicBezTo>
                      <a:pt x="343" y="44"/>
                      <a:pt x="343" y="45"/>
                      <a:pt x="343" y="45"/>
                    </a:cubicBezTo>
                    <a:cubicBezTo>
                      <a:pt x="343" y="46"/>
                      <a:pt x="344" y="47"/>
                      <a:pt x="345" y="47"/>
                    </a:cubicBezTo>
                    <a:cubicBezTo>
                      <a:pt x="347" y="47"/>
                      <a:pt x="348" y="46"/>
                      <a:pt x="348" y="47"/>
                    </a:cubicBezTo>
                    <a:cubicBezTo>
                      <a:pt x="348" y="48"/>
                      <a:pt x="348" y="48"/>
                      <a:pt x="348" y="48"/>
                    </a:cubicBezTo>
                    <a:cubicBezTo>
                      <a:pt x="348" y="48"/>
                      <a:pt x="348" y="48"/>
                      <a:pt x="348" y="48"/>
                    </a:cubicBezTo>
                    <a:cubicBezTo>
                      <a:pt x="348" y="49"/>
                      <a:pt x="349" y="49"/>
                      <a:pt x="349" y="49"/>
                    </a:cubicBezTo>
                    <a:cubicBezTo>
                      <a:pt x="350" y="50"/>
                      <a:pt x="350" y="51"/>
                      <a:pt x="350" y="51"/>
                    </a:cubicBezTo>
                    <a:cubicBezTo>
                      <a:pt x="350" y="52"/>
                      <a:pt x="350" y="52"/>
                      <a:pt x="349" y="53"/>
                    </a:cubicBezTo>
                    <a:cubicBezTo>
                      <a:pt x="348" y="54"/>
                      <a:pt x="348" y="55"/>
                      <a:pt x="347" y="55"/>
                    </a:cubicBezTo>
                    <a:cubicBezTo>
                      <a:pt x="347" y="56"/>
                      <a:pt x="348" y="56"/>
                      <a:pt x="348" y="57"/>
                    </a:cubicBezTo>
                    <a:cubicBezTo>
                      <a:pt x="348" y="58"/>
                      <a:pt x="347" y="58"/>
                      <a:pt x="347" y="58"/>
                    </a:cubicBezTo>
                    <a:cubicBezTo>
                      <a:pt x="347" y="59"/>
                      <a:pt x="345" y="59"/>
                      <a:pt x="344" y="58"/>
                    </a:cubicBezTo>
                    <a:cubicBezTo>
                      <a:pt x="343" y="58"/>
                      <a:pt x="343" y="58"/>
                      <a:pt x="343" y="59"/>
                    </a:cubicBezTo>
                    <a:cubicBezTo>
                      <a:pt x="342" y="59"/>
                      <a:pt x="342" y="59"/>
                      <a:pt x="341" y="59"/>
                    </a:cubicBezTo>
                    <a:cubicBezTo>
                      <a:pt x="340" y="59"/>
                      <a:pt x="340" y="59"/>
                      <a:pt x="340" y="59"/>
                    </a:cubicBezTo>
                    <a:cubicBezTo>
                      <a:pt x="341" y="60"/>
                      <a:pt x="341" y="61"/>
                      <a:pt x="341" y="62"/>
                    </a:cubicBezTo>
                    <a:cubicBezTo>
                      <a:pt x="341" y="63"/>
                      <a:pt x="341" y="64"/>
                      <a:pt x="341" y="65"/>
                    </a:cubicBezTo>
                    <a:cubicBezTo>
                      <a:pt x="341" y="65"/>
                      <a:pt x="340" y="66"/>
                      <a:pt x="339" y="66"/>
                    </a:cubicBezTo>
                    <a:cubicBezTo>
                      <a:pt x="338" y="66"/>
                      <a:pt x="338" y="68"/>
                      <a:pt x="338" y="69"/>
                    </a:cubicBezTo>
                    <a:cubicBezTo>
                      <a:pt x="338" y="70"/>
                      <a:pt x="338" y="70"/>
                      <a:pt x="339" y="70"/>
                    </a:cubicBezTo>
                    <a:cubicBezTo>
                      <a:pt x="339" y="71"/>
                      <a:pt x="339" y="72"/>
                      <a:pt x="339" y="73"/>
                    </a:cubicBezTo>
                    <a:cubicBezTo>
                      <a:pt x="339" y="74"/>
                      <a:pt x="340" y="74"/>
                      <a:pt x="340" y="75"/>
                    </a:cubicBezTo>
                    <a:cubicBezTo>
                      <a:pt x="340" y="75"/>
                      <a:pt x="339" y="75"/>
                      <a:pt x="339" y="76"/>
                    </a:cubicBezTo>
                    <a:cubicBezTo>
                      <a:pt x="339" y="77"/>
                      <a:pt x="340" y="77"/>
                      <a:pt x="340" y="78"/>
                    </a:cubicBezTo>
                    <a:cubicBezTo>
                      <a:pt x="341" y="78"/>
                      <a:pt x="342" y="78"/>
                      <a:pt x="342" y="78"/>
                    </a:cubicBezTo>
                    <a:cubicBezTo>
                      <a:pt x="343" y="79"/>
                      <a:pt x="342" y="80"/>
                      <a:pt x="342" y="80"/>
                    </a:cubicBezTo>
                    <a:cubicBezTo>
                      <a:pt x="342" y="80"/>
                      <a:pt x="342" y="80"/>
                      <a:pt x="342" y="81"/>
                    </a:cubicBezTo>
                    <a:cubicBezTo>
                      <a:pt x="343" y="82"/>
                      <a:pt x="343" y="81"/>
                      <a:pt x="344" y="82"/>
                    </a:cubicBezTo>
                    <a:cubicBezTo>
                      <a:pt x="344" y="82"/>
                      <a:pt x="344" y="84"/>
                      <a:pt x="344" y="85"/>
                    </a:cubicBezTo>
                    <a:cubicBezTo>
                      <a:pt x="345" y="85"/>
                      <a:pt x="345" y="85"/>
                      <a:pt x="346" y="85"/>
                    </a:cubicBezTo>
                    <a:cubicBezTo>
                      <a:pt x="346" y="85"/>
                      <a:pt x="346" y="85"/>
                      <a:pt x="346" y="84"/>
                    </a:cubicBezTo>
                    <a:cubicBezTo>
                      <a:pt x="346" y="83"/>
                      <a:pt x="347" y="83"/>
                      <a:pt x="347" y="83"/>
                    </a:cubicBezTo>
                    <a:cubicBezTo>
                      <a:pt x="348" y="83"/>
                      <a:pt x="347" y="84"/>
                      <a:pt x="347" y="84"/>
                    </a:cubicBezTo>
                    <a:cubicBezTo>
                      <a:pt x="347" y="85"/>
                      <a:pt x="347" y="85"/>
                      <a:pt x="348" y="86"/>
                    </a:cubicBezTo>
                    <a:cubicBezTo>
                      <a:pt x="348" y="86"/>
                      <a:pt x="348" y="86"/>
                      <a:pt x="349" y="85"/>
                    </a:cubicBezTo>
                    <a:cubicBezTo>
                      <a:pt x="350" y="85"/>
                      <a:pt x="351" y="85"/>
                      <a:pt x="352" y="86"/>
                    </a:cubicBezTo>
                    <a:cubicBezTo>
                      <a:pt x="353" y="86"/>
                      <a:pt x="353" y="87"/>
                      <a:pt x="354" y="88"/>
                    </a:cubicBezTo>
                    <a:cubicBezTo>
                      <a:pt x="354" y="88"/>
                      <a:pt x="355" y="88"/>
                      <a:pt x="356" y="88"/>
                    </a:cubicBezTo>
                    <a:cubicBezTo>
                      <a:pt x="356" y="89"/>
                      <a:pt x="355" y="90"/>
                      <a:pt x="355" y="90"/>
                    </a:cubicBezTo>
                    <a:cubicBezTo>
                      <a:pt x="354" y="91"/>
                      <a:pt x="353" y="91"/>
                      <a:pt x="353" y="92"/>
                    </a:cubicBezTo>
                    <a:cubicBezTo>
                      <a:pt x="354" y="93"/>
                      <a:pt x="354" y="92"/>
                      <a:pt x="355" y="92"/>
                    </a:cubicBezTo>
                    <a:cubicBezTo>
                      <a:pt x="356" y="91"/>
                      <a:pt x="356" y="91"/>
                      <a:pt x="357" y="90"/>
                    </a:cubicBezTo>
                    <a:cubicBezTo>
                      <a:pt x="359" y="90"/>
                      <a:pt x="359" y="91"/>
                      <a:pt x="359" y="91"/>
                    </a:cubicBezTo>
                    <a:cubicBezTo>
                      <a:pt x="360" y="91"/>
                      <a:pt x="360" y="93"/>
                      <a:pt x="361" y="94"/>
                    </a:cubicBezTo>
                    <a:cubicBezTo>
                      <a:pt x="361" y="95"/>
                      <a:pt x="362" y="95"/>
                      <a:pt x="362" y="96"/>
                    </a:cubicBezTo>
                    <a:cubicBezTo>
                      <a:pt x="362" y="96"/>
                      <a:pt x="362" y="97"/>
                      <a:pt x="362" y="98"/>
                    </a:cubicBezTo>
                    <a:cubicBezTo>
                      <a:pt x="362" y="98"/>
                      <a:pt x="363" y="99"/>
                      <a:pt x="364" y="99"/>
                    </a:cubicBezTo>
                    <a:cubicBezTo>
                      <a:pt x="365" y="99"/>
                      <a:pt x="366" y="99"/>
                      <a:pt x="367" y="99"/>
                    </a:cubicBezTo>
                    <a:cubicBezTo>
                      <a:pt x="368" y="99"/>
                      <a:pt x="369" y="101"/>
                      <a:pt x="369" y="101"/>
                    </a:cubicBezTo>
                    <a:cubicBezTo>
                      <a:pt x="369" y="102"/>
                      <a:pt x="370" y="103"/>
                      <a:pt x="370" y="104"/>
                    </a:cubicBezTo>
                    <a:cubicBezTo>
                      <a:pt x="371" y="105"/>
                      <a:pt x="371" y="106"/>
                      <a:pt x="372" y="107"/>
                    </a:cubicBezTo>
                    <a:cubicBezTo>
                      <a:pt x="372" y="107"/>
                      <a:pt x="371" y="107"/>
                      <a:pt x="371" y="108"/>
                    </a:cubicBezTo>
                    <a:cubicBezTo>
                      <a:pt x="370" y="109"/>
                      <a:pt x="371" y="109"/>
                      <a:pt x="372" y="109"/>
                    </a:cubicBezTo>
                    <a:cubicBezTo>
                      <a:pt x="373" y="109"/>
                      <a:pt x="373" y="109"/>
                      <a:pt x="373" y="110"/>
                    </a:cubicBezTo>
                    <a:cubicBezTo>
                      <a:pt x="374" y="110"/>
                      <a:pt x="374" y="110"/>
                      <a:pt x="374" y="111"/>
                    </a:cubicBezTo>
                    <a:cubicBezTo>
                      <a:pt x="375" y="112"/>
                      <a:pt x="374" y="113"/>
                      <a:pt x="374" y="113"/>
                    </a:cubicBezTo>
                    <a:cubicBezTo>
                      <a:pt x="374" y="114"/>
                      <a:pt x="374" y="114"/>
                      <a:pt x="375" y="115"/>
                    </a:cubicBezTo>
                    <a:cubicBezTo>
                      <a:pt x="375" y="116"/>
                      <a:pt x="374" y="116"/>
                      <a:pt x="374" y="117"/>
                    </a:cubicBezTo>
                    <a:cubicBezTo>
                      <a:pt x="374" y="117"/>
                      <a:pt x="374" y="118"/>
                      <a:pt x="375" y="118"/>
                    </a:cubicBezTo>
                    <a:cubicBezTo>
                      <a:pt x="375" y="119"/>
                      <a:pt x="374" y="119"/>
                      <a:pt x="374" y="120"/>
                    </a:cubicBezTo>
                    <a:cubicBezTo>
                      <a:pt x="374" y="121"/>
                      <a:pt x="374" y="121"/>
                      <a:pt x="375" y="122"/>
                    </a:cubicBezTo>
                    <a:cubicBezTo>
                      <a:pt x="375" y="123"/>
                      <a:pt x="376" y="124"/>
                      <a:pt x="376" y="124"/>
                    </a:cubicBezTo>
                    <a:cubicBezTo>
                      <a:pt x="376" y="125"/>
                      <a:pt x="377" y="125"/>
                      <a:pt x="377" y="125"/>
                    </a:cubicBezTo>
                    <a:cubicBezTo>
                      <a:pt x="377" y="126"/>
                      <a:pt x="375" y="126"/>
                      <a:pt x="375" y="127"/>
                    </a:cubicBezTo>
                    <a:cubicBezTo>
                      <a:pt x="374" y="127"/>
                      <a:pt x="376" y="127"/>
                      <a:pt x="377" y="127"/>
                    </a:cubicBezTo>
                    <a:cubicBezTo>
                      <a:pt x="377" y="127"/>
                      <a:pt x="378" y="128"/>
                      <a:pt x="378" y="128"/>
                    </a:cubicBezTo>
                    <a:cubicBezTo>
                      <a:pt x="379" y="128"/>
                      <a:pt x="380" y="128"/>
                      <a:pt x="380" y="128"/>
                    </a:cubicBezTo>
                    <a:cubicBezTo>
                      <a:pt x="380" y="129"/>
                      <a:pt x="380" y="129"/>
                      <a:pt x="380" y="130"/>
                    </a:cubicBezTo>
                    <a:cubicBezTo>
                      <a:pt x="379" y="130"/>
                      <a:pt x="379" y="133"/>
                      <a:pt x="379" y="134"/>
                    </a:cubicBezTo>
                    <a:cubicBezTo>
                      <a:pt x="378" y="134"/>
                      <a:pt x="378" y="135"/>
                      <a:pt x="377" y="135"/>
                    </a:cubicBezTo>
                    <a:cubicBezTo>
                      <a:pt x="377" y="136"/>
                      <a:pt x="379" y="136"/>
                      <a:pt x="379" y="137"/>
                    </a:cubicBezTo>
                    <a:cubicBezTo>
                      <a:pt x="380" y="138"/>
                      <a:pt x="380" y="138"/>
                      <a:pt x="381" y="139"/>
                    </a:cubicBezTo>
                    <a:cubicBezTo>
                      <a:pt x="381" y="140"/>
                      <a:pt x="382" y="140"/>
                      <a:pt x="382" y="141"/>
                    </a:cubicBezTo>
                    <a:cubicBezTo>
                      <a:pt x="383" y="142"/>
                      <a:pt x="382" y="142"/>
                      <a:pt x="381" y="143"/>
                    </a:cubicBezTo>
                    <a:cubicBezTo>
                      <a:pt x="381" y="143"/>
                      <a:pt x="381" y="143"/>
                      <a:pt x="381" y="144"/>
                    </a:cubicBezTo>
                    <a:cubicBezTo>
                      <a:pt x="380" y="145"/>
                      <a:pt x="379" y="145"/>
                      <a:pt x="379" y="145"/>
                    </a:cubicBezTo>
                    <a:cubicBezTo>
                      <a:pt x="379" y="145"/>
                      <a:pt x="379" y="145"/>
                      <a:pt x="379" y="145"/>
                    </a:cubicBezTo>
                    <a:cubicBezTo>
                      <a:pt x="378" y="145"/>
                      <a:pt x="378" y="145"/>
                      <a:pt x="378" y="145"/>
                    </a:cubicBezTo>
                    <a:cubicBezTo>
                      <a:pt x="378" y="145"/>
                      <a:pt x="377" y="146"/>
                      <a:pt x="377" y="147"/>
                    </a:cubicBezTo>
                    <a:cubicBezTo>
                      <a:pt x="376" y="147"/>
                      <a:pt x="375" y="148"/>
                      <a:pt x="374" y="148"/>
                    </a:cubicBezTo>
                    <a:cubicBezTo>
                      <a:pt x="374" y="149"/>
                      <a:pt x="372" y="150"/>
                      <a:pt x="372" y="151"/>
                    </a:cubicBezTo>
                    <a:cubicBezTo>
                      <a:pt x="372" y="151"/>
                      <a:pt x="371" y="152"/>
                      <a:pt x="370" y="152"/>
                    </a:cubicBezTo>
                    <a:cubicBezTo>
                      <a:pt x="369" y="153"/>
                      <a:pt x="370" y="153"/>
                      <a:pt x="371" y="154"/>
                    </a:cubicBezTo>
                    <a:cubicBezTo>
                      <a:pt x="372" y="154"/>
                      <a:pt x="372" y="155"/>
                      <a:pt x="372" y="155"/>
                    </a:cubicBezTo>
                    <a:cubicBezTo>
                      <a:pt x="373" y="155"/>
                      <a:pt x="373" y="155"/>
                      <a:pt x="374" y="155"/>
                    </a:cubicBezTo>
                    <a:cubicBezTo>
                      <a:pt x="375" y="155"/>
                      <a:pt x="375" y="156"/>
                      <a:pt x="375" y="156"/>
                    </a:cubicBezTo>
                    <a:cubicBezTo>
                      <a:pt x="375" y="157"/>
                      <a:pt x="375" y="158"/>
                      <a:pt x="374" y="158"/>
                    </a:cubicBezTo>
                    <a:cubicBezTo>
                      <a:pt x="374" y="159"/>
                      <a:pt x="374" y="159"/>
                      <a:pt x="375" y="159"/>
                    </a:cubicBezTo>
                    <a:cubicBezTo>
                      <a:pt x="375" y="160"/>
                      <a:pt x="375" y="161"/>
                      <a:pt x="375" y="161"/>
                    </a:cubicBezTo>
                    <a:cubicBezTo>
                      <a:pt x="374" y="162"/>
                      <a:pt x="374" y="163"/>
                      <a:pt x="374" y="164"/>
                    </a:cubicBezTo>
                    <a:cubicBezTo>
                      <a:pt x="374" y="164"/>
                      <a:pt x="374" y="165"/>
                      <a:pt x="373" y="165"/>
                    </a:cubicBezTo>
                    <a:cubicBezTo>
                      <a:pt x="371" y="164"/>
                      <a:pt x="371" y="165"/>
                      <a:pt x="370" y="165"/>
                    </a:cubicBezTo>
                    <a:cubicBezTo>
                      <a:pt x="369" y="166"/>
                      <a:pt x="367" y="167"/>
                      <a:pt x="367" y="167"/>
                    </a:cubicBezTo>
                    <a:cubicBezTo>
                      <a:pt x="366" y="167"/>
                      <a:pt x="365" y="167"/>
                      <a:pt x="365" y="167"/>
                    </a:cubicBezTo>
                    <a:cubicBezTo>
                      <a:pt x="365" y="168"/>
                      <a:pt x="364" y="168"/>
                      <a:pt x="363" y="169"/>
                    </a:cubicBezTo>
                    <a:cubicBezTo>
                      <a:pt x="362" y="170"/>
                      <a:pt x="361" y="169"/>
                      <a:pt x="359" y="169"/>
                    </a:cubicBezTo>
                    <a:cubicBezTo>
                      <a:pt x="358" y="169"/>
                      <a:pt x="358" y="169"/>
                      <a:pt x="357" y="170"/>
                    </a:cubicBezTo>
                    <a:cubicBezTo>
                      <a:pt x="356" y="171"/>
                      <a:pt x="357" y="172"/>
                      <a:pt x="357" y="172"/>
                    </a:cubicBezTo>
                    <a:cubicBezTo>
                      <a:pt x="357" y="173"/>
                      <a:pt x="357" y="174"/>
                      <a:pt x="357" y="174"/>
                    </a:cubicBezTo>
                    <a:cubicBezTo>
                      <a:pt x="356" y="174"/>
                      <a:pt x="356" y="174"/>
                      <a:pt x="355" y="174"/>
                    </a:cubicBezTo>
                    <a:cubicBezTo>
                      <a:pt x="354" y="175"/>
                      <a:pt x="355" y="176"/>
                      <a:pt x="355" y="178"/>
                    </a:cubicBezTo>
                    <a:cubicBezTo>
                      <a:pt x="355" y="179"/>
                      <a:pt x="353" y="178"/>
                      <a:pt x="353" y="177"/>
                    </a:cubicBezTo>
                    <a:cubicBezTo>
                      <a:pt x="353" y="177"/>
                      <a:pt x="351" y="177"/>
                      <a:pt x="351" y="177"/>
                    </a:cubicBezTo>
                    <a:cubicBezTo>
                      <a:pt x="350" y="177"/>
                      <a:pt x="349" y="177"/>
                      <a:pt x="348" y="177"/>
                    </a:cubicBezTo>
                    <a:cubicBezTo>
                      <a:pt x="348" y="178"/>
                      <a:pt x="348" y="177"/>
                      <a:pt x="347" y="177"/>
                    </a:cubicBezTo>
                    <a:cubicBezTo>
                      <a:pt x="347" y="176"/>
                      <a:pt x="347" y="178"/>
                      <a:pt x="346" y="179"/>
                    </a:cubicBezTo>
                    <a:cubicBezTo>
                      <a:pt x="346" y="180"/>
                      <a:pt x="345" y="179"/>
                      <a:pt x="343" y="179"/>
                    </a:cubicBezTo>
                    <a:cubicBezTo>
                      <a:pt x="342" y="179"/>
                      <a:pt x="341" y="181"/>
                      <a:pt x="339" y="182"/>
                    </a:cubicBezTo>
                    <a:cubicBezTo>
                      <a:pt x="338" y="182"/>
                      <a:pt x="338" y="183"/>
                      <a:pt x="337" y="182"/>
                    </a:cubicBezTo>
                    <a:cubicBezTo>
                      <a:pt x="336" y="182"/>
                      <a:pt x="335" y="184"/>
                      <a:pt x="335" y="184"/>
                    </a:cubicBezTo>
                    <a:cubicBezTo>
                      <a:pt x="334" y="185"/>
                      <a:pt x="333" y="186"/>
                      <a:pt x="332" y="187"/>
                    </a:cubicBezTo>
                    <a:cubicBezTo>
                      <a:pt x="331" y="188"/>
                      <a:pt x="332" y="189"/>
                      <a:pt x="332" y="190"/>
                    </a:cubicBezTo>
                    <a:cubicBezTo>
                      <a:pt x="332" y="191"/>
                      <a:pt x="331" y="193"/>
                      <a:pt x="330" y="193"/>
                    </a:cubicBezTo>
                    <a:cubicBezTo>
                      <a:pt x="330" y="194"/>
                      <a:pt x="329" y="196"/>
                      <a:pt x="329" y="196"/>
                    </a:cubicBezTo>
                    <a:cubicBezTo>
                      <a:pt x="328" y="197"/>
                      <a:pt x="327" y="196"/>
                      <a:pt x="326" y="195"/>
                    </a:cubicBezTo>
                    <a:cubicBezTo>
                      <a:pt x="325" y="194"/>
                      <a:pt x="325" y="194"/>
                      <a:pt x="324" y="195"/>
                    </a:cubicBezTo>
                    <a:cubicBezTo>
                      <a:pt x="324" y="195"/>
                      <a:pt x="323" y="194"/>
                      <a:pt x="322" y="194"/>
                    </a:cubicBezTo>
                    <a:cubicBezTo>
                      <a:pt x="322" y="193"/>
                      <a:pt x="320" y="192"/>
                      <a:pt x="319" y="192"/>
                    </a:cubicBezTo>
                    <a:cubicBezTo>
                      <a:pt x="318" y="192"/>
                      <a:pt x="317" y="192"/>
                      <a:pt x="317" y="191"/>
                    </a:cubicBezTo>
                    <a:cubicBezTo>
                      <a:pt x="317" y="191"/>
                      <a:pt x="317" y="190"/>
                      <a:pt x="317" y="190"/>
                    </a:cubicBezTo>
                    <a:cubicBezTo>
                      <a:pt x="316" y="189"/>
                      <a:pt x="315" y="187"/>
                      <a:pt x="315" y="187"/>
                    </a:cubicBezTo>
                    <a:cubicBezTo>
                      <a:pt x="315" y="186"/>
                      <a:pt x="315" y="185"/>
                      <a:pt x="315" y="185"/>
                    </a:cubicBezTo>
                    <a:cubicBezTo>
                      <a:pt x="314" y="185"/>
                      <a:pt x="314" y="186"/>
                      <a:pt x="313" y="186"/>
                    </a:cubicBezTo>
                    <a:cubicBezTo>
                      <a:pt x="313" y="185"/>
                      <a:pt x="313" y="184"/>
                      <a:pt x="313" y="183"/>
                    </a:cubicBezTo>
                    <a:cubicBezTo>
                      <a:pt x="312" y="183"/>
                      <a:pt x="312" y="183"/>
                      <a:pt x="311" y="183"/>
                    </a:cubicBezTo>
                    <a:cubicBezTo>
                      <a:pt x="310" y="183"/>
                      <a:pt x="311" y="182"/>
                      <a:pt x="310" y="182"/>
                    </a:cubicBezTo>
                    <a:cubicBezTo>
                      <a:pt x="309" y="182"/>
                      <a:pt x="309" y="183"/>
                      <a:pt x="309" y="184"/>
                    </a:cubicBezTo>
                    <a:cubicBezTo>
                      <a:pt x="309" y="185"/>
                      <a:pt x="308" y="185"/>
                      <a:pt x="307" y="186"/>
                    </a:cubicBezTo>
                    <a:cubicBezTo>
                      <a:pt x="307" y="187"/>
                      <a:pt x="306" y="187"/>
                      <a:pt x="306" y="187"/>
                    </a:cubicBezTo>
                    <a:cubicBezTo>
                      <a:pt x="305" y="186"/>
                      <a:pt x="305" y="187"/>
                      <a:pt x="304" y="187"/>
                    </a:cubicBezTo>
                    <a:cubicBezTo>
                      <a:pt x="304" y="188"/>
                      <a:pt x="303" y="190"/>
                      <a:pt x="302" y="190"/>
                    </a:cubicBezTo>
                    <a:cubicBezTo>
                      <a:pt x="301" y="191"/>
                      <a:pt x="300" y="192"/>
                      <a:pt x="299" y="192"/>
                    </a:cubicBezTo>
                    <a:cubicBezTo>
                      <a:pt x="298" y="192"/>
                      <a:pt x="298" y="193"/>
                      <a:pt x="298" y="193"/>
                    </a:cubicBezTo>
                    <a:cubicBezTo>
                      <a:pt x="298" y="194"/>
                      <a:pt x="297" y="195"/>
                      <a:pt x="296" y="195"/>
                    </a:cubicBezTo>
                    <a:cubicBezTo>
                      <a:pt x="295" y="195"/>
                      <a:pt x="296" y="193"/>
                      <a:pt x="295" y="192"/>
                    </a:cubicBezTo>
                    <a:cubicBezTo>
                      <a:pt x="295" y="192"/>
                      <a:pt x="294" y="192"/>
                      <a:pt x="294" y="193"/>
                    </a:cubicBezTo>
                    <a:cubicBezTo>
                      <a:pt x="294" y="194"/>
                      <a:pt x="293" y="194"/>
                      <a:pt x="292" y="195"/>
                    </a:cubicBezTo>
                    <a:cubicBezTo>
                      <a:pt x="292" y="195"/>
                      <a:pt x="292" y="195"/>
                      <a:pt x="292" y="196"/>
                    </a:cubicBezTo>
                    <a:cubicBezTo>
                      <a:pt x="292" y="197"/>
                      <a:pt x="291" y="197"/>
                      <a:pt x="293" y="197"/>
                    </a:cubicBezTo>
                    <a:cubicBezTo>
                      <a:pt x="294" y="197"/>
                      <a:pt x="293" y="199"/>
                      <a:pt x="293" y="200"/>
                    </a:cubicBezTo>
                    <a:cubicBezTo>
                      <a:pt x="293" y="201"/>
                      <a:pt x="294" y="202"/>
                      <a:pt x="294" y="203"/>
                    </a:cubicBezTo>
                    <a:cubicBezTo>
                      <a:pt x="294" y="204"/>
                      <a:pt x="294" y="204"/>
                      <a:pt x="293" y="204"/>
                    </a:cubicBezTo>
                    <a:cubicBezTo>
                      <a:pt x="292" y="204"/>
                      <a:pt x="292" y="205"/>
                      <a:pt x="292" y="205"/>
                    </a:cubicBezTo>
                    <a:cubicBezTo>
                      <a:pt x="292" y="206"/>
                      <a:pt x="291" y="208"/>
                      <a:pt x="290" y="208"/>
                    </a:cubicBezTo>
                    <a:cubicBezTo>
                      <a:pt x="289" y="209"/>
                      <a:pt x="289" y="208"/>
                      <a:pt x="288" y="209"/>
                    </a:cubicBezTo>
                    <a:cubicBezTo>
                      <a:pt x="287" y="209"/>
                      <a:pt x="287" y="211"/>
                      <a:pt x="287" y="212"/>
                    </a:cubicBezTo>
                    <a:cubicBezTo>
                      <a:pt x="287" y="212"/>
                      <a:pt x="286" y="212"/>
                      <a:pt x="285" y="213"/>
                    </a:cubicBezTo>
                    <a:cubicBezTo>
                      <a:pt x="284" y="213"/>
                      <a:pt x="282" y="212"/>
                      <a:pt x="281" y="212"/>
                    </a:cubicBezTo>
                    <a:cubicBezTo>
                      <a:pt x="280" y="212"/>
                      <a:pt x="280" y="212"/>
                      <a:pt x="279" y="213"/>
                    </a:cubicBezTo>
                    <a:cubicBezTo>
                      <a:pt x="279" y="214"/>
                      <a:pt x="279" y="215"/>
                      <a:pt x="280" y="216"/>
                    </a:cubicBezTo>
                    <a:cubicBezTo>
                      <a:pt x="280" y="216"/>
                      <a:pt x="280" y="217"/>
                      <a:pt x="280" y="218"/>
                    </a:cubicBezTo>
                    <a:cubicBezTo>
                      <a:pt x="280" y="218"/>
                      <a:pt x="279" y="218"/>
                      <a:pt x="278" y="217"/>
                    </a:cubicBezTo>
                    <a:cubicBezTo>
                      <a:pt x="277" y="216"/>
                      <a:pt x="277" y="216"/>
                      <a:pt x="276" y="215"/>
                    </a:cubicBezTo>
                    <a:cubicBezTo>
                      <a:pt x="275" y="214"/>
                      <a:pt x="274" y="215"/>
                      <a:pt x="274" y="216"/>
                    </a:cubicBezTo>
                    <a:cubicBezTo>
                      <a:pt x="273" y="216"/>
                      <a:pt x="272" y="218"/>
                      <a:pt x="272" y="219"/>
                    </a:cubicBezTo>
                    <a:cubicBezTo>
                      <a:pt x="272" y="220"/>
                      <a:pt x="273" y="221"/>
                      <a:pt x="274" y="221"/>
                    </a:cubicBezTo>
                    <a:cubicBezTo>
                      <a:pt x="274" y="222"/>
                      <a:pt x="273" y="224"/>
                      <a:pt x="273" y="225"/>
                    </a:cubicBezTo>
                    <a:cubicBezTo>
                      <a:pt x="273" y="225"/>
                      <a:pt x="276" y="226"/>
                      <a:pt x="277" y="226"/>
                    </a:cubicBezTo>
                    <a:cubicBezTo>
                      <a:pt x="277" y="226"/>
                      <a:pt x="277" y="225"/>
                      <a:pt x="278" y="224"/>
                    </a:cubicBezTo>
                    <a:cubicBezTo>
                      <a:pt x="278" y="224"/>
                      <a:pt x="279" y="224"/>
                      <a:pt x="279" y="225"/>
                    </a:cubicBezTo>
                    <a:cubicBezTo>
                      <a:pt x="279" y="225"/>
                      <a:pt x="281" y="226"/>
                      <a:pt x="281" y="227"/>
                    </a:cubicBezTo>
                    <a:cubicBezTo>
                      <a:pt x="281" y="228"/>
                      <a:pt x="281" y="230"/>
                      <a:pt x="281" y="231"/>
                    </a:cubicBezTo>
                    <a:cubicBezTo>
                      <a:pt x="281" y="232"/>
                      <a:pt x="282" y="232"/>
                      <a:pt x="282" y="233"/>
                    </a:cubicBezTo>
                    <a:cubicBezTo>
                      <a:pt x="282" y="234"/>
                      <a:pt x="283" y="235"/>
                      <a:pt x="284" y="235"/>
                    </a:cubicBezTo>
                    <a:cubicBezTo>
                      <a:pt x="284" y="236"/>
                      <a:pt x="284" y="238"/>
                      <a:pt x="283" y="239"/>
                    </a:cubicBezTo>
                    <a:cubicBezTo>
                      <a:pt x="282" y="240"/>
                      <a:pt x="282" y="241"/>
                      <a:pt x="282" y="242"/>
                    </a:cubicBezTo>
                    <a:cubicBezTo>
                      <a:pt x="282" y="243"/>
                      <a:pt x="282" y="244"/>
                      <a:pt x="283" y="245"/>
                    </a:cubicBezTo>
                    <a:cubicBezTo>
                      <a:pt x="283" y="246"/>
                      <a:pt x="284" y="245"/>
                      <a:pt x="285" y="245"/>
                    </a:cubicBezTo>
                    <a:cubicBezTo>
                      <a:pt x="286" y="245"/>
                      <a:pt x="285" y="246"/>
                      <a:pt x="285" y="246"/>
                    </a:cubicBezTo>
                    <a:cubicBezTo>
                      <a:pt x="285" y="247"/>
                      <a:pt x="286" y="247"/>
                      <a:pt x="286" y="247"/>
                    </a:cubicBezTo>
                    <a:cubicBezTo>
                      <a:pt x="287" y="247"/>
                      <a:pt x="288" y="247"/>
                      <a:pt x="288" y="248"/>
                    </a:cubicBezTo>
                    <a:cubicBezTo>
                      <a:pt x="289" y="248"/>
                      <a:pt x="287" y="250"/>
                      <a:pt x="287" y="251"/>
                    </a:cubicBezTo>
                    <a:cubicBezTo>
                      <a:pt x="287" y="251"/>
                      <a:pt x="286" y="253"/>
                      <a:pt x="286" y="254"/>
                    </a:cubicBezTo>
                    <a:cubicBezTo>
                      <a:pt x="285" y="254"/>
                      <a:pt x="284" y="256"/>
                      <a:pt x="283" y="256"/>
                    </a:cubicBezTo>
                    <a:cubicBezTo>
                      <a:pt x="283" y="257"/>
                      <a:pt x="282" y="258"/>
                      <a:pt x="282" y="258"/>
                    </a:cubicBezTo>
                    <a:cubicBezTo>
                      <a:pt x="282" y="259"/>
                      <a:pt x="280" y="261"/>
                      <a:pt x="280" y="262"/>
                    </a:cubicBezTo>
                    <a:cubicBezTo>
                      <a:pt x="279" y="263"/>
                      <a:pt x="280" y="265"/>
                      <a:pt x="280" y="266"/>
                    </a:cubicBezTo>
                    <a:cubicBezTo>
                      <a:pt x="280" y="266"/>
                      <a:pt x="279" y="267"/>
                      <a:pt x="278" y="268"/>
                    </a:cubicBezTo>
                    <a:cubicBezTo>
                      <a:pt x="276" y="268"/>
                      <a:pt x="275" y="270"/>
                      <a:pt x="274" y="271"/>
                    </a:cubicBezTo>
                    <a:cubicBezTo>
                      <a:pt x="274" y="272"/>
                      <a:pt x="273" y="273"/>
                      <a:pt x="273" y="273"/>
                    </a:cubicBezTo>
                    <a:cubicBezTo>
                      <a:pt x="272" y="274"/>
                      <a:pt x="272" y="274"/>
                      <a:pt x="271" y="274"/>
                    </a:cubicBezTo>
                    <a:cubicBezTo>
                      <a:pt x="270" y="273"/>
                      <a:pt x="270" y="273"/>
                      <a:pt x="269" y="273"/>
                    </a:cubicBezTo>
                    <a:cubicBezTo>
                      <a:pt x="268" y="273"/>
                      <a:pt x="267" y="274"/>
                      <a:pt x="266" y="275"/>
                    </a:cubicBezTo>
                    <a:cubicBezTo>
                      <a:pt x="266" y="276"/>
                      <a:pt x="265" y="276"/>
                      <a:pt x="265" y="276"/>
                    </a:cubicBezTo>
                    <a:cubicBezTo>
                      <a:pt x="264" y="276"/>
                      <a:pt x="264" y="276"/>
                      <a:pt x="263" y="276"/>
                    </a:cubicBezTo>
                    <a:cubicBezTo>
                      <a:pt x="263" y="276"/>
                      <a:pt x="260" y="277"/>
                      <a:pt x="259" y="277"/>
                    </a:cubicBezTo>
                    <a:cubicBezTo>
                      <a:pt x="258" y="278"/>
                      <a:pt x="259" y="280"/>
                      <a:pt x="258" y="280"/>
                    </a:cubicBezTo>
                    <a:cubicBezTo>
                      <a:pt x="257" y="280"/>
                      <a:pt x="257" y="279"/>
                      <a:pt x="257" y="278"/>
                    </a:cubicBezTo>
                    <a:cubicBezTo>
                      <a:pt x="256" y="278"/>
                      <a:pt x="253" y="279"/>
                      <a:pt x="252" y="280"/>
                    </a:cubicBezTo>
                    <a:cubicBezTo>
                      <a:pt x="252" y="281"/>
                      <a:pt x="251" y="282"/>
                      <a:pt x="250" y="282"/>
                    </a:cubicBezTo>
                    <a:cubicBezTo>
                      <a:pt x="250" y="283"/>
                      <a:pt x="249" y="284"/>
                      <a:pt x="248" y="285"/>
                    </a:cubicBezTo>
                    <a:cubicBezTo>
                      <a:pt x="248" y="285"/>
                      <a:pt x="248" y="286"/>
                      <a:pt x="247" y="287"/>
                    </a:cubicBezTo>
                    <a:cubicBezTo>
                      <a:pt x="247" y="288"/>
                      <a:pt x="246" y="290"/>
                      <a:pt x="246" y="290"/>
                    </a:cubicBezTo>
                    <a:cubicBezTo>
                      <a:pt x="245" y="291"/>
                      <a:pt x="245" y="291"/>
                      <a:pt x="244" y="291"/>
                    </a:cubicBezTo>
                    <a:cubicBezTo>
                      <a:pt x="243" y="292"/>
                      <a:pt x="243" y="294"/>
                      <a:pt x="242" y="295"/>
                    </a:cubicBezTo>
                    <a:cubicBezTo>
                      <a:pt x="242" y="297"/>
                      <a:pt x="243" y="299"/>
                      <a:pt x="244" y="300"/>
                    </a:cubicBezTo>
                    <a:cubicBezTo>
                      <a:pt x="245" y="301"/>
                      <a:pt x="244" y="302"/>
                      <a:pt x="243" y="303"/>
                    </a:cubicBezTo>
                    <a:cubicBezTo>
                      <a:pt x="242" y="303"/>
                      <a:pt x="242" y="304"/>
                      <a:pt x="241" y="305"/>
                    </a:cubicBezTo>
                    <a:cubicBezTo>
                      <a:pt x="240" y="306"/>
                      <a:pt x="241" y="306"/>
                      <a:pt x="241" y="307"/>
                    </a:cubicBezTo>
                    <a:cubicBezTo>
                      <a:pt x="241" y="308"/>
                      <a:pt x="243" y="310"/>
                      <a:pt x="243" y="310"/>
                    </a:cubicBezTo>
                    <a:cubicBezTo>
                      <a:pt x="244" y="310"/>
                      <a:pt x="244" y="311"/>
                      <a:pt x="244" y="311"/>
                    </a:cubicBezTo>
                    <a:cubicBezTo>
                      <a:pt x="245" y="312"/>
                      <a:pt x="246" y="314"/>
                      <a:pt x="246" y="315"/>
                    </a:cubicBezTo>
                    <a:cubicBezTo>
                      <a:pt x="246" y="316"/>
                      <a:pt x="245" y="317"/>
                      <a:pt x="244" y="318"/>
                    </a:cubicBezTo>
                    <a:cubicBezTo>
                      <a:pt x="244" y="319"/>
                      <a:pt x="245" y="320"/>
                      <a:pt x="246" y="320"/>
                    </a:cubicBezTo>
                    <a:cubicBezTo>
                      <a:pt x="247" y="320"/>
                      <a:pt x="248" y="322"/>
                      <a:pt x="248" y="322"/>
                    </a:cubicBezTo>
                    <a:cubicBezTo>
                      <a:pt x="249" y="323"/>
                      <a:pt x="249" y="324"/>
                      <a:pt x="249" y="324"/>
                    </a:cubicBezTo>
                    <a:cubicBezTo>
                      <a:pt x="249" y="325"/>
                      <a:pt x="249" y="325"/>
                      <a:pt x="250" y="326"/>
                    </a:cubicBezTo>
                    <a:cubicBezTo>
                      <a:pt x="251" y="326"/>
                      <a:pt x="251" y="326"/>
                      <a:pt x="252" y="326"/>
                    </a:cubicBezTo>
                    <a:cubicBezTo>
                      <a:pt x="253" y="326"/>
                      <a:pt x="253" y="326"/>
                      <a:pt x="253" y="327"/>
                    </a:cubicBezTo>
                    <a:cubicBezTo>
                      <a:pt x="253" y="327"/>
                      <a:pt x="252" y="328"/>
                      <a:pt x="252" y="328"/>
                    </a:cubicBezTo>
                    <a:cubicBezTo>
                      <a:pt x="252" y="329"/>
                      <a:pt x="251" y="329"/>
                      <a:pt x="251" y="330"/>
                    </a:cubicBezTo>
                    <a:cubicBezTo>
                      <a:pt x="251" y="331"/>
                      <a:pt x="251" y="332"/>
                      <a:pt x="251" y="333"/>
                    </a:cubicBezTo>
                    <a:cubicBezTo>
                      <a:pt x="251" y="333"/>
                      <a:pt x="251" y="334"/>
                      <a:pt x="251" y="335"/>
                    </a:cubicBezTo>
                    <a:cubicBezTo>
                      <a:pt x="251" y="336"/>
                      <a:pt x="250" y="337"/>
                      <a:pt x="249" y="336"/>
                    </a:cubicBezTo>
                    <a:cubicBezTo>
                      <a:pt x="248" y="336"/>
                      <a:pt x="247" y="337"/>
                      <a:pt x="247" y="337"/>
                    </a:cubicBezTo>
                    <a:cubicBezTo>
                      <a:pt x="247" y="337"/>
                      <a:pt x="247" y="335"/>
                      <a:pt x="247" y="334"/>
                    </a:cubicBezTo>
                    <a:cubicBezTo>
                      <a:pt x="247" y="333"/>
                      <a:pt x="245" y="333"/>
                      <a:pt x="244" y="333"/>
                    </a:cubicBezTo>
                    <a:cubicBezTo>
                      <a:pt x="243" y="333"/>
                      <a:pt x="243" y="334"/>
                      <a:pt x="242" y="335"/>
                    </a:cubicBezTo>
                    <a:cubicBezTo>
                      <a:pt x="242" y="336"/>
                      <a:pt x="242" y="336"/>
                      <a:pt x="242" y="337"/>
                    </a:cubicBezTo>
                    <a:cubicBezTo>
                      <a:pt x="242" y="338"/>
                      <a:pt x="242" y="337"/>
                      <a:pt x="241" y="338"/>
                    </a:cubicBezTo>
                    <a:cubicBezTo>
                      <a:pt x="240" y="338"/>
                      <a:pt x="240" y="340"/>
                      <a:pt x="239" y="340"/>
                    </a:cubicBezTo>
                    <a:cubicBezTo>
                      <a:pt x="239" y="341"/>
                      <a:pt x="238" y="342"/>
                      <a:pt x="238" y="343"/>
                    </a:cubicBezTo>
                    <a:cubicBezTo>
                      <a:pt x="238" y="343"/>
                      <a:pt x="237" y="344"/>
                      <a:pt x="237" y="345"/>
                    </a:cubicBezTo>
                    <a:cubicBezTo>
                      <a:pt x="237" y="346"/>
                      <a:pt x="236" y="346"/>
                      <a:pt x="235" y="347"/>
                    </a:cubicBezTo>
                    <a:cubicBezTo>
                      <a:pt x="234" y="348"/>
                      <a:pt x="235" y="349"/>
                      <a:pt x="235" y="349"/>
                    </a:cubicBezTo>
                    <a:cubicBezTo>
                      <a:pt x="234" y="350"/>
                      <a:pt x="235" y="350"/>
                      <a:pt x="235" y="351"/>
                    </a:cubicBezTo>
                    <a:cubicBezTo>
                      <a:pt x="235" y="351"/>
                      <a:pt x="236" y="352"/>
                      <a:pt x="236" y="352"/>
                    </a:cubicBezTo>
                    <a:cubicBezTo>
                      <a:pt x="236" y="353"/>
                      <a:pt x="236" y="353"/>
                      <a:pt x="236" y="354"/>
                    </a:cubicBezTo>
                    <a:cubicBezTo>
                      <a:pt x="236" y="354"/>
                      <a:pt x="236" y="354"/>
                      <a:pt x="236" y="355"/>
                    </a:cubicBezTo>
                    <a:cubicBezTo>
                      <a:pt x="236" y="356"/>
                      <a:pt x="237" y="356"/>
                      <a:pt x="238" y="357"/>
                    </a:cubicBezTo>
                    <a:cubicBezTo>
                      <a:pt x="239" y="357"/>
                      <a:pt x="240" y="356"/>
                      <a:pt x="241" y="355"/>
                    </a:cubicBezTo>
                    <a:cubicBezTo>
                      <a:pt x="242" y="354"/>
                      <a:pt x="243" y="356"/>
                      <a:pt x="243" y="357"/>
                    </a:cubicBezTo>
                    <a:cubicBezTo>
                      <a:pt x="243" y="358"/>
                      <a:pt x="243" y="358"/>
                      <a:pt x="244" y="359"/>
                    </a:cubicBezTo>
                    <a:cubicBezTo>
                      <a:pt x="244" y="360"/>
                      <a:pt x="244" y="360"/>
                      <a:pt x="243" y="361"/>
                    </a:cubicBezTo>
                    <a:cubicBezTo>
                      <a:pt x="242" y="362"/>
                      <a:pt x="239" y="364"/>
                      <a:pt x="239" y="364"/>
                    </a:cubicBezTo>
                    <a:cubicBezTo>
                      <a:pt x="239" y="365"/>
                      <a:pt x="239" y="366"/>
                      <a:pt x="238" y="366"/>
                    </a:cubicBezTo>
                    <a:cubicBezTo>
                      <a:pt x="238" y="366"/>
                      <a:pt x="238" y="367"/>
                      <a:pt x="237" y="367"/>
                    </a:cubicBezTo>
                    <a:cubicBezTo>
                      <a:pt x="237" y="368"/>
                      <a:pt x="236" y="368"/>
                      <a:pt x="236" y="368"/>
                    </a:cubicBezTo>
                    <a:cubicBezTo>
                      <a:pt x="236" y="369"/>
                      <a:pt x="235" y="370"/>
                      <a:pt x="235" y="371"/>
                    </a:cubicBezTo>
                    <a:cubicBezTo>
                      <a:pt x="234" y="372"/>
                      <a:pt x="235" y="373"/>
                      <a:pt x="235" y="374"/>
                    </a:cubicBezTo>
                    <a:cubicBezTo>
                      <a:pt x="235" y="375"/>
                      <a:pt x="234" y="375"/>
                      <a:pt x="233" y="375"/>
                    </a:cubicBezTo>
                    <a:cubicBezTo>
                      <a:pt x="233" y="375"/>
                      <a:pt x="232" y="376"/>
                      <a:pt x="232" y="376"/>
                    </a:cubicBezTo>
                    <a:cubicBezTo>
                      <a:pt x="232" y="377"/>
                      <a:pt x="231" y="377"/>
                      <a:pt x="231" y="378"/>
                    </a:cubicBezTo>
                    <a:cubicBezTo>
                      <a:pt x="230" y="378"/>
                      <a:pt x="230" y="379"/>
                      <a:pt x="230" y="379"/>
                    </a:cubicBezTo>
                    <a:cubicBezTo>
                      <a:pt x="229" y="379"/>
                      <a:pt x="228" y="380"/>
                      <a:pt x="228" y="380"/>
                    </a:cubicBezTo>
                    <a:cubicBezTo>
                      <a:pt x="227" y="380"/>
                      <a:pt x="227" y="381"/>
                      <a:pt x="227" y="381"/>
                    </a:cubicBezTo>
                    <a:cubicBezTo>
                      <a:pt x="226" y="381"/>
                      <a:pt x="225" y="381"/>
                      <a:pt x="224" y="381"/>
                    </a:cubicBezTo>
                    <a:cubicBezTo>
                      <a:pt x="224" y="381"/>
                      <a:pt x="223" y="381"/>
                      <a:pt x="222" y="382"/>
                    </a:cubicBezTo>
                    <a:cubicBezTo>
                      <a:pt x="221" y="382"/>
                      <a:pt x="220" y="383"/>
                      <a:pt x="220" y="383"/>
                    </a:cubicBezTo>
                    <a:cubicBezTo>
                      <a:pt x="220" y="383"/>
                      <a:pt x="220" y="384"/>
                      <a:pt x="219" y="384"/>
                    </a:cubicBezTo>
                    <a:cubicBezTo>
                      <a:pt x="219" y="384"/>
                      <a:pt x="218" y="384"/>
                      <a:pt x="218" y="385"/>
                    </a:cubicBezTo>
                    <a:cubicBezTo>
                      <a:pt x="218" y="385"/>
                      <a:pt x="217" y="387"/>
                      <a:pt x="217" y="387"/>
                    </a:cubicBezTo>
                    <a:cubicBezTo>
                      <a:pt x="217" y="388"/>
                      <a:pt x="218" y="389"/>
                      <a:pt x="218" y="389"/>
                    </a:cubicBezTo>
                    <a:cubicBezTo>
                      <a:pt x="219" y="390"/>
                      <a:pt x="220" y="390"/>
                      <a:pt x="220" y="391"/>
                    </a:cubicBezTo>
                    <a:cubicBezTo>
                      <a:pt x="220" y="391"/>
                      <a:pt x="221" y="392"/>
                      <a:pt x="221" y="392"/>
                    </a:cubicBezTo>
                    <a:cubicBezTo>
                      <a:pt x="222" y="392"/>
                      <a:pt x="222" y="394"/>
                      <a:pt x="222" y="395"/>
                    </a:cubicBezTo>
                    <a:cubicBezTo>
                      <a:pt x="222" y="395"/>
                      <a:pt x="221" y="396"/>
                      <a:pt x="221" y="396"/>
                    </a:cubicBezTo>
                    <a:cubicBezTo>
                      <a:pt x="220" y="396"/>
                      <a:pt x="221" y="395"/>
                      <a:pt x="221" y="395"/>
                    </a:cubicBezTo>
                    <a:cubicBezTo>
                      <a:pt x="221" y="394"/>
                      <a:pt x="220" y="394"/>
                      <a:pt x="220" y="394"/>
                    </a:cubicBezTo>
                    <a:cubicBezTo>
                      <a:pt x="219" y="395"/>
                      <a:pt x="219" y="395"/>
                      <a:pt x="218" y="395"/>
                    </a:cubicBezTo>
                    <a:cubicBezTo>
                      <a:pt x="217" y="395"/>
                      <a:pt x="217" y="397"/>
                      <a:pt x="217" y="398"/>
                    </a:cubicBezTo>
                    <a:cubicBezTo>
                      <a:pt x="216" y="398"/>
                      <a:pt x="216" y="399"/>
                      <a:pt x="216" y="400"/>
                    </a:cubicBezTo>
                    <a:cubicBezTo>
                      <a:pt x="217" y="401"/>
                      <a:pt x="215" y="401"/>
                      <a:pt x="214" y="401"/>
                    </a:cubicBezTo>
                    <a:cubicBezTo>
                      <a:pt x="213" y="400"/>
                      <a:pt x="213" y="400"/>
                      <a:pt x="213" y="401"/>
                    </a:cubicBezTo>
                    <a:cubicBezTo>
                      <a:pt x="212" y="402"/>
                      <a:pt x="213" y="403"/>
                      <a:pt x="213" y="404"/>
                    </a:cubicBezTo>
                    <a:cubicBezTo>
                      <a:pt x="213" y="405"/>
                      <a:pt x="213" y="405"/>
                      <a:pt x="213" y="405"/>
                    </a:cubicBezTo>
                    <a:cubicBezTo>
                      <a:pt x="214" y="406"/>
                      <a:pt x="214" y="406"/>
                      <a:pt x="213" y="406"/>
                    </a:cubicBezTo>
                    <a:cubicBezTo>
                      <a:pt x="213" y="407"/>
                      <a:pt x="213" y="407"/>
                      <a:pt x="212" y="407"/>
                    </a:cubicBezTo>
                    <a:cubicBezTo>
                      <a:pt x="212" y="408"/>
                      <a:pt x="212" y="408"/>
                      <a:pt x="212" y="409"/>
                    </a:cubicBezTo>
                    <a:cubicBezTo>
                      <a:pt x="212" y="409"/>
                      <a:pt x="212" y="410"/>
                      <a:pt x="213" y="410"/>
                    </a:cubicBezTo>
                    <a:cubicBezTo>
                      <a:pt x="213" y="410"/>
                      <a:pt x="213" y="411"/>
                      <a:pt x="213" y="412"/>
                    </a:cubicBezTo>
                    <a:cubicBezTo>
                      <a:pt x="213" y="412"/>
                      <a:pt x="214" y="413"/>
                      <a:pt x="214" y="414"/>
                    </a:cubicBezTo>
                    <a:cubicBezTo>
                      <a:pt x="214" y="415"/>
                      <a:pt x="213" y="414"/>
                      <a:pt x="212" y="415"/>
                    </a:cubicBezTo>
                    <a:cubicBezTo>
                      <a:pt x="211" y="415"/>
                      <a:pt x="212" y="416"/>
                      <a:pt x="212" y="417"/>
                    </a:cubicBezTo>
                    <a:cubicBezTo>
                      <a:pt x="212" y="418"/>
                      <a:pt x="212" y="418"/>
                      <a:pt x="211" y="418"/>
                    </a:cubicBezTo>
                    <a:cubicBezTo>
                      <a:pt x="210" y="419"/>
                      <a:pt x="210" y="420"/>
                      <a:pt x="210" y="420"/>
                    </a:cubicBezTo>
                    <a:cubicBezTo>
                      <a:pt x="210" y="421"/>
                      <a:pt x="210" y="422"/>
                      <a:pt x="210" y="422"/>
                    </a:cubicBezTo>
                    <a:cubicBezTo>
                      <a:pt x="211" y="422"/>
                      <a:pt x="211" y="422"/>
                      <a:pt x="211" y="423"/>
                    </a:cubicBezTo>
                    <a:cubicBezTo>
                      <a:pt x="210" y="424"/>
                      <a:pt x="211" y="424"/>
                      <a:pt x="211" y="425"/>
                    </a:cubicBezTo>
                    <a:cubicBezTo>
                      <a:pt x="212" y="425"/>
                      <a:pt x="212" y="425"/>
                      <a:pt x="212" y="426"/>
                    </a:cubicBezTo>
                    <a:cubicBezTo>
                      <a:pt x="212" y="427"/>
                      <a:pt x="211" y="427"/>
                      <a:pt x="211" y="427"/>
                    </a:cubicBezTo>
                    <a:cubicBezTo>
                      <a:pt x="210" y="427"/>
                      <a:pt x="210" y="428"/>
                      <a:pt x="211" y="429"/>
                    </a:cubicBezTo>
                    <a:cubicBezTo>
                      <a:pt x="211" y="429"/>
                      <a:pt x="210" y="430"/>
                      <a:pt x="210" y="431"/>
                    </a:cubicBezTo>
                    <a:cubicBezTo>
                      <a:pt x="210" y="431"/>
                      <a:pt x="210" y="432"/>
                      <a:pt x="211" y="432"/>
                    </a:cubicBezTo>
                    <a:cubicBezTo>
                      <a:pt x="211" y="433"/>
                      <a:pt x="210" y="433"/>
                      <a:pt x="210" y="433"/>
                    </a:cubicBezTo>
                    <a:cubicBezTo>
                      <a:pt x="209" y="434"/>
                      <a:pt x="210" y="434"/>
                      <a:pt x="211" y="434"/>
                    </a:cubicBezTo>
                    <a:cubicBezTo>
                      <a:pt x="211" y="434"/>
                      <a:pt x="211" y="434"/>
                      <a:pt x="211" y="435"/>
                    </a:cubicBezTo>
                    <a:cubicBezTo>
                      <a:pt x="211" y="435"/>
                      <a:pt x="211" y="435"/>
                      <a:pt x="211" y="436"/>
                    </a:cubicBezTo>
                    <a:cubicBezTo>
                      <a:pt x="211" y="437"/>
                      <a:pt x="211" y="437"/>
                      <a:pt x="210" y="438"/>
                    </a:cubicBezTo>
                    <a:cubicBezTo>
                      <a:pt x="210" y="439"/>
                      <a:pt x="210" y="438"/>
                      <a:pt x="209" y="438"/>
                    </a:cubicBezTo>
                    <a:cubicBezTo>
                      <a:pt x="209" y="437"/>
                      <a:pt x="209" y="439"/>
                      <a:pt x="209" y="439"/>
                    </a:cubicBezTo>
                    <a:cubicBezTo>
                      <a:pt x="208" y="439"/>
                      <a:pt x="208" y="438"/>
                      <a:pt x="207" y="438"/>
                    </a:cubicBezTo>
                    <a:cubicBezTo>
                      <a:pt x="206" y="438"/>
                      <a:pt x="207" y="439"/>
                      <a:pt x="207" y="440"/>
                    </a:cubicBezTo>
                    <a:cubicBezTo>
                      <a:pt x="207" y="441"/>
                      <a:pt x="206" y="443"/>
                      <a:pt x="205" y="444"/>
                    </a:cubicBezTo>
                    <a:cubicBezTo>
                      <a:pt x="205" y="444"/>
                      <a:pt x="205" y="444"/>
                      <a:pt x="204" y="444"/>
                    </a:cubicBezTo>
                    <a:cubicBezTo>
                      <a:pt x="204" y="444"/>
                      <a:pt x="203" y="445"/>
                      <a:pt x="203" y="446"/>
                    </a:cubicBezTo>
                    <a:cubicBezTo>
                      <a:pt x="202" y="446"/>
                      <a:pt x="202" y="446"/>
                      <a:pt x="201" y="446"/>
                    </a:cubicBezTo>
                    <a:cubicBezTo>
                      <a:pt x="201" y="445"/>
                      <a:pt x="200" y="446"/>
                      <a:pt x="200" y="446"/>
                    </a:cubicBezTo>
                    <a:cubicBezTo>
                      <a:pt x="200" y="447"/>
                      <a:pt x="200" y="447"/>
                      <a:pt x="200" y="448"/>
                    </a:cubicBezTo>
                    <a:cubicBezTo>
                      <a:pt x="200" y="448"/>
                      <a:pt x="200" y="449"/>
                      <a:pt x="200" y="449"/>
                    </a:cubicBezTo>
                    <a:cubicBezTo>
                      <a:pt x="200" y="450"/>
                      <a:pt x="200" y="451"/>
                      <a:pt x="200" y="451"/>
                    </a:cubicBezTo>
                    <a:cubicBezTo>
                      <a:pt x="200" y="452"/>
                      <a:pt x="201" y="452"/>
                      <a:pt x="202" y="452"/>
                    </a:cubicBezTo>
                    <a:cubicBezTo>
                      <a:pt x="202" y="451"/>
                      <a:pt x="203" y="452"/>
                      <a:pt x="203" y="453"/>
                    </a:cubicBezTo>
                    <a:cubicBezTo>
                      <a:pt x="203" y="454"/>
                      <a:pt x="203" y="454"/>
                      <a:pt x="202" y="454"/>
                    </a:cubicBezTo>
                    <a:cubicBezTo>
                      <a:pt x="202" y="454"/>
                      <a:pt x="202" y="455"/>
                      <a:pt x="203" y="456"/>
                    </a:cubicBezTo>
                    <a:cubicBezTo>
                      <a:pt x="203" y="456"/>
                      <a:pt x="203" y="456"/>
                      <a:pt x="203" y="457"/>
                    </a:cubicBezTo>
                    <a:cubicBezTo>
                      <a:pt x="203" y="457"/>
                      <a:pt x="203" y="457"/>
                      <a:pt x="204" y="457"/>
                    </a:cubicBezTo>
                    <a:cubicBezTo>
                      <a:pt x="205" y="457"/>
                      <a:pt x="205" y="457"/>
                      <a:pt x="206" y="458"/>
                    </a:cubicBezTo>
                    <a:cubicBezTo>
                      <a:pt x="206" y="458"/>
                      <a:pt x="206" y="458"/>
                      <a:pt x="206" y="459"/>
                    </a:cubicBezTo>
                    <a:cubicBezTo>
                      <a:pt x="206" y="459"/>
                      <a:pt x="206" y="460"/>
                      <a:pt x="207" y="460"/>
                    </a:cubicBezTo>
                    <a:cubicBezTo>
                      <a:pt x="207" y="460"/>
                      <a:pt x="207" y="461"/>
                      <a:pt x="207" y="461"/>
                    </a:cubicBezTo>
                    <a:cubicBezTo>
                      <a:pt x="207" y="461"/>
                      <a:pt x="206" y="461"/>
                      <a:pt x="206" y="461"/>
                    </a:cubicBezTo>
                    <a:cubicBezTo>
                      <a:pt x="206" y="461"/>
                      <a:pt x="204" y="463"/>
                      <a:pt x="203" y="463"/>
                    </a:cubicBezTo>
                    <a:cubicBezTo>
                      <a:pt x="203" y="463"/>
                      <a:pt x="203" y="464"/>
                      <a:pt x="203" y="465"/>
                    </a:cubicBezTo>
                    <a:cubicBezTo>
                      <a:pt x="203" y="465"/>
                      <a:pt x="204" y="465"/>
                      <a:pt x="204" y="465"/>
                    </a:cubicBezTo>
                    <a:cubicBezTo>
                      <a:pt x="205" y="465"/>
                      <a:pt x="205" y="466"/>
                      <a:pt x="206" y="467"/>
                    </a:cubicBezTo>
                    <a:cubicBezTo>
                      <a:pt x="206" y="467"/>
                      <a:pt x="207" y="468"/>
                      <a:pt x="207" y="468"/>
                    </a:cubicBezTo>
                    <a:cubicBezTo>
                      <a:pt x="208" y="469"/>
                      <a:pt x="207" y="469"/>
                      <a:pt x="207" y="469"/>
                    </a:cubicBezTo>
                    <a:cubicBezTo>
                      <a:pt x="206" y="469"/>
                      <a:pt x="206" y="469"/>
                      <a:pt x="205" y="469"/>
                    </a:cubicBezTo>
                    <a:cubicBezTo>
                      <a:pt x="205" y="469"/>
                      <a:pt x="205" y="468"/>
                      <a:pt x="204" y="467"/>
                    </a:cubicBezTo>
                    <a:cubicBezTo>
                      <a:pt x="204" y="467"/>
                      <a:pt x="203" y="468"/>
                      <a:pt x="203" y="469"/>
                    </a:cubicBezTo>
                    <a:cubicBezTo>
                      <a:pt x="203" y="469"/>
                      <a:pt x="203" y="470"/>
                      <a:pt x="204" y="470"/>
                    </a:cubicBezTo>
                    <a:cubicBezTo>
                      <a:pt x="204" y="470"/>
                      <a:pt x="205" y="471"/>
                      <a:pt x="205" y="471"/>
                    </a:cubicBezTo>
                    <a:cubicBezTo>
                      <a:pt x="205" y="471"/>
                      <a:pt x="205" y="471"/>
                      <a:pt x="205" y="471"/>
                    </a:cubicBezTo>
                    <a:cubicBezTo>
                      <a:pt x="205" y="471"/>
                      <a:pt x="204" y="471"/>
                      <a:pt x="204" y="471"/>
                    </a:cubicBezTo>
                    <a:cubicBezTo>
                      <a:pt x="204" y="471"/>
                      <a:pt x="204" y="472"/>
                      <a:pt x="204" y="472"/>
                    </a:cubicBezTo>
                    <a:cubicBezTo>
                      <a:pt x="204" y="472"/>
                      <a:pt x="205" y="473"/>
                      <a:pt x="205" y="474"/>
                    </a:cubicBezTo>
                    <a:cubicBezTo>
                      <a:pt x="205" y="475"/>
                      <a:pt x="206" y="475"/>
                      <a:pt x="207" y="475"/>
                    </a:cubicBezTo>
                    <a:cubicBezTo>
                      <a:pt x="207" y="476"/>
                      <a:pt x="207" y="476"/>
                      <a:pt x="206" y="476"/>
                    </a:cubicBezTo>
                    <a:cubicBezTo>
                      <a:pt x="206" y="477"/>
                      <a:pt x="205" y="477"/>
                      <a:pt x="205" y="477"/>
                    </a:cubicBezTo>
                    <a:cubicBezTo>
                      <a:pt x="204" y="477"/>
                      <a:pt x="204" y="478"/>
                      <a:pt x="203" y="478"/>
                    </a:cubicBezTo>
                    <a:cubicBezTo>
                      <a:pt x="202" y="478"/>
                      <a:pt x="203" y="477"/>
                      <a:pt x="203" y="476"/>
                    </a:cubicBezTo>
                    <a:cubicBezTo>
                      <a:pt x="203" y="476"/>
                      <a:pt x="203" y="475"/>
                      <a:pt x="203" y="475"/>
                    </a:cubicBezTo>
                    <a:cubicBezTo>
                      <a:pt x="202" y="475"/>
                      <a:pt x="201" y="474"/>
                      <a:pt x="200" y="474"/>
                    </a:cubicBezTo>
                    <a:cubicBezTo>
                      <a:pt x="199" y="474"/>
                      <a:pt x="199" y="475"/>
                      <a:pt x="199" y="476"/>
                    </a:cubicBezTo>
                    <a:cubicBezTo>
                      <a:pt x="198" y="477"/>
                      <a:pt x="198" y="478"/>
                      <a:pt x="199" y="478"/>
                    </a:cubicBezTo>
                    <a:cubicBezTo>
                      <a:pt x="199" y="479"/>
                      <a:pt x="198" y="479"/>
                      <a:pt x="197" y="478"/>
                    </a:cubicBezTo>
                    <a:cubicBezTo>
                      <a:pt x="197" y="478"/>
                      <a:pt x="197" y="479"/>
                      <a:pt x="197" y="479"/>
                    </a:cubicBezTo>
                    <a:cubicBezTo>
                      <a:pt x="197" y="480"/>
                      <a:pt x="197" y="480"/>
                      <a:pt x="197" y="481"/>
                    </a:cubicBezTo>
                    <a:cubicBezTo>
                      <a:pt x="198" y="481"/>
                      <a:pt x="197" y="481"/>
                      <a:pt x="196" y="481"/>
                    </a:cubicBezTo>
                    <a:cubicBezTo>
                      <a:pt x="196" y="481"/>
                      <a:pt x="196" y="483"/>
                      <a:pt x="196" y="483"/>
                    </a:cubicBezTo>
                    <a:cubicBezTo>
                      <a:pt x="196" y="483"/>
                      <a:pt x="196" y="484"/>
                      <a:pt x="196" y="485"/>
                    </a:cubicBezTo>
                    <a:cubicBezTo>
                      <a:pt x="196" y="485"/>
                      <a:pt x="197" y="486"/>
                      <a:pt x="197" y="486"/>
                    </a:cubicBezTo>
                    <a:cubicBezTo>
                      <a:pt x="197" y="487"/>
                      <a:pt x="197" y="487"/>
                      <a:pt x="196" y="487"/>
                    </a:cubicBezTo>
                    <a:cubicBezTo>
                      <a:pt x="196" y="487"/>
                      <a:pt x="196" y="488"/>
                      <a:pt x="195" y="489"/>
                    </a:cubicBezTo>
                    <a:cubicBezTo>
                      <a:pt x="195" y="490"/>
                      <a:pt x="195" y="490"/>
                      <a:pt x="196" y="491"/>
                    </a:cubicBezTo>
                    <a:cubicBezTo>
                      <a:pt x="197" y="491"/>
                      <a:pt x="197" y="492"/>
                      <a:pt x="197" y="492"/>
                    </a:cubicBezTo>
                    <a:cubicBezTo>
                      <a:pt x="197" y="493"/>
                      <a:pt x="198" y="493"/>
                      <a:pt x="198" y="493"/>
                    </a:cubicBezTo>
                    <a:cubicBezTo>
                      <a:pt x="199" y="493"/>
                      <a:pt x="199" y="493"/>
                      <a:pt x="200" y="493"/>
                    </a:cubicBezTo>
                    <a:cubicBezTo>
                      <a:pt x="200" y="493"/>
                      <a:pt x="200" y="494"/>
                      <a:pt x="200" y="495"/>
                    </a:cubicBezTo>
                    <a:cubicBezTo>
                      <a:pt x="199" y="495"/>
                      <a:pt x="199" y="495"/>
                      <a:pt x="198" y="495"/>
                    </a:cubicBezTo>
                    <a:cubicBezTo>
                      <a:pt x="198" y="495"/>
                      <a:pt x="197" y="496"/>
                      <a:pt x="197" y="496"/>
                    </a:cubicBezTo>
                    <a:cubicBezTo>
                      <a:pt x="196" y="496"/>
                      <a:pt x="197" y="497"/>
                      <a:pt x="198" y="497"/>
                    </a:cubicBezTo>
                    <a:cubicBezTo>
                      <a:pt x="198" y="497"/>
                      <a:pt x="198" y="497"/>
                      <a:pt x="199" y="497"/>
                    </a:cubicBezTo>
                    <a:cubicBezTo>
                      <a:pt x="199" y="498"/>
                      <a:pt x="199" y="498"/>
                      <a:pt x="199" y="499"/>
                    </a:cubicBezTo>
                    <a:cubicBezTo>
                      <a:pt x="199" y="499"/>
                      <a:pt x="200" y="500"/>
                      <a:pt x="200" y="500"/>
                    </a:cubicBezTo>
                    <a:cubicBezTo>
                      <a:pt x="201" y="500"/>
                      <a:pt x="201" y="501"/>
                      <a:pt x="202" y="502"/>
                    </a:cubicBezTo>
                    <a:cubicBezTo>
                      <a:pt x="202" y="502"/>
                      <a:pt x="203" y="503"/>
                      <a:pt x="203" y="503"/>
                    </a:cubicBezTo>
                    <a:cubicBezTo>
                      <a:pt x="204" y="504"/>
                      <a:pt x="204" y="504"/>
                      <a:pt x="204" y="504"/>
                    </a:cubicBezTo>
                    <a:cubicBezTo>
                      <a:pt x="205" y="505"/>
                      <a:pt x="205" y="505"/>
                      <a:pt x="204" y="505"/>
                    </a:cubicBezTo>
                    <a:cubicBezTo>
                      <a:pt x="204" y="505"/>
                      <a:pt x="202" y="505"/>
                      <a:pt x="202" y="505"/>
                    </a:cubicBezTo>
                    <a:cubicBezTo>
                      <a:pt x="201" y="505"/>
                      <a:pt x="201" y="505"/>
                      <a:pt x="201" y="506"/>
                    </a:cubicBezTo>
                    <a:cubicBezTo>
                      <a:pt x="201" y="506"/>
                      <a:pt x="200" y="505"/>
                      <a:pt x="200" y="505"/>
                    </a:cubicBezTo>
                    <a:cubicBezTo>
                      <a:pt x="199" y="504"/>
                      <a:pt x="197" y="507"/>
                      <a:pt x="197" y="507"/>
                    </a:cubicBezTo>
                    <a:cubicBezTo>
                      <a:pt x="196" y="508"/>
                      <a:pt x="196" y="508"/>
                      <a:pt x="195" y="508"/>
                    </a:cubicBezTo>
                    <a:cubicBezTo>
                      <a:pt x="194" y="508"/>
                      <a:pt x="193" y="508"/>
                      <a:pt x="193" y="508"/>
                    </a:cubicBezTo>
                    <a:cubicBezTo>
                      <a:pt x="192" y="507"/>
                      <a:pt x="192" y="508"/>
                      <a:pt x="191" y="508"/>
                    </a:cubicBezTo>
                    <a:cubicBezTo>
                      <a:pt x="191" y="508"/>
                      <a:pt x="191" y="507"/>
                      <a:pt x="190" y="507"/>
                    </a:cubicBezTo>
                    <a:cubicBezTo>
                      <a:pt x="190" y="506"/>
                      <a:pt x="191" y="506"/>
                      <a:pt x="191" y="506"/>
                    </a:cubicBezTo>
                    <a:cubicBezTo>
                      <a:pt x="191" y="506"/>
                      <a:pt x="191" y="504"/>
                      <a:pt x="190" y="503"/>
                    </a:cubicBezTo>
                    <a:cubicBezTo>
                      <a:pt x="190" y="502"/>
                      <a:pt x="188" y="502"/>
                      <a:pt x="188" y="502"/>
                    </a:cubicBezTo>
                    <a:cubicBezTo>
                      <a:pt x="188" y="502"/>
                      <a:pt x="187" y="502"/>
                      <a:pt x="186" y="502"/>
                    </a:cubicBezTo>
                    <a:cubicBezTo>
                      <a:pt x="186" y="502"/>
                      <a:pt x="185" y="501"/>
                      <a:pt x="184" y="501"/>
                    </a:cubicBezTo>
                    <a:cubicBezTo>
                      <a:pt x="184" y="501"/>
                      <a:pt x="184" y="502"/>
                      <a:pt x="184" y="502"/>
                    </a:cubicBezTo>
                    <a:cubicBezTo>
                      <a:pt x="183" y="502"/>
                      <a:pt x="182" y="502"/>
                      <a:pt x="182" y="502"/>
                    </a:cubicBezTo>
                    <a:cubicBezTo>
                      <a:pt x="181" y="503"/>
                      <a:pt x="181" y="502"/>
                      <a:pt x="181" y="501"/>
                    </a:cubicBezTo>
                    <a:cubicBezTo>
                      <a:pt x="181" y="500"/>
                      <a:pt x="180" y="500"/>
                      <a:pt x="180" y="499"/>
                    </a:cubicBezTo>
                    <a:cubicBezTo>
                      <a:pt x="180" y="499"/>
                      <a:pt x="180" y="497"/>
                      <a:pt x="180" y="497"/>
                    </a:cubicBezTo>
                    <a:cubicBezTo>
                      <a:pt x="180" y="496"/>
                      <a:pt x="177" y="495"/>
                      <a:pt x="177" y="495"/>
                    </a:cubicBezTo>
                    <a:cubicBezTo>
                      <a:pt x="176" y="495"/>
                      <a:pt x="177" y="494"/>
                      <a:pt x="177" y="494"/>
                    </a:cubicBezTo>
                    <a:cubicBezTo>
                      <a:pt x="177" y="493"/>
                      <a:pt x="176" y="494"/>
                      <a:pt x="176" y="494"/>
                    </a:cubicBezTo>
                    <a:cubicBezTo>
                      <a:pt x="175" y="494"/>
                      <a:pt x="175" y="494"/>
                      <a:pt x="175" y="493"/>
                    </a:cubicBezTo>
                    <a:cubicBezTo>
                      <a:pt x="175" y="493"/>
                      <a:pt x="174" y="493"/>
                      <a:pt x="174" y="492"/>
                    </a:cubicBezTo>
                    <a:cubicBezTo>
                      <a:pt x="174" y="491"/>
                      <a:pt x="173" y="491"/>
                      <a:pt x="173" y="491"/>
                    </a:cubicBezTo>
                    <a:cubicBezTo>
                      <a:pt x="173" y="490"/>
                      <a:pt x="172" y="489"/>
                      <a:pt x="171" y="490"/>
                    </a:cubicBezTo>
                    <a:cubicBezTo>
                      <a:pt x="170" y="490"/>
                      <a:pt x="170" y="490"/>
                      <a:pt x="170" y="489"/>
                    </a:cubicBezTo>
                    <a:cubicBezTo>
                      <a:pt x="169" y="489"/>
                      <a:pt x="168" y="488"/>
                      <a:pt x="167" y="488"/>
                    </a:cubicBezTo>
                    <a:cubicBezTo>
                      <a:pt x="166" y="487"/>
                      <a:pt x="166" y="488"/>
                      <a:pt x="165" y="489"/>
                    </a:cubicBezTo>
                    <a:cubicBezTo>
                      <a:pt x="165" y="490"/>
                      <a:pt x="165" y="490"/>
                      <a:pt x="164" y="490"/>
                    </a:cubicBezTo>
                    <a:cubicBezTo>
                      <a:pt x="163" y="490"/>
                      <a:pt x="163" y="492"/>
                      <a:pt x="163" y="493"/>
                    </a:cubicBezTo>
                    <a:cubicBezTo>
                      <a:pt x="163" y="493"/>
                      <a:pt x="162" y="493"/>
                      <a:pt x="162" y="493"/>
                    </a:cubicBezTo>
                    <a:cubicBezTo>
                      <a:pt x="161" y="492"/>
                      <a:pt x="161" y="492"/>
                      <a:pt x="160" y="492"/>
                    </a:cubicBezTo>
                    <a:cubicBezTo>
                      <a:pt x="160" y="492"/>
                      <a:pt x="159" y="492"/>
                      <a:pt x="159" y="492"/>
                    </a:cubicBezTo>
                    <a:cubicBezTo>
                      <a:pt x="159" y="491"/>
                      <a:pt x="157" y="492"/>
                      <a:pt x="156" y="492"/>
                    </a:cubicBezTo>
                    <a:cubicBezTo>
                      <a:pt x="156" y="492"/>
                      <a:pt x="155" y="493"/>
                      <a:pt x="155" y="494"/>
                    </a:cubicBezTo>
                    <a:cubicBezTo>
                      <a:pt x="155" y="495"/>
                      <a:pt x="154" y="494"/>
                      <a:pt x="154" y="494"/>
                    </a:cubicBezTo>
                    <a:cubicBezTo>
                      <a:pt x="153" y="494"/>
                      <a:pt x="152" y="495"/>
                      <a:pt x="152" y="495"/>
                    </a:cubicBezTo>
                    <a:cubicBezTo>
                      <a:pt x="151" y="496"/>
                      <a:pt x="149" y="496"/>
                      <a:pt x="149" y="497"/>
                    </a:cubicBezTo>
                    <a:cubicBezTo>
                      <a:pt x="149" y="497"/>
                      <a:pt x="149" y="498"/>
                      <a:pt x="150" y="498"/>
                    </a:cubicBezTo>
                    <a:cubicBezTo>
                      <a:pt x="150" y="498"/>
                      <a:pt x="149" y="498"/>
                      <a:pt x="148" y="498"/>
                    </a:cubicBezTo>
                    <a:cubicBezTo>
                      <a:pt x="148" y="498"/>
                      <a:pt x="147" y="499"/>
                      <a:pt x="146" y="499"/>
                    </a:cubicBezTo>
                    <a:cubicBezTo>
                      <a:pt x="146" y="499"/>
                      <a:pt x="145" y="499"/>
                      <a:pt x="145" y="500"/>
                    </a:cubicBezTo>
                    <a:cubicBezTo>
                      <a:pt x="144" y="500"/>
                      <a:pt x="145" y="500"/>
                      <a:pt x="145" y="501"/>
                    </a:cubicBezTo>
                    <a:cubicBezTo>
                      <a:pt x="145" y="501"/>
                      <a:pt x="144" y="501"/>
                      <a:pt x="143" y="501"/>
                    </a:cubicBezTo>
                    <a:cubicBezTo>
                      <a:pt x="142" y="501"/>
                      <a:pt x="142" y="501"/>
                      <a:pt x="142" y="501"/>
                    </a:cubicBezTo>
                    <a:cubicBezTo>
                      <a:pt x="142" y="500"/>
                      <a:pt x="142" y="500"/>
                      <a:pt x="141" y="499"/>
                    </a:cubicBezTo>
                    <a:cubicBezTo>
                      <a:pt x="141" y="499"/>
                      <a:pt x="141" y="498"/>
                      <a:pt x="140" y="498"/>
                    </a:cubicBezTo>
                    <a:cubicBezTo>
                      <a:pt x="140" y="498"/>
                      <a:pt x="139" y="498"/>
                      <a:pt x="138" y="498"/>
                    </a:cubicBezTo>
                    <a:cubicBezTo>
                      <a:pt x="138" y="497"/>
                      <a:pt x="138" y="499"/>
                      <a:pt x="138" y="499"/>
                    </a:cubicBezTo>
                    <a:cubicBezTo>
                      <a:pt x="138" y="500"/>
                      <a:pt x="137" y="500"/>
                      <a:pt x="137" y="500"/>
                    </a:cubicBezTo>
                    <a:cubicBezTo>
                      <a:pt x="137" y="501"/>
                      <a:pt x="137" y="501"/>
                      <a:pt x="136" y="502"/>
                    </a:cubicBezTo>
                    <a:cubicBezTo>
                      <a:pt x="136" y="502"/>
                      <a:pt x="135" y="501"/>
                      <a:pt x="135" y="501"/>
                    </a:cubicBezTo>
                    <a:cubicBezTo>
                      <a:pt x="134" y="501"/>
                      <a:pt x="132" y="502"/>
                      <a:pt x="132" y="502"/>
                    </a:cubicBezTo>
                    <a:cubicBezTo>
                      <a:pt x="131" y="503"/>
                      <a:pt x="130" y="504"/>
                      <a:pt x="130" y="504"/>
                    </a:cubicBezTo>
                    <a:cubicBezTo>
                      <a:pt x="129" y="504"/>
                      <a:pt x="129" y="503"/>
                      <a:pt x="129" y="503"/>
                    </a:cubicBezTo>
                    <a:cubicBezTo>
                      <a:pt x="129" y="502"/>
                      <a:pt x="128" y="502"/>
                      <a:pt x="127" y="503"/>
                    </a:cubicBezTo>
                    <a:cubicBezTo>
                      <a:pt x="127" y="503"/>
                      <a:pt x="126" y="505"/>
                      <a:pt x="126" y="506"/>
                    </a:cubicBezTo>
                    <a:cubicBezTo>
                      <a:pt x="126" y="507"/>
                      <a:pt x="126" y="507"/>
                      <a:pt x="126" y="508"/>
                    </a:cubicBezTo>
                    <a:cubicBezTo>
                      <a:pt x="127" y="508"/>
                      <a:pt x="126" y="509"/>
                      <a:pt x="126" y="509"/>
                    </a:cubicBezTo>
                    <a:cubicBezTo>
                      <a:pt x="126" y="510"/>
                      <a:pt x="126" y="511"/>
                      <a:pt x="125" y="511"/>
                    </a:cubicBezTo>
                    <a:cubicBezTo>
                      <a:pt x="125" y="512"/>
                      <a:pt x="125" y="512"/>
                      <a:pt x="124" y="512"/>
                    </a:cubicBezTo>
                    <a:cubicBezTo>
                      <a:pt x="124" y="512"/>
                      <a:pt x="123" y="511"/>
                      <a:pt x="123" y="511"/>
                    </a:cubicBezTo>
                    <a:cubicBezTo>
                      <a:pt x="123" y="510"/>
                      <a:pt x="123" y="510"/>
                      <a:pt x="123" y="509"/>
                    </a:cubicBezTo>
                    <a:cubicBezTo>
                      <a:pt x="122" y="509"/>
                      <a:pt x="122" y="509"/>
                      <a:pt x="121" y="509"/>
                    </a:cubicBezTo>
                    <a:cubicBezTo>
                      <a:pt x="121" y="509"/>
                      <a:pt x="121" y="510"/>
                      <a:pt x="121" y="510"/>
                    </a:cubicBezTo>
                    <a:cubicBezTo>
                      <a:pt x="120" y="511"/>
                      <a:pt x="120" y="510"/>
                      <a:pt x="119" y="509"/>
                    </a:cubicBezTo>
                    <a:cubicBezTo>
                      <a:pt x="119" y="509"/>
                      <a:pt x="118" y="509"/>
                      <a:pt x="117" y="508"/>
                    </a:cubicBezTo>
                    <a:cubicBezTo>
                      <a:pt x="117" y="508"/>
                      <a:pt x="117" y="508"/>
                      <a:pt x="116" y="509"/>
                    </a:cubicBezTo>
                    <a:cubicBezTo>
                      <a:pt x="116" y="509"/>
                      <a:pt x="115" y="509"/>
                      <a:pt x="115" y="508"/>
                    </a:cubicBezTo>
                    <a:cubicBezTo>
                      <a:pt x="114" y="508"/>
                      <a:pt x="114" y="509"/>
                      <a:pt x="113" y="509"/>
                    </a:cubicBezTo>
                    <a:cubicBezTo>
                      <a:pt x="112" y="509"/>
                      <a:pt x="112" y="509"/>
                      <a:pt x="113" y="510"/>
                    </a:cubicBezTo>
                    <a:cubicBezTo>
                      <a:pt x="113" y="510"/>
                      <a:pt x="113" y="511"/>
                      <a:pt x="113" y="511"/>
                    </a:cubicBezTo>
                    <a:cubicBezTo>
                      <a:pt x="113" y="512"/>
                      <a:pt x="113" y="513"/>
                      <a:pt x="113" y="513"/>
                    </a:cubicBezTo>
                    <a:cubicBezTo>
                      <a:pt x="113" y="514"/>
                      <a:pt x="113" y="514"/>
                      <a:pt x="112" y="514"/>
                    </a:cubicBezTo>
                    <a:cubicBezTo>
                      <a:pt x="112" y="514"/>
                      <a:pt x="112" y="516"/>
                      <a:pt x="111" y="516"/>
                    </a:cubicBezTo>
                    <a:cubicBezTo>
                      <a:pt x="111" y="517"/>
                      <a:pt x="111" y="516"/>
                      <a:pt x="111" y="516"/>
                    </a:cubicBezTo>
                    <a:cubicBezTo>
                      <a:pt x="110" y="516"/>
                      <a:pt x="110" y="516"/>
                      <a:pt x="110" y="516"/>
                    </a:cubicBezTo>
                    <a:cubicBezTo>
                      <a:pt x="109" y="516"/>
                      <a:pt x="109" y="515"/>
                      <a:pt x="109" y="515"/>
                    </a:cubicBezTo>
                    <a:cubicBezTo>
                      <a:pt x="109" y="514"/>
                      <a:pt x="108" y="512"/>
                      <a:pt x="107" y="512"/>
                    </a:cubicBezTo>
                    <a:cubicBezTo>
                      <a:pt x="107" y="512"/>
                      <a:pt x="107" y="512"/>
                      <a:pt x="106" y="513"/>
                    </a:cubicBezTo>
                    <a:cubicBezTo>
                      <a:pt x="106" y="513"/>
                      <a:pt x="105" y="513"/>
                      <a:pt x="105" y="513"/>
                    </a:cubicBezTo>
                    <a:cubicBezTo>
                      <a:pt x="104" y="513"/>
                      <a:pt x="103" y="513"/>
                      <a:pt x="103" y="514"/>
                    </a:cubicBezTo>
                    <a:cubicBezTo>
                      <a:pt x="103" y="514"/>
                      <a:pt x="102" y="515"/>
                      <a:pt x="102" y="516"/>
                    </a:cubicBezTo>
                    <a:cubicBezTo>
                      <a:pt x="102" y="517"/>
                      <a:pt x="101" y="517"/>
                      <a:pt x="101" y="516"/>
                    </a:cubicBezTo>
                    <a:cubicBezTo>
                      <a:pt x="100" y="516"/>
                      <a:pt x="100" y="517"/>
                      <a:pt x="99" y="517"/>
                    </a:cubicBezTo>
                    <a:cubicBezTo>
                      <a:pt x="98" y="516"/>
                      <a:pt x="98" y="516"/>
                      <a:pt x="97" y="515"/>
                    </a:cubicBezTo>
                    <a:cubicBezTo>
                      <a:pt x="97" y="515"/>
                      <a:pt x="96" y="515"/>
                      <a:pt x="96" y="516"/>
                    </a:cubicBezTo>
                    <a:cubicBezTo>
                      <a:pt x="96" y="516"/>
                      <a:pt x="95" y="516"/>
                      <a:pt x="95" y="517"/>
                    </a:cubicBezTo>
                    <a:cubicBezTo>
                      <a:pt x="95" y="517"/>
                      <a:pt x="94" y="517"/>
                      <a:pt x="93" y="518"/>
                    </a:cubicBezTo>
                    <a:cubicBezTo>
                      <a:pt x="92" y="518"/>
                      <a:pt x="92" y="519"/>
                      <a:pt x="92" y="519"/>
                    </a:cubicBezTo>
                    <a:cubicBezTo>
                      <a:pt x="92" y="520"/>
                      <a:pt x="91" y="521"/>
                      <a:pt x="90" y="521"/>
                    </a:cubicBezTo>
                    <a:cubicBezTo>
                      <a:pt x="89" y="521"/>
                      <a:pt x="89" y="522"/>
                      <a:pt x="89" y="522"/>
                    </a:cubicBezTo>
                    <a:cubicBezTo>
                      <a:pt x="89" y="522"/>
                      <a:pt x="89" y="522"/>
                      <a:pt x="88" y="521"/>
                    </a:cubicBezTo>
                    <a:cubicBezTo>
                      <a:pt x="88" y="521"/>
                      <a:pt x="87" y="521"/>
                      <a:pt x="87" y="521"/>
                    </a:cubicBezTo>
                    <a:cubicBezTo>
                      <a:pt x="86" y="521"/>
                      <a:pt x="86" y="520"/>
                      <a:pt x="87" y="519"/>
                    </a:cubicBezTo>
                    <a:cubicBezTo>
                      <a:pt x="87" y="519"/>
                      <a:pt x="86" y="518"/>
                      <a:pt x="85" y="518"/>
                    </a:cubicBezTo>
                    <a:cubicBezTo>
                      <a:pt x="85" y="518"/>
                      <a:pt x="85" y="517"/>
                      <a:pt x="85" y="516"/>
                    </a:cubicBezTo>
                    <a:cubicBezTo>
                      <a:pt x="85" y="516"/>
                      <a:pt x="85" y="515"/>
                      <a:pt x="85" y="516"/>
                    </a:cubicBezTo>
                    <a:cubicBezTo>
                      <a:pt x="84" y="516"/>
                      <a:pt x="84" y="516"/>
                      <a:pt x="84" y="515"/>
                    </a:cubicBezTo>
                    <a:cubicBezTo>
                      <a:pt x="84" y="515"/>
                      <a:pt x="83" y="514"/>
                      <a:pt x="83" y="514"/>
                    </a:cubicBezTo>
                    <a:cubicBezTo>
                      <a:pt x="82" y="513"/>
                      <a:pt x="82" y="513"/>
                      <a:pt x="81" y="514"/>
                    </a:cubicBezTo>
                    <a:cubicBezTo>
                      <a:pt x="81" y="514"/>
                      <a:pt x="80" y="514"/>
                      <a:pt x="80" y="515"/>
                    </a:cubicBezTo>
                    <a:cubicBezTo>
                      <a:pt x="79" y="515"/>
                      <a:pt x="79" y="515"/>
                      <a:pt x="78" y="515"/>
                    </a:cubicBezTo>
                    <a:cubicBezTo>
                      <a:pt x="77" y="515"/>
                      <a:pt x="77" y="512"/>
                      <a:pt x="77" y="511"/>
                    </a:cubicBezTo>
                    <a:cubicBezTo>
                      <a:pt x="76" y="511"/>
                      <a:pt x="75" y="510"/>
                      <a:pt x="74" y="510"/>
                    </a:cubicBezTo>
                    <a:cubicBezTo>
                      <a:pt x="74" y="510"/>
                      <a:pt x="74" y="509"/>
                      <a:pt x="73" y="509"/>
                    </a:cubicBezTo>
                    <a:cubicBezTo>
                      <a:pt x="73" y="509"/>
                      <a:pt x="72" y="509"/>
                      <a:pt x="72" y="510"/>
                    </a:cubicBezTo>
                    <a:cubicBezTo>
                      <a:pt x="71" y="510"/>
                      <a:pt x="70" y="509"/>
                      <a:pt x="70" y="509"/>
                    </a:cubicBezTo>
                    <a:cubicBezTo>
                      <a:pt x="69" y="509"/>
                      <a:pt x="68" y="509"/>
                      <a:pt x="68" y="509"/>
                    </a:cubicBezTo>
                    <a:cubicBezTo>
                      <a:pt x="67" y="509"/>
                      <a:pt x="67" y="509"/>
                      <a:pt x="67" y="509"/>
                    </a:cubicBezTo>
                    <a:cubicBezTo>
                      <a:pt x="67" y="509"/>
                      <a:pt x="67" y="508"/>
                      <a:pt x="68" y="508"/>
                    </a:cubicBezTo>
                    <a:cubicBezTo>
                      <a:pt x="68" y="508"/>
                      <a:pt x="67" y="507"/>
                      <a:pt x="67" y="507"/>
                    </a:cubicBezTo>
                    <a:cubicBezTo>
                      <a:pt x="66" y="506"/>
                      <a:pt x="66" y="505"/>
                      <a:pt x="67" y="505"/>
                    </a:cubicBezTo>
                    <a:cubicBezTo>
                      <a:pt x="68" y="505"/>
                      <a:pt x="68" y="505"/>
                      <a:pt x="69" y="505"/>
                    </a:cubicBezTo>
                    <a:cubicBezTo>
                      <a:pt x="69" y="506"/>
                      <a:pt x="70" y="505"/>
                      <a:pt x="70" y="505"/>
                    </a:cubicBezTo>
                    <a:cubicBezTo>
                      <a:pt x="71" y="504"/>
                      <a:pt x="72" y="505"/>
                      <a:pt x="73" y="504"/>
                    </a:cubicBezTo>
                    <a:cubicBezTo>
                      <a:pt x="74" y="504"/>
                      <a:pt x="74" y="504"/>
                      <a:pt x="74" y="504"/>
                    </a:cubicBezTo>
                    <a:cubicBezTo>
                      <a:pt x="75" y="504"/>
                      <a:pt x="75" y="503"/>
                      <a:pt x="75" y="503"/>
                    </a:cubicBezTo>
                    <a:cubicBezTo>
                      <a:pt x="75" y="503"/>
                      <a:pt x="75" y="502"/>
                      <a:pt x="75" y="502"/>
                    </a:cubicBezTo>
                    <a:cubicBezTo>
                      <a:pt x="76" y="501"/>
                      <a:pt x="76" y="501"/>
                      <a:pt x="77" y="501"/>
                    </a:cubicBezTo>
                    <a:cubicBezTo>
                      <a:pt x="77" y="501"/>
                      <a:pt x="78" y="501"/>
                      <a:pt x="78" y="500"/>
                    </a:cubicBezTo>
                    <a:cubicBezTo>
                      <a:pt x="78" y="500"/>
                      <a:pt x="78" y="500"/>
                      <a:pt x="79" y="500"/>
                    </a:cubicBezTo>
                    <a:cubicBezTo>
                      <a:pt x="79" y="499"/>
                      <a:pt x="80" y="498"/>
                      <a:pt x="80" y="498"/>
                    </a:cubicBezTo>
                    <a:cubicBezTo>
                      <a:pt x="80" y="497"/>
                      <a:pt x="79" y="497"/>
                      <a:pt x="79" y="496"/>
                    </a:cubicBezTo>
                    <a:cubicBezTo>
                      <a:pt x="79" y="496"/>
                      <a:pt x="79" y="496"/>
                      <a:pt x="80" y="495"/>
                    </a:cubicBezTo>
                    <a:cubicBezTo>
                      <a:pt x="80" y="495"/>
                      <a:pt x="80" y="495"/>
                      <a:pt x="80" y="494"/>
                    </a:cubicBezTo>
                    <a:cubicBezTo>
                      <a:pt x="79" y="493"/>
                      <a:pt x="80" y="493"/>
                      <a:pt x="80" y="493"/>
                    </a:cubicBezTo>
                    <a:cubicBezTo>
                      <a:pt x="81" y="493"/>
                      <a:pt x="81" y="492"/>
                      <a:pt x="81" y="491"/>
                    </a:cubicBezTo>
                    <a:cubicBezTo>
                      <a:pt x="81" y="491"/>
                      <a:pt x="82" y="490"/>
                      <a:pt x="82" y="489"/>
                    </a:cubicBezTo>
                    <a:cubicBezTo>
                      <a:pt x="82" y="489"/>
                      <a:pt x="83" y="488"/>
                      <a:pt x="83" y="488"/>
                    </a:cubicBezTo>
                    <a:cubicBezTo>
                      <a:pt x="84" y="488"/>
                      <a:pt x="84" y="487"/>
                      <a:pt x="84" y="486"/>
                    </a:cubicBezTo>
                    <a:cubicBezTo>
                      <a:pt x="84" y="485"/>
                      <a:pt x="84" y="485"/>
                      <a:pt x="83" y="485"/>
                    </a:cubicBezTo>
                    <a:cubicBezTo>
                      <a:pt x="83" y="484"/>
                      <a:pt x="83" y="484"/>
                      <a:pt x="83" y="484"/>
                    </a:cubicBezTo>
                    <a:cubicBezTo>
                      <a:pt x="84" y="483"/>
                      <a:pt x="84" y="483"/>
                      <a:pt x="83" y="483"/>
                    </a:cubicBezTo>
                    <a:cubicBezTo>
                      <a:pt x="83" y="482"/>
                      <a:pt x="83" y="482"/>
                      <a:pt x="83" y="481"/>
                    </a:cubicBezTo>
                    <a:cubicBezTo>
                      <a:pt x="83" y="480"/>
                      <a:pt x="84" y="480"/>
                      <a:pt x="85" y="480"/>
                    </a:cubicBezTo>
                    <a:cubicBezTo>
                      <a:pt x="85" y="480"/>
                      <a:pt x="85" y="479"/>
                      <a:pt x="85" y="479"/>
                    </a:cubicBezTo>
                    <a:cubicBezTo>
                      <a:pt x="85" y="479"/>
                      <a:pt x="85" y="478"/>
                      <a:pt x="85" y="478"/>
                    </a:cubicBezTo>
                    <a:cubicBezTo>
                      <a:pt x="85" y="478"/>
                      <a:pt x="86" y="478"/>
                      <a:pt x="87" y="478"/>
                    </a:cubicBezTo>
                    <a:cubicBezTo>
                      <a:pt x="88" y="478"/>
                      <a:pt x="88" y="477"/>
                      <a:pt x="87" y="476"/>
                    </a:cubicBezTo>
                    <a:cubicBezTo>
                      <a:pt x="87" y="476"/>
                      <a:pt x="88" y="476"/>
                      <a:pt x="89" y="476"/>
                    </a:cubicBezTo>
                    <a:cubicBezTo>
                      <a:pt x="89" y="475"/>
                      <a:pt x="89" y="475"/>
                      <a:pt x="90" y="475"/>
                    </a:cubicBezTo>
                    <a:cubicBezTo>
                      <a:pt x="90" y="475"/>
                      <a:pt x="91" y="476"/>
                      <a:pt x="92" y="475"/>
                    </a:cubicBezTo>
                    <a:cubicBezTo>
                      <a:pt x="92" y="475"/>
                      <a:pt x="92" y="474"/>
                      <a:pt x="92" y="474"/>
                    </a:cubicBezTo>
                    <a:cubicBezTo>
                      <a:pt x="92" y="473"/>
                      <a:pt x="92" y="473"/>
                      <a:pt x="93" y="473"/>
                    </a:cubicBezTo>
                    <a:cubicBezTo>
                      <a:pt x="93" y="473"/>
                      <a:pt x="93" y="473"/>
                      <a:pt x="94" y="473"/>
                    </a:cubicBezTo>
                    <a:cubicBezTo>
                      <a:pt x="94" y="473"/>
                      <a:pt x="94" y="471"/>
                      <a:pt x="94" y="470"/>
                    </a:cubicBezTo>
                    <a:cubicBezTo>
                      <a:pt x="94" y="470"/>
                      <a:pt x="95" y="469"/>
                      <a:pt x="95" y="468"/>
                    </a:cubicBezTo>
                    <a:cubicBezTo>
                      <a:pt x="95" y="468"/>
                      <a:pt x="96" y="468"/>
                      <a:pt x="97" y="468"/>
                    </a:cubicBezTo>
                    <a:cubicBezTo>
                      <a:pt x="98" y="468"/>
                      <a:pt x="99" y="468"/>
                      <a:pt x="99" y="467"/>
                    </a:cubicBezTo>
                    <a:cubicBezTo>
                      <a:pt x="99" y="467"/>
                      <a:pt x="99" y="467"/>
                      <a:pt x="99" y="468"/>
                    </a:cubicBezTo>
                    <a:cubicBezTo>
                      <a:pt x="100" y="468"/>
                      <a:pt x="100" y="468"/>
                      <a:pt x="102" y="468"/>
                    </a:cubicBezTo>
                    <a:cubicBezTo>
                      <a:pt x="103" y="468"/>
                      <a:pt x="103" y="467"/>
                      <a:pt x="104" y="467"/>
                    </a:cubicBezTo>
                    <a:cubicBezTo>
                      <a:pt x="104" y="466"/>
                      <a:pt x="104" y="465"/>
                      <a:pt x="104" y="465"/>
                    </a:cubicBezTo>
                    <a:cubicBezTo>
                      <a:pt x="104" y="465"/>
                      <a:pt x="105" y="464"/>
                      <a:pt x="106" y="465"/>
                    </a:cubicBezTo>
                    <a:cubicBezTo>
                      <a:pt x="106" y="465"/>
                      <a:pt x="107" y="465"/>
                      <a:pt x="107" y="464"/>
                    </a:cubicBezTo>
                    <a:cubicBezTo>
                      <a:pt x="108" y="464"/>
                      <a:pt x="109" y="463"/>
                      <a:pt x="109" y="463"/>
                    </a:cubicBezTo>
                    <a:cubicBezTo>
                      <a:pt x="110" y="463"/>
                      <a:pt x="109" y="462"/>
                      <a:pt x="109" y="461"/>
                    </a:cubicBezTo>
                    <a:cubicBezTo>
                      <a:pt x="109" y="461"/>
                      <a:pt x="109" y="461"/>
                      <a:pt x="109" y="460"/>
                    </a:cubicBezTo>
                    <a:cubicBezTo>
                      <a:pt x="109" y="460"/>
                      <a:pt x="109" y="459"/>
                      <a:pt x="108" y="459"/>
                    </a:cubicBezTo>
                    <a:cubicBezTo>
                      <a:pt x="108" y="459"/>
                      <a:pt x="107" y="459"/>
                      <a:pt x="106" y="459"/>
                    </a:cubicBezTo>
                    <a:cubicBezTo>
                      <a:pt x="104" y="459"/>
                      <a:pt x="105" y="458"/>
                      <a:pt x="105" y="458"/>
                    </a:cubicBezTo>
                    <a:cubicBezTo>
                      <a:pt x="105" y="457"/>
                      <a:pt x="104" y="457"/>
                      <a:pt x="104" y="457"/>
                    </a:cubicBezTo>
                    <a:cubicBezTo>
                      <a:pt x="104" y="457"/>
                      <a:pt x="105" y="456"/>
                      <a:pt x="105" y="457"/>
                    </a:cubicBezTo>
                    <a:cubicBezTo>
                      <a:pt x="105" y="457"/>
                      <a:pt x="106" y="457"/>
                      <a:pt x="106" y="456"/>
                    </a:cubicBezTo>
                    <a:cubicBezTo>
                      <a:pt x="106" y="456"/>
                      <a:pt x="105" y="456"/>
                      <a:pt x="105" y="455"/>
                    </a:cubicBezTo>
                    <a:cubicBezTo>
                      <a:pt x="105" y="455"/>
                      <a:pt x="106" y="455"/>
                      <a:pt x="106" y="454"/>
                    </a:cubicBezTo>
                    <a:cubicBezTo>
                      <a:pt x="107" y="454"/>
                      <a:pt x="107" y="454"/>
                      <a:pt x="107" y="453"/>
                    </a:cubicBezTo>
                    <a:cubicBezTo>
                      <a:pt x="108" y="453"/>
                      <a:pt x="108" y="453"/>
                      <a:pt x="108" y="453"/>
                    </a:cubicBezTo>
                    <a:cubicBezTo>
                      <a:pt x="109" y="454"/>
                      <a:pt x="109" y="453"/>
                      <a:pt x="109" y="453"/>
                    </a:cubicBezTo>
                    <a:cubicBezTo>
                      <a:pt x="110" y="453"/>
                      <a:pt x="110" y="452"/>
                      <a:pt x="110" y="452"/>
                    </a:cubicBezTo>
                    <a:cubicBezTo>
                      <a:pt x="110" y="452"/>
                      <a:pt x="109" y="452"/>
                      <a:pt x="109" y="451"/>
                    </a:cubicBezTo>
                    <a:cubicBezTo>
                      <a:pt x="109" y="451"/>
                      <a:pt x="109" y="450"/>
                      <a:pt x="109" y="449"/>
                    </a:cubicBezTo>
                    <a:cubicBezTo>
                      <a:pt x="109" y="449"/>
                      <a:pt x="108" y="448"/>
                      <a:pt x="107" y="448"/>
                    </a:cubicBezTo>
                    <a:cubicBezTo>
                      <a:pt x="107" y="448"/>
                      <a:pt x="107" y="447"/>
                      <a:pt x="107" y="447"/>
                    </a:cubicBezTo>
                    <a:cubicBezTo>
                      <a:pt x="107" y="446"/>
                      <a:pt x="106" y="446"/>
                      <a:pt x="106" y="446"/>
                    </a:cubicBezTo>
                    <a:cubicBezTo>
                      <a:pt x="106" y="445"/>
                      <a:pt x="105" y="445"/>
                      <a:pt x="105" y="445"/>
                    </a:cubicBezTo>
                    <a:cubicBezTo>
                      <a:pt x="104" y="445"/>
                      <a:pt x="104" y="446"/>
                      <a:pt x="104" y="446"/>
                    </a:cubicBezTo>
                    <a:cubicBezTo>
                      <a:pt x="104" y="446"/>
                      <a:pt x="103" y="446"/>
                      <a:pt x="103" y="445"/>
                    </a:cubicBezTo>
                    <a:cubicBezTo>
                      <a:pt x="102" y="445"/>
                      <a:pt x="101" y="445"/>
                      <a:pt x="101" y="445"/>
                    </a:cubicBezTo>
                    <a:cubicBezTo>
                      <a:pt x="100" y="445"/>
                      <a:pt x="100" y="445"/>
                      <a:pt x="99" y="445"/>
                    </a:cubicBezTo>
                    <a:cubicBezTo>
                      <a:pt x="99" y="444"/>
                      <a:pt x="98" y="443"/>
                      <a:pt x="98" y="443"/>
                    </a:cubicBezTo>
                    <a:cubicBezTo>
                      <a:pt x="98" y="443"/>
                      <a:pt x="97" y="442"/>
                      <a:pt x="97" y="442"/>
                    </a:cubicBezTo>
                    <a:cubicBezTo>
                      <a:pt x="96" y="442"/>
                      <a:pt x="97" y="442"/>
                      <a:pt x="97" y="441"/>
                    </a:cubicBezTo>
                    <a:cubicBezTo>
                      <a:pt x="97" y="440"/>
                      <a:pt x="96" y="440"/>
                      <a:pt x="96" y="439"/>
                    </a:cubicBezTo>
                    <a:cubicBezTo>
                      <a:pt x="95" y="439"/>
                      <a:pt x="95" y="439"/>
                      <a:pt x="94" y="439"/>
                    </a:cubicBezTo>
                    <a:cubicBezTo>
                      <a:pt x="94" y="439"/>
                      <a:pt x="93" y="438"/>
                      <a:pt x="92" y="438"/>
                    </a:cubicBezTo>
                    <a:cubicBezTo>
                      <a:pt x="92" y="437"/>
                      <a:pt x="91" y="438"/>
                      <a:pt x="90" y="438"/>
                    </a:cubicBezTo>
                    <a:cubicBezTo>
                      <a:pt x="90" y="438"/>
                      <a:pt x="89" y="439"/>
                      <a:pt x="89" y="439"/>
                    </a:cubicBezTo>
                    <a:cubicBezTo>
                      <a:pt x="89" y="439"/>
                      <a:pt x="89" y="440"/>
                      <a:pt x="89" y="440"/>
                    </a:cubicBezTo>
                    <a:cubicBezTo>
                      <a:pt x="89" y="441"/>
                      <a:pt x="88" y="441"/>
                      <a:pt x="88" y="442"/>
                    </a:cubicBezTo>
                    <a:cubicBezTo>
                      <a:pt x="87" y="442"/>
                      <a:pt x="87" y="442"/>
                      <a:pt x="87" y="442"/>
                    </a:cubicBezTo>
                    <a:cubicBezTo>
                      <a:pt x="87" y="442"/>
                      <a:pt x="86" y="441"/>
                      <a:pt x="85" y="441"/>
                    </a:cubicBezTo>
                    <a:cubicBezTo>
                      <a:pt x="85" y="441"/>
                      <a:pt x="84" y="441"/>
                      <a:pt x="84" y="441"/>
                    </a:cubicBezTo>
                    <a:cubicBezTo>
                      <a:pt x="84" y="442"/>
                      <a:pt x="83" y="444"/>
                      <a:pt x="83" y="445"/>
                    </a:cubicBezTo>
                    <a:cubicBezTo>
                      <a:pt x="83" y="446"/>
                      <a:pt x="82" y="446"/>
                      <a:pt x="81" y="446"/>
                    </a:cubicBezTo>
                    <a:cubicBezTo>
                      <a:pt x="81" y="446"/>
                      <a:pt x="80" y="447"/>
                      <a:pt x="80" y="447"/>
                    </a:cubicBezTo>
                    <a:cubicBezTo>
                      <a:pt x="79" y="447"/>
                      <a:pt x="79" y="448"/>
                      <a:pt x="79" y="447"/>
                    </a:cubicBezTo>
                    <a:cubicBezTo>
                      <a:pt x="79" y="447"/>
                      <a:pt x="78" y="447"/>
                      <a:pt x="78" y="447"/>
                    </a:cubicBezTo>
                    <a:cubicBezTo>
                      <a:pt x="77" y="447"/>
                      <a:pt x="75" y="446"/>
                      <a:pt x="74" y="446"/>
                    </a:cubicBezTo>
                    <a:cubicBezTo>
                      <a:pt x="73" y="446"/>
                      <a:pt x="73" y="447"/>
                      <a:pt x="73" y="447"/>
                    </a:cubicBezTo>
                    <a:cubicBezTo>
                      <a:pt x="73" y="448"/>
                      <a:pt x="73" y="448"/>
                      <a:pt x="74" y="449"/>
                    </a:cubicBezTo>
                    <a:cubicBezTo>
                      <a:pt x="74" y="449"/>
                      <a:pt x="73" y="449"/>
                      <a:pt x="73" y="449"/>
                    </a:cubicBezTo>
                    <a:cubicBezTo>
                      <a:pt x="72" y="450"/>
                      <a:pt x="72" y="450"/>
                      <a:pt x="73" y="450"/>
                    </a:cubicBezTo>
                    <a:cubicBezTo>
                      <a:pt x="73" y="451"/>
                      <a:pt x="73" y="451"/>
                      <a:pt x="73" y="451"/>
                    </a:cubicBezTo>
                    <a:cubicBezTo>
                      <a:pt x="72" y="451"/>
                      <a:pt x="72" y="451"/>
                      <a:pt x="72" y="450"/>
                    </a:cubicBezTo>
                    <a:cubicBezTo>
                      <a:pt x="72" y="450"/>
                      <a:pt x="71" y="450"/>
                      <a:pt x="70" y="450"/>
                    </a:cubicBezTo>
                    <a:cubicBezTo>
                      <a:pt x="70" y="450"/>
                      <a:pt x="70" y="450"/>
                      <a:pt x="70" y="451"/>
                    </a:cubicBezTo>
                    <a:cubicBezTo>
                      <a:pt x="70" y="451"/>
                      <a:pt x="69" y="451"/>
                      <a:pt x="68" y="450"/>
                    </a:cubicBezTo>
                    <a:cubicBezTo>
                      <a:pt x="67" y="450"/>
                      <a:pt x="66" y="451"/>
                      <a:pt x="66" y="450"/>
                    </a:cubicBezTo>
                    <a:cubicBezTo>
                      <a:pt x="66" y="450"/>
                      <a:pt x="66" y="450"/>
                      <a:pt x="65" y="450"/>
                    </a:cubicBezTo>
                    <a:cubicBezTo>
                      <a:pt x="65" y="450"/>
                      <a:pt x="65" y="450"/>
                      <a:pt x="65" y="450"/>
                    </a:cubicBezTo>
                    <a:cubicBezTo>
                      <a:pt x="65" y="449"/>
                      <a:pt x="65" y="449"/>
                      <a:pt x="64" y="449"/>
                    </a:cubicBezTo>
                    <a:cubicBezTo>
                      <a:pt x="63" y="449"/>
                      <a:pt x="63" y="450"/>
                      <a:pt x="62" y="450"/>
                    </a:cubicBezTo>
                    <a:cubicBezTo>
                      <a:pt x="62" y="450"/>
                      <a:pt x="62" y="449"/>
                      <a:pt x="61" y="449"/>
                    </a:cubicBezTo>
                    <a:cubicBezTo>
                      <a:pt x="61" y="449"/>
                      <a:pt x="61" y="450"/>
                      <a:pt x="61" y="450"/>
                    </a:cubicBezTo>
                    <a:cubicBezTo>
                      <a:pt x="60" y="450"/>
                      <a:pt x="60" y="450"/>
                      <a:pt x="60" y="450"/>
                    </a:cubicBezTo>
                    <a:cubicBezTo>
                      <a:pt x="59" y="450"/>
                      <a:pt x="59" y="450"/>
                      <a:pt x="59" y="451"/>
                    </a:cubicBezTo>
                    <a:cubicBezTo>
                      <a:pt x="59" y="451"/>
                      <a:pt x="58" y="451"/>
                      <a:pt x="58" y="451"/>
                    </a:cubicBezTo>
                    <a:cubicBezTo>
                      <a:pt x="58" y="451"/>
                      <a:pt x="57" y="451"/>
                      <a:pt x="57" y="451"/>
                    </a:cubicBezTo>
                    <a:cubicBezTo>
                      <a:pt x="57" y="452"/>
                      <a:pt x="56" y="453"/>
                      <a:pt x="56" y="453"/>
                    </a:cubicBezTo>
                    <a:cubicBezTo>
                      <a:pt x="55" y="453"/>
                      <a:pt x="55" y="453"/>
                      <a:pt x="55" y="453"/>
                    </a:cubicBezTo>
                    <a:cubicBezTo>
                      <a:pt x="54" y="453"/>
                      <a:pt x="54" y="453"/>
                      <a:pt x="54" y="453"/>
                    </a:cubicBezTo>
                    <a:cubicBezTo>
                      <a:pt x="53" y="453"/>
                      <a:pt x="53" y="453"/>
                      <a:pt x="53" y="454"/>
                    </a:cubicBezTo>
                    <a:cubicBezTo>
                      <a:pt x="52" y="454"/>
                      <a:pt x="52" y="455"/>
                      <a:pt x="52" y="456"/>
                    </a:cubicBezTo>
                    <a:cubicBezTo>
                      <a:pt x="52" y="456"/>
                      <a:pt x="51" y="456"/>
                      <a:pt x="51" y="455"/>
                    </a:cubicBezTo>
                    <a:cubicBezTo>
                      <a:pt x="51" y="455"/>
                      <a:pt x="50" y="454"/>
                      <a:pt x="50" y="454"/>
                    </a:cubicBezTo>
                    <a:cubicBezTo>
                      <a:pt x="49" y="453"/>
                      <a:pt x="50" y="453"/>
                      <a:pt x="50" y="453"/>
                    </a:cubicBezTo>
                    <a:cubicBezTo>
                      <a:pt x="51" y="453"/>
                      <a:pt x="50" y="452"/>
                      <a:pt x="50" y="452"/>
                    </a:cubicBezTo>
                    <a:cubicBezTo>
                      <a:pt x="50" y="451"/>
                      <a:pt x="51" y="451"/>
                      <a:pt x="52" y="451"/>
                    </a:cubicBezTo>
                    <a:cubicBezTo>
                      <a:pt x="52" y="451"/>
                      <a:pt x="53" y="451"/>
                      <a:pt x="53" y="450"/>
                    </a:cubicBezTo>
                    <a:cubicBezTo>
                      <a:pt x="53" y="450"/>
                      <a:pt x="51" y="450"/>
                      <a:pt x="51" y="449"/>
                    </a:cubicBezTo>
                    <a:cubicBezTo>
                      <a:pt x="50" y="449"/>
                      <a:pt x="51" y="448"/>
                      <a:pt x="51" y="448"/>
                    </a:cubicBezTo>
                    <a:cubicBezTo>
                      <a:pt x="51" y="448"/>
                      <a:pt x="51" y="448"/>
                      <a:pt x="52" y="448"/>
                    </a:cubicBezTo>
                    <a:cubicBezTo>
                      <a:pt x="52" y="448"/>
                      <a:pt x="52" y="447"/>
                      <a:pt x="52" y="446"/>
                    </a:cubicBezTo>
                    <a:cubicBezTo>
                      <a:pt x="51" y="446"/>
                      <a:pt x="52" y="446"/>
                      <a:pt x="52" y="446"/>
                    </a:cubicBezTo>
                    <a:cubicBezTo>
                      <a:pt x="52" y="445"/>
                      <a:pt x="50" y="445"/>
                      <a:pt x="50" y="445"/>
                    </a:cubicBezTo>
                    <a:cubicBezTo>
                      <a:pt x="50" y="445"/>
                      <a:pt x="50" y="444"/>
                      <a:pt x="51" y="444"/>
                    </a:cubicBezTo>
                    <a:cubicBezTo>
                      <a:pt x="51" y="444"/>
                      <a:pt x="51" y="444"/>
                      <a:pt x="51" y="444"/>
                    </a:cubicBezTo>
                    <a:cubicBezTo>
                      <a:pt x="51" y="443"/>
                      <a:pt x="51" y="443"/>
                      <a:pt x="50" y="443"/>
                    </a:cubicBezTo>
                    <a:cubicBezTo>
                      <a:pt x="50" y="444"/>
                      <a:pt x="50" y="444"/>
                      <a:pt x="49" y="444"/>
                    </a:cubicBezTo>
                    <a:cubicBezTo>
                      <a:pt x="49" y="444"/>
                      <a:pt x="49" y="444"/>
                      <a:pt x="48" y="443"/>
                    </a:cubicBezTo>
                    <a:cubicBezTo>
                      <a:pt x="48" y="443"/>
                      <a:pt x="48" y="443"/>
                      <a:pt x="47" y="443"/>
                    </a:cubicBezTo>
                    <a:cubicBezTo>
                      <a:pt x="46" y="443"/>
                      <a:pt x="46" y="442"/>
                      <a:pt x="46" y="442"/>
                    </a:cubicBezTo>
                    <a:cubicBezTo>
                      <a:pt x="46" y="441"/>
                      <a:pt x="47" y="440"/>
                      <a:pt x="48" y="440"/>
                    </a:cubicBezTo>
                    <a:cubicBezTo>
                      <a:pt x="48" y="439"/>
                      <a:pt x="48" y="439"/>
                      <a:pt x="48" y="439"/>
                    </a:cubicBezTo>
                    <a:cubicBezTo>
                      <a:pt x="47" y="439"/>
                      <a:pt x="47" y="439"/>
                      <a:pt x="46" y="439"/>
                    </a:cubicBezTo>
                    <a:cubicBezTo>
                      <a:pt x="46" y="439"/>
                      <a:pt x="44" y="438"/>
                      <a:pt x="44" y="438"/>
                    </a:cubicBezTo>
                    <a:cubicBezTo>
                      <a:pt x="43" y="440"/>
                      <a:pt x="43" y="440"/>
                      <a:pt x="43" y="440"/>
                    </a:cubicBezTo>
                    <a:cubicBezTo>
                      <a:pt x="43" y="440"/>
                      <a:pt x="42" y="438"/>
                      <a:pt x="43" y="437"/>
                    </a:cubicBezTo>
                    <a:cubicBezTo>
                      <a:pt x="43" y="437"/>
                      <a:pt x="44" y="436"/>
                      <a:pt x="44" y="435"/>
                    </a:cubicBezTo>
                    <a:cubicBezTo>
                      <a:pt x="44" y="434"/>
                      <a:pt x="43" y="435"/>
                      <a:pt x="43" y="434"/>
                    </a:cubicBezTo>
                    <a:cubicBezTo>
                      <a:pt x="43" y="433"/>
                      <a:pt x="43" y="431"/>
                      <a:pt x="44" y="431"/>
                    </a:cubicBezTo>
                    <a:cubicBezTo>
                      <a:pt x="45" y="431"/>
                      <a:pt x="46" y="432"/>
                      <a:pt x="46" y="431"/>
                    </a:cubicBezTo>
                    <a:cubicBezTo>
                      <a:pt x="46" y="430"/>
                      <a:pt x="46" y="428"/>
                      <a:pt x="46" y="428"/>
                    </a:cubicBezTo>
                    <a:cubicBezTo>
                      <a:pt x="45" y="428"/>
                      <a:pt x="44" y="427"/>
                      <a:pt x="45" y="426"/>
                    </a:cubicBezTo>
                    <a:cubicBezTo>
                      <a:pt x="45" y="425"/>
                      <a:pt x="45" y="425"/>
                      <a:pt x="45" y="424"/>
                    </a:cubicBezTo>
                    <a:cubicBezTo>
                      <a:pt x="44" y="424"/>
                      <a:pt x="44" y="425"/>
                      <a:pt x="43" y="424"/>
                    </a:cubicBezTo>
                    <a:cubicBezTo>
                      <a:pt x="43" y="424"/>
                      <a:pt x="42" y="424"/>
                      <a:pt x="42" y="423"/>
                    </a:cubicBezTo>
                    <a:cubicBezTo>
                      <a:pt x="42" y="422"/>
                      <a:pt x="42" y="422"/>
                      <a:pt x="41" y="421"/>
                    </a:cubicBezTo>
                    <a:cubicBezTo>
                      <a:pt x="41" y="420"/>
                      <a:pt x="40" y="418"/>
                      <a:pt x="39" y="417"/>
                    </a:cubicBezTo>
                    <a:cubicBezTo>
                      <a:pt x="39" y="416"/>
                      <a:pt x="38" y="413"/>
                      <a:pt x="39" y="412"/>
                    </a:cubicBezTo>
                    <a:cubicBezTo>
                      <a:pt x="40" y="412"/>
                      <a:pt x="42" y="410"/>
                      <a:pt x="42" y="409"/>
                    </a:cubicBezTo>
                    <a:cubicBezTo>
                      <a:pt x="42" y="408"/>
                      <a:pt x="42" y="407"/>
                      <a:pt x="42" y="407"/>
                    </a:cubicBezTo>
                    <a:cubicBezTo>
                      <a:pt x="42" y="406"/>
                      <a:pt x="42" y="404"/>
                      <a:pt x="42" y="404"/>
                    </a:cubicBezTo>
                    <a:cubicBezTo>
                      <a:pt x="42" y="404"/>
                      <a:pt x="43" y="402"/>
                      <a:pt x="44" y="402"/>
                    </a:cubicBezTo>
                    <a:cubicBezTo>
                      <a:pt x="45" y="401"/>
                      <a:pt x="45" y="400"/>
                      <a:pt x="45" y="400"/>
                    </a:cubicBezTo>
                    <a:cubicBezTo>
                      <a:pt x="46" y="399"/>
                      <a:pt x="46" y="399"/>
                      <a:pt x="46" y="399"/>
                    </a:cubicBezTo>
                    <a:cubicBezTo>
                      <a:pt x="46" y="398"/>
                      <a:pt x="46" y="398"/>
                      <a:pt x="46" y="398"/>
                    </a:cubicBezTo>
                    <a:cubicBezTo>
                      <a:pt x="46" y="398"/>
                      <a:pt x="46" y="396"/>
                      <a:pt x="46" y="395"/>
                    </a:cubicBezTo>
                    <a:cubicBezTo>
                      <a:pt x="46" y="395"/>
                      <a:pt x="47" y="394"/>
                      <a:pt x="47" y="394"/>
                    </a:cubicBezTo>
                    <a:cubicBezTo>
                      <a:pt x="47" y="394"/>
                      <a:pt x="45" y="392"/>
                      <a:pt x="46" y="391"/>
                    </a:cubicBezTo>
                    <a:cubicBezTo>
                      <a:pt x="46" y="391"/>
                      <a:pt x="46" y="390"/>
                      <a:pt x="46" y="389"/>
                    </a:cubicBezTo>
                    <a:cubicBezTo>
                      <a:pt x="45" y="389"/>
                      <a:pt x="44" y="388"/>
                      <a:pt x="45" y="387"/>
                    </a:cubicBezTo>
                    <a:cubicBezTo>
                      <a:pt x="45" y="387"/>
                      <a:pt x="47" y="384"/>
                      <a:pt x="46" y="384"/>
                    </a:cubicBezTo>
                    <a:cubicBezTo>
                      <a:pt x="46" y="383"/>
                      <a:pt x="47" y="382"/>
                      <a:pt x="47" y="381"/>
                    </a:cubicBezTo>
                    <a:cubicBezTo>
                      <a:pt x="48" y="381"/>
                      <a:pt x="49" y="381"/>
                      <a:pt x="49" y="381"/>
                    </a:cubicBezTo>
                    <a:cubicBezTo>
                      <a:pt x="50" y="382"/>
                      <a:pt x="50" y="382"/>
                      <a:pt x="51" y="382"/>
                    </a:cubicBezTo>
                    <a:cubicBezTo>
                      <a:pt x="52" y="382"/>
                      <a:pt x="53" y="380"/>
                      <a:pt x="53" y="380"/>
                    </a:cubicBezTo>
                    <a:cubicBezTo>
                      <a:pt x="52" y="380"/>
                      <a:pt x="52" y="379"/>
                      <a:pt x="52" y="379"/>
                    </a:cubicBezTo>
                    <a:cubicBezTo>
                      <a:pt x="52" y="379"/>
                      <a:pt x="55" y="378"/>
                      <a:pt x="55" y="378"/>
                    </a:cubicBezTo>
                    <a:cubicBezTo>
                      <a:pt x="56" y="377"/>
                      <a:pt x="57" y="376"/>
                      <a:pt x="57" y="376"/>
                    </a:cubicBezTo>
                    <a:cubicBezTo>
                      <a:pt x="58" y="376"/>
                      <a:pt x="59" y="376"/>
                      <a:pt x="59" y="375"/>
                    </a:cubicBezTo>
                    <a:cubicBezTo>
                      <a:pt x="60" y="375"/>
                      <a:pt x="62" y="374"/>
                      <a:pt x="62" y="373"/>
                    </a:cubicBezTo>
                    <a:cubicBezTo>
                      <a:pt x="62" y="373"/>
                      <a:pt x="60" y="373"/>
                      <a:pt x="60" y="372"/>
                    </a:cubicBezTo>
                    <a:cubicBezTo>
                      <a:pt x="60" y="372"/>
                      <a:pt x="61" y="371"/>
                      <a:pt x="61" y="370"/>
                    </a:cubicBezTo>
                    <a:cubicBezTo>
                      <a:pt x="60" y="370"/>
                      <a:pt x="60" y="369"/>
                      <a:pt x="59" y="369"/>
                    </a:cubicBezTo>
                    <a:cubicBezTo>
                      <a:pt x="58" y="370"/>
                      <a:pt x="57" y="370"/>
                      <a:pt x="57" y="369"/>
                    </a:cubicBezTo>
                    <a:cubicBezTo>
                      <a:pt x="57" y="369"/>
                      <a:pt x="57" y="368"/>
                      <a:pt x="57" y="368"/>
                    </a:cubicBezTo>
                    <a:cubicBezTo>
                      <a:pt x="57" y="368"/>
                      <a:pt x="53" y="370"/>
                      <a:pt x="52" y="370"/>
                    </a:cubicBezTo>
                    <a:cubicBezTo>
                      <a:pt x="52" y="370"/>
                      <a:pt x="51" y="371"/>
                      <a:pt x="51" y="372"/>
                    </a:cubicBezTo>
                    <a:cubicBezTo>
                      <a:pt x="50" y="372"/>
                      <a:pt x="49" y="373"/>
                      <a:pt x="49" y="373"/>
                    </a:cubicBezTo>
                    <a:cubicBezTo>
                      <a:pt x="48" y="373"/>
                      <a:pt x="48" y="373"/>
                      <a:pt x="47" y="372"/>
                    </a:cubicBezTo>
                    <a:cubicBezTo>
                      <a:pt x="47" y="372"/>
                      <a:pt x="46" y="371"/>
                      <a:pt x="45" y="372"/>
                    </a:cubicBezTo>
                    <a:cubicBezTo>
                      <a:pt x="45" y="372"/>
                      <a:pt x="45" y="372"/>
                      <a:pt x="44" y="372"/>
                    </a:cubicBezTo>
                    <a:cubicBezTo>
                      <a:pt x="43" y="372"/>
                      <a:pt x="43" y="372"/>
                      <a:pt x="43" y="373"/>
                    </a:cubicBezTo>
                    <a:cubicBezTo>
                      <a:pt x="42" y="374"/>
                      <a:pt x="41" y="375"/>
                      <a:pt x="40" y="375"/>
                    </a:cubicBezTo>
                    <a:cubicBezTo>
                      <a:pt x="40" y="375"/>
                      <a:pt x="38" y="375"/>
                      <a:pt x="38" y="374"/>
                    </a:cubicBezTo>
                    <a:cubicBezTo>
                      <a:pt x="39" y="374"/>
                      <a:pt x="39" y="374"/>
                      <a:pt x="39" y="373"/>
                    </a:cubicBezTo>
                    <a:cubicBezTo>
                      <a:pt x="39" y="373"/>
                      <a:pt x="38" y="372"/>
                      <a:pt x="39" y="372"/>
                    </a:cubicBezTo>
                    <a:cubicBezTo>
                      <a:pt x="39" y="371"/>
                      <a:pt x="40" y="371"/>
                      <a:pt x="40" y="370"/>
                    </a:cubicBezTo>
                    <a:cubicBezTo>
                      <a:pt x="40" y="369"/>
                      <a:pt x="40" y="368"/>
                      <a:pt x="41" y="367"/>
                    </a:cubicBezTo>
                    <a:cubicBezTo>
                      <a:pt x="42" y="366"/>
                      <a:pt x="44" y="365"/>
                      <a:pt x="44" y="364"/>
                    </a:cubicBezTo>
                    <a:cubicBezTo>
                      <a:pt x="44" y="363"/>
                      <a:pt x="43" y="363"/>
                      <a:pt x="44" y="362"/>
                    </a:cubicBezTo>
                    <a:cubicBezTo>
                      <a:pt x="44" y="361"/>
                      <a:pt x="45" y="361"/>
                      <a:pt x="45" y="360"/>
                    </a:cubicBezTo>
                    <a:cubicBezTo>
                      <a:pt x="45" y="360"/>
                      <a:pt x="44" y="359"/>
                      <a:pt x="45" y="359"/>
                    </a:cubicBezTo>
                    <a:cubicBezTo>
                      <a:pt x="45" y="358"/>
                      <a:pt x="45" y="358"/>
                      <a:pt x="45" y="357"/>
                    </a:cubicBezTo>
                    <a:cubicBezTo>
                      <a:pt x="44" y="356"/>
                      <a:pt x="43" y="355"/>
                      <a:pt x="44" y="355"/>
                    </a:cubicBezTo>
                    <a:cubicBezTo>
                      <a:pt x="44" y="354"/>
                      <a:pt x="46" y="351"/>
                      <a:pt x="47" y="351"/>
                    </a:cubicBezTo>
                    <a:cubicBezTo>
                      <a:pt x="47" y="352"/>
                      <a:pt x="48" y="352"/>
                      <a:pt x="48" y="351"/>
                    </a:cubicBezTo>
                    <a:cubicBezTo>
                      <a:pt x="48" y="350"/>
                      <a:pt x="48" y="348"/>
                      <a:pt x="48" y="347"/>
                    </a:cubicBezTo>
                    <a:cubicBezTo>
                      <a:pt x="49" y="346"/>
                      <a:pt x="50" y="345"/>
                      <a:pt x="49" y="345"/>
                    </a:cubicBezTo>
                    <a:cubicBezTo>
                      <a:pt x="49" y="344"/>
                      <a:pt x="49" y="345"/>
                      <a:pt x="48" y="345"/>
                    </a:cubicBezTo>
                    <a:cubicBezTo>
                      <a:pt x="47" y="345"/>
                      <a:pt x="46" y="345"/>
                      <a:pt x="46" y="344"/>
                    </a:cubicBezTo>
                    <a:cubicBezTo>
                      <a:pt x="47" y="343"/>
                      <a:pt x="48" y="341"/>
                      <a:pt x="48" y="340"/>
                    </a:cubicBezTo>
                    <a:cubicBezTo>
                      <a:pt x="48" y="339"/>
                      <a:pt x="48" y="338"/>
                      <a:pt x="48" y="337"/>
                    </a:cubicBezTo>
                    <a:cubicBezTo>
                      <a:pt x="49" y="337"/>
                      <a:pt x="49" y="336"/>
                      <a:pt x="48" y="336"/>
                    </a:cubicBezTo>
                    <a:cubicBezTo>
                      <a:pt x="47" y="336"/>
                      <a:pt x="47" y="336"/>
                      <a:pt x="45" y="336"/>
                    </a:cubicBezTo>
                    <a:cubicBezTo>
                      <a:pt x="44" y="336"/>
                      <a:pt x="43" y="336"/>
                      <a:pt x="43" y="336"/>
                    </a:cubicBezTo>
                    <a:cubicBezTo>
                      <a:pt x="42" y="336"/>
                      <a:pt x="41" y="336"/>
                      <a:pt x="41" y="335"/>
                    </a:cubicBezTo>
                    <a:cubicBezTo>
                      <a:pt x="41" y="335"/>
                      <a:pt x="41" y="334"/>
                      <a:pt x="40" y="334"/>
                    </a:cubicBezTo>
                    <a:cubicBezTo>
                      <a:pt x="40" y="334"/>
                      <a:pt x="39" y="333"/>
                      <a:pt x="38" y="333"/>
                    </a:cubicBezTo>
                    <a:cubicBezTo>
                      <a:pt x="37" y="333"/>
                      <a:pt x="36" y="334"/>
                      <a:pt x="35" y="334"/>
                    </a:cubicBezTo>
                    <a:cubicBezTo>
                      <a:pt x="35" y="334"/>
                      <a:pt x="32" y="334"/>
                      <a:pt x="32" y="334"/>
                    </a:cubicBezTo>
                    <a:cubicBezTo>
                      <a:pt x="32" y="333"/>
                      <a:pt x="31" y="333"/>
                      <a:pt x="31" y="332"/>
                    </a:cubicBezTo>
                    <a:cubicBezTo>
                      <a:pt x="30" y="332"/>
                      <a:pt x="30" y="330"/>
                      <a:pt x="29" y="330"/>
                    </a:cubicBezTo>
                    <a:cubicBezTo>
                      <a:pt x="29" y="331"/>
                      <a:pt x="29" y="331"/>
                      <a:pt x="28" y="330"/>
                    </a:cubicBezTo>
                    <a:cubicBezTo>
                      <a:pt x="28" y="330"/>
                      <a:pt x="28" y="328"/>
                      <a:pt x="28" y="327"/>
                    </a:cubicBezTo>
                    <a:cubicBezTo>
                      <a:pt x="28" y="326"/>
                      <a:pt x="27" y="323"/>
                      <a:pt x="27" y="322"/>
                    </a:cubicBezTo>
                    <a:cubicBezTo>
                      <a:pt x="27" y="321"/>
                      <a:pt x="27" y="321"/>
                      <a:pt x="26" y="320"/>
                    </a:cubicBezTo>
                    <a:cubicBezTo>
                      <a:pt x="26" y="319"/>
                      <a:pt x="25" y="318"/>
                      <a:pt x="26" y="317"/>
                    </a:cubicBezTo>
                    <a:cubicBezTo>
                      <a:pt x="26" y="315"/>
                      <a:pt x="28" y="312"/>
                      <a:pt x="28" y="312"/>
                    </a:cubicBezTo>
                    <a:cubicBezTo>
                      <a:pt x="29" y="312"/>
                      <a:pt x="30" y="312"/>
                      <a:pt x="30" y="311"/>
                    </a:cubicBezTo>
                    <a:cubicBezTo>
                      <a:pt x="30" y="311"/>
                      <a:pt x="29" y="310"/>
                      <a:pt x="29" y="309"/>
                    </a:cubicBezTo>
                    <a:cubicBezTo>
                      <a:pt x="30" y="308"/>
                      <a:pt x="30" y="306"/>
                      <a:pt x="30" y="305"/>
                    </a:cubicBezTo>
                    <a:cubicBezTo>
                      <a:pt x="31" y="305"/>
                      <a:pt x="32" y="304"/>
                      <a:pt x="31" y="304"/>
                    </a:cubicBezTo>
                    <a:cubicBezTo>
                      <a:pt x="31" y="303"/>
                      <a:pt x="31" y="303"/>
                      <a:pt x="30" y="303"/>
                    </a:cubicBezTo>
                    <a:cubicBezTo>
                      <a:pt x="29" y="303"/>
                      <a:pt x="29" y="303"/>
                      <a:pt x="28" y="302"/>
                    </a:cubicBezTo>
                    <a:cubicBezTo>
                      <a:pt x="28" y="302"/>
                      <a:pt x="26" y="300"/>
                      <a:pt x="26" y="300"/>
                    </a:cubicBezTo>
                    <a:cubicBezTo>
                      <a:pt x="26" y="299"/>
                      <a:pt x="26" y="298"/>
                      <a:pt x="26" y="298"/>
                    </a:cubicBezTo>
                    <a:cubicBezTo>
                      <a:pt x="26" y="298"/>
                      <a:pt x="25" y="299"/>
                      <a:pt x="24" y="298"/>
                    </a:cubicBezTo>
                    <a:cubicBezTo>
                      <a:pt x="24" y="298"/>
                      <a:pt x="25" y="297"/>
                      <a:pt x="24" y="297"/>
                    </a:cubicBezTo>
                    <a:cubicBezTo>
                      <a:pt x="23" y="296"/>
                      <a:pt x="22" y="296"/>
                      <a:pt x="22" y="295"/>
                    </a:cubicBezTo>
                    <a:cubicBezTo>
                      <a:pt x="22" y="294"/>
                      <a:pt x="21" y="293"/>
                      <a:pt x="21" y="292"/>
                    </a:cubicBezTo>
                    <a:cubicBezTo>
                      <a:pt x="21" y="291"/>
                      <a:pt x="21" y="291"/>
                      <a:pt x="20" y="292"/>
                    </a:cubicBezTo>
                    <a:cubicBezTo>
                      <a:pt x="19" y="292"/>
                      <a:pt x="19" y="293"/>
                      <a:pt x="18" y="292"/>
                    </a:cubicBezTo>
                    <a:cubicBezTo>
                      <a:pt x="18" y="291"/>
                      <a:pt x="18" y="290"/>
                      <a:pt x="18" y="290"/>
                    </a:cubicBezTo>
                    <a:cubicBezTo>
                      <a:pt x="18" y="289"/>
                      <a:pt x="18" y="288"/>
                      <a:pt x="19" y="287"/>
                    </a:cubicBezTo>
                    <a:cubicBezTo>
                      <a:pt x="20" y="287"/>
                      <a:pt x="20" y="286"/>
                      <a:pt x="21" y="285"/>
                    </a:cubicBezTo>
                    <a:cubicBezTo>
                      <a:pt x="21" y="284"/>
                      <a:pt x="22" y="282"/>
                      <a:pt x="22" y="281"/>
                    </a:cubicBezTo>
                    <a:cubicBezTo>
                      <a:pt x="22" y="280"/>
                      <a:pt x="23" y="278"/>
                      <a:pt x="24" y="277"/>
                    </a:cubicBezTo>
                    <a:cubicBezTo>
                      <a:pt x="24" y="277"/>
                      <a:pt x="24" y="276"/>
                      <a:pt x="24" y="275"/>
                    </a:cubicBezTo>
                    <a:cubicBezTo>
                      <a:pt x="25" y="274"/>
                      <a:pt x="25" y="273"/>
                      <a:pt x="24" y="273"/>
                    </a:cubicBezTo>
                    <a:cubicBezTo>
                      <a:pt x="24" y="273"/>
                      <a:pt x="23" y="273"/>
                      <a:pt x="23" y="272"/>
                    </a:cubicBezTo>
                    <a:cubicBezTo>
                      <a:pt x="23" y="271"/>
                      <a:pt x="25" y="269"/>
                      <a:pt x="25" y="268"/>
                    </a:cubicBezTo>
                    <a:cubicBezTo>
                      <a:pt x="25" y="267"/>
                      <a:pt x="25" y="265"/>
                      <a:pt x="24" y="266"/>
                    </a:cubicBezTo>
                    <a:cubicBezTo>
                      <a:pt x="24" y="266"/>
                      <a:pt x="24" y="267"/>
                      <a:pt x="23" y="267"/>
                    </a:cubicBezTo>
                    <a:cubicBezTo>
                      <a:pt x="22" y="267"/>
                      <a:pt x="22" y="266"/>
                      <a:pt x="21" y="266"/>
                    </a:cubicBezTo>
                    <a:cubicBezTo>
                      <a:pt x="21" y="267"/>
                      <a:pt x="20" y="267"/>
                      <a:pt x="20" y="267"/>
                    </a:cubicBezTo>
                    <a:cubicBezTo>
                      <a:pt x="19" y="267"/>
                      <a:pt x="18" y="267"/>
                      <a:pt x="18" y="267"/>
                    </a:cubicBezTo>
                    <a:cubicBezTo>
                      <a:pt x="18" y="268"/>
                      <a:pt x="17" y="268"/>
                      <a:pt x="16" y="268"/>
                    </a:cubicBezTo>
                    <a:cubicBezTo>
                      <a:pt x="15" y="268"/>
                      <a:pt x="15" y="268"/>
                      <a:pt x="14" y="269"/>
                    </a:cubicBezTo>
                    <a:cubicBezTo>
                      <a:pt x="14" y="269"/>
                      <a:pt x="13" y="270"/>
                      <a:pt x="13" y="269"/>
                    </a:cubicBezTo>
                    <a:cubicBezTo>
                      <a:pt x="12" y="269"/>
                      <a:pt x="12" y="269"/>
                      <a:pt x="12" y="270"/>
                    </a:cubicBezTo>
                    <a:cubicBezTo>
                      <a:pt x="12" y="270"/>
                      <a:pt x="11" y="271"/>
                      <a:pt x="10" y="271"/>
                    </a:cubicBezTo>
                    <a:cubicBezTo>
                      <a:pt x="8" y="271"/>
                      <a:pt x="8" y="270"/>
                      <a:pt x="8" y="270"/>
                    </a:cubicBezTo>
                    <a:cubicBezTo>
                      <a:pt x="8" y="269"/>
                      <a:pt x="7" y="269"/>
                      <a:pt x="6" y="269"/>
                    </a:cubicBezTo>
                    <a:cubicBezTo>
                      <a:pt x="5" y="270"/>
                      <a:pt x="4" y="270"/>
                      <a:pt x="3" y="269"/>
                    </a:cubicBezTo>
                    <a:cubicBezTo>
                      <a:pt x="2" y="268"/>
                      <a:pt x="2" y="267"/>
                      <a:pt x="3" y="266"/>
                    </a:cubicBezTo>
                    <a:cubicBezTo>
                      <a:pt x="4" y="266"/>
                      <a:pt x="5" y="265"/>
                      <a:pt x="5" y="264"/>
                    </a:cubicBezTo>
                    <a:cubicBezTo>
                      <a:pt x="5" y="264"/>
                      <a:pt x="5" y="264"/>
                      <a:pt x="4" y="264"/>
                    </a:cubicBezTo>
                    <a:cubicBezTo>
                      <a:pt x="3" y="264"/>
                      <a:pt x="2" y="263"/>
                      <a:pt x="2" y="262"/>
                    </a:cubicBezTo>
                    <a:cubicBezTo>
                      <a:pt x="2" y="262"/>
                      <a:pt x="3" y="262"/>
                      <a:pt x="2" y="261"/>
                    </a:cubicBezTo>
                    <a:cubicBezTo>
                      <a:pt x="2" y="260"/>
                      <a:pt x="1" y="260"/>
                      <a:pt x="2" y="259"/>
                    </a:cubicBezTo>
                    <a:cubicBezTo>
                      <a:pt x="3" y="258"/>
                      <a:pt x="4" y="257"/>
                      <a:pt x="4" y="257"/>
                    </a:cubicBezTo>
                    <a:cubicBezTo>
                      <a:pt x="4" y="256"/>
                      <a:pt x="4" y="255"/>
                      <a:pt x="4" y="254"/>
                    </a:cubicBezTo>
                    <a:cubicBezTo>
                      <a:pt x="4" y="253"/>
                      <a:pt x="3" y="254"/>
                      <a:pt x="3" y="255"/>
                    </a:cubicBezTo>
                    <a:cubicBezTo>
                      <a:pt x="2" y="255"/>
                      <a:pt x="1" y="255"/>
                      <a:pt x="0" y="254"/>
                    </a:cubicBezTo>
                    <a:cubicBezTo>
                      <a:pt x="0" y="252"/>
                      <a:pt x="0" y="252"/>
                      <a:pt x="1" y="251"/>
                    </a:cubicBezTo>
                    <a:cubicBezTo>
                      <a:pt x="1" y="250"/>
                      <a:pt x="2" y="249"/>
                      <a:pt x="2" y="248"/>
                    </a:cubicBezTo>
                    <a:cubicBezTo>
                      <a:pt x="2" y="247"/>
                      <a:pt x="1" y="244"/>
                      <a:pt x="2" y="244"/>
                    </a:cubicBezTo>
                    <a:cubicBezTo>
                      <a:pt x="3" y="243"/>
                      <a:pt x="4" y="243"/>
                      <a:pt x="4" y="242"/>
                    </a:cubicBezTo>
                    <a:cubicBezTo>
                      <a:pt x="5" y="241"/>
                      <a:pt x="6" y="240"/>
                      <a:pt x="6" y="239"/>
                    </a:cubicBezTo>
                    <a:cubicBezTo>
                      <a:pt x="6" y="239"/>
                      <a:pt x="7" y="237"/>
                      <a:pt x="8" y="236"/>
                    </a:cubicBezTo>
                    <a:cubicBezTo>
                      <a:pt x="8" y="236"/>
                      <a:pt x="9" y="236"/>
                      <a:pt x="8" y="235"/>
                    </a:cubicBezTo>
                    <a:cubicBezTo>
                      <a:pt x="8" y="234"/>
                      <a:pt x="8" y="234"/>
                      <a:pt x="9" y="233"/>
                    </a:cubicBezTo>
                    <a:cubicBezTo>
                      <a:pt x="9" y="232"/>
                      <a:pt x="10" y="232"/>
                      <a:pt x="10" y="231"/>
                    </a:cubicBezTo>
                    <a:cubicBezTo>
                      <a:pt x="11" y="231"/>
                      <a:pt x="13" y="229"/>
                      <a:pt x="13" y="228"/>
                    </a:cubicBezTo>
                    <a:cubicBezTo>
                      <a:pt x="13" y="227"/>
                      <a:pt x="13" y="226"/>
                      <a:pt x="13" y="225"/>
                    </a:cubicBezTo>
                    <a:cubicBezTo>
                      <a:pt x="13" y="224"/>
                      <a:pt x="11" y="221"/>
                      <a:pt x="11" y="222"/>
                    </a:cubicBezTo>
                    <a:cubicBezTo>
                      <a:pt x="11" y="223"/>
                      <a:pt x="9" y="222"/>
                      <a:pt x="10" y="221"/>
                    </a:cubicBezTo>
                    <a:cubicBezTo>
                      <a:pt x="10" y="220"/>
                      <a:pt x="10" y="219"/>
                      <a:pt x="10" y="218"/>
                    </a:cubicBezTo>
                    <a:cubicBezTo>
                      <a:pt x="11" y="218"/>
                      <a:pt x="12" y="214"/>
                      <a:pt x="13" y="214"/>
                    </a:cubicBezTo>
                    <a:cubicBezTo>
                      <a:pt x="13" y="214"/>
                      <a:pt x="14" y="214"/>
                      <a:pt x="14" y="213"/>
                    </a:cubicBezTo>
                    <a:cubicBezTo>
                      <a:pt x="14" y="212"/>
                      <a:pt x="15" y="212"/>
                      <a:pt x="16" y="212"/>
                    </a:cubicBezTo>
                    <a:cubicBezTo>
                      <a:pt x="16" y="211"/>
                      <a:pt x="16" y="212"/>
                      <a:pt x="17" y="212"/>
                    </a:cubicBezTo>
                    <a:cubicBezTo>
                      <a:pt x="18" y="212"/>
                      <a:pt x="19" y="212"/>
                      <a:pt x="19" y="211"/>
                    </a:cubicBezTo>
                    <a:cubicBezTo>
                      <a:pt x="19" y="210"/>
                      <a:pt x="19" y="209"/>
                      <a:pt x="20" y="209"/>
                    </a:cubicBezTo>
                    <a:cubicBezTo>
                      <a:pt x="20" y="209"/>
                      <a:pt x="21" y="210"/>
                      <a:pt x="22" y="210"/>
                    </a:cubicBezTo>
                    <a:cubicBezTo>
                      <a:pt x="23" y="210"/>
                      <a:pt x="23" y="210"/>
                      <a:pt x="24" y="209"/>
                    </a:cubicBezTo>
                    <a:cubicBezTo>
                      <a:pt x="24" y="209"/>
                      <a:pt x="25" y="208"/>
                      <a:pt x="26" y="208"/>
                    </a:cubicBezTo>
                    <a:cubicBezTo>
                      <a:pt x="27" y="208"/>
                      <a:pt x="27" y="208"/>
                      <a:pt x="27" y="207"/>
                    </a:cubicBezTo>
                    <a:cubicBezTo>
                      <a:pt x="27" y="206"/>
                      <a:pt x="27" y="206"/>
                      <a:pt x="27" y="205"/>
                    </a:cubicBezTo>
                    <a:cubicBezTo>
                      <a:pt x="28" y="205"/>
                      <a:pt x="30" y="205"/>
                      <a:pt x="31" y="205"/>
                    </a:cubicBezTo>
                    <a:cubicBezTo>
                      <a:pt x="32" y="205"/>
                      <a:pt x="32" y="206"/>
                      <a:pt x="32" y="205"/>
                    </a:cubicBezTo>
                    <a:cubicBezTo>
                      <a:pt x="33" y="204"/>
                      <a:pt x="34" y="204"/>
                      <a:pt x="33" y="203"/>
                    </a:cubicBezTo>
                    <a:cubicBezTo>
                      <a:pt x="33" y="202"/>
                      <a:pt x="32" y="201"/>
                      <a:pt x="32" y="200"/>
                    </a:cubicBezTo>
                    <a:cubicBezTo>
                      <a:pt x="31" y="200"/>
                      <a:pt x="31" y="199"/>
                      <a:pt x="31" y="198"/>
                    </a:cubicBezTo>
                    <a:cubicBezTo>
                      <a:pt x="31" y="198"/>
                      <a:pt x="30" y="197"/>
                      <a:pt x="30" y="196"/>
                    </a:cubicBezTo>
                    <a:cubicBezTo>
                      <a:pt x="29" y="195"/>
                      <a:pt x="28" y="194"/>
                      <a:pt x="29" y="194"/>
                    </a:cubicBezTo>
                    <a:cubicBezTo>
                      <a:pt x="30" y="193"/>
                      <a:pt x="32" y="193"/>
                      <a:pt x="34" y="193"/>
                    </a:cubicBezTo>
                    <a:cubicBezTo>
                      <a:pt x="35" y="193"/>
                      <a:pt x="38" y="192"/>
                      <a:pt x="38" y="191"/>
                    </a:cubicBezTo>
                    <a:cubicBezTo>
                      <a:pt x="37" y="190"/>
                      <a:pt x="37" y="190"/>
                      <a:pt x="38" y="189"/>
                    </a:cubicBezTo>
                    <a:cubicBezTo>
                      <a:pt x="39" y="188"/>
                      <a:pt x="40" y="186"/>
                      <a:pt x="41" y="185"/>
                    </a:cubicBezTo>
                    <a:cubicBezTo>
                      <a:pt x="42" y="185"/>
                      <a:pt x="43" y="185"/>
                      <a:pt x="43" y="184"/>
                    </a:cubicBezTo>
                    <a:cubicBezTo>
                      <a:pt x="43" y="184"/>
                      <a:pt x="44" y="184"/>
                      <a:pt x="44" y="183"/>
                    </a:cubicBezTo>
                    <a:cubicBezTo>
                      <a:pt x="44" y="182"/>
                      <a:pt x="43" y="181"/>
                      <a:pt x="44" y="181"/>
                    </a:cubicBezTo>
                    <a:cubicBezTo>
                      <a:pt x="45" y="181"/>
                      <a:pt x="46" y="181"/>
                      <a:pt x="46" y="180"/>
                    </a:cubicBezTo>
                    <a:cubicBezTo>
                      <a:pt x="47" y="179"/>
                      <a:pt x="47" y="179"/>
                      <a:pt x="47" y="179"/>
                    </a:cubicBezTo>
                    <a:cubicBezTo>
                      <a:pt x="48" y="178"/>
                      <a:pt x="49" y="178"/>
                      <a:pt x="48" y="177"/>
                    </a:cubicBezTo>
                    <a:cubicBezTo>
                      <a:pt x="48" y="177"/>
                      <a:pt x="47" y="176"/>
                      <a:pt x="48" y="176"/>
                    </a:cubicBezTo>
                    <a:cubicBezTo>
                      <a:pt x="48" y="176"/>
                      <a:pt x="49" y="175"/>
                      <a:pt x="48" y="175"/>
                    </a:cubicBezTo>
                    <a:cubicBezTo>
                      <a:pt x="48" y="174"/>
                      <a:pt x="48" y="173"/>
                      <a:pt x="48" y="173"/>
                    </a:cubicBezTo>
                    <a:cubicBezTo>
                      <a:pt x="48" y="172"/>
                      <a:pt x="48" y="171"/>
                      <a:pt x="47" y="171"/>
                    </a:cubicBezTo>
                    <a:cubicBezTo>
                      <a:pt x="46" y="171"/>
                      <a:pt x="45" y="171"/>
                      <a:pt x="45" y="171"/>
                    </a:cubicBezTo>
                    <a:cubicBezTo>
                      <a:pt x="44" y="171"/>
                      <a:pt x="44" y="170"/>
                      <a:pt x="43" y="169"/>
                    </a:cubicBezTo>
                    <a:cubicBezTo>
                      <a:pt x="42" y="169"/>
                      <a:pt x="42" y="168"/>
                      <a:pt x="42" y="168"/>
                    </a:cubicBezTo>
                    <a:cubicBezTo>
                      <a:pt x="42" y="168"/>
                      <a:pt x="43" y="166"/>
                      <a:pt x="43" y="166"/>
                    </a:cubicBezTo>
                    <a:cubicBezTo>
                      <a:pt x="44" y="166"/>
                      <a:pt x="45" y="165"/>
                      <a:pt x="44" y="164"/>
                    </a:cubicBezTo>
                    <a:cubicBezTo>
                      <a:pt x="44" y="163"/>
                      <a:pt x="43" y="162"/>
                      <a:pt x="42" y="163"/>
                    </a:cubicBezTo>
                    <a:cubicBezTo>
                      <a:pt x="41" y="163"/>
                      <a:pt x="40" y="163"/>
                      <a:pt x="40" y="162"/>
                    </a:cubicBezTo>
                    <a:cubicBezTo>
                      <a:pt x="39" y="161"/>
                      <a:pt x="38" y="161"/>
                      <a:pt x="38" y="161"/>
                    </a:cubicBezTo>
                    <a:cubicBezTo>
                      <a:pt x="38" y="160"/>
                      <a:pt x="38" y="159"/>
                      <a:pt x="37" y="159"/>
                    </a:cubicBezTo>
                    <a:cubicBezTo>
                      <a:pt x="36" y="159"/>
                      <a:pt x="35" y="160"/>
                      <a:pt x="34" y="159"/>
                    </a:cubicBezTo>
                    <a:cubicBezTo>
                      <a:pt x="34" y="159"/>
                      <a:pt x="34" y="158"/>
                      <a:pt x="34" y="157"/>
                    </a:cubicBezTo>
                    <a:cubicBezTo>
                      <a:pt x="34" y="157"/>
                      <a:pt x="34" y="156"/>
                      <a:pt x="35" y="156"/>
                    </a:cubicBezTo>
                    <a:cubicBezTo>
                      <a:pt x="36" y="155"/>
                      <a:pt x="37" y="154"/>
                      <a:pt x="37" y="153"/>
                    </a:cubicBezTo>
                    <a:cubicBezTo>
                      <a:pt x="36" y="152"/>
                      <a:pt x="36" y="152"/>
                      <a:pt x="36" y="151"/>
                    </a:cubicBezTo>
                    <a:cubicBezTo>
                      <a:pt x="36" y="150"/>
                      <a:pt x="36" y="149"/>
                      <a:pt x="36" y="147"/>
                    </a:cubicBezTo>
                    <a:cubicBezTo>
                      <a:pt x="35" y="146"/>
                      <a:pt x="35" y="145"/>
                      <a:pt x="36" y="145"/>
                    </a:cubicBezTo>
                    <a:cubicBezTo>
                      <a:pt x="36" y="144"/>
                      <a:pt x="37" y="144"/>
                      <a:pt x="37" y="143"/>
                    </a:cubicBezTo>
                    <a:cubicBezTo>
                      <a:pt x="37" y="142"/>
                      <a:pt x="38" y="139"/>
                      <a:pt x="37" y="138"/>
                    </a:cubicBezTo>
                    <a:cubicBezTo>
                      <a:pt x="36" y="138"/>
                      <a:pt x="35" y="138"/>
                      <a:pt x="36" y="137"/>
                    </a:cubicBezTo>
                    <a:cubicBezTo>
                      <a:pt x="37" y="135"/>
                      <a:pt x="37" y="133"/>
                      <a:pt x="37" y="133"/>
                    </a:cubicBezTo>
                    <a:cubicBezTo>
                      <a:pt x="36" y="132"/>
                      <a:pt x="35" y="134"/>
                      <a:pt x="35" y="133"/>
                    </a:cubicBezTo>
                    <a:cubicBezTo>
                      <a:pt x="34" y="132"/>
                      <a:pt x="35" y="132"/>
                      <a:pt x="33" y="132"/>
                    </a:cubicBezTo>
                    <a:cubicBezTo>
                      <a:pt x="32" y="133"/>
                      <a:pt x="31" y="133"/>
                      <a:pt x="30" y="133"/>
                    </a:cubicBezTo>
                    <a:cubicBezTo>
                      <a:pt x="30" y="132"/>
                      <a:pt x="29" y="131"/>
                      <a:pt x="29" y="129"/>
                    </a:cubicBezTo>
                    <a:cubicBezTo>
                      <a:pt x="29" y="128"/>
                      <a:pt x="30" y="127"/>
                      <a:pt x="28" y="127"/>
                    </a:cubicBezTo>
                    <a:cubicBezTo>
                      <a:pt x="27" y="126"/>
                      <a:pt x="28" y="127"/>
                      <a:pt x="27" y="128"/>
                    </a:cubicBezTo>
                    <a:cubicBezTo>
                      <a:pt x="27" y="128"/>
                      <a:pt x="26" y="129"/>
                      <a:pt x="26" y="127"/>
                    </a:cubicBezTo>
                    <a:cubicBezTo>
                      <a:pt x="26" y="126"/>
                      <a:pt x="24" y="126"/>
                      <a:pt x="24" y="125"/>
                    </a:cubicBezTo>
                    <a:cubicBezTo>
                      <a:pt x="24" y="124"/>
                      <a:pt x="25" y="122"/>
                      <a:pt x="24" y="123"/>
                    </a:cubicBezTo>
                    <a:cubicBezTo>
                      <a:pt x="22" y="124"/>
                      <a:pt x="21" y="125"/>
                      <a:pt x="21" y="124"/>
                    </a:cubicBezTo>
                    <a:cubicBezTo>
                      <a:pt x="21" y="122"/>
                      <a:pt x="20" y="120"/>
                      <a:pt x="20" y="119"/>
                    </a:cubicBezTo>
                    <a:cubicBezTo>
                      <a:pt x="19" y="118"/>
                      <a:pt x="19" y="115"/>
                      <a:pt x="19" y="115"/>
                    </a:cubicBezTo>
                    <a:cubicBezTo>
                      <a:pt x="19" y="115"/>
                      <a:pt x="19" y="115"/>
                      <a:pt x="19" y="115"/>
                    </a:cubicBezTo>
                    <a:cubicBezTo>
                      <a:pt x="19" y="115"/>
                      <a:pt x="19" y="113"/>
                      <a:pt x="19" y="112"/>
                    </a:cubicBezTo>
                    <a:cubicBezTo>
                      <a:pt x="19" y="111"/>
                      <a:pt x="19" y="110"/>
                      <a:pt x="20" y="110"/>
                    </a:cubicBezTo>
                    <a:cubicBezTo>
                      <a:pt x="20" y="110"/>
                      <a:pt x="21" y="109"/>
                      <a:pt x="21" y="108"/>
                    </a:cubicBezTo>
                    <a:cubicBezTo>
                      <a:pt x="22" y="107"/>
                      <a:pt x="23" y="107"/>
                      <a:pt x="24" y="106"/>
                    </a:cubicBezTo>
                    <a:cubicBezTo>
                      <a:pt x="25" y="104"/>
                      <a:pt x="25" y="104"/>
                      <a:pt x="26" y="102"/>
                    </a:cubicBezTo>
                    <a:cubicBezTo>
                      <a:pt x="27" y="101"/>
                      <a:pt x="27" y="99"/>
                      <a:pt x="29" y="99"/>
                    </a:cubicBezTo>
                    <a:cubicBezTo>
                      <a:pt x="30" y="99"/>
                      <a:pt x="33" y="99"/>
                      <a:pt x="34" y="99"/>
                    </a:cubicBezTo>
                    <a:cubicBezTo>
                      <a:pt x="35" y="98"/>
                      <a:pt x="37" y="98"/>
                      <a:pt x="37" y="97"/>
                    </a:cubicBezTo>
                    <a:cubicBezTo>
                      <a:pt x="38" y="97"/>
                      <a:pt x="39" y="96"/>
                      <a:pt x="40" y="96"/>
                    </a:cubicBezTo>
                    <a:cubicBezTo>
                      <a:pt x="41" y="96"/>
                      <a:pt x="42" y="96"/>
                      <a:pt x="42" y="95"/>
                    </a:cubicBezTo>
                    <a:cubicBezTo>
                      <a:pt x="41" y="94"/>
                      <a:pt x="41" y="93"/>
                      <a:pt x="41" y="92"/>
                    </a:cubicBezTo>
                    <a:cubicBezTo>
                      <a:pt x="41" y="91"/>
                      <a:pt x="41" y="90"/>
                      <a:pt x="41" y="89"/>
                    </a:cubicBezTo>
                    <a:cubicBezTo>
                      <a:pt x="41" y="88"/>
                      <a:pt x="41" y="86"/>
                      <a:pt x="42" y="85"/>
                    </a:cubicBezTo>
                    <a:cubicBezTo>
                      <a:pt x="43" y="84"/>
                      <a:pt x="44" y="84"/>
                      <a:pt x="44" y="84"/>
                    </a:cubicBezTo>
                    <a:cubicBezTo>
                      <a:pt x="45" y="83"/>
                      <a:pt x="46" y="84"/>
                      <a:pt x="47" y="85"/>
                    </a:cubicBezTo>
                    <a:cubicBezTo>
                      <a:pt x="47" y="86"/>
                      <a:pt x="47" y="87"/>
                      <a:pt x="48" y="87"/>
                    </a:cubicBezTo>
                    <a:cubicBezTo>
                      <a:pt x="49" y="87"/>
                      <a:pt x="50" y="87"/>
                      <a:pt x="51" y="87"/>
                    </a:cubicBezTo>
                    <a:cubicBezTo>
                      <a:pt x="53" y="86"/>
                      <a:pt x="53" y="86"/>
                      <a:pt x="54" y="86"/>
                    </a:cubicBezTo>
                    <a:cubicBezTo>
                      <a:pt x="55" y="85"/>
                      <a:pt x="56" y="84"/>
                      <a:pt x="56" y="85"/>
                    </a:cubicBezTo>
                    <a:cubicBezTo>
                      <a:pt x="57" y="86"/>
                      <a:pt x="57" y="86"/>
                      <a:pt x="58" y="86"/>
                    </a:cubicBezTo>
                    <a:cubicBezTo>
                      <a:pt x="59" y="86"/>
                      <a:pt x="60" y="86"/>
                      <a:pt x="61" y="86"/>
                    </a:cubicBezTo>
                    <a:cubicBezTo>
                      <a:pt x="62" y="86"/>
                      <a:pt x="63" y="85"/>
                      <a:pt x="64" y="85"/>
                    </a:cubicBezTo>
                    <a:cubicBezTo>
                      <a:pt x="65" y="84"/>
                      <a:pt x="68" y="83"/>
                      <a:pt x="68" y="82"/>
                    </a:cubicBezTo>
                    <a:cubicBezTo>
                      <a:pt x="69" y="81"/>
                      <a:pt x="69" y="80"/>
                      <a:pt x="70" y="80"/>
                    </a:cubicBezTo>
                    <a:cubicBezTo>
                      <a:pt x="72" y="80"/>
                      <a:pt x="73" y="79"/>
                      <a:pt x="74" y="79"/>
                    </a:cubicBezTo>
                    <a:cubicBezTo>
                      <a:pt x="76" y="78"/>
                      <a:pt x="78" y="77"/>
                      <a:pt x="79" y="78"/>
                    </a:cubicBezTo>
                    <a:cubicBezTo>
                      <a:pt x="79" y="79"/>
                      <a:pt x="78" y="80"/>
                      <a:pt x="79" y="80"/>
                    </a:cubicBezTo>
                    <a:cubicBezTo>
                      <a:pt x="80" y="81"/>
                      <a:pt x="81" y="80"/>
                      <a:pt x="82" y="79"/>
                    </a:cubicBezTo>
                    <a:cubicBezTo>
                      <a:pt x="83" y="79"/>
                      <a:pt x="83" y="79"/>
                      <a:pt x="84" y="79"/>
                    </a:cubicBezTo>
                    <a:cubicBezTo>
                      <a:pt x="85" y="78"/>
                      <a:pt x="89" y="75"/>
                      <a:pt x="89" y="76"/>
                    </a:cubicBezTo>
                    <a:cubicBezTo>
                      <a:pt x="90" y="77"/>
                      <a:pt x="90" y="77"/>
                      <a:pt x="91" y="76"/>
                    </a:cubicBezTo>
                    <a:cubicBezTo>
                      <a:pt x="91" y="76"/>
                      <a:pt x="91" y="75"/>
                      <a:pt x="92" y="74"/>
                    </a:cubicBezTo>
                    <a:cubicBezTo>
                      <a:pt x="93" y="74"/>
                      <a:pt x="93" y="72"/>
                      <a:pt x="94" y="72"/>
                    </a:cubicBezTo>
                    <a:cubicBezTo>
                      <a:pt x="94" y="71"/>
                      <a:pt x="94" y="71"/>
                      <a:pt x="94" y="70"/>
                    </a:cubicBezTo>
                    <a:cubicBezTo>
                      <a:pt x="92" y="59"/>
                      <a:pt x="93" y="64"/>
                      <a:pt x="96" y="61"/>
                    </a:cubicBezTo>
                    <a:cubicBezTo>
                      <a:pt x="97" y="61"/>
                      <a:pt x="97" y="60"/>
                      <a:pt x="99" y="61"/>
                    </a:cubicBezTo>
                    <a:cubicBezTo>
                      <a:pt x="100" y="61"/>
                      <a:pt x="101" y="62"/>
                      <a:pt x="101" y="62"/>
                    </a:cubicBezTo>
                    <a:cubicBezTo>
                      <a:pt x="101" y="62"/>
                      <a:pt x="104" y="60"/>
                      <a:pt x="105" y="61"/>
                    </a:cubicBezTo>
                    <a:cubicBezTo>
                      <a:pt x="106" y="61"/>
                      <a:pt x="106" y="62"/>
                      <a:pt x="105" y="63"/>
                    </a:cubicBezTo>
                    <a:cubicBezTo>
                      <a:pt x="105" y="63"/>
                      <a:pt x="105" y="64"/>
                      <a:pt x="105" y="64"/>
                    </a:cubicBezTo>
                    <a:cubicBezTo>
                      <a:pt x="106" y="64"/>
                      <a:pt x="107" y="65"/>
                      <a:pt x="108" y="65"/>
                    </a:cubicBezTo>
                    <a:cubicBezTo>
                      <a:pt x="109" y="65"/>
                      <a:pt x="111" y="65"/>
                      <a:pt x="110" y="64"/>
                    </a:cubicBezTo>
                    <a:cubicBezTo>
                      <a:pt x="110" y="63"/>
                      <a:pt x="110" y="62"/>
                      <a:pt x="110" y="61"/>
                    </a:cubicBezTo>
                    <a:cubicBezTo>
                      <a:pt x="110" y="60"/>
                      <a:pt x="109" y="58"/>
                      <a:pt x="110" y="58"/>
                    </a:cubicBezTo>
                    <a:cubicBezTo>
                      <a:pt x="110" y="57"/>
                      <a:pt x="112" y="57"/>
                      <a:pt x="111" y="57"/>
                    </a:cubicBezTo>
                    <a:cubicBezTo>
                      <a:pt x="111" y="56"/>
                      <a:pt x="110" y="56"/>
                      <a:pt x="109" y="56"/>
                    </a:cubicBezTo>
                    <a:cubicBezTo>
                      <a:pt x="108" y="57"/>
                      <a:pt x="107" y="58"/>
                      <a:pt x="107" y="58"/>
                    </a:cubicBezTo>
                    <a:cubicBezTo>
                      <a:pt x="107" y="58"/>
                      <a:pt x="107" y="55"/>
                      <a:pt x="107" y="55"/>
                    </a:cubicBezTo>
                    <a:cubicBezTo>
                      <a:pt x="107" y="54"/>
                      <a:pt x="108" y="54"/>
                      <a:pt x="108" y="53"/>
                    </a:cubicBezTo>
                    <a:cubicBezTo>
                      <a:pt x="108" y="53"/>
                      <a:pt x="108" y="52"/>
                      <a:pt x="107" y="52"/>
                    </a:cubicBezTo>
                    <a:cubicBezTo>
                      <a:pt x="107" y="52"/>
                      <a:pt x="106" y="51"/>
                      <a:pt x="105" y="51"/>
                    </a:cubicBezTo>
                    <a:cubicBezTo>
                      <a:pt x="105" y="50"/>
                      <a:pt x="105" y="49"/>
                      <a:pt x="106" y="49"/>
                    </a:cubicBezTo>
                    <a:cubicBezTo>
                      <a:pt x="107" y="49"/>
                      <a:pt x="107" y="50"/>
                      <a:pt x="108" y="50"/>
                    </a:cubicBezTo>
                    <a:cubicBezTo>
                      <a:pt x="108" y="51"/>
                      <a:pt x="108" y="51"/>
                      <a:pt x="109" y="51"/>
                    </a:cubicBezTo>
                    <a:cubicBezTo>
                      <a:pt x="110" y="51"/>
                      <a:pt x="112" y="51"/>
                      <a:pt x="112" y="51"/>
                    </a:cubicBezTo>
                    <a:cubicBezTo>
                      <a:pt x="113" y="51"/>
                      <a:pt x="115" y="51"/>
                      <a:pt x="116" y="51"/>
                    </a:cubicBezTo>
                    <a:cubicBezTo>
                      <a:pt x="116" y="51"/>
                      <a:pt x="117" y="50"/>
                      <a:pt x="118" y="50"/>
                    </a:cubicBezTo>
                    <a:cubicBezTo>
                      <a:pt x="119" y="51"/>
                      <a:pt x="118" y="51"/>
                      <a:pt x="118" y="52"/>
                    </a:cubicBezTo>
                    <a:cubicBezTo>
                      <a:pt x="117" y="53"/>
                      <a:pt x="118" y="53"/>
                      <a:pt x="118" y="53"/>
                    </a:cubicBezTo>
                    <a:cubicBezTo>
                      <a:pt x="119" y="54"/>
                      <a:pt x="119" y="54"/>
                      <a:pt x="120" y="53"/>
                    </a:cubicBezTo>
                    <a:cubicBezTo>
                      <a:pt x="120" y="53"/>
                      <a:pt x="121" y="52"/>
                      <a:pt x="122" y="52"/>
                    </a:cubicBezTo>
                    <a:cubicBezTo>
                      <a:pt x="122" y="51"/>
                      <a:pt x="123" y="51"/>
                      <a:pt x="124" y="50"/>
                    </a:cubicBezTo>
                    <a:cubicBezTo>
                      <a:pt x="126" y="50"/>
                      <a:pt x="127" y="48"/>
                      <a:pt x="128" y="48"/>
                    </a:cubicBezTo>
                    <a:cubicBezTo>
                      <a:pt x="129" y="47"/>
                      <a:pt x="129" y="45"/>
                      <a:pt x="130" y="44"/>
                    </a:cubicBezTo>
                    <a:cubicBezTo>
                      <a:pt x="130" y="43"/>
                      <a:pt x="133" y="42"/>
                      <a:pt x="133" y="40"/>
                    </a:cubicBezTo>
                    <a:cubicBezTo>
                      <a:pt x="133" y="38"/>
                      <a:pt x="132" y="36"/>
                      <a:pt x="133" y="35"/>
                    </a:cubicBezTo>
                    <a:cubicBezTo>
                      <a:pt x="133" y="34"/>
                      <a:pt x="135" y="33"/>
                      <a:pt x="135" y="33"/>
                    </a:cubicBezTo>
                    <a:cubicBezTo>
                      <a:pt x="135" y="33"/>
                      <a:pt x="140" y="32"/>
                      <a:pt x="143" y="31"/>
                    </a:cubicBezTo>
                    <a:cubicBezTo>
                      <a:pt x="146" y="31"/>
                      <a:pt x="148" y="29"/>
                      <a:pt x="153" y="33"/>
                    </a:cubicBezTo>
                    <a:cubicBezTo>
                      <a:pt x="157" y="37"/>
                      <a:pt x="163" y="38"/>
                      <a:pt x="166" y="39"/>
                    </a:cubicBezTo>
                    <a:cubicBezTo>
                      <a:pt x="169" y="40"/>
                      <a:pt x="172" y="38"/>
                      <a:pt x="174" y="37"/>
                    </a:cubicBezTo>
                    <a:cubicBezTo>
                      <a:pt x="176" y="35"/>
                      <a:pt x="180" y="34"/>
                      <a:pt x="183" y="34"/>
                    </a:cubicBezTo>
                    <a:cubicBezTo>
                      <a:pt x="185" y="34"/>
                      <a:pt x="191" y="34"/>
                      <a:pt x="192" y="33"/>
                    </a:cubicBezTo>
                    <a:cubicBezTo>
                      <a:pt x="193" y="32"/>
                      <a:pt x="194" y="31"/>
                      <a:pt x="194" y="31"/>
                    </a:cubicBezTo>
                    <a:close/>
                  </a:path>
                </a:pathLst>
              </a:custGeom>
              <a:grpFill/>
              <a:ln w="6350">
                <a:noFill/>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GB" sz="1600" b="0" i="0" u="none" strike="noStrike" kern="0" cap="none" spc="0" normalizeH="0" baseline="0" noProof="0">
                  <a:ln>
                    <a:noFill/>
                  </a:ln>
                  <a:solidFill>
                    <a:srgbClr val="5C5C5C"/>
                  </a:solidFill>
                  <a:effectLst/>
                  <a:uLnTx/>
                  <a:uFillTx/>
                  <a:cs typeface="+mn-ea"/>
                  <a:sym typeface="+mn-lt"/>
                </a:endParaRPr>
              </a:p>
            </p:txBody>
          </p:sp>
          <p:sp>
            <p:nvSpPr>
              <p:cNvPr id="53" name="任意多边形 51">
                <a:extLst>
                  <a:ext uri="{FF2B5EF4-FFF2-40B4-BE49-F238E27FC236}">
                    <a16:creationId xmlns:a16="http://schemas.microsoft.com/office/drawing/2014/main" id="{E1144946-3FDF-12F3-C458-F986023DEEFE}"/>
                  </a:ext>
                </a:extLst>
              </p:cNvPr>
              <p:cNvSpPr/>
              <p:nvPr/>
            </p:nvSpPr>
            <p:spPr bwMode="auto">
              <a:xfrm>
                <a:off x="3180042" y="3924261"/>
                <a:ext cx="315360" cy="397838"/>
              </a:xfrm>
              <a:custGeom>
                <a:avLst/>
                <a:gdLst>
                  <a:gd name="T0" fmla="*/ 6 w 351"/>
                  <a:gd name="T1" fmla="*/ 319 h 442"/>
                  <a:gd name="T2" fmla="*/ 7 w 351"/>
                  <a:gd name="T3" fmla="*/ 300 h 442"/>
                  <a:gd name="T4" fmla="*/ 10 w 351"/>
                  <a:gd name="T5" fmla="*/ 282 h 442"/>
                  <a:gd name="T6" fmla="*/ 17 w 351"/>
                  <a:gd name="T7" fmla="*/ 258 h 442"/>
                  <a:gd name="T8" fmla="*/ 28 w 351"/>
                  <a:gd name="T9" fmla="*/ 240 h 442"/>
                  <a:gd name="T10" fmla="*/ 36 w 351"/>
                  <a:gd name="T11" fmla="*/ 215 h 442"/>
                  <a:gd name="T12" fmla="*/ 51 w 351"/>
                  <a:gd name="T13" fmla="*/ 195 h 442"/>
                  <a:gd name="T14" fmla="*/ 43 w 351"/>
                  <a:gd name="T15" fmla="*/ 163 h 442"/>
                  <a:gd name="T16" fmla="*/ 71 w 351"/>
                  <a:gd name="T17" fmla="*/ 134 h 442"/>
                  <a:gd name="T18" fmla="*/ 83 w 351"/>
                  <a:gd name="T19" fmla="*/ 99 h 442"/>
                  <a:gd name="T20" fmla="*/ 79 w 351"/>
                  <a:gd name="T21" fmla="*/ 73 h 442"/>
                  <a:gd name="T22" fmla="*/ 98 w 351"/>
                  <a:gd name="T23" fmla="*/ 53 h 442"/>
                  <a:gd name="T24" fmla="*/ 122 w 351"/>
                  <a:gd name="T25" fmla="*/ 54 h 442"/>
                  <a:gd name="T26" fmla="*/ 155 w 351"/>
                  <a:gd name="T27" fmla="*/ 38 h 442"/>
                  <a:gd name="T28" fmla="*/ 174 w 351"/>
                  <a:gd name="T29" fmla="*/ 15 h 442"/>
                  <a:gd name="T30" fmla="*/ 188 w 351"/>
                  <a:gd name="T31" fmla="*/ 5 h 442"/>
                  <a:gd name="T32" fmla="*/ 206 w 351"/>
                  <a:gd name="T33" fmla="*/ 13 h 442"/>
                  <a:gd name="T34" fmla="*/ 215 w 351"/>
                  <a:gd name="T35" fmla="*/ 40 h 442"/>
                  <a:gd name="T36" fmla="*/ 221 w 351"/>
                  <a:gd name="T37" fmla="*/ 71 h 442"/>
                  <a:gd name="T38" fmla="*/ 249 w 351"/>
                  <a:gd name="T39" fmla="*/ 76 h 442"/>
                  <a:gd name="T40" fmla="*/ 272 w 351"/>
                  <a:gd name="T41" fmla="*/ 51 h 442"/>
                  <a:gd name="T42" fmla="*/ 295 w 351"/>
                  <a:gd name="T43" fmla="*/ 80 h 442"/>
                  <a:gd name="T44" fmla="*/ 323 w 351"/>
                  <a:gd name="T45" fmla="*/ 65 h 442"/>
                  <a:gd name="T46" fmla="*/ 347 w 351"/>
                  <a:gd name="T47" fmla="*/ 80 h 442"/>
                  <a:gd name="T48" fmla="*/ 331 w 351"/>
                  <a:gd name="T49" fmla="*/ 77 h 442"/>
                  <a:gd name="T50" fmla="*/ 347 w 351"/>
                  <a:gd name="T51" fmla="*/ 92 h 442"/>
                  <a:gd name="T52" fmla="*/ 330 w 351"/>
                  <a:gd name="T53" fmla="*/ 110 h 442"/>
                  <a:gd name="T54" fmla="*/ 328 w 351"/>
                  <a:gd name="T55" fmla="*/ 136 h 442"/>
                  <a:gd name="T56" fmla="*/ 320 w 351"/>
                  <a:gd name="T57" fmla="*/ 132 h 442"/>
                  <a:gd name="T58" fmla="*/ 308 w 351"/>
                  <a:gd name="T59" fmla="*/ 132 h 442"/>
                  <a:gd name="T60" fmla="*/ 301 w 351"/>
                  <a:gd name="T61" fmla="*/ 125 h 442"/>
                  <a:gd name="T62" fmla="*/ 288 w 351"/>
                  <a:gd name="T63" fmla="*/ 135 h 442"/>
                  <a:gd name="T64" fmla="*/ 306 w 351"/>
                  <a:gd name="T65" fmla="*/ 161 h 442"/>
                  <a:gd name="T66" fmla="*/ 300 w 351"/>
                  <a:gd name="T67" fmla="*/ 171 h 442"/>
                  <a:gd name="T68" fmla="*/ 297 w 351"/>
                  <a:gd name="T69" fmla="*/ 175 h 442"/>
                  <a:gd name="T70" fmla="*/ 299 w 351"/>
                  <a:gd name="T71" fmla="*/ 217 h 442"/>
                  <a:gd name="T72" fmla="*/ 302 w 351"/>
                  <a:gd name="T73" fmla="*/ 247 h 442"/>
                  <a:gd name="T74" fmla="*/ 298 w 351"/>
                  <a:gd name="T75" fmla="*/ 255 h 442"/>
                  <a:gd name="T76" fmla="*/ 282 w 351"/>
                  <a:gd name="T77" fmla="*/ 239 h 442"/>
                  <a:gd name="T78" fmla="*/ 266 w 351"/>
                  <a:gd name="T79" fmla="*/ 255 h 442"/>
                  <a:gd name="T80" fmla="*/ 280 w 351"/>
                  <a:gd name="T81" fmla="*/ 275 h 442"/>
                  <a:gd name="T82" fmla="*/ 261 w 351"/>
                  <a:gd name="T83" fmla="*/ 283 h 442"/>
                  <a:gd name="T84" fmla="*/ 245 w 351"/>
                  <a:gd name="T85" fmla="*/ 276 h 442"/>
                  <a:gd name="T86" fmla="*/ 256 w 351"/>
                  <a:gd name="T87" fmla="*/ 292 h 442"/>
                  <a:gd name="T88" fmla="*/ 242 w 351"/>
                  <a:gd name="T89" fmla="*/ 310 h 442"/>
                  <a:gd name="T90" fmla="*/ 235 w 351"/>
                  <a:gd name="T91" fmla="*/ 319 h 442"/>
                  <a:gd name="T92" fmla="*/ 221 w 351"/>
                  <a:gd name="T93" fmla="*/ 337 h 442"/>
                  <a:gd name="T94" fmla="*/ 191 w 351"/>
                  <a:gd name="T95" fmla="*/ 338 h 442"/>
                  <a:gd name="T96" fmla="*/ 167 w 351"/>
                  <a:gd name="T97" fmla="*/ 355 h 442"/>
                  <a:gd name="T98" fmla="*/ 184 w 351"/>
                  <a:gd name="T99" fmla="*/ 378 h 442"/>
                  <a:gd name="T100" fmla="*/ 163 w 351"/>
                  <a:gd name="T101" fmla="*/ 397 h 442"/>
                  <a:gd name="T102" fmla="*/ 144 w 351"/>
                  <a:gd name="T103" fmla="*/ 420 h 442"/>
                  <a:gd name="T104" fmla="*/ 135 w 351"/>
                  <a:gd name="T105" fmla="*/ 431 h 442"/>
                  <a:gd name="T106" fmla="*/ 117 w 351"/>
                  <a:gd name="T107" fmla="*/ 437 h 442"/>
                  <a:gd name="T108" fmla="*/ 100 w 351"/>
                  <a:gd name="T109" fmla="*/ 415 h 442"/>
                  <a:gd name="T110" fmla="*/ 98 w 351"/>
                  <a:gd name="T111" fmla="*/ 388 h 442"/>
                  <a:gd name="T112" fmla="*/ 83 w 351"/>
                  <a:gd name="T113" fmla="*/ 363 h 442"/>
                  <a:gd name="T114" fmla="*/ 67 w 351"/>
                  <a:gd name="T115" fmla="*/ 351 h 442"/>
                  <a:gd name="T116" fmla="*/ 46 w 351"/>
                  <a:gd name="T117" fmla="*/ 340 h 442"/>
                  <a:gd name="T118" fmla="*/ 32 w 351"/>
                  <a:gd name="T119" fmla="*/ 336 h 442"/>
                  <a:gd name="T120" fmla="*/ 8 w 351"/>
                  <a:gd name="T121" fmla="*/ 332 h 4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51" h="442">
                    <a:moveTo>
                      <a:pt x="5" y="331"/>
                    </a:moveTo>
                    <a:cubicBezTo>
                      <a:pt x="5" y="331"/>
                      <a:pt x="5" y="331"/>
                      <a:pt x="5" y="331"/>
                    </a:cubicBezTo>
                    <a:cubicBezTo>
                      <a:pt x="5" y="330"/>
                      <a:pt x="4" y="330"/>
                      <a:pt x="4" y="330"/>
                    </a:cubicBezTo>
                    <a:cubicBezTo>
                      <a:pt x="3" y="330"/>
                      <a:pt x="3" y="329"/>
                      <a:pt x="3" y="329"/>
                    </a:cubicBezTo>
                    <a:cubicBezTo>
                      <a:pt x="3" y="328"/>
                      <a:pt x="4" y="327"/>
                      <a:pt x="4" y="327"/>
                    </a:cubicBezTo>
                    <a:cubicBezTo>
                      <a:pt x="5" y="328"/>
                      <a:pt x="5" y="329"/>
                      <a:pt x="5" y="329"/>
                    </a:cubicBezTo>
                    <a:cubicBezTo>
                      <a:pt x="6" y="329"/>
                      <a:pt x="6" y="329"/>
                      <a:pt x="7" y="329"/>
                    </a:cubicBezTo>
                    <a:cubicBezTo>
                      <a:pt x="7" y="329"/>
                      <a:pt x="8" y="329"/>
                      <a:pt x="7" y="328"/>
                    </a:cubicBezTo>
                    <a:cubicBezTo>
                      <a:pt x="7" y="328"/>
                      <a:pt x="6" y="327"/>
                      <a:pt x="6" y="327"/>
                    </a:cubicBezTo>
                    <a:cubicBezTo>
                      <a:pt x="5" y="326"/>
                      <a:pt x="5" y="325"/>
                      <a:pt x="4" y="325"/>
                    </a:cubicBezTo>
                    <a:cubicBezTo>
                      <a:pt x="4" y="325"/>
                      <a:pt x="3" y="325"/>
                      <a:pt x="3" y="325"/>
                    </a:cubicBezTo>
                    <a:cubicBezTo>
                      <a:pt x="3" y="324"/>
                      <a:pt x="3" y="323"/>
                      <a:pt x="3" y="323"/>
                    </a:cubicBezTo>
                    <a:cubicBezTo>
                      <a:pt x="4" y="323"/>
                      <a:pt x="6" y="321"/>
                      <a:pt x="6" y="321"/>
                    </a:cubicBezTo>
                    <a:cubicBezTo>
                      <a:pt x="6" y="321"/>
                      <a:pt x="7" y="321"/>
                      <a:pt x="7" y="321"/>
                    </a:cubicBezTo>
                    <a:cubicBezTo>
                      <a:pt x="7" y="321"/>
                      <a:pt x="7" y="320"/>
                      <a:pt x="7" y="320"/>
                    </a:cubicBezTo>
                    <a:cubicBezTo>
                      <a:pt x="6" y="320"/>
                      <a:pt x="6" y="319"/>
                      <a:pt x="6" y="319"/>
                    </a:cubicBezTo>
                    <a:cubicBezTo>
                      <a:pt x="6" y="318"/>
                      <a:pt x="6" y="318"/>
                      <a:pt x="6" y="318"/>
                    </a:cubicBezTo>
                    <a:cubicBezTo>
                      <a:pt x="5" y="317"/>
                      <a:pt x="5" y="317"/>
                      <a:pt x="4" y="317"/>
                    </a:cubicBezTo>
                    <a:cubicBezTo>
                      <a:pt x="3" y="317"/>
                      <a:pt x="3" y="317"/>
                      <a:pt x="3" y="317"/>
                    </a:cubicBezTo>
                    <a:cubicBezTo>
                      <a:pt x="3" y="316"/>
                      <a:pt x="3" y="316"/>
                      <a:pt x="3" y="316"/>
                    </a:cubicBezTo>
                    <a:cubicBezTo>
                      <a:pt x="2" y="315"/>
                      <a:pt x="2" y="314"/>
                      <a:pt x="2" y="314"/>
                    </a:cubicBezTo>
                    <a:cubicBezTo>
                      <a:pt x="3" y="314"/>
                      <a:pt x="3" y="314"/>
                      <a:pt x="3" y="313"/>
                    </a:cubicBezTo>
                    <a:cubicBezTo>
                      <a:pt x="3" y="312"/>
                      <a:pt x="2" y="311"/>
                      <a:pt x="2" y="312"/>
                    </a:cubicBezTo>
                    <a:cubicBezTo>
                      <a:pt x="1" y="312"/>
                      <a:pt x="0" y="312"/>
                      <a:pt x="0" y="311"/>
                    </a:cubicBezTo>
                    <a:cubicBezTo>
                      <a:pt x="0" y="311"/>
                      <a:pt x="0" y="310"/>
                      <a:pt x="0" y="309"/>
                    </a:cubicBezTo>
                    <a:cubicBezTo>
                      <a:pt x="0" y="309"/>
                      <a:pt x="0" y="308"/>
                      <a:pt x="0" y="308"/>
                    </a:cubicBezTo>
                    <a:cubicBezTo>
                      <a:pt x="0" y="307"/>
                      <a:pt x="0" y="307"/>
                      <a:pt x="0" y="306"/>
                    </a:cubicBezTo>
                    <a:cubicBezTo>
                      <a:pt x="0" y="306"/>
                      <a:pt x="1" y="305"/>
                      <a:pt x="1" y="306"/>
                    </a:cubicBezTo>
                    <a:cubicBezTo>
                      <a:pt x="2" y="306"/>
                      <a:pt x="2" y="306"/>
                      <a:pt x="3" y="306"/>
                    </a:cubicBezTo>
                    <a:cubicBezTo>
                      <a:pt x="3" y="305"/>
                      <a:pt x="4" y="304"/>
                      <a:pt x="4" y="304"/>
                    </a:cubicBezTo>
                    <a:cubicBezTo>
                      <a:pt x="5" y="304"/>
                      <a:pt x="5" y="304"/>
                      <a:pt x="5" y="304"/>
                    </a:cubicBezTo>
                    <a:cubicBezTo>
                      <a:pt x="6" y="303"/>
                      <a:pt x="7" y="301"/>
                      <a:pt x="7" y="300"/>
                    </a:cubicBezTo>
                    <a:cubicBezTo>
                      <a:pt x="7" y="299"/>
                      <a:pt x="6" y="298"/>
                      <a:pt x="7" y="298"/>
                    </a:cubicBezTo>
                    <a:cubicBezTo>
                      <a:pt x="8" y="298"/>
                      <a:pt x="8" y="299"/>
                      <a:pt x="9" y="299"/>
                    </a:cubicBezTo>
                    <a:cubicBezTo>
                      <a:pt x="9" y="299"/>
                      <a:pt x="9" y="297"/>
                      <a:pt x="9" y="298"/>
                    </a:cubicBezTo>
                    <a:cubicBezTo>
                      <a:pt x="10" y="298"/>
                      <a:pt x="10" y="299"/>
                      <a:pt x="10" y="298"/>
                    </a:cubicBezTo>
                    <a:cubicBezTo>
                      <a:pt x="11" y="297"/>
                      <a:pt x="11" y="297"/>
                      <a:pt x="11" y="296"/>
                    </a:cubicBezTo>
                    <a:cubicBezTo>
                      <a:pt x="11" y="295"/>
                      <a:pt x="11" y="295"/>
                      <a:pt x="11" y="295"/>
                    </a:cubicBezTo>
                    <a:cubicBezTo>
                      <a:pt x="11" y="294"/>
                      <a:pt x="11" y="294"/>
                      <a:pt x="11" y="294"/>
                    </a:cubicBezTo>
                    <a:cubicBezTo>
                      <a:pt x="10" y="294"/>
                      <a:pt x="9" y="294"/>
                      <a:pt x="10" y="293"/>
                    </a:cubicBezTo>
                    <a:cubicBezTo>
                      <a:pt x="10" y="293"/>
                      <a:pt x="11" y="293"/>
                      <a:pt x="11" y="292"/>
                    </a:cubicBezTo>
                    <a:cubicBezTo>
                      <a:pt x="10" y="292"/>
                      <a:pt x="10" y="291"/>
                      <a:pt x="10" y="291"/>
                    </a:cubicBezTo>
                    <a:cubicBezTo>
                      <a:pt x="10" y="290"/>
                      <a:pt x="11" y="289"/>
                      <a:pt x="11" y="289"/>
                    </a:cubicBezTo>
                    <a:cubicBezTo>
                      <a:pt x="10" y="288"/>
                      <a:pt x="10" y="287"/>
                      <a:pt x="11" y="287"/>
                    </a:cubicBezTo>
                    <a:cubicBezTo>
                      <a:pt x="11" y="287"/>
                      <a:pt x="12" y="287"/>
                      <a:pt x="12" y="286"/>
                    </a:cubicBezTo>
                    <a:cubicBezTo>
                      <a:pt x="12" y="285"/>
                      <a:pt x="12" y="285"/>
                      <a:pt x="11" y="285"/>
                    </a:cubicBezTo>
                    <a:cubicBezTo>
                      <a:pt x="11" y="284"/>
                      <a:pt x="10" y="284"/>
                      <a:pt x="11" y="283"/>
                    </a:cubicBezTo>
                    <a:cubicBezTo>
                      <a:pt x="11" y="282"/>
                      <a:pt x="11" y="282"/>
                      <a:pt x="10" y="282"/>
                    </a:cubicBezTo>
                    <a:cubicBezTo>
                      <a:pt x="10" y="282"/>
                      <a:pt x="10" y="281"/>
                      <a:pt x="10" y="280"/>
                    </a:cubicBezTo>
                    <a:cubicBezTo>
                      <a:pt x="10" y="280"/>
                      <a:pt x="10" y="279"/>
                      <a:pt x="11" y="278"/>
                    </a:cubicBezTo>
                    <a:cubicBezTo>
                      <a:pt x="12" y="278"/>
                      <a:pt x="12" y="278"/>
                      <a:pt x="12" y="277"/>
                    </a:cubicBezTo>
                    <a:cubicBezTo>
                      <a:pt x="12" y="276"/>
                      <a:pt x="11" y="275"/>
                      <a:pt x="12" y="275"/>
                    </a:cubicBezTo>
                    <a:cubicBezTo>
                      <a:pt x="13" y="274"/>
                      <a:pt x="14" y="275"/>
                      <a:pt x="14" y="274"/>
                    </a:cubicBezTo>
                    <a:cubicBezTo>
                      <a:pt x="14" y="273"/>
                      <a:pt x="13" y="272"/>
                      <a:pt x="13" y="272"/>
                    </a:cubicBezTo>
                    <a:cubicBezTo>
                      <a:pt x="13" y="271"/>
                      <a:pt x="13" y="270"/>
                      <a:pt x="13" y="270"/>
                    </a:cubicBezTo>
                    <a:cubicBezTo>
                      <a:pt x="12" y="270"/>
                      <a:pt x="12" y="269"/>
                      <a:pt x="12" y="269"/>
                    </a:cubicBezTo>
                    <a:cubicBezTo>
                      <a:pt x="12" y="268"/>
                      <a:pt x="12" y="268"/>
                      <a:pt x="12" y="267"/>
                    </a:cubicBezTo>
                    <a:cubicBezTo>
                      <a:pt x="13" y="267"/>
                      <a:pt x="13" y="267"/>
                      <a:pt x="13" y="266"/>
                    </a:cubicBezTo>
                    <a:cubicBezTo>
                      <a:pt x="14" y="266"/>
                      <a:pt x="14" y="266"/>
                      <a:pt x="13" y="265"/>
                    </a:cubicBezTo>
                    <a:cubicBezTo>
                      <a:pt x="13" y="265"/>
                      <a:pt x="13" y="265"/>
                      <a:pt x="13" y="264"/>
                    </a:cubicBezTo>
                    <a:cubicBezTo>
                      <a:pt x="13" y="263"/>
                      <a:pt x="12" y="262"/>
                      <a:pt x="13" y="261"/>
                    </a:cubicBezTo>
                    <a:cubicBezTo>
                      <a:pt x="13" y="260"/>
                      <a:pt x="13" y="260"/>
                      <a:pt x="14" y="261"/>
                    </a:cubicBezTo>
                    <a:cubicBezTo>
                      <a:pt x="15" y="261"/>
                      <a:pt x="17" y="261"/>
                      <a:pt x="16" y="260"/>
                    </a:cubicBezTo>
                    <a:cubicBezTo>
                      <a:pt x="16" y="259"/>
                      <a:pt x="16" y="258"/>
                      <a:pt x="17" y="258"/>
                    </a:cubicBezTo>
                    <a:cubicBezTo>
                      <a:pt x="17" y="257"/>
                      <a:pt x="17" y="255"/>
                      <a:pt x="18" y="255"/>
                    </a:cubicBezTo>
                    <a:cubicBezTo>
                      <a:pt x="19" y="255"/>
                      <a:pt x="19" y="255"/>
                      <a:pt x="20" y="254"/>
                    </a:cubicBezTo>
                    <a:cubicBezTo>
                      <a:pt x="20" y="254"/>
                      <a:pt x="21" y="254"/>
                      <a:pt x="21" y="255"/>
                    </a:cubicBezTo>
                    <a:cubicBezTo>
                      <a:pt x="21" y="255"/>
                      <a:pt x="20" y="256"/>
                      <a:pt x="21" y="256"/>
                    </a:cubicBezTo>
                    <a:cubicBezTo>
                      <a:pt x="21" y="256"/>
                      <a:pt x="22" y="255"/>
                      <a:pt x="22" y="255"/>
                    </a:cubicBezTo>
                    <a:cubicBezTo>
                      <a:pt x="22" y="254"/>
                      <a:pt x="22" y="252"/>
                      <a:pt x="21" y="252"/>
                    </a:cubicBezTo>
                    <a:cubicBezTo>
                      <a:pt x="21" y="252"/>
                      <a:pt x="20" y="251"/>
                      <a:pt x="20" y="251"/>
                    </a:cubicBezTo>
                    <a:cubicBezTo>
                      <a:pt x="20" y="250"/>
                      <a:pt x="19" y="250"/>
                      <a:pt x="18" y="249"/>
                    </a:cubicBezTo>
                    <a:cubicBezTo>
                      <a:pt x="18" y="249"/>
                      <a:pt x="17" y="248"/>
                      <a:pt x="17" y="247"/>
                    </a:cubicBezTo>
                    <a:cubicBezTo>
                      <a:pt x="17" y="247"/>
                      <a:pt x="18" y="245"/>
                      <a:pt x="18" y="245"/>
                    </a:cubicBezTo>
                    <a:cubicBezTo>
                      <a:pt x="18" y="244"/>
                      <a:pt x="19" y="244"/>
                      <a:pt x="19" y="244"/>
                    </a:cubicBezTo>
                    <a:cubicBezTo>
                      <a:pt x="20" y="244"/>
                      <a:pt x="20" y="243"/>
                      <a:pt x="20" y="243"/>
                    </a:cubicBezTo>
                    <a:cubicBezTo>
                      <a:pt x="20" y="243"/>
                      <a:pt x="21" y="242"/>
                      <a:pt x="22" y="242"/>
                    </a:cubicBezTo>
                    <a:cubicBezTo>
                      <a:pt x="23" y="241"/>
                      <a:pt x="24" y="241"/>
                      <a:pt x="24" y="241"/>
                    </a:cubicBezTo>
                    <a:cubicBezTo>
                      <a:pt x="25" y="241"/>
                      <a:pt x="26" y="241"/>
                      <a:pt x="27" y="241"/>
                    </a:cubicBezTo>
                    <a:cubicBezTo>
                      <a:pt x="27" y="241"/>
                      <a:pt x="27" y="240"/>
                      <a:pt x="28" y="240"/>
                    </a:cubicBezTo>
                    <a:cubicBezTo>
                      <a:pt x="28" y="240"/>
                      <a:pt x="29" y="239"/>
                      <a:pt x="30" y="239"/>
                    </a:cubicBezTo>
                    <a:cubicBezTo>
                      <a:pt x="30" y="239"/>
                      <a:pt x="30" y="238"/>
                      <a:pt x="31" y="238"/>
                    </a:cubicBezTo>
                    <a:cubicBezTo>
                      <a:pt x="31" y="237"/>
                      <a:pt x="32" y="237"/>
                      <a:pt x="32" y="236"/>
                    </a:cubicBezTo>
                    <a:cubicBezTo>
                      <a:pt x="32" y="236"/>
                      <a:pt x="33" y="235"/>
                      <a:pt x="33" y="235"/>
                    </a:cubicBezTo>
                    <a:cubicBezTo>
                      <a:pt x="34" y="235"/>
                      <a:pt x="35" y="235"/>
                      <a:pt x="35" y="234"/>
                    </a:cubicBezTo>
                    <a:cubicBezTo>
                      <a:pt x="35" y="233"/>
                      <a:pt x="34" y="232"/>
                      <a:pt x="35" y="231"/>
                    </a:cubicBezTo>
                    <a:cubicBezTo>
                      <a:pt x="35" y="230"/>
                      <a:pt x="36" y="229"/>
                      <a:pt x="36" y="228"/>
                    </a:cubicBezTo>
                    <a:cubicBezTo>
                      <a:pt x="36" y="228"/>
                      <a:pt x="37" y="228"/>
                      <a:pt x="37" y="227"/>
                    </a:cubicBezTo>
                    <a:cubicBezTo>
                      <a:pt x="38" y="227"/>
                      <a:pt x="38" y="226"/>
                      <a:pt x="38" y="226"/>
                    </a:cubicBezTo>
                    <a:cubicBezTo>
                      <a:pt x="39" y="226"/>
                      <a:pt x="39" y="225"/>
                      <a:pt x="39" y="224"/>
                    </a:cubicBezTo>
                    <a:cubicBezTo>
                      <a:pt x="39" y="224"/>
                      <a:pt x="42" y="222"/>
                      <a:pt x="43" y="221"/>
                    </a:cubicBezTo>
                    <a:cubicBezTo>
                      <a:pt x="44" y="220"/>
                      <a:pt x="44" y="220"/>
                      <a:pt x="44" y="219"/>
                    </a:cubicBezTo>
                    <a:cubicBezTo>
                      <a:pt x="43" y="218"/>
                      <a:pt x="43" y="218"/>
                      <a:pt x="43" y="217"/>
                    </a:cubicBezTo>
                    <a:cubicBezTo>
                      <a:pt x="43" y="216"/>
                      <a:pt x="42" y="214"/>
                      <a:pt x="41" y="215"/>
                    </a:cubicBezTo>
                    <a:cubicBezTo>
                      <a:pt x="40" y="216"/>
                      <a:pt x="39" y="217"/>
                      <a:pt x="38" y="217"/>
                    </a:cubicBezTo>
                    <a:cubicBezTo>
                      <a:pt x="37" y="216"/>
                      <a:pt x="36" y="216"/>
                      <a:pt x="36" y="215"/>
                    </a:cubicBezTo>
                    <a:cubicBezTo>
                      <a:pt x="36" y="214"/>
                      <a:pt x="36" y="214"/>
                      <a:pt x="36" y="214"/>
                    </a:cubicBezTo>
                    <a:cubicBezTo>
                      <a:pt x="36" y="213"/>
                      <a:pt x="36" y="213"/>
                      <a:pt x="36" y="212"/>
                    </a:cubicBezTo>
                    <a:cubicBezTo>
                      <a:pt x="36" y="212"/>
                      <a:pt x="35" y="211"/>
                      <a:pt x="35" y="211"/>
                    </a:cubicBezTo>
                    <a:cubicBezTo>
                      <a:pt x="35" y="210"/>
                      <a:pt x="34" y="210"/>
                      <a:pt x="35" y="209"/>
                    </a:cubicBezTo>
                    <a:cubicBezTo>
                      <a:pt x="35" y="209"/>
                      <a:pt x="34" y="208"/>
                      <a:pt x="35" y="207"/>
                    </a:cubicBezTo>
                    <a:cubicBezTo>
                      <a:pt x="36" y="206"/>
                      <a:pt x="37" y="206"/>
                      <a:pt x="37" y="205"/>
                    </a:cubicBezTo>
                    <a:cubicBezTo>
                      <a:pt x="37" y="204"/>
                      <a:pt x="38" y="203"/>
                      <a:pt x="38" y="203"/>
                    </a:cubicBezTo>
                    <a:cubicBezTo>
                      <a:pt x="38" y="202"/>
                      <a:pt x="39" y="201"/>
                      <a:pt x="39" y="200"/>
                    </a:cubicBezTo>
                    <a:cubicBezTo>
                      <a:pt x="40" y="200"/>
                      <a:pt x="40" y="198"/>
                      <a:pt x="41" y="198"/>
                    </a:cubicBezTo>
                    <a:cubicBezTo>
                      <a:pt x="42" y="197"/>
                      <a:pt x="42" y="198"/>
                      <a:pt x="42" y="197"/>
                    </a:cubicBezTo>
                    <a:cubicBezTo>
                      <a:pt x="42" y="196"/>
                      <a:pt x="42" y="196"/>
                      <a:pt x="42" y="195"/>
                    </a:cubicBezTo>
                    <a:cubicBezTo>
                      <a:pt x="43" y="194"/>
                      <a:pt x="43" y="193"/>
                      <a:pt x="44" y="193"/>
                    </a:cubicBezTo>
                    <a:cubicBezTo>
                      <a:pt x="45" y="193"/>
                      <a:pt x="47" y="193"/>
                      <a:pt x="47" y="194"/>
                    </a:cubicBezTo>
                    <a:cubicBezTo>
                      <a:pt x="47" y="195"/>
                      <a:pt x="47" y="197"/>
                      <a:pt x="47" y="197"/>
                    </a:cubicBezTo>
                    <a:cubicBezTo>
                      <a:pt x="47" y="197"/>
                      <a:pt x="48" y="196"/>
                      <a:pt x="49" y="196"/>
                    </a:cubicBezTo>
                    <a:cubicBezTo>
                      <a:pt x="50" y="197"/>
                      <a:pt x="51" y="196"/>
                      <a:pt x="51" y="195"/>
                    </a:cubicBezTo>
                    <a:cubicBezTo>
                      <a:pt x="51" y="194"/>
                      <a:pt x="51" y="193"/>
                      <a:pt x="51" y="193"/>
                    </a:cubicBezTo>
                    <a:cubicBezTo>
                      <a:pt x="51" y="192"/>
                      <a:pt x="51" y="191"/>
                      <a:pt x="51" y="190"/>
                    </a:cubicBezTo>
                    <a:cubicBezTo>
                      <a:pt x="51" y="189"/>
                      <a:pt x="52" y="189"/>
                      <a:pt x="52" y="188"/>
                    </a:cubicBezTo>
                    <a:cubicBezTo>
                      <a:pt x="52" y="188"/>
                      <a:pt x="53" y="187"/>
                      <a:pt x="53" y="187"/>
                    </a:cubicBezTo>
                    <a:cubicBezTo>
                      <a:pt x="53" y="186"/>
                      <a:pt x="53" y="186"/>
                      <a:pt x="52" y="186"/>
                    </a:cubicBezTo>
                    <a:cubicBezTo>
                      <a:pt x="51" y="186"/>
                      <a:pt x="51" y="186"/>
                      <a:pt x="50" y="186"/>
                    </a:cubicBezTo>
                    <a:cubicBezTo>
                      <a:pt x="49" y="185"/>
                      <a:pt x="49" y="185"/>
                      <a:pt x="49" y="184"/>
                    </a:cubicBezTo>
                    <a:cubicBezTo>
                      <a:pt x="49" y="184"/>
                      <a:pt x="49" y="183"/>
                      <a:pt x="48" y="182"/>
                    </a:cubicBezTo>
                    <a:cubicBezTo>
                      <a:pt x="48" y="182"/>
                      <a:pt x="47" y="180"/>
                      <a:pt x="46" y="180"/>
                    </a:cubicBezTo>
                    <a:cubicBezTo>
                      <a:pt x="45" y="180"/>
                      <a:pt x="44" y="179"/>
                      <a:pt x="44" y="178"/>
                    </a:cubicBezTo>
                    <a:cubicBezTo>
                      <a:pt x="45" y="177"/>
                      <a:pt x="46" y="176"/>
                      <a:pt x="46" y="175"/>
                    </a:cubicBezTo>
                    <a:cubicBezTo>
                      <a:pt x="46" y="174"/>
                      <a:pt x="45" y="172"/>
                      <a:pt x="44" y="171"/>
                    </a:cubicBezTo>
                    <a:cubicBezTo>
                      <a:pt x="44" y="171"/>
                      <a:pt x="44" y="170"/>
                      <a:pt x="43" y="170"/>
                    </a:cubicBezTo>
                    <a:cubicBezTo>
                      <a:pt x="43" y="170"/>
                      <a:pt x="41" y="168"/>
                      <a:pt x="41" y="167"/>
                    </a:cubicBezTo>
                    <a:cubicBezTo>
                      <a:pt x="41" y="166"/>
                      <a:pt x="40" y="166"/>
                      <a:pt x="41" y="165"/>
                    </a:cubicBezTo>
                    <a:cubicBezTo>
                      <a:pt x="42" y="164"/>
                      <a:pt x="42" y="163"/>
                      <a:pt x="43" y="163"/>
                    </a:cubicBezTo>
                    <a:cubicBezTo>
                      <a:pt x="44" y="162"/>
                      <a:pt x="45" y="161"/>
                      <a:pt x="44" y="160"/>
                    </a:cubicBezTo>
                    <a:cubicBezTo>
                      <a:pt x="43" y="159"/>
                      <a:pt x="42" y="157"/>
                      <a:pt x="42" y="155"/>
                    </a:cubicBezTo>
                    <a:cubicBezTo>
                      <a:pt x="43" y="154"/>
                      <a:pt x="43" y="152"/>
                      <a:pt x="44" y="151"/>
                    </a:cubicBezTo>
                    <a:cubicBezTo>
                      <a:pt x="45" y="151"/>
                      <a:pt x="45" y="151"/>
                      <a:pt x="46" y="150"/>
                    </a:cubicBezTo>
                    <a:cubicBezTo>
                      <a:pt x="46" y="150"/>
                      <a:pt x="47" y="148"/>
                      <a:pt x="47" y="147"/>
                    </a:cubicBezTo>
                    <a:cubicBezTo>
                      <a:pt x="48" y="146"/>
                      <a:pt x="48" y="145"/>
                      <a:pt x="48" y="145"/>
                    </a:cubicBezTo>
                    <a:cubicBezTo>
                      <a:pt x="49" y="144"/>
                      <a:pt x="50" y="143"/>
                      <a:pt x="50" y="142"/>
                    </a:cubicBezTo>
                    <a:cubicBezTo>
                      <a:pt x="51" y="142"/>
                      <a:pt x="52" y="141"/>
                      <a:pt x="52" y="140"/>
                    </a:cubicBezTo>
                    <a:cubicBezTo>
                      <a:pt x="53" y="139"/>
                      <a:pt x="56" y="138"/>
                      <a:pt x="57" y="138"/>
                    </a:cubicBezTo>
                    <a:cubicBezTo>
                      <a:pt x="57" y="139"/>
                      <a:pt x="57" y="140"/>
                      <a:pt x="58" y="140"/>
                    </a:cubicBezTo>
                    <a:cubicBezTo>
                      <a:pt x="59" y="140"/>
                      <a:pt x="58" y="138"/>
                      <a:pt x="59" y="137"/>
                    </a:cubicBezTo>
                    <a:cubicBezTo>
                      <a:pt x="60" y="137"/>
                      <a:pt x="63" y="136"/>
                      <a:pt x="63" y="136"/>
                    </a:cubicBezTo>
                    <a:cubicBezTo>
                      <a:pt x="64" y="136"/>
                      <a:pt x="64" y="136"/>
                      <a:pt x="65" y="136"/>
                    </a:cubicBezTo>
                    <a:cubicBezTo>
                      <a:pt x="65" y="136"/>
                      <a:pt x="66" y="136"/>
                      <a:pt x="66" y="135"/>
                    </a:cubicBezTo>
                    <a:cubicBezTo>
                      <a:pt x="67" y="134"/>
                      <a:pt x="68" y="133"/>
                      <a:pt x="69" y="133"/>
                    </a:cubicBezTo>
                    <a:cubicBezTo>
                      <a:pt x="70" y="133"/>
                      <a:pt x="70" y="133"/>
                      <a:pt x="71" y="134"/>
                    </a:cubicBezTo>
                    <a:cubicBezTo>
                      <a:pt x="72" y="134"/>
                      <a:pt x="72" y="134"/>
                      <a:pt x="73" y="133"/>
                    </a:cubicBezTo>
                    <a:cubicBezTo>
                      <a:pt x="73" y="133"/>
                      <a:pt x="74" y="132"/>
                      <a:pt x="74" y="131"/>
                    </a:cubicBezTo>
                    <a:cubicBezTo>
                      <a:pt x="75" y="130"/>
                      <a:pt x="76" y="128"/>
                      <a:pt x="78" y="128"/>
                    </a:cubicBezTo>
                    <a:cubicBezTo>
                      <a:pt x="79" y="127"/>
                      <a:pt x="80" y="126"/>
                      <a:pt x="80" y="126"/>
                    </a:cubicBezTo>
                    <a:cubicBezTo>
                      <a:pt x="80" y="125"/>
                      <a:pt x="79" y="123"/>
                      <a:pt x="80" y="122"/>
                    </a:cubicBezTo>
                    <a:cubicBezTo>
                      <a:pt x="80" y="121"/>
                      <a:pt x="82" y="119"/>
                      <a:pt x="82" y="118"/>
                    </a:cubicBezTo>
                    <a:cubicBezTo>
                      <a:pt x="82" y="118"/>
                      <a:pt x="83" y="117"/>
                      <a:pt x="83" y="116"/>
                    </a:cubicBezTo>
                    <a:cubicBezTo>
                      <a:pt x="84" y="116"/>
                      <a:pt x="85" y="114"/>
                      <a:pt x="86" y="114"/>
                    </a:cubicBezTo>
                    <a:cubicBezTo>
                      <a:pt x="86" y="113"/>
                      <a:pt x="87" y="111"/>
                      <a:pt x="87" y="111"/>
                    </a:cubicBezTo>
                    <a:cubicBezTo>
                      <a:pt x="87" y="110"/>
                      <a:pt x="89" y="108"/>
                      <a:pt x="88" y="108"/>
                    </a:cubicBezTo>
                    <a:cubicBezTo>
                      <a:pt x="88" y="107"/>
                      <a:pt x="87" y="107"/>
                      <a:pt x="86" y="107"/>
                    </a:cubicBezTo>
                    <a:cubicBezTo>
                      <a:pt x="86" y="107"/>
                      <a:pt x="85" y="107"/>
                      <a:pt x="85" y="106"/>
                    </a:cubicBezTo>
                    <a:cubicBezTo>
                      <a:pt x="85" y="106"/>
                      <a:pt x="86" y="105"/>
                      <a:pt x="85" y="105"/>
                    </a:cubicBezTo>
                    <a:cubicBezTo>
                      <a:pt x="84" y="105"/>
                      <a:pt x="83" y="106"/>
                      <a:pt x="83" y="105"/>
                    </a:cubicBezTo>
                    <a:cubicBezTo>
                      <a:pt x="82" y="104"/>
                      <a:pt x="82" y="103"/>
                      <a:pt x="82" y="102"/>
                    </a:cubicBezTo>
                    <a:cubicBezTo>
                      <a:pt x="82" y="101"/>
                      <a:pt x="82" y="100"/>
                      <a:pt x="83" y="99"/>
                    </a:cubicBezTo>
                    <a:cubicBezTo>
                      <a:pt x="84" y="98"/>
                      <a:pt x="84" y="96"/>
                      <a:pt x="84" y="95"/>
                    </a:cubicBezTo>
                    <a:cubicBezTo>
                      <a:pt x="83" y="95"/>
                      <a:pt x="82" y="94"/>
                      <a:pt x="82" y="93"/>
                    </a:cubicBezTo>
                    <a:cubicBezTo>
                      <a:pt x="82" y="92"/>
                      <a:pt x="81" y="92"/>
                      <a:pt x="81" y="91"/>
                    </a:cubicBezTo>
                    <a:cubicBezTo>
                      <a:pt x="81" y="90"/>
                      <a:pt x="81" y="88"/>
                      <a:pt x="81" y="87"/>
                    </a:cubicBezTo>
                    <a:cubicBezTo>
                      <a:pt x="81" y="86"/>
                      <a:pt x="79" y="85"/>
                      <a:pt x="79" y="85"/>
                    </a:cubicBezTo>
                    <a:cubicBezTo>
                      <a:pt x="79" y="84"/>
                      <a:pt x="78" y="84"/>
                      <a:pt x="78" y="84"/>
                    </a:cubicBezTo>
                    <a:cubicBezTo>
                      <a:pt x="77" y="85"/>
                      <a:pt x="77" y="86"/>
                      <a:pt x="77" y="86"/>
                    </a:cubicBezTo>
                    <a:cubicBezTo>
                      <a:pt x="76" y="86"/>
                      <a:pt x="73" y="85"/>
                      <a:pt x="73" y="85"/>
                    </a:cubicBezTo>
                    <a:cubicBezTo>
                      <a:pt x="73" y="84"/>
                      <a:pt x="74" y="82"/>
                      <a:pt x="74" y="81"/>
                    </a:cubicBezTo>
                    <a:cubicBezTo>
                      <a:pt x="73" y="81"/>
                      <a:pt x="72" y="80"/>
                      <a:pt x="72" y="79"/>
                    </a:cubicBezTo>
                    <a:cubicBezTo>
                      <a:pt x="72" y="78"/>
                      <a:pt x="73" y="76"/>
                      <a:pt x="74" y="76"/>
                    </a:cubicBezTo>
                    <a:cubicBezTo>
                      <a:pt x="74" y="75"/>
                      <a:pt x="75" y="74"/>
                      <a:pt x="76" y="75"/>
                    </a:cubicBezTo>
                    <a:cubicBezTo>
                      <a:pt x="77" y="76"/>
                      <a:pt x="77" y="76"/>
                      <a:pt x="78" y="77"/>
                    </a:cubicBezTo>
                    <a:cubicBezTo>
                      <a:pt x="79" y="78"/>
                      <a:pt x="80" y="78"/>
                      <a:pt x="80" y="78"/>
                    </a:cubicBezTo>
                    <a:cubicBezTo>
                      <a:pt x="80" y="77"/>
                      <a:pt x="80" y="76"/>
                      <a:pt x="80" y="76"/>
                    </a:cubicBezTo>
                    <a:cubicBezTo>
                      <a:pt x="79" y="75"/>
                      <a:pt x="79" y="74"/>
                      <a:pt x="79" y="73"/>
                    </a:cubicBezTo>
                    <a:cubicBezTo>
                      <a:pt x="80" y="72"/>
                      <a:pt x="80" y="72"/>
                      <a:pt x="81" y="72"/>
                    </a:cubicBezTo>
                    <a:cubicBezTo>
                      <a:pt x="82" y="72"/>
                      <a:pt x="84" y="73"/>
                      <a:pt x="85" y="73"/>
                    </a:cubicBezTo>
                    <a:cubicBezTo>
                      <a:pt x="86" y="72"/>
                      <a:pt x="87" y="72"/>
                      <a:pt x="87" y="72"/>
                    </a:cubicBezTo>
                    <a:cubicBezTo>
                      <a:pt x="87" y="71"/>
                      <a:pt x="87" y="69"/>
                      <a:pt x="88" y="69"/>
                    </a:cubicBezTo>
                    <a:cubicBezTo>
                      <a:pt x="89" y="68"/>
                      <a:pt x="89" y="69"/>
                      <a:pt x="90" y="68"/>
                    </a:cubicBezTo>
                    <a:cubicBezTo>
                      <a:pt x="91" y="68"/>
                      <a:pt x="92" y="66"/>
                      <a:pt x="92" y="65"/>
                    </a:cubicBezTo>
                    <a:cubicBezTo>
                      <a:pt x="92" y="65"/>
                      <a:pt x="92" y="64"/>
                      <a:pt x="93" y="64"/>
                    </a:cubicBezTo>
                    <a:cubicBezTo>
                      <a:pt x="94" y="64"/>
                      <a:pt x="94" y="64"/>
                      <a:pt x="94" y="63"/>
                    </a:cubicBezTo>
                    <a:cubicBezTo>
                      <a:pt x="94" y="62"/>
                      <a:pt x="93" y="61"/>
                      <a:pt x="93" y="60"/>
                    </a:cubicBezTo>
                    <a:cubicBezTo>
                      <a:pt x="93" y="59"/>
                      <a:pt x="94" y="57"/>
                      <a:pt x="93" y="57"/>
                    </a:cubicBezTo>
                    <a:cubicBezTo>
                      <a:pt x="91" y="57"/>
                      <a:pt x="92" y="57"/>
                      <a:pt x="92" y="56"/>
                    </a:cubicBezTo>
                    <a:cubicBezTo>
                      <a:pt x="92" y="55"/>
                      <a:pt x="92" y="55"/>
                      <a:pt x="92" y="55"/>
                    </a:cubicBezTo>
                    <a:cubicBezTo>
                      <a:pt x="93" y="54"/>
                      <a:pt x="94" y="54"/>
                      <a:pt x="94" y="53"/>
                    </a:cubicBezTo>
                    <a:cubicBezTo>
                      <a:pt x="94" y="52"/>
                      <a:pt x="95" y="52"/>
                      <a:pt x="95" y="52"/>
                    </a:cubicBezTo>
                    <a:cubicBezTo>
                      <a:pt x="96" y="53"/>
                      <a:pt x="95" y="55"/>
                      <a:pt x="96" y="55"/>
                    </a:cubicBezTo>
                    <a:cubicBezTo>
                      <a:pt x="97" y="55"/>
                      <a:pt x="98" y="54"/>
                      <a:pt x="98" y="53"/>
                    </a:cubicBezTo>
                    <a:cubicBezTo>
                      <a:pt x="98" y="53"/>
                      <a:pt x="98" y="52"/>
                      <a:pt x="99" y="52"/>
                    </a:cubicBezTo>
                    <a:cubicBezTo>
                      <a:pt x="100" y="52"/>
                      <a:pt x="101" y="51"/>
                      <a:pt x="102" y="50"/>
                    </a:cubicBezTo>
                    <a:cubicBezTo>
                      <a:pt x="103" y="50"/>
                      <a:pt x="104" y="48"/>
                      <a:pt x="104" y="47"/>
                    </a:cubicBezTo>
                    <a:cubicBezTo>
                      <a:pt x="105" y="47"/>
                      <a:pt x="105" y="46"/>
                      <a:pt x="106" y="47"/>
                    </a:cubicBezTo>
                    <a:cubicBezTo>
                      <a:pt x="106" y="47"/>
                      <a:pt x="107" y="47"/>
                      <a:pt x="107" y="46"/>
                    </a:cubicBezTo>
                    <a:cubicBezTo>
                      <a:pt x="108" y="45"/>
                      <a:pt x="109" y="45"/>
                      <a:pt x="109" y="44"/>
                    </a:cubicBezTo>
                    <a:cubicBezTo>
                      <a:pt x="109" y="43"/>
                      <a:pt x="109" y="42"/>
                      <a:pt x="110" y="42"/>
                    </a:cubicBezTo>
                    <a:cubicBezTo>
                      <a:pt x="111" y="42"/>
                      <a:pt x="110" y="43"/>
                      <a:pt x="111" y="43"/>
                    </a:cubicBezTo>
                    <a:cubicBezTo>
                      <a:pt x="112" y="43"/>
                      <a:pt x="112" y="43"/>
                      <a:pt x="113" y="43"/>
                    </a:cubicBezTo>
                    <a:cubicBezTo>
                      <a:pt x="113" y="44"/>
                      <a:pt x="113" y="45"/>
                      <a:pt x="113" y="46"/>
                    </a:cubicBezTo>
                    <a:cubicBezTo>
                      <a:pt x="114" y="46"/>
                      <a:pt x="114" y="45"/>
                      <a:pt x="115" y="45"/>
                    </a:cubicBezTo>
                    <a:cubicBezTo>
                      <a:pt x="115" y="45"/>
                      <a:pt x="115" y="46"/>
                      <a:pt x="115" y="47"/>
                    </a:cubicBezTo>
                    <a:cubicBezTo>
                      <a:pt x="115" y="47"/>
                      <a:pt x="116" y="49"/>
                      <a:pt x="117" y="50"/>
                    </a:cubicBezTo>
                    <a:cubicBezTo>
                      <a:pt x="117" y="50"/>
                      <a:pt x="117" y="51"/>
                      <a:pt x="117" y="51"/>
                    </a:cubicBezTo>
                    <a:cubicBezTo>
                      <a:pt x="117" y="52"/>
                      <a:pt x="118" y="52"/>
                      <a:pt x="119" y="52"/>
                    </a:cubicBezTo>
                    <a:cubicBezTo>
                      <a:pt x="120" y="52"/>
                      <a:pt x="122" y="53"/>
                      <a:pt x="122" y="54"/>
                    </a:cubicBezTo>
                    <a:cubicBezTo>
                      <a:pt x="123" y="54"/>
                      <a:pt x="124" y="55"/>
                      <a:pt x="124" y="55"/>
                    </a:cubicBezTo>
                    <a:cubicBezTo>
                      <a:pt x="125" y="54"/>
                      <a:pt x="125" y="54"/>
                      <a:pt x="126" y="55"/>
                    </a:cubicBezTo>
                    <a:cubicBezTo>
                      <a:pt x="127" y="56"/>
                      <a:pt x="128" y="57"/>
                      <a:pt x="129" y="56"/>
                    </a:cubicBezTo>
                    <a:cubicBezTo>
                      <a:pt x="129" y="56"/>
                      <a:pt x="130" y="54"/>
                      <a:pt x="130" y="53"/>
                    </a:cubicBezTo>
                    <a:cubicBezTo>
                      <a:pt x="131" y="53"/>
                      <a:pt x="132" y="51"/>
                      <a:pt x="132" y="50"/>
                    </a:cubicBezTo>
                    <a:cubicBezTo>
                      <a:pt x="132" y="49"/>
                      <a:pt x="131" y="48"/>
                      <a:pt x="132" y="47"/>
                    </a:cubicBezTo>
                    <a:cubicBezTo>
                      <a:pt x="133" y="46"/>
                      <a:pt x="134" y="45"/>
                      <a:pt x="135" y="44"/>
                    </a:cubicBezTo>
                    <a:cubicBezTo>
                      <a:pt x="135" y="44"/>
                      <a:pt x="136" y="42"/>
                      <a:pt x="137" y="42"/>
                    </a:cubicBezTo>
                    <a:cubicBezTo>
                      <a:pt x="138" y="43"/>
                      <a:pt x="138" y="42"/>
                      <a:pt x="139" y="42"/>
                    </a:cubicBezTo>
                    <a:cubicBezTo>
                      <a:pt x="141" y="41"/>
                      <a:pt x="142" y="39"/>
                      <a:pt x="143" y="39"/>
                    </a:cubicBezTo>
                    <a:cubicBezTo>
                      <a:pt x="145" y="39"/>
                      <a:pt x="146" y="40"/>
                      <a:pt x="146" y="39"/>
                    </a:cubicBezTo>
                    <a:cubicBezTo>
                      <a:pt x="147" y="38"/>
                      <a:pt x="147" y="36"/>
                      <a:pt x="147" y="37"/>
                    </a:cubicBezTo>
                    <a:cubicBezTo>
                      <a:pt x="148" y="37"/>
                      <a:pt x="148" y="38"/>
                      <a:pt x="148" y="37"/>
                    </a:cubicBezTo>
                    <a:cubicBezTo>
                      <a:pt x="149" y="37"/>
                      <a:pt x="150" y="37"/>
                      <a:pt x="151" y="37"/>
                    </a:cubicBezTo>
                    <a:cubicBezTo>
                      <a:pt x="151" y="37"/>
                      <a:pt x="153" y="37"/>
                      <a:pt x="153" y="37"/>
                    </a:cubicBezTo>
                    <a:cubicBezTo>
                      <a:pt x="153" y="38"/>
                      <a:pt x="155" y="39"/>
                      <a:pt x="155" y="38"/>
                    </a:cubicBezTo>
                    <a:cubicBezTo>
                      <a:pt x="155" y="36"/>
                      <a:pt x="154" y="35"/>
                      <a:pt x="155" y="34"/>
                    </a:cubicBezTo>
                    <a:cubicBezTo>
                      <a:pt x="156" y="34"/>
                      <a:pt x="156" y="34"/>
                      <a:pt x="157" y="34"/>
                    </a:cubicBezTo>
                    <a:cubicBezTo>
                      <a:pt x="157" y="34"/>
                      <a:pt x="157" y="33"/>
                      <a:pt x="157" y="32"/>
                    </a:cubicBezTo>
                    <a:cubicBezTo>
                      <a:pt x="157" y="32"/>
                      <a:pt x="156" y="31"/>
                      <a:pt x="157" y="30"/>
                    </a:cubicBezTo>
                    <a:cubicBezTo>
                      <a:pt x="158" y="29"/>
                      <a:pt x="158" y="29"/>
                      <a:pt x="159" y="29"/>
                    </a:cubicBezTo>
                    <a:cubicBezTo>
                      <a:pt x="161" y="29"/>
                      <a:pt x="162" y="30"/>
                      <a:pt x="163" y="29"/>
                    </a:cubicBezTo>
                    <a:cubicBezTo>
                      <a:pt x="164" y="28"/>
                      <a:pt x="165" y="28"/>
                      <a:pt x="165" y="27"/>
                    </a:cubicBezTo>
                    <a:cubicBezTo>
                      <a:pt x="165" y="27"/>
                      <a:pt x="166" y="27"/>
                      <a:pt x="167" y="27"/>
                    </a:cubicBezTo>
                    <a:cubicBezTo>
                      <a:pt x="167" y="27"/>
                      <a:pt x="169" y="26"/>
                      <a:pt x="170" y="25"/>
                    </a:cubicBezTo>
                    <a:cubicBezTo>
                      <a:pt x="171" y="25"/>
                      <a:pt x="171" y="24"/>
                      <a:pt x="173" y="25"/>
                    </a:cubicBezTo>
                    <a:cubicBezTo>
                      <a:pt x="174" y="25"/>
                      <a:pt x="174" y="24"/>
                      <a:pt x="174" y="24"/>
                    </a:cubicBezTo>
                    <a:cubicBezTo>
                      <a:pt x="174" y="23"/>
                      <a:pt x="174" y="22"/>
                      <a:pt x="175" y="21"/>
                    </a:cubicBezTo>
                    <a:cubicBezTo>
                      <a:pt x="175" y="21"/>
                      <a:pt x="175" y="20"/>
                      <a:pt x="175" y="19"/>
                    </a:cubicBezTo>
                    <a:cubicBezTo>
                      <a:pt x="174" y="19"/>
                      <a:pt x="174" y="19"/>
                      <a:pt x="174" y="18"/>
                    </a:cubicBezTo>
                    <a:cubicBezTo>
                      <a:pt x="175" y="18"/>
                      <a:pt x="175" y="17"/>
                      <a:pt x="175" y="16"/>
                    </a:cubicBezTo>
                    <a:cubicBezTo>
                      <a:pt x="175" y="16"/>
                      <a:pt x="175" y="15"/>
                      <a:pt x="174" y="15"/>
                    </a:cubicBezTo>
                    <a:cubicBezTo>
                      <a:pt x="173" y="15"/>
                      <a:pt x="173" y="15"/>
                      <a:pt x="172" y="15"/>
                    </a:cubicBezTo>
                    <a:cubicBezTo>
                      <a:pt x="172" y="15"/>
                      <a:pt x="172" y="14"/>
                      <a:pt x="171" y="14"/>
                    </a:cubicBezTo>
                    <a:cubicBezTo>
                      <a:pt x="170" y="13"/>
                      <a:pt x="169" y="13"/>
                      <a:pt x="170" y="12"/>
                    </a:cubicBezTo>
                    <a:cubicBezTo>
                      <a:pt x="171" y="12"/>
                      <a:pt x="172" y="11"/>
                      <a:pt x="172" y="11"/>
                    </a:cubicBezTo>
                    <a:cubicBezTo>
                      <a:pt x="172" y="10"/>
                      <a:pt x="174" y="9"/>
                      <a:pt x="174" y="8"/>
                    </a:cubicBezTo>
                    <a:cubicBezTo>
                      <a:pt x="175" y="8"/>
                      <a:pt x="176" y="7"/>
                      <a:pt x="177" y="7"/>
                    </a:cubicBezTo>
                    <a:cubicBezTo>
                      <a:pt x="177" y="6"/>
                      <a:pt x="178" y="5"/>
                      <a:pt x="178" y="5"/>
                    </a:cubicBezTo>
                    <a:cubicBezTo>
                      <a:pt x="179" y="5"/>
                      <a:pt x="179" y="5"/>
                      <a:pt x="179" y="5"/>
                    </a:cubicBezTo>
                    <a:cubicBezTo>
                      <a:pt x="179" y="5"/>
                      <a:pt x="179" y="7"/>
                      <a:pt x="179" y="8"/>
                    </a:cubicBezTo>
                    <a:cubicBezTo>
                      <a:pt x="180" y="8"/>
                      <a:pt x="180" y="9"/>
                      <a:pt x="181" y="9"/>
                    </a:cubicBezTo>
                    <a:cubicBezTo>
                      <a:pt x="182" y="9"/>
                      <a:pt x="183" y="9"/>
                      <a:pt x="183" y="9"/>
                    </a:cubicBezTo>
                    <a:cubicBezTo>
                      <a:pt x="184" y="9"/>
                      <a:pt x="185" y="9"/>
                      <a:pt x="184" y="8"/>
                    </a:cubicBezTo>
                    <a:cubicBezTo>
                      <a:pt x="184" y="8"/>
                      <a:pt x="183" y="7"/>
                      <a:pt x="184" y="6"/>
                    </a:cubicBezTo>
                    <a:cubicBezTo>
                      <a:pt x="184" y="6"/>
                      <a:pt x="184" y="5"/>
                      <a:pt x="185" y="6"/>
                    </a:cubicBezTo>
                    <a:cubicBezTo>
                      <a:pt x="186" y="6"/>
                      <a:pt x="187" y="7"/>
                      <a:pt x="187" y="6"/>
                    </a:cubicBezTo>
                    <a:cubicBezTo>
                      <a:pt x="188" y="5"/>
                      <a:pt x="188" y="5"/>
                      <a:pt x="188" y="5"/>
                    </a:cubicBezTo>
                    <a:cubicBezTo>
                      <a:pt x="189" y="4"/>
                      <a:pt x="190" y="4"/>
                      <a:pt x="191" y="4"/>
                    </a:cubicBezTo>
                    <a:cubicBezTo>
                      <a:pt x="192" y="5"/>
                      <a:pt x="191" y="7"/>
                      <a:pt x="192" y="7"/>
                    </a:cubicBezTo>
                    <a:cubicBezTo>
                      <a:pt x="193" y="7"/>
                      <a:pt x="193" y="7"/>
                      <a:pt x="194" y="6"/>
                    </a:cubicBezTo>
                    <a:cubicBezTo>
                      <a:pt x="195" y="6"/>
                      <a:pt x="195" y="4"/>
                      <a:pt x="196" y="4"/>
                    </a:cubicBezTo>
                    <a:cubicBezTo>
                      <a:pt x="197" y="5"/>
                      <a:pt x="198" y="5"/>
                      <a:pt x="198" y="4"/>
                    </a:cubicBezTo>
                    <a:cubicBezTo>
                      <a:pt x="199" y="3"/>
                      <a:pt x="199" y="3"/>
                      <a:pt x="199" y="2"/>
                    </a:cubicBezTo>
                    <a:cubicBezTo>
                      <a:pt x="199" y="1"/>
                      <a:pt x="200" y="0"/>
                      <a:pt x="200" y="0"/>
                    </a:cubicBezTo>
                    <a:cubicBezTo>
                      <a:pt x="201" y="0"/>
                      <a:pt x="201" y="1"/>
                      <a:pt x="202" y="2"/>
                    </a:cubicBezTo>
                    <a:cubicBezTo>
                      <a:pt x="203" y="2"/>
                      <a:pt x="202" y="3"/>
                      <a:pt x="203" y="3"/>
                    </a:cubicBezTo>
                    <a:cubicBezTo>
                      <a:pt x="203" y="4"/>
                      <a:pt x="203" y="5"/>
                      <a:pt x="203" y="5"/>
                    </a:cubicBezTo>
                    <a:cubicBezTo>
                      <a:pt x="203" y="5"/>
                      <a:pt x="204" y="5"/>
                      <a:pt x="204" y="6"/>
                    </a:cubicBezTo>
                    <a:cubicBezTo>
                      <a:pt x="205" y="6"/>
                      <a:pt x="205" y="7"/>
                      <a:pt x="206" y="6"/>
                    </a:cubicBezTo>
                    <a:cubicBezTo>
                      <a:pt x="207" y="6"/>
                      <a:pt x="208" y="6"/>
                      <a:pt x="208" y="6"/>
                    </a:cubicBezTo>
                    <a:cubicBezTo>
                      <a:pt x="209" y="6"/>
                      <a:pt x="209" y="7"/>
                      <a:pt x="209" y="8"/>
                    </a:cubicBezTo>
                    <a:cubicBezTo>
                      <a:pt x="209" y="8"/>
                      <a:pt x="209" y="9"/>
                      <a:pt x="208" y="10"/>
                    </a:cubicBezTo>
                    <a:cubicBezTo>
                      <a:pt x="207" y="11"/>
                      <a:pt x="206" y="12"/>
                      <a:pt x="206" y="13"/>
                    </a:cubicBezTo>
                    <a:cubicBezTo>
                      <a:pt x="206" y="13"/>
                      <a:pt x="206" y="13"/>
                      <a:pt x="207" y="12"/>
                    </a:cubicBezTo>
                    <a:cubicBezTo>
                      <a:pt x="208" y="12"/>
                      <a:pt x="209" y="13"/>
                      <a:pt x="209" y="14"/>
                    </a:cubicBezTo>
                    <a:cubicBezTo>
                      <a:pt x="210" y="14"/>
                      <a:pt x="209" y="15"/>
                      <a:pt x="209" y="16"/>
                    </a:cubicBezTo>
                    <a:cubicBezTo>
                      <a:pt x="209" y="16"/>
                      <a:pt x="210" y="18"/>
                      <a:pt x="209" y="18"/>
                    </a:cubicBezTo>
                    <a:cubicBezTo>
                      <a:pt x="208" y="18"/>
                      <a:pt x="208" y="18"/>
                      <a:pt x="207" y="19"/>
                    </a:cubicBezTo>
                    <a:cubicBezTo>
                      <a:pt x="206" y="20"/>
                      <a:pt x="204" y="22"/>
                      <a:pt x="204" y="23"/>
                    </a:cubicBezTo>
                    <a:cubicBezTo>
                      <a:pt x="203" y="24"/>
                      <a:pt x="203" y="25"/>
                      <a:pt x="204" y="25"/>
                    </a:cubicBezTo>
                    <a:cubicBezTo>
                      <a:pt x="204" y="26"/>
                      <a:pt x="205" y="25"/>
                      <a:pt x="205" y="26"/>
                    </a:cubicBezTo>
                    <a:cubicBezTo>
                      <a:pt x="205" y="27"/>
                      <a:pt x="204" y="28"/>
                      <a:pt x="205" y="29"/>
                    </a:cubicBezTo>
                    <a:cubicBezTo>
                      <a:pt x="205" y="29"/>
                      <a:pt x="205" y="30"/>
                      <a:pt x="206" y="31"/>
                    </a:cubicBezTo>
                    <a:cubicBezTo>
                      <a:pt x="206" y="32"/>
                      <a:pt x="207" y="33"/>
                      <a:pt x="207" y="33"/>
                    </a:cubicBezTo>
                    <a:cubicBezTo>
                      <a:pt x="208" y="34"/>
                      <a:pt x="209" y="34"/>
                      <a:pt x="210" y="34"/>
                    </a:cubicBezTo>
                    <a:cubicBezTo>
                      <a:pt x="211" y="34"/>
                      <a:pt x="212" y="34"/>
                      <a:pt x="212" y="35"/>
                    </a:cubicBezTo>
                    <a:cubicBezTo>
                      <a:pt x="213" y="35"/>
                      <a:pt x="213" y="37"/>
                      <a:pt x="214" y="37"/>
                    </a:cubicBezTo>
                    <a:cubicBezTo>
                      <a:pt x="214" y="38"/>
                      <a:pt x="214" y="39"/>
                      <a:pt x="215" y="39"/>
                    </a:cubicBezTo>
                    <a:cubicBezTo>
                      <a:pt x="215" y="39"/>
                      <a:pt x="215" y="40"/>
                      <a:pt x="215" y="40"/>
                    </a:cubicBezTo>
                    <a:cubicBezTo>
                      <a:pt x="215" y="41"/>
                      <a:pt x="214" y="41"/>
                      <a:pt x="215" y="42"/>
                    </a:cubicBezTo>
                    <a:cubicBezTo>
                      <a:pt x="215" y="42"/>
                      <a:pt x="215" y="43"/>
                      <a:pt x="216" y="44"/>
                    </a:cubicBezTo>
                    <a:cubicBezTo>
                      <a:pt x="216" y="44"/>
                      <a:pt x="217" y="45"/>
                      <a:pt x="217" y="46"/>
                    </a:cubicBezTo>
                    <a:cubicBezTo>
                      <a:pt x="216" y="46"/>
                      <a:pt x="216" y="47"/>
                      <a:pt x="216" y="47"/>
                    </a:cubicBezTo>
                    <a:cubicBezTo>
                      <a:pt x="217" y="48"/>
                      <a:pt x="217" y="47"/>
                      <a:pt x="218" y="48"/>
                    </a:cubicBezTo>
                    <a:cubicBezTo>
                      <a:pt x="218" y="49"/>
                      <a:pt x="219" y="51"/>
                      <a:pt x="220" y="51"/>
                    </a:cubicBezTo>
                    <a:cubicBezTo>
                      <a:pt x="220" y="52"/>
                      <a:pt x="222" y="53"/>
                      <a:pt x="222" y="53"/>
                    </a:cubicBezTo>
                    <a:cubicBezTo>
                      <a:pt x="222" y="54"/>
                      <a:pt x="219" y="53"/>
                      <a:pt x="220" y="54"/>
                    </a:cubicBezTo>
                    <a:cubicBezTo>
                      <a:pt x="221" y="55"/>
                      <a:pt x="220" y="55"/>
                      <a:pt x="220" y="57"/>
                    </a:cubicBezTo>
                    <a:cubicBezTo>
                      <a:pt x="221" y="58"/>
                      <a:pt x="222" y="59"/>
                      <a:pt x="223" y="60"/>
                    </a:cubicBezTo>
                    <a:cubicBezTo>
                      <a:pt x="223" y="60"/>
                      <a:pt x="224" y="61"/>
                      <a:pt x="224" y="62"/>
                    </a:cubicBezTo>
                    <a:cubicBezTo>
                      <a:pt x="223" y="62"/>
                      <a:pt x="223" y="63"/>
                      <a:pt x="223" y="64"/>
                    </a:cubicBezTo>
                    <a:cubicBezTo>
                      <a:pt x="223" y="64"/>
                      <a:pt x="223" y="65"/>
                      <a:pt x="223" y="66"/>
                    </a:cubicBezTo>
                    <a:cubicBezTo>
                      <a:pt x="223" y="67"/>
                      <a:pt x="222" y="69"/>
                      <a:pt x="222" y="69"/>
                    </a:cubicBezTo>
                    <a:cubicBezTo>
                      <a:pt x="221" y="68"/>
                      <a:pt x="221" y="69"/>
                      <a:pt x="221" y="70"/>
                    </a:cubicBezTo>
                    <a:cubicBezTo>
                      <a:pt x="220" y="70"/>
                      <a:pt x="220" y="71"/>
                      <a:pt x="221" y="71"/>
                    </a:cubicBezTo>
                    <a:cubicBezTo>
                      <a:pt x="221" y="71"/>
                      <a:pt x="222" y="71"/>
                      <a:pt x="222" y="72"/>
                    </a:cubicBezTo>
                    <a:cubicBezTo>
                      <a:pt x="223" y="72"/>
                      <a:pt x="224" y="75"/>
                      <a:pt x="225" y="75"/>
                    </a:cubicBezTo>
                    <a:cubicBezTo>
                      <a:pt x="225" y="76"/>
                      <a:pt x="226" y="74"/>
                      <a:pt x="227" y="75"/>
                    </a:cubicBezTo>
                    <a:cubicBezTo>
                      <a:pt x="228" y="76"/>
                      <a:pt x="229" y="76"/>
                      <a:pt x="229" y="75"/>
                    </a:cubicBezTo>
                    <a:cubicBezTo>
                      <a:pt x="229" y="75"/>
                      <a:pt x="229" y="74"/>
                      <a:pt x="230" y="74"/>
                    </a:cubicBezTo>
                    <a:cubicBezTo>
                      <a:pt x="231" y="73"/>
                      <a:pt x="231" y="73"/>
                      <a:pt x="231" y="72"/>
                    </a:cubicBezTo>
                    <a:cubicBezTo>
                      <a:pt x="231" y="71"/>
                      <a:pt x="230" y="71"/>
                      <a:pt x="231" y="71"/>
                    </a:cubicBezTo>
                    <a:cubicBezTo>
                      <a:pt x="232" y="71"/>
                      <a:pt x="234" y="71"/>
                      <a:pt x="234" y="71"/>
                    </a:cubicBezTo>
                    <a:cubicBezTo>
                      <a:pt x="234" y="71"/>
                      <a:pt x="236" y="72"/>
                      <a:pt x="236" y="73"/>
                    </a:cubicBezTo>
                    <a:cubicBezTo>
                      <a:pt x="237" y="73"/>
                      <a:pt x="238" y="73"/>
                      <a:pt x="238" y="73"/>
                    </a:cubicBezTo>
                    <a:cubicBezTo>
                      <a:pt x="239" y="73"/>
                      <a:pt x="239" y="73"/>
                      <a:pt x="240" y="72"/>
                    </a:cubicBezTo>
                    <a:cubicBezTo>
                      <a:pt x="240" y="71"/>
                      <a:pt x="241" y="71"/>
                      <a:pt x="242" y="71"/>
                    </a:cubicBezTo>
                    <a:cubicBezTo>
                      <a:pt x="243" y="72"/>
                      <a:pt x="242" y="72"/>
                      <a:pt x="242" y="73"/>
                    </a:cubicBezTo>
                    <a:cubicBezTo>
                      <a:pt x="242" y="74"/>
                      <a:pt x="242" y="75"/>
                      <a:pt x="242" y="75"/>
                    </a:cubicBezTo>
                    <a:cubicBezTo>
                      <a:pt x="243" y="75"/>
                      <a:pt x="244" y="76"/>
                      <a:pt x="245" y="76"/>
                    </a:cubicBezTo>
                    <a:cubicBezTo>
                      <a:pt x="246" y="76"/>
                      <a:pt x="248" y="76"/>
                      <a:pt x="249" y="76"/>
                    </a:cubicBezTo>
                    <a:cubicBezTo>
                      <a:pt x="249" y="76"/>
                      <a:pt x="251" y="76"/>
                      <a:pt x="252" y="76"/>
                    </a:cubicBezTo>
                    <a:cubicBezTo>
                      <a:pt x="253" y="76"/>
                      <a:pt x="255" y="74"/>
                      <a:pt x="255" y="73"/>
                    </a:cubicBezTo>
                    <a:cubicBezTo>
                      <a:pt x="255" y="72"/>
                      <a:pt x="255" y="72"/>
                      <a:pt x="255" y="72"/>
                    </a:cubicBezTo>
                    <a:cubicBezTo>
                      <a:pt x="256" y="71"/>
                      <a:pt x="257" y="71"/>
                      <a:pt x="257" y="70"/>
                    </a:cubicBezTo>
                    <a:cubicBezTo>
                      <a:pt x="258" y="70"/>
                      <a:pt x="260" y="69"/>
                      <a:pt x="259" y="68"/>
                    </a:cubicBezTo>
                    <a:cubicBezTo>
                      <a:pt x="259" y="66"/>
                      <a:pt x="259" y="66"/>
                      <a:pt x="259" y="65"/>
                    </a:cubicBezTo>
                    <a:cubicBezTo>
                      <a:pt x="260" y="65"/>
                      <a:pt x="261" y="64"/>
                      <a:pt x="261" y="64"/>
                    </a:cubicBezTo>
                    <a:cubicBezTo>
                      <a:pt x="262" y="64"/>
                      <a:pt x="266" y="63"/>
                      <a:pt x="266" y="64"/>
                    </a:cubicBezTo>
                    <a:cubicBezTo>
                      <a:pt x="266" y="65"/>
                      <a:pt x="266" y="66"/>
                      <a:pt x="267" y="65"/>
                    </a:cubicBezTo>
                    <a:cubicBezTo>
                      <a:pt x="267" y="64"/>
                      <a:pt x="269" y="64"/>
                      <a:pt x="269" y="63"/>
                    </a:cubicBezTo>
                    <a:cubicBezTo>
                      <a:pt x="269" y="62"/>
                      <a:pt x="269" y="61"/>
                      <a:pt x="270" y="61"/>
                    </a:cubicBezTo>
                    <a:cubicBezTo>
                      <a:pt x="270" y="60"/>
                      <a:pt x="270" y="59"/>
                      <a:pt x="270" y="58"/>
                    </a:cubicBezTo>
                    <a:cubicBezTo>
                      <a:pt x="269" y="57"/>
                      <a:pt x="269" y="57"/>
                      <a:pt x="270" y="56"/>
                    </a:cubicBezTo>
                    <a:cubicBezTo>
                      <a:pt x="270" y="56"/>
                      <a:pt x="270" y="55"/>
                      <a:pt x="270" y="55"/>
                    </a:cubicBezTo>
                    <a:cubicBezTo>
                      <a:pt x="270" y="54"/>
                      <a:pt x="269" y="52"/>
                      <a:pt x="270" y="52"/>
                    </a:cubicBezTo>
                    <a:cubicBezTo>
                      <a:pt x="271" y="52"/>
                      <a:pt x="272" y="52"/>
                      <a:pt x="272" y="51"/>
                    </a:cubicBezTo>
                    <a:cubicBezTo>
                      <a:pt x="272" y="51"/>
                      <a:pt x="273" y="50"/>
                      <a:pt x="273" y="50"/>
                    </a:cubicBezTo>
                    <a:cubicBezTo>
                      <a:pt x="274" y="50"/>
                      <a:pt x="275" y="49"/>
                      <a:pt x="276" y="49"/>
                    </a:cubicBezTo>
                    <a:cubicBezTo>
                      <a:pt x="277" y="49"/>
                      <a:pt x="277" y="49"/>
                      <a:pt x="277" y="49"/>
                    </a:cubicBezTo>
                    <a:cubicBezTo>
                      <a:pt x="278" y="49"/>
                      <a:pt x="278" y="49"/>
                      <a:pt x="279" y="49"/>
                    </a:cubicBezTo>
                    <a:cubicBezTo>
                      <a:pt x="280" y="49"/>
                      <a:pt x="281" y="50"/>
                      <a:pt x="281" y="50"/>
                    </a:cubicBezTo>
                    <a:cubicBezTo>
                      <a:pt x="282" y="51"/>
                      <a:pt x="282" y="52"/>
                      <a:pt x="281" y="52"/>
                    </a:cubicBezTo>
                    <a:cubicBezTo>
                      <a:pt x="281" y="53"/>
                      <a:pt x="280" y="54"/>
                      <a:pt x="280" y="54"/>
                    </a:cubicBezTo>
                    <a:cubicBezTo>
                      <a:pt x="280" y="55"/>
                      <a:pt x="280" y="57"/>
                      <a:pt x="282" y="57"/>
                    </a:cubicBezTo>
                    <a:cubicBezTo>
                      <a:pt x="284" y="57"/>
                      <a:pt x="285" y="56"/>
                      <a:pt x="285" y="58"/>
                    </a:cubicBezTo>
                    <a:cubicBezTo>
                      <a:pt x="284" y="58"/>
                      <a:pt x="284" y="59"/>
                      <a:pt x="284" y="59"/>
                    </a:cubicBezTo>
                    <a:cubicBezTo>
                      <a:pt x="284" y="60"/>
                      <a:pt x="284" y="60"/>
                      <a:pt x="284" y="60"/>
                    </a:cubicBezTo>
                    <a:cubicBezTo>
                      <a:pt x="285" y="60"/>
                      <a:pt x="287" y="60"/>
                      <a:pt x="287" y="61"/>
                    </a:cubicBezTo>
                    <a:cubicBezTo>
                      <a:pt x="288" y="63"/>
                      <a:pt x="288" y="65"/>
                      <a:pt x="288" y="67"/>
                    </a:cubicBezTo>
                    <a:cubicBezTo>
                      <a:pt x="288" y="68"/>
                      <a:pt x="287" y="69"/>
                      <a:pt x="288" y="70"/>
                    </a:cubicBezTo>
                    <a:cubicBezTo>
                      <a:pt x="290" y="72"/>
                      <a:pt x="291" y="73"/>
                      <a:pt x="292" y="74"/>
                    </a:cubicBezTo>
                    <a:cubicBezTo>
                      <a:pt x="293" y="76"/>
                      <a:pt x="295" y="78"/>
                      <a:pt x="295" y="80"/>
                    </a:cubicBezTo>
                    <a:cubicBezTo>
                      <a:pt x="296" y="80"/>
                      <a:pt x="296" y="80"/>
                      <a:pt x="296" y="80"/>
                    </a:cubicBezTo>
                    <a:cubicBezTo>
                      <a:pt x="296" y="80"/>
                      <a:pt x="296" y="80"/>
                      <a:pt x="298" y="80"/>
                    </a:cubicBezTo>
                    <a:cubicBezTo>
                      <a:pt x="300" y="80"/>
                      <a:pt x="300" y="79"/>
                      <a:pt x="301" y="78"/>
                    </a:cubicBezTo>
                    <a:cubicBezTo>
                      <a:pt x="302" y="78"/>
                      <a:pt x="302" y="78"/>
                      <a:pt x="302" y="78"/>
                    </a:cubicBezTo>
                    <a:cubicBezTo>
                      <a:pt x="302" y="78"/>
                      <a:pt x="303" y="79"/>
                      <a:pt x="304" y="79"/>
                    </a:cubicBezTo>
                    <a:cubicBezTo>
                      <a:pt x="304" y="79"/>
                      <a:pt x="305" y="78"/>
                      <a:pt x="305" y="78"/>
                    </a:cubicBezTo>
                    <a:cubicBezTo>
                      <a:pt x="306" y="77"/>
                      <a:pt x="307" y="78"/>
                      <a:pt x="308" y="77"/>
                    </a:cubicBezTo>
                    <a:cubicBezTo>
                      <a:pt x="308" y="77"/>
                      <a:pt x="308" y="76"/>
                      <a:pt x="309" y="75"/>
                    </a:cubicBezTo>
                    <a:cubicBezTo>
                      <a:pt x="309" y="74"/>
                      <a:pt x="309" y="73"/>
                      <a:pt x="310" y="73"/>
                    </a:cubicBezTo>
                    <a:cubicBezTo>
                      <a:pt x="310" y="72"/>
                      <a:pt x="313" y="71"/>
                      <a:pt x="314" y="72"/>
                    </a:cubicBezTo>
                    <a:cubicBezTo>
                      <a:pt x="315" y="73"/>
                      <a:pt x="316" y="74"/>
                      <a:pt x="317" y="74"/>
                    </a:cubicBezTo>
                    <a:cubicBezTo>
                      <a:pt x="318" y="73"/>
                      <a:pt x="318" y="72"/>
                      <a:pt x="319" y="71"/>
                    </a:cubicBezTo>
                    <a:cubicBezTo>
                      <a:pt x="319" y="70"/>
                      <a:pt x="320" y="69"/>
                      <a:pt x="320" y="69"/>
                    </a:cubicBezTo>
                    <a:cubicBezTo>
                      <a:pt x="321" y="68"/>
                      <a:pt x="321" y="68"/>
                      <a:pt x="322" y="68"/>
                    </a:cubicBezTo>
                    <a:cubicBezTo>
                      <a:pt x="323" y="68"/>
                      <a:pt x="324" y="68"/>
                      <a:pt x="323" y="67"/>
                    </a:cubicBezTo>
                    <a:cubicBezTo>
                      <a:pt x="323" y="67"/>
                      <a:pt x="322" y="66"/>
                      <a:pt x="323" y="65"/>
                    </a:cubicBezTo>
                    <a:cubicBezTo>
                      <a:pt x="324" y="65"/>
                      <a:pt x="326" y="65"/>
                      <a:pt x="327" y="65"/>
                    </a:cubicBezTo>
                    <a:cubicBezTo>
                      <a:pt x="328" y="64"/>
                      <a:pt x="328" y="65"/>
                      <a:pt x="329" y="64"/>
                    </a:cubicBezTo>
                    <a:cubicBezTo>
                      <a:pt x="330" y="64"/>
                      <a:pt x="330" y="64"/>
                      <a:pt x="331" y="64"/>
                    </a:cubicBezTo>
                    <a:cubicBezTo>
                      <a:pt x="331" y="63"/>
                      <a:pt x="333" y="63"/>
                      <a:pt x="333" y="63"/>
                    </a:cubicBezTo>
                    <a:cubicBezTo>
                      <a:pt x="333" y="64"/>
                      <a:pt x="332" y="65"/>
                      <a:pt x="333" y="65"/>
                    </a:cubicBezTo>
                    <a:cubicBezTo>
                      <a:pt x="333" y="66"/>
                      <a:pt x="334" y="67"/>
                      <a:pt x="335" y="67"/>
                    </a:cubicBezTo>
                    <a:cubicBezTo>
                      <a:pt x="335" y="66"/>
                      <a:pt x="336" y="67"/>
                      <a:pt x="337" y="66"/>
                    </a:cubicBezTo>
                    <a:cubicBezTo>
                      <a:pt x="337" y="65"/>
                      <a:pt x="338" y="65"/>
                      <a:pt x="339" y="65"/>
                    </a:cubicBezTo>
                    <a:cubicBezTo>
                      <a:pt x="339" y="65"/>
                      <a:pt x="341" y="66"/>
                      <a:pt x="340" y="67"/>
                    </a:cubicBezTo>
                    <a:cubicBezTo>
                      <a:pt x="340" y="68"/>
                      <a:pt x="340" y="68"/>
                      <a:pt x="341" y="69"/>
                    </a:cubicBezTo>
                    <a:cubicBezTo>
                      <a:pt x="341" y="70"/>
                      <a:pt x="342" y="71"/>
                      <a:pt x="343" y="71"/>
                    </a:cubicBezTo>
                    <a:cubicBezTo>
                      <a:pt x="343" y="72"/>
                      <a:pt x="346" y="73"/>
                      <a:pt x="346" y="74"/>
                    </a:cubicBezTo>
                    <a:cubicBezTo>
                      <a:pt x="346" y="75"/>
                      <a:pt x="345" y="75"/>
                      <a:pt x="346" y="76"/>
                    </a:cubicBezTo>
                    <a:cubicBezTo>
                      <a:pt x="347" y="76"/>
                      <a:pt x="349" y="77"/>
                      <a:pt x="348" y="77"/>
                    </a:cubicBezTo>
                    <a:cubicBezTo>
                      <a:pt x="347" y="77"/>
                      <a:pt x="345" y="78"/>
                      <a:pt x="346" y="78"/>
                    </a:cubicBezTo>
                    <a:cubicBezTo>
                      <a:pt x="347" y="79"/>
                      <a:pt x="347" y="80"/>
                      <a:pt x="347" y="80"/>
                    </a:cubicBezTo>
                    <a:cubicBezTo>
                      <a:pt x="346" y="81"/>
                      <a:pt x="347" y="82"/>
                      <a:pt x="348" y="83"/>
                    </a:cubicBezTo>
                    <a:cubicBezTo>
                      <a:pt x="348" y="83"/>
                      <a:pt x="349" y="85"/>
                      <a:pt x="350" y="85"/>
                    </a:cubicBezTo>
                    <a:cubicBezTo>
                      <a:pt x="350" y="85"/>
                      <a:pt x="350" y="85"/>
                      <a:pt x="350" y="85"/>
                    </a:cubicBezTo>
                    <a:cubicBezTo>
                      <a:pt x="350" y="85"/>
                      <a:pt x="349" y="85"/>
                      <a:pt x="349" y="85"/>
                    </a:cubicBezTo>
                    <a:cubicBezTo>
                      <a:pt x="348" y="85"/>
                      <a:pt x="346" y="82"/>
                      <a:pt x="346" y="82"/>
                    </a:cubicBezTo>
                    <a:cubicBezTo>
                      <a:pt x="346" y="81"/>
                      <a:pt x="346" y="80"/>
                      <a:pt x="346" y="80"/>
                    </a:cubicBezTo>
                    <a:cubicBezTo>
                      <a:pt x="346" y="79"/>
                      <a:pt x="344" y="79"/>
                      <a:pt x="343" y="79"/>
                    </a:cubicBezTo>
                    <a:cubicBezTo>
                      <a:pt x="342" y="79"/>
                      <a:pt x="339" y="81"/>
                      <a:pt x="339" y="81"/>
                    </a:cubicBezTo>
                    <a:cubicBezTo>
                      <a:pt x="338" y="81"/>
                      <a:pt x="338" y="79"/>
                      <a:pt x="337" y="78"/>
                    </a:cubicBezTo>
                    <a:cubicBezTo>
                      <a:pt x="337" y="78"/>
                      <a:pt x="339" y="76"/>
                      <a:pt x="339" y="75"/>
                    </a:cubicBezTo>
                    <a:cubicBezTo>
                      <a:pt x="339" y="74"/>
                      <a:pt x="339" y="74"/>
                      <a:pt x="337" y="73"/>
                    </a:cubicBezTo>
                    <a:cubicBezTo>
                      <a:pt x="336" y="73"/>
                      <a:pt x="336" y="74"/>
                      <a:pt x="335" y="75"/>
                    </a:cubicBezTo>
                    <a:cubicBezTo>
                      <a:pt x="335" y="76"/>
                      <a:pt x="335" y="76"/>
                      <a:pt x="334" y="76"/>
                    </a:cubicBezTo>
                    <a:cubicBezTo>
                      <a:pt x="333" y="76"/>
                      <a:pt x="333" y="77"/>
                      <a:pt x="334" y="78"/>
                    </a:cubicBezTo>
                    <a:cubicBezTo>
                      <a:pt x="334" y="79"/>
                      <a:pt x="333" y="80"/>
                      <a:pt x="332" y="80"/>
                    </a:cubicBezTo>
                    <a:cubicBezTo>
                      <a:pt x="332" y="80"/>
                      <a:pt x="332" y="78"/>
                      <a:pt x="331" y="77"/>
                    </a:cubicBezTo>
                    <a:cubicBezTo>
                      <a:pt x="330" y="77"/>
                      <a:pt x="330" y="77"/>
                      <a:pt x="329" y="77"/>
                    </a:cubicBezTo>
                    <a:cubicBezTo>
                      <a:pt x="329" y="78"/>
                      <a:pt x="329" y="78"/>
                      <a:pt x="330" y="79"/>
                    </a:cubicBezTo>
                    <a:cubicBezTo>
                      <a:pt x="331" y="80"/>
                      <a:pt x="330" y="81"/>
                      <a:pt x="329" y="82"/>
                    </a:cubicBezTo>
                    <a:cubicBezTo>
                      <a:pt x="329" y="82"/>
                      <a:pt x="329" y="83"/>
                      <a:pt x="329" y="84"/>
                    </a:cubicBezTo>
                    <a:cubicBezTo>
                      <a:pt x="330" y="86"/>
                      <a:pt x="331" y="84"/>
                      <a:pt x="331" y="82"/>
                    </a:cubicBezTo>
                    <a:cubicBezTo>
                      <a:pt x="332" y="81"/>
                      <a:pt x="333" y="80"/>
                      <a:pt x="334" y="80"/>
                    </a:cubicBezTo>
                    <a:cubicBezTo>
                      <a:pt x="335" y="80"/>
                      <a:pt x="336" y="80"/>
                      <a:pt x="336" y="81"/>
                    </a:cubicBezTo>
                    <a:cubicBezTo>
                      <a:pt x="337" y="81"/>
                      <a:pt x="338" y="82"/>
                      <a:pt x="339" y="82"/>
                    </a:cubicBezTo>
                    <a:cubicBezTo>
                      <a:pt x="340" y="83"/>
                      <a:pt x="341" y="81"/>
                      <a:pt x="342" y="81"/>
                    </a:cubicBezTo>
                    <a:cubicBezTo>
                      <a:pt x="343" y="80"/>
                      <a:pt x="344" y="81"/>
                      <a:pt x="345" y="82"/>
                    </a:cubicBezTo>
                    <a:cubicBezTo>
                      <a:pt x="345" y="84"/>
                      <a:pt x="344" y="84"/>
                      <a:pt x="343" y="85"/>
                    </a:cubicBezTo>
                    <a:cubicBezTo>
                      <a:pt x="343" y="86"/>
                      <a:pt x="344" y="86"/>
                      <a:pt x="345" y="85"/>
                    </a:cubicBezTo>
                    <a:cubicBezTo>
                      <a:pt x="346" y="85"/>
                      <a:pt x="348" y="86"/>
                      <a:pt x="350" y="87"/>
                    </a:cubicBezTo>
                    <a:cubicBezTo>
                      <a:pt x="351" y="87"/>
                      <a:pt x="350" y="88"/>
                      <a:pt x="350" y="88"/>
                    </a:cubicBezTo>
                    <a:cubicBezTo>
                      <a:pt x="349" y="89"/>
                      <a:pt x="348" y="89"/>
                      <a:pt x="346" y="90"/>
                    </a:cubicBezTo>
                    <a:cubicBezTo>
                      <a:pt x="344" y="91"/>
                      <a:pt x="346" y="91"/>
                      <a:pt x="347" y="92"/>
                    </a:cubicBezTo>
                    <a:cubicBezTo>
                      <a:pt x="348" y="92"/>
                      <a:pt x="348" y="93"/>
                      <a:pt x="346" y="93"/>
                    </a:cubicBezTo>
                    <a:cubicBezTo>
                      <a:pt x="345" y="94"/>
                      <a:pt x="340" y="93"/>
                      <a:pt x="339" y="93"/>
                    </a:cubicBezTo>
                    <a:cubicBezTo>
                      <a:pt x="337" y="92"/>
                      <a:pt x="336" y="91"/>
                      <a:pt x="336" y="91"/>
                    </a:cubicBezTo>
                    <a:cubicBezTo>
                      <a:pt x="335" y="91"/>
                      <a:pt x="336" y="93"/>
                      <a:pt x="336" y="94"/>
                    </a:cubicBezTo>
                    <a:cubicBezTo>
                      <a:pt x="336" y="94"/>
                      <a:pt x="338" y="95"/>
                      <a:pt x="339" y="95"/>
                    </a:cubicBezTo>
                    <a:cubicBezTo>
                      <a:pt x="339" y="96"/>
                      <a:pt x="339" y="97"/>
                      <a:pt x="338" y="97"/>
                    </a:cubicBezTo>
                    <a:cubicBezTo>
                      <a:pt x="337" y="97"/>
                      <a:pt x="337" y="97"/>
                      <a:pt x="336" y="97"/>
                    </a:cubicBezTo>
                    <a:cubicBezTo>
                      <a:pt x="336" y="97"/>
                      <a:pt x="336" y="98"/>
                      <a:pt x="336" y="99"/>
                    </a:cubicBezTo>
                    <a:cubicBezTo>
                      <a:pt x="337" y="100"/>
                      <a:pt x="338" y="100"/>
                      <a:pt x="338" y="101"/>
                    </a:cubicBezTo>
                    <a:cubicBezTo>
                      <a:pt x="339" y="103"/>
                      <a:pt x="338" y="103"/>
                      <a:pt x="337" y="104"/>
                    </a:cubicBezTo>
                    <a:cubicBezTo>
                      <a:pt x="336" y="105"/>
                      <a:pt x="333" y="105"/>
                      <a:pt x="332" y="105"/>
                    </a:cubicBezTo>
                    <a:cubicBezTo>
                      <a:pt x="331" y="105"/>
                      <a:pt x="331" y="105"/>
                      <a:pt x="331" y="106"/>
                    </a:cubicBezTo>
                    <a:cubicBezTo>
                      <a:pt x="332" y="107"/>
                      <a:pt x="333" y="107"/>
                      <a:pt x="334" y="107"/>
                    </a:cubicBezTo>
                    <a:cubicBezTo>
                      <a:pt x="336" y="106"/>
                      <a:pt x="337" y="106"/>
                      <a:pt x="337" y="107"/>
                    </a:cubicBezTo>
                    <a:cubicBezTo>
                      <a:pt x="337" y="108"/>
                      <a:pt x="337" y="110"/>
                      <a:pt x="336" y="110"/>
                    </a:cubicBezTo>
                    <a:cubicBezTo>
                      <a:pt x="335" y="110"/>
                      <a:pt x="332" y="110"/>
                      <a:pt x="330" y="110"/>
                    </a:cubicBezTo>
                    <a:cubicBezTo>
                      <a:pt x="329" y="110"/>
                      <a:pt x="328" y="110"/>
                      <a:pt x="327" y="111"/>
                    </a:cubicBezTo>
                    <a:cubicBezTo>
                      <a:pt x="326" y="112"/>
                      <a:pt x="327" y="114"/>
                      <a:pt x="327" y="115"/>
                    </a:cubicBezTo>
                    <a:cubicBezTo>
                      <a:pt x="327" y="116"/>
                      <a:pt x="322" y="115"/>
                      <a:pt x="321" y="116"/>
                    </a:cubicBezTo>
                    <a:cubicBezTo>
                      <a:pt x="320" y="116"/>
                      <a:pt x="321" y="119"/>
                      <a:pt x="322" y="120"/>
                    </a:cubicBezTo>
                    <a:cubicBezTo>
                      <a:pt x="323" y="121"/>
                      <a:pt x="324" y="121"/>
                      <a:pt x="326" y="121"/>
                    </a:cubicBezTo>
                    <a:cubicBezTo>
                      <a:pt x="328" y="121"/>
                      <a:pt x="330" y="122"/>
                      <a:pt x="330" y="123"/>
                    </a:cubicBezTo>
                    <a:cubicBezTo>
                      <a:pt x="330" y="123"/>
                      <a:pt x="328" y="125"/>
                      <a:pt x="328" y="126"/>
                    </a:cubicBezTo>
                    <a:cubicBezTo>
                      <a:pt x="327" y="126"/>
                      <a:pt x="328" y="127"/>
                      <a:pt x="329" y="128"/>
                    </a:cubicBezTo>
                    <a:cubicBezTo>
                      <a:pt x="329" y="128"/>
                      <a:pt x="331" y="127"/>
                      <a:pt x="332" y="127"/>
                    </a:cubicBezTo>
                    <a:cubicBezTo>
                      <a:pt x="333" y="127"/>
                      <a:pt x="333" y="128"/>
                      <a:pt x="332" y="129"/>
                    </a:cubicBezTo>
                    <a:cubicBezTo>
                      <a:pt x="331" y="130"/>
                      <a:pt x="329" y="131"/>
                      <a:pt x="329" y="132"/>
                    </a:cubicBezTo>
                    <a:cubicBezTo>
                      <a:pt x="329" y="132"/>
                      <a:pt x="330" y="133"/>
                      <a:pt x="331" y="134"/>
                    </a:cubicBezTo>
                    <a:cubicBezTo>
                      <a:pt x="332" y="136"/>
                      <a:pt x="332" y="136"/>
                      <a:pt x="332" y="136"/>
                    </a:cubicBezTo>
                    <a:cubicBezTo>
                      <a:pt x="331" y="137"/>
                      <a:pt x="329" y="138"/>
                      <a:pt x="329" y="139"/>
                    </a:cubicBezTo>
                    <a:cubicBezTo>
                      <a:pt x="328" y="139"/>
                      <a:pt x="328" y="138"/>
                      <a:pt x="328" y="137"/>
                    </a:cubicBezTo>
                    <a:cubicBezTo>
                      <a:pt x="328" y="136"/>
                      <a:pt x="328" y="136"/>
                      <a:pt x="328" y="136"/>
                    </a:cubicBezTo>
                    <a:cubicBezTo>
                      <a:pt x="327" y="137"/>
                      <a:pt x="325" y="139"/>
                      <a:pt x="324" y="140"/>
                    </a:cubicBezTo>
                    <a:cubicBezTo>
                      <a:pt x="322" y="142"/>
                      <a:pt x="321" y="142"/>
                      <a:pt x="320" y="142"/>
                    </a:cubicBezTo>
                    <a:cubicBezTo>
                      <a:pt x="319" y="141"/>
                      <a:pt x="318" y="142"/>
                      <a:pt x="317" y="142"/>
                    </a:cubicBezTo>
                    <a:cubicBezTo>
                      <a:pt x="317" y="143"/>
                      <a:pt x="317" y="144"/>
                      <a:pt x="317" y="145"/>
                    </a:cubicBezTo>
                    <a:cubicBezTo>
                      <a:pt x="317" y="146"/>
                      <a:pt x="317" y="147"/>
                      <a:pt x="316" y="147"/>
                    </a:cubicBezTo>
                    <a:cubicBezTo>
                      <a:pt x="315" y="147"/>
                      <a:pt x="314" y="147"/>
                      <a:pt x="314" y="149"/>
                    </a:cubicBezTo>
                    <a:cubicBezTo>
                      <a:pt x="314" y="150"/>
                      <a:pt x="313" y="151"/>
                      <a:pt x="312" y="151"/>
                    </a:cubicBezTo>
                    <a:cubicBezTo>
                      <a:pt x="312" y="151"/>
                      <a:pt x="310" y="151"/>
                      <a:pt x="309" y="150"/>
                    </a:cubicBezTo>
                    <a:cubicBezTo>
                      <a:pt x="308" y="150"/>
                      <a:pt x="309" y="149"/>
                      <a:pt x="309" y="148"/>
                    </a:cubicBezTo>
                    <a:cubicBezTo>
                      <a:pt x="310" y="147"/>
                      <a:pt x="310" y="147"/>
                      <a:pt x="310" y="146"/>
                    </a:cubicBezTo>
                    <a:cubicBezTo>
                      <a:pt x="310" y="146"/>
                      <a:pt x="309" y="145"/>
                      <a:pt x="309" y="144"/>
                    </a:cubicBezTo>
                    <a:cubicBezTo>
                      <a:pt x="309" y="144"/>
                      <a:pt x="311" y="142"/>
                      <a:pt x="312" y="141"/>
                    </a:cubicBezTo>
                    <a:cubicBezTo>
                      <a:pt x="314" y="140"/>
                      <a:pt x="315" y="141"/>
                      <a:pt x="316" y="141"/>
                    </a:cubicBezTo>
                    <a:cubicBezTo>
                      <a:pt x="317" y="142"/>
                      <a:pt x="318" y="138"/>
                      <a:pt x="319" y="137"/>
                    </a:cubicBezTo>
                    <a:cubicBezTo>
                      <a:pt x="320" y="136"/>
                      <a:pt x="319" y="135"/>
                      <a:pt x="319" y="134"/>
                    </a:cubicBezTo>
                    <a:cubicBezTo>
                      <a:pt x="319" y="133"/>
                      <a:pt x="319" y="134"/>
                      <a:pt x="320" y="132"/>
                    </a:cubicBezTo>
                    <a:cubicBezTo>
                      <a:pt x="321" y="131"/>
                      <a:pt x="322" y="131"/>
                      <a:pt x="323" y="131"/>
                    </a:cubicBezTo>
                    <a:cubicBezTo>
                      <a:pt x="324" y="130"/>
                      <a:pt x="323" y="129"/>
                      <a:pt x="323" y="129"/>
                    </a:cubicBezTo>
                    <a:cubicBezTo>
                      <a:pt x="323" y="128"/>
                      <a:pt x="324" y="127"/>
                      <a:pt x="325" y="125"/>
                    </a:cubicBezTo>
                    <a:cubicBezTo>
                      <a:pt x="327" y="124"/>
                      <a:pt x="327" y="123"/>
                      <a:pt x="326" y="123"/>
                    </a:cubicBezTo>
                    <a:cubicBezTo>
                      <a:pt x="325" y="122"/>
                      <a:pt x="324" y="123"/>
                      <a:pt x="322" y="124"/>
                    </a:cubicBezTo>
                    <a:cubicBezTo>
                      <a:pt x="321" y="125"/>
                      <a:pt x="319" y="125"/>
                      <a:pt x="318" y="124"/>
                    </a:cubicBezTo>
                    <a:cubicBezTo>
                      <a:pt x="317" y="124"/>
                      <a:pt x="316" y="124"/>
                      <a:pt x="315" y="124"/>
                    </a:cubicBezTo>
                    <a:cubicBezTo>
                      <a:pt x="314" y="125"/>
                      <a:pt x="313" y="126"/>
                      <a:pt x="313" y="127"/>
                    </a:cubicBezTo>
                    <a:cubicBezTo>
                      <a:pt x="313" y="127"/>
                      <a:pt x="314" y="128"/>
                      <a:pt x="314" y="129"/>
                    </a:cubicBezTo>
                    <a:cubicBezTo>
                      <a:pt x="315" y="130"/>
                      <a:pt x="314" y="131"/>
                      <a:pt x="313" y="132"/>
                    </a:cubicBezTo>
                    <a:cubicBezTo>
                      <a:pt x="312" y="132"/>
                      <a:pt x="312" y="133"/>
                      <a:pt x="312" y="135"/>
                    </a:cubicBezTo>
                    <a:cubicBezTo>
                      <a:pt x="313" y="137"/>
                      <a:pt x="312" y="138"/>
                      <a:pt x="311" y="138"/>
                    </a:cubicBezTo>
                    <a:cubicBezTo>
                      <a:pt x="310" y="139"/>
                      <a:pt x="310" y="138"/>
                      <a:pt x="310" y="136"/>
                    </a:cubicBezTo>
                    <a:cubicBezTo>
                      <a:pt x="310" y="135"/>
                      <a:pt x="309" y="135"/>
                      <a:pt x="308" y="135"/>
                    </a:cubicBezTo>
                    <a:cubicBezTo>
                      <a:pt x="307" y="135"/>
                      <a:pt x="308" y="134"/>
                      <a:pt x="308" y="133"/>
                    </a:cubicBezTo>
                    <a:cubicBezTo>
                      <a:pt x="308" y="132"/>
                      <a:pt x="308" y="132"/>
                      <a:pt x="308" y="132"/>
                    </a:cubicBezTo>
                    <a:cubicBezTo>
                      <a:pt x="307" y="132"/>
                      <a:pt x="307" y="133"/>
                      <a:pt x="306" y="134"/>
                    </a:cubicBezTo>
                    <a:cubicBezTo>
                      <a:pt x="305" y="136"/>
                      <a:pt x="304" y="135"/>
                      <a:pt x="304" y="135"/>
                    </a:cubicBezTo>
                    <a:cubicBezTo>
                      <a:pt x="303" y="134"/>
                      <a:pt x="304" y="134"/>
                      <a:pt x="304" y="133"/>
                    </a:cubicBezTo>
                    <a:cubicBezTo>
                      <a:pt x="305" y="132"/>
                      <a:pt x="304" y="131"/>
                      <a:pt x="304" y="131"/>
                    </a:cubicBezTo>
                    <a:cubicBezTo>
                      <a:pt x="303" y="130"/>
                      <a:pt x="304" y="129"/>
                      <a:pt x="304" y="128"/>
                    </a:cubicBezTo>
                    <a:cubicBezTo>
                      <a:pt x="304" y="127"/>
                      <a:pt x="307" y="127"/>
                      <a:pt x="308" y="127"/>
                    </a:cubicBezTo>
                    <a:cubicBezTo>
                      <a:pt x="308" y="127"/>
                      <a:pt x="308" y="126"/>
                      <a:pt x="308" y="125"/>
                    </a:cubicBezTo>
                    <a:cubicBezTo>
                      <a:pt x="307" y="123"/>
                      <a:pt x="307" y="124"/>
                      <a:pt x="306" y="125"/>
                    </a:cubicBezTo>
                    <a:cubicBezTo>
                      <a:pt x="306" y="126"/>
                      <a:pt x="304" y="126"/>
                      <a:pt x="303" y="126"/>
                    </a:cubicBezTo>
                    <a:cubicBezTo>
                      <a:pt x="302" y="126"/>
                      <a:pt x="302" y="125"/>
                      <a:pt x="302" y="124"/>
                    </a:cubicBezTo>
                    <a:cubicBezTo>
                      <a:pt x="303" y="123"/>
                      <a:pt x="305" y="122"/>
                      <a:pt x="306" y="122"/>
                    </a:cubicBezTo>
                    <a:cubicBezTo>
                      <a:pt x="307" y="121"/>
                      <a:pt x="307" y="121"/>
                      <a:pt x="307" y="120"/>
                    </a:cubicBezTo>
                    <a:cubicBezTo>
                      <a:pt x="306" y="120"/>
                      <a:pt x="306" y="121"/>
                      <a:pt x="305" y="121"/>
                    </a:cubicBezTo>
                    <a:cubicBezTo>
                      <a:pt x="304" y="122"/>
                      <a:pt x="303" y="121"/>
                      <a:pt x="303" y="121"/>
                    </a:cubicBezTo>
                    <a:cubicBezTo>
                      <a:pt x="302" y="121"/>
                      <a:pt x="301" y="122"/>
                      <a:pt x="301" y="123"/>
                    </a:cubicBezTo>
                    <a:cubicBezTo>
                      <a:pt x="301" y="124"/>
                      <a:pt x="301" y="124"/>
                      <a:pt x="301" y="125"/>
                    </a:cubicBezTo>
                    <a:cubicBezTo>
                      <a:pt x="300" y="127"/>
                      <a:pt x="300" y="127"/>
                      <a:pt x="301" y="128"/>
                    </a:cubicBezTo>
                    <a:cubicBezTo>
                      <a:pt x="302" y="130"/>
                      <a:pt x="300" y="132"/>
                      <a:pt x="299" y="133"/>
                    </a:cubicBezTo>
                    <a:cubicBezTo>
                      <a:pt x="298" y="134"/>
                      <a:pt x="298" y="135"/>
                      <a:pt x="298" y="135"/>
                    </a:cubicBezTo>
                    <a:cubicBezTo>
                      <a:pt x="297" y="136"/>
                      <a:pt x="295" y="135"/>
                      <a:pt x="294" y="134"/>
                    </a:cubicBezTo>
                    <a:cubicBezTo>
                      <a:pt x="293" y="133"/>
                      <a:pt x="292" y="131"/>
                      <a:pt x="292" y="131"/>
                    </a:cubicBezTo>
                    <a:cubicBezTo>
                      <a:pt x="291" y="131"/>
                      <a:pt x="290" y="131"/>
                      <a:pt x="290" y="131"/>
                    </a:cubicBezTo>
                    <a:cubicBezTo>
                      <a:pt x="289" y="131"/>
                      <a:pt x="289" y="129"/>
                      <a:pt x="289" y="129"/>
                    </a:cubicBezTo>
                    <a:cubicBezTo>
                      <a:pt x="289" y="128"/>
                      <a:pt x="287" y="129"/>
                      <a:pt x="287" y="129"/>
                    </a:cubicBezTo>
                    <a:cubicBezTo>
                      <a:pt x="286" y="130"/>
                      <a:pt x="285" y="131"/>
                      <a:pt x="285" y="132"/>
                    </a:cubicBezTo>
                    <a:cubicBezTo>
                      <a:pt x="284" y="133"/>
                      <a:pt x="284" y="134"/>
                      <a:pt x="284" y="136"/>
                    </a:cubicBezTo>
                    <a:cubicBezTo>
                      <a:pt x="285" y="137"/>
                      <a:pt x="286" y="136"/>
                      <a:pt x="286" y="136"/>
                    </a:cubicBezTo>
                    <a:cubicBezTo>
                      <a:pt x="287" y="136"/>
                      <a:pt x="287" y="135"/>
                      <a:pt x="286" y="135"/>
                    </a:cubicBezTo>
                    <a:cubicBezTo>
                      <a:pt x="286" y="134"/>
                      <a:pt x="286" y="134"/>
                      <a:pt x="286" y="133"/>
                    </a:cubicBezTo>
                    <a:cubicBezTo>
                      <a:pt x="287" y="133"/>
                      <a:pt x="288" y="133"/>
                      <a:pt x="290" y="133"/>
                    </a:cubicBezTo>
                    <a:cubicBezTo>
                      <a:pt x="291" y="132"/>
                      <a:pt x="291" y="133"/>
                      <a:pt x="291" y="133"/>
                    </a:cubicBezTo>
                    <a:cubicBezTo>
                      <a:pt x="290" y="134"/>
                      <a:pt x="289" y="135"/>
                      <a:pt x="288" y="135"/>
                    </a:cubicBezTo>
                    <a:cubicBezTo>
                      <a:pt x="288" y="136"/>
                      <a:pt x="288" y="136"/>
                      <a:pt x="289" y="138"/>
                    </a:cubicBezTo>
                    <a:cubicBezTo>
                      <a:pt x="290" y="140"/>
                      <a:pt x="290" y="140"/>
                      <a:pt x="290" y="141"/>
                    </a:cubicBezTo>
                    <a:cubicBezTo>
                      <a:pt x="289" y="142"/>
                      <a:pt x="289" y="142"/>
                      <a:pt x="288" y="141"/>
                    </a:cubicBezTo>
                    <a:cubicBezTo>
                      <a:pt x="287" y="141"/>
                      <a:pt x="285" y="140"/>
                      <a:pt x="285" y="140"/>
                    </a:cubicBezTo>
                    <a:cubicBezTo>
                      <a:pt x="284" y="140"/>
                      <a:pt x="284" y="141"/>
                      <a:pt x="283" y="141"/>
                    </a:cubicBezTo>
                    <a:cubicBezTo>
                      <a:pt x="283" y="142"/>
                      <a:pt x="285" y="144"/>
                      <a:pt x="285" y="144"/>
                    </a:cubicBezTo>
                    <a:cubicBezTo>
                      <a:pt x="286" y="145"/>
                      <a:pt x="289" y="147"/>
                      <a:pt x="289" y="147"/>
                    </a:cubicBezTo>
                    <a:cubicBezTo>
                      <a:pt x="290" y="148"/>
                      <a:pt x="293" y="145"/>
                      <a:pt x="294" y="145"/>
                    </a:cubicBezTo>
                    <a:cubicBezTo>
                      <a:pt x="295" y="144"/>
                      <a:pt x="298" y="144"/>
                      <a:pt x="300" y="143"/>
                    </a:cubicBezTo>
                    <a:cubicBezTo>
                      <a:pt x="301" y="143"/>
                      <a:pt x="304" y="145"/>
                      <a:pt x="305" y="146"/>
                    </a:cubicBezTo>
                    <a:cubicBezTo>
                      <a:pt x="305" y="147"/>
                      <a:pt x="305" y="148"/>
                      <a:pt x="305" y="148"/>
                    </a:cubicBezTo>
                    <a:cubicBezTo>
                      <a:pt x="304" y="148"/>
                      <a:pt x="304" y="148"/>
                      <a:pt x="303" y="149"/>
                    </a:cubicBezTo>
                    <a:cubicBezTo>
                      <a:pt x="303" y="149"/>
                      <a:pt x="304" y="150"/>
                      <a:pt x="305" y="151"/>
                    </a:cubicBezTo>
                    <a:cubicBezTo>
                      <a:pt x="307" y="152"/>
                      <a:pt x="308" y="154"/>
                      <a:pt x="309" y="156"/>
                    </a:cubicBezTo>
                    <a:cubicBezTo>
                      <a:pt x="310" y="158"/>
                      <a:pt x="309" y="158"/>
                      <a:pt x="308" y="158"/>
                    </a:cubicBezTo>
                    <a:cubicBezTo>
                      <a:pt x="308" y="158"/>
                      <a:pt x="306" y="161"/>
                      <a:pt x="306" y="161"/>
                    </a:cubicBezTo>
                    <a:cubicBezTo>
                      <a:pt x="305" y="162"/>
                      <a:pt x="305" y="161"/>
                      <a:pt x="305" y="160"/>
                    </a:cubicBezTo>
                    <a:cubicBezTo>
                      <a:pt x="305" y="160"/>
                      <a:pt x="305" y="159"/>
                      <a:pt x="304" y="158"/>
                    </a:cubicBezTo>
                    <a:cubicBezTo>
                      <a:pt x="304" y="158"/>
                      <a:pt x="303" y="158"/>
                      <a:pt x="302" y="158"/>
                    </a:cubicBezTo>
                    <a:cubicBezTo>
                      <a:pt x="301" y="159"/>
                      <a:pt x="300" y="158"/>
                      <a:pt x="299" y="157"/>
                    </a:cubicBezTo>
                    <a:cubicBezTo>
                      <a:pt x="298" y="157"/>
                      <a:pt x="297" y="156"/>
                      <a:pt x="296" y="155"/>
                    </a:cubicBezTo>
                    <a:cubicBezTo>
                      <a:pt x="296" y="155"/>
                      <a:pt x="295" y="154"/>
                      <a:pt x="294" y="155"/>
                    </a:cubicBezTo>
                    <a:cubicBezTo>
                      <a:pt x="294" y="156"/>
                      <a:pt x="293" y="157"/>
                      <a:pt x="292" y="157"/>
                    </a:cubicBezTo>
                    <a:cubicBezTo>
                      <a:pt x="292" y="157"/>
                      <a:pt x="290" y="157"/>
                      <a:pt x="289" y="157"/>
                    </a:cubicBezTo>
                    <a:cubicBezTo>
                      <a:pt x="288" y="157"/>
                      <a:pt x="289" y="159"/>
                      <a:pt x="289" y="160"/>
                    </a:cubicBezTo>
                    <a:cubicBezTo>
                      <a:pt x="289" y="161"/>
                      <a:pt x="290" y="161"/>
                      <a:pt x="291" y="161"/>
                    </a:cubicBezTo>
                    <a:cubicBezTo>
                      <a:pt x="292" y="161"/>
                      <a:pt x="294" y="160"/>
                      <a:pt x="295" y="160"/>
                    </a:cubicBezTo>
                    <a:cubicBezTo>
                      <a:pt x="296" y="159"/>
                      <a:pt x="296" y="160"/>
                      <a:pt x="296" y="162"/>
                    </a:cubicBezTo>
                    <a:cubicBezTo>
                      <a:pt x="297" y="165"/>
                      <a:pt x="297" y="165"/>
                      <a:pt x="297" y="167"/>
                    </a:cubicBezTo>
                    <a:cubicBezTo>
                      <a:pt x="298" y="168"/>
                      <a:pt x="298" y="168"/>
                      <a:pt x="300" y="168"/>
                    </a:cubicBezTo>
                    <a:cubicBezTo>
                      <a:pt x="301" y="167"/>
                      <a:pt x="300" y="168"/>
                      <a:pt x="300" y="169"/>
                    </a:cubicBezTo>
                    <a:cubicBezTo>
                      <a:pt x="299" y="170"/>
                      <a:pt x="299" y="170"/>
                      <a:pt x="300" y="171"/>
                    </a:cubicBezTo>
                    <a:cubicBezTo>
                      <a:pt x="301" y="171"/>
                      <a:pt x="303" y="170"/>
                      <a:pt x="305" y="169"/>
                    </a:cubicBezTo>
                    <a:cubicBezTo>
                      <a:pt x="306" y="168"/>
                      <a:pt x="305" y="166"/>
                      <a:pt x="305" y="165"/>
                    </a:cubicBezTo>
                    <a:cubicBezTo>
                      <a:pt x="305" y="164"/>
                      <a:pt x="308" y="161"/>
                      <a:pt x="309" y="160"/>
                    </a:cubicBezTo>
                    <a:cubicBezTo>
                      <a:pt x="310" y="159"/>
                      <a:pt x="310" y="159"/>
                      <a:pt x="311" y="160"/>
                    </a:cubicBezTo>
                    <a:cubicBezTo>
                      <a:pt x="311" y="161"/>
                      <a:pt x="314" y="165"/>
                      <a:pt x="315" y="165"/>
                    </a:cubicBezTo>
                    <a:cubicBezTo>
                      <a:pt x="316" y="166"/>
                      <a:pt x="318" y="164"/>
                      <a:pt x="319" y="163"/>
                    </a:cubicBezTo>
                    <a:cubicBezTo>
                      <a:pt x="320" y="162"/>
                      <a:pt x="320" y="163"/>
                      <a:pt x="320" y="163"/>
                    </a:cubicBezTo>
                    <a:cubicBezTo>
                      <a:pt x="320" y="164"/>
                      <a:pt x="319" y="165"/>
                      <a:pt x="318" y="167"/>
                    </a:cubicBezTo>
                    <a:cubicBezTo>
                      <a:pt x="316" y="168"/>
                      <a:pt x="316" y="168"/>
                      <a:pt x="314" y="168"/>
                    </a:cubicBezTo>
                    <a:cubicBezTo>
                      <a:pt x="312" y="168"/>
                      <a:pt x="312" y="168"/>
                      <a:pt x="311" y="168"/>
                    </a:cubicBezTo>
                    <a:cubicBezTo>
                      <a:pt x="310" y="168"/>
                      <a:pt x="309" y="169"/>
                      <a:pt x="308" y="170"/>
                    </a:cubicBezTo>
                    <a:cubicBezTo>
                      <a:pt x="308" y="171"/>
                      <a:pt x="309" y="171"/>
                      <a:pt x="310" y="172"/>
                    </a:cubicBezTo>
                    <a:cubicBezTo>
                      <a:pt x="310" y="172"/>
                      <a:pt x="309" y="173"/>
                      <a:pt x="309" y="173"/>
                    </a:cubicBezTo>
                    <a:cubicBezTo>
                      <a:pt x="308" y="173"/>
                      <a:pt x="307" y="172"/>
                      <a:pt x="306" y="171"/>
                    </a:cubicBezTo>
                    <a:cubicBezTo>
                      <a:pt x="306" y="171"/>
                      <a:pt x="304" y="173"/>
                      <a:pt x="303" y="173"/>
                    </a:cubicBezTo>
                    <a:cubicBezTo>
                      <a:pt x="301" y="174"/>
                      <a:pt x="298" y="175"/>
                      <a:pt x="297" y="175"/>
                    </a:cubicBezTo>
                    <a:cubicBezTo>
                      <a:pt x="296" y="176"/>
                      <a:pt x="295" y="176"/>
                      <a:pt x="295" y="177"/>
                    </a:cubicBezTo>
                    <a:cubicBezTo>
                      <a:pt x="295" y="178"/>
                      <a:pt x="298" y="177"/>
                      <a:pt x="298" y="179"/>
                    </a:cubicBezTo>
                    <a:cubicBezTo>
                      <a:pt x="299" y="180"/>
                      <a:pt x="297" y="181"/>
                      <a:pt x="296" y="182"/>
                    </a:cubicBezTo>
                    <a:cubicBezTo>
                      <a:pt x="294" y="184"/>
                      <a:pt x="294" y="185"/>
                      <a:pt x="295" y="186"/>
                    </a:cubicBezTo>
                    <a:cubicBezTo>
                      <a:pt x="295" y="188"/>
                      <a:pt x="293" y="188"/>
                      <a:pt x="292" y="188"/>
                    </a:cubicBezTo>
                    <a:cubicBezTo>
                      <a:pt x="291" y="189"/>
                      <a:pt x="289" y="191"/>
                      <a:pt x="289" y="193"/>
                    </a:cubicBezTo>
                    <a:cubicBezTo>
                      <a:pt x="288" y="194"/>
                      <a:pt x="288" y="194"/>
                      <a:pt x="290" y="195"/>
                    </a:cubicBezTo>
                    <a:cubicBezTo>
                      <a:pt x="292" y="196"/>
                      <a:pt x="293" y="196"/>
                      <a:pt x="295" y="196"/>
                    </a:cubicBezTo>
                    <a:cubicBezTo>
                      <a:pt x="297" y="196"/>
                      <a:pt x="299" y="198"/>
                      <a:pt x="300" y="198"/>
                    </a:cubicBezTo>
                    <a:cubicBezTo>
                      <a:pt x="302" y="198"/>
                      <a:pt x="302" y="196"/>
                      <a:pt x="304" y="197"/>
                    </a:cubicBezTo>
                    <a:cubicBezTo>
                      <a:pt x="306" y="197"/>
                      <a:pt x="305" y="198"/>
                      <a:pt x="305" y="200"/>
                    </a:cubicBezTo>
                    <a:cubicBezTo>
                      <a:pt x="305" y="203"/>
                      <a:pt x="304" y="205"/>
                      <a:pt x="304" y="207"/>
                    </a:cubicBezTo>
                    <a:cubicBezTo>
                      <a:pt x="304" y="208"/>
                      <a:pt x="301" y="207"/>
                      <a:pt x="300" y="207"/>
                    </a:cubicBezTo>
                    <a:cubicBezTo>
                      <a:pt x="299" y="207"/>
                      <a:pt x="299" y="209"/>
                      <a:pt x="299" y="211"/>
                    </a:cubicBezTo>
                    <a:cubicBezTo>
                      <a:pt x="298" y="213"/>
                      <a:pt x="297" y="214"/>
                      <a:pt x="296" y="215"/>
                    </a:cubicBezTo>
                    <a:cubicBezTo>
                      <a:pt x="296" y="216"/>
                      <a:pt x="298" y="216"/>
                      <a:pt x="299" y="217"/>
                    </a:cubicBezTo>
                    <a:cubicBezTo>
                      <a:pt x="299" y="218"/>
                      <a:pt x="300" y="220"/>
                      <a:pt x="300" y="222"/>
                    </a:cubicBezTo>
                    <a:cubicBezTo>
                      <a:pt x="301" y="224"/>
                      <a:pt x="300" y="225"/>
                      <a:pt x="299" y="227"/>
                    </a:cubicBezTo>
                    <a:cubicBezTo>
                      <a:pt x="299" y="229"/>
                      <a:pt x="297" y="228"/>
                      <a:pt x="295" y="228"/>
                    </a:cubicBezTo>
                    <a:cubicBezTo>
                      <a:pt x="294" y="227"/>
                      <a:pt x="293" y="228"/>
                      <a:pt x="292" y="229"/>
                    </a:cubicBezTo>
                    <a:cubicBezTo>
                      <a:pt x="291" y="230"/>
                      <a:pt x="290" y="229"/>
                      <a:pt x="290" y="230"/>
                    </a:cubicBezTo>
                    <a:cubicBezTo>
                      <a:pt x="289" y="230"/>
                      <a:pt x="288" y="232"/>
                      <a:pt x="288" y="234"/>
                    </a:cubicBezTo>
                    <a:cubicBezTo>
                      <a:pt x="288" y="235"/>
                      <a:pt x="290" y="234"/>
                      <a:pt x="291" y="235"/>
                    </a:cubicBezTo>
                    <a:cubicBezTo>
                      <a:pt x="292" y="235"/>
                      <a:pt x="291" y="236"/>
                      <a:pt x="291" y="238"/>
                    </a:cubicBezTo>
                    <a:cubicBezTo>
                      <a:pt x="290" y="239"/>
                      <a:pt x="291" y="240"/>
                      <a:pt x="293" y="241"/>
                    </a:cubicBezTo>
                    <a:cubicBezTo>
                      <a:pt x="294" y="242"/>
                      <a:pt x="294" y="240"/>
                      <a:pt x="295" y="240"/>
                    </a:cubicBezTo>
                    <a:cubicBezTo>
                      <a:pt x="295" y="239"/>
                      <a:pt x="295" y="238"/>
                      <a:pt x="297" y="238"/>
                    </a:cubicBezTo>
                    <a:cubicBezTo>
                      <a:pt x="298" y="238"/>
                      <a:pt x="299" y="237"/>
                      <a:pt x="300" y="237"/>
                    </a:cubicBezTo>
                    <a:cubicBezTo>
                      <a:pt x="301" y="236"/>
                      <a:pt x="300" y="238"/>
                      <a:pt x="299" y="239"/>
                    </a:cubicBezTo>
                    <a:cubicBezTo>
                      <a:pt x="298" y="240"/>
                      <a:pt x="298" y="240"/>
                      <a:pt x="298" y="242"/>
                    </a:cubicBezTo>
                    <a:cubicBezTo>
                      <a:pt x="298" y="244"/>
                      <a:pt x="300" y="243"/>
                      <a:pt x="301" y="243"/>
                    </a:cubicBezTo>
                    <a:cubicBezTo>
                      <a:pt x="302" y="244"/>
                      <a:pt x="302" y="246"/>
                      <a:pt x="302" y="247"/>
                    </a:cubicBezTo>
                    <a:cubicBezTo>
                      <a:pt x="303" y="248"/>
                      <a:pt x="303" y="248"/>
                      <a:pt x="304" y="248"/>
                    </a:cubicBezTo>
                    <a:cubicBezTo>
                      <a:pt x="305" y="247"/>
                      <a:pt x="305" y="247"/>
                      <a:pt x="305" y="248"/>
                    </a:cubicBezTo>
                    <a:cubicBezTo>
                      <a:pt x="305" y="249"/>
                      <a:pt x="304" y="250"/>
                      <a:pt x="304" y="250"/>
                    </a:cubicBezTo>
                    <a:cubicBezTo>
                      <a:pt x="303" y="251"/>
                      <a:pt x="303" y="251"/>
                      <a:pt x="304" y="251"/>
                    </a:cubicBezTo>
                    <a:cubicBezTo>
                      <a:pt x="305" y="252"/>
                      <a:pt x="306" y="251"/>
                      <a:pt x="306" y="252"/>
                    </a:cubicBezTo>
                    <a:cubicBezTo>
                      <a:pt x="307" y="252"/>
                      <a:pt x="307" y="254"/>
                      <a:pt x="307" y="255"/>
                    </a:cubicBezTo>
                    <a:cubicBezTo>
                      <a:pt x="307" y="256"/>
                      <a:pt x="306" y="257"/>
                      <a:pt x="306" y="257"/>
                    </a:cubicBezTo>
                    <a:cubicBezTo>
                      <a:pt x="306" y="258"/>
                      <a:pt x="307" y="257"/>
                      <a:pt x="307" y="258"/>
                    </a:cubicBezTo>
                    <a:cubicBezTo>
                      <a:pt x="307" y="259"/>
                      <a:pt x="305" y="260"/>
                      <a:pt x="304" y="260"/>
                    </a:cubicBezTo>
                    <a:cubicBezTo>
                      <a:pt x="303" y="260"/>
                      <a:pt x="303" y="260"/>
                      <a:pt x="303" y="259"/>
                    </a:cubicBezTo>
                    <a:cubicBezTo>
                      <a:pt x="303" y="258"/>
                      <a:pt x="303" y="257"/>
                      <a:pt x="303" y="256"/>
                    </a:cubicBezTo>
                    <a:cubicBezTo>
                      <a:pt x="302" y="255"/>
                      <a:pt x="301" y="253"/>
                      <a:pt x="301" y="251"/>
                    </a:cubicBezTo>
                    <a:cubicBezTo>
                      <a:pt x="300" y="250"/>
                      <a:pt x="300" y="250"/>
                      <a:pt x="299" y="249"/>
                    </a:cubicBezTo>
                    <a:cubicBezTo>
                      <a:pt x="299" y="249"/>
                      <a:pt x="298" y="250"/>
                      <a:pt x="297" y="251"/>
                    </a:cubicBezTo>
                    <a:cubicBezTo>
                      <a:pt x="297" y="252"/>
                      <a:pt x="297" y="253"/>
                      <a:pt x="296" y="254"/>
                    </a:cubicBezTo>
                    <a:cubicBezTo>
                      <a:pt x="296" y="255"/>
                      <a:pt x="297" y="255"/>
                      <a:pt x="298" y="255"/>
                    </a:cubicBezTo>
                    <a:cubicBezTo>
                      <a:pt x="298" y="255"/>
                      <a:pt x="299" y="254"/>
                      <a:pt x="300" y="254"/>
                    </a:cubicBezTo>
                    <a:cubicBezTo>
                      <a:pt x="300" y="254"/>
                      <a:pt x="299" y="255"/>
                      <a:pt x="299" y="256"/>
                    </a:cubicBezTo>
                    <a:cubicBezTo>
                      <a:pt x="298" y="257"/>
                      <a:pt x="297" y="257"/>
                      <a:pt x="296" y="258"/>
                    </a:cubicBezTo>
                    <a:cubicBezTo>
                      <a:pt x="294" y="258"/>
                      <a:pt x="294" y="257"/>
                      <a:pt x="295" y="256"/>
                    </a:cubicBezTo>
                    <a:cubicBezTo>
                      <a:pt x="295" y="256"/>
                      <a:pt x="295" y="255"/>
                      <a:pt x="294" y="254"/>
                    </a:cubicBezTo>
                    <a:cubicBezTo>
                      <a:pt x="293" y="253"/>
                      <a:pt x="293" y="252"/>
                      <a:pt x="293" y="251"/>
                    </a:cubicBezTo>
                    <a:cubicBezTo>
                      <a:pt x="293" y="251"/>
                      <a:pt x="293" y="250"/>
                      <a:pt x="293" y="249"/>
                    </a:cubicBezTo>
                    <a:cubicBezTo>
                      <a:pt x="292" y="249"/>
                      <a:pt x="291" y="250"/>
                      <a:pt x="290" y="251"/>
                    </a:cubicBezTo>
                    <a:cubicBezTo>
                      <a:pt x="290" y="252"/>
                      <a:pt x="289" y="252"/>
                      <a:pt x="289" y="251"/>
                    </a:cubicBezTo>
                    <a:cubicBezTo>
                      <a:pt x="289" y="251"/>
                      <a:pt x="289" y="249"/>
                      <a:pt x="290" y="248"/>
                    </a:cubicBezTo>
                    <a:cubicBezTo>
                      <a:pt x="290" y="247"/>
                      <a:pt x="290" y="246"/>
                      <a:pt x="290" y="245"/>
                    </a:cubicBezTo>
                    <a:cubicBezTo>
                      <a:pt x="289" y="245"/>
                      <a:pt x="289" y="246"/>
                      <a:pt x="287" y="246"/>
                    </a:cubicBezTo>
                    <a:cubicBezTo>
                      <a:pt x="286" y="247"/>
                      <a:pt x="285" y="246"/>
                      <a:pt x="284" y="246"/>
                    </a:cubicBezTo>
                    <a:cubicBezTo>
                      <a:pt x="282" y="246"/>
                      <a:pt x="282" y="245"/>
                      <a:pt x="281" y="245"/>
                    </a:cubicBezTo>
                    <a:cubicBezTo>
                      <a:pt x="281" y="244"/>
                      <a:pt x="282" y="243"/>
                      <a:pt x="282" y="242"/>
                    </a:cubicBezTo>
                    <a:cubicBezTo>
                      <a:pt x="283" y="241"/>
                      <a:pt x="282" y="240"/>
                      <a:pt x="282" y="239"/>
                    </a:cubicBezTo>
                    <a:cubicBezTo>
                      <a:pt x="282" y="239"/>
                      <a:pt x="281" y="238"/>
                      <a:pt x="280" y="238"/>
                    </a:cubicBezTo>
                    <a:cubicBezTo>
                      <a:pt x="279" y="237"/>
                      <a:pt x="278" y="238"/>
                      <a:pt x="278" y="238"/>
                    </a:cubicBezTo>
                    <a:cubicBezTo>
                      <a:pt x="278" y="239"/>
                      <a:pt x="279" y="240"/>
                      <a:pt x="280" y="241"/>
                    </a:cubicBezTo>
                    <a:cubicBezTo>
                      <a:pt x="280" y="243"/>
                      <a:pt x="280" y="244"/>
                      <a:pt x="280" y="245"/>
                    </a:cubicBezTo>
                    <a:cubicBezTo>
                      <a:pt x="280" y="246"/>
                      <a:pt x="280" y="249"/>
                      <a:pt x="280" y="250"/>
                    </a:cubicBezTo>
                    <a:cubicBezTo>
                      <a:pt x="279" y="251"/>
                      <a:pt x="280" y="253"/>
                      <a:pt x="280" y="254"/>
                    </a:cubicBezTo>
                    <a:cubicBezTo>
                      <a:pt x="280" y="255"/>
                      <a:pt x="279" y="255"/>
                      <a:pt x="279" y="255"/>
                    </a:cubicBezTo>
                    <a:cubicBezTo>
                      <a:pt x="278" y="256"/>
                      <a:pt x="278" y="256"/>
                      <a:pt x="277" y="255"/>
                    </a:cubicBezTo>
                    <a:cubicBezTo>
                      <a:pt x="276" y="254"/>
                      <a:pt x="276" y="252"/>
                      <a:pt x="276" y="250"/>
                    </a:cubicBezTo>
                    <a:cubicBezTo>
                      <a:pt x="276" y="249"/>
                      <a:pt x="277" y="247"/>
                      <a:pt x="277" y="245"/>
                    </a:cubicBezTo>
                    <a:cubicBezTo>
                      <a:pt x="278" y="243"/>
                      <a:pt x="278" y="242"/>
                      <a:pt x="278" y="242"/>
                    </a:cubicBezTo>
                    <a:cubicBezTo>
                      <a:pt x="278" y="241"/>
                      <a:pt x="276" y="242"/>
                      <a:pt x="275" y="242"/>
                    </a:cubicBezTo>
                    <a:cubicBezTo>
                      <a:pt x="275" y="242"/>
                      <a:pt x="275" y="244"/>
                      <a:pt x="275" y="245"/>
                    </a:cubicBezTo>
                    <a:cubicBezTo>
                      <a:pt x="275" y="246"/>
                      <a:pt x="274" y="247"/>
                      <a:pt x="273" y="249"/>
                    </a:cubicBezTo>
                    <a:cubicBezTo>
                      <a:pt x="272" y="250"/>
                      <a:pt x="271" y="251"/>
                      <a:pt x="270" y="252"/>
                    </a:cubicBezTo>
                    <a:cubicBezTo>
                      <a:pt x="269" y="253"/>
                      <a:pt x="267" y="254"/>
                      <a:pt x="266" y="255"/>
                    </a:cubicBezTo>
                    <a:cubicBezTo>
                      <a:pt x="265" y="255"/>
                      <a:pt x="264" y="258"/>
                      <a:pt x="264" y="259"/>
                    </a:cubicBezTo>
                    <a:cubicBezTo>
                      <a:pt x="264" y="260"/>
                      <a:pt x="267" y="262"/>
                      <a:pt x="268" y="263"/>
                    </a:cubicBezTo>
                    <a:cubicBezTo>
                      <a:pt x="268" y="263"/>
                      <a:pt x="270" y="263"/>
                      <a:pt x="271" y="263"/>
                    </a:cubicBezTo>
                    <a:cubicBezTo>
                      <a:pt x="272" y="263"/>
                      <a:pt x="272" y="264"/>
                      <a:pt x="272" y="265"/>
                    </a:cubicBezTo>
                    <a:cubicBezTo>
                      <a:pt x="273" y="266"/>
                      <a:pt x="272" y="267"/>
                      <a:pt x="271" y="267"/>
                    </a:cubicBezTo>
                    <a:cubicBezTo>
                      <a:pt x="270" y="267"/>
                      <a:pt x="270" y="268"/>
                      <a:pt x="271" y="269"/>
                    </a:cubicBezTo>
                    <a:cubicBezTo>
                      <a:pt x="271" y="271"/>
                      <a:pt x="273" y="271"/>
                      <a:pt x="274" y="271"/>
                    </a:cubicBezTo>
                    <a:cubicBezTo>
                      <a:pt x="274" y="270"/>
                      <a:pt x="274" y="267"/>
                      <a:pt x="275" y="266"/>
                    </a:cubicBezTo>
                    <a:cubicBezTo>
                      <a:pt x="275" y="265"/>
                      <a:pt x="275" y="265"/>
                      <a:pt x="276" y="265"/>
                    </a:cubicBezTo>
                    <a:cubicBezTo>
                      <a:pt x="276" y="265"/>
                      <a:pt x="276" y="264"/>
                      <a:pt x="277" y="265"/>
                    </a:cubicBezTo>
                    <a:cubicBezTo>
                      <a:pt x="279" y="266"/>
                      <a:pt x="281" y="267"/>
                      <a:pt x="282" y="268"/>
                    </a:cubicBezTo>
                    <a:cubicBezTo>
                      <a:pt x="283" y="269"/>
                      <a:pt x="284" y="268"/>
                      <a:pt x="285" y="268"/>
                    </a:cubicBezTo>
                    <a:cubicBezTo>
                      <a:pt x="285" y="269"/>
                      <a:pt x="285" y="269"/>
                      <a:pt x="285" y="270"/>
                    </a:cubicBezTo>
                    <a:cubicBezTo>
                      <a:pt x="285" y="270"/>
                      <a:pt x="283" y="271"/>
                      <a:pt x="282" y="271"/>
                    </a:cubicBezTo>
                    <a:cubicBezTo>
                      <a:pt x="281" y="272"/>
                      <a:pt x="279" y="272"/>
                      <a:pt x="278" y="272"/>
                    </a:cubicBezTo>
                    <a:cubicBezTo>
                      <a:pt x="278" y="273"/>
                      <a:pt x="279" y="274"/>
                      <a:pt x="280" y="275"/>
                    </a:cubicBezTo>
                    <a:cubicBezTo>
                      <a:pt x="280" y="276"/>
                      <a:pt x="280" y="277"/>
                      <a:pt x="279" y="277"/>
                    </a:cubicBezTo>
                    <a:cubicBezTo>
                      <a:pt x="278" y="278"/>
                      <a:pt x="277" y="278"/>
                      <a:pt x="276" y="277"/>
                    </a:cubicBezTo>
                    <a:cubicBezTo>
                      <a:pt x="274" y="277"/>
                      <a:pt x="273" y="278"/>
                      <a:pt x="272" y="278"/>
                    </a:cubicBezTo>
                    <a:cubicBezTo>
                      <a:pt x="271" y="279"/>
                      <a:pt x="269" y="278"/>
                      <a:pt x="269" y="278"/>
                    </a:cubicBezTo>
                    <a:cubicBezTo>
                      <a:pt x="269" y="277"/>
                      <a:pt x="268" y="275"/>
                      <a:pt x="268" y="274"/>
                    </a:cubicBezTo>
                    <a:cubicBezTo>
                      <a:pt x="268" y="273"/>
                      <a:pt x="268" y="272"/>
                      <a:pt x="267" y="272"/>
                    </a:cubicBezTo>
                    <a:cubicBezTo>
                      <a:pt x="266" y="272"/>
                      <a:pt x="266" y="273"/>
                      <a:pt x="265" y="274"/>
                    </a:cubicBezTo>
                    <a:cubicBezTo>
                      <a:pt x="265" y="275"/>
                      <a:pt x="264" y="277"/>
                      <a:pt x="264" y="278"/>
                    </a:cubicBezTo>
                    <a:cubicBezTo>
                      <a:pt x="264" y="279"/>
                      <a:pt x="264" y="280"/>
                      <a:pt x="264" y="280"/>
                    </a:cubicBezTo>
                    <a:cubicBezTo>
                      <a:pt x="265" y="280"/>
                      <a:pt x="268" y="281"/>
                      <a:pt x="269" y="281"/>
                    </a:cubicBezTo>
                    <a:cubicBezTo>
                      <a:pt x="270" y="282"/>
                      <a:pt x="269" y="282"/>
                      <a:pt x="269" y="283"/>
                    </a:cubicBezTo>
                    <a:cubicBezTo>
                      <a:pt x="269" y="284"/>
                      <a:pt x="268" y="283"/>
                      <a:pt x="267" y="283"/>
                    </a:cubicBezTo>
                    <a:cubicBezTo>
                      <a:pt x="266" y="283"/>
                      <a:pt x="266" y="283"/>
                      <a:pt x="265" y="285"/>
                    </a:cubicBezTo>
                    <a:cubicBezTo>
                      <a:pt x="265" y="286"/>
                      <a:pt x="265" y="285"/>
                      <a:pt x="264" y="285"/>
                    </a:cubicBezTo>
                    <a:cubicBezTo>
                      <a:pt x="263" y="285"/>
                      <a:pt x="263" y="283"/>
                      <a:pt x="263" y="282"/>
                    </a:cubicBezTo>
                    <a:cubicBezTo>
                      <a:pt x="263" y="282"/>
                      <a:pt x="261" y="282"/>
                      <a:pt x="261" y="283"/>
                    </a:cubicBezTo>
                    <a:cubicBezTo>
                      <a:pt x="260" y="283"/>
                      <a:pt x="261" y="284"/>
                      <a:pt x="261" y="285"/>
                    </a:cubicBezTo>
                    <a:cubicBezTo>
                      <a:pt x="261" y="286"/>
                      <a:pt x="259" y="285"/>
                      <a:pt x="259" y="284"/>
                    </a:cubicBezTo>
                    <a:cubicBezTo>
                      <a:pt x="258" y="284"/>
                      <a:pt x="258" y="282"/>
                      <a:pt x="259" y="282"/>
                    </a:cubicBezTo>
                    <a:cubicBezTo>
                      <a:pt x="259" y="281"/>
                      <a:pt x="260" y="282"/>
                      <a:pt x="261" y="281"/>
                    </a:cubicBezTo>
                    <a:cubicBezTo>
                      <a:pt x="261" y="281"/>
                      <a:pt x="262" y="278"/>
                      <a:pt x="262" y="277"/>
                    </a:cubicBezTo>
                    <a:cubicBezTo>
                      <a:pt x="262" y="275"/>
                      <a:pt x="262" y="275"/>
                      <a:pt x="261" y="274"/>
                    </a:cubicBezTo>
                    <a:cubicBezTo>
                      <a:pt x="261" y="274"/>
                      <a:pt x="259" y="274"/>
                      <a:pt x="258" y="276"/>
                    </a:cubicBezTo>
                    <a:cubicBezTo>
                      <a:pt x="256" y="277"/>
                      <a:pt x="255" y="277"/>
                      <a:pt x="254" y="277"/>
                    </a:cubicBezTo>
                    <a:cubicBezTo>
                      <a:pt x="254" y="277"/>
                      <a:pt x="254" y="276"/>
                      <a:pt x="254" y="275"/>
                    </a:cubicBezTo>
                    <a:cubicBezTo>
                      <a:pt x="254" y="274"/>
                      <a:pt x="255" y="274"/>
                      <a:pt x="257" y="273"/>
                    </a:cubicBezTo>
                    <a:cubicBezTo>
                      <a:pt x="259" y="273"/>
                      <a:pt x="260" y="273"/>
                      <a:pt x="260" y="272"/>
                    </a:cubicBezTo>
                    <a:cubicBezTo>
                      <a:pt x="260" y="271"/>
                      <a:pt x="259" y="271"/>
                      <a:pt x="259" y="270"/>
                    </a:cubicBezTo>
                    <a:cubicBezTo>
                      <a:pt x="258" y="270"/>
                      <a:pt x="256" y="270"/>
                      <a:pt x="255" y="271"/>
                    </a:cubicBezTo>
                    <a:cubicBezTo>
                      <a:pt x="253" y="271"/>
                      <a:pt x="251" y="272"/>
                      <a:pt x="250" y="273"/>
                    </a:cubicBezTo>
                    <a:cubicBezTo>
                      <a:pt x="249" y="274"/>
                      <a:pt x="247" y="274"/>
                      <a:pt x="246" y="275"/>
                    </a:cubicBezTo>
                    <a:cubicBezTo>
                      <a:pt x="246" y="275"/>
                      <a:pt x="245" y="276"/>
                      <a:pt x="245" y="276"/>
                    </a:cubicBezTo>
                    <a:cubicBezTo>
                      <a:pt x="245" y="277"/>
                      <a:pt x="247" y="276"/>
                      <a:pt x="248" y="276"/>
                    </a:cubicBezTo>
                    <a:cubicBezTo>
                      <a:pt x="249" y="276"/>
                      <a:pt x="250" y="277"/>
                      <a:pt x="250" y="277"/>
                    </a:cubicBezTo>
                    <a:cubicBezTo>
                      <a:pt x="250" y="277"/>
                      <a:pt x="250" y="277"/>
                      <a:pt x="249" y="279"/>
                    </a:cubicBezTo>
                    <a:cubicBezTo>
                      <a:pt x="248" y="280"/>
                      <a:pt x="248" y="280"/>
                      <a:pt x="249" y="280"/>
                    </a:cubicBezTo>
                    <a:cubicBezTo>
                      <a:pt x="249" y="281"/>
                      <a:pt x="250" y="280"/>
                      <a:pt x="251" y="279"/>
                    </a:cubicBezTo>
                    <a:cubicBezTo>
                      <a:pt x="252" y="279"/>
                      <a:pt x="252" y="279"/>
                      <a:pt x="253" y="279"/>
                    </a:cubicBezTo>
                    <a:cubicBezTo>
                      <a:pt x="255" y="280"/>
                      <a:pt x="254" y="281"/>
                      <a:pt x="254" y="282"/>
                    </a:cubicBezTo>
                    <a:cubicBezTo>
                      <a:pt x="253" y="282"/>
                      <a:pt x="252" y="282"/>
                      <a:pt x="252" y="284"/>
                    </a:cubicBezTo>
                    <a:cubicBezTo>
                      <a:pt x="251" y="285"/>
                      <a:pt x="253" y="286"/>
                      <a:pt x="253" y="286"/>
                    </a:cubicBezTo>
                    <a:cubicBezTo>
                      <a:pt x="254" y="287"/>
                      <a:pt x="253" y="287"/>
                      <a:pt x="252" y="288"/>
                    </a:cubicBezTo>
                    <a:cubicBezTo>
                      <a:pt x="251" y="288"/>
                      <a:pt x="248" y="288"/>
                      <a:pt x="247" y="288"/>
                    </a:cubicBezTo>
                    <a:cubicBezTo>
                      <a:pt x="246" y="288"/>
                      <a:pt x="246" y="289"/>
                      <a:pt x="245" y="290"/>
                    </a:cubicBezTo>
                    <a:cubicBezTo>
                      <a:pt x="245" y="291"/>
                      <a:pt x="246" y="291"/>
                      <a:pt x="247" y="292"/>
                    </a:cubicBezTo>
                    <a:cubicBezTo>
                      <a:pt x="248" y="294"/>
                      <a:pt x="250" y="295"/>
                      <a:pt x="252" y="296"/>
                    </a:cubicBezTo>
                    <a:cubicBezTo>
                      <a:pt x="253" y="297"/>
                      <a:pt x="254" y="297"/>
                      <a:pt x="255" y="296"/>
                    </a:cubicBezTo>
                    <a:cubicBezTo>
                      <a:pt x="256" y="295"/>
                      <a:pt x="256" y="294"/>
                      <a:pt x="256" y="292"/>
                    </a:cubicBezTo>
                    <a:cubicBezTo>
                      <a:pt x="257" y="291"/>
                      <a:pt x="258" y="292"/>
                      <a:pt x="258" y="292"/>
                    </a:cubicBezTo>
                    <a:cubicBezTo>
                      <a:pt x="259" y="292"/>
                      <a:pt x="259" y="293"/>
                      <a:pt x="258" y="294"/>
                    </a:cubicBezTo>
                    <a:cubicBezTo>
                      <a:pt x="257" y="295"/>
                      <a:pt x="257" y="296"/>
                      <a:pt x="257" y="297"/>
                    </a:cubicBezTo>
                    <a:cubicBezTo>
                      <a:pt x="257" y="299"/>
                      <a:pt x="257" y="299"/>
                      <a:pt x="258" y="300"/>
                    </a:cubicBezTo>
                    <a:cubicBezTo>
                      <a:pt x="259" y="300"/>
                      <a:pt x="259" y="301"/>
                      <a:pt x="259" y="301"/>
                    </a:cubicBezTo>
                    <a:cubicBezTo>
                      <a:pt x="259" y="302"/>
                      <a:pt x="258" y="302"/>
                      <a:pt x="258" y="302"/>
                    </a:cubicBezTo>
                    <a:cubicBezTo>
                      <a:pt x="257" y="301"/>
                      <a:pt x="256" y="300"/>
                      <a:pt x="255" y="300"/>
                    </a:cubicBezTo>
                    <a:cubicBezTo>
                      <a:pt x="254" y="300"/>
                      <a:pt x="253" y="301"/>
                      <a:pt x="252" y="301"/>
                    </a:cubicBezTo>
                    <a:cubicBezTo>
                      <a:pt x="251" y="302"/>
                      <a:pt x="251" y="303"/>
                      <a:pt x="251" y="304"/>
                    </a:cubicBezTo>
                    <a:cubicBezTo>
                      <a:pt x="251" y="305"/>
                      <a:pt x="252" y="306"/>
                      <a:pt x="254" y="306"/>
                    </a:cubicBezTo>
                    <a:cubicBezTo>
                      <a:pt x="256" y="307"/>
                      <a:pt x="257" y="306"/>
                      <a:pt x="257" y="307"/>
                    </a:cubicBezTo>
                    <a:cubicBezTo>
                      <a:pt x="258" y="307"/>
                      <a:pt x="257" y="308"/>
                      <a:pt x="256" y="308"/>
                    </a:cubicBezTo>
                    <a:cubicBezTo>
                      <a:pt x="254" y="308"/>
                      <a:pt x="253" y="309"/>
                      <a:pt x="251" y="308"/>
                    </a:cubicBezTo>
                    <a:cubicBezTo>
                      <a:pt x="249" y="308"/>
                      <a:pt x="246" y="307"/>
                      <a:pt x="245" y="307"/>
                    </a:cubicBezTo>
                    <a:cubicBezTo>
                      <a:pt x="244" y="307"/>
                      <a:pt x="244" y="307"/>
                      <a:pt x="243" y="308"/>
                    </a:cubicBezTo>
                    <a:cubicBezTo>
                      <a:pt x="242" y="308"/>
                      <a:pt x="242" y="309"/>
                      <a:pt x="242" y="310"/>
                    </a:cubicBezTo>
                    <a:cubicBezTo>
                      <a:pt x="242" y="312"/>
                      <a:pt x="241" y="312"/>
                      <a:pt x="239" y="312"/>
                    </a:cubicBezTo>
                    <a:cubicBezTo>
                      <a:pt x="238" y="313"/>
                      <a:pt x="237" y="313"/>
                      <a:pt x="236" y="313"/>
                    </a:cubicBezTo>
                    <a:cubicBezTo>
                      <a:pt x="235" y="313"/>
                      <a:pt x="234" y="312"/>
                      <a:pt x="234" y="311"/>
                    </a:cubicBezTo>
                    <a:cubicBezTo>
                      <a:pt x="234" y="310"/>
                      <a:pt x="235" y="310"/>
                      <a:pt x="236" y="310"/>
                    </a:cubicBezTo>
                    <a:cubicBezTo>
                      <a:pt x="237" y="309"/>
                      <a:pt x="238" y="309"/>
                      <a:pt x="238" y="309"/>
                    </a:cubicBezTo>
                    <a:cubicBezTo>
                      <a:pt x="238" y="308"/>
                      <a:pt x="237" y="307"/>
                      <a:pt x="237" y="307"/>
                    </a:cubicBezTo>
                    <a:cubicBezTo>
                      <a:pt x="236" y="308"/>
                      <a:pt x="235" y="309"/>
                      <a:pt x="234" y="309"/>
                    </a:cubicBezTo>
                    <a:cubicBezTo>
                      <a:pt x="233" y="308"/>
                      <a:pt x="234" y="307"/>
                      <a:pt x="234" y="306"/>
                    </a:cubicBezTo>
                    <a:cubicBezTo>
                      <a:pt x="234" y="305"/>
                      <a:pt x="233" y="304"/>
                      <a:pt x="232" y="304"/>
                    </a:cubicBezTo>
                    <a:cubicBezTo>
                      <a:pt x="232" y="304"/>
                      <a:pt x="231" y="304"/>
                      <a:pt x="231" y="305"/>
                    </a:cubicBezTo>
                    <a:cubicBezTo>
                      <a:pt x="231" y="306"/>
                      <a:pt x="230" y="306"/>
                      <a:pt x="230" y="307"/>
                    </a:cubicBezTo>
                    <a:cubicBezTo>
                      <a:pt x="230" y="309"/>
                      <a:pt x="232" y="309"/>
                      <a:pt x="232" y="310"/>
                    </a:cubicBezTo>
                    <a:cubicBezTo>
                      <a:pt x="233" y="310"/>
                      <a:pt x="233" y="311"/>
                      <a:pt x="232" y="312"/>
                    </a:cubicBezTo>
                    <a:cubicBezTo>
                      <a:pt x="231" y="313"/>
                      <a:pt x="230" y="314"/>
                      <a:pt x="229" y="315"/>
                    </a:cubicBezTo>
                    <a:cubicBezTo>
                      <a:pt x="229" y="316"/>
                      <a:pt x="230" y="318"/>
                      <a:pt x="232" y="319"/>
                    </a:cubicBezTo>
                    <a:cubicBezTo>
                      <a:pt x="233" y="320"/>
                      <a:pt x="234" y="319"/>
                      <a:pt x="235" y="319"/>
                    </a:cubicBezTo>
                    <a:cubicBezTo>
                      <a:pt x="236" y="318"/>
                      <a:pt x="237" y="318"/>
                      <a:pt x="238" y="319"/>
                    </a:cubicBezTo>
                    <a:cubicBezTo>
                      <a:pt x="239" y="320"/>
                      <a:pt x="240" y="319"/>
                      <a:pt x="241" y="319"/>
                    </a:cubicBezTo>
                    <a:cubicBezTo>
                      <a:pt x="242" y="319"/>
                      <a:pt x="242" y="319"/>
                      <a:pt x="242" y="320"/>
                    </a:cubicBezTo>
                    <a:cubicBezTo>
                      <a:pt x="242" y="321"/>
                      <a:pt x="242" y="322"/>
                      <a:pt x="241" y="323"/>
                    </a:cubicBezTo>
                    <a:cubicBezTo>
                      <a:pt x="240" y="325"/>
                      <a:pt x="239" y="327"/>
                      <a:pt x="238" y="329"/>
                    </a:cubicBezTo>
                    <a:cubicBezTo>
                      <a:pt x="237" y="330"/>
                      <a:pt x="235" y="329"/>
                      <a:pt x="234" y="329"/>
                    </a:cubicBezTo>
                    <a:cubicBezTo>
                      <a:pt x="233" y="328"/>
                      <a:pt x="233" y="328"/>
                      <a:pt x="233" y="329"/>
                    </a:cubicBezTo>
                    <a:cubicBezTo>
                      <a:pt x="232" y="330"/>
                      <a:pt x="232" y="332"/>
                      <a:pt x="232" y="333"/>
                    </a:cubicBezTo>
                    <a:cubicBezTo>
                      <a:pt x="233" y="334"/>
                      <a:pt x="234" y="334"/>
                      <a:pt x="235" y="334"/>
                    </a:cubicBezTo>
                    <a:cubicBezTo>
                      <a:pt x="236" y="334"/>
                      <a:pt x="235" y="334"/>
                      <a:pt x="236" y="335"/>
                    </a:cubicBezTo>
                    <a:cubicBezTo>
                      <a:pt x="236" y="336"/>
                      <a:pt x="235" y="337"/>
                      <a:pt x="234" y="338"/>
                    </a:cubicBezTo>
                    <a:cubicBezTo>
                      <a:pt x="234" y="340"/>
                      <a:pt x="231" y="343"/>
                      <a:pt x="230" y="343"/>
                    </a:cubicBezTo>
                    <a:cubicBezTo>
                      <a:pt x="229" y="344"/>
                      <a:pt x="228" y="345"/>
                      <a:pt x="228" y="344"/>
                    </a:cubicBezTo>
                    <a:cubicBezTo>
                      <a:pt x="227" y="344"/>
                      <a:pt x="228" y="343"/>
                      <a:pt x="228" y="341"/>
                    </a:cubicBezTo>
                    <a:cubicBezTo>
                      <a:pt x="228" y="340"/>
                      <a:pt x="228" y="339"/>
                      <a:pt x="227" y="339"/>
                    </a:cubicBezTo>
                    <a:cubicBezTo>
                      <a:pt x="226" y="338"/>
                      <a:pt x="222" y="337"/>
                      <a:pt x="221" y="337"/>
                    </a:cubicBezTo>
                    <a:cubicBezTo>
                      <a:pt x="219" y="336"/>
                      <a:pt x="218" y="335"/>
                      <a:pt x="217" y="334"/>
                    </a:cubicBezTo>
                    <a:cubicBezTo>
                      <a:pt x="216" y="334"/>
                      <a:pt x="216" y="331"/>
                      <a:pt x="216" y="330"/>
                    </a:cubicBezTo>
                    <a:cubicBezTo>
                      <a:pt x="216" y="329"/>
                      <a:pt x="216" y="328"/>
                      <a:pt x="215" y="328"/>
                    </a:cubicBezTo>
                    <a:cubicBezTo>
                      <a:pt x="214" y="328"/>
                      <a:pt x="214" y="329"/>
                      <a:pt x="214" y="331"/>
                    </a:cubicBezTo>
                    <a:cubicBezTo>
                      <a:pt x="214" y="333"/>
                      <a:pt x="214" y="333"/>
                      <a:pt x="215" y="335"/>
                    </a:cubicBezTo>
                    <a:cubicBezTo>
                      <a:pt x="215" y="338"/>
                      <a:pt x="215" y="337"/>
                      <a:pt x="214" y="338"/>
                    </a:cubicBezTo>
                    <a:cubicBezTo>
                      <a:pt x="214" y="339"/>
                      <a:pt x="212" y="340"/>
                      <a:pt x="211" y="340"/>
                    </a:cubicBezTo>
                    <a:cubicBezTo>
                      <a:pt x="209" y="341"/>
                      <a:pt x="207" y="341"/>
                      <a:pt x="205" y="341"/>
                    </a:cubicBezTo>
                    <a:cubicBezTo>
                      <a:pt x="204" y="341"/>
                      <a:pt x="205" y="341"/>
                      <a:pt x="204" y="342"/>
                    </a:cubicBezTo>
                    <a:cubicBezTo>
                      <a:pt x="203" y="342"/>
                      <a:pt x="203" y="343"/>
                      <a:pt x="202" y="344"/>
                    </a:cubicBezTo>
                    <a:cubicBezTo>
                      <a:pt x="201" y="345"/>
                      <a:pt x="200" y="346"/>
                      <a:pt x="199" y="346"/>
                    </a:cubicBezTo>
                    <a:cubicBezTo>
                      <a:pt x="198" y="346"/>
                      <a:pt x="197" y="345"/>
                      <a:pt x="196" y="344"/>
                    </a:cubicBezTo>
                    <a:cubicBezTo>
                      <a:pt x="196" y="343"/>
                      <a:pt x="196" y="339"/>
                      <a:pt x="196" y="338"/>
                    </a:cubicBezTo>
                    <a:cubicBezTo>
                      <a:pt x="195" y="336"/>
                      <a:pt x="195" y="334"/>
                      <a:pt x="195" y="334"/>
                    </a:cubicBezTo>
                    <a:cubicBezTo>
                      <a:pt x="195" y="333"/>
                      <a:pt x="193" y="333"/>
                      <a:pt x="193" y="334"/>
                    </a:cubicBezTo>
                    <a:cubicBezTo>
                      <a:pt x="192" y="336"/>
                      <a:pt x="192" y="337"/>
                      <a:pt x="191" y="338"/>
                    </a:cubicBezTo>
                    <a:cubicBezTo>
                      <a:pt x="191" y="340"/>
                      <a:pt x="189" y="343"/>
                      <a:pt x="189" y="344"/>
                    </a:cubicBezTo>
                    <a:cubicBezTo>
                      <a:pt x="189" y="346"/>
                      <a:pt x="190" y="346"/>
                      <a:pt x="194" y="347"/>
                    </a:cubicBezTo>
                    <a:cubicBezTo>
                      <a:pt x="197" y="347"/>
                      <a:pt x="197" y="349"/>
                      <a:pt x="197" y="351"/>
                    </a:cubicBezTo>
                    <a:cubicBezTo>
                      <a:pt x="197" y="353"/>
                      <a:pt x="195" y="356"/>
                      <a:pt x="194" y="356"/>
                    </a:cubicBezTo>
                    <a:cubicBezTo>
                      <a:pt x="192" y="357"/>
                      <a:pt x="191" y="357"/>
                      <a:pt x="189" y="357"/>
                    </a:cubicBezTo>
                    <a:cubicBezTo>
                      <a:pt x="187" y="356"/>
                      <a:pt x="187" y="354"/>
                      <a:pt x="187" y="353"/>
                    </a:cubicBezTo>
                    <a:cubicBezTo>
                      <a:pt x="187" y="352"/>
                      <a:pt x="188" y="351"/>
                      <a:pt x="188" y="350"/>
                    </a:cubicBezTo>
                    <a:cubicBezTo>
                      <a:pt x="189" y="349"/>
                      <a:pt x="189" y="348"/>
                      <a:pt x="188" y="347"/>
                    </a:cubicBezTo>
                    <a:cubicBezTo>
                      <a:pt x="188" y="346"/>
                      <a:pt x="187" y="345"/>
                      <a:pt x="186" y="345"/>
                    </a:cubicBezTo>
                    <a:cubicBezTo>
                      <a:pt x="185" y="345"/>
                      <a:pt x="184" y="346"/>
                      <a:pt x="184" y="347"/>
                    </a:cubicBezTo>
                    <a:cubicBezTo>
                      <a:pt x="184" y="349"/>
                      <a:pt x="185" y="349"/>
                      <a:pt x="186" y="350"/>
                    </a:cubicBezTo>
                    <a:cubicBezTo>
                      <a:pt x="186" y="351"/>
                      <a:pt x="185" y="352"/>
                      <a:pt x="184" y="353"/>
                    </a:cubicBezTo>
                    <a:cubicBezTo>
                      <a:pt x="184" y="354"/>
                      <a:pt x="184" y="354"/>
                      <a:pt x="184" y="355"/>
                    </a:cubicBezTo>
                    <a:cubicBezTo>
                      <a:pt x="183" y="356"/>
                      <a:pt x="182" y="356"/>
                      <a:pt x="181" y="356"/>
                    </a:cubicBezTo>
                    <a:cubicBezTo>
                      <a:pt x="179" y="356"/>
                      <a:pt x="174" y="354"/>
                      <a:pt x="173" y="354"/>
                    </a:cubicBezTo>
                    <a:cubicBezTo>
                      <a:pt x="171" y="354"/>
                      <a:pt x="168" y="355"/>
                      <a:pt x="167" y="355"/>
                    </a:cubicBezTo>
                    <a:cubicBezTo>
                      <a:pt x="166" y="356"/>
                      <a:pt x="165" y="355"/>
                      <a:pt x="164" y="355"/>
                    </a:cubicBezTo>
                    <a:cubicBezTo>
                      <a:pt x="163" y="354"/>
                      <a:pt x="163" y="355"/>
                      <a:pt x="163" y="356"/>
                    </a:cubicBezTo>
                    <a:cubicBezTo>
                      <a:pt x="163" y="357"/>
                      <a:pt x="166" y="358"/>
                      <a:pt x="168" y="359"/>
                    </a:cubicBezTo>
                    <a:cubicBezTo>
                      <a:pt x="169" y="360"/>
                      <a:pt x="171" y="361"/>
                      <a:pt x="173" y="362"/>
                    </a:cubicBezTo>
                    <a:cubicBezTo>
                      <a:pt x="175" y="362"/>
                      <a:pt x="178" y="362"/>
                      <a:pt x="180" y="361"/>
                    </a:cubicBezTo>
                    <a:cubicBezTo>
                      <a:pt x="182" y="360"/>
                      <a:pt x="185" y="360"/>
                      <a:pt x="186" y="359"/>
                    </a:cubicBezTo>
                    <a:cubicBezTo>
                      <a:pt x="187" y="359"/>
                      <a:pt x="187" y="360"/>
                      <a:pt x="187" y="361"/>
                    </a:cubicBezTo>
                    <a:cubicBezTo>
                      <a:pt x="187" y="362"/>
                      <a:pt x="186" y="364"/>
                      <a:pt x="185" y="365"/>
                    </a:cubicBezTo>
                    <a:cubicBezTo>
                      <a:pt x="184" y="366"/>
                      <a:pt x="184" y="367"/>
                      <a:pt x="184" y="367"/>
                    </a:cubicBezTo>
                    <a:cubicBezTo>
                      <a:pt x="185" y="367"/>
                      <a:pt x="187" y="366"/>
                      <a:pt x="189" y="365"/>
                    </a:cubicBezTo>
                    <a:cubicBezTo>
                      <a:pt x="191" y="363"/>
                      <a:pt x="191" y="365"/>
                      <a:pt x="192" y="366"/>
                    </a:cubicBezTo>
                    <a:cubicBezTo>
                      <a:pt x="193" y="367"/>
                      <a:pt x="194" y="370"/>
                      <a:pt x="194" y="371"/>
                    </a:cubicBezTo>
                    <a:cubicBezTo>
                      <a:pt x="195" y="372"/>
                      <a:pt x="193" y="372"/>
                      <a:pt x="191" y="373"/>
                    </a:cubicBezTo>
                    <a:cubicBezTo>
                      <a:pt x="189" y="374"/>
                      <a:pt x="188" y="375"/>
                      <a:pt x="187" y="376"/>
                    </a:cubicBezTo>
                    <a:cubicBezTo>
                      <a:pt x="186" y="377"/>
                      <a:pt x="186" y="377"/>
                      <a:pt x="185" y="377"/>
                    </a:cubicBezTo>
                    <a:cubicBezTo>
                      <a:pt x="184" y="377"/>
                      <a:pt x="184" y="377"/>
                      <a:pt x="184" y="378"/>
                    </a:cubicBezTo>
                    <a:cubicBezTo>
                      <a:pt x="184" y="379"/>
                      <a:pt x="184" y="381"/>
                      <a:pt x="183" y="382"/>
                    </a:cubicBezTo>
                    <a:cubicBezTo>
                      <a:pt x="183" y="383"/>
                      <a:pt x="182" y="383"/>
                      <a:pt x="181" y="382"/>
                    </a:cubicBezTo>
                    <a:cubicBezTo>
                      <a:pt x="181" y="382"/>
                      <a:pt x="182" y="381"/>
                      <a:pt x="182" y="380"/>
                    </a:cubicBezTo>
                    <a:cubicBezTo>
                      <a:pt x="182" y="379"/>
                      <a:pt x="181" y="378"/>
                      <a:pt x="181" y="377"/>
                    </a:cubicBezTo>
                    <a:cubicBezTo>
                      <a:pt x="180" y="376"/>
                      <a:pt x="178" y="380"/>
                      <a:pt x="178" y="380"/>
                    </a:cubicBezTo>
                    <a:cubicBezTo>
                      <a:pt x="177" y="381"/>
                      <a:pt x="179" y="382"/>
                      <a:pt x="180" y="382"/>
                    </a:cubicBezTo>
                    <a:cubicBezTo>
                      <a:pt x="180" y="383"/>
                      <a:pt x="180" y="384"/>
                      <a:pt x="178" y="387"/>
                    </a:cubicBezTo>
                    <a:cubicBezTo>
                      <a:pt x="177" y="389"/>
                      <a:pt x="177" y="391"/>
                      <a:pt x="177" y="394"/>
                    </a:cubicBezTo>
                    <a:cubicBezTo>
                      <a:pt x="177" y="396"/>
                      <a:pt x="176" y="395"/>
                      <a:pt x="175" y="395"/>
                    </a:cubicBezTo>
                    <a:cubicBezTo>
                      <a:pt x="174" y="395"/>
                      <a:pt x="173" y="396"/>
                      <a:pt x="171" y="398"/>
                    </a:cubicBezTo>
                    <a:cubicBezTo>
                      <a:pt x="170" y="400"/>
                      <a:pt x="169" y="404"/>
                      <a:pt x="168" y="406"/>
                    </a:cubicBezTo>
                    <a:cubicBezTo>
                      <a:pt x="167" y="408"/>
                      <a:pt x="166" y="408"/>
                      <a:pt x="165" y="408"/>
                    </a:cubicBezTo>
                    <a:cubicBezTo>
                      <a:pt x="165" y="407"/>
                      <a:pt x="165" y="406"/>
                      <a:pt x="165" y="405"/>
                    </a:cubicBezTo>
                    <a:cubicBezTo>
                      <a:pt x="165" y="404"/>
                      <a:pt x="168" y="401"/>
                      <a:pt x="168" y="399"/>
                    </a:cubicBezTo>
                    <a:cubicBezTo>
                      <a:pt x="169" y="398"/>
                      <a:pt x="168" y="397"/>
                      <a:pt x="168" y="397"/>
                    </a:cubicBezTo>
                    <a:cubicBezTo>
                      <a:pt x="167" y="396"/>
                      <a:pt x="164" y="397"/>
                      <a:pt x="163" y="397"/>
                    </a:cubicBezTo>
                    <a:cubicBezTo>
                      <a:pt x="162" y="397"/>
                      <a:pt x="161" y="398"/>
                      <a:pt x="161" y="399"/>
                    </a:cubicBezTo>
                    <a:cubicBezTo>
                      <a:pt x="160" y="400"/>
                      <a:pt x="160" y="402"/>
                      <a:pt x="161" y="403"/>
                    </a:cubicBezTo>
                    <a:cubicBezTo>
                      <a:pt x="161" y="405"/>
                      <a:pt x="160" y="406"/>
                      <a:pt x="159" y="407"/>
                    </a:cubicBezTo>
                    <a:cubicBezTo>
                      <a:pt x="157" y="409"/>
                      <a:pt x="156" y="412"/>
                      <a:pt x="156" y="414"/>
                    </a:cubicBezTo>
                    <a:cubicBezTo>
                      <a:pt x="156" y="416"/>
                      <a:pt x="157" y="420"/>
                      <a:pt x="157" y="422"/>
                    </a:cubicBezTo>
                    <a:cubicBezTo>
                      <a:pt x="157" y="423"/>
                      <a:pt x="155" y="426"/>
                      <a:pt x="154" y="426"/>
                    </a:cubicBezTo>
                    <a:cubicBezTo>
                      <a:pt x="154" y="426"/>
                      <a:pt x="154" y="425"/>
                      <a:pt x="154" y="424"/>
                    </a:cubicBezTo>
                    <a:cubicBezTo>
                      <a:pt x="154" y="422"/>
                      <a:pt x="155" y="419"/>
                      <a:pt x="155" y="417"/>
                    </a:cubicBezTo>
                    <a:cubicBezTo>
                      <a:pt x="155" y="416"/>
                      <a:pt x="154" y="413"/>
                      <a:pt x="154" y="411"/>
                    </a:cubicBezTo>
                    <a:cubicBezTo>
                      <a:pt x="153" y="410"/>
                      <a:pt x="150" y="410"/>
                      <a:pt x="148" y="410"/>
                    </a:cubicBezTo>
                    <a:cubicBezTo>
                      <a:pt x="145" y="410"/>
                      <a:pt x="143" y="409"/>
                      <a:pt x="141" y="408"/>
                    </a:cubicBezTo>
                    <a:cubicBezTo>
                      <a:pt x="139" y="407"/>
                      <a:pt x="139" y="408"/>
                      <a:pt x="137" y="408"/>
                    </a:cubicBezTo>
                    <a:cubicBezTo>
                      <a:pt x="136" y="409"/>
                      <a:pt x="138" y="409"/>
                      <a:pt x="139" y="410"/>
                    </a:cubicBezTo>
                    <a:cubicBezTo>
                      <a:pt x="140" y="410"/>
                      <a:pt x="143" y="410"/>
                      <a:pt x="144" y="411"/>
                    </a:cubicBezTo>
                    <a:cubicBezTo>
                      <a:pt x="146" y="412"/>
                      <a:pt x="146" y="413"/>
                      <a:pt x="146" y="415"/>
                    </a:cubicBezTo>
                    <a:cubicBezTo>
                      <a:pt x="147" y="416"/>
                      <a:pt x="145" y="418"/>
                      <a:pt x="144" y="420"/>
                    </a:cubicBezTo>
                    <a:cubicBezTo>
                      <a:pt x="143" y="421"/>
                      <a:pt x="142" y="423"/>
                      <a:pt x="142" y="424"/>
                    </a:cubicBezTo>
                    <a:cubicBezTo>
                      <a:pt x="141" y="425"/>
                      <a:pt x="142" y="425"/>
                      <a:pt x="142" y="426"/>
                    </a:cubicBezTo>
                    <a:cubicBezTo>
                      <a:pt x="143" y="426"/>
                      <a:pt x="144" y="425"/>
                      <a:pt x="146" y="424"/>
                    </a:cubicBezTo>
                    <a:cubicBezTo>
                      <a:pt x="147" y="423"/>
                      <a:pt x="149" y="425"/>
                      <a:pt x="149" y="426"/>
                    </a:cubicBezTo>
                    <a:cubicBezTo>
                      <a:pt x="150" y="427"/>
                      <a:pt x="147" y="427"/>
                      <a:pt x="146" y="427"/>
                    </a:cubicBezTo>
                    <a:cubicBezTo>
                      <a:pt x="145" y="428"/>
                      <a:pt x="146" y="429"/>
                      <a:pt x="145" y="431"/>
                    </a:cubicBezTo>
                    <a:cubicBezTo>
                      <a:pt x="145" y="433"/>
                      <a:pt x="144" y="433"/>
                      <a:pt x="142" y="433"/>
                    </a:cubicBezTo>
                    <a:cubicBezTo>
                      <a:pt x="141" y="433"/>
                      <a:pt x="140" y="436"/>
                      <a:pt x="142" y="438"/>
                    </a:cubicBezTo>
                    <a:cubicBezTo>
                      <a:pt x="142" y="439"/>
                      <a:pt x="143" y="439"/>
                      <a:pt x="144" y="439"/>
                    </a:cubicBezTo>
                    <a:cubicBezTo>
                      <a:pt x="144" y="440"/>
                      <a:pt x="140" y="441"/>
                      <a:pt x="139" y="441"/>
                    </a:cubicBezTo>
                    <a:cubicBezTo>
                      <a:pt x="137" y="442"/>
                      <a:pt x="133" y="442"/>
                      <a:pt x="133" y="442"/>
                    </a:cubicBezTo>
                    <a:cubicBezTo>
                      <a:pt x="132" y="441"/>
                      <a:pt x="134" y="440"/>
                      <a:pt x="136" y="438"/>
                    </a:cubicBezTo>
                    <a:cubicBezTo>
                      <a:pt x="138" y="437"/>
                      <a:pt x="140" y="434"/>
                      <a:pt x="140" y="433"/>
                    </a:cubicBezTo>
                    <a:cubicBezTo>
                      <a:pt x="141" y="432"/>
                      <a:pt x="140" y="431"/>
                      <a:pt x="138" y="432"/>
                    </a:cubicBezTo>
                    <a:cubicBezTo>
                      <a:pt x="137" y="433"/>
                      <a:pt x="136" y="433"/>
                      <a:pt x="135" y="433"/>
                    </a:cubicBezTo>
                    <a:cubicBezTo>
                      <a:pt x="135" y="432"/>
                      <a:pt x="134" y="432"/>
                      <a:pt x="135" y="431"/>
                    </a:cubicBezTo>
                    <a:cubicBezTo>
                      <a:pt x="135" y="430"/>
                      <a:pt x="136" y="429"/>
                      <a:pt x="136" y="428"/>
                    </a:cubicBezTo>
                    <a:cubicBezTo>
                      <a:pt x="136" y="428"/>
                      <a:pt x="134" y="426"/>
                      <a:pt x="134" y="426"/>
                    </a:cubicBezTo>
                    <a:cubicBezTo>
                      <a:pt x="133" y="425"/>
                      <a:pt x="130" y="427"/>
                      <a:pt x="129" y="428"/>
                    </a:cubicBezTo>
                    <a:cubicBezTo>
                      <a:pt x="128" y="429"/>
                      <a:pt x="129" y="431"/>
                      <a:pt x="130" y="434"/>
                    </a:cubicBezTo>
                    <a:cubicBezTo>
                      <a:pt x="130" y="437"/>
                      <a:pt x="130" y="437"/>
                      <a:pt x="129" y="438"/>
                    </a:cubicBezTo>
                    <a:cubicBezTo>
                      <a:pt x="129" y="439"/>
                      <a:pt x="127" y="440"/>
                      <a:pt x="126" y="440"/>
                    </a:cubicBezTo>
                    <a:cubicBezTo>
                      <a:pt x="126" y="440"/>
                      <a:pt x="126" y="439"/>
                      <a:pt x="126" y="438"/>
                    </a:cubicBezTo>
                    <a:cubicBezTo>
                      <a:pt x="126" y="437"/>
                      <a:pt x="126" y="435"/>
                      <a:pt x="127" y="434"/>
                    </a:cubicBezTo>
                    <a:cubicBezTo>
                      <a:pt x="127" y="434"/>
                      <a:pt x="127" y="433"/>
                      <a:pt x="126" y="433"/>
                    </a:cubicBezTo>
                    <a:cubicBezTo>
                      <a:pt x="125" y="432"/>
                      <a:pt x="124" y="434"/>
                      <a:pt x="124" y="435"/>
                    </a:cubicBezTo>
                    <a:cubicBezTo>
                      <a:pt x="124" y="435"/>
                      <a:pt x="125" y="436"/>
                      <a:pt x="125" y="437"/>
                    </a:cubicBezTo>
                    <a:cubicBezTo>
                      <a:pt x="125" y="438"/>
                      <a:pt x="124" y="438"/>
                      <a:pt x="122" y="439"/>
                    </a:cubicBezTo>
                    <a:cubicBezTo>
                      <a:pt x="122" y="439"/>
                      <a:pt x="122" y="439"/>
                      <a:pt x="122" y="439"/>
                    </a:cubicBezTo>
                    <a:cubicBezTo>
                      <a:pt x="122" y="438"/>
                      <a:pt x="120" y="437"/>
                      <a:pt x="120" y="437"/>
                    </a:cubicBezTo>
                    <a:cubicBezTo>
                      <a:pt x="119" y="437"/>
                      <a:pt x="119" y="437"/>
                      <a:pt x="118" y="436"/>
                    </a:cubicBezTo>
                    <a:cubicBezTo>
                      <a:pt x="118" y="436"/>
                      <a:pt x="117" y="436"/>
                      <a:pt x="117" y="437"/>
                    </a:cubicBezTo>
                    <a:cubicBezTo>
                      <a:pt x="116" y="437"/>
                      <a:pt x="116" y="437"/>
                      <a:pt x="116" y="437"/>
                    </a:cubicBezTo>
                    <a:cubicBezTo>
                      <a:pt x="115" y="436"/>
                      <a:pt x="114" y="435"/>
                      <a:pt x="113" y="435"/>
                    </a:cubicBezTo>
                    <a:cubicBezTo>
                      <a:pt x="113" y="435"/>
                      <a:pt x="111" y="434"/>
                      <a:pt x="110" y="433"/>
                    </a:cubicBezTo>
                    <a:cubicBezTo>
                      <a:pt x="110" y="433"/>
                      <a:pt x="110" y="430"/>
                      <a:pt x="110" y="429"/>
                    </a:cubicBezTo>
                    <a:cubicBezTo>
                      <a:pt x="109" y="429"/>
                      <a:pt x="108" y="426"/>
                      <a:pt x="108" y="426"/>
                    </a:cubicBezTo>
                    <a:cubicBezTo>
                      <a:pt x="108" y="425"/>
                      <a:pt x="107" y="424"/>
                      <a:pt x="107" y="423"/>
                    </a:cubicBezTo>
                    <a:cubicBezTo>
                      <a:pt x="106" y="423"/>
                      <a:pt x="107" y="423"/>
                      <a:pt x="107" y="422"/>
                    </a:cubicBezTo>
                    <a:cubicBezTo>
                      <a:pt x="108" y="422"/>
                      <a:pt x="107" y="421"/>
                      <a:pt x="107" y="421"/>
                    </a:cubicBezTo>
                    <a:cubicBezTo>
                      <a:pt x="106" y="421"/>
                      <a:pt x="106" y="420"/>
                      <a:pt x="106" y="420"/>
                    </a:cubicBezTo>
                    <a:cubicBezTo>
                      <a:pt x="106" y="420"/>
                      <a:pt x="105" y="419"/>
                      <a:pt x="104" y="419"/>
                    </a:cubicBezTo>
                    <a:cubicBezTo>
                      <a:pt x="103" y="418"/>
                      <a:pt x="103" y="419"/>
                      <a:pt x="103" y="419"/>
                    </a:cubicBezTo>
                    <a:cubicBezTo>
                      <a:pt x="102" y="420"/>
                      <a:pt x="101" y="420"/>
                      <a:pt x="101" y="419"/>
                    </a:cubicBezTo>
                    <a:cubicBezTo>
                      <a:pt x="101" y="418"/>
                      <a:pt x="102" y="418"/>
                      <a:pt x="102" y="418"/>
                    </a:cubicBezTo>
                    <a:cubicBezTo>
                      <a:pt x="102" y="418"/>
                      <a:pt x="103" y="418"/>
                      <a:pt x="103" y="418"/>
                    </a:cubicBezTo>
                    <a:cubicBezTo>
                      <a:pt x="103" y="417"/>
                      <a:pt x="102" y="416"/>
                      <a:pt x="102" y="416"/>
                    </a:cubicBezTo>
                    <a:cubicBezTo>
                      <a:pt x="102" y="415"/>
                      <a:pt x="100" y="415"/>
                      <a:pt x="100" y="415"/>
                    </a:cubicBezTo>
                    <a:cubicBezTo>
                      <a:pt x="100" y="414"/>
                      <a:pt x="101" y="414"/>
                      <a:pt x="101" y="413"/>
                    </a:cubicBezTo>
                    <a:cubicBezTo>
                      <a:pt x="102" y="413"/>
                      <a:pt x="102" y="413"/>
                      <a:pt x="102" y="412"/>
                    </a:cubicBezTo>
                    <a:cubicBezTo>
                      <a:pt x="102" y="411"/>
                      <a:pt x="102" y="410"/>
                      <a:pt x="101" y="409"/>
                    </a:cubicBezTo>
                    <a:cubicBezTo>
                      <a:pt x="101" y="408"/>
                      <a:pt x="101" y="407"/>
                      <a:pt x="102" y="407"/>
                    </a:cubicBezTo>
                    <a:cubicBezTo>
                      <a:pt x="102" y="406"/>
                      <a:pt x="100" y="406"/>
                      <a:pt x="100" y="406"/>
                    </a:cubicBezTo>
                    <a:cubicBezTo>
                      <a:pt x="99" y="405"/>
                      <a:pt x="99" y="405"/>
                      <a:pt x="99" y="404"/>
                    </a:cubicBezTo>
                    <a:cubicBezTo>
                      <a:pt x="98" y="404"/>
                      <a:pt x="99" y="403"/>
                      <a:pt x="99" y="402"/>
                    </a:cubicBezTo>
                    <a:cubicBezTo>
                      <a:pt x="99" y="402"/>
                      <a:pt x="98" y="402"/>
                      <a:pt x="98" y="402"/>
                    </a:cubicBezTo>
                    <a:cubicBezTo>
                      <a:pt x="97" y="402"/>
                      <a:pt x="97" y="401"/>
                      <a:pt x="97" y="400"/>
                    </a:cubicBezTo>
                    <a:cubicBezTo>
                      <a:pt x="97" y="400"/>
                      <a:pt x="97" y="399"/>
                      <a:pt x="96" y="398"/>
                    </a:cubicBezTo>
                    <a:cubicBezTo>
                      <a:pt x="96" y="397"/>
                      <a:pt x="97" y="396"/>
                      <a:pt x="97" y="395"/>
                    </a:cubicBezTo>
                    <a:cubicBezTo>
                      <a:pt x="97" y="395"/>
                      <a:pt x="98" y="394"/>
                      <a:pt x="99" y="393"/>
                    </a:cubicBezTo>
                    <a:cubicBezTo>
                      <a:pt x="99" y="393"/>
                      <a:pt x="100" y="392"/>
                      <a:pt x="101" y="391"/>
                    </a:cubicBezTo>
                    <a:cubicBezTo>
                      <a:pt x="101" y="391"/>
                      <a:pt x="101" y="390"/>
                      <a:pt x="101" y="390"/>
                    </a:cubicBezTo>
                    <a:cubicBezTo>
                      <a:pt x="102" y="390"/>
                      <a:pt x="101" y="389"/>
                      <a:pt x="100" y="389"/>
                    </a:cubicBezTo>
                    <a:cubicBezTo>
                      <a:pt x="99" y="388"/>
                      <a:pt x="99" y="388"/>
                      <a:pt x="98" y="388"/>
                    </a:cubicBezTo>
                    <a:cubicBezTo>
                      <a:pt x="98" y="387"/>
                      <a:pt x="97" y="387"/>
                      <a:pt x="97" y="387"/>
                    </a:cubicBezTo>
                    <a:cubicBezTo>
                      <a:pt x="96" y="387"/>
                      <a:pt x="96" y="387"/>
                      <a:pt x="96" y="386"/>
                    </a:cubicBezTo>
                    <a:cubicBezTo>
                      <a:pt x="96" y="386"/>
                      <a:pt x="96" y="383"/>
                      <a:pt x="96" y="382"/>
                    </a:cubicBezTo>
                    <a:cubicBezTo>
                      <a:pt x="96" y="381"/>
                      <a:pt x="95" y="381"/>
                      <a:pt x="94" y="381"/>
                    </a:cubicBezTo>
                    <a:cubicBezTo>
                      <a:pt x="94" y="381"/>
                      <a:pt x="94" y="381"/>
                      <a:pt x="94" y="380"/>
                    </a:cubicBezTo>
                    <a:cubicBezTo>
                      <a:pt x="94" y="379"/>
                      <a:pt x="93" y="379"/>
                      <a:pt x="94" y="378"/>
                    </a:cubicBezTo>
                    <a:cubicBezTo>
                      <a:pt x="94" y="377"/>
                      <a:pt x="92" y="376"/>
                      <a:pt x="92" y="375"/>
                    </a:cubicBezTo>
                    <a:cubicBezTo>
                      <a:pt x="92" y="375"/>
                      <a:pt x="92" y="374"/>
                      <a:pt x="92" y="374"/>
                    </a:cubicBezTo>
                    <a:cubicBezTo>
                      <a:pt x="92" y="374"/>
                      <a:pt x="91" y="372"/>
                      <a:pt x="91" y="372"/>
                    </a:cubicBezTo>
                    <a:cubicBezTo>
                      <a:pt x="91" y="371"/>
                      <a:pt x="90" y="372"/>
                      <a:pt x="90" y="372"/>
                    </a:cubicBezTo>
                    <a:cubicBezTo>
                      <a:pt x="89" y="372"/>
                      <a:pt x="89" y="372"/>
                      <a:pt x="89" y="371"/>
                    </a:cubicBezTo>
                    <a:cubicBezTo>
                      <a:pt x="89" y="370"/>
                      <a:pt x="87" y="369"/>
                      <a:pt x="86" y="368"/>
                    </a:cubicBezTo>
                    <a:cubicBezTo>
                      <a:pt x="86" y="367"/>
                      <a:pt x="87" y="367"/>
                      <a:pt x="88" y="366"/>
                    </a:cubicBezTo>
                    <a:cubicBezTo>
                      <a:pt x="88" y="366"/>
                      <a:pt x="87" y="364"/>
                      <a:pt x="86" y="364"/>
                    </a:cubicBezTo>
                    <a:cubicBezTo>
                      <a:pt x="85" y="363"/>
                      <a:pt x="85" y="363"/>
                      <a:pt x="85" y="363"/>
                    </a:cubicBezTo>
                    <a:cubicBezTo>
                      <a:pt x="84" y="364"/>
                      <a:pt x="84" y="363"/>
                      <a:pt x="83" y="363"/>
                    </a:cubicBezTo>
                    <a:cubicBezTo>
                      <a:pt x="82" y="363"/>
                      <a:pt x="81" y="362"/>
                      <a:pt x="81" y="361"/>
                    </a:cubicBezTo>
                    <a:cubicBezTo>
                      <a:pt x="80" y="360"/>
                      <a:pt x="80" y="360"/>
                      <a:pt x="79" y="359"/>
                    </a:cubicBezTo>
                    <a:cubicBezTo>
                      <a:pt x="78" y="359"/>
                      <a:pt x="79" y="358"/>
                      <a:pt x="79" y="358"/>
                    </a:cubicBezTo>
                    <a:cubicBezTo>
                      <a:pt x="80" y="357"/>
                      <a:pt x="79" y="357"/>
                      <a:pt x="79" y="356"/>
                    </a:cubicBezTo>
                    <a:cubicBezTo>
                      <a:pt x="78" y="356"/>
                      <a:pt x="80" y="355"/>
                      <a:pt x="80" y="354"/>
                    </a:cubicBezTo>
                    <a:cubicBezTo>
                      <a:pt x="81" y="354"/>
                      <a:pt x="80" y="353"/>
                      <a:pt x="81" y="353"/>
                    </a:cubicBezTo>
                    <a:cubicBezTo>
                      <a:pt x="81" y="352"/>
                      <a:pt x="81" y="352"/>
                      <a:pt x="81" y="351"/>
                    </a:cubicBezTo>
                    <a:cubicBezTo>
                      <a:pt x="81" y="350"/>
                      <a:pt x="82" y="350"/>
                      <a:pt x="82" y="350"/>
                    </a:cubicBezTo>
                    <a:cubicBezTo>
                      <a:pt x="83" y="349"/>
                      <a:pt x="82" y="348"/>
                      <a:pt x="82" y="348"/>
                    </a:cubicBezTo>
                    <a:cubicBezTo>
                      <a:pt x="82" y="347"/>
                      <a:pt x="81" y="347"/>
                      <a:pt x="80" y="347"/>
                    </a:cubicBezTo>
                    <a:cubicBezTo>
                      <a:pt x="80" y="347"/>
                      <a:pt x="78" y="348"/>
                      <a:pt x="78" y="349"/>
                    </a:cubicBezTo>
                    <a:cubicBezTo>
                      <a:pt x="77" y="349"/>
                      <a:pt x="77" y="349"/>
                      <a:pt x="76" y="348"/>
                    </a:cubicBezTo>
                    <a:cubicBezTo>
                      <a:pt x="76" y="348"/>
                      <a:pt x="75" y="348"/>
                      <a:pt x="74" y="349"/>
                    </a:cubicBezTo>
                    <a:cubicBezTo>
                      <a:pt x="73" y="349"/>
                      <a:pt x="71" y="350"/>
                      <a:pt x="70" y="350"/>
                    </a:cubicBezTo>
                    <a:cubicBezTo>
                      <a:pt x="70" y="350"/>
                      <a:pt x="68" y="351"/>
                      <a:pt x="68" y="351"/>
                    </a:cubicBezTo>
                    <a:cubicBezTo>
                      <a:pt x="68" y="352"/>
                      <a:pt x="67" y="351"/>
                      <a:pt x="67" y="351"/>
                    </a:cubicBezTo>
                    <a:cubicBezTo>
                      <a:pt x="67" y="351"/>
                      <a:pt x="66" y="351"/>
                      <a:pt x="65" y="351"/>
                    </a:cubicBezTo>
                    <a:cubicBezTo>
                      <a:pt x="65" y="350"/>
                      <a:pt x="64" y="351"/>
                      <a:pt x="64" y="352"/>
                    </a:cubicBezTo>
                    <a:cubicBezTo>
                      <a:pt x="64" y="352"/>
                      <a:pt x="64" y="352"/>
                      <a:pt x="63" y="353"/>
                    </a:cubicBezTo>
                    <a:cubicBezTo>
                      <a:pt x="63" y="353"/>
                      <a:pt x="62" y="354"/>
                      <a:pt x="62" y="355"/>
                    </a:cubicBezTo>
                    <a:cubicBezTo>
                      <a:pt x="61" y="355"/>
                      <a:pt x="60" y="355"/>
                      <a:pt x="60" y="355"/>
                    </a:cubicBezTo>
                    <a:cubicBezTo>
                      <a:pt x="59" y="356"/>
                      <a:pt x="58" y="355"/>
                      <a:pt x="58" y="355"/>
                    </a:cubicBezTo>
                    <a:cubicBezTo>
                      <a:pt x="58" y="354"/>
                      <a:pt x="58" y="353"/>
                      <a:pt x="58" y="352"/>
                    </a:cubicBezTo>
                    <a:cubicBezTo>
                      <a:pt x="58" y="351"/>
                      <a:pt x="58" y="351"/>
                      <a:pt x="57" y="350"/>
                    </a:cubicBezTo>
                    <a:cubicBezTo>
                      <a:pt x="57" y="350"/>
                      <a:pt x="57" y="349"/>
                      <a:pt x="57" y="348"/>
                    </a:cubicBezTo>
                    <a:cubicBezTo>
                      <a:pt x="57" y="347"/>
                      <a:pt x="56" y="346"/>
                      <a:pt x="55" y="346"/>
                    </a:cubicBezTo>
                    <a:cubicBezTo>
                      <a:pt x="55" y="345"/>
                      <a:pt x="53" y="346"/>
                      <a:pt x="52" y="346"/>
                    </a:cubicBezTo>
                    <a:cubicBezTo>
                      <a:pt x="52" y="346"/>
                      <a:pt x="51" y="346"/>
                      <a:pt x="51" y="345"/>
                    </a:cubicBezTo>
                    <a:cubicBezTo>
                      <a:pt x="51" y="345"/>
                      <a:pt x="50" y="344"/>
                      <a:pt x="49" y="344"/>
                    </a:cubicBezTo>
                    <a:cubicBezTo>
                      <a:pt x="49" y="344"/>
                      <a:pt x="49" y="343"/>
                      <a:pt x="49" y="342"/>
                    </a:cubicBezTo>
                    <a:cubicBezTo>
                      <a:pt x="49" y="342"/>
                      <a:pt x="48" y="341"/>
                      <a:pt x="48" y="340"/>
                    </a:cubicBezTo>
                    <a:cubicBezTo>
                      <a:pt x="47" y="339"/>
                      <a:pt x="47" y="340"/>
                      <a:pt x="46" y="340"/>
                    </a:cubicBezTo>
                    <a:cubicBezTo>
                      <a:pt x="45" y="340"/>
                      <a:pt x="45" y="339"/>
                      <a:pt x="45" y="338"/>
                    </a:cubicBezTo>
                    <a:cubicBezTo>
                      <a:pt x="46" y="337"/>
                      <a:pt x="47" y="336"/>
                      <a:pt x="48" y="336"/>
                    </a:cubicBezTo>
                    <a:cubicBezTo>
                      <a:pt x="49" y="336"/>
                      <a:pt x="49" y="335"/>
                      <a:pt x="48" y="335"/>
                    </a:cubicBezTo>
                    <a:cubicBezTo>
                      <a:pt x="48" y="335"/>
                      <a:pt x="47" y="334"/>
                      <a:pt x="47" y="334"/>
                    </a:cubicBezTo>
                    <a:cubicBezTo>
                      <a:pt x="46" y="333"/>
                      <a:pt x="47" y="333"/>
                      <a:pt x="47" y="332"/>
                    </a:cubicBezTo>
                    <a:cubicBezTo>
                      <a:pt x="47" y="332"/>
                      <a:pt x="44" y="333"/>
                      <a:pt x="44" y="333"/>
                    </a:cubicBezTo>
                    <a:cubicBezTo>
                      <a:pt x="43" y="334"/>
                      <a:pt x="43" y="335"/>
                      <a:pt x="43" y="336"/>
                    </a:cubicBezTo>
                    <a:cubicBezTo>
                      <a:pt x="43" y="337"/>
                      <a:pt x="42" y="337"/>
                      <a:pt x="42" y="337"/>
                    </a:cubicBezTo>
                    <a:cubicBezTo>
                      <a:pt x="41" y="338"/>
                      <a:pt x="40" y="339"/>
                      <a:pt x="40" y="339"/>
                    </a:cubicBezTo>
                    <a:cubicBezTo>
                      <a:pt x="39" y="340"/>
                      <a:pt x="38" y="340"/>
                      <a:pt x="37" y="340"/>
                    </a:cubicBezTo>
                    <a:cubicBezTo>
                      <a:pt x="36" y="340"/>
                      <a:pt x="36" y="340"/>
                      <a:pt x="36" y="341"/>
                    </a:cubicBezTo>
                    <a:cubicBezTo>
                      <a:pt x="35" y="341"/>
                      <a:pt x="34" y="341"/>
                      <a:pt x="34" y="341"/>
                    </a:cubicBezTo>
                    <a:cubicBezTo>
                      <a:pt x="34" y="341"/>
                      <a:pt x="34" y="340"/>
                      <a:pt x="35" y="339"/>
                    </a:cubicBezTo>
                    <a:cubicBezTo>
                      <a:pt x="35" y="338"/>
                      <a:pt x="35" y="338"/>
                      <a:pt x="35" y="338"/>
                    </a:cubicBezTo>
                    <a:cubicBezTo>
                      <a:pt x="34" y="337"/>
                      <a:pt x="33" y="339"/>
                      <a:pt x="33" y="339"/>
                    </a:cubicBezTo>
                    <a:cubicBezTo>
                      <a:pt x="33" y="339"/>
                      <a:pt x="32" y="337"/>
                      <a:pt x="32" y="336"/>
                    </a:cubicBezTo>
                    <a:cubicBezTo>
                      <a:pt x="32" y="336"/>
                      <a:pt x="32" y="336"/>
                      <a:pt x="31" y="336"/>
                    </a:cubicBezTo>
                    <a:cubicBezTo>
                      <a:pt x="30" y="336"/>
                      <a:pt x="30" y="334"/>
                      <a:pt x="30" y="334"/>
                    </a:cubicBezTo>
                    <a:cubicBezTo>
                      <a:pt x="30" y="333"/>
                      <a:pt x="28" y="336"/>
                      <a:pt x="28" y="337"/>
                    </a:cubicBezTo>
                    <a:cubicBezTo>
                      <a:pt x="27" y="337"/>
                      <a:pt x="26" y="337"/>
                      <a:pt x="26" y="337"/>
                    </a:cubicBezTo>
                    <a:cubicBezTo>
                      <a:pt x="25" y="337"/>
                      <a:pt x="23" y="337"/>
                      <a:pt x="23" y="337"/>
                    </a:cubicBezTo>
                    <a:cubicBezTo>
                      <a:pt x="22" y="337"/>
                      <a:pt x="22" y="337"/>
                      <a:pt x="22" y="338"/>
                    </a:cubicBezTo>
                    <a:cubicBezTo>
                      <a:pt x="22" y="339"/>
                      <a:pt x="22" y="338"/>
                      <a:pt x="21" y="338"/>
                    </a:cubicBezTo>
                    <a:cubicBezTo>
                      <a:pt x="21" y="337"/>
                      <a:pt x="21" y="337"/>
                      <a:pt x="20" y="337"/>
                    </a:cubicBezTo>
                    <a:cubicBezTo>
                      <a:pt x="20" y="337"/>
                      <a:pt x="20" y="337"/>
                      <a:pt x="19" y="337"/>
                    </a:cubicBezTo>
                    <a:cubicBezTo>
                      <a:pt x="18" y="336"/>
                      <a:pt x="18" y="336"/>
                      <a:pt x="18" y="335"/>
                    </a:cubicBezTo>
                    <a:cubicBezTo>
                      <a:pt x="17" y="335"/>
                      <a:pt x="17" y="334"/>
                      <a:pt x="16" y="333"/>
                    </a:cubicBezTo>
                    <a:cubicBezTo>
                      <a:pt x="16" y="332"/>
                      <a:pt x="15" y="333"/>
                      <a:pt x="15" y="333"/>
                    </a:cubicBezTo>
                    <a:cubicBezTo>
                      <a:pt x="14" y="334"/>
                      <a:pt x="14" y="334"/>
                      <a:pt x="13" y="334"/>
                    </a:cubicBezTo>
                    <a:cubicBezTo>
                      <a:pt x="13" y="334"/>
                      <a:pt x="12" y="333"/>
                      <a:pt x="12" y="333"/>
                    </a:cubicBezTo>
                    <a:cubicBezTo>
                      <a:pt x="12" y="332"/>
                      <a:pt x="11" y="332"/>
                      <a:pt x="10" y="332"/>
                    </a:cubicBezTo>
                    <a:cubicBezTo>
                      <a:pt x="9" y="332"/>
                      <a:pt x="9" y="332"/>
                      <a:pt x="8" y="332"/>
                    </a:cubicBezTo>
                    <a:cubicBezTo>
                      <a:pt x="7" y="332"/>
                      <a:pt x="5" y="331"/>
                      <a:pt x="5" y="331"/>
                    </a:cubicBezTo>
                    <a:close/>
                  </a:path>
                </a:pathLst>
              </a:custGeom>
              <a:grpFill/>
              <a:ln w="6350">
                <a:noFill/>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GB" sz="1600" b="0" i="0" u="none" strike="noStrike" kern="0" cap="none" spc="0" normalizeH="0" baseline="0" noProof="0">
                  <a:ln>
                    <a:noFill/>
                  </a:ln>
                  <a:solidFill>
                    <a:srgbClr val="5C5C5C"/>
                  </a:solidFill>
                  <a:effectLst/>
                  <a:uLnTx/>
                  <a:uFillTx/>
                  <a:cs typeface="+mn-ea"/>
                  <a:sym typeface="+mn-lt"/>
                </a:endParaRPr>
              </a:p>
            </p:txBody>
          </p:sp>
          <p:sp>
            <p:nvSpPr>
              <p:cNvPr id="54" name="任意多边形 52">
                <a:extLst>
                  <a:ext uri="{FF2B5EF4-FFF2-40B4-BE49-F238E27FC236}">
                    <a16:creationId xmlns:a16="http://schemas.microsoft.com/office/drawing/2014/main" id="{CB3073DF-4CEB-41C3-D09B-D1486B5AACBB}"/>
                  </a:ext>
                </a:extLst>
              </p:cNvPr>
              <p:cNvSpPr/>
              <p:nvPr/>
            </p:nvSpPr>
            <p:spPr bwMode="auto">
              <a:xfrm>
                <a:off x="2621128" y="3574939"/>
                <a:ext cx="553092" cy="341559"/>
              </a:xfrm>
              <a:custGeom>
                <a:avLst/>
                <a:gdLst>
                  <a:gd name="T0" fmla="*/ 596 w 615"/>
                  <a:gd name="T1" fmla="*/ 242 h 379"/>
                  <a:gd name="T2" fmla="*/ 579 w 615"/>
                  <a:gd name="T3" fmla="*/ 213 h 379"/>
                  <a:gd name="T4" fmla="*/ 580 w 615"/>
                  <a:gd name="T5" fmla="*/ 181 h 379"/>
                  <a:gd name="T6" fmla="*/ 572 w 615"/>
                  <a:gd name="T7" fmla="*/ 160 h 379"/>
                  <a:gd name="T8" fmla="*/ 545 w 615"/>
                  <a:gd name="T9" fmla="*/ 152 h 379"/>
                  <a:gd name="T10" fmla="*/ 520 w 615"/>
                  <a:gd name="T11" fmla="*/ 137 h 379"/>
                  <a:gd name="T12" fmla="*/ 490 w 615"/>
                  <a:gd name="T13" fmla="*/ 139 h 379"/>
                  <a:gd name="T14" fmla="*/ 463 w 615"/>
                  <a:gd name="T15" fmla="*/ 114 h 379"/>
                  <a:gd name="T16" fmla="*/ 420 w 615"/>
                  <a:gd name="T17" fmla="*/ 109 h 379"/>
                  <a:gd name="T18" fmla="*/ 401 w 615"/>
                  <a:gd name="T19" fmla="*/ 75 h 379"/>
                  <a:gd name="T20" fmla="*/ 372 w 615"/>
                  <a:gd name="T21" fmla="*/ 74 h 379"/>
                  <a:gd name="T22" fmla="*/ 326 w 615"/>
                  <a:gd name="T23" fmla="*/ 73 h 379"/>
                  <a:gd name="T24" fmla="*/ 277 w 615"/>
                  <a:gd name="T25" fmla="*/ 72 h 379"/>
                  <a:gd name="T26" fmla="*/ 230 w 615"/>
                  <a:gd name="T27" fmla="*/ 51 h 379"/>
                  <a:gd name="T28" fmla="*/ 201 w 615"/>
                  <a:gd name="T29" fmla="*/ 19 h 379"/>
                  <a:gd name="T30" fmla="*/ 176 w 615"/>
                  <a:gd name="T31" fmla="*/ 5 h 379"/>
                  <a:gd name="T32" fmla="*/ 152 w 615"/>
                  <a:gd name="T33" fmla="*/ 4 h 379"/>
                  <a:gd name="T34" fmla="*/ 114 w 615"/>
                  <a:gd name="T35" fmla="*/ 8 h 379"/>
                  <a:gd name="T36" fmla="*/ 74 w 615"/>
                  <a:gd name="T37" fmla="*/ 16 h 379"/>
                  <a:gd name="T38" fmla="*/ 113 w 615"/>
                  <a:gd name="T39" fmla="*/ 38 h 379"/>
                  <a:gd name="T40" fmla="*/ 123 w 615"/>
                  <a:gd name="T41" fmla="*/ 61 h 379"/>
                  <a:gd name="T42" fmla="*/ 88 w 615"/>
                  <a:gd name="T43" fmla="*/ 65 h 379"/>
                  <a:gd name="T44" fmla="*/ 83 w 615"/>
                  <a:gd name="T45" fmla="*/ 98 h 379"/>
                  <a:gd name="T46" fmla="*/ 88 w 615"/>
                  <a:gd name="T47" fmla="*/ 140 h 379"/>
                  <a:gd name="T48" fmla="*/ 99 w 615"/>
                  <a:gd name="T49" fmla="*/ 158 h 379"/>
                  <a:gd name="T50" fmla="*/ 121 w 615"/>
                  <a:gd name="T51" fmla="*/ 166 h 379"/>
                  <a:gd name="T52" fmla="*/ 134 w 615"/>
                  <a:gd name="T53" fmla="*/ 184 h 379"/>
                  <a:gd name="T54" fmla="*/ 133 w 615"/>
                  <a:gd name="T55" fmla="*/ 208 h 379"/>
                  <a:gd name="T56" fmla="*/ 120 w 615"/>
                  <a:gd name="T57" fmla="*/ 217 h 379"/>
                  <a:gd name="T58" fmla="*/ 100 w 615"/>
                  <a:gd name="T59" fmla="*/ 229 h 379"/>
                  <a:gd name="T60" fmla="*/ 84 w 615"/>
                  <a:gd name="T61" fmla="*/ 243 h 379"/>
                  <a:gd name="T62" fmla="*/ 72 w 615"/>
                  <a:gd name="T63" fmla="*/ 245 h 379"/>
                  <a:gd name="T64" fmla="*/ 59 w 615"/>
                  <a:gd name="T65" fmla="*/ 251 h 379"/>
                  <a:gd name="T66" fmla="*/ 50 w 615"/>
                  <a:gd name="T67" fmla="*/ 241 h 379"/>
                  <a:gd name="T68" fmla="*/ 27 w 615"/>
                  <a:gd name="T69" fmla="*/ 256 h 379"/>
                  <a:gd name="T70" fmla="*/ 15 w 615"/>
                  <a:gd name="T71" fmla="*/ 258 h 379"/>
                  <a:gd name="T72" fmla="*/ 2 w 615"/>
                  <a:gd name="T73" fmla="*/ 266 h 379"/>
                  <a:gd name="T74" fmla="*/ 14 w 615"/>
                  <a:gd name="T75" fmla="*/ 287 h 379"/>
                  <a:gd name="T76" fmla="*/ 11 w 615"/>
                  <a:gd name="T77" fmla="*/ 313 h 379"/>
                  <a:gd name="T78" fmla="*/ 4 w 615"/>
                  <a:gd name="T79" fmla="*/ 322 h 379"/>
                  <a:gd name="T80" fmla="*/ 15 w 615"/>
                  <a:gd name="T81" fmla="*/ 318 h 379"/>
                  <a:gd name="T82" fmla="*/ 25 w 615"/>
                  <a:gd name="T83" fmla="*/ 329 h 379"/>
                  <a:gd name="T84" fmla="*/ 33 w 615"/>
                  <a:gd name="T85" fmla="*/ 328 h 379"/>
                  <a:gd name="T86" fmla="*/ 41 w 615"/>
                  <a:gd name="T87" fmla="*/ 337 h 379"/>
                  <a:gd name="T88" fmla="*/ 46 w 615"/>
                  <a:gd name="T89" fmla="*/ 361 h 379"/>
                  <a:gd name="T90" fmla="*/ 61 w 615"/>
                  <a:gd name="T91" fmla="*/ 364 h 379"/>
                  <a:gd name="T92" fmla="*/ 73 w 615"/>
                  <a:gd name="T93" fmla="*/ 377 h 379"/>
                  <a:gd name="T94" fmla="*/ 85 w 615"/>
                  <a:gd name="T95" fmla="*/ 342 h 379"/>
                  <a:gd name="T96" fmla="*/ 113 w 615"/>
                  <a:gd name="T97" fmla="*/ 318 h 379"/>
                  <a:gd name="T98" fmla="*/ 157 w 615"/>
                  <a:gd name="T99" fmla="*/ 328 h 379"/>
                  <a:gd name="T100" fmla="*/ 169 w 615"/>
                  <a:gd name="T101" fmla="*/ 296 h 379"/>
                  <a:gd name="T102" fmla="*/ 198 w 615"/>
                  <a:gd name="T103" fmla="*/ 283 h 379"/>
                  <a:gd name="T104" fmla="*/ 246 w 615"/>
                  <a:gd name="T105" fmla="*/ 297 h 379"/>
                  <a:gd name="T106" fmla="*/ 281 w 615"/>
                  <a:gd name="T107" fmla="*/ 307 h 379"/>
                  <a:gd name="T108" fmla="*/ 307 w 615"/>
                  <a:gd name="T109" fmla="*/ 332 h 379"/>
                  <a:gd name="T110" fmla="*/ 345 w 615"/>
                  <a:gd name="T111" fmla="*/ 312 h 379"/>
                  <a:gd name="T112" fmla="*/ 362 w 615"/>
                  <a:gd name="T113" fmla="*/ 329 h 379"/>
                  <a:gd name="T114" fmla="*/ 413 w 615"/>
                  <a:gd name="T115" fmla="*/ 321 h 379"/>
                  <a:gd name="T116" fmla="*/ 419 w 615"/>
                  <a:gd name="T117" fmla="*/ 360 h 379"/>
                  <a:gd name="T118" fmla="*/ 440 w 615"/>
                  <a:gd name="T119" fmla="*/ 360 h 379"/>
                  <a:gd name="T120" fmla="*/ 479 w 615"/>
                  <a:gd name="T121" fmla="*/ 334 h 379"/>
                  <a:gd name="T122" fmla="*/ 529 w 615"/>
                  <a:gd name="T123" fmla="*/ 313 h 379"/>
                  <a:gd name="T124" fmla="*/ 541 w 615"/>
                  <a:gd name="T125" fmla="*/ 301 h 3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15" h="379">
                    <a:moveTo>
                      <a:pt x="615" y="279"/>
                    </a:moveTo>
                    <a:cubicBezTo>
                      <a:pt x="614" y="279"/>
                      <a:pt x="613" y="278"/>
                      <a:pt x="613" y="277"/>
                    </a:cubicBezTo>
                    <a:cubicBezTo>
                      <a:pt x="612" y="276"/>
                      <a:pt x="611" y="275"/>
                      <a:pt x="610" y="275"/>
                    </a:cubicBezTo>
                    <a:cubicBezTo>
                      <a:pt x="609" y="275"/>
                      <a:pt x="607" y="276"/>
                      <a:pt x="606" y="276"/>
                    </a:cubicBezTo>
                    <a:cubicBezTo>
                      <a:pt x="606" y="276"/>
                      <a:pt x="605" y="276"/>
                      <a:pt x="605" y="276"/>
                    </a:cubicBezTo>
                    <a:cubicBezTo>
                      <a:pt x="605" y="276"/>
                      <a:pt x="605" y="276"/>
                      <a:pt x="605" y="276"/>
                    </a:cubicBezTo>
                    <a:cubicBezTo>
                      <a:pt x="605" y="276"/>
                      <a:pt x="604" y="274"/>
                      <a:pt x="604" y="274"/>
                    </a:cubicBezTo>
                    <a:cubicBezTo>
                      <a:pt x="604" y="273"/>
                      <a:pt x="604" y="273"/>
                      <a:pt x="604" y="272"/>
                    </a:cubicBezTo>
                    <a:cubicBezTo>
                      <a:pt x="605" y="271"/>
                      <a:pt x="604" y="270"/>
                      <a:pt x="603" y="269"/>
                    </a:cubicBezTo>
                    <a:cubicBezTo>
                      <a:pt x="603" y="269"/>
                      <a:pt x="601" y="267"/>
                      <a:pt x="601" y="266"/>
                    </a:cubicBezTo>
                    <a:cubicBezTo>
                      <a:pt x="600" y="265"/>
                      <a:pt x="599" y="265"/>
                      <a:pt x="599" y="264"/>
                    </a:cubicBezTo>
                    <a:cubicBezTo>
                      <a:pt x="599" y="263"/>
                      <a:pt x="599" y="261"/>
                      <a:pt x="599" y="261"/>
                    </a:cubicBezTo>
                    <a:cubicBezTo>
                      <a:pt x="599" y="260"/>
                      <a:pt x="599" y="259"/>
                      <a:pt x="599" y="258"/>
                    </a:cubicBezTo>
                    <a:cubicBezTo>
                      <a:pt x="599" y="257"/>
                      <a:pt x="599" y="256"/>
                      <a:pt x="598" y="256"/>
                    </a:cubicBezTo>
                    <a:cubicBezTo>
                      <a:pt x="598" y="255"/>
                      <a:pt x="599" y="254"/>
                      <a:pt x="599" y="253"/>
                    </a:cubicBezTo>
                    <a:cubicBezTo>
                      <a:pt x="599" y="253"/>
                      <a:pt x="599" y="251"/>
                      <a:pt x="599" y="250"/>
                    </a:cubicBezTo>
                    <a:cubicBezTo>
                      <a:pt x="599" y="249"/>
                      <a:pt x="598" y="249"/>
                      <a:pt x="597" y="249"/>
                    </a:cubicBezTo>
                    <a:cubicBezTo>
                      <a:pt x="596" y="248"/>
                      <a:pt x="596" y="246"/>
                      <a:pt x="596" y="245"/>
                    </a:cubicBezTo>
                    <a:cubicBezTo>
                      <a:pt x="596" y="244"/>
                      <a:pt x="596" y="243"/>
                      <a:pt x="596" y="242"/>
                    </a:cubicBezTo>
                    <a:cubicBezTo>
                      <a:pt x="595" y="242"/>
                      <a:pt x="595" y="241"/>
                      <a:pt x="594" y="241"/>
                    </a:cubicBezTo>
                    <a:cubicBezTo>
                      <a:pt x="593" y="241"/>
                      <a:pt x="592" y="240"/>
                      <a:pt x="592" y="239"/>
                    </a:cubicBezTo>
                    <a:cubicBezTo>
                      <a:pt x="591" y="239"/>
                      <a:pt x="591" y="239"/>
                      <a:pt x="590" y="238"/>
                    </a:cubicBezTo>
                    <a:cubicBezTo>
                      <a:pt x="589" y="237"/>
                      <a:pt x="590" y="237"/>
                      <a:pt x="589" y="236"/>
                    </a:cubicBezTo>
                    <a:cubicBezTo>
                      <a:pt x="589" y="235"/>
                      <a:pt x="587" y="235"/>
                      <a:pt x="586" y="234"/>
                    </a:cubicBezTo>
                    <a:cubicBezTo>
                      <a:pt x="585" y="234"/>
                      <a:pt x="585" y="234"/>
                      <a:pt x="585" y="235"/>
                    </a:cubicBezTo>
                    <a:cubicBezTo>
                      <a:pt x="585" y="235"/>
                      <a:pt x="584" y="235"/>
                      <a:pt x="583" y="234"/>
                    </a:cubicBezTo>
                    <a:cubicBezTo>
                      <a:pt x="582" y="234"/>
                      <a:pt x="583" y="233"/>
                      <a:pt x="584" y="232"/>
                    </a:cubicBezTo>
                    <a:cubicBezTo>
                      <a:pt x="584" y="232"/>
                      <a:pt x="583" y="231"/>
                      <a:pt x="582" y="231"/>
                    </a:cubicBezTo>
                    <a:cubicBezTo>
                      <a:pt x="582" y="230"/>
                      <a:pt x="581" y="230"/>
                      <a:pt x="581" y="229"/>
                    </a:cubicBezTo>
                    <a:cubicBezTo>
                      <a:pt x="580" y="228"/>
                      <a:pt x="581" y="227"/>
                      <a:pt x="582" y="227"/>
                    </a:cubicBezTo>
                    <a:cubicBezTo>
                      <a:pt x="582" y="226"/>
                      <a:pt x="583" y="226"/>
                      <a:pt x="583" y="225"/>
                    </a:cubicBezTo>
                    <a:cubicBezTo>
                      <a:pt x="583" y="224"/>
                      <a:pt x="585" y="224"/>
                      <a:pt x="585" y="224"/>
                    </a:cubicBezTo>
                    <a:cubicBezTo>
                      <a:pt x="585" y="224"/>
                      <a:pt x="584" y="223"/>
                      <a:pt x="583" y="223"/>
                    </a:cubicBezTo>
                    <a:cubicBezTo>
                      <a:pt x="583" y="223"/>
                      <a:pt x="582" y="222"/>
                      <a:pt x="581" y="222"/>
                    </a:cubicBezTo>
                    <a:cubicBezTo>
                      <a:pt x="581" y="221"/>
                      <a:pt x="581" y="220"/>
                      <a:pt x="581" y="219"/>
                    </a:cubicBezTo>
                    <a:cubicBezTo>
                      <a:pt x="581" y="218"/>
                      <a:pt x="581" y="217"/>
                      <a:pt x="581" y="216"/>
                    </a:cubicBezTo>
                    <a:cubicBezTo>
                      <a:pt x="582" y="216"/>
                      <a:pt x="582" y="216"/>
                      <a:pt x="581" y="215"/>
                    </a:cubicBezTo>
                    <a:cubicBezTo>
                      <a:pt x="581" y="215"/>
                      <a:pt x="580" y="214"/>
                      <a:pt x="579" y="213"/>
                    </a:cubicBezTo>
                    <a:cubicBezTo>
                      <a:pt x="578" y="212"/>
                      <a:pt x="578" y="211"/>
                      <a:pt x="578" y="210"/>
                    </a:cubicBezTo>
                    <a:cubicBezTo>
                      <a:pt x="578" y="210"/>
                      <a:pt x="576" y="209"/>
                      <a:pt x="576" y="209"/>
                    </a:cubicBezTo>
                    <a:cubicBezTo>
                      <a:pt x="575" y="208"/>
                      <a:pt x="574" y="208"/>
                      <a:pt x="574" y="209"/>
                    </a:cubicBezTo>
                    <a:cubicBezTo>
                      <a:pt x="574" y="210"/>
                      <a:pt x="574" y="209"/>
                      <a:pt x="573" y="209"/>
                    </a:cubicBezTo>
                    <a:cubicBezTo>
                      <a:pt x="572" y="208"/>
                      <a:pt x="573" y="207"/>
                      <a:pt x="573" y="206"/>
                    </a:cubicBezTo>
                    <a:cubicBezTo>
                      <a:pt x="573" y="205"/>
                      <a:pt x="572" y="204"/>
                      <a:pt x="571" y="204"/>
                    </a:cubicBezTo>
                    <a:cubicBezTo>
                      <a:pt x="571" y="203"/>
                      <a:pt x="570" y="203"/>
                      <a:pt x="569" y="202"/>
                    </a:cubicBezTo>
                    <a:cubicBezTo>
                      <a:pt x="568" y="201"/>
                      <a:pt x="568" y="199"/>
                      <a:pt x="569" y="198"/>
                    </a:cubicBezTo>
                    <a:cubicBezTo>
                      <a:pt x="569" y="196"/>
                      <a:pt x="569" y="196"/>
                      <a:pt x="570" y="195"/>
                    </a:cubicBezTo>
                    <a:cubicBezTo>
                      <a:pt x="570" y="194"/>
                      <a:pt x="571" y="195"/>
                      <a:pt x="572" y="195"/>
                    </a:cubicBezTo>
                    <a:cubicBezTo>
                      <a:pt x="573" y="195"/>
                      <a:pt x="573" y="195"/>
                      <a:pt x="574" y="195"/>
                    </a:cubicBezTo>
                    <a:cubicBezTo>
                      <a:pt x="575" y="195"/>
                      <a:pt x="575" y="194"/>
                      <a:pt x="575" y="193"/>
                    </a:cubicBezTo>
                    <a:cubicBezTo>
                      <a:pt x="576" y="193"/>
                      <a:pt x="576" y="192"/>
                      <a:pt x="575" y="192"/>
                    </a:cubicBezTo>
                    <a:cubicBezTo>
                      <a:pt x="574" y="191"/>
                      <a:pt x="575" y="191"/>
                      <a:pt x="575" y="190"/>
                    </a:cubicBezTo>
                    <a:cubicBezTo>
                      <a:pt x="575" y="189"/>
                      <a:pt x="574" y="188"/>
                      <a:pt x="574" y="188"/>
                    </a:cubicBezTo>
                    <a:cubicBezTo>
                      <a:pt x="574" y="187"/>
                      <a:pt x="575" y="186"/>
                      <a:pt x="575" y="185"/>
                    </a:cubicBezTo>
                    <a:cubicBezTo>
                      <a:pt x="575" y="184"/>
                      <a:pt x="576" y="183"/>
                      <a:pt x="577" y="183"/>
                    </a:cubicBezTo>
                    <a:cubicBezTo>
                      <a:pt x="578" y="182"/>
                      <a:pt x="578" y="182"/>
                      <a:pt x="579" y="182"/>
                    </a:cubicBezTo>
                    <a:cubicBezTo>
                      <a:pt x="579" y="182"/>
                      <a:pt x="580" y="182"/>
                      <a:pt x="580" y="181"/>
                    </a:cubicBezTo>
                    <a:cubicBezTo>
                      <a:pt x="580" y="181"/>
                      <a:pt x="580" y="181"/>
                      <a:pt x="581" y="180"/>
                    </a:cubicBezTo>
                    <a:cubicBezTo>
                      <a:pt x="581" y="180"/>
                      <a:pt x="582" y="179"/>
                      <a:pt x="582" y="178"/>
                    </a:cubicBezTo>
                    <a:cubicBezTo>
                      <a:pt x="583" y="178"/>
                      <a:pt x="584" y="177"/>
                      <a:pt x="585" y="176"/>
                    </a:cubicBezTo>
                    <a:cubicBezTo>
                      <a:pt x="586" y="176"/>
                      <a:pt x="586" y="175"/>
                      <a:pt x="587" y="175"/>
                    </a:cubicBezTo>
                    <a:cubicBezTo>
                      <a:pt x="588" y="175"/>
                      <a:pt x="589" y="175"/>
                      <a:pt x="590" y="175"/>
                    </a:cubicBezTo>
                    <a:cubicBezTo>
                      <a:pt x="590" y="175"/>
                      <a:pt x="590" y="174"/>
                      <a:pt x="589" y="173"/>
                    </a:cubicBezTo>
                    <a:cubicBezTo>
                      <a:pt x="589" y="173"/>
                      <a:pt x="589" y="172"/>
                      <a:pt x="588" y="171"/>
                    </a:cubicBezTo>
                    <a:cubicBezTo>
                      <a:pt x="588" y="170"/>
                      <a:pt x="588" y="170"/>
                      <a:pt x="588" y="170"/>
                    </a:cubicBezTo>
                    <a:cubicBezTo>
                      <a:pt x="587" y="169"/>
                      <a:pt x="587" y="170"/>
                      <a:pt x="586" y="170"/>
                    </a:cubicBezTo>
                    <a:cubicBezTo>
                      <a:pt x="585" y="170"/>
                      <a:pt x="585" y="170"/>
                      <a:pt x="584" y="169"/>
                    </a:cubicBezTo>
                    <a:cubicBezTo>
                      <a:pt x="584" y="168"/>
                      <a:pt x="584" y="168"/>
                      <a:pt x="583" y="168"/>
                    </a:cubicBezTo>
                    <a:cubicBezTo>
                      <a:pt x="582" y="168"/>
                      <a:pt x="582" y="168"/>
                      <a:pt x="581" y="168"/>
                    </a:cubicBezTo>
                    <a:cubicBezTo>
                      <a:pt x="581" y="168"/>
                      <a:pt x="580" y="168"/>
                      <a:pt x="579" y="168"/>
                    </a:cubicBezTo>
                    <a:cubicBezTo>
                      <a:pt x="579" y="168"/>
                      <a:pt x="579" y="167"/>
                      <a:pt x="579" y="166"/>
                    </a:cubicBezTo>
                    <a:cubicBezTo>
                      <a:pt x="579" y="165"/>
                      <a:pt x="578" y="165"/>
                      <a:pt x="577" y="164"/>
                    </a:cubicBezTo>
                    <a:cubicBezTo>
                      <a:pt x="576" y="164"/>
                      <a:pt x="575" y="164"/>
                      <a:pt x="575" y="163"/>
                    </a:cubicBezTo>
                    <a:cubicBezTo>
                      <a:pt x="574" y="163"/>
                      <a:pt x="574" y="162"/>
                      <a:pt x="574" y="161"/>
                    </a:cubicBezTo>
                    <a:cubicBezTo>
                      <a:pt x="575" y="161"/>
                      <a:pt x="575" y="160"/>
                      <a:pt x="574" y="159"/>
                    </a:cubicBezTo>
                    <a:cubicBezTo>
                      <a:pt x="573" y="159"/>
                      <a:pt x="572" y="159"/>
                      <a:pt x="572" y="160"/>
                    </a:cubicBezTo>
                    <a:cubicBezTo>
                      <a:pt x="571" y="160"/>
                      <a:pt x="571" y="161"/>
                      <a:pt x="570" y="161"/>
                    </a:cubicBezTo>
                    <a:cubicBezTo>
                      <a:pt x="569" y="162"/>
                      <a:pt x="568" y="161"/>
                      <a:pt x="567" y="161"/>
                    </a:cubicBezTo>
                    <a:cubicBezTo>
                      <a:pt x="566" y="162"/>
                      <a:pt x="566" y="164"/>
                      <a:pt x="566" y="164"/>
                    </a:cubicBezTo>
                    <a:cubicBezTo>
                      <a:pt x="565" y="164"/>
                      <a:pt x="565" y="163"/>
                      <a:pt x="565" y="162"/>
                    </a:cubicBezTo>
                    <a:cubicBezTo>
                      <a:pt x="565" y="161"/>
                      <a:pt x="564" y="160"/>
                      <a:pt x="563" y="160"/>
                    </a:cubicBezTo>
                    <a:cubicBezTo>
                      <a:pt x="563" y="159"/>
                      <a:pt x="562" y="159"/>
                      <a:pt x="562" y="159"/>
                    </a:cubicBezTo>
                    <a:cubicBezTo>
                      <a:pt x="562" y="158"/>
                      <a:pt x="562" y="158"/>
                      <a:pt x="561" y="157"/>
                    </a:cubicBezTo>
                    <a:cubicBezTo>
                      <a:pt x="560" y="157"/>
                      <a:pt x="560" y="157"/>
                      <a:pt x="560" y="156"/>
                    </a:cubicBezTo>
                    <a:cubicBezTo>
                      <a:pt x="560" y="155"/>
                      <a:pt x="559" y="156"/>
                      <a:pt x="558" y="155"/>
                    </a:cubicBezTo>
                    <a:cubicBezTo>
                      <a:pt x="557" y="155"/>
                      <a:pt x="556" y="154"/>
                      <a:pt x="555" y="154"/>
                    </a:cubicBezTo>
                    <a:cubicBezTo>
                      <a:pt x="554" y="154"/>
                      <a:pt x="555" y="155"/>
                      <a:pt x="555" y="157"/>
                    </a:cubicBezTo>
                    <a:cubicBezTo>
                      <a:pt x="554" y="158"/>
                      <a:pt x="553" y="158"/>
                      <a:pt x="553" y="158"/>
                    </a:cubicBezTo>
                    <a:cubicBezTo>
                      <a:pt x="552" y="159"/>
                      <a:pt x="552" y="160"/>
                      <a:pt x="552" y="161"/>
                    </a:cubicBezTo>
                    <a:cubicBezTo>
                      <a:pt x="551" y="161"/>
                      <a:pt x="551" y="162"/>
                      <a:pt x="550" y="162"/>
                    </a:cubicBezTo>
                    <a:cubicBezTo>
                      <a:pt x="550" y="161"/>
                      <a:pt x="548" y="160"/>
                      <a:pt x="548" y="159"/>
                    </a:cubicBezTo>
                    <a:cubicBezTo>
                      <a:pt x="548" y="159"/>
                      <a:pt x="548" y="158"/>
                      <a:pt x="547" y="158"/>
                    </a:cubicBezTo>
                    <a:cubicBezTo>
                      <a:pt x="546" y="157"/>
                      <a:pt x="547" y="157"/>
                      <a:pt x="547" y="156"/>
                    </a:cubicBezTo>
                    <a:cubicBezTo>
                      <a:pt x="547" y="156"/>
                      <a:pt x="547" y="155"/>
                      <a:pt x="547" y="155"/>
                    </a:cubicBezTo>
                    <a:cubicBezTo>
                      <a:pt x="547" y="154"/>
                      <a:pt x="546" y="153"/>
                      <a:pt x="545" y="152"/>
                    </a:cubicBezTo>
                    <a:cubicBezTo>
                      <a:pt x="544" y="151"/>
                      <a:pt x="544" y="151"/>
                      <a:pt x="543" y="151"/>
                    </a:cubicBezTo>
                    <a:cubicBezTo>
                      <a:pt x="542" y="151"/>
                      <a:pt x="542" y="152"/>
                      <a:pt x="541" y="152"/>
                    </a:cubicBezTo>
                    <a:cubicBezTo>
                      <a:pt x="541" y="152"/>
                      <a:pt x="540" y="150"/>
                      <a:pt x="540" y="149"/>
                    </a:cubicBezTo>
                    <a:cubicBezTo>
                      <a:pt x="540" y="148"/>
                      <a:pt x="540" y="148"/>
                      <a:pt x="539" y="148"/>
                    </a:cubicBezTo>
                    <a:cubicBezTo>
                      <a:pt x="539" y="148"/>
                      <a:pt x="539" y="147"/>
                      <a:pt x="539" y="146"/>
                    </a:cubicBezTo>
                    <a:cubicBezTo>
                      <a:pt x="538" y="146"/>
                      <a:pt x="538" y="145"/>
                      <a:pt x="538" y="145"/>
                    </a:cubicBezTo>
                    <a:cubicBezTo>
                      <a:pt x="537" y="144"/>
                      <a:pt x="537" y="145"/>
                      <a:pt x="536" y="145"/>
                    </a:cubicBezTo>
                    <a:cubicBezTo>
                      <a:pt x="536" y="146"/>
                      <a:pt x="535" y="146"/>
                      <a:pt x="534" y="145"/>
                    </a:cubicBezTo>
                    <a:cubicBezTo>
                      <a:pt x="533" y="145"/>
                      <a:pt x="533" y="145"/>
                      <a:pt x="533" y="144"/>
                    </a:cubicBezTo>
                    <a:cubicBezTo>
                      <a:pt x="533" y="144"/>
                      <a:pt x="533" y="143"/>
                      <a:pt x="533" y="143"/>
                    </a:cubicBezTo>
                    <a:cubicBezTo>
                      <a:pt x="533" y="142"/>
                      <a:pt x="534" y="142"/>
                      <a:pt x="534" y="141"/>
                    </a:cubicBezTo>
                    <a:cubicBezTo>
                      <a:pt x="534" y="141"/>
                      <a:pt x="532" y="140"/>
                      <a:pt x="532" y="140"/>
                    </a:cubicBezTo>
                    <a:cubicBezTo>
                      <a:pt x="532" y="140"/>
                      <a:pt x="531" y="141"/>
                      <a:pt x="530" y="141"/>
                    </a:cubicBezTo>
                    <a:cubicBezTo>
                      <a:pt x="529" y="141"/>
                      <a:pt x="529" y="141"/>
                      <a:pt x="528" y="142"/>
                    </a:cubicBezTo>
                    <a:cubicBezTo>
                      <a:pt x="527" y="143"/>
                      <a:pt x="526" y="142"/>
                      <a:pt x="526" y="141"/>
                    </a:cubicBezTo>
                    <a:cubicBezTo>
                      <a:pt x="525" y="141"/>
                      <a:pt x="524" y="143"/>
                      <a:pt x="523" y="142"/>
                    </a:cubicBezTo>
                    <a:cubicBezTo>
                      <a:pt x="522" y="142"/>
                      <a:pt x="524" y="141"/>
                      <a:pt x="524" y="140"/>
                    </a:cubicBezTo>
                    <a:cubicBezTo>
                      <a:pt x="524" y="139"/>
                      <a:pt x="522" y="139"/>
                      <a:pt x="521" y="139"/>
                    </a:cubicBezTo>
                    <a:cubicBezTo>
                      <a:pt x="520" y="139"/>
                      <a:pt x="519" y="138"/>
                      <a:pt x="520" y="137"/>
                    </a:cubicBezTo>
                    <a:cubicBezTo>
                      <a:pt x="520" y="136"/>
                      <a:pt x="520" y="132"/>
                      <a:pt x="520" y="131"/>
                    </a:cubicBezTo>
                    <a:cubicBezTo>
                      <a:pt x="520" y="131"/>
                      <a:pt x="521" y="127"/>
                      <a:pt x="521" y="127"/>
                    </a:cubicBezTo>
                    <a:cubicBezTo>
                      <a:pt x="521" y="127"/>
                      <a:pt x="520" y="127"/>
                      <a:pt x="519" y="127"/>
                    </a:cubicBezTo>
                    <a:cubicBezTo>
                      <a:pt x="518" y="127"/>
                      <a:pt x="517" y="126"/>
                      <a:pt x="516" y="126"/>
                    </a:cubicBezTo>
                    <a:cubicBezTo>
                      <a:pt x="515" y="125"/>
                      <a:pt x="516" y="123"/>
                      <a:pt x="515" y="123"/>
                    </a:cubicBezTo>
                    <a:cubicBezTo>
                      <a:pt x="513" y="123"/>
                      <a:pt x="512" y="123"/>
                      <a:pt x="512" y="124"/>
                    </a:cubicBezTo>
                    <a:cubicBezTo>
                      <a:pt x="512" y="125"/>
                      <a:pt x="512" y="126"/>
                      <a:pt x="511" y="127"/>
                    </a:cubicBezTo>
                    <a:cubicBezTo>
                      <a:pt x="510" y="128"/>
                      <a:pt x="511" y="128"/>
                      <a:pt x="511" y="130"/>
                    </a:cubicBezTo>
                    <a:cubicBezTo>
                      <a:pt x="511" y="131"/>
                      <a:pt x="510" y="132"/>
                      <a:pt x="510" y="132"/>
                    </a:cubicBezTo>
                    <a:cubicBezTo>
                      <a:pt x="510" y="133"/>
                      <a:pt x="508" y="133"/>
                      <a:pt x="507" y="132"/>
                    </a:cubicBezTo>
                    <a:cubicBezTo>
                      <a:pt x="506" y="132"/>
                      <a:pt x="505" y="132"/>
                      <a:pt x="505" y="132"/>
                    </a:cubicBezTo>
                    <a:cubicBezTo>
                      <a:pt x="504" y="131"/>
                      <a:pt x="504" y="133"/>
                      <a:pt x="504" y="134"/>
                    </a:cubicBezTo>
                    <a:cubicBezTo>
                      <a:pt x="503" y="135"/>
                      <a:pt x="503" y="136"/>
                      <a:pt x="503" y="137"/>
                    </a:cubicBezTo>
                    <a:cubicBezTo>
                      <a:pt x="502" y="138"/>
                      <a:pt x="502" y="136"/>
                      <a:pt x="501" y="135"/>
                    </a:cubicBezTo>
                    <a:cubicBezTo>
                      <a:pt x="500" y="134"/>
                      <a:pt x="498" y="138"/>
                      <a:pt x="498" y="138"/>
                    </a:cubicBezTo>
                    <a:cubicBezTo>
                      <a:pt x="497" y="136"/>
                      <a:pt x="497" y="136"/>
                      <a:pt x="497" y="136"/>
                    </a:cubicBezTo>
                    <a:cubicBezTo>
                      <a:pt x="497" y="136"/>
                      <a:pt x="497" y="137"/>
                      <a:pt x="495" y="138"/>
                    </a:cubicBezTo>
                    <a:cubicBezTo>
                      <a:pt x="494" y="138"/>
                      <a:pt x="494" y="137"/>
                      <a:pt x="493" y="137"/>
                    </a:cubicBezTo>
                    <a:cubicBezTo>
                      <a:pt x="491" y="137"/>
                      <a:pt x="491" y="140"/>
                      <a:pt x="490" y="139"/>
                    </a:cubicBezTo>
                    <a:cubicBezTo>
                      <a:pt x="489" y="138"/>
                      <a:pt x="488" y="137"/>
                      <a:pt x="487" y="137"/>
                    </a:cubicBezTo>
                    <a:cubicBezTo>
                      <a:pt x="486" y="137"/>
                      <a:pt x="486" y="136"/>
                      <a:pt x="486" y="135"/>
                    </a:cubicBezTo>
                    <a:cubicBezTo>
                      <a:pt x="486" y="134"/>
                      <a:pt x="485" y="134"/>
                      <a:pt x="484" y="134"/>
                    </a:cubicBezTo>
                    <a:cubicBezTo>
                      <a:pt x="484" y="134"/>
                      <a:pt x="483" y="134"/>
                      <a:pt x="481" y="134"/>
                    </a:cubicBezTo>
                    <a:cubicBezTo>
                      <a:pt x="480" y="135"/>
                      <a:pt x="479" y="134"/>
                      <a:pt x="479" y="134"/>
                    </a:cubicBezTo>
                    <a:cubicBezTo>
                      <a:pt x="479" y="133"/>
                      <a:pt x="479" y="132"/>
                      <a:pt x="478" y="133"/>
                    </a:cubicBezTo>
                    <a:cubicBezTo>
                      <a:pt x="477" y="133"/>
                      <a:pt x="476" y="131"/>
                      <a:pt x="475" y="130"/>
                    </a:cubicBezTo>
                    <a:cubicBezTo>
                      <a:pt x="474" y="129"/>
                      <a:pt x="474" y="129"/>
                      <a:pt x="473" y="130"/>
                    </a:cubicBezTo>
                    <a:cubicBezTo>
                      <a:pt x="471" y="131"/>
                      <a:pt x="471" y="131"/>
                      <a:pt x="470" y="132"/>
                    </a:cubicBezTo>
                    <a:cubicBezTo>
                      <a:pt x="469" y="132"/>
                      <a:pt x="468" y="131"/>
                      <a:pt x="468" y="130"/>
                    </a:cubicBezTo>
                    <a:cubicBezTo>
                      <a:pt x="468" y="130"/>
                      <a:pt x="468" y="128"/>
                      <a:pt x="467" y="126"/>
                    </a:cubicBezTo>
                    <a:cubicBezTo>
                      <a:pt x="467" y="125"/>
                      <a:pt x="467" y="124"/>
                      <a:pt x="468" y="123"/>
                    </a:cubicBezTo>
                    <a:cubicBezTo>
                      <a:pt x="469" y="123"/>
                      <a:pt x="469" y="122"/>
                      <a:pt x="469" y="121"/>
                    </a:cubicBezTo>
                    <a:cubicBezTo>
                      <a:pt x="469" y="120"/>
                      <a:pt x="470" y="119"/>
                      <a:pt x="469" y="119"/>
                    </a:cubicBezTo>
                    <a:cubicBezTo>
                      <a:pt x="469" y="118"/>
                      <a:pt x="469" y="115"/>
                      <a:pt x="469" y="114"/>
                    </a:cubicBezTo>
                    <a:cubicBezTo>
                      <a:pt x="469" y="113"/>
                      <a:pt x="468" y="113"/>
                      <a:pt x="467" y="113"/>
                    </a:cubicBezTo>
                    <a:cubicBezTo>
                      <a:pt x="466" y="113"/>
                      <a:pt x="466" y="114"/>
                      <a:pt x="466" y="115"/>
                    </a:cubicBezTo>
                    <a:cubicBezTo>
                      <a:pt x="466" y="116"/>
                      <a:pt x="465" y="115"/>
                      <a:pt x="465" y="115"/>
                    </a:cubicBezTo>
                    <a:cubicBezTo>
                      <a:pt x="464" y="114"/>
                      <a:pt x="464" y="113"/>
                      <a:pt x="463" y="114"/>
                    </a:cubicBezTo>
                    <a:cubicBezTo>
                      <a:pt x="463" y="114"/>
                      <a:pt x="464" y="115"/>
                      <a:pt x="463" y="116"/>
                    </a:cubicBezTo>
                    <a:cubicBezTo>
                      <a:pt x="462" y="117"/>
                      <a:pt x="461" y="117"/>
                      <a:pt x="459" y="117"/>
                    </a:cubicBezTo>
                    <a:cubicBezTo>
                      <a:pt x="457" y="117"/>
                      <a:pt x="457" y="117"/>
                      <a:pt x="456" y="116"/>
                    </a:cubicBezTo>
                    <a:cubicBezTo>
                      <a:pt x="455" y="116"/>
                      <a:pt x="452" y="117"/>
                      <a:pt x="452" y="116"/>
                    </a:cubicBezTo>
                    <a:cubicBezTo>
                      <a:pt x="451" y="115"/>
                      <a:pt x="449" y="116"/>
                      <a:pt x="448" y="116"/>
                    </a:cubicBezTo>
                    <a:cubicBezTo>
                      <a:pt x="446" y="116"/>
                      <a:pt x="446" y="115"/>
                      <a:pt x="445" y="114"/>
                    </a:cubicBezTo>
                    <a:cubicBezTo>
                      <a:pt x="444" y="113"/>
                      <a:pt x="443" y="112"/>
                      <a:pt x="443" y="111"/>
                    </a:cubicBezTo>
                    <a:cubicBezTo>
                      <a:pt x="442" y="110"/>
                      <a:pt x="442" y="110"/>
                      <a:pt x="441" y="110"/>
                    </a:cubicBezTo>
                    <a:cubicBezTo>
                      <a:pt x="440" y="110"/>
                      <a:pt x="439" y="108"/>
                      <a:pt x="438" y="108"/>
                    </a:cubicBezTo>
                    <a:cubicBezTo>
                      <a:pt x="437" y="108"/>
                      <a:pt x="436" y="110"/>
                      <a:pt x="435" y="109"/>
                    </a:cubicBezTo>
                    <a:cubicBezTo>
                      <a:pt x="434" y="109"/>
                      <a:pt x="434" y="110"/>
                      <a:pt x="434" y="111"/>
                    </a:cubicBezTo>
                    <a:cubicBezTo>
                      <a:pt x="434" y="112"/>
                      <a:pt x="433" y="112"/>
                      <a:pt x="432" y="113"/>
                    </a:cubicBezTo>
                    <a:cubicBezTo>
                      <a:pt x="431" y="114"/>
                      <a:pt x="431" y="115"/>
                      <a:pt x="430" y="115"/>
                    </a:cubicBezTo>
                    <a:cubicBezTo>
                      <a:pt x="429" y="116"/>
                      <a:pt x="428" y="117"/>
                      <a:pt x="427" y="117"/>
                    </a:cubicBezTo>
                    <a:cubicBezTo>
                      <a:pt x="425" y="117"/>
                      <a:pt x="425" y="117"/>
                      <a:pt x="424" y="118"/>
                    </a:cubicBezTo>
                    <a:cubicBezTo>
                      <a:pt x="424" y="119"/>
                      <a:pt x="423" y="118"/>
                      <a:pt x="422" y="117"/>
                    </a:cubicBezTo>
                    <a:cubicBezTo>
                      <a:pt x="422" y="116"/>
                      <a:pt x="421" y="116"/>
                      <a:pt x="420" y="114"/>
                    </a:cubicBezTo>
                    <a:cubicBezTo>
                      <a:pt x="420" y="113"/>
                      <a:pt x="420" y="112"/>
                      <a:pt x="421" y="111"/>
                    </a:cubicBezTo>
                    <a:cubicBezTo>
                      <a:pt x="421" y="110"/>
                      <a:pt x="421" y="109"/>
                      <a:pt x="420" y="109"/>
                    </a:cubicBezTo>
                    <a:cubicBezTo>
                      <a:pt x="419" y="109"/>
                      <a:pt x="419" y="108"/>
                      <a:pt x="418" y="108"/>
                    </a:cubicBezTo>
                    <a:cubicBezTo>
                      <a:pt x="417" y="107"/>
                      <a:pt x="416" y="109"/>
                      <a:pt x="416" y="110"/>
                    </a:cubicBezTo>
                    <a:cubicBezTo>
                      <a:pt x="416" y="112"/>
                      <a:pt x="414" y="112"/>
                      <a:pt x="412" y="111"/>
                    </a:cubicBezTo>
                    <a:cubicBezTo>
                      <a:pt x="411" y="111"/>
                      <a:pt x="411" y="109"/>
                      <a:pt x="411" y="107"/>
                    </a:cubicBezTo>
                    <a:cubicBezTo>
                      <a:pt x="411" y="105"/>
                      <a:pt x="411" y="105"/>
                      <a:pt x="410" y="104"/>
                    </a:cubicBezTo>
                    <a:cubicBezTo>
                      <a:pt x="409" y="104"/>
                      <a:pt x="408" y="103"/>
                      <a:pt x="408" y="102"/>
                    </a:cubicBezTo>
                    <a:cubicBezTo>
                      <a:pt x="408" y="100"/>
                      <a:pt x="408" y="100"/>
                      <a:pt x="408" y="100"/>
                    </a:cubicBezTo>
                    <a:cubicBezTo>
                      <a:pt x="407" y="100"/>
                      <a:pt x="405" y="100"/>
                      <a:pt x="404" y="99"/>
                    </a:cubicBezTo>
                    <a:cubicBezTo>
                      <a:pt x="404" y="98"/>
                      <a:pt x="405" y="96"/>
                      <a:pt x="406" y="95"/>
                    </a:cubicBezTo>
                    <a:cubicBezTo>
                      <a:pt x="407" y="94"/>
                      <a:pt x="406" y="94"/>
                      <a:pt x="405" y="94"/>
                    </a:cubicBezTo>
                    <a:cubicBezTo>
                      <a:pt x="404" y="93"/>
                      <a:pt x="403" y="92"/>
                      <a:pt x="402" y="91"/>
                    </a:cubicBezTo>
                    <a:cubicBezTo>
                      <a:pt x="401" y="89"/>
                      <a:pt x="401" y="88"/>
                      <a:pt x="401" y="87"/>
                    </a:cubicBezTo>
                    <a:cubicBezTo>
                      <a:pt x="401" y="86"/>
                      <a:pt x="402" y="88"/>
                      <a:pt x="402" y="88"/>
                    </a:cubicBezTo>
                    <a:cubicBezTo>
                      <a:pt x="402" y="88"/>
                      <a:pt x="403" y="87"/>
                      <a:pt x="403" y="87"/>
                    </a:cubicBezTo>
                    <a:cubicBezTo>
                      <a:pt x="404" y="86"/>
                      <a:pt x="404" y="85"/>
                      <a:pt x="404" y="84"/>
                    </a:cubicBezTo>
                    <a:cubicBezTo>
                      <a:pt x="403" y="82"/>
                      <a:pt x="404" y="82"/>
                      <a:pt x="405" y="81"/>
                    </a:cubicBezTo>
                    <a:cubicBezTo>
                      <a:pt x="405" y="80"/>
                      <a:pt x="404" y="79"/>
                      <a:pt x="404" y="79"/>
                    </a:cubicBezTo>
                    <a:cubicBezTo>
                      <a:pt x="403" y="79"/>
                      <a:pt x="403" y="79"/>
                      <a:pt x="402" y="78"/>
                    </a:cubicBezTo>
                    <a:cubicBezTo>
                      <a:pt x="402" y="77"/>
                      <a:pt x="401" y="76"/>
                      <a:pt x="401" y="75"/>
                    </a:cubicBezTo>
                    <a:cubicBezTo>
                      <a:pt x="402" y="74"/>
                      <a:pt x="402" y="74"/>
                      <a:pt x="401" y="73"/>
                    </a:cubicBezTo>
                    <a:cubicBezTo>
                      <a:pt x="400" y="72"/>
                      <a:pt x="403" y="71"/>
                      <a:pt x="403" y="71"/>
                    </a:cubicBezTo>
                    <a:cubicBezTo>
                      <a:pt x="403" y="71"/>
                      <a:pt x="403" y="70"/>
                      <a:pt x="402" y="68"/>
                    </a:cubicBezTo>
                    <a:cubicBezTo>
                      <a:pt x="401" y="66"/>
                      <a:pt x="403" y="65"/>
                      <a:pt x="403" y="65"/>
                    </a:cubicBezTo>
                    <a:cubicBezTo>
                      <a:pt x="402" y="64"/>
                      <a:pt x="402" y="65"/>
                      <a:pt x="401" y="65"/>
                    </a:cubicBezTo>
                    <a:cubicBezTo>
                      <a:pt x="400" y="65"/>
                      <a:pt x="401" y="64"/>
                      <a:pt x="401" y="63"/>
                    </a:cubicBezTo>
                    <a:cubicBezTo>
                      <a:pt x="401" y="63"/>
                      <a:pt x="400" y="63"/>
                      <a:pt x="399" y="61"/>
                    </a:cubicBezTo>
                    <a:cubicBezTo>
                      <a:pt x="398" y="60"/>
                      <a:pt x="397" y="60"/>
                      <a:pt x="395" y="60"/>
                    </a:cubicBezTo>
                    <a:cubicBezTo>
                      <a:pt x="393" y="60"/>
                      <a:pt x="392" y="62"/>
                      <a:pt x="392" y="63"/>
                    </a:cubicBezTo>
                    <a:cubicBezTo>
                      <a:pt x="392" y="64"/>
                      <a:pt x="391" y="66"/>
                      <a:pt x="391" y="66"/>
                    </a:cubicBezTo>
                    <a:cubicBezTo>
                      <a:pt x="390" y="66"/>
                      <a:pt x="390" y="67"/>
                      <a:pt x="389" y="67"/>
                    </a:cubicBezTo>
                    <a:cubicBezTo>
                      <a:pt x="388" y="67"/>
                      <a:pt x="387" y="68"/>
                      <a:pt x="387" y="69"/>
                    </a:cubicBezTo>
                    <a:cubicBezTo>
                      <a:pt x="386" y="70"/>
                      <a:pt x="387" y="70"/>
                      <a:pt x="387" y="71"/>
                    </a:cubicBezTo>
                    <a:cubicBezTo>
                      <a:pt x="388" y="72"/>
                      <a:pt x="388" y="72"/>
                      <a:pt x="387" y="72"/>
                    </a:cubicBezTo>
                    <a:cubicBezTo>
                      <a:pt x="385" y="71"/>
                      <a:pt x="386" y="70"/>
                      <a:pt x="385" y="69"/>
                    </a:cubicBezTo>
                    <a:cubicBezTo>
                      <a:pt x="385" y="69"/>
                      <a:pt x="383" y="71"/>
                      <a:pt x="382" y="72"/>
                    </a:cubicBezTo>
                    <a:cubicBezTo>
                      <a:pt x="381" y="73"/>
                      <a:pt x="379" y="74"/>
                      <a:pt x="378" y="75"/>
                    </a:cubicBezTo>
                    <a:cubicBezTo>
                      <a:pt x="376" y="76"/>
                      <a:pt x="376" y="75"/>
                      <a:pt x="375" y="74"/>
                    </a:cubicBezTo>
                    <a:cubicBezTo>
                      <a:pt x="374" y="73"/>
                      <a:pt x="373" y="74"/>
                      <a:pt x="372" y="74"/>
                    </a:cubicBezTo>
                    <a:cubicBezTo>
                      <a:pt x="372" y="74"/>
                      <a:pt x="371" y="73"/>
                      <a:pt x="370" y="73"/>
                    </a:cubicBezTo>
                    <a:cubicBezTo>
                      <a:pt x="369" y="72"/>
                      <a:pt x="369" y="71"/>
                      <a:pt x="370" y="70"/>
                    </a:cubicBezTo>
                    <a:cubicBezTo>
                      <a:pt x="370" y="69"/>
                      <a:pt x="367" y="69"/>
                      <a:pt x="367" y="69"/>
                    </a:cubicBezTo>
                    <a:cubicBezTo>
                      <a:pt x="366" y="68"/>
                      <a:pt x="365" y="66"/>
                      <a:pt x="364" y="66"/>
                    </a:cubicBezTo>
                    <a:cubicBezTo>
                      <a:pt x="363" y="65"/>
                      <a:pt x="362" y="64"/>
                      <a:pt x="361" y="63"/>
                    </a:cubicBezTo>
                    <a:cubicBezTo>
                      <a:pt x="360" y="63"/>
                      <a:pt x="358" y="63"/>
                      <a:pt x="357" y="64"/>
                    </a:cubicBezTo>
                    <a:cubicBezTo>
                      <a:pt x="355" y="65"/>
                      <a:pt x="356" y="68"/>
                      <a:pt x="355" y="68"/>
                    </a:cubicBezTo>
                    <a:cubicBezTo>
                      <a:pt x="354" y="68"/>
                      <a:pt x="354" y="68"/>
                      <a:pt x="353" y="67"/>
                    </a:cubicBezTo>
                    <a:cubicBezTo>
                      <a:pt x="352" y="65"/>
                      <a:pt x="351" y="66"/>
                      <a:pt x="350" y="66"/>
                    </a:cubicBezTo>
                    <a:cubicBezTo>
                      <a:pt x="349" y="66"/>
                      <a:pt x="348" y="65"/>
                      <a:pt x="348" y="65"/>
                    </a:cubicBezTo>
                    <a:cubicBezTo>
                      <a:pt x="347" y="64"/>
                      <a:pt x="345" y="65"/>
                      <a:pt x="344" y="65"/>
                    </a:cubicBezTo>
                    <a:cubicBezTo>
                      <a:pt x="343" y="66"/>
                      <a:pt x="343" y="67"/>
                      <a:pt x="343" y="68"/>
                    </a:cubicBezTo>
                    <a:cubicBezTo>
                      <a:pt x="343" y="68"/>
                      <a:pt x="343" y="69"/>
                      <a:pt x="343" y="69"/>
                    </a:cubicBezTo>
                    <a:cubicBezTo>
                      <a:pt x="342" y="69"/>
                      <a:pt x="342" y="69"/>
                      <a:pt x="341" y="68"/>
                    </a:cubicBezTo>
                    <a:cubicBezTo>
                      <a:pt x="341" y="67"/>
                      <a:pt x="340" y="68"/>
                      <a:pt x="338" y="68"/>
                    </a:cubicBezTo>
                    <a:cubicBezTo>
                      <a:pt x="337" y="67"/>
                      <a:pt x="337" y="68"/>
                      <a:pt x="336" y="68"/>
                    </a:cubicBezTo>
                    <a:cubicBezTo>
                      <a:pt x="334" y="67"/>
                      <a:pt x="333" y="69"/>
                      <a:pt x="332" y="69"/>
                    </a:cubicBezTo>
                    <a:cubicBezTo>
                      <a:pt x="331" y="70"/>
                      <a:pt x="330" y="71"/>
                      <a:pt x="329" y="71"/>
                    </a:cubicBezTo>
                    <a:cubicBezTo>
                      <a:pt x="327" y="72"/>
                      <a:pt x="328" y="73"/>
                      <a:pt x="326" y="73"/>
                    </a:cubicBezTo>
                    <a:cubicBezTo>
                      <a:pt x="325" y="73"/>
                      <a:pt x="325" y="73"/>
                      <a:pt x="324" y="72"/>
                    </a:cubicBezTo>
                    <a:cubicBezTo>
                      <a:pt x="324" y="70"/>
                      <a:pt x="323" y="72"/>
                      <a:pt x="322" y="72"/>
                    </a:cubicBezTo>
                    <a:cubicBezTo>
                      <a:pt x="321" y="73"/>
                      <a:pt x="319" y="71"/>
                      <a:pt x="318" y="71"/>
                    </a:cubicBezTo>
                    <a:cubicBezTo>
                      <a:pt x="317" y="71"/>
                      <a:pt x="315" y="70"/>
                      <a:pt x="313" y="70"/>
                    </a:cubicBezTo>
                    <a:cubicBezTo>
                      <a:pt x="312" y="70"/>
                      <a:pt x="310" y="68"/>
                      <a:pt x="310" y="68"/>
                    </a:cubicBezTo>
                    <a:cubicBezTo>
                      <a:pt x="309" y="68"/>
                      <a:pt x="309" y="69"/>
                      <a:pt x="308" y="70"/>
                    </a:cubicBezTo>
                    <a:cubicBezTo>
                      <a:pt x="307" y="71"/>
                      <a:pt x="306" y="72"/>
                      <a:pt x="305" y="72"/>
                    </a:cubicBezTo>
                    <a:cubicBezTo>
                      <a:pt x="304" y="72"/>
                      <a:pt x="302" y="74"/>
                      <a:pt x="302" y="75"/>
                    </a:cubicBezTo>
                    <a:cubicBezTo>
                      <a:pt x="302" y="75"/>
                      <a:pt x="300" y="74"/>
                      <a:pt x="300" y="73"/>
                    </a:cubicBezTo>
                    <a:cubicBezTo>
                      <a:pt x="299" y="73"/>
                      <a:pt x="298" y="73"/>
                      <a:pt x="297" y="73"/>
                    </a:cubicBezTo>
                    <a:cubicBezTo>
                      <a:pt x="296" y="73"/>
                      <a:pt x="295" y="74"/>
                      <a:pt x="294" y="75"/>
                    </a:cubicBezTo>
                    <a:cubicBezTo>
                      <a:pt x="294" y="76"/>
                      <a:pt x="294" y="76"/>
                      <a:pt x="294" y="77"/>
                    </a:cubicBezTo>
                    <a:cubicBezTo>
                      <a:pt x="294" y="77"/>
                      <a:pt x="292" y="77"/>
                      <a:pt x="291" y="76"/>
                    </a:cubicBezTo>
                    <a:cubicBezTo>
                      <a:pt x="290" y="76"/>
                      <a:pt x="288" y="74"/>
                      <a:pt x="287" y="73"/>
                    </a:cubicBezTo>
                    <a:cubicBezTo>
                      <a:pt x="285" y="72"/>
                      <a:pt x="284" y="72"/>
                      <a:pt x="283" y="72"/>
                    </a:cubicBezTo>
                    <a:cubicBezTo>
                      <a:pt x="282" y="72"/>
                      <a:pt x="282" y="72"/>
                      <a:pt x="281" y="71"/>
                    </a:cubicBezTo>
                    <a:cubicBezTo>
                      <a:pt x="281" y="71"/>
                      <a:pt x="281" y="70"/>
                      <a:pt x="280" y="70"/>
                    </a:cubicBezTo>
                    <a:cubicBezTo>
                      <a:pt x="278" y="71"/>
                      <a:pt x="280" y="72"/>
                      <a:pt x="281" y="73"/>
                    </a:cubicBezTo>
                    <a:cubicBezTo>
                      <a:pt x="281" y="74"/>
                      <a:pt x="279" y="72"/>
                      <a:pt x="277" y="72"/>
                    </a:cubicBezTo>
                    <a:cubicBezTo>
                      <a:pt x="276" y="71"/>
                      <a:pt x="276" y="71"/>
                      <a:pt x="275" y="70"/>
                    </a:cubicBezTo>
                    <a:cubicBezTo>
                      <a:pt x="274" y="70"/>
                      <a:pt x="274" y="69"/>
                      <a:pt x="273" y="68"/>
                    </a:cubicBezTo>
                    <a:cubicBezTo>
                      <a:pt x="273" y="67"/>
                      <a:pt x="274" y="66"/>
                      <a:pt x="273" y="65"/>
                    </a:cubicBezTo>
                    <a:cubicBezTo>
                      <a:pt x="272" y="65"/>
                      <a:pt x="271" y="66"/>
                      <a:pt x="270" y="67"/>
                    </a:cubicBezTo>
                    <a:cubicBezTo>
                      <a:pt x="269" y="68"/>
                      <a:pt x="268" y="67"/>
                      <a:pt x="267" y="66"/>
                    </a:cubicBezTo>
                    <a:cubicBezTo>
                      <a:pt x="267" y="65"/>
                      <a:pt x="265" y="63"/>
                      <a:pt x="264" y="62"/>
                    </a:cubicBezTo>
                    <a:cubicBezTo>
                      <a:pt x="263" y="61"/>
                      <a:pt x="262" y="63"/>
                      <a:pt x="260" y="63"/>
                    </a:cubicBezTo>
                    <a:cubicBezTo>
                      <a:pt x="259" y="64"/>
                      <a:pt x="258" y="63"/>
                      <a:pt x="257" y="62"/>
                    </a:cubicBezTo>
                    <a:cubicBezTo>
                      <a:pt x="257" y="61"/>
                      <a:pt x="255" y="61"/>
                      <a:pt x="255" y="61"/>
                    </a:cubicBezTo>
                    <a:cubicBezTo>
                      <a:pt x="254" y="61"/>
                      <a:pt x="252" y="60"/>
                      <a:pt x="251" y="60"/>
                    </a:cubicBezTo>
                    <a:cubicBezTo>
                      <a:pt x="250" y="59"/>
                      <a:pt x="250" y="59"/>
                      <a:pt x="248" y="58"/>
                    </a:cubicBezTo>
                    <a:cubicBezTo>
                      <a:pt x="247" y="57"/>
                      <a:pt x="246" y="55"/>
                      <a:pt x="244" y="55"/>
                    </a:cubicBezTo>
                    <a:cubicBezTo>
                      <a:pt x="243" y="55"/>
                      <a:pt x="241" y="54"/>
                      <a:pt x="240" y="55"/>
                    </a:cubicBezTo>
                    <a:cubicBezTo>
                      <a:pt x="239" y="56"/>
                      <a:pt x="240" y="54"/>
                      <a:pt x="240" y="53"/>
                    </a:cubicBezTo>
                    <a:cubicBezTo>
                      <a:pt x="240" y="53"/>
                      <a:pt x="238" y="54"/>
                      <a:pt x="238" y="55"/>
                    </a:cubicBezTo>
                    <a:cubicBezTo>
                      <a:pt x="237" y="56"/>
                      <a:pt x="236" y="56"/>
                      <a:pt x="235" y="57"/>
                    </a:cubicBezTo>
                    <a:cubicBezTo>
                      <a:pt x="234" y="57"/>
                      <a:pt x="234" y="56"/>
                      <a:pt x="233" y="56"/>
                    </a:cubicBezTo>
                    <a:cubicBezTo>
                      <a:pt x="232" y="55"/>
                      <a:pt x="232" y="55"/>
                      <a:pt x="231" y="54"/>
                    </a:cubicBezTo>
                    <a:cubicBezTo>
                      <a:pt x="231" y="52"/>
                      <a:pt x="231" y="52"/>
                      <a:pt x="230" y="51"/>
                    </a:cubicBezTo>
                    <a:cubicBezTo>
                      <a:pt x="229" y="49"/>
                      <a:pt x="227" y="48"/>
                      <a:pt x="226" y="47"/>
                    </a:cubicBezTo>
                    <a:cubicBezTo>
                      <a:pt x="225" y="46"/>
                      <a:pt x="224" y="46"/>
                      <a:pt x="223" y="45"/>
                    </a:cubicBezTo>
                    <a:cubicBezTo>
                      <a:pt x="223" y="44"/>
                      <a:pt x="225" y="45"/>
                      <a:pt x="226" y="45"/>
                    </a:cubicBezTo>
                    <a:cubicBezTo>
                      <a:pt x="226" y="45"/>
                      <a:pt x="226" y="44"/>
                      <a:pt x="226" y="43"/>
                    </a:cubicBezTo>
                    <a:cubicBezTo>
                      <a:pt x="226" y="42"/>
                      <a:pt x="226" y="42"/>
                      <a:pt x="225" y="42"/>
                    </a:cubicBezTo>
                    <a:cubicBezTo>
                      <a:pt x="225" y="43"/>
                      <a:pt x="224" y="43"/>
                      <a:pt x="223" y="43"/>
                    </a:cubicBezTo>
                    <a:cubicBezTo>
                      <a:pt x="222" y="43"/>
                      <a:pt x="222" y="43"/>
                      <a:pt x="221" y="42"/>
                    </a:cubicBezTo>
                    <a:cubicBezTo>
                      <a:pt x="221" y="41"/>
                      <a:pt x="220" y="39"/>
                      <a:pt x="220" y="38"/>
                    </a:cubicBezTo>
                    <a:cubicBezTo>
                      <a:pt x="219" y="37"/>
                      <a:pt x="218" y="36"/>
                      <a:pt x="217" y="36"/>
                    </a:cubicBezTo>
                    <a:cubicBezTo>
                      <a:pt x="216" y="36"/>
                      <a:pt x="215" y="36"/>
                      <a:pt x="214" y="36"/>
                    </a:cubicBezTo>
                    <a:cubicBezTo>
                      <a:pt x="214" y="35"/>
                      <a:pt x="212" y="34"/>
                      <a:pt x="212" y="33"/>
                    </a:cubicBezTo>
                    <a:cubicBezTo>
                      <a:pt x="212" y="33"/>
                      <a:pt x="212" y="32"/>
                      <a:pt x="211" y="31"/>
                    </a:cubicBezTo>
                    <a:cubicBezTo>
                      <a:pt x="210" y="30"/>
                      <a:pt x="211" y="32"/>
                      <a:pt x="209" y="33"/>
                    </a:cubicBezTo>
                    <a:cubicBezTo>
                      <a:pt x="207" y="33"/>
                      <a:pt x="208" y="30"/>
                      <a:pt x="208" y="29"/>
                    </a:cubicBezTo>
                    <a:cubicBezTo>
                      <a:pt x="208" y="27"/>
                      <a:pt x="208" y="27"/>
                      <a:pt x="210" y="26"/>
                    </a:cubicBezTo>
                    <a:cubicBezTo>
                      <a:pt x="211" y="24"/>
                      <a:pt x="210" y="23"/>
                      <a:pt x="209" y="23"/>
                    </a:cubicBezTo>
                    <a:cubicBezTo>
                      <a:pt x="209" y="22"/>
                      <a:pt x="208" y="21"/>
                      <a:pt x="208" y="19"/>
                    </a:cubicBezTo>
                    <a:cubicBezTo>
                      <a:pt x="207" y="18"/>
                      <a:pt x="205" y="19"/>
                      <a:pt x="204" y="19"/>
                    </a:cubicBezTo>
                    <a:cubicBezTo>
                      <a:pt x="203" y="19"/>
                      <a:pt x="202" y="19"/>
                      <a:pt x="201" y="19"/>
                    </a:cubicBezTo>
                    <a:cubicBezTo>
                      <a:pt x="200" y="19"/>
                      <a:pt x="201" y="18"/>
                      <a:pt x="202" y="17"/>
                    </a:cubicBezTo>
                    <a:cubicBezTo>
                      <a:pt x="203" y="17"/>
                      <a:pt x="203" y="16"/>
                      <a:pt x="204" y="15"/>
                    </a:cubicBezTo>
                    <a:cubicBezTo>
                      <a:pt x="204" y="14"/>
                      <a:pt x="202" y="13"/>
                      <a:pt x="202" y="12"/>
                    </a:cubicBezTo>
                    <a:cubicBezTo>
                      <a:pt x="202" y="11"/>
                      <a:pt x="200" y="11"/>
                      <a:pt x="199" y="10"/>
                    </a:cubicBezTo>
                    <a:cubicBezTo>
                      <a:pt x="199" y="10"/>
                      <a:pt x="198" y="8"/>
                      <a:pt x="197" y="8"/>
                    </a:cubicBezTo>
                    <a:cubicBezTo>
                      <a:pt x="197" y="8"/>
                      <a:pt x="195" y="7"/>
                      <a:pt x="195" y="6"/>
                    </a:cubicBezTo>
                    <a:cubicBezTo>
                      <a:pt x="194" y="6"/>
                      <a:pt x="193" y="9"/>
                      <a:pt x="192" y="9"/>
                    </a:cubicBezTo>
                    <a:cubicBezTo>
                      <a:pt x="192" y="9"/>
                      <a:pt x="191" y="9"/>
                      <a:pt x="192" y="8"/>
                    </a:cubicBezTo>
                    <a:cubicBezTo>
                      <a:pt x="192" y="7"/>
                      <a:pt x="193" y="7"/>
                      <a:pt x="193" y="6"/>
                    </a:cubicBezTo>
                    <a:cubicBezTo>
                      <a:pt x="193" y="5"/>
                      <a:pt x="191" y="4"/>
                      <a:pt x="190" y="3"/>
                    </a:cubicBezTo>
                    <a:cubicBezTo>
                      <a:pt x="189" y="3"/>
                      <a:pt x="188" y="1"/>
                      <a:pt x="187" y="0"/>
                    </a:cubicBezTo>
                    <a:cubicBezTo>
                      <a:pt x="188" y="0"/>
                      <a:pt x="188" y="0"/>
                      <a:pt x="188" y="0"/>
                    </a:cubicBezTo>
                    <a:cubicBezTo>
                      <a:pt x="188" y="0"/>
                      <a:pt x="187" y="0"/>
                      <a:pt x="186" y="0"/>
                    </a:cubicBezTo>
                    <a:cubicBezTo>
                      <a:pt x="186" y="0"/>
                      <a:pt x="185" y="0"/>
                      <a:pt x="185" y="1"/>
                    </a:cubicBezTo>
                    <a:cubicBezTo>
                      <a:pt x="185" y="1"/>
                      <a:pt x="184" y="2"/>
                      <a:pt x="184" y="3"/>
                    </a:cubicBezTo>
                    <a:cubicBezTo>
                      <a:pt x="184" y="3"/>
                      <a:pt x="183" y="4"/>
                      <a:pt x="182" y="5"/>
                    </a:cubicBezTo>
                    <a:cubicBezTo>
                      <a:pt x="182" y="5"/>
                      <a:pt x="181" y="5"/>
                      <a:pt x="181" y="5"/>
                    </a:cubicBezTo>
                    <a:cubicBezTo>
                      <a:pt x="180" y="5"/>
                      <a:pt x="179" y="4"/>
                      <a:pt x="178" y="5"/>
                    </a:cubicBezTo>
                    <a:cubicBezTo>
                      <a:pt x="177" y="5"/>
                      <a:pt x="177" y="5"/>
                      <a:pt x="176" y="5"/>
                    </a:cubicBezTo>
                    <a:cubicBezTo>
                      <a:pt x="175" y="5"/>
                      <a:pt x="175" y="7"/>
                      <a:pt x="175" y="8"/>
                    </a:cubicBezTo>
                    <a:cubicBezTo>
                      <a:pt x="175" y="9"/>
                      <a:pt x="176" y="10"/>
                      <a:pt x="175" y="10"/>
                    </a:cubicBezTo>
                    <a:cubicBezTo>
                      <a:pt x="174" y="10"/>
                      <a:pt x="174" y="10"/>
                      <a:pt x="174" y="10"/>
                    </a:cubicBezTo>
                    <a:cubicBezTo>
                      <a:pt x="173" y="10"/>
                      <a:pt x="172" y="11"/>
                      <a:pt x="172" y="10"/>
                    </a:cubicBezTo>
                    <a:cubicBezTo>
                      <a:pt x="171" y="10"/>
                      <a:pt x="170" y="11"/>
                      <a:pt x="170" y="11"/>
                    </a:cubicBezTo>
                    <a:cubicBezTo>
                      <a:pt x="169" y="12"/>
                      <a:pt x="168" y="12"/>
                      <a:pt x="168" y="13"/>
                    </a:cubicBezTo>
                    <a:cubicBezTo>
                      <a:pt x="168" y="14"/>
                      <a:pt x="168" y="16"/>
                      <a:pt x="168" y="16"/>
                    </a:cubicBezTo>
                    <a:cubicBezTo>
                      <a:pt x="167" y="16"/>
                      <a:pt x="166" y="15"/>
                      <a:pt x="165" y="14"/>
                    </a:cubicBezTo>
                    <a:cubicBezTo>
                      <a:pt x="165" y="14"/>
                      <a:pt x="164" y="12"/>
                      <a:pt x="163" y="12"/>
                    </a:cubicBezTo>
                    <a:cubicBezTo>
                      <a:pt x="163" y="11"/>
                      <a:pt x="163" y="10"/>
                      <a:pt x="162" y="10"/>
                    </a:cubicBezTo>
                    <a:cubicBezTo>
                      <a:pt x="162" y="10"/>
                      <a:pt x="162" y="10"/>
                      <a:pt x="162" y="11"/>
                    </a:cubicBezTo>
                    <a:cubicBezTo>
                      <a:pt x="162" y="12"/>
                      <a:pt x="161" y="12"/>
                      <a:pt x="160" y="12"/>
                    </a:cubicBezTo>
                    <a:cubicBezTo>
                      <a:pt x="159" y="11"/>
                      <a:pt x="158" y="11"/>
                      <a:pt x="158" y="11"/>
                    </a:cubicBezTo>
                    <a:cubicBezTo>
                      <a:pt x="158" y="10"/>
                      <a:pt x="158" y="9"/>
                      <a:pt x="158" y="8"/>
                    </a:cubicBezTo>
                    <a:cubicBezTo>
                      <a:pt x="158" y="7"/>
                      <a:pt x="158" y="7"/>
                      <a:pt x="158" y="6"/>
                    </a:cubicBezTo>
                    <a:cubicBezTo>
                      <a:pt x="158" y="5"/>
                      <a:pt x="157" y="4"/>
                      <a:pt x="157" y="3"/>
                    </a:cubicBezTo>
                    <a:cubicBezTo>
                      <a:pt x="156" y="2"/>
                      <a:pt x="154" y="2"/>
                      <a:pt x="153" y="2"/>
                    </a:cubicBezTo>
                    <a:cubicBezTo>
                      <a:pt x="153" y="2"/>
                      <a:pt x="153" y="3"/>
                      <a:pt x="153" y="4"/>
                    </a:cubicBezTo>
                    <a:cubicBezTo>
                      <a:pt x="153" y="4"/>
                      <a:pt x="152" y="4"/>
                      <a:pt x="152" y="4"/>
                    </a:cubicBezTo>
                    <a:cubicBezTo>
                      <a:pt x="152" y="4"/>
                      <a:pt x="151" y="5"/>
                      <a:pt x="151" y="5"/>
                    </a:cubicBezTo>
                    <a:cubicBezTo>
                      <a:pt x="151" y="6"/>
                      <a:pt x="150" y="8"/>
                      <a:pt x="149" y="8"/>
                    </a:cubicBezTo>
                    <a:cubicBezTo>
                      <a:pt x="149" y="9"/>
                      <a:pt x="149" y="10"/>
                      <a:pt x="148" y="9"/>
                    </a:cubicBezTo>
                    <a:cubicBezTo>
                      <a:pt x="147" y="9"/>
                      <a:pt x="146" y="9"/>
                      <a:pt x="146" y="10"/>
                    </a:cubicBezTo>
                    <a:cubicBezTo>
                      <a:pt x="145" y="10"/>
                      <a:pt x="145" y="10"/>
                      <a:pt x="144" y="10"/>
                    </a:cubicBezTo>
                    <a:cubicBezTo>
                      <a:pt x="143" y="10"/>
                      <a:pt x="142" y="10"/>
                      <a:pt x="142" y="9"/>
                    </a:cubicBezTo>
                    <a:cubicBezTo>
                      <a:pt x="141" y="9"/>
                      <a:pt x="141" y="10"/>
                      <a:pt x="140" y="10"/>
                    </a:cubicBezTo>
                    <a:cubicBezTo>
                      <a:pt x="139" y="11"/>
                      <a:pt x="139" y="11"/>
                      <a:pt x="139" y="11"/>
                    </a:cubicBezTo>
                    <a:cubicBezTo>
                      <a:pt x="139" y="12"/>
                      <a:pt x="137" y="11"/>
                      <a:pt x="136" y="11"/>
                    </a:cubicBezTo>
                    <a:cubicBezTo>
                      <a:pt x="136" y="10"/>
                      <a:pt x="134" y="11"/>
                      <a:pt x="133" y="11"/>
                    </a:cubicBezTo>
                    <a:cubicBezTo>
                      <a:pt x="133" y="12"/>
                      <a:pt x="131" y="12"/>
                      <a:pt x="131" y="12"/>
                    </a:cubicBezTo>
                    <a:cubicBezTo>
                      <a:pt x="130" y="12"/>
                      <a:pt x="129" y="12"/>
                      <a:pt x="129" y="11"/>
                    </a:cubicBezTo>
                    <a:cubicBezTo>
                      <a:pt x="129" y="10"/>
                      <a:pt x="127" y="10"/>
                      <a:pt x="127" y="9"/>
                    </a:cubicBezTo>
                    <a:cubicBezTo>
                      <a:pt x="126" y="9"/>
                      <a:pt x="126" y="8"/>
                      <a:pt x="126" y="7"/>
                    </a:cubicBezTo>
                    <a:cubicBezTo>
                      <a:pt x="125" y="7"/>
                      <a:pt x="123" y="9"/>
                      <a:pt x="123" y="9"/>
                    </a:cubicBezTo>
                    <a:cubicBezTo>
                      <a:pt x="122" y="9"/>
                      <a:pt x="120" y="8"/>
                      <a:pt x="120" y="8"/>
                    </a:cubicBezTo>
                    <a:cubicBezTo>
                      <a:pt x="119" y="8"/>
                      <a:pt x="118" y="8"/>
                      <a:pt x="118" y="9"/>
                    </a:cubicBezTo>
                    <a:cubicBezTo>
                      <a:pt x="118" y="10"/>
                      <a:pt x="117" y="10"/>
                      <a:pt x="116" y="10"/>
                    </a:cubicBezTo>
                    <a:cubicBezTo>
                      <a:pt x="115" y="10"/>
                      <a:pt x="115" y="8"/>
                      <a:pt x="114" y="8"/>
                    </a:cubicBezTo>
                    <a:cubicBezTo>
                      <a:pt x="114" y="8"/>
                      <a:pt x="113" y="9"/>
                      <a:pt x="112" y="9"/>
                    </a:cubicBezTo>
                    <a:cubicBezTo>
                      <a:pt x="112" y="10"/>
                      <a:pt x="110" y="8"/>
                      <a:pt x="108" y="7"/>
                    </a:cubicBezTo>
                    <a:cubicBezTo>
                      <a:pt x="107" y="7"/>
                      <a:pt x="105" y="6"/>
                      <a:pt x="104" y="6"/>
                    </a:cubicBezTo>
                    <a:cubicBezTo>
                      <a:pt x="102" y="5"/>
                      <a:pt x="100" y="6"/>
                      <a:pt x="98" y="6"/>
                    </a:cubicBezTo>
                    <a:cubicBezTo>
                      <a:pt x="97" y="6"/>
                      <a:pt x="94" y="7"/>
                      <a:pt x="93" y="7"/>
                    </a:cubicBezTo>
                    <a:cubicBezTo>
                      <a:pt x="92" y="7"/>
                      <a:pt x="91" y="7"/>
                      <a:pt x="91" y="6"/>
                    </a:cubicBezTo>
                    <a:cubicBezTo>
                      <a:pt x="90" y="6"/>
                      <a:pt x="91" y="5"/>
                      <a:pt x="89" y="5"/>
                    </a:cubicBezTo>
                    <a:cubicBezTo>
                      <a:pt x="88" y="5"/>
                      <a:pt x="88" y="6"/>
                      <a:pt x="87" y="6"/>
                    </a:cubicBezTo>
                    <a:cubicBezTo>
                      <a:pt x="87" y="6"/>
                      <a:pt x="86" y="5"/>
                      <a:pt x="86" y="4"/>
                    </a:cubicBezTo>
                    <a:cubicBezTo>
                      <a:pt x="86" y="4"/>
                      <a:pt x="85" y="4"/>
                      <a:pt x="84" y="5"/>
                    </a:cubicBezTo>
                    <a:cubicBezTo>
                      <a:pt x="84" y="6"/>
                      <a:pt x="84" y="6"/>
                      <a:pt x="84" y="7"/>
                    </a:cubicBezTo>
                    <a:cubicBezTo>
                      <a:pt x="84" y="8"/>
                      <a:pt x="83" y="8"/>
                      <a:pt x="81" y="8"/>
                    </a:cubicBezTo>
                    <a:cubicBezTo>
                      <a:pt x="80" y="8"/>
                      <a:pt x="78" y="7"/>
                      <a:pt x="77" y="7"/>
                    </a:cubicBezTo>
                    <a:cubicBezTo>
                      <a:pt x="77" y="7"/>
                      <a:pt x="76" y="9"/>
                      <a:pt x="76" y="9"/>
                    </a:cubicBezTo>
                    <a:cubicBezTo>
                      <a:pt x="76" y="10"/>
                      <a:pt x="75" y="10"/>
                      <a:pt x="75" y="11"/>
                    </a:cubicBezTo>
                    <a:cubicBezTo>
                      <a:pt x="74" y="11"/>
                      <a:pt x="74" y="11"/>
                      <a:pt x="74" y="12"/>
                    </a:cubicBezTo>
                    <a:cubicBezTo>
                      <a:pt x="74" y="13"/>
                      <a:pt x="74" y="13"/>
                      <a:pt x="73" y="13"/>
                    </a:cubicBezTo>
                    <a:cubicBezTo>
                      <a:pt x="72" y="14"/>
                      <a:pt x="72" y="15"/>
                      <a:pt x="72" y="15"/>
                    </a:cubicBezTo>
                    <a:cubicBezTo>
                      <a:pt x="71" y="16"/>
                      <a:pt x="72" y="16"/>
                      <a:pt x="74" y="16"/>
                    </a:cubicBezTo>
                    <a:cubicBezTo>
                      <a:pt x="75" y="16"/>
                      <a:pt x="78" y="17"/>
                      <a:pt x="79" y="17"/>
                    </a:cubicBezTo>
                    <a:cubicBezTo>
                      <a:pt x="80" y="17"/>
                      <a:pt x="82" y="18"/>
                      <a:pt x="82" y="18"/>
                    </a:cubicBezTo>
                    <a:cubicBezTo>
                      <a:pt x="83" y="18"/>
                      <a:pt x="84" y="19"/>
                      <a:pt x="85" y="19"/>
                    </a:cubicBezTo>
                    <a:cubicBezTo>
                      <a:pt x="86" y="19"/>
                      <a:pt x="86" y="18"/>
                      <a:pt x="87" y="18"/>
                    </a:cubicBezTo>
                    <a:cubicBezTo>
                      <a:pt x="88" y="18"/>
                      <a:pt x="89" y="18"/>
                      <a:pt x="90" y="18"/>
                    </a:cubicBezTo>
                    <a:cubicBezTo>
                      <a:pt x="91" y="18"/>
                      <a:pt x="91" y="19"/>
                      <a:pt x="91" y="19"/>
                    </a:cubicBezTo>
                    <a:cubicBezTo>
                      <a:pt x="92" y="19"/>
                      <a:pt x="93" y="19"/>
                      <a:pt x="93" y="20"/>
                    </a:cubicBezTo>
                    <a:cubicBezTo>
                      <a:pt x="94" y="20"/>
                      <a:pt x="95" y="20"/>
                      <a:pt x="95" y="21"/>
                    </a:cubicBezTo>
                    <a:cubicBezTo>
                      <a:pt x="96" y="22"/>
                      <a:pt x="97" y="22"/>
                      <a:pt x="98" y="22"/>
                    </a:cubicBezTo>
                    <a:cubicBezTo>
                      <a:pt x="99" y="22"/>
                      <a:pt x="99" y="22"/>
                      <a:pt x="99" y="23"/>
                    </a:cubicBezTo>
                    <a:cubicBezTo>
                      <a:pt x="98" y="24"/>
                      <a:pt x="98" y="25"/>
                      <a:pt x="98" y="26"/>
                    </a:cubicBezTo>
                    <a:cubicBezTo>
                      <a:pt x="98" y="26"/>
                      <a:pt x="98" y="28"/>
                      <a:pt x="98" y="29"/>
                    </a:cubicBezTo>
                    <a:cubicBezTo>
                      <a:pt x="98" y="30"/>
                      <a:pt x="97" y="32"/>
                      <a:pt x="97" y="33"/>
                    </a:cubicBezTo>
                    <a:cubicBezTo>
                      <a:pt x="97" y="34"/>
                      <a:pt x="97" y="35"/>
                      <a:pt x="97" y="35"/>
                    </a:cubicBezTo>
                    <a:cubicBezTo>
                      <a:pt x="97" y="36"/>
                      <a:pt x="97" y="36"/>
                      <a:pt x="97" y="36"/>
                    </a:cubicBezTo>
                    <a:cubicBezTo>
                      <a:pt x="97" y="37"/>
                      <a:pt x="98" y="37"/>
                      <a:pt x="98" y="38"/>
                    </a:cubicBezTo>
                    <a:cubicBezTo>
                      <a:pt x="99" y="39"/>
                      <a:pt x="100" y="39"/>
                      <a:pt x="102" y="38"/>
                    </a:cubicBezTo>
                    <a:cubicBezTo>
                      <a:pt x="104" y="37"/>
                      <a:pt x="106" y="36"/>
                      <a:pt x="107" y="36"/>
                    </a:cubicBezTo>
                    <a:cubicBezTo>
                      <a:pt x="108" y="36"/>
                      <a:pt x="110" y="38"/>
                      <a:pt x="113" y="38"/>
                    </a:cubicBezTo>
                    <a:cubicBezTo>
                      <a:pt x="117" y="38"/>
                      <a:pt x="116" y="39"/>
                      <a:pt x="118" y="40"/>
                    </a:cubicBezTo>
                    <a:cubicBezTo>
                      <a:pt x="120" y="40"/>
                      <a:pt x="122" y="41"/>
                      <a:pt x="123" y="42"/>
                    </a:cubicBezTo>
                    <a:cubicBezTo>
                      <a:pt x="124" y="43"/>
                      <a:pt x="124" y="43"/>
                      <a:pt x="126" y="43"/>
                    </a:cubicBezTo>
                    <a:cubicBezTo>
                      <a:pt x="126" y="44"/>
                      <a:pt x="126" y="44"/>
                      <a:pt x="126" y="44"/>
                    </a:cubicBezTo>
                    <a:cubicBezTo>
                      <a:pt x="126" y="45"/>
                      <a:pt x="125" y="46"/>
                      <a:pt x="125" y="46"/>
                    </a:cubicBezTo>
                    <a:cubicBezTo>
                      <a:pt x="124" y="46"/>
                      <a:pt x="125" y="46"/>
                      <a:pt x="125" y="47"/>
                    </a:cubicBezTo>
                    <a:cubicBezTo>
                      <a:pt x="125" y="48"/>
                      <a:pt x="126" y="48"/>
                      <a:pt x="127" y="48"/>
                    </a:cubicBezTo>
                    <a:cubicBezTo>
                      <a:pt x="128" y="48"/>
                      <a:pt x="127" y="49"/>
                      <a:pt x="127" y="49"/>
                    </a:cubicBezTo>
                    <a:cubicBezTo>
                      <a:pt x="127" y="50"/>
                      <a:pt x="128" y="50"/>
                      <a:pt x="128" y="51"/>
                    </a:cubicBezTo>
                    <a:cubicBezTo>
                      <a:pt x="128" y="52"/>
                      <a:pt x="128" y="52"/>
                      <a:pt x="128" y="53"/>
                    </a:cubicBezTo>
                    <a:cubicBezTo>
                      <a:pt x="127" y="53"/>
                      <a:pt x="127" y="54"/>
                      <a:pt x="127" y="55"/>
                    </a:cubicBezTo>
                    <a:cubicBezTo>
                      <a:pt x="127" y="56"/>
                      <a:pt x="127" y="56"/>
                      <a:pt x="128" y="56"/>
                    </a:cubicBezTo>
                    <a:cubicBezTo>
                      <a:pt x="128" y="57"/>
                      <a:pt x="129" y="57"/>
                      <a:pt x="129" y="58"/>
                    </a:cubicBezTo>
                    <a:cubicBezTo>
                      <a:pt x="130" y="58"/>
                      <a:pt x="130" y="59"/>
                      <a:pt x="131" y="59"/>
                    </a:cubicBezTo>
                    <a:cubicBezTo>
                      <a:pt x="132" y="59"/>
                      <a:pt x="131" y="60"/>
                      <a:pt x="130" y="61"/>
                    </a:cubicBezTo>
                    <a:cubicBezTo>
                      <a:pt x="129" y="61"/>
                      <a:pt x="128" y="63"/>
                      <a:pt x="128" y="63"/>
                    </a:cubicBezTo>
                    <a:cubicBezTo>
                      <a:pt x="127" y="63"/>
                      <a:pt x="127" y="63"/>
                      <a:pt x="127" y="63"/>
                    </a:cubicBezTo>
                    <a:cubicBezTo>
                      <a:pt x="127" y="62"/>
                      <a:pt x="126" y="62"/>
                      <a:pt x="125" y="61"/>
                    </a:cubicBezTo>
                    <a:cubicBezTo>
                      <a:pt x="125" y="61"/>
                      <a:pt x="123" y="61"/>
                      <a:pt x="123" y="61"/>
                    </a:cubicBezTo>
                    <a:cubicBezTo>
                      <a:pt x="122" y="61"/>
                      <a:pt x="122" y="63"/>
                      <a:pt x="123" y="63"/>
                    </a:cubicBezTo>
                    <a:cubicBezTo>
                      <a:pt x="123" y="64"/>
                      <a:pt x="123" y="64"/>
                      <a:pt x="122" y="64"/>
                    </a:cubicBezTo>
                    <a:cubicBezTo>
                      <a:pt x="122" y="65"/>
                      <a:pt x="121" y="65"/>
                      <a:pt x="121" y="65"/>
                    </a:cubicBezTo>
                    <a:cubicBezTo>
                      <a:pt x="120" y="66"/>
                      <a:pt x="120" y="67"/>
                      <a:pt x="120" y="67"/>
                    </a:cubicBezTo>
                    <a:cubicBezTo>
                      <a:pt x="119" y="67"/>
                      <a:pt x="119" y="67"/>
                      <a:pt x="119" y="68"/>
                    </a:cubicBezTo>
                    <a:cubicBezTo>
                      <a:pt x="118" y="68"/>
                      <a:pt x="116" y="68"/>
                      <a:pt x="115" y="68"/>
                    </a:cubicBezTo>
                    <a:cubicBezTo>
                      <a:pt x="114" y="67"/>
                      <a:pt x="114" y="66"/>
                      <a:pt x="114" y="66"/>
                    </a:cubicBezTo>
                    <a:cubicBezTo>
                      <a:pt x="114" y="65"/>
                      <a:pt x="113" y="66"/>
                      <a:pt x="113" y="66"/>
                    </a:cubicBezTo>
                    <a:cubicBezTo>
                      <a:pt x="112" y="66"/>
                      <a:pt x="111" y="65"/>
                      <a:pt x="111" y="64"/>
                    </a:cubicBezTo>
                    <a:cubicBezTo>
                      <a:pt x="110" y="64"/>
                      <a:pt x="109" y="64"/>
                      <a:pt x="109" y="64"/>
                    </a:cubicBezTo>
                    <a:cubicBezTo>
                      <a:pt x="108" y="64"/>
                      <a:pt x="107" y="64"/>
                      <a:pt x="107" y="65"/>
                    </a:cubicBezTo>
                    <a:cubicBezTo>
                      <a:pt x="106" y="65"/>
                      <a:pt x="105" y="66"/>
                      <a:pt x="104" y="65"/>
                    </a:cubicBezTo>
                    <a:cubicBezTo>
                      <a:pt x="104" y="65"/>
                      <a:pt x="104" y="65"/>
                      <a:pt x="103" y="66"/>
                    </a:cubicBezTo>
                    <a:cubicBezTo>
                      <a:pt x="102" y="67"/>
                      <a:pt x="101" y="66"/>
                      <a:pt x="100" y="66"/>
                    </a:cubicBezTo>
                    <a:cubicBezTo>
                      <a:pt x="99" y="66"/>
                      <a:pt x="98" y="65"/>
                      <a:pt x="97" y="65"/>
                    </a:cubicBezTo>
                    <a:cubicBezTo>
                      <a:pt x="97" y="65"/>
                      <a:pt x="96" y="65"/>
                      <a:pt x="95" y="64"/>
                    </a:cubicBezTo>
                    <a:cubicBezTo>
                      <a:pt x="95" y="64"/>
                      <a:pt x="95" y="64"/>
                      <a:pt x="94" y="64"/>
                    </a:cubicBezTo>
                    <a:cubicBezTo>
                      <a:pt x="93" y="64"/>
                      <a:pt x="92" y="65"/>
                      <a:pt x="92" y="65"/>
                    </a:cubicBezTo>
                    <a:cubicBezTo>
                      <a:pt x="91" y="65"/>
                      <a:pt x="89" y="65"/>
                      <a:pt x="88" y="65"/>
                    </a:cubicBezTo>
                    <a:cubicBezTo>
                      <a:pt x="87" y="65"/>
                      <a:pt x="87" y="65"/>
                      <a:pt x="87" y="66"/>
                    </a:cubicBezTo>
                    <a:cubicBezTo>
                      <a:pt x="87" y="66"/>
                      <a:pt x="87" y="67"/>
                      <a:pt x="87" y="67"/>
                    </a:cubicBezTo>
                    <a:cubicBezTo>
                      <a:pt x="87" y="68"/>
                      <a:pt x="87" y="68"/>
                      <a:pt x="88" y="68"/>
                    </a:cubicBezTo>
                    <a:cubicBezTo>
                      <a:pt x="89" y="69"/>
                      <a:pt x="89" y="69"/>
                      <a:pt x="89" y="70"/>
                    </a:cubicBezTo>
                    <a:cubicBezTo>
                      <a:pt x="88" y="70"/>
                      <a:pt x="88" y="71"/>
                      <a:pt x="87" y="72"/>
                    </a:cubicBezTo>
                    <a:cubicBezTo>
                      <a:pt x="87" y="72"/>
                      <a:pt x="86" y="72"/>
                      <a:pt x="85" y="72"/>
                    </a:cubicBezTo>
                    <a:cubicBezTo>
                      <a:pt x="84" y="72"/>
                      <a:pt x="84" y="74"/>
                      <a:pt x="84" y="75"/>
                    </a:cubicBezTo>
                    <a:cubicBezTo>
                      <a:pt x="83" y="75"/>
                      <a:pt x="83" y="76"/>
                      <a:pt x="82" y="77"/>
                    </a:cubicBezTo>
                    <a:cubicBezTo>
                      <a:pt x="82" y="77"/>
                      <a:pt x="82" y="78"/>
                      <a:pt x="81" y="79"/>
                    </a:cubicBezTo>
                    <a:cubicBezTo>
                      <a:pt x="80" y="80"/>
                      <a:pt x="81" y="81"/>
                      <a:pt x="81" y="82"/>
                    </a:cubicBezTo>
                    <a:cubicBezTo>
                      <a:pt x="81" y="83"/>
                      <a:pt x="80" y="83"/>
                      <a:pt x="79" y="83"/>
                    </a:cubicBezTo>
                    <a:cubicBezTo>
                      <a:pt x="78" y="84"/>
                      <a:pt x="79" y="86"/>
                      <a:pt x="80" y="87"/>
                    </a:cubicBezTo>
                    <a:cubicBezTo>
                      <a:pt x="80" y="88"/>
                      <a:pt x="80" y="89"/>
                      <a:pt x="80" y="90"/>
                    </a:cubicBezTo>
                    <a:cubicBezTo>
                      <a:pt x="80" y="90"/>
                      <a:pt x="79" y="91"/>
                      <a:pt x="79" y="92"/>
                    </a:cubicBezTo>
                    <a:cubicBezTo>
                      <a:pt x="78" y="93"/>
                      <a:pt x="79" y="93"/>
                      <a:pt x="80" y="93"/>
                    </a:cubicBezTo>
                    <a:cubicBezTo>
                      <a:pt x="80" y="93"/>
                      <a:pt x="80" y="94"/>
                      <a:pt x="80" y="94"/>
                    </a:cubicBezTo>
                    <a:cubicBezTo>
                      <a:pt x="80" y="94"/>
                      <a:pt x="81" y="95"/>
                      <a:pt x="81" y="95"/>
                    </a:cubicBezTo>
                    <a:cubicBezTo>
                      <a:pt x="82" y="95"/>
                      <a:pt x="82" y="96"/>
                      <a:pt x="82" y="96"/>
                    </a:cubicBezTo>
                    <a:cubicBezTo>
                      <a:pt x="82" y="97"/>
                      <a:pt x="83" y="98"/>
                      <a:pt x="83" y="98"/>
                    </a:cubicBezTo>
                    <a:cubicBezTo>
                      <a:pt x="84" y="99"/>
                      <a:pt x="85" y="99"/>
                      <a:pt x="85" y="99"/>
                    </a:cubicBezTo>
                    <a:cubicBezTo>
                      <a:pt x="86" y="99"/>
                      <a:pt x="87" y="100"/>
                      <a:pt x="87" y="100"/>
                    </a:cubicBezTo>
                    <a:cubicBezTo>
                      <a:pt x="87" y="100"/>
                      <a:pt x="87" y="102"/>
                      <a:pt x="87" y="103"/>
                    </a:cubicBezTo>
                    <a:cubicBezTo>
                      <a:pt x="86" y="104"/>
                      <a:pt x="87" y="104"/>
                      <a:pt x="87" y="106"/>
                    </a:cubicBezTo>
                    <a:cubicBezTo>
                      <a:pt x="87" y="107"/>
                      <a:pt x="88" y="108"/>
                      <a:pt x="88" y="108"/>
                    </a:cubicBezTo>
                    <a:cubicBezTo>
                      <a:pt x="89" y="109"/>
                      <a:pt x="89" y="109"/>
                      <a:pt x="89" y="110"/>
                    </a:cubicBezTo>
                    <a:cubicBezTo>
                      <a:pt x="89" y="110"/>
                      <a:pt x="89" y="110"/>
                      <a:pt x="89" y="111"/>
                    </a:cubicBezTo>
                    <a:cubicBezTo>
                      <a:pt x="89" y="112"/>
                      <a:pt x="88" y="112"/>
                      <a:pt x="88" y="112"/>
                    </a:cubicBezTo>
                    <a:cubicBezTo>
                      <a:pt x="87" y="113"/>
                      <a:pt x="87" y="114"/>
                      <a:pt x="87" y="116"/>
                    </a:cubicBezTo>
                    <a:cubicBezTo>
                      <a:pt x="86" y="118"/>
                      <a:pt x="88" y="119"/>
                      <a:pt x="89" y="120"/>
                    </a:cubicBezTo>
                    <a:cubicBezTo>
                      <a:pt x="90" y="121"/>
                      <a:pt x="90" y="123"/>
                      <a:pt x="90" y="124"/>
                    </a:cubicBezTo>
                    <a:cubicBezTo>
                      <a:pt x="90" y="125"/>
                      <a:pt x="89" y="126"/>
                      <a:pt x="88" y="126"/>
                    </a:cubicBezTo>
                    <a:cubicBezTo>
                      <a:pt x="88" y="126"/>
                      <a:pt x="87" y="126"/>
                      <a:pt x="87" y="128"/>
                    </a:cubicBezTo>
                    <a:cubicBezTo>
                      <a:pt x="87" y="129"/>
                      <a:pt x="88" y="129"/>
                      <a:pt x="89" y="129"/>
                    </a:cubicBezTo>
                    <a:cubicBezTo>
                      <a:pt x="89" y="129"/>
                      <a:pt x="90" y="130"/>
                      <a:pt x="90" y="131"/>
                    </a:cubicBezTo>
                    <a:cubicBezTo>
                      <a:pt x="90" y="132"/>
                      <a:pt x="90" y="133"/>
                      <a:pt x="91" y="134"/>
                    </a:cubicBezTo>
                    <a:cubicBezTo>
                      <a:pt x="91" y="135"/>
                      <a:pt x="91" y="136"/>
                      <a:pt x="91" y="136"/>
                    </a:cubicBezTo>
                    <a:cubicBezTo>
                      <a:pt x="91" y="136"/>
                      <a:pt x="90" y="136"/>
                      <a:pt x="89" y="136"/>
                    </a:cubicBezTo>
                    <a:cubicBezTo>
                      <a:pt x="88" y="136"/>
                      <a:pt x="88" y="139"/>
                      <a:pt x="88" y="140"/>
                    </a:cubicBezTo>
                    <a:cubicBezTo>
                      <a:pt x="88" y="141"/>
                      <a:pt x="89" y="141"/>
                      <a:pt x="89" y="141"/>
                    </a:cubicBezTo>
                    <a:cubicBezTo>
                      <a:pt x="89" y="142"/>
                      <a:pt x="88" y="143"/>
                      <a:pt x="88" y="143"/>
                    </a:cubicBezTo>
                    <a:cubicBezTo>
                      <a:pt x="87" y="143"/>
                      <a:pt x="87" y="143"/>
                      <a:pt x="87" y="143"/>
                    </a:cubicBezTo>
                    <a:cubicBezTo>
                      <a:pt x="87" y="143"/>
                      <a:pt x="88" y="143"/>
                      <a:pt x="89" y="143"/>
                    </a:cubicBezTo>
                    <a:cubicBezTo>
                      <a:pt x="89" y="144"/>
                      <a:pt x="90" y="144"/>
                      <a:pt x="90" y="144"/>
                    </a:cubicBezTo>
                    <a:cubicBezTo>
                      <a:pt x="91" y="144"/>
                      <a:pt x="92" y="143"/>
                      <a:pt x="93" y="143"/>
                    </a:cubicBezTo>
                    <a:cubicBezTo>
                      <a:pt x="94" y="143"/>
                      <a:pt x="95" y="143"/>
                      <a:pt x="95" y="143"/>
                    </a:cubicBezTo>
                    <a:cubicBezTo>
                      <a:pt x="96" y="143"/>
                      <a:pt x="97" y="143"/>
                      <a:pt x="97" y="143"/>
                    </a:cubicBezTo>
                    <a:cubicBezTo>
                      <a:pt x="97" y="144"/>
                      <a:pt x="97" y="144"/>
                      <a:pt x="98" y="144"/>
                    </a:cubicBezTo>
                    <a:cubicBezTo>
                      <a:pt x="98" y="144"/>
                      <a:pt x="99" y="145"/>
                      <a:pt x="99" y="145"/>
                    </a:cubicBezTo>
                    <a:cubicBezTo>
                      <a:pt x="99" y="145"/>
                      <a:pt x="98" y="146"/>
                      <a:pt x="99" y="146"/>
                    </a:cubicBezTo>
                    <a:cubicBezTo>
                      <a:pt x="99" y="147"/>
                      <a:pt x="99" y="147"/>
                      <a:pt x="99" y="148"/>
                    </a:cubicBezTo>
                    <a:cubicBezTo>
                      <a:pt x="100" y="148"/>
                      <a:pt x="100" y="148"/>
                      <a:pt x="100" y="149"/>
                    </a:cubicBezTo>
                    <a:cubicBezTo>
                      <a:pt x="100" y="149"/>
                      <a:pt x="100" y="151"/>
                      <a:pt x="100" y="151"/>
                    </a:cubicBezTo>
                    <a:cubicBezTo>
                      <a:pt x="100" y="152"/>
                      <a:pt x="102" y="153"/>
                      <a:pt x="101" y="153"/>
                    </a:cubicBezTo>
                    <a:cubicBezTo>
                      <a:pt x="101" y="154"/>
                      <a:pt x="100" y="154"/>
                      <a:pt x="100" y="155"/>
                    </a:cubicBezTo>
                    <a:cubicBezTo>
                      <a:pt x="100" y="156"/>
                      <a:pt x="100" y="156"/>
                      <a:pt x="99" y="156"/>
                    </a:cubicBezTo>
                    <a:cubicBezTo>
                      <a:pt x="99" y="156"/>
                      <a:pt x="99" y="157"/>
                      <a:pt x="99" y="157"/>
                    </a:cubicBezTo>
                    <a:cubicBezTo>
                      <a:pt x="99" y="157"/>
                      <a:pt x="98" y="158"/>
                      <a:pt x="99" y="158"/>
                    </a:cubicBezTo>
                    <a:cubicBezTo>
                      <a:pt x="99" y="159"/>
                      <a:pt x="100" y="159"/>
                      <a:pt x="101" y="159"/>
                    </a:cubicBezTo>
                    <a:cubicBezTo>
                      <a:pt x="101" y="159"/>
                      <a:pt x="102" y="159"/>
                      <a:pt x="103" y="158"/>
                    </a:cubicBezTo>
                    <a:cubicBezTo>
                      <a:pt x="104" y="158"/>
                      <a:pt x="104" y="158"/>
                      <a:pt x="104" y="158"/>
                    </a:cubicBezTo>
                    <a:cubicBezTo>
                      <a:pt x="104" y="159"/>
                      <a:pt x="105" y="159"/>
                      <a:pt x="105" y="159"/>
                    </a:cubicBezTo>
                    <a:cubicBezTo>
                      <a:pt x="105" y="159"/>
                      <a:pt x="106" y="157"/>
                      <a:pt x="107" y="158"/>
                    </a:cubicBezTo>
                    <a:cubicBezTo>
                      <a:pt x="109" y="158"/>
                      <a:pt x="109" y="159"/>
                      <a:pt x="110" y="159"/>
                    </a:cubicBezTo>
                    <a:cubicBezTo>
                      <a:pt x="110" y="159"/>
                      <a:pt x="110" y="160"/>
                      <a:pt x="110" y="160"/>
                    </a:cubicBezTo>
                    <a:cubicBezTo>
                      <a:pt x="111" y="160"/>
                      <a:pt x="111" y="160"/>
                      <a:pt x="111" y="160"/>
                    </a:cubicBezTo>
                    <a:cubicBezTo>
                      <a:pt x="112" y="161"/>
                      <a:pt x="112" y="161"/>
                      <a:pt x="113" y="161"/>
                    </a:cubicBezTo>
                    <a:cubicBezTo>
                      <a:pt x="113" y="161"/>
                      <a:pt x="115" y="160"/>
                      <a:pt x="115" y="161"/>
                    </a:cubicBezTo>
                    <a:cubicBezTo>
                      <a:pt x="115" y="161"/>
                      <a:pt x="115" y="162"/>
                      <a:pt x="116" y="162"/>
                    </a:cubicBezTo>
                    <a:cubicBezTo>
                      <a:pt x="117" y="162"/>
                      <a:pt x="119" y="161"/>
                      <a:pt x="119" y="161"/>
                    </a:cubicBezTo>
                    <a:cubicBezTo>
                      <a:pt x="119" y="161"/>
                      <a:pt x="118" y="162"/>
                      <a:pt x="118" y="162"/>
                    </a:cubicBezTo>
                    <a:cubicBezTo>
                      <a:pt x="118" y="162"/>
                      <a:pt x="117" y="163"/>
                      <a:pt x="117" y="163"/>
                    </a:cubicBezTo>
                    <a:cubicBezTo>
                      <a:pt x="117" y="163"/>
                      <a:pt x="117" y="163"/>
                      <a:pt x="117" y="163"/>
                    </a:cubicBezTo>
                    <a:cubicBezTo>
                      <a:pt x="116" y="163"/>
                      <a:pt x="116" y="164"/>
                      <a:pt x="116" y="164"/>
                    </a:cubicBezTo>
                    <a:cubicBezTo>
                      <a:pt x="116" y="165"/>
                      <a:pt x="116" y="165"/>
                      <a:pt x="117" y="165"/>
                    </a:cubicBezTo>
                    <a:cubicBezTo>
                      <a:pt x="117" y="165"/>
                      <a:pt x="119" y="164"/>
                      <a:pt x="120" y="165"/>
                    </a:cubicBezTo>
                    <a:cubicBezTo>
                      <a:pt x="120" y="166"/>
                      <a:pt x="121" y="166"/>
                      <a:pt x="121" y="166"/>
                    </a:cubicBezTo>
                    <a:cubicBezTo>
                      <a:pt x="121" y="166"/>
                      <a:pt x="121" y="167"/>
                      <a:pt x="122" y="167"/>
                    </a:cubicBezTo>
                    <a:cubicBezTo>
                      <a:pt x="122" y="167"/>
                      <a:pt x="123" y="167"/>
                      <a:pt x="123" y="168"/>
                    </a:cubicBezTo>
                    <a:cubicBezTo>
                      <a:pt x="123" y="168"/>
                      <a:pt x="123" y="168"/>
                      <a:pt x="124" y="169"/>
                    </a:cubicBezTo>
                    <a:cubicBezTo>
                      <a:pt x="124" y="169"/>
                      <a:pt x="124" y="170"/>
                      <a:pt x="125" y="170"/>
                    </a:cubicBezTo>
                    <a:cubicBezTo>
                      <a:pt x="126" y="170"/>
                      <a:pt x="127" y="170"/>
                      <a:pt x="127" y="170"/>
                    </a:cubicBezTo>
                    <a:cubicBezTo>
                      <a:pt x="128" y="170"/>
                      <a:pt x="128" y="170"/>
                      <a:pt x="129" y="170"/>
                    </a:cubicBezTo>
                    <a:cubicBezTo>
                      <a:pt x="129" y="170"/>
                      <a:pt x="130" y="170"/>
                      <a:pt x="130" y="170"/>
                    </a:cubicBezTo>
                    <a:cubicBezTo>
                      <a:pt x="130" y="171"/>
                      <a:pt x="130" y="171"/>
                      <a:pt x="131" y="171"/>
                    </a:cubicBezTo>
                    <a:cubicBezTo>
                      <a:pt x="131" y="172"/>
                      <a:pt x="132" y="172"/>
                      <a:pt x="132" y="173"/>
                    </a:cubicBezTo>
                    <a:cubicBezTo>
                      <a:pt x="132" y="173"/>
                      <a:pt x="131" y="174"/>
                      <a:pt x="132" y="174"/>
                    </a:cubicBezTo>
                    <a:cubicBezTo>
                      <a:pt x="132" y="175"/>
                      <a:pt x="132" y="175"/>
                      <a:pt x="132" y="175"/>
                    </a:cubicBezTo>
                    <a:cubicBezTo>
                      <a:pt x="132" y="175"/>
                      <a:pt x="132" y="175"/>
                      <a:pt x="132" y="176"/>
                    </a:cubicBezTo>
                    <a:cubicBezTo>
                      <a:pt x="132" y="176"/>
                      <a:pt x="133" y="177"/>
                      <a:pt x="133" y="177"/>
                    </a:cubicBezTo>
                    <a:cubicBezTo>
                      <a:pt x="133" y="178"/>
                      <a:pt x="133" y="178"/>
                      <a:pt x="133" y="178"/>
                    </a:cubicBezTo>
                    <a:cubicBezTo>
                      <a:pt x="133" y="178"/>
                      <a:pt x="133" y="178"/>
                      <a:pt x="133" y="179"/>
                    </a:cubicBezTo>
                    <a:cubicBezTo>
                      <a:pt x="133" y="179"/>
                      <a:pt x="134" y="180"/>
                      <a:pt x="133" y="181"/>
                    </a:cubicBezTo>
                    <a:cubicBezTo>
                      <a:pt x="133" y="181"/>
                      <a:pt x="133" y="181"/>
                      <a:pt x="133" y="182"/>
                    </a:cubicBezTo>
                    <a:cubicBezTo>
                      <a:pt x="133" y="182"/>
                      <a:pt x="134" y="183"/>
                      <a:pt x="134" y="183"/>
                    </a:cubicBezTo>
                    <a:cubicBezTo>
                      <a:pt x="134" y="184"/>
                      <a:pt x="134" y="184"/>
                      <a:pt x="134" y="184"/>
                    </a:cubicBezTo>
                    <a:cubicBezTo>
                      <a:pt x="134" y="184"/>
                      <a:pt x="135" y="184"/>
                      <a:pt x="135" y="184"/>
                    </a:cubicBezTo>
                    <a:cubicBezTo>
                      <a:pt x="135" y="185"/>
                      <a:pt x="134" y="186"/>
                      <a:pt x="135" y="187"/>
                    </a:cubicBezTo>
                    <a:cubicBezTo>
                      <a:pt x="135" y="188"/>
                      <a:pt x="135" y="188"/>
                      <a:pt x="135" y="188"/>
                    </a:cubicBezTo>
                    <a:cubicBezTo>
                      <a:pt x="135" y="189"/>
                      <a:pt x="135" y="190"/>
                      <a:pt x="136" y="191"/>
                    </a:cubicBezTo>
                    <a:cubicBezTo>
                      <a:pt x="136" y="191"/>
                      <a:pt x="136" y="191"/>
                      <a:pt x="136" y="192"/>
                    </a:cubicBezTo>
                    <a:cubicBezTo>
                      <a:pt x="137" y="192"/>
                      <a:pt x="137" y="192"/>
                      <a:pt x="137" y="193"/>
                    </a:cubicBezTo>
                    <a:cubicBezTo>
                      <a:pt x="136" y="193"/>
                      <a:pt x="136" y="193"/>
                      <a:pt x="136" y="194"/>
                    </a:cubicBezTo>
                    <a:cubicBezTo>
                      <a:pt x="136" y="194"/>
                      <a:pt x="136" y="195"/>
                      <a:pt x="136" y="195"/>
                    </a:cubicBezTo>
                    <a:cubicBezTo>
                      <a:pt x="135" y="196"/>
                      <a:pt x="134" y="196"/>
                      <a:pt x="134" y="196"/>
                    </a:cubicBezTo>
                    <a:cubicBezTo>
                      <a:pt x="134" y="196"/>
                      <a:pt x="133" y="196"/>
                      <a:pt x="133" y="196"/>
                    </a:cubicBezTo>
                    <a:cubicBezTo>
                      <a:pt x="133" y="197"/>
                      <a:pt x="133" y="197"/>
                      <a:pt x="133" y="197"/>
                    </a:cubicBezTo>
                    <a:cubicBezTo>
                      <a:pt x="132" y="197"/>
                      <a:pt x="132" y="197"/>
                      <a:pt x="132" y="197"/>
                    </a:cubicBezTo>
                    <a:cubicBezTo>
                      <a:pt x="132" y="198"/>
                      <a:pt x="132" y="200"/>
                      <a:pt x="132" y="200"/>
                    </a:cubicBezTo>
                    <a:cubicBezTo>
                      <a:pt x="132" y="200"/>
                      <a:pt x="132" y="201"/>
                      <a:pt x="132" y="201"/>
                    </a:cubicBezTo>
                    <a:cubicBezTo>
                      <a:pt x="132" y="201"/>
                      <a:pt x="132" y="202"/>
                      <a:pt x="132" y="202"/>
                    </a:cubicBezTo>
                    <a:cubicBezTo>
                      <a:pt x="132" y="203"/>
                      <a:pt x="131" y="203"/>
                      <a:pt x="132" y="204"/>
                    </a:cubicBezTo>
                    <a:cubicBezTo>
                      <a:pt x="132" y="204"/>
                      <a:pt x="133" y="204"/>
                      <a:pt x="133" y="204"/>
                    </a:cubicBezTo>
                    <a:cubicBezTo>
                      <a:pt x="133" y="205"/>
                      <a:pt x="133" y="205"/>
                      <a:pt x="133" y="206"/>
                    </a:cubicBezTo>
                    <a:cubicBezTo>
                      <a:pt x="133" y="206"/>
                      <a:pt x="132" y="208"/>
                      <a:pt x="133" y="208"/>
                    </a:cubicBezTo>
                    <a:cubicBezTo>
                      <a:pt x="133" y="208"/>
                      <a:pt x="135" y="207"/>
                      <a:pt x="135" y="208"/>
                    </a:cubicBezTo>
                    <a:cubicBezTo>
                      <a:pt x="136" y="209"/>
                      <a:pt x="135" y="209"/>
                      <a:pt x="135" y="210"/>
                    </a:cubicBezTo>
                    <a:cubicBezTo>
                      <a:pt x="135" y="210"/>
                      <a:pt x="135" y="210"/>
                      <a:pt x="135" y="210"/>
                    </a:cubicBezTo>
                    <a:cubicBezTo>
                      <a:pt x="134" y="211"/>
                      <a:pt x="134" y="212"/>
                      <a:pt x="134" y="212"/>
                    </a:cubicBezTo>
                    <a:cubicBezTo>
                      <a:pt x="134" y="213"/>
                      <a:pt x="134" y="213"/>
                      <a:pt x="134" y="214"/>
                    </a:cubicBezTo>
                    <a:cubicBezTo>
                      <a:pt x="134" y="214"/>
                      <a:pt x="134" y="215"/>
                      <a:pt x="134" y="215"/>
                    </a:cubicBezTo>
                    <a:cubicBezTo>
                      <a:pt x="134" y="216"/>
                      <a:pt x="133" y="218"/>
                      <a:pt x="132" y="219"/>
                    </a:cubicBezTo>
                    <a:cubicBezTo>
                      <a:pt x="132" y="220"/>
                      <a:pt x="132" y="221"/>
                      <a:pt x="131" y="221"/>
                    </a:cubicBezTo>
                    <a:cubicBezTo>
                      <a:pt x="131" y="222"/>
                      <a:pt x="130" y="222"/>
                      <a:pt x="130" y="223"/>
                    </a:cubicBezTo>
                    <a:cubicBezTo>
                      <a:pt x="130" y="223"/>
                      <a:pt x="130" y="224"/>
                      <a:pt x="130" y="224"/>
                    </a:cubicBezTo>
                    <a:cubicBezTo>
                      <a:pt x="130" y="224"/>
                      <a:pt x="129" y="225"/>
                      <a:pt x="128" y="225"/>
                    </a:cubicBezTo>
                    <a:cubicBezTo>
                      <a:pt x="127" y="225"/>
                      <a:pt x="126" y="225"/>
                      <a:pt x="126" y="224"/>
                    </a:cubicBezTo>
                    <a:cubicBezTo>
                      <a:pt x="126" y="224"/>
                      <a:pt x="126" y="223"/>
                      <a:pt x="126" y="223"/>
                    </a:cubicBezTo>
                    <a:cubicBezTo>
                      <a:pt x="126" y="223"/>
                      <a:pt x="124" y="223"/>
                      <a:pt x="124" y="222"/>
                    </a:cubicBezTo>
                    <a:cubicBezTo>
                      <a:pt x="124" y="221"/>
                      <a:pt x="124" y="220"/>
                      <a:pt x="124" y="219"/>
                    </a:cubicBezTo>
                    <a:cubicBezTo>
                      <a:pt x="123" y="219"/>
                      <a:pt x="123" y="218"/>
                      <a:pt x="123" y="218"/>
                    </a:cubicBezTo>
                    <a:cubicBezTo>
                      <a:pt x="123" y="217"/>
                      <a:pt x="123" y="217"/>
                      <a:pt x="122" y="217"/>
                    </a:cubicBezTo>
                    <a:cubicBezTo>
                      <a:pt x="122" y="217"/>
                      <a:pt x="121" y="217"/>
                      <a:pt x="121" y="217"/>
                    </a:cubicBezTo>
                    <a:cubicBezTo>
                      <a:pt x="121" y="217"/>
                      <a:pt x="120" y="217"/>
                      <a:pt x="120" y="217"/>
                    </a:cubicBezTo>
                    <a:cubicBezTo>
                      <a:pt x="120" y="218"/>
                      <a:pt x="119" y="219"/>
                      <a:pt x="118" y="218"/>
                    </a:cubicBezTo>
                    <a:cubicBezTo>
                      <a:pt x="118" y="218"/>
                      <a:pt x="119" y="217"/>
                      <a:pt x="118" y="217"/>
                    </a:cubicBezTo>
                    <a:cubicBezTo>
                      <a:pt x="117" y="217"/>
                      <a:pt x="117" y="217"/>
                      <a:pt x="117" y="217"/>
                    </a:cubicBezTo>
                    <a:cubicBezTo>
                      <a:pt x="116" y="217"/>
                      <a:pt x="116" y="217"/>
                      <a:pt x="116" y="217"/>
                    </a:cubicBezTo>
                    <a:cubicBezTo>
                      <a:pt x="115" y="216"/>
                      <a:pt x="115" y="216"/>
                      <a:pt x="115" y="216"/>
                    </a:cubicBezTo>
                    <a:cubicBezTo>
                      <a:pt x="115" y="216"/>
                      <a:pt x="114" y="217"/>
                      <a:pt x="114" y="217"/>
                    </a:cubicBezTo>
                    <a:cubicBezTo>
                      <a:pt x="113" y="218"/>
                      <a:pt x="113" y="218"/>
                      <a:pt x="112" y="218"/>
                    </a:cubicBezTo>
                    <a:cubicBezTo>
                      <a:pt x="112" y="218"/>
                      <a:pt x="111" y="219"/>
                      <a:pt x="111" y="219"/>
                    </a:cubicBezTo>
                    <a:cubicBezTo>
                      <a:pt x="110" y="219"/>
                      <a:pt x="109" y="220"/>
                      <a:pt x="109" y="220"/>
                    </a:cubicBezTo>
                    <a:cubicBezTo>
                      <a:pt x="108" y="220"/>
                      <a:pt x="107" y="221"/>
                      <a:pt x="107" y="221"/>
                    </a:cubicBezTo>
                    <a:cubicBezTo>
                      <a:pt x="107" y="221"/>
                      <a:pt x="106" y="221"/>
                      <a:pt x="106" y="222"/>
                    </a:cubicBezTo>
                    <a:cubicBezTo>
                      <a:pt x="105" y="222"/>
                      <a:pt x="105" y="223"/>
                      <a:pt x="104" y="223"/>
                    </a:cubicBezTo>
                    <a:cubicBezTo>
                      <a:pt x="104" y="223"/>
                      <a:pt x="103" y="224"/>
                      <a:pt x="103" y="224"/>
                    </a:cubicBezTo>
                    <a:cubicBezTo>
                      <a:pt x="103" y="224"/>
                      <a:pt x="102" y="225"/>
                      <a:pt x="102" y="225"/>
                    </a:cubicBezTo>
                    <a:cubicBezTo>
                      <a:pt x="102" y="225"/>
                      <a:pt x="101" y="225"/>
                      <a:pt x="101" y="226"/>
                    </a:cubicBezTo>
                    <a:cubicBezTo>
                      <a:pt x="101" y="226"/>
                      <a:pt x="101" y="227"/>
                      <a:pt x="101" y="227"/>
                    </a:cubicBezTo>
                    <a:cubicBezTo>
                      <a:pt x="101" y="228"/>
                      <a:pt x="102" y="228"/>
                      <a:pt x="101" y="228"/>
                    </a:cubicBezTo>
                    <a:cubicBezTo>
                      <a:pt x="101" y="228"/>
                      <a:pt x="101" y="228"/>
                      <a:pt x="101" y="229"/>
                    </a:cubicBezTo>
                    <a:cubicBezTo>
                      <a:pt x="100" y="229"/>
                      <a:pt x="100" y="229"/>
                      <a:pt x="100" y="229"/>
                    </a:cubicBezTo>
                    <a:cubicBezTo>
                      <a:pt x="100" y="228"/>
                      <a:pt x="100" y="228"/>
                      <a:pt x="100" y="228"/>
                    </a:cubicBezTo>
                    <a:cubicBezTo>
                      <a:pt x="100" y="227"/>
                      <a:pt x="99" y="228"/>
                      <a:pt x="98" y="229"/>
                    </a:cubicBezTo>
                    <a:cubicBezTo>
                      <a:pt x="97" y="229"/>
                      <a:pt x="96" y="230"/>
                      <a:pt x="96" y="230"/>
                    </a:cubicBezTo>
                    <a:cubicBezTo>
                      <a:pt x="97" y="231"/>
                      <a:pt x="97" y="231"/>
                      <a:pt x="97" y="232"/>
                    </a:cubicBezTo>
                    <a:cubicBezTo>
                      <a:pt x="97" y="233"/>
                      <a:pt x="97" y="233"/>
                      <a:pt x="96" y="234"/>
                    </a:cubicBezTo>
                    <a:cubicBezTo>
                      <a:pt x="95" y="235"/>
                      <a:pt x="94" y="235"/>
                      <a:pt x="94" y="235"/>
                    </a:cubicBezTo>
                    <a:cubicBezTo>
                      <a:pt x="93" y="236"/>
                      <a:pt x="93" y="236"/>
                      <a:pt x="92" y="236"/>
                    </a:cubicBezTo>
                    <a:cubicBezTo>
                      <a:pt x="91" y="236"/>
                      <a:pt x="91" y="237"/>
                      <a:pt x="91" y="237"/>
                    </a:cubicBezTo>
                    <a:cubicBezTo>
                      <a:pt x="91" y="238"/>
                      <a:pt x="91" y="238"/>
                      <a:pt x="91" y="238"/>
                    </a:cubicBezTo>
                    <a:cubicBezTo>
                      <a:pt x="92" y="238"/>
                      <a:pt x="92" y="239"/>
                      <a:pt x="91" y="239"/>
                    </a:cubicBezTo>
                    <a:cubicBezTo>
                      <a:pt x="91" y="239"/>
                      <a:pt x="91" y="239"/>
                      <a:pt x="91" y="240"/>
                    </a:cubicBezTo>
                    <a:cubicBezTo>
                      <a:pt x="91" y="240"/>
                      <a:pt x="91" y="240"/>
                      <a:pt x="90" y="241"/>
                    </a:cubicBezTo>
                    <a:cubicBezTo>
                      <a:pt x="89" y="241"/>
                      <a:pt x="89" y="241"/>
                      <a:pt x="89" y="241"/>
                    </a:cubicBezTo>
                    <a:cubicBezTo>
                      <a:pt x="88" y="241"/>
                      <a:pt x="88" y="241"/>
                      <a:pt x="88" y="241"/>
                    </a:cubicBezTo>
                    <a:cubicBezTo>
                      <a:pt x="88" y="241"/>
                      <a:pt x="89" y="240"/>
                      <a:pt x="88" y="239"/>
                    </a:cubicBezTo>
                    <a:cubicBezTo>
                      <a:pt x="88" y="239"/>
                      <a:pt x="88" y="238"/>
                      <a:pt x="87" y="239"/>
                    </a:cubicBezTo>
                    <a:cubicBezTo>
                      <a:pt x="87" y="239"/>
                      <a:pt x="87" y="239"/>
                      <a:pt x="86" y="240"/>
                    </a:cubicBezTo>
                    <a:cubicBezTo>
                      <a:pt x="86" y="240"/>
                      <a:pt x="85" y="241"/>
                      <a:pt x="85" y="241"/>
                    </a:cubicBezTo>
                    <a:cubicBezTo>
                      <a:pt x="84" y="242"/>
                      <a:pt x="84" y="242"/>
                      <a:pt x="84" y="243"/>
                    </a:cubicBezTo>
                    <a:cubicBezTo>
                      <a:pt x="84" y="243"/>
                      <a:pt x="84" y="243"/>
                      <a:pt x="83" y="243"/>
                    </a:cubicBezTo>
                    <a:cubicBezTo>
                      <a:pt x="83" y="243"/>
                      <a:pt x="82" y="244"/>
                      <a:pt x="81" y="244"/>
                    </a:cubicBezTo>
                    <a:cubicBezTo>
                      <a:pt x="81" y="245"/>
                      <a:pt x="80" y="245"/>
                      <a:pt x="80" y="246"/>
                    </a:cubicBezTo>
                    <a:cubicBezTo>
                      <a:pt x="80" y="247"/>
                      <a:pt x="79" y="248"/>
                      <a:pt x="79" y="249"/>
                    </a:cubicBezTo>
                    <a:cubicBezTo>
                      <a:pt x="78" y="250"/>
                      <a:pt x="78" y="251"/>
                      <a:pt x="77" y="251"/>
                    </a:cubicBezTo>
                    <a:cubicBezTo>
                      <a:pt x="77" y="252"/>
                      <a:pt x="76" y="253"/>
                      <a:pt x="76" y="254"/>
                    </a:cubicBezTo>
                    <a:cubicBezTo>
                      <a:pt x="75" y="254"/>
                      <a:pt x="75" y="255"/>
                      <a:pt x="75" y="255"/>
                    </a:cubicBezTo>
                    <a:cubicBezTo>
                      <a:pt x="74" y="255"/>
                      <a:pt x="74" y="256"/>
                      <a:pt x="74" y="255"/>
                    </a:cubicBezTo>
                    <a:cubicBezTo>
                      <a:pt x="73" y="254"/>
                      <a:pt x="73" y="254"/>
                      <a:pt x="73" y="253"/>
                    </a:cubicBezTo>
                    <a:cubicBezTo>
                      <a:pt x="73" y="253"/>
                      <a:pt x="73" y="253"/>
                      <a:pt x="73" y="253"/>
                    </a:cubicBezTo>
                    <a:cubicBezTo>
                      <a:pt x="73" y="252"/>
                      <a:pt x="73" y="252"/>
                      <a:pt x="73" y="252"/>
                    </a:cubicBezTo>
                    <a:cubicBezTo>
                      <a:pt x="73" y="251"/>
                      <a:pt x="74" y="251"/>
                      <a:pt x="74" y="251"/>
                    </a:cubicBezTo>
                    <a:cubicBezTo>
                      <a:pt x="74" y="251"/>
                      <a:pt x="74" y="250"/>
                      <a:pt x="74" y="250"/>
                    </a:cubicBezTo>
                    <a:cubicBezTo>
                      <a:pt x="74" y="250"/>
                      <a:pt x="75" y="249"/>
                      <a:pt x="75" y="249"/>
                    </a:cubicBezTo>
                    <a:cubicBezTo>
                      <a:pt x="74" y="249"/>
                      <a:pt x="74" y="249"/>
                      <a:pt x="74" y="248"/>
                    </a:cubicBezTo>
                    <a:cubicBezTo>
                      <a:pt x="74" y="248"/>
                      <a:pt x="73" y="247"/>
                      <a:pt x="73" y="247"/>
                    </a:cubicBezTo>
                    <a:cubicBezTo>
                      <a:pt x="73" y="247"/>
                      <a:pt x="72" y="246"/>
                      <a:pt x="72" y="246"/>
                    </a:cubicBezTo>
                    <a:cubicBezTo>
                      <a:pt x="71" y="246"/>
                      <a:pt x="70" y="246"/>
                      <a:pt x="70" y="245"/>
                    </a:cubicBezTo>
                    <a:cubicBezTo>
                      <a:pt x="70" y="245"/>
                      <a:pt x="71" y="245"/>
                      <a:pt x="72" y="245"/>
                    </a:cubicBezTo>
                    <a:cubicBezTo>
                      <a:pt x="72" y="244"/>
                      <a:pt x="72" y="244"/>
                      <a:pt x="72" y="244"/>
                    </a:cubicBezTo>
                    <a:cubicBezTo>
                      <a:pt x="71" y="244"/>
                      <a:pt x="71" y="244"/>
                      <a:pt x="71" y="244"/>
                    </a:cubicBezTo>
                    <a:cubicBezTo>
                      <a:pt x="71" y="244"/>
                      <a:pt x="71" y="245"/>
                      <a:pt x="70" y="244"/>
                    </a:cubicBezTo>
                    <a:cubicBezTo>
                      <a:pt x="70" y="244"/>
                      <a:pt x="70" y="243"/>
                      <a:pt x="70" y="243"/>
                    </a:cubicBezTo>
                    <a:cubicBezTo>
                      <a:pt x="70" y="243"/>
                      <a:pt x="70" y="243"/>
                      <a:pt x="70" y="243"/>
                    </a:cubicBezTo>
                    <a:cubicBezTo>
                      <a:pt x="70" y="243"/>
                      <a:pt x="70" y="243"/>
                      <a:pt x="70" y="243"/>
                    </a:cubicBezTo>
                    <a:cubicBezTo>
                      <a:pt x="69" y="242"/>
                      <a:pt x="69" y="243"/>
                      <a:pt x="69" y="243"/>
                    </a:cubicBezTo>
                    <a:cubicBezTo>
                      <a:pt x="69" y="243"/>
                      <a:pt x="68" y="244"/>
                      <a:pt x="68" y="245"/>
                    </a:cubicBezTo>
                    <a:cubicBezTo>
                      <a:pt x="67" y="245"/>
                      <a:pt x="66" y="246"/>
                      <a:pt x="66" y="246"/>
                    </a:cubicBezTo>
                    <a:cubicBezTo>
                      <a:pt x="65" y="246"/>
                      <a:pt x="64" y="247"/>
                      <a:pt x="64" y="247"/>
                    </a:cubicBezTo>
                    <a:cubicBezTo>
                      <a:pt x="64" y="247"/>
                      <a:pt x="65" y="247"/>
                      <a:pt x="65" y="247"/>
                    </a:cubicBezTo>
                    <a:cubicBezTo>
                      <a:pt x="65" y="247"/>
                      <a:pt x="66" y="247"/>
                      <a:pt x="65" y="247"/>
                    </a:cubicBezTo>
                    <a:cubicBezTo>
                      <a:pt x="65" y="248"/>
                      <a:pt x="64" y="249"/>
                      <a:pt x="64" y="249"/>
                    </a:cubicBezTo>
                    <a:cubicBezTo>
                      <a:pt x="64" y="249"/>
                      <a:pt x="63" y="249"/>
                      <a:pt x="63" y="249"/>
                    </a:cubicBezTo>
                    <a:cubicBezTo>
                      <a:pt x="63" y="249"/>
                      <a:pt x="63" y="249"/>
                      <a:pt x="63" y="249"/>
                    </a:cubicBezTo>
                    <a:cubicBezTo>
                      <a:pt x="63" y="250"/>
                      <a:pt x="63" y="250"/>
                      <a:pt x="62" y="250"/>
                    </a:cubicBezTo>
                    <a:cubicBezTo>
                      <a:pt x="62" y="250"/>
                      <a:pt x="62" y="251"/>
                      <a:pt x="62" y="251"/>
                    </a:cubicBezTo>
                    <a:cubicBezTo>
                      <a:pt x="61" y="251"/>
                      <a:pt x="61" y="251"/>
                      <a:pt x="60" y="251"/>
                    </a:cubicBezTo>
                    <a:cubicBezTo>
                      <a:pt x="60" y="250"/>
                      <a:pt x="60" y="250"/>
                      <a:pt x="59" y="251"/>
                    </a:cubicBezTo>
                    <a:cubicBezTo>
                      <a:pt x="59" y="252"/>
                      <a:pt x="58" y="253"/>
                      <a:pt x="58" y="253"/>
                    </a:cubicBezTo>
                    <a:cubicBezTo>
                      <a:pt x="57" y="253"/>
                      <a:pt x="58" y="252"/>
                      <a:pt x="57" y="252"/>
                    </a:cubicBezTo>
                    <a:cubicBezTo>
                      <a:pt x="57" y="252"/>
                      <a:pt x="57" y="252"/>
                      <a:pt x="56" y="252"/>
                    </a:cubicBezTo>
                    <a:cubicBezTo>
                      <a:pt x="56" y="252"/>
                      <a:pt x="56" y="251"/>
                      <a:pt x="55" y="250"/>
                    </a:cubicBezTo>
                    <a:cubicBezTo>
                      <a:pt x="55" y="250"/>
                      <a:pt x="55" y="249"/>
                      <a:pt x="54" y="249"/>
                    </a:cubicBezTo>
                    <a:cubicBezTo>
                      <a:pt x="54" y="249"/>
                      <a:pt x="54" y="249"/>
                      <a:pt x="54" y="248"/>
                    </a:cubicBezTo>
                    <a:cubicBezTo>
                      <a:pt x="54" y="248"/>
                      <a:pt x="53" y="247"/>
                      <a:pt x="53" y="247"/>
                    </a:cubicBezTo>
                    <a:cubicBezTo>
                      <a:pt x="53" y="246"/>
                      <a:pt x="53" y="246"/>
                      <a:pt x="53" y="246"/>
                    </a:cubicBezTo>
                    <a:cubicBezTo>
                      <a:pt x="53" y="245"/>
                      <a:pt x="54" y="245"/>
                      <a:pt x="54" y="245"/>
                    </a:cubicBezTo>
                    <a:cubicBezTo>
                      <a:pt x="54" y="245"/>
                      <a:pt x="55" y="245"/>
                      <a:pt x="55" y="245"/>
                    </a:cubicBezTo>
                    <a:cubicBezTo>
                      <a:pt x="55" y="245"/>
                      <a:pt x="56" y="245"/>
                      <a:pt x="56" y="244"/>
                    </a:cubicBezTo>
                    <a:cubicBezTo>
                      <a:pt x="55" y="244"/>
                      <a:pt x="55" y="244"/>
                      <a:pt x="56" y="244"/>
                    </a:cubicBezTo>
                    <a:cubicBezTo>
                      <a:pt x="56" y="244"/>
                      <a:pt x="56" y="243"/>
                      <a:pt x="56" y="243"/>
                    </a:cubicBezTo>
                    <a:cubicBezTo>
                      <a:pt x="55" y="243"/>
                      <a:pt x="55" y="242"/>
                      <a:pt x="55" y="242"/>
                    </a:cubicBezTo>
                    <a:cubicBezTo>
                      <a:pt x="54" y="242"/>
                      <a:pt x="54" y="243"/>
                      <a:pt x="54" y="242"/>
                    </a:cubicBezTo>
                    <a:cubicBezTo>
                      <a:pt x="54" y="242"/>
                      <a:pt x="53" y="242"/>
                      <a:pt x="53" y="242"/>
                    </a:cubicBezTo>
                    <a:cubicBezTo>
                      <a:pt x="53" y="242"/>
                      <a:pt x="52" y="242"/>
                      <a:pt x="52" y="242"/>
                    </a:cubicBezTo>
                    <a:cubicBezTo>
                      <a:pt x="51" y="242"/>
                      <a:pt x="50" y="242"/>
                      <a:pt x="50" y="242"/>
                    </a:cubicBezTo>
                    <a:cubicBezTo>
                      <a:pt x="50" y="242"/>
                      <a:pt x="50" y="241"/>
                      <a:pt x="50" y="241"/>
                    </a:cubicBezTo>
                    <a:cubicBezTo>
                      <a:pt x="49" y="242"/>
                      <a:pt x="49" y="242"/>
                      <a:pt x="48" y="242"/>
                    </a:cubicBezTo>
                    <a:cubicBezTo>
                      <a:pt x="48" y="243"/>
                      <a:pt x="48" y="243"/>
                      <a:pt x="48" y="243"/>
                    </a:cubicBezTo>
                    <a:cubicBezTo>
                      <a:pt x="47" y="244"/>
                      <a:pt x="47" y="244"/>
                      <a:pt x="47" y="244"/>
                    </a:cubicBezTo>
                    <a:cubicBezTo>
                      <a:pt x="47" y="244"/>
                      <a:pt x="47" y="243"/>
                      <a:pt x="46" y="243"/>
                    </a:cubicBezTo>
                    <a:cubicBezTo>
                      <a:pt x="46" y="244"/>
                      <a:pt x="46" y="245"/>
                      <a:pt x="45" y="244"/>
                    </a:cubicBezTo>
                    <a:cubicBezTo>
                      <a:pt x="45" y="244"/>
                      <a:pt x="45" y="243"/>
                      <a:pt x="44" y="244"/>
                    </a:cubicBezTo>
                    <a:cubicBezTo>
                      <a:pt x="44" y="244"/>
                      <a:pt x="43" y="245"/>
                      <a:pt x="43" y="245"/>
                    </a:cubicBezTo>
                    <a:cubicBezTo>
                      <a:pt x="42" y="245"/>
                      <a:pt x="41" y="247"/>
                      <a:pt x="41" y="247"/>
                    </a:cubicBezTo>
                    <a:cubicBezTo>
                      <a:pt x="41" y="247"/>
                      <a:pt x="40" y="247"/>
                      <a:pt x="40" y="248"/>
                    </a:cubicBezTo>
                    <a:cubicBezTo>
                      <a:pt x="40" y="248"/>
                      <a:pt x="39" y="250"/>
                      <a:pt x="39" y="250"/>
                    </a:cubicBezTo>
                    <a:cubicBezTo>
                      <a:pt x="39" y="250"/>
                      <a:pt x="38" y="251"/>
                      <a:pt x="38" y="251"/>
                    </a:cubicBezTo>
                    <a:cubicBezTo>
                      <a:pt x="37" y="252"/>
                      <a:pt x="36" y="254"/>
                      <a:pt x="35" y="254"/>
                    </a:cubicBezTo>
                    <a:cubicBezTo>
                      <a:pt x="35" y="255"/>
                      <a:pt x="34" y="256"/>
                      <a:pt x="33" y="257"/>
                    </a:cubicBezTo>
                    <a:cubicBezTo>
                      <a:pt x="33" y="257"/>
                      <a:pt x="32" y="257"/>
                      <a:pt x="32" y="256"/>
                    </a:cubicBezTo>
                    <a:cubicBezTo>
                      <a:pt x="32" y="256"/>
                      <a:pt x="32" y="256"/>
                      <a:pt x="32" y="256"/>
                    </a:cubicBezTo>
                    <a:cubicBezTo>
                      <a:pt x="31" y="255"/>
                      <a:pt x="31" y="254"/>
                      <a:pt x="30" y="255"/>
                    </a:cubicBezTo>
                    <a:cubicBezTo>
                      <a:pt x="30" y="255"/>
                      <a:pt x="29" y="256"/>
                      <a:pt x="29" y="256"/>
                    </a:cubicBezTo>
                    <a:cubicBezTo>
                      <a:pt x="29" y="256"/>
                      <a:pt x="28" y="255"/>
                      <a:pt x="28" y="256"/>
                    </a:cubicBezTo>
                    <a:cubicBezTo>
                      <a:pt x="28" y="256"/>
                      <a:pt x="27" y="256"/>
                      <a:pt x="27" y="256"/>
                    </a:cubicBezTo>
                    <a:cubicBezTo>
                      <a:pt x="26" y="256"/>
                      <a:pt x="26" y="255"/>
                      <a:pt x="26" y="255"/>
                    </a:cubicBezTo>
                    <a:cubicBezTo>
                      <a:pt x="26" y="255"/>
                      <a:pt x="26" y="255"/>
                      <a:pt x="25" y="254"/>
                    </a:cubicBezTo>
                    <a:cubicBezTo>
                      <a:pt x="25" y="254"/>
                      <a:pt x="24" y="254"/>
                      <a:pt x="24" y="254"/>
                    </a:cubicBezTo>
                    <a:cubicBezTo>
                      <a:pt x="25" y="253"/>
                      <a:pt x="25" y="253"/>
                      <a:pt x="24" y="253"/>
                    </a:cubicBezTo>
                    <a:cubicBezTo>
                      <a:pt x="24" y="252"/>
                      <a:pt x="23" y="252"/>
                      <a:pt x="23" y="251"/>
                    </a:cubicBezTo>
                    <a:cubicBezTo>
                      <a:pt x="23" y="251"/>
                      <a:pt x="23" y="250"/>
                      <a:pt x="23" y="249"/>
                    </a:cubicBezTo>
                    <a:cubicBezTo>
                      <a:pt x="23" y="249"/>
                      <a:pt x="23" y="248"/>
                      <a:pt x="22" y="248"/>
                    </a:cubicBezTo>
                    <a:cubicBezTo>
                      <a:pt x="21" y="248"/>
                      <a:pt x="20" y="248"/>
                      <a:pt x="20" y="249"/>
                    </a:cubicBezTo>
                    <a:cubicBezTo>
                      <a:pt x="19" y="249"/>
                      <a:pt x="19" y="249"/>
                      <a:pt x="19" y="250"/>
                    </a:cubicBezTo>
                    <a:cubicBezTo>
                      <a:pt x="19" y="251"/>
                      <a:pt x="20" y="251"/>
                      <a:pt x="20" y="252"/>
                    </a:cubicBezTo>
                    <a:cubicBezTo>
                      <a:pt x="20" y="253"/>
                      <a:pt x="19" y="253"/>
                      <a:pt x="19" y="254"/>
                    </a:cubicBezTo>
                    <a:cubicBezTo>
                      <a:pt x="19" y="254"/>
                      <a:pt x="19" y="255"/>
                      <a:pt x="19" y="254"/>
                    </a:cubicBezTo>
                    <a:cubicBezTo>
                      <a:pt x="19" y="254"/>
                      <a:pt x="19" y="253"/>
                      <a:pt x="18" y="254"/>
                    </a:cubicBezTo>
                    <a:cubicBezTo>
                      <a:pt x="18" y="254"/>
                      <a:pt x="17" y="254"/>
                      <a:pt x="17" y="254"/>
                    </a:cubicBezTo>
                    <a:cubicBezTo>
                      <a:pt x="18" y="255"/>
                      <a:pt x="17" y="255"/>
                      <a:pt x="17" y="255"/>
                    </a:cubicBezTo>
                    <a:cubicBezTo>
                      <a:pt x="17" y="255"/>
                      <a:pt x="16" y="256"/>
                      <a:pt x="16" y="256"/>
                    </a:cubicBezTo>
                    <a:cubicBezTo>
                      <a:pt x="17" y="256"/>
                      <a:pt x="17" y="256"/>
                      <a:pt x="16" y="257"/>
                    </a:cubicBezTo>
                    <a:cubicBezTo>
                      <a:pt x="16" y="257"/>
                      <a:pt x="16" y="257"/>
                      <a:pt x="15" y="257"/>
                    </a:cubicBezTo>
                    <a:cubicBezTo>
                      <a:pt x="15" y="257"/>
                      <a:pt x="15" y="258"/>
                      <a:pt x="15" y="258"/>
                    </a:cubicBezTo>
                    <a:cubicBezTo>
                      <a:pt x="14" y="259"/>
                      <a:pt x="14" y="259"/>
                      <a:pt x="13" y="259"/>
                    </a:cubicBezTo>
                    <a:cubicBezTo>
                      <a:pt x="13" y="259"/>
                      <a:pt x="13" y="258"/>
                      <a:pt x="13" y="258"/>
                    </a:cubicBezTo>
                    <a:cubicBezTo>
                      <a:pt x="12" y="258"/>
                      <a:pt x="13" y="258"/>
                      <a:pt x="12" y="257"/>
                    </a:cubicBezTo>
                    <a:cubicBezTo>
                      <a:pt x="11" y="257"/>
                      <a:pt x="11" y="257"/>
                      <a:pt x="11" y="257"/>
                    </a:cubicBezTo>
                    <a:cubicBezTo>
                      <a:pt x="11" y="258"/>
                      <a:pt x="11" y="258"/>
                      <a:pt x="11" y="258"/>
                    </a:cubicBezTo>
                    <a:cubicBezTo>
                      <a:pt x="10" y="258"/>
                      <a:pt x="10" y="257"/>
                      <a:pt x="10" y="257"/>
                    </a:cubicBezTo>
                    <a:cubicBezTo>
                      <a:pt x="9" y="256"/>
                      <a:pt x="9" y="256"/>
                      <a:pt x="8" y="256"/>
                    </a:cubicBezTo>
                    <a:cubicBezTo>
                      <a:pt x="8" y="256"/>
                      <a:pt x="7" y="256"/>
                      <a:pt x="7" y="257"/>
                    </a:cubicBezTo>
                    <a:cubicBezTo>
                      <a:pt x="7" y="257"/>
                      <a:pt x="7" y="258"/>
                      <a:pt x="6" y="258"/>
                    </a:cubicBezTo>
                    <a:cubicBezTo>
                      <a:pt x="6" y="258"/>
                      <a:pt x="5" y="258"/>
                      <a:pt x="5" y="257"/>
                    </a:cubicBezTo>
                    <a:cubicBezTo>
                      <a:pt x="5" y="257"/>
                      <a:pt x="4" y="257"/>
                      <a:pt x="4" y="257"/>
                    </a:cubicBezTo>
                    <a:cubicBezTo>
                      <a:pt x="4" y="257"/>
                      <a:pt x="3" y="257"/>
                      <a:pt x="3" y="258"/>
                    </a:cubicBezTo>
                    <a:cubicBezTo>
                      <a:pt x="2" y="258"/>
                      <a:pt x="1" y="258"/>
                      <a:pt x="2" y="259"/>
                    </a:cubicBezTo>
                    <a:cubicBezTo>
                      <a:pt x="2" y="260"/>
                      <a:pt x="2" y="261"/>
                      <a:pt x="2" y="261"/>
                    </a:cubicBezTo>
                    <a:cubicBezTo>
                      <a:pt x="2" y="261"/>
                      <a:pt x="2" y="262"/>
                      <a:pt x="2" y="263"/>
                    </a:cubicBezTo>
                    <a:cubicBezTo>
                      <a:pt x="2" y="263"/>
                      <a:pt x="2" y="263"/>
                      <a:pt x="2" y="263"/>
                    </a:cubicBezTo>
                    <a:cubicBezTo>
                      <a:pt x="2" y="263"/>
                      <a:pt x="3" y="264"/>
                      <a:pt x="3" y="265"/>
                    </a:cubicBezTo>
                    <a:cubicBezTo>
                      <a:pt x="2" y="265"/>
                      <a:pt x="2" y="265"/>
                      <a:pt x="2" y="266"/>
                    </a:cubicBezTo>
                    <a:cubicBezTo>
                      <a:pt x="2" y="266"/>
                      <a:pt x="2" y="266"/>
                      <a:pt x="2" y="266"/>
                    </a:cubicBezTo>
                    <a:cubicBezTo>
                      <a:pt x="1" y="267"/>
                      <a:pt x="1" y="267"/>
                      <a:pt x="1" y="267"/>
                    </a:cubicBezTo>
                    <a:cubicBezTo>
                      <a:pt x="1" y="267"/>
                      <a:pt x="1" y="268"/>
                      <a:pt x="1" y="268"/>
                    </a:cubicBezTo>
                    <a:cubicBezTo>
                      <a:pt x="2" y="269"/>
                      <a:pt x="2" y="269"/>
                      <a:pt x="3" y="269"/>
                    </a:cubicBezTo>
                    <a:cubicBezTo>
                      <a:pt x="3" y="270"/>
                      <a:pt x="3" y="270"/>
                      <a:pt x="4" y="270"/>
                    </a:cubicBezTo>
                    <a:cubicBezTo>
                      <a:pt x="4" y="270"/>
                      <a:pt x="6" y="269"/>
                      <a:pt x="6" y="270"/>
                    </a:cubicBezTo>
                    <a:cubicBezTo>
                      <a:pt x="6" y="270"/>
                      <a:pt x="6" y="271"/>
                      <a:pt x="7" y="271"/>
                    </a:cubicBezTo>
                    <a:cubicBezTo>
                      <a:pt x="7" y="271"/>
                      <a:pt x="8" y="272"/>
                      <a:pt x="8" y="272"/>
                    </a:cubicBezTo>
                    <a:cubicBezTo>
                      <a:pt x="8" y="273"/>
                      <a:pt x="9" y="273"/>
                      <a:pt x="9" y="273"/>
                    </a:cubicBezTo>
                    <a:cubicBezTo>
                      <a:pt x="10" y="273"/>
                      <a:pt x="10" y="273"/>
                      <a:pt x="10" y="273"/>
                    </a:cubicBezTo>
                    <a:cubicBezTo>
                      <a:pt x="11" y="274"/>
                      <a:pt x="11" y="274"/>
                      <a:pt x="11" y="275"/>
                    </a:cubicBezTo>
                    <a:cubicBezTo>
                      <a:pt x="11" y="275"/>
                      <a:pt x="11" y="275"/>
                      <a:pt x="11" y="275"/>
                    </a:cubicBezTo>
                    <a:cubicBezTo>
                      <a:pt x="12" y="276"/>
                      <a:pt x="12" y="276"/>
                      <a:pt x="12" y="276"/>
                    </a:cubicBezTo>
                    <a:cubicBezTo>
                      <a:pt x="12" y="276"/>
                      <a:pt x="12" y="277"/>
                      <a:pt x="13" y="278"/>
                    </a:cubicBezTo>
                    <a:cubicBezTo>
                      <a:pt x="13" y="278"/>
                      <a:pt x="14" y="278"/>
                      <a:pt x="14" y="278"/>
                    </a:cubicBezTo>
                    <a:cubicBezTo>
                      <a:pt x="14" y="278"/>
                      <a:pt x="15" y="278"/>
                      <a:pt x="15" y="278"/>
                    </a:cubicBezTo>
                    <a:cubicBezTo>
                      <a:pt x="15" y="278"/>
                      <a:pt x="15" y="280"/>
                      <a:pt x="14" y="280"/>
                    </a:cubicBezTo>
                    <a:cubicBezTo>
                      <a:pt x="14" y="281"/>
                      <a:pt x="14" y="281"/>
                      <a:pt x="14" y="281"/>
                    </a:cubicBezTo>
                    <a:cubicBezTo>
                      <a:pt x="14" y="282"/>
                      <a:pt x="13" y="285"/>
                      <a:pt x="13" y="286"/>
                    </a:cubicBezTo>
                    <a:cubicBezTo>
                      <a:pt x="13" y="287"/>
                      <a:pt x="14" y="287"/>
                      <a:pt x="14" y="287"/>
                    </a:cubicBezTo>
                    <a:cubicBezTo>
                      <a:pt x="14" y="287"/>
                      <a:pt x="14" y="287"/>
                      <a:pt x="14" y="288"/>
                    </a:cubicBezTo>
                    <a:cubicBezTo>
                      <a:pt x="14" y="288"/>
                      <a:pt x="13" y="293"/>
                      <a:pt x="12" y="293"/>
                    </a:cubicBezTo>
                    <a:cubicBezTo>
                      <a:pt x="12" y="294"/>
                      <a:pt x="12" y="294"/>
                      <a:pt x="11" y="295"/>
                    </a:cubicBezTo>
                    <a:cubicBezTo>
                      <a:pt x="11" y="295"/>
                      <a:pt x="10" y="296"/>
                      <a:pt x="10" y="296"/>
                    </a:cubicBezTo>
                    <a:cubicBezTo>
                      <a:pt x="10" y="297"/>
                      <a:pt x="11" y="297"/>
                      <a:pt x="11" y="297"/>
                    </a:cubicBezTo>
                    <a:cubicBezTo>
                      <a:pt x="11" y="296"/>
                      <a:pt x="12" y="296"/>
                      <a:pt x="12" y="296"/>
                    </a:cubicBezTo>
                    <a:cubicBezTo>
                      <a:pt x="12" y="297"/>
                      <a:pt x="12" y="297"/>
                      <a:pt x="12" y="297"/>
                    </a:cubicBezTo>
                    <a:cubicBezTo>
                      <a:pt x="12" y="298"/>
                      <a:pt x="12" y="299"/>
                      <a:pt x="12" y="299"/>
                    </a:cubicBezTo>
                    <a:cubicBezTo>
                      <a:pt x="12" y="300"/>
                      <a:pt x="12" y="301"/>
                      <a:pt x="12" y="301"/>
                    </a:cubicBezTo>
                    <a:cubicBezTo>
                      <a:pt x="12" y="301"/>
                      <a:pt x="13" y="301"/>
                      <a:pt x="13" y="302"/>
                    </a:cubicBezTo>
                    <a:cubicBezTo>
                      <a:pt x="13" y="302"/>
                      <a:pt x="14" y="303"/>
                      <a:pt x="14" y="303"/>
                    </a:cubicBezTo>
                    <a:cubicBezTo>
                      <a:pt x="13" y="304"/>
                      <a:pt x="13" y="302"/>
                      <a:pt x="13" y="303"/>
                    </a:cubicBezTo>
                    <a:cubicBezTo>
                      <a:pt x="12" y="303"/>
                      <a:pt x="12" y="305"/>
                      <a:pt x="12" y="305"/>
                    </a:cubicBezTo>
                    <a:cubicBezTo>
                      <a:pt x="12" y="306"/>
                      <a:pt x="11" y="308"/>
                      <a:pt x="11" y="308"/>
                    </a:cubicBezTo>
                    <a:cubicBezTo>
                      <a:pt x="11" y="308"/>
                      <a:pt x="12" y="309"/>
                      <a:pt x="12" y="310"/>
                    </a:cubicBezTo>
                    <a:cubicBezTo>
                      <a:pt x="12" y="311"/>
                      <a:pt x="11" y="311"/>
                      <a:pt x="11" y="312"/>
                    </a:cubicBezTo>
                    <a:cubicBezTo>
                      <a:pt x="11" y="312"/>
                      <a:pt x="11" y="313"/>
                      <a:pt x="12" y="313"/>
                    </a:cubicBezTo>
                    <a:cubicBezTo>
                      <a:pt x="12" y="313"/>
                      <a:pt x="12" y="314"/>
                      <a:pt x="12" y="314"/>
                    </a:cubicBezTo>
                    <a:cubicBezTo>
                      <a:pt x="11" y="314"/>
                      <a:pt x="11" y="313"/>
                      <a:pt x="11" y="313"/>
                    </a:cubicBezTo>
                    <a:cubicBezTo>
                      <a:pt x="11" y="312"/>
                      <a:pt x="11" y="312"/>
                      <a:pt x="10" y="312"/>
                    </a:cubicBezTo>
                    <a:cubicBezTo>
                      <a:pt x="10" y="312"/>
                      <a:pt x="10" y="312"/>
                      <a:pt x="10" y="313"/>
                    </a:cubicBezTo>
                    <a:cubicBezTo>
                      <a:pt x="10" y="313"/>
                      <a:pt x="10" y="313"/>
                      <a:pt x="9" y="314"/>
                    </a:cubicBezTo>
                    <a:cubicBezTo>
                      <a:pt x="9" y="314"/>
                      <a:pt x="7" y="314"/>
                      <a:pt x="7" y="314"/>
                    </a:cubicBezTo>
                    <a:cubicBezTo>
                      <a:pt x="7" y="314"/>
                      <a:pt x="6" y="313"/>
                      <a:pt x="6" y="313"/>
                    </a:cubicBezTo>
                    <a:cubicBezTo>
                      <a:pt x="5" y="313"/>
                      <a:pt x="4" y="312"/>
                      <a:pt x="4" y="313"/>
                    </a:cubicBezTo>
                    <a:cubicBezTo>
                      <a:pt x="4" y="313"/>
                      <a:pt x="4" y="314"/>
                      <a:pt x="3" y="314"/>
                    </a:cubicBezTo>
                    <a:cubicBezTo>
                      <a:pt x="3" y="314"/>
                      <a:pt x="3" y="315"/>
                      <a:pt x="2" y="315"/>
                    </a:cubicBezTo>
                    <a:cubicBezTo>
                      <a:pt x="2" y="314"/>
                      <a:pt x="1" y="314"/>
                      <a:pt x="1" y="315"/>
                    </a:cubicBezTo>
                    <a:cubicBezTo>
                      <a:pt x="1" y="315"/>
                      <a:pt x="1" y="315"/>
                      <a:pt x="0" y="316"/>
                    </a:cubicBezTo>
                    <a:cubicBezTo>
                      <a:pt x="0" y="316"/>
                      <a:pt x="0" y="317"/>
                      <a:pt x="0" y="317"/>
                    </a:cubicBezTo>
                    <a:cubicBezTo>
                      <a:pt x="0" y="318"/>
                      <a:pt x="0" y="318"/>
                      <a:pt x="0" y="318"/>
                    </a:cubicBezTo>
                    <a:cubicBezTo>
                      <a:pt x="1" y="318"/>
                      <a:pt x="2" y="319"/>
                      <a:pt x="2" y="318"/>
                    </a:cubicBezTo>
                    <a:cubicBezTo>
                      <a:pt x="2" y="318"/>
                      <a:pt x="2" y="317"/>
                      <a:pt x="2" y="317"/>
                    </a:cubicBezTo>
                    <a:cubicBezTo>
                      <a:pt x="2" y="317"/>
                      <a:pt x="2" y="316"/>
                      <a:pt x="2" y="316"/>
                    </a:cubicBezTo>
                    <a:cubicBezTo>
                      <a:pt x="2" y="316"/>
                      <a:pt x="3" y="317"/>
                      <a:pt x="3" y="317"/>
                    </a:cubicBezTo>
                    <a:cubicBezTo>
                      <a:pt x="3" y="317"/>
                      <a:pt x="3" y="318"/>
                      <a:pt x="4" y="318"/>
                    </a:cubicBezTo>
                    <a:cubicBezTo>
                      <a:pt x="5" y="318"/>
                      <a:pt x="5" y="319"/>
                      <a:pt x="4" y="319"/>
                    </a:cubicBezTo>
                    <a:cubicBezTo>
                      <a:pt x="4" y="320"/>
                      <a:pt x="4" y="321"/>
                      <a:pt x="4" y="322"/>
                    </a:cubicBezTo>
                    <a:cubicBezTo>
                      <a:pt x="4" y="322"/>
                      <a:pt x="5" y="322"/>
                      <a:pt x="5" y="322"/>
                    </a:cubicBezTo>
                    <a:cubicBezTo>
                      <a:pt x="5" y="322"/>
                      <a:pt x="6" y="321"/>
                      <a:pt x="6" y="322"/>
                    </a:cubicBezTo>
                    <a:cubicBezTo>
                      <a:pt x="6" y="323"/>
                      <a:pt x="6" y="324"/>
                      <a:pt x="5" y="324"/>
                    </a:cubicBezTo>
                    <a:cubicBezTo>
                      <a:pt x="5" y="325"/>
                      <a:pt x="6" y="325"/>
                      <a:pt x="6" y="325"/>
                    </a:cubicBezTo>
                    <a:cubicBezTo>
                      <a:pt x="6" y="325"/>
                      <a:pt x="7" y="325"/>
                      <a:pt x="7" y="325"/>
                    </a:cubicBezTo>
                    <a:cubicBezTo>
                      <a:pt x="8" y="325"/>
                      <a:pt x="8" y="326"/>
                      <a:pt x="9" y="326"/>
                    </a:cubicBezTo>
                    <a:cubicBezTo>
                      <a:pt x="9" y="327"/>
                      <a:pt x="10" y="328"/>
                      <a:pt x="11" y="328"/>
                    </a:cubicBezTo>
                    <a:cubicBezTo>
                      <a:pt x="11" y="328"/>
                      <a:pt x="11" y="328"/>
                      <a:pt x="11" y="327"/>
                    </a:cubicBezTo>
                    <a:cubicBezTo>
                      <a:pt x="11" y="327"/>
                      <a:pt x="11" y="326"/>
                      <a:pt x="11" y="326"/>
                    </a:cubicBezTo>
                    <a:cubicBezTo>
                      <a:pt x="11" y="326"/>
                      <a:pt x="11" y="326"/>
                      <a:pt x="11" y="326"/>
                    </a:cubicBezTo>
                    <a:cubicBezTo>
                      <a:pt x="11" y="325"/>
                      <a:pt x="12" y="325"/>
                      <a:pt x="12" y="325"/>
                    </a:cubicBezTo>
                    <a:cubicBezTo>
                      <a:pt x="12" y="326"/>
                      <a:pt x="13" y="325"/>
                      <a:pt x="13" y="325"/>
                    </a:cubicBezTo>
                    <a:cubicBezTo>
                      <a:pt x="13" y="325"/>
                      <a:pt x="15" y="324"/>
                      <a:pt x="14" y="324"/>
                    </a:cubicBezTo>
                    <a:cubicBezTo>
                      <a:pt x="14" y="323"/>
                      <a:pt x="13" y="323"/>
                      <a:pt x="13" y="323"/>
                    </a:cubicBezTo>
                    <a:cubicBezTo>
                      <a:pt x="13" y="324"/>
                      <a:pt x="12" y="323"/>
                      <a:pt x="12" y="323"/>
                    </a:cubicBezTo>
                    <a:cubicBezTo>
                      <a:pt x="12" y="322"/>
                      <a:pt x="12" y="322"/>
                      <a:pt x="13" y="321"/>
                    </a:cubicBezTo>
                    <a:cubicBezTo>
                      <a:pt x="13" y="320"/>
                      <a:pt x="13" y="320"/>
                      <a:pt x="14" y="319"/>
                    </a:cubicBezTo>
                    <a:cubicBezTo>
                      <a:pt x="14" y="319"/>
                      <a:pt x="14" y="318"/>
                      <a:pt x="14" y="318"/>
                    </a:cubicBezTo>
                    <a:cubicBezTo>
                      <a:pt x="15" y="318"/>
                      <a:pt x="15" y="318"/>
                      <a:pt x="15" y="318"/>
                    </a:cubicBezTo>
                    <a:cubicBezTo>
                      <a:pt x="15" y="318"/>
                      <a:pt x="15" y="317"/>
                      <a:pt x="16" y="317"/>
                    </a:cubicBezTo>
                    <a:cubicBezTo>
                      <a:pt x="16" y="317"/>
                      <a:pt x="16" y="317"/>
                      <a:pt x="16" y="316"/>
                    </a:cubicBezTo>
                    <a:cubicBezTo>
                      <a:pt x="16" y="316"/>
                      <a:pt x="16" y="315"/>
                      <a:pt x="17" y="315"/>
                    </a:cubicBezTo>
                    <a:cubicBezTo>
                      <a:pt x="17" y="315"/>
                      <a:pt x="17" y="315"/>
                      <a:pt x="17" y="314"/>
                    </a:cubicBezTo>
                    <a:cubicBezTo>
                      <a:pt x="17" y="314"/>
                      <a:pt x="18" y="314"/>
                      <a:pt x="18" y="314"/>
                    </a:cubicBezTo>
                    <a:cubicBezTo>
                      <a:pt x="19" y="314"/>
                      <a:pt x="20" y="313"/>
                      <a:pt x="20" y="314"/>
                    </a:cubicBezTo>
                    <a:cubicBezTo>
                      <a:pt x="20" y="314"/>
                      <a:pt x="20" y="314"/>
                      <a:pt x="21" y="314"/>
                    </a:cubicBezTo>
                    <a:cubicBezTo>
                      <a:pt x="21" y="314"/>
                      <a:pt x="23" y="314"/>
                      <a:pt x="23" y="315"/>
                    </a:cubicBezTo>
                    <a:cubicBezTo>
                      <a:pt x="23" y="315"/>
                      <a:pt x="23" y="315"/>
                      <a:pt x="23" y="315"/>
                    </a:cubicBezTo>
                    <a:cubicBezTo>
                      <a:pt x="23" y="316"/>
                      <a:pt x="23" y="316"/>
                      <a:pt x="23" y="317"/>
                    </a:cubicBezTo>
                    <a:cubicBezTo>
                      <a:pt x="23" y="317"/>
                      <a:pt x="23" y="317"/>
                      <a:pt x="23" y="317"/>
                    </a:cubicBezTo>
                    <a:cubicBezTo>
                      <a:pt x="23" y="317"/>
                      <a:pt x="22" y="317"/>
                      <a:pt x="23" y="318"/>
                    </a:cubicBezTo>
                    <a:cubicBezTo>
                      <a:pt x="23" y="318"/>
                      <a:pt x="24" y="318"/>
                      <a:pt x="24" y="319"/>
                    </a:cubicBezTo>
                    <a:cubicBezTo>
                      <a:pt x="24" y="320"/>
                      <a:pt x="24" y="322"/>
                      <a:pt x="24" y="322"/>
                    </a:cubicBezTo>
                    <a:cubicBezTo>
                      <a:pt x="24" y="323"/>
                      <a:pt x="24" y="323"/>
                      <a:pt x="24" y="324"/>
                    </a:cubicBezTo>
                    <a:cubicBezTo>
                      <a:pt x="25" y="324"/>
                      <a:pt x="25" y="324"/>
                      <a:pt x="25" y="325"/>
                    </a:cubicBezTo>
                    <a:cubicBezTo>
                      <a:pt x="25" y="325"/>
                      <a:pt x="25" y="326"/>
                      <a:pt x="25" y="327"/>
                    </a:cubicBezTo>
                    <a:cubicBezTo>
                      <a:pt x="25" y="327"/>
                      <a:pt x="26" y="328"/>
                      <a:pt x="26" y="328"/>
                    </a:cubicBezTo>
                    <a:cubicBezTo>
                      <a:pt x="25" y="328"/>
                      <a:pt x="25" y="328"/>
                      <a:pt x="25" y="329"/>
                    </a:cubicBezTo>
                    <a:cubicBezTo>
                      <a:pt x="25" y="329"/>
                      <a:pt x="26" y="329"/>
                      <a:pt x="26" y="328"/>
                    </a:cubicBezTo>
                    <a:cubicBezTo>
                      <a:pt x="27" y="328"/>
                      <a:pt x="27" y="328"/>
                      <a:pt x="27" y="328"/>
                    </a:cubicBezTo>
                    <a:cubicBezTo>
                      <a:pt x="27" y="328"/>
                      <a:pt x="28" y="329"/>
                      <a:pt x="27" y="329"/>
                    </a:cubicBezTo>
                    <a:cubicBezTo>
                      <a:pt x="27" y="330"/>
                      <a:pt x="27" y="330"/>
                      <a:pt x="27" y="330"/>
                    </a:cubicBezTo>
                    <a:cubicBezTo>
                      <a:pt x="28" y="330"/>
                      <a:pt x="29" y="330"/>
                      <a:pt x="29" y="331"/>
                    </a:cubicBezTo>
                    <a:cubicBezTo>
                      <a:pt x="29" y="331"/>
                      <a:pt x="30" y="332"/>
                      <a:pt x="30" y="332"/>
                    </a:cubicBezTo>
                    <a:cubicBezTo>
                      <a:pt x="30" y="332"/>
                      <a:pt x="30" y="332"/>
                      <a:pt x="30" y="332"/>
                    </a:cubicBezTo>
                    <a:cubicBezTo>
                      <a:pt x="31" y="332"/>
                      <a:pt x="31" y="333"/>
                      <a:pt x="31" y="333"/>
                    </a:cubicBezTo>
                    <a:cubicBezTo>
                      <a:pt x="31" y="333"/>
                      <a:pt x="31" y="333"/>
                      <a:pt x="31" y="333"/>
                    </a:cubicBezTo>
                    <a:cubicBezTo>
                      <a:pt x="32" y="333"/>
                      <a:pt x="31" y="333"/>
                      <a:pt x="31" y="332"/>
                    </a:cubicBezTo>
                    <a:cubicBezTo>
                      <a:pt x="31" y="332"/>
                      <a:pt x="31" y="331"/>
                      <a:pt x="31" y="331"/>
                    </a:cubicBezTo>
                    <a:cubicBezTo>
                      <a:pt x="31" y="331"/>
                      <a:pt x="31" y="331"/>
                      <a:pt x="32" y="332"/>
                    </a:cubicBezTo>
                    <a:cubicBezTo>
                      <a:pt x="32" y="332"/>
                      <a:pt x="32" y="332"/>
                      <a:pt x="32" y="332"/>
                    </a:cubicBezTo>
                    <a:cubicBezTo>
                      <a:pt x="33" y="332"/>
                      <a:pt x="33" y="332"/>
                      <a:pt x="32" y="331"/>
                    </a:cubicBezTo>
                    <a:cubicBezTo>
                      <a:pt x="32" y="331"/>
                      <a:pt x="32" y="330"/>
                      <a:pt x="32" y="330"/>
                    </a:cubicBezTo>
                    <a:cubicBezTo>
                      <a:pt x="32" y="330"/>
                      <a:pt x="32" y="329"/>
                      <a:pt x="31" y="329"/>
                    </a:cubicBezTo>
                    <a:cubicBezTo>
                      <a:pt x="31" y="330"/>
                      <a:pt x="31" y="330"/>
                      <a:pt x="30" y="329"/>
                    </a:cubicBezTo>
                    <a:cubicBezTo>
                      <a:pt x="30" y="329"/>
                      <a:pt x="30" y="329"/>
                      <a:pt x="31" y="329"/>
                    </a:cubicBezTo>
                    <a:cubicBezTo>
                      <a:pt x="31" y="328"/>
                      <a:pt x="32" y="328"/>
                      <a:pt x="33" y="328"/>
                    </a:cubicBezTo>
                    <a:cubicBezTo>
                      <a:pt x="33" y="329"/>
                      <a:pt x="33" y="329"/>
                      <a:pt x="33" y="329"/>
                    </a:cubicBezTo>
                    <a:cubicBezTo>
                      <a:pt x="33" y="329"/>
                      <a:pt x="33" y="330"/>
                      <a:pt x="33" y="330"/>
                    </a:cubicBezTo>
                    <a:cubicBezTo>
                      <a:pt x="33" y="330"/>
                      <a:pt x="34" y="330"/>
                      <a:pt x="34" y="331"/>
                    </a:cubicBezTo>
                    <a:cubicBezTo>
                      <a:pt x="34" y="331"/>
                      <a:pt x="34" y="332"/>
                      <a:pt x="33" y="332"/>
                    </a:cubicBezTo>
                    <a:cubicBezTo>
                      <a:pt x="33" y="332"/>
                      <a:pt x="32" y="333"/>
                      <a:pt x="32" y="333"/>
                    </a:cubicBezTo>
                    <a:cubicBezTo>
                      <a:pt x="32" y="333"/>
                      <a:pt x="33" y="334"/>
                      <a:pt x="33" y="334"/>
                    </a:cubicBezTo>
                    <a:cubicBezTo>
                      <a:pt x="34" y="333"/>
                      <a:pt x="34" y="333"/>
                      <a:pt x="35" y="333"/>
                    </a:cubicBezTo>
                    <a:cubicBezTo>
                      <a:pt x="35" y="334"/>
                      <a:pt x="36" y="334"/>
                      <a:pt x="36" y="334"/>
                    </a:cubicBezTo>
                    <a:cubicBezTo>
                      <a:pt x="36" y="334"/>
                      <a:pt x="35" y="333"/>
                      <a:pt x="35" y="332"/>
                    </a:cubicBezTo>
                    <a:cubicBezTo>
                      <a:pt x="36" y="332"/>
                      <a:pt x="36" y="330"/>
                      <a:pt x="36" y="330"/>
                    </a:cubicBezTo>
                    <a:cubicBezTo>
                      <a:pt x="37" y="330"/>
                      <a:pt x="37" y="331"/>
                      <a:pt x="36" y="331"/>
                    </a:cubicBezTo>
                    <a:cubicBezTo>
                      <a:pt x="36" y="331"/>
                      <a:pt x="36" y="332"/>
                      <a:pt x="36" y="332"/>
                    </a:cubicBezTo>
                    <a:cubicBezTo>
                      <a:pt x="37" y="332"/>
                      <a:pt x="38" y="331"/>
                      <a:pt x="38" y="332"/>
                    </a:cubicBezTo>
                    <a:cubicBezTo>
                      <a:pt x="38" y="332"/>
                      <a:pt x="38" y="333"/>
                      <a:pt x="39" y="333"/>
                    </a:cubicBezTo>
                    <a:cubicBezTo>
                      <a:pt x="39" y="333"/>
                      <a:pt x="40" y="332"/>
                      <a:pt x="40" y="333"/>
                    </a:cubicBezTo>
                    <a:cubicBezTo>
                      <a:pt x="40" y="333"/>
                      <a:pt x="41" y="334"/>
                      <a:pt x="41" y="334"/>
                    </a:cubicBezTo>
                    <a:cubicBezTo>
                      <a:pt x="41" y="335"/>
                      <a:pt x="40" y="336"/>
                      <a:pt x="40" y="336"/>
                    </a:cubicBezTo>
                    <a:cubicBezTo>
                      <a:pt x="39" y="336"/>
                      <a:pt x="39" y="336"/>
                      <a:pt x="39" y="337"/>
                    </a:cubicBezTo>
                    <a:cubicBezTo>
                      <a:pt x="40" y="337"/>
                      <a:pt x="40" y="338"/>
                      <a:pt x="41" y="337"/>
                    </a:cubicBezTo>
                    <a:cubicBezTo>
                      <a:pt x="41" y="337"/>
                      <a:pt x="42" y="337"/>
                      <a:pt x="42" y="337"/>
                    </a:cubicBezTo>
                    <a:cubicBezTo>
                      <a:pt x="42" y="336"/>
                      <a:pt x="43" y="337"/>
                      <a:pt x="42" y="337"/>
                    </a:cubicBezTo>
                    <a:cubicBezTo>
                      <a:pt x="42" y="338"/>
                      <a:pt x="42" y="338"/>
                      <a:pt x="42" y="338"/>
                    </a:cubicBezTo>
                    <a:cubicBezTo>
                      <a:pt x="43" y="339"/>
                      <a:pt x="44" y="338"/>
                      <a:pt x="43" y="339"/>
                    </a:cubicBezTo>
                    <a:cubicBezTo>
                      <a:pt x="42" y="340"/>
                      <a:pt x="41" y="340"/>
                      <a:pt x="41" y="341"/>
                    </a:cubicBezTo>
                    <a:cubicBezTo>
                      <a:pt x="41" y="342"/>
                      <a:pt x="40" y="342"/>
                      <a:pt x="41" y="343"/>
                    </a:cubicBezTo>
                    <a:cubicBezTo>
                      <a:pt x="41" y="343"/>
                      <a:pt x="42" y="343"/>
                      <a:pt x="41" y="343"/>
                    </a:cubicBezTo>
                    <a:cubicBezTo>
                      <a:pt x="41" y="344"/>
                      <a:pt x="41" y="346"/>
                      <a:pt x="41" y="346"/>
                    </a:cubicBezTo>
                    <a:cubicBezTo>
                      <a:pt x="41" y="346"/>
                      <a:pt x="40" y="346"/>
                      <a:pt x="40" y="346"/>
                    </a:cubicBezTo>
                    <a:cubicBezTo>
                      <a:pt x="40" y="347"/>
                      <a:pt x="40" y="348"/>
                      <a:pt x="40" y="348"/>
                    </a:cubicBezTo>
                    <a:cubicBezTo>
                      <a:pt x="40" y="349"/>
                      <a:pt x="40" y="350"/>
                      <a:pt x="41" y="351"/>
                    </a:cubicBezTo>
                    <a:cubicBezTo>
                      <a:pt x="41" y="351"/>
                      <a:pt x="42" y="351"/>
                      <a:pt x="42" y="351"/>
                    </a:cubicBezTo>
                    <a:cubicBezTo>
                      <a:pt x="43" y="351"/>
                      <a:pt x="45" y="351"/>
                      <a:pt x="45" y="352"/>
                    </a:cubicBezTo>
                    <a:cubicBezTo>
                      <a:pt x="46" y="353"/>
                      <a:pt x="46" y="353"/>
                      <a:pt x="46" y="353"/>
                    </a:cubicBezTo>
                    <a:cubicBezTo>
                      <a:pt x="46" y="353"/>
                      <a:pt x="45" y="354"/>
                      <a:pt x="45" y="356"/>
                    </a:cubicBezTo>
                    <a:cubicBezTo>
                      <a:pt x="45" y="358"/>
                      <a:pt x="45" y="358"/>
                      <a:pt x="45" y="358"/>
                    </a:cubicBezTo>
                    <a:cubicBezTo>
                      <a:pt x="45" y="359"/>
                      <a:pt x="44" y="359"/>
                      <a:pt x="44" y="359"/>
                    </a:cubicBezTo>
                    <a:cubicBezTo>
                      <a:pt x="44" y="360"/>
                      <a:pt x="44" y="361"/>
                      <a:pt x="44" y="361"/>
                    </a:cubicBezTo>
                    <a:cubicBezTo>
                      <a:pt x="45" y="361"/>
                      <a:pt x="46" y="361"/>
                      <a:pt x="46" y="361"/>
                    </a:cubicBezTo>
                    <a:cubicBezTo>
                      <a:pt x="47" y="360"/>
                      <a:pt x="48" y="361"/>
                      <a:pt x="49" y="360"/>
                    </a:cubicBezTo>
                    <a:cubicBezTo>
                      <a:pt x="49" y="360"/>
                      <a:pt x="50" y="360"/>
                      <a:pt x="50" y="359"/>
                    </a:cubicBezTo>
                    <a:cubicBezTo>
                      <a:pt x="49" y="358"/>
                      <a:pt x="50" y="358"/>
                      <a:pt x="50" y="358"/>
                    </a:cubicBezTo>
                    <a:cubicBezTo>
                      <a:pt x="50" y="358"/>
                      <a:pt x="50" y="357"/>
                      <a:pt x="51" y="358"/>
                    </a:cubicBezTo>
                    <a:cubicBezTo>
                      <a:pt x="51" y="358"/>
                      <a:pt x="52" y="358"/>
                      <a:pt x="52" y="358"/>
                    </a:cubicBezTo>
                    <a:cubicBezTo>
                      <a:pt x="53" y="358"/>
                      <a:pt x="54" y="357"/>
                      <a:pt x="54" y="357"/>
                    </a:cubicBezTo>
                    <a:cubicBezTo>
                      <a:pt x="53" y="356"/>
                      <a:pt x="52" y="356"/>
                      <a:pt x="53" y="356"/>
                    </a:cubicBezTo>
                    <a:cubicBezTo>
                      <a:pt x="53" y="356"/>
                      <a:pt x="54" y="355"/>
                      <a:pt x="54" y="355"/>
                    </a:cubicBezTo>
                    <a:cubicBezTo>
                      <a:pt x="54" y="354"/>
                      <a:pt x="55" y="353"/>
                      <a:pt x="55" y="354"/>
                    </a:cubicBezTo>
                    <a:cubicBezTo>
                      <a:pt x="56" y="354"/>
                      <a:pt x="56" y="354"/>
                      <a:pt x="57" y="355"/>
                    </a:cubicBezTo>
                    <a:cubicBezTo>
                      <a:pt x="57" y="355"/>
                      <a:pt x="58" y="356"/>
                      <a:pt x="58" y="356"/>
                    </a:cubicBezTo>
                    <a:cubicBezTo>
                      <a:pt x="59" y="357"/>
                      <a:pt x="59" y="358"/>
                      <a:pt x="59" y="358"/>
                    </a:cubicBezTo>
                    <a:cubicBezTo>
                      <a:pt x="59" y="359"/>
                      <a:pt x="59" y="359"/>
                      <a:pt x="59" y="359"/>
                    </a:cubicBezTo>
                    <a:cubicBezTo>
                      <a:pt x="60" y="360"/>
                      <a:pt x="60" y="360"/>
                      <a:pt x="59" y="360"/>
                    </a:cubicBezTo>
                    <a:cubicBezTo>
                      <a:pt x="59" y="361"/>
                      <a:pt x="59" y="361"/>
                      <a:pt x="59" y="361"/>
                    </a:cubicBezTo>
                    <a:cubicBezTo>
                      <a:pt x="60" y="362"/>
                      <a:pt x="60" y="362"/>
                      <a:pt x="60" y="362"/>
                    </a:cubicBezTo>
                    <a:cubicBezTo>
                      <a:pt x="60" y="362"/>
                      <a:pt x="59" y="364"/>
                      <a:pt x="59" y="364"/>
                    </a:cubicBezTo>
                    <a:cubicBezTo>
                      <a:pt x="59" y="364"/>
                      <a:pt x="60" y="364"/>
                      <a:pt x="60" y="364"/>
                    </a:cubicBezTo>
                    <a:cubicBezTo>
                      <a:pt x="60" y="364"/>
                      <a:pt x="61" y="364"/>
                      <a:pt x="61" y="364"/>
                    </a:cubicBezTo>
                    <a:cubicBezTo>
                      <a:pt x="61" y="365"/>
                      <a:pt x="61" y="365"/>
                      <a:pt x="61" y="365"/>
                    </a:cubicBezTo>
                    <a:cubicBezTo>
                      <a:pt x="62" y="365"/>
                      <a:pt x="62" y="366"/>
                      <a:pt x="62" y="366"/>
                    </a:cubicBezTo>
                    <a:cubicBezTo>
                      <a:pt x="61" y="367"/>
                      <a:pt x="60" y="368"/>
                      <a:pt x="60" y="369"/>
                    </a:cubicBezTo>
                    <a:cubicBezTo>
                      <a:pt x="60" y="369"/>
                      <a:pt x="60" y="371"/>
                      <a:pt x="60" y="371"/>
                    </a:cubicBezTo>
                    <a:cubicBezTo>
                      <a:pt x="60" y="371"/>
                      <a:pt x="60" y="371"/>
                      <a:pt x="60" y="372"/>
                    </a:cubicBezTo>
                    <a:cubicBezTo>
                      <a:pt x="61" y="373"/>
                      <a:pt x="61" y="374"/>
                      <a:pt x="62" y="374"/>
                    </a:cubicBezTo>
                    <a:cubicBezTo>
                      <a:pt x="62" y="374"/>
                      <a:pt x="63" y="375"/>
                      <a:pt x="63" y="375"/>
                    </a:cubicBezTo>
                    <a:cubicBezTo>
                      <a:pt x="64" y="374"/>
                      <a:pt x="64" y="374"/>
                      <a:pt x="63" y="374"/>
                    </a:cubicBezTo>
                    <a:cubicBezTo>
                      <a:pt x="63" y="374"/>
                      <a:pt x="64" y="373"/>
                      <a:pt x="64" y="373"/>
                    </a:cubicBezTo>
                    <a:cubicBezTo>
                      <a:pt x="65" y="374"/>
                      <a:pt x="65" y="374"/>
                      <a:pt x="66" y="374"/>
                    </a:cubicBezTo>
                    <a:cubicBezTo>
                      <a:pt x="66" y="375"/>
                      <a:pt x="67" y="375"/>
                      <a:pt x="67" y="376"/>
                    </a:cubicBezTo>
                    <a:cubicBezTo>
                      <a:pt x="67" y="376"/>
                      <a:pt x="67" y="376"/>
                      <a:pt x="68" y="376"/>
                    </a:cubicBezTo>
                    <a:cubicBezTo>
                      <a:pt x="68" y="376"/>
                      <a:pt x="69" y="376"/>
                      <a:pt x="69" y="376"/>
                    </a:cubicBezTo>
                    <a:cubicBezTo>
                      <a:pt x="69" y="377"/>
                      <a:pt x="69" y="378"/>
                      <a:pt x="69" y="378"/>
                    </a:cubicBezTo>
                    <a:cubicBezTo>
                      <a:pt x="69" y="379"/>
                      <a:pt x="69" y="379"/>
                      <a:pt x="69" y="379"/>
                    </a:cubicBezTo>
                    <a:cubicBezTo>
                      <a:pt x="69" y="379"/>
                      <a:pt x="69" y="379"/>
                      <a:pt x="69" y="379"/>
                    </a:cubicBezTo>
                    <a:cubicBezTo>
                      <a:pt x="69" y="379"/>
                      <a:pt x="70" y="379"/>
                      <a:pt x="71" y="379"/>
                    </a:cubicBezTo>
                    <a:cubicBezTo>
                      <a:pt x="71" y="379"/>
                      <a:pt x="71" y="379"/>
                      <a:pt x="72" y="379"/>
                    </a:cubicBezTo>
                    <a:cubicBezTo>
                      <a:pt x="73" y="379"/>
                      <a:pt x="73" y="378"/>
                      <a:pt x="73" y="377"/>
                    </a:cubicBezTo>
                    <a:cubicBezTo>
                      <a:pt x="73" y="377"/>
                      <a:pt x="72" y="376"/>
                      <a:pt x="72" y="375"/>
                    </a:cubicBezTo>
                    <a:cubicBezTo>
                      <a:pt x="72" y="374"/>
                      <a:pt x="73" y="373"/>
                      <a:pt x="73" y="371"/>
                    </a:cubicBezTo>
                    <a:cubicBezTo>
                      <a:pt x="72" y="370"/>
                      <a:pt x="71" y="370"/>
                      <a:pt x="72" y="369"/>
                    </a:cubicBezTo>
                    <a:cubicBezTo>
                      <a:pt x="73" y="368"/>
                      <a:pt x="74" y="367"/>
                      <a:pt x="74" y="367"/>
                    </a:cubicBezTo>
                    <a:cubicBezTo>
                      <a:pt x="75" y="367"/>
                      <a:pt x="76" y="366"/>
                      <a:pt x="77" y="365"/>
                    </a:cubicBezTo>
                    <a:cubicBezTo>
                      <a:pt x="77" y="365"/>
                      <a:pt x="79" y="363"/>
                      <a:pt x="78" y="362"/>
                    </a:cubicBezTo>
                    <a:cubicBezTo>
                      <a:pt x="78" y="361"/>
                      <a:pt x="78" y="360"/>
                      <a:pt x="78" y="360"/>
                    </a:cubicBezTo>
                    <a:cubicBezTo>
                      <a:pt x="77" y="359"/>
                      <a:pt x="76" y="359"/>
                      <a:pt x="77" y="359"/>
                    </a:cubicBezTo>
                    <a:cubicBezTo>
                      <a:pt x="77" y="358"/>
                      <a:pt x="78" y="358"/>
                      <a:pt x="77" y="357"/>
                    </a:cubicBezTo>
                    <a:cubicBezTo>
                      <a:pt x="77" y="356"/>
                      <a:pt x="77" y="356"/>
                      <a:pt x="78" y="356"/>
                    </a:cubicBezTo>
                    <a:cubicBezTo>
                      <a:pt x="78" y="355"/>
                      <a:pt x="79" y="355"/>
                      <a:pt x="79" y="355"/>
                    </a:cubicBezTo>
                    <a:cubicBezTo>
                      <a:pt x="80" y="355"/>
                      <a:pt x="81" y="355"/>
                      <a:pt x="81" y="355"/>
                    </a:cubicBezTo>
                    <a:cubicBezTo>
                      <a:pt x="81" y="354"/>
                      <a:pt x="81" y="354"/>
                      <a:pt x="81" y="354"/>
                    </a:cubicBezTo>
                    <a:cubicBezTo>
                      <a:pt x="80" y="353"/>
                      <a:pt x="79" y="352"/>
                      <a:pt x="80" y="351"/>
                    </a:cubicBezTo>
                    <a:cubicBezTo>
                      <a:pt x="80" y="350"/>
                      <a:pt x="80" y="350"/>
                      <a:pt x="81" y="349"/>
                    </a:cubicBezTo>
                    <a:cubicBezTo>
                      <a:pt x="82" y="348"/>
                      <a:pt x="82" y="347"/>
                      <a:pt x="82" y="346"/>
                    </a:cubicBezTo>
                    <a:cubicBezTo>
                      <a:pt x="83" y="345"/>
                      <a:pt x="83" y="344"/>
                      <a:pt x="83" y="344"/>
                    </a:cubicBezTo>
                    <a:cubicBezTo>
                      <a:pt x="83" y="343"/>
                      <a:pt x="83" y="342"/>
                      <a:pt x="83" y="342"/>
                    </a:cubicBezTo>
                    <a:cubicBezTo>
                      <a:pt x="84" y="341"/>
                      <a:pt x="84" y="341"/>
                      <a:pt x="85" y="342"/>
                    </a:cubicBezTo>
                    <a:cubicBezTo>
                      <a:pt x="85" y="342"/>
                      <a:pt x="86" y="343"/>
                      <a:pt x="86" y="342"/>
                    </a:cubicBezTo>
                    <a:cubicBezTo>
                      <a:pt x="86" y="340"/>
                      <a:pt x="86" y="339"/>
                      <a:pt x="87" y="339"/>
                    </a:cubicBezTo>
                    <a:cubicBezTo>
                      <a:pt x="88" y="338"/>
                      <a:pt x="90" y="338"/>
                      <a:pt x="90" y="337"/>
                    </a:cubicBezTo>
                    <a:cubicBezTo>
                      <a:pt x="91" y="336"/>
                      <a:pt x="91" y="334"/>
                      <a:pt x="91" y="333"/>
                    </a:cubicBezTo>
                    <a:cubicBezTo>
                      <a:pt x="92" y="333"/>
                      <a:pt x="92" y="333"/>
                      <a:pt x="92" y="333"/>
                    </a:cubicBezTo>
                    <a:cubicBezTo>
                      <a:pt x="92" y="333"/>
                      <a:pt x="94" y="334"/>
                      <a:pt x="94" y="333"/>
                    </a:cubicBezTo>
                    <a:cubicBezTo>
                      <a:pt x="95" y="333"/>
                      <a:pt x="95" y="332"/>
                      <a:pt x="96" y="332"/>
                    </a:cubicBezTo>
                    <a:cubicBezTo>
                      <a:pt x="97" y="331"/>
                      <a:pt x="101" y="332"/>
                      <a:pt x="101" y="332"/>
                    </a:cubicBezTo>
                    <a:cubicBezTo>
                      <a:pt x="101" y="333"/>
                      <a:pt x="101" y="334"/>
                      <a:pt x="101" y="334"/>
                    </a:cubicBezTo>
                    <a:cubicBezTo>
                      <a:pt x="102" y="334"/>
                      <a:pt x="102" y="334"/>
                      <a:pt x="103" y="334"/>
                    </a:cubicBezTo>
                    <a:cubicBezTo>
                      <a:pt x="104" y="334"/>
                      <a:pt x="106" y="333"/>
                      <a:pt x="106" y="332"/>
                    </a:cubicBezTo>
                    <a:cubicBezTo>
                      <a:pt x="105" y="332"/>
                      <a:pt x="104" y="331"/>
                      <a:pt x="105" y="331"/>
                    </a:cubicBezTo>
                    <a:cubicBezTo>
                      <a:pt x="105" y="330"/>
                      <a:pt x="106" y="330"/>
                      <a:pt x="106" y="329"/>
                    </a:cubicBezTo>
                    <a:cubicBezTo>
                      <a:pt x="106" y="328"/>
                      <a:pt x="105" y="327"/>
                      <a:pt x="106" y="327"/>
                    </a:cubicBezTo>
                    <a:cubicBezTo>
                      <a:pt x="107" y="327"/>
                      <a:pt x="109" y="326"/>
                      <a:pt x="109" y="325"/>
                    </a:cubicBezTo>
                    <a:cubicBezTo>
                      <a:pt x="109" y="325"/>
                      <a:pt x="108" y="324"/>
                      <a:pt x="109" y="324"/>
                    </a:cubicBezTo>
                    <a:cubicBezTo>
                      <a:pt x="109" y="323"/>
                      <a:pt x="110" y="322"/>
                      <a:pt x="109" y="322"/>
                    </a:cubicBezTo>
                    <a:cubicBezTo>
                      <a:pt x="109" y="322"/>
                      <a:pt x="108" y="322"/>
                      <a:pt x="109" y="321"/>
                    </a:cubicBezTo>
                    <a:cubicBezTo>
                      <a:pt x="109" y="320"/>
                      <a:pt x="112" y="318"/>
                      <a:pt x="113" y="318"/>
                    </a:cubicBezTo>
                    <a:cubicBezTo>
                      <a:pt x="115" y="318"/>
                      <a:pt x="115" y="318"/>
                      <a:pt x="116" y="318"/>
                    </a:cubicBezTo>
                    <a:cubicBezTo>
                      <a:pt x="117" y="318"/>
                      <a:pt x="117" y="318"/>
                      <a:pt x="118" y="318"/>
                    </a:cubicBezTo>
                    <a:cubicBezTo>
                      <a:pt x="119" y="318"/>
                      <a:pt x="119" y="318"/>
                      <a:pt x="120" y="318"/>
                    </a:cubicBezTo>
                    <a:cubicBezTo>
                      <a:pt x="121" y="318"/>
                      <a:pt x="122" y="317"/>
                      <a:pt x="123" y="317"/>
                    </a:cubicBezTo>
                    <a:cubicBezTo>
                      <a:pt x="124" y="317"/>
                      <a:pt x="125" y="317"/>
                      <a:pt x="125" y="317"/>
                    </a:cubicBezTo>
                    <a:cubicBezTo>
                      <a:pt x="125" y="317"/>
                      <a:pt x="125" y="318"/>
                      <a:pt x="127" y="318"/>
                    </a:cubicBezTo>
                    <a:cubicBezTo>
                      <a:pt x="128" y="318"/>
                      <a:pt x="129" y="317"/>
                      <a:pt x="130" y="317"/>
                    </a:cubicBezTo>
                    <a:cubicBezTo>
                      <a:pt x="131" y="316"/>
                      <a:pt x="134" y="315"/>
                      <a:pt x="135" y="315"/>
                    </a:cubicBezTo>
                    <a:cubicBezTo>
                      <a:pt x="137" y="315"/>
                      <a:pt x="138" y="316"/>
                      <a:pt x="138" y="316"/>
                    </a:cubicBezTo>
                    <a:cubicBezTo>
                      <a:pt x="138" y="317"/>
                      <a:pt x="139" y="319"/>
                      <a:pt x="140" y="319"/>
                    </a:cubicBezTo>
                    <a:cubicBezTo>
                      <a:pt x="141" y="319"/>
                      <a:pt x="142" y="318"/>
                      <a:pt x="143" y="318"/>
                    </a:cubicBezTo>
                    <a:cubicBezTo>
                      <a:pt x="143" y="318"/>
                      <a:pt x="144" y="319"/>
                      <a:pt x="145" y="319"/>
                    </a:cubicBezTo>
                    <a:cubicBezTo>
                      <a:pt x="145" y="320"/>
                      <a:pt x="147" y="321"/>
                      <a:pt x="148" y="321"/>
                    </a:cubicBezTo>
                    <a:cubicBezTo>
                      <a:pt x="148" y="321"/>
                      <a:pt x="150" y="322"/>
                      <a:pt x="150" y="324"/>
                    </a:cubicBezTo>
                    <a:cubicBezTo>
                      <a:pt x="150" y="325"/>
                      <a:pt x="151" y="326"/>
                      <a:pt x="151" y="326"/>
                    </a:cubicBezTo>
                    <a:cubicBezTo>
                      <a:pt x="152" y="326"/>
                      <a:pt x="153" y="325"/>
                      <a:pt x="154" y="325"/>
                    </a:cubicBezTo>
                    <a:cubicBezTo>
                      <a:pt x="154" y="325"/>
                      <a:pt x="155" y="326"/>
                      <a:pt x="155" y="326"/>
                    </a:cubicBezTo>
                    <a:cubicBezTo>
                      <a:pt x="155" y="326"/>
                      <a:pt x="155" y="326"/>
                      <a:pt x="155" y="326"/>
                    </a:cubicBezTo>
                    <a:cubicBezTo>
                      <a:pt x="155" y="328"/>
                      <a:pt x="156" y="329"/>
                      <a:pt x="157" y="328"/>
                    </a:cubicBezTo>
                    <a:cubicBezTo>
                      <a:pt x="158" y="328"/>
                      <a:pt x="159" y="328"/>
                      <a:pt x="159" y="327"/>
                    </a:cubicBezTo>
                    <a:cubicBezTo>
                      <a:pt x="160" y="327"/>
                      <a:pt x="160" y="327"/>
                      <a:pt x="160" y="327"/>
                    </a:cubicBezTo>
                    <a:cubicBezTo>
                      <a:pt x="161" y="327"/>
                      <a:pt x="162" y="326"/>
                      <a:pt x="162" y="324"/>
                    </a:cubicBezTo>
                    <a:cubicBezTo>
                      <a:pt x="163" y="323"/>
                      <a:pt x="163" y="321"/>
                      <a:pt x="164" y="322"/>
                    </a:cubicBezTo>
                    <a:cubicBezTo>
                      <a:pt x="165" y="322"/>
                      <a:pt x="165" y="322"/>
                      <a:pt x="165" y="322"/>
                    </a:cubicBezTo>
                    <a:cubicBezTo>
                      <a:pt x="165" y="322"/>
                      <a:pt x="167" y="323"/>
                      <a:pt x="168" y="323"/>
                    </a:cubicBezTo>
                    <a:cubicBezTo>
                      <a:pt x="169" y="322"/>
                      <a:pt x="170" y="322"/>
                      <a:pt x="171" y="321"/>
                    </a:cubicBezTo>
                    <a:cubicBezTo>
                      <a:pt x="172" y="320"/>
                      <a:pt x="173" y="319"/>
                      <a:pt x="174" y="318"/>
                    </a:cubicBezTo>
                    <a:cubicBezTo>
                      <a:pt x="174" y="318"/>
                      <a:pt x="177" y="316"/>
                      <a:pt x="177" y="315"/>
                    </a:cubicBezTo>
                    <a:cubicBezTo>
                      <a:pt x="177" y="314"/>
                      <a:pt x="175" y="309"/>
                      <a:pt x="174" y="309"/>
                    </a:cubicBezTo>
                    <a:cubicBezTo>
                      <a:pt x="174" y="309"/>
                      <a:pt x="172" y="309"/>
                      <a:pt x="171" y="309"/>
                    </a:cubicBezTo>
                    <a:cubicBezTo>
                      <a:pt x="170" y="309"/>
                      <a:pt x="170" y="308"/>
                      <a:pt x="170" y="308"/>
                    </a:cubicBezTo>
                    <a:cubicBezTo>
                      <a:pt x="169" y="307"/>
                      <a:pt x="169" y="307"/>
                      <a:pt x="169" y="306"/>
                    </a:cubicBezTo>
                    <a:cubicBezTo>
                      <a:pt x="168" y="306"/>
                      <a:pt x="169" y="305"/>
                      <a:pt x="169" y="305"/>
                    </a:cubicBezTo>
                    <a:cubicBezTo>
                      <a:pt x="169" y="304"/>
                      <a:pt x="169" y="304"/>
                      <a:pt x="168" y="304"/>
                    </a:cubicBezTo>
                    <a:cubicBezTo>
                      <a:pt x="167" y="303"/>
                      <a:pt x="166" y="303"/>
                      <a:pt x="166" y="302"/>
                    </a:cubicBezTo>
                    <a:cubicBezTo>
                      <a:pt x="166" y="300"/>
                      <a:pt x="166" y="299"/>
                      <a:pt x="167" y="298"/>
                    </a:cubicBezTo>
                    <a:cubicBezTo>
                      <a:pt x="168" y="297"/>
                      <a:pt x="169" y="297"/>
                      <a:pt x="169" y="297"/>
                    </a:cubicBezTo>
                    <a:cubicBezTo>
                      <a:pt x="170" y="297"/>
                      <a:pt x="170" y="296"/>
                      <a:pt x="169" y="296"/>
                    </a:cubicBezTo>
                    <a:cubicBezTo>
                      <a:pt x="169" y="295"/>
                      <a:pt x="167" y="295"/>
                      <a:pt x="166" y="295"/>
                    </a:cubicBezTo>
                    <a:cubicBezTo>
                      <a:pt x="165" y="294"/>
                      <a:pt x="164" y="294"/>
                      <a:pt x="165" y="293"/>
                    </a:cubicBezTo>
                    <a:cubicBezTo>
                      <a:pt x="165" y="292"/>
                      <a:pt x="165" y="292"/>
                      <a:pt x="165" y="292"/>
                    </a:cubicBezTo>
                    <a:cubicBezTo>
                      <a:pt x="165" y="291"/>
                      <a:pt x="165" y="291"/>
                      <a:pt x="165" y="290"/>
                    </a:cubicBezTo>
                    <a:cubicBezTo>
                      <a:pt x="166" y="290"/>
                      <a:pt x="167" y="289"/>
                      <a:pt x="168" y="289"/>
                    </a:cubicBezTo>
                    <a:cubicBezTo>
                      <a:pt x="169" y="290"/>
                      <a:pt x="170" y="290"/>
                      <a:pt x="171" y="290"/>
                    </a:cubicBezTo>
                    <a:cubicBezTo>
                      <a:pt x="172" y="290"/>
                      <a:pt x="173" y="290"/>
                      <a:pt x="174" y="289"/>
                    </a:cubicBezTo>
                    <a:cubicBezTo>
                      <a:pt x="175" y="289"/>
                      <a:pt x="176" y="287"/>
                      <a:pt x="177" y="288"/>
                    </a:cubicBezTo>
                    <a:cubicBezTo>
                      <a:pt x="178" y="289"/>
                      <a:pt x="179" y="289"/>
                      <a:pt x="179" y="290"/>
                    </a:cubicBezTo>
                    <a:cubicBezTo>
                      <a:pt x="180" y="290"/>
                      <a:pt x="180" y="291"/>
                      <a:pt x="181" y="291"/>
                    </a:cubicBezTo>
                    <a:cubicBezTo>
                      <a:pt x="183" y="291"/>
                      <a:pt x="183" y="291"/>
                      <a:pt x="184" y="290"/>
                    </a:cubicBezTo>
                    <a:cubicBezTo>
                      <a:pt x="184" y="290"/>
                      <a:pt x="185" y="290"/>
                      <a:pt x="185" y="289"/>
                    </a:cubicBezTo>
                    <a:cubicBezTo>
                      <a:pt x="185" y="287"/>
                      <a:pt x="185" y="286"/>
                      <a:pt x="184" y="285"/>
                    </a:cubicBezTo>
                    <a:cubicBezTo>
                      <a:pt x="184" y="284"/>
                      <a:pt x="184" y="284"/>
                      <a:pt x="184" y="284"/>
                    </a:cubicBezTo>
                    <a:cubicBezTo>
                      <a:pt x="185" y="283"/>
                      <a:pt x="186" y="283"/>
                      <a:pt x="187" y="283"/>
                    </a:cubicBezTo>
                    <a:cubicBezTo>
                      <a:pt x="188" y="283"/>
                      <a:pt x="189" y="283"/>
                      <a:pt x="190" y="283"/>
                    </a:cubicBezTo>
                    <a:cubicBezTo>
                      <a:pt x="191" y="283"/>
                      <a:pt x="192" y="283"/>
                      <a:pt x="193" y="283"/>
                    </a:cubicBezTo>
                    <a:cubicBezTo>
                      <a:pt x="193" y="283"/>
                      <a:pt x="193" y="284"/>
                      <a:pt x="195" y="283"/>
                    </a:cubicBezTo>
                    <a:cubicBezTo>
                      <a:pt x="196" y="283"/>
                      <a:pt x="198" y="283"/>
                      <a:pt x="198" y="283"/>
                    </a:cubicBezTo>
                    <a:cubicBezTo>
                      <a:pt x="198" y="283"/>
                      <a:pt x="197" y="287"/>
                      <a:pt x="198" y="287"/>
                    </a:cubicBezTo>
                    <a:cubicBezTo>
                      <a:pt x="199" y="288"/>
                      <a:pt x="201" y="288"/>
                      <a:pt x="202" y="288"/>
                    </a:cubicBezTo>
                    <a:cubicBezTo>
                      <a:pt x="203" y="288"/>
                      <a:pt x="205" y="288"/>
                      <a:pt x="206" y="288"/>
                    </a:cubicBezTo>
                    <a:cubicBezTo>
                      <a:pt x="207" y="288"/>
                      <a:pt x="210" y="288"/>
                      <a:pt x="211" y="288"/>
                    </a:cubicBezTo>
                    <a:cubicBezTo>
                      <a:pt x="212" y="288"/>
                      <a:pt x="217" y="289"/>
                      <a:pt x="218" y="289"/>
                    </a:cubicBezTo>
                    <a:cubicBezTo>
                      <a:pt x="219" y="289"/>
                      <a:pt x="221" y="289"/>
                      <a:pt x="222" y="289"/>
                    </a:cubicBezTo>
                    <a:cubicBezTo>
                      <a:pt x="223" y="289"/>
                      <a:pt x="224" y="290"/>
                      <a:pt x="224" y="290"/>
                    </a:cubicBezTo>
                    <a:cubicBezTo>
                      <a:pt x="225" y="290"/>
                      <a:pt x="225" y="291"/>
                      <a:pt x="225" y="291"/>
                    </a:cubicBezTo>
                    <a:cubicBezTo>
                      <a:pt x="225" y="291"/>
                      <a:pt x="226" y="291"/>
                      <a:pt x="226" y="291"/>
                    </a:cubicBezTo>
                    <a:cubicBezTo>
                      <a:pt x="227" y="291"/>
                      <a:pt x="227" y="291"/>
                      <a:pt x="227" y="291"/>
                    </a:cubicBezTo>
                    <a:cubicBezTo>
                      <a:pt x="227" y="291"/>
                      <a:pt x="227" y="291"/>
                      <a:pt x="227" y="291"/>
                    </a:cubicBezTo>
                    <a:cubicBezTo>
                      <a:pt x="227" y="291"/>
                      <a:pt x="228" y="292"/>
                      <a:pt x="228" y="292"/>
                    </a:cubicBezTo>
                    <a:cubicBezTo>
                      <a:pt x="228" y="294"/>
                      <a:pt x="229" y="295"/>
                      <a:pt x="231" y="296"/>
                    </a:cubicBezTo>
                    <a:cubicBezTo>
                      <a:pt x="232" y="296"/>
                      <a:pt x="233" y="295"/>
                      <a:pt x="234" y="296"/>
                    </a:cubicBezTo>
                    <a:cubicBezTo>
                      <a:pt x="235" y="297"/>
                      <a:pt x="234" y="299"/>
                      <a:pt x="235" y="299"/>
                    </a:cubicBezTo>
                    <a:cubicBezTo>
                      <a:pt x="236" y="299"/>
                      <a:pt x="238" y="299"/>
                      <a:pt x="239" y="298"/>
                    </a:cubicBezTo>
                    <a:cubicBezTo>
                      <a:pt x="240" y="298"/>
                      <a:pt x="240" y="298"/>
                      <a:pt x="240" y="298"/>
                    </a:cubicBezTo>
                    <a:cubicBezTo>
                      <a:pt x="240" y="298"/>
                      <a:pt x="242" y="298"/>
                      <a:pt x="243" y="298"/>
                    </a:cubicBezTo>
                    <a:cubicBezTo>
                      <a:pt x="243" y="298"/>
                      <a:pt x="245" y="297"/>
                      <a:pt x="246" y="297"/>
                    </a:cubicBezTo>
                    <a:cubicBezTo>
                      <a:pt x="246" y="298"/>
                      <a:pt x="246" y="299"/>
                      <a:pt x="247" y="299"/>
                    </a:cubicBezTo>
                    <a:cubicBezTo>
                      <a:pt x="248" y="299"/>
                      <a:pt x="248" y="300"/>
                      <a:pt x="249" y="300"/>
                    </a:cubicBezTo>
                    <a:cubicBezTo>
                      <a:pt x="250" y="300"/>
                      <a:pt x="252" y="300"/>
                      <a:pt x="252" y="300"/>
                    </a:cubicBezTo>
                    <a:cubicBezTo>
                      <a:pt x="255" y="300"/>
                      <a:pt x="255" y="300"/>
                      <a:pt x="255" y="300"/>
                    </a:cubicBezTo>
                    <a:cubicBezTo>
                      <a:pt x="255" y="300"/>
                      <a:pt x="256" y="300"/>
                      <a:pt x="256" y="300"/>
                    </a:cubicBezTo>
                    <a:cubicBezTo>
                      <a:pt x="258" y="300"/>
                      <a:pt x="259" y="300"/>
                      <a:pt x="260" y="299"/>
                    </a:cubicBezTo>
                    <a:cubicBezTo>
                      <a:pt x="261" y="298"/>
                      <a:pt x="261" y="297"/>
                      <a:pt x="263" y="297"/>
                    </a:cubicBezTo>
                    <a:cubicBezTo>
                      <a:pt x="263" y="297"/>
                      <a:pt x="263" y="297"/>
                      <a:pt x="263" y="297"/>
                    </a:cubicBezTo>
                    <a:cubicBezTo>
                      <a:pt x="263" y="297"/>
                      <a:pt x="263" y="298"/>
                      <a:pt x="264" y="298"/>
                    </a:cubicBezTo>
                    <a:cubicBezTo>
                      <a:pt x="265" y="298"/>
                      <a:pt x="266" y="297"/>
                      <a:pt x="267" y="298"/>
                    </a:cubicBezTo>
                    <a:cubicBezTo>
                      <a:pt x="268" y="298"/>
                      <a:pt x="269" y="299"/>
                      <a:pt x="269" y="300"/>
                    </a:cubicBezTo>
                    <a:cubicBezTo>
                      <a:pt x="270" y="300"/>
                      <a:pt x="270" y="300"/>
                      <a:pt x="271" y="301"/>
                    </a:cubicBezTo>
                    <a:cubicBezTo>
                      <a:pt x="272" y="301"/>
                      <a:pt x="272" y="302"/>
                      <a:pt x="273" y="302"/>
                    </a:cubicBezTo>
                    <a:cubicBezTo>
                      <a:pt x="274" y="301"/>
                      <a:pt x="275" y="302"/>
                      <a:pt x="275" y="302"/>
                    </a:cubicBezTo>
                    <a:cubicBezTo>
                      <a:pt x="276" y="302"/>
                      <a:pt x="276" y="303"/>
                      <a:pt x="277" y="303"/>
                    </a:cubicBezTo>
                    <a:cubicBezTo>
                      <a:pt x="277" y="303"/>
                      <a:pt x="278" y="304"/>
                      <a:pt x="278" y="303"/>
                    </a:cubicBezTo>
                    <a:cubicBezTo>
                      <a:pt x="279" y="303"/>
                      <a:pt x="280" y="303"/>
                      <a:pt x="280" y="304"/>
                    </a:cubicBezTo>
                    <a:cubicBezTo>
                      <a:pt x="280" y="304"/>
                      <a:pt x="279" y="305"/>
                      <a:pt x="279" y="306"/>
                    </a:cubicBezTo>
                    <a:cubicBezTo>
                      <a:pt x="279" y="307"/>
                      <a:pt x="280" y="307"/>
                      <a:pt x="281" y="307"/>
                    </a:cubicBezTo>
                    <a:cubicBezTo>
                      <a:pt x="281" y="307"/>
                      <a:pt x="282" y="308"/>
                      <a:pt x="283" y="308"/>
                    </a:cubicBezTo>
                    <a:cubicBezTo>
                      <a:pt x="284" y="308"/>
                      <a:pt x="285" y="309"/>
                      <a:pt x="285" y="309"/>
                    </a:cubicBezTo>
                    <a:cubicBezTo>
                      <a:pt x="286" y="310"/>
                      <a:pt x="287" y="311"/>
                      <a:pt x="288" y="311"/>
                    </a:cubicBezTo>
                    <a:cubicBezTo>
                      <a:pt x="288" y="311"/>
                      <a:pt x="288" y="311"/>
                      <a:pt x="288" y="311"/>
                    </a:cubicBezTo>
                    <a:cubicBezTo>
                      <a:pt x="288" y="312"/>
                      <a:pt x="288" y="314"/>
                      <a:pt x="289" y="315"/>
                    </a:cubicBezTo>
                    <a:cubicBezTo>
                      <a:pt x="289" y="316"/>
                      <a:pt x="288" y="316"/>
                      <a:pt x="290" y="317"/>
                    </a:cubicBezTo>
                    <a:cubicBezTo>
                      <a:pt x="291" y="317"/>
                      <a:pt x="293" y="317"/>
                      <a:pt x="292" y="319"/>
                    </a:cubicBezTo>
                    <a:cubicBezTo>
                      <a:pt x="293" y="319"/>
                      <a:pt x="293" y="319"/>
                      <a:pt x="293" y="319"/>
                    </a:cubicBezTo>
                    <a:cubicBezTo>
                      <a:pt x="293" y="319"/>
                      <a:pt x="295" y="319"/>
                      <a:pt x="296" y="319"/>
                    </a:cubicBezTo>
                    <a:cubicBezTo>
                      <a:pt x="297" y="318"/>
                      <a:pt x="298" y="317"/>
                      <a:pt x="298" y="319"/>
                    </a:cubicBezTo>
                    <a:cubicBezTo>
                      <a:pt x="298" y="320"/>
                      <a:pt x="298" y="322"/>
                      <a:pt x="299" y="322"/>
                    </a:cubicBezTo>
                    <a:cubicBezTo>
                      <a:pt x="299" y="322"/>
                      <a:pt x="300" y="321"/>
                      <a:pt x="300" y="320"/>
                    </a:cubicBezTo>
                    <a:cubicBezTo>
                      <a:pt x="301" y="319"/>
                      <a:pt x="302" y="318"/>
                      <a:pt x="303" y="318"/>
                    </a:cubicBezTo>
                    <a:cubicBezTo>
                      <a:pt x="303" y="318"/>
                      <a:pt x="302" y="320"/>
                      <a:pt x="302" y="321"/>
                    </a:cubicBezTo>
                    <a:cubicBezTo>
                      <a:pt x="302" y="321"/>
                      <a:pt x="302" y="322"/>
                      <a:pt x="303" y="322"/>
                    </a:cubicBezTo>
                    <a:cubicBezTo>
                      <a:pt x="304" y="322"/>
                      <a:pt x="305" y="323"/>
                      <a:pt x="306" y="323"/>
                    </a:cubicBezTo>
                    <a:cubicBezTo>
                      <a:pt x="306" y="323"/>
                      <a:pt x="308" y="323"/>
                      <a:pt x="308" y="325"/>
                    </a:cubicBezTo>
                    <a:cubicBezTo>
                      <a:pt x="308" y="327"/>
                      <a:pt x="306" y="329"/>
                      <a:pt x="306" y="330"/>
                    </a:cubicBezTo>
                    <a:cubicBezTo>
                      <a:pt x="306" y="332"/>
                      <a:pt x="307" y="332"/>
                      <a:pt x="307" y="332"/>
                    </a:cubicBezTo>
                    <a:cubicBezTo>
                      <a:pt x="307" y="332"/>
                      <a:pt x="308" y="331"/>
                      <a:pt x="308" y="330"/>
                    </a:cubicBezTo>
                    <a:cubicBezTo>
                      <a:pt x="309" y="329"/>
                      <a:pt x="309" y="328"/>
                      <a:pt x="311" y="328"/>
                    </a:cubicBezTo>
                    <a:cubicBezTo>
                      <a:pt x="312" y="328"/>
                      <a:pt x="313" y="327"/>
                      <a:pt x="314" y="327"/>
                    </a:cubicBezTo>
                    <a:cubicBezTo>
                      <a:pt x="314" y="326"/>
                      <a:pt x="315" y="325"/>
                      <a:pt x="316" y="324"/>
                    </a:cubicBezTo>
                    <a:cubicBezTo>
                      <a:pt x="316" y="324"/>
                      <a:pt x="317" y="322"/>
                      <a:pt x="317" y="321"/>
                    </a:cubicBezTo>
                    <a:cubicBezTo>
                      <a:pt x="318" y="320"/>
                      <a:pt x="318" y="320"/>
                      <a:pt x="319" y="319"/>
                    </a:cubicBezTo>
                    <a:cubicBezTo>
                      <a:pt x="320" y="319"/>
                      <a:pt x="323" y="319"/>
                      <a:pt x="323" y="319"/>
                    </a:cubicBezTo>
                    <a:cubicBezTo>
                      <a:pt x="323" y="320"/>
                      <a:pt x="324" y="321"/>
                      <a:pt x="325" y="321"/>
                    </a:cubicBezTo>
                    <a:cubicBezTo>
                      <a:pt x="326" y="322"/>
                      <a:pt x="326" y="322"/>
                      <a:pt x="327" y="321"/>
                    </a:cubicBezTo>
                    <a:cubicBezTo>
                      <a:pt x="327" y="320"/>
                      <a:pt x="328" y="319"/>
                      <a:pt x="329" y="319"/>
                    </a:cubicBezTo>
                    <a:cubicBezTo>
                      <a:pt x="330" y="320"/>
                      <a:pt x="331" y="320"/>
                      <a:pt x="332" y="320"/>
                    </a:cubicBezTo>
                    <a:cubicBezTo>
                      <a:pt x="333" y="320"/>
                      <a:pt x="333" y="319"/>
                      <a:pt x="333" y="319"/>
                    </a:cubicBezTo>
                    <a:cubicBezTo>
                      <a:pt x="333" y="319"/>
                      <a:pt x="335" y="322"/>
                      <a:pt x="335" y="321"/>
                    </a:cubicBezTo>
                    <a:cubicBezTo>
                      <a:pt x="336" y="321"/>
                      <a:pt x="336" y="321"/>
                      <a:pt x="337" y="321"/>
                    </a:cubicBezTo>
                    <a:cubicBezTo>
                      <a:pt x="337" y="322"/>
                      <a:pt x="338" y="321"/>
                      <a:pt x="338" y="320"/>
                    </a:cubicBezTo>
                    <a:cubicBezTo>
                      <a:pt x="339" y="319"/>
                      <a:pt x="340" y="318"/>
                      <a:pt x="340" y="317"/>
                    </a:cubicBezTo>
                    <a:cubicBezTo>
                      <a:pt x="340" y="316"/>
                      <a:pt x="340" y="315"/>
                      <a:pt x="341" y="315"/>
                    </a:cubicBezTo>
                    <a:cubicBezTo>
                      <a:pt x="341" y="316"/>
                      <a:pt x="342" y="316"/>
                      <a:pt x="342" y="315"/>
                    </a:cubicBezTo>
                    <a:cubicBezTo>
                      <a:pt x="343" y="315"/>
                      <a:pt x="344" y="313"/>
                      <a:pt x="345" y="312"/>
                    </a:cubicBezTo>
                    <a:cubicBezTo>
                      <a:pt x="345" y="311"/>
                      <a:pt x="345" y="311"/>
                      <a:pt x="346" y="310"/>
                    </a:cubicBezTo>
                    <a:cubicBezTo>
                      <a:pt x="346" y="309"/>
                      <a:pt x="346" y="309"/>
                      <a:pt x="346" y="309"/>
                    </a:cubicBezTo>
                    <a:cubicBezTo>
                      <a:pt x="346" y="309"/>
                      <a:pt x="347" y="306"/>
                      <a:pt x="348" y="305"/>
                    </a:cubicBezTo>
                    <a:cubicBezTo>
                      <a:pt x="349" y="304"/>
                      <a:pt x="351" y="302"/>
                      <a:pt x="352" y="302"/>
                    </a:cubicBezTo>
                    <a:cubicBezTo>
                      <a:pt x="354" y="302"/>
                      <a:pt x="355" y="304"/>
                      <a:pt x="355" y="305"/>
                    </a:cubicBezTo>
                    <a:cubicBezTo>
                      <a:pt x="355" y="306"/>
                      <a:pt x="355" y="308"/>
                      <a:pt x="355" y="309"/>
                    </a:cubicBezTo>
                    <a:cubicBezTo>
                      <a:pt x="355" y="310"/>
                      <a:pt x="356" y="312"/>
                      <a:pt x="357" y="312"/>
                    </a:cubicBezTo>
                    <a:cubicBezTo>
                      <a:pt x="357" y="312"/>
                      <a:pt x="357" y="312"/>
                      <a:pt x="357" y="312"/>
                    </a:cubicBezTo>
                    <a:cubicBezTo>
                      <a:pt x="357" y="312"/>
                      <a:pt x="359" y="309"/>
                      <a:pt x="359" y="308"/>
                    </a:cubicBezTo>
                    <a:cubicBezTo>
                      <a:pt x="359" y="307"/>
                      <a:pt x="359" y="307"/>
                      <a:pt x="360" y="306"/>
                    </a:cubicBezTo>
                    <a:cubicBezTo>
                      <a:pt x="361" y="306"/>
                      <a:pt x="361" y="305"/>
                      <a:pt x="362" y="305"/>
                    </a:cubicBezTo>
                    <a:cubicBezTo>
                      <a:pt x="362" y="304"/>
                      <a:pt x="363" y="303"/>
                      <a:pt x="363" y="303"/>
                    </a:cubicBezTo>
                    <a:cubicBezTo>
                      <a:pt x="364" y="304"/>
                      <a:pt x="363" y="305"/>
                      <a:pt x="363" y="307"/>
                    </a:cubicBezTo>
                    <a:cubicBezTo>
                      <a:pt x="363" y="308"/>
                      <a:pt x="363" y="309"/>
                      <a:pt x="362" y="311"/>
                    </a:cubicBezTo>
                    <a:cubicBezTo>
                      <a:pt x="362" y="312"/>
                      <a:pt x="358" y="315"/>
                      <a:pt x="358" y="315"/>
                    </a:cubicBezTo>
                    <a:cubicBezTo>
                      <a:pt x="358" y="315"/>
                      <a:pt x="355" y="317"/>
                      <a:pt x="355" y="318"/>
                    </a:cubicBezTo>
                    <a:cubicBezTo>
                      <a:pt x="356" y="319"/>
                      <a:pt x="357" y="324"/>
                      <a:pt x="357" y="326"/>
                    </a:cubicBezTo>
                    <a:cubicBezTo>
                      <a:pt x="358" y="328"/>
                      <a:pt x="358" y="331"/>
                      <a:pt x="359" y="331"/>
                    </a:cubicBezTo>
                    <a:cubicBezTo>
                      <a:pt x="360" y="331"/>
                      <a:pt x="361" y="330"/>
                      <a:pt x="362" y="329"/>
                    </a:cubicBezTo>
                    <a:cubicBezTo>
                      <a:pt x="363" y="328"/>
                      <a:pt x="367" y="326"/>
                      <a:pt x="368" y="328"/>
                    </a:cubicBezTo>
                    <a:cubicBezTo>
                      <a:pt x="369" y="331"/>
                      <a:pt x="369" y="333"/>
                      <a:pt x="370" y="333"/>
                    </a:cubicBezTo>
                    <a:cubicBezTo>
                      <a:pt x="372" y="333"/>
                      <a:pt x="374" y="332"/>
                      <a:pt x="376" y="330"/>
                    </a:cubicBezTo>
                    <a:cubicBezTo>
                      <a:pt x="377" y="328"/>
                      <a:pt x="379" y="324"/>
                      <a:pt x="380" y="322"/>
                    </a:cubicBezTo>
                    <a:cubicBezTo>
                      <a:pt x="382" y="320"/>
                      <a:pt x="385" y="317"/>
                      <a:pt x="386" y="315"/>
                    </a:cubicBezTo>
                    <a:cubicBezTo>
                      <a:pt x="387" y="314"/>
                      <a:pt x="391" y="308"/>
                      <a:pt x="392" y="307"/>
                    </a:cubicBezTo>
                    <a:cubicBezTo>
                      <a:pt x="393" y="305"/>
                      <a:pt x="396" y="302"/>
                      <a:pt x="397" y="301"/>
                    </a:cubicBezTo>
                    <a:cubicBezTo>
                      <a:pt x="398" y="300"/>
                      <a:pt x="401" y="297"/>
                      <a:pt x="402" y="296"/>
                    </a:cubicBezTo>
                    <a:cubicBezTo>
                      <a:pt x="403" y="295"/>
                      <a:pt x="406" y="293"/>
                      <a:pt x="406" y="293"/>
                    </a:cubicBezTo>
                    <a:cubicBezTo>
                      <a:pt x="406" y="294"/>
                      <a:pt x="406" y="294"/>
                      <a:pt x="406" y="294"/>
                    </a:cubicBezTo>
                    <a:cubicBezTo>
                      <a:pt x="406" y="294"/>
                      <a:pt x="405" y="296"/>
                      <a:pt x="405" y="298"/>
                    </a:cubicBezTo>
                    <a:cubicBezTo>
                      <a:pt x="405" y="299"/>
                      <a:pt x="404" y="302"/>
                      <a:pt x="404" y="304"/>
                    </a:cubicBezTo>
                    <a:cubicBezTo>
                      <a:pt x="404" y="306"/>
                      <a:pt x="404" y="308"/>
                      <a:pt x="405" y="308"/>
                    </a:cubicBezTo>
                    <a:cubicBezTo>
                      <a:pt x="406" y="309"/>
                      <a:pt x="407" y="309"/>
                      <a:pt x="407" y="309"/>
                    </a:cubicBezTo>
                    <a:cubicBezTo>
                      <a:pt x="407" y="309"/>
                      <a:pt x="410" y="309"/>
                      <a:pt x="412" y="308"/>
                    </a:cubicBezTo>
                    <a:cubicBezTo>
                      <a:pt x="415" y="308"/>
                      <a:pt x="414" y="309"/>
                      <a:pt x="415" y="311"/>
                    </a:cubicBezTo>
                    <a:cubicBezTo>
                      <a:pt x="416" y="312"/>
                      <a:pt x="417" y="313"/>
                      <a:pt x="419" y="314"/>
                    </a:cubicBezTo>
                    <a:cubicBezTo>
                      <a:pt x="421" y="316"/>
                      <a:pt x="419" y="316"/>
                      <a:pt x="419" y="317"/>
                    </a:cubicBezTo>
                    <a:cubicBezTo>
                      <a:pt x="418" y="319"/>
                      <a:pt x="416" y="320"/>
                      <a:pt x="413" y="321"/>
                    </a:cubicBezTo>
                    <a:cubicBezTo>
                      <a:pt x="412" y="323"/>
                      <a:pt x="412" y="323"/>
                      <a:pt x="412" y="323"/>
                    </a:cubicBezTo>
                    <a:cubicBezTo>
                      <a:pt x="413" y="323"/>
                      <a:pt x="414" y="323"/>
                      <a:pt x="416" y="323"/>
                    </a:cubicBezTo>
                    <a:cubicBezTo>
                      <a:pt x="417" y="322"/>
                      <a:pt x="418" y="325"/>
                      <a:pt x="419" y="325"/>
                    </a:cubicBezTo>
                    <a:cubicBezTo>
                      <a:pt x="420" y="326"/>
                      <a:pt x="421" y="326"/>
                      <a:pt x="422" y="327"/>
                    </a:cubicBezTo>
                    <a:cubicBezTo>
                      <a:pt x="423" y="329"/>
                      <a:pt x="421" y="330"/>
                      <a:pt x="421" y="331"/>
                    </a:cubicBezTo>
                    <a:cubicBezTo>
                      <a:pt x="421" y="332"/>
                      <a:pt x="420" y="333"/>
                      <a:pt x="419" y="333"/>
                    </a:cubicBezTo>
                    <a:cubicBezTo>
                      <a:pt x="419" y="333"/>
                      <a:pt x="417" y="333"/>
                      <a:pt x="416" y="334"/>
                    </a:cubicBezTo>
                    <a:cubicBezTo>
                      <a:pt x="415" y="335"/>
                      <a:pt x="415" y="336"/>
                      <a:pt x="416" y="337"/>
                    </a:cubicBezTo>
                    <a:cubicBezTo>
                      <a:pt x="416" y="338"/>
                      <a:pt x="415" y="338"/>
                      <a:pt x="414" y="339"/>
                    </a:cubicBezTo>
                    <a:cubicBezTo>
                      <a:pt x="414" y="340"/>
                      <a:pt x="414" y="340"/>
                      <a:pt x="413" y="341"/>
                    </a:cubicBezTo>
                    <a:cubicBezTo>
                      <a:pt x="413" y="342"/>
                      <a:pt x="412" y="344"/>
                      <a:pt x="412" y="345"/>
                    </a:cubicBezTo>
                    <a:cubicBezTo>
                      <a:pt x="411" y="346"/>
                      <a:pt x="413" y="346"/>
                      <a:pt x="413" y="347"/>
                    </a:cubicBezTo>
                    <a:cubicBezTo>
                      <a:pt x="414" y="347"/>
                      <a:pt x="414" y="347"/>
                      <a:pt x="415" y="347"/>
                    </a:cubicBezTo>
                    <a:cubicBezTo>
                      <a:pt x="415" y="348"/>
                      <a:pt x="415" y="349"/>
                      <a:pt x="416" y="349"/>
                    </a:cubicBezTo>
                    <a:cubicBezTo>
                      <a:pt x="418" y="349"/>
                      <a:pt x="417" y="348"/>
                      <a:pt x="418" y="348"/>
                    </a:cubicBezTo>
                    <a:cubicBezTo>
                      <a:pt x="419" y="347"/>
                      <a:pt x="419" y="349"/>
                      <a:pt x="419" y="350"/>
                    </a:cubicBezTo>
                    <a:cubicBezTo>
                      <a:pt x="419" y="351"/>
                      <a:pt x="418" y="352"/>
                      <a:pt x="417" y="353"/>
                    </a:cubicBezTo>
                    <a:cubicBezTo>
                      <a:pt x="416" y="354"/>
                      <a:pt x="418" y="356"/>
                      <a:pt x="419" y="358"/>
                    </a:cubicBezTo>
                    <a:cubicBezTo>
                      <a:pt x="420" y="359"/>
                      <a:pt x="419" y="359"/>
                      <a:pt x="419" y="360"/>
                    </a:cubicBezTo>
                    <a:cubicBezTo>
                      <a:pt x="419" y="361"/>
                      <a:pt x="419" y="362"/>
                      <a:pt x="420" y="362"/>
                    </a:cubicBezTo>
                    <a:cubicBezTo>
                      <a:pt x="421" y="362"/>
                      <a:pt x="421" y="361"/>
                      <a:pt x="422" y="360"/>
                    </a:cubicBezTo>
                    <a:cubicBezTo>
                      <a:pt x="422" y="359"/>
                      <a:pt x="423" y="359"/>
                      <a:pt x="423" y="360"/>
                    </a:cubicBezTo>
                    <a:cubicBezTo>
                      <a:pt x="423" y="360"/>
                      <a:pt x="423" y="361"/>
                      <a:pt x="423" y="362"/>
                    </a:cubicBezTo>
                    <a:cubicBezTo>
                      <a:pt x="423" y="363"/>
                      <a:pt x="424" y="363"/>
                      <a:pt x="424" y="363"/>
                    </a:cubicBezTo>
                    <a:cubicBezTo>
                      <a:pt x="424" y="363"/>
                      <a:pt x="425" y="362"/>
                      <a:pt x="425" y="361"/>
                    </a:cubicBezTo>
                    <a:cubicBezTo>
                      <a:pt x="426" y="360"/>
                      <a:pt x="426" y="360"/>
                      <a:pt x="427" y="360"/>
                    </a:cubicBezTo>
                    <a:cubicBezTo>
                      <a:pt x="427" y="359"/>
                      <a:pt x="428" y="359"/>
                      <a:pt x="429" y="358"/>
                    </a:cubicBezTo>
                    <a:cubicBezTo>
                      <a:pt x="431" y="358"/>
                      <a:pt x="430" y="359"/>
                      <a:pt x="431" y="360"/>
                    </a:cubicBezTo>
                    <a:cubicBezTo>
                      <a:pt x="432" y="360"/>
                      <a:pt x="431" y="361"/>
                      <a:pt x="431" y="361"/>
                    </a:cubicBezTo>
                    <a:cubicBezTo>
                      <a:pt x="432" y="362"/>
                      <a:pt x="432" y="362"/>
                      <a:pt x="432" y="362"/>
                    </a:cubicBezTo>
                    <a:cubicBezTo>
                      <a:pt x="432" y="362"/>
                      <a:pt x="433" y="362"/>
                      <a:pt x="433" y="362"/>
                    </a:cubicBezTo>
                    <a:cubicBezTo>
                      <a:pt x="434" y="362"/>
                      <a:pt x="434" y="361"/>
                      <a:pt x="434" y="362"/>
                    </a:cubicBezTo>
                    <a:cubicBezTo>
                      <a:pt x="434" y="363"/>
                      <a:pt x="435" y="364"/>
                      <a:pt x="435" y="364"/>
                    </a:cubicBezTo>
                    <a:cubicBezTo>
                      <a:pt x="436" y="364"/>
                      <a:pt x="437" y="365"/>
                      <a:pt x="437" y="364"/>
                    </a:cubicBezTo>
                    <a:cubicBezTo>
                      <a:pt x="438" y="363"/>
                      <a:pt x="438" y="363"/>
                      <a:pt x="439" y="363"/>
                    </a:cubicBezTo>
                    <a:cubicBezTo>
                      <a:pt x="440" y="363"/>
                      <a:pt x="440" y="363"/>
                      <a:pt x="440" y="363"/>
                    </a:cubicBezTo>
                    <a:cubicBezTo>
                      <a:pt x="440" y="363"/>
                      <a:pt x="440" y="363"/>
                      <a:pt x="440" y="363"/>
                    </a:cubicBezTo>
                    <a:cubicBezTo>
                      <a:pt x="440" y="363"/>
                      <a:pt x="440" y="361"/>
                      <a:pt x="440" y="360"/>
                    </a:cubicBezTo>
                    <a:cubicBezTo>
                      <a:pt x="440" y="359"/>
                      <a:pt x="440" y="358"/>
                      <a:pt x="441" y="358"/>
                    </a:cubicBezTo>
                    <a:cubicBezTo>
                      <a:pt x="441" y="358"/>
                      <a:pt x="442" y="357"/>
                      <a:pt x="442" y="356"/>
                    </a:cubicBezTo>
                    <a:cubicBezTo>
                      <a:pt x="443" y="355"/>
                      <a:pt x="444" y="355"/>
                      <a:pt x="445" y="354"/>
                    </a:cubicBezTo>
                    <a:cubicBezTo>
                      <a:pt x="446" y="352"/>
                      <a:pt x="446" y="352"/>
                      <a:pt x="447" y="350"/>
                    </a:cubicBezTo>
                    <a:cubicBezTo>
                      <a:pt x="448" y="349"/>
                      <a:pt x="448" y="347"/>
                      <a:pt x="450" y="347"/>
                    </a:cubicBezTo>
                    <a:cubicBezTo>
                      <a:pt x="451" y="347"/>
                      <a:pt x="454" y="347"/>
                      <a:pt x="455" y="347"/>
                    </a:cubicBezTo>
                    <a:cubicBezTo>
                      <a:pt x="456" y="346"/>
                      <a:pt x="458" y="346"/>
                      <a:pt x="458" y="345"/>
                    </a:cubicBezTo>
                    <a:cubicBezTo>
                      <a:pt x="459" y="345"/>
                      <a:pt x="460" y="344"/>
                      <a:pt x="461" y="344"/>
                    </a:cubicBezTo>
                    <a:cubicBezTo>
                      <a:pt x="462" y="344"/>
                      <a:pt x="463" y="344"/>
                      <a:pt x="463" y="343"/>
                    </a:cubicBezTo>
                    <a:cubicBezTo>
                      <a:pt x="462" y="342"/>
                      <a:pt x="462" y="341"/>
                      <a:pt x="462" y="340"/>
                    </a:cubicBezTo>
                    <a:cubicBezTo>
                      <a:pt x="462" y="339"/>
                      <a:pt x="462" y="338"/>
                      <a:pt x="462" y="337"/>
                    </a:cubicBezTo>
                    <a:cubicBezTo>
                      <a:pt x="462" y="336"/>
                      <a:pt x="462" y="334"/>
                      <a:pt x="463" y="333"/>
                    </a:cubicBezTo>
                    <a:cubicBezTo>
                      <a:pt x="464" y="332"/>
                      <a:pt x="465" y="332"/>
                      <a:pt x="465" y="332"/>
                    </a:cubicBezTo>
                    <a:cubicBezTo>
                      <a:pt x="466" y="331"/>
                      <a:pt x="467" y="332"/>
                      <a:pt x="468" y="333"/>
                    </a:cubicBezTo>
                    <a:cubicBezTo>
                      <a:pt x="468" y="334"/>
                      <a:pt x="468" y="335"/>
                      <a:pt x="469" y="335"/>
                    </a:cubicBezTo>
                    <a:cubicBezTo>
                      <a:pt x="470" y="335"/>
                      <a:pt x="471" y="335"/>
                      <a:pt x="472" y="335"/>
                    </a:cubicBezTo>
                    <a:cubicBezTo>
                      <a:pt x="474" y="334"/>
                      <a:pt x="474" y="334"/>
                      <a:pt x="475" y="334"/>
                    </a:cubicBezTo>
                    <a:cubicBezTo>
                      <a:pt x="476" y="333"/>
                      <a:pt x="477" y="332"/>
                      <a:pt x="477" y="333"/>
                    </a:cubicBezTo>
                    <a:cubicBezTo>
                      <a:pt x="478" y="334"/>
                      <a:pt x="478" y="334"/>
                      <a:pt x="479" y="334"/>
                    </a:cubicBezTo>
                    <a:cubicBezTo>
                      <a:pt x="480" y="334"/>
                      <a:pt x="481" y="334"/>
                      <a:pt x="482" y="334"/>
                    </a:cubicBezTo>
                    <a:cubicBezTo>
                      <a:pt x="483" y="334"/>
                      <a:pt x="484" y="333"/>
                      <a:pt x="485" y="333"/>
                    </a:cubicBezTo>
                    <a:cubicBezTo>
                      <a:pt x="486" y="332"/>
                      <a:pt x="489" y="331"/>
                      <a:pt x="489" y="330"/>
                    </a:cubicBezTo>
                    <a:cubicBezTo>
                      <a:pt x="490" y="329"/>
                      <a:pt x="490" y="328"/>
                      <a:pt x="491" y="328"/>
                    </a:cubicBezTo>
                    <a:cubicBezTo>
                      <a:pt x="493" y="328"/>
                      <a:pt x="494" y="327"/>
                      <a:pt x="495" y="327"/>
                    </a:cubicBezTo>
                    <a:cubicBezTo>
                      <a:pt x="497" y="326"/>
                      <a:pt x="499" y="325"/>
                      <a:pt x="500" y="326"/>
                    </a:cubicBezTo>
                    <a:cubicBezTo>
                      <a:pt x="500" y="327"/>
                      <a:pt x="499" y="328"/>
                      <a:pt x="500" y="328"/>
                    </a:cubicBezTo>
                    <a:cubicBezTo>
                      <a:pt x="501" y="329"/>
                      <a:pt x="502" y="328"/>
                      <a:pt x="503" y="327"/>
                    </a:cubicBezTo>
                    <a:cubicBezTo>
                      <a:pt x="504" y="327"/>
                      <a:pt x="504" y="327"/>
                      <a:pt x="505" y="327"/>
                    </a:cubicBezTo>
                    <a:cubicBezTo>
                      <a:pt x="506" y="326"/>
                      <a:pt x="510" y="323"/>
                      <a:pt x="510" y="324"/>
                    </a:cubicBezTo>
                    <a:cubicBezTo>
                      <a:pt x="511" y="325"/>
                      <a:pt x="511" y="325"/>
                      <a:pt x="512" y="324"/>
                    </a:cubicBezTo>
                    <a:cubicBezTo>
                      <a:pt x="512" y="324"/>
                      <a:pt x="512" y="323"/>
                      <a:pt x="513" y="322"/>
                    </a:cubicBezTo>
                    <a:cubicBezTo>
                      <a:pt x="517" y="321"/>
                      <a:pt x="514" y="311"/>
                      <a:pt x="517" y="309"/>
                    </a:cubicBezTo>
                    <a:cubicBezTo>
                      <a:pt x="518" y="309"/>
                      <a:pt x="518" y="308"/>
                      <a:pt x="520" y="309"/>
                    </a:cubicBezTo>
                    <a:cubicBezTo>
                      <a:pt x="521" y="309"/>
                      <a:pt x="522" y="310"/>
                      <a:pt x="522" y="310"/>
                    </a:cubicBezTo>
                    <a:cubicBezTo>
                      <a:pt x="522" y="310"/>
                      <a:pt x="525" y="308"/>
                      <a:pt x="526" y="309"/>
                    </a:cubicBezTo>
                    <a:cubicBezTo>
                      <a:pt x="527" y="309"/>
                      <a:pt x="527" y="310"/>
                      <a:pt x="526" y="311"/>
                    </a:cubicBezTo>
                    <a:cubicBezTo>
                      <a:pt x="526" y="311"/>
                      <a:pt x="526" y="312"/>
                      <a:pt x="526" y="312"/>
                    </a:cubicBezTo>
                    <a:cubicBezTo>
                      <a:pt x="527" y="312"/>
                      <a:pt x="528" y="313"/>
                      <a:pt x="529" y="313"/>
                    </a:cubicBezTo>
                    <a:cubicBezTo>
                      <a:pt x="530" y="313"/>
                      <a:pt x="532" y="313"/>
                      <a:pt x="531" y="312"/>
                    </a:cubicBezTo>
                    <a:cubicBezTo>
                      <a:pt x="531" y="311"/>
                      <a:pt x="531" y="310"/>
                      <a:pt x="531" y="309"/>
                    </a:cubicBezTo>
                    <a:cubicBezTo>
                      <a:pt x="531" y="308"/>
                      <a:pt x="530" y="306"/>
                      <a:pt x="531" y="306"/>
                    </a:cubicBezTo>
                    <a:cubicBezTo>
                      <a:pt x="531" y="305"/>
                      <a:pt x="533" y="305"/>
                      <a:pt x="532" y="305"/>
                    </a:cubicBezTo>
                    <a:cubicBezTo>
                      <a:pt x="532" y="304"/>
                      <a:pt x="531" y="304"/>
                      <a:pt x="530" y="304"/>
                    </a:cubicBezTo>
                    <a:cubicBezTo>
                      <a:pt x="529" y="305"/>
                      <a:pt x="528" y="306"/>
                      <a:pt x="528" y="306"/>
                    </a:cubicBezTo>
                    <a:cubicBezTo>
                      <a:pt x="528" y="306"/>
                      <a:pt x="528" y="303"/>
                      <a:pt x="528" y="303"/>
                    </a:cubicBezTo>
                    <a:cubicBezTo>
                      <a:pt x="528" y="302"/>
                      <a:pt x="529" y="302"/>
                      <a:pt x="529" y="301"/>
                    </a:cubicBezTo>
                    <a:cubicBezTo>
                      <a:pt x="529" y="301"/>
                      <a:pt x="529" y="300"/>
                      <a:pt x="528" y="300"/>
                    </a:cubicBezTo>
                    <a:cubicBezTo>
                      <a:pt x="528" y="300"/>
                      <a:pt x="527" y="299"/>
                      <a:pt x="526" y="299"/>
                    </a:cubicBezTo>
                    <a:cubicBezTo>
                      <a:pt x="526" y="298"/>
                      <a:pt x="526" y="297"/>
                      <a:pt x="527" y="297"/>
                    </a:cubicBezTo>
                    <a:cubicBezTo>
                      <a:pt x="528" y="297"/>
                      <a:pt x="528" y="298"/>
                      <a:pt x="529" y="298"/>
                    </a:cubicBezTo>
                    <a:cubicBezTo>
                      <a:pt x="529" y="299"/>
                      <a:pt x="529" y="299"/>
                      <a:pt x="530" y="299"/>
                    </a:cubicBezTo>
                    <a:cubicBezTo>
                      <a:pt x="531" y="299"/>
                      <a:pt x="533" y="299"/>
                      <a:pt x="533" y="299"/>
                    </a:cubicBezTo>
                    <a:cubicBezTo>
                      <a:pt x="534" y="299"/>
                      <a:pt x="536" y="299"/>
                      <a:pt x="537" y="299"/>
                    </a:cubicBezTo>
                    <a:cubicBezTo>
                      <a:pt x="537" y="299"/>
                      <a:pt x="538" y="298"/>
                      <a:pt x="539" y="298"/>
                    </a:cubicBezTo>
                    <a:cubicBezTo>
                      <a:pt x="540" y="299"/>
                      <a:pt x="539" y="299"/>
                      <a:pt x="539" y="300"/>
                    </a:cubicBezTo>
                    <a:cubicBezTo>
                      <a:pt x="538" y="301"/>
                      <a:pt x="539" y="301"/>
                      <a:pt x="539" y="301"/>
                    </a:cubicBezTo>
                    <a:cubicBezTo>
                      <a:pt x="540" y="302"/>
                      <a:pt x="540" y="302"/>
                      <a:pt x="541" y="301"/>
                    </a:cubicBezTo>
                    <a:cubicBezTo>
                      <a:pt x="541" y="301"/>
                      <a:pt x="542" y="300"/>
                      <a:pt x="543" y="300"/>
                    </a:cubicBezTo>
                    <a:cubicBezTo>
                      <a:pt x="543" y="299"/>
                      <a:pt x="544" y="299"/>
                      <a:pt x="545" y="298"/>
                    </a:cubicBezTo>
                    <a:cubicBezTo>
                      <a:pt x="547" y="298"/>
                      <a:pt x="548" y="296"/>
                      <a:pt x="549" y="296"/>
                    </a:cubicBezTo>
                    <a:cubicBezTo>
                      <a:pt x="550" y="295"/>
                      <a:pt x="550" y="293"/>
                      <a:pt x="551" y="292"/>
                    </a:cubicBezTo>
                    <a:cubicBezTo>
                      <a:pt x="551" y="291"/>
                      <a:pt x="554" y="290"/>
                      <a:pt x="554" y="288"/>
                    </a:cubicBezTo>
                    <a:cubicBezTo>
                      <a:pt x="554" y="286"/>
                      <a:pt x="553" y="284"/>
                      <a:pt x="554" y="283"/>
                    </a:cubicBezTo>
                    <a:cubicBezTo>
                      <a:pt x="554" y="282"/>
                      <a:pt x="556" y="281"/>
                      <a:pt x="556" y="281"/>
                    </a:cubicBezTo>
                    <a:cubicBezTo>
                      <a:pt x="556" y="281"/>
                      <a:pt x="563" y="279"/>
                      <a:pt x="566" y="278"/>
                    </a:cubicBezTo>
                    <a:cubicBezTo>
                      <a:pt x="569" y="278"/>
                      <a:pt x="571" y="278"/>
                      <a:pt x="573" y="281"/>
                    </a:cubicBezTo>
                    <a:cubicBezTo>
                      <a:pt x="576" y="283"/>
                      <a:pt x="584" y="286"/>
                      <a:pt x="587" y="286"/>
                    </a:cubicBezTo>
                    <a:cubicBezTo>
                      <a:pt x="589" y="287"/>
                      <a:pt x="592" y="286"/>
                      <a:pt x="594" y="285"/>
                    </a:cubicBezTo>
                    <a:cubicBezTo>
                      <a:pt x="597" y="283"/>
                      <a:pt x="601" y="282"/>
                      <a:pt x="604" y="282"/>
                    </a:cubicBezTo>
                    <a:cubicBezTo>
                      <a:pt x="608" y="282"/>
                      <a:pt x="611" y="283"/>
                      <a:pt x="612" y="282"/>
                    </a:cubicBezTo>
                    <a:cubicBezTo>
                      <a:pt x="614" y="280"/>
                      <a:pt x="615" y="279"/>
                      <a:pt x="615" y="279"/>
                    </a:cubicBezTo>
                    <a:close/>
                  </a:path>
                </a:pathLst>
              </a:custGeom>
              <a:grpFill/>
              <a:ln w="6350">
                <a:noFill/>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GB" sz="1600" b="0" i="0" u="none" strike="noStrike" kern="0" cap="none" spc="0" normalizeH="0" baseline="0" noProof="0">
                  <a:ln>
                    <a:noFill/>
                  </a:ln>
                  <a:solidFill>
                    <a:srgbClr val="5C5C5C"/>
                  </a:solidFill>
                  <a:effectLst/>
                  <a:uLnTx/>
                  <a:uFillTx/>
                  <a:cs typeface="+mn-ea"/>
                  <a:sym typeface="+mn-lt"/>
                </a:endParaRPr>
              </a:p>
            </p:txBody>
          </p:sp>
          <p:sp>
            <p:nvSpPr>
              <p:cNvPr id="55" name="任意多边形 53">
                <a:extLst>
                  <a:ext uri="{FF2B5EF4-FFF2-40B4-BE49-F238E27FC236}">
                    <a16:creationId xmlns:a16="http://schemas.microsoft.com/office/drawing/2014/main" id="{5E1E9625-AF62-3B00-8683-873A634B732C}"/>
                  </a:ext>
                </a:extLst>
              </p:cNvPr>
              <p:cNvSpPr/>
              <p:nvPr/>
            </p:nvSpPr>
            <p:spPr bwMode="auto">
              <a:xfrm>
                <a:off x="3053898" y="3429389"/>
                <a:ext cx="342529" cy="412394"/>
              </a:xfrm>
              <a:custGeom>
                <a:avLst/>
                <a:gdLst>
                  <a:gd name="T0" fmla="*/ 101 w 381"/>
                  <a:gd name="T1" fmla="*/ 3 h 458"/>
                  <a:gd name="T2" fmla="*/ 121 w 381"/>
                  <a:gd name="T3" fmla="*/ 14 h 458"/>
                  <a:gd name="T4" fmla="*/ 143 w 381"/>
                  <a:gd name="T5" fmla="*/ 28 h 458"/>
                  <a:gd name="T6" fmla="*/ 156 w 381"/>
                  <a:gd name="T7" fmla="*/ 44 h 458"/>
                  <a:gd name="T8" fmla="*/ 182 w 381"/>
                  <a:gd name="T9" fmla="*/ 47 h 458"/>
                  <a:gd name="T10" fmla="*/ 198 w 381"/>
                  <a:gd name="T11" fmla="*/ 49 h 458"/>
                  <a:gd name="T12" fmla="*/ 209 w 381"/>
                  <a:gd name="T13" fmla="*/ 71 h 458"/>
                  <a:gd name="T14" fmla="*/ 237 w 381"/>
                  <a:gd name="T15" fmla="*/ 76 h 458"/>
                  <a:gd name="T16" fmla="*/ 227 w 381"/>
                  <a:gd name="T17" fmla="*/ 112 h 458"/>
                  <a:gd name="T18" fmla="*/ 249 w 381"/>
                  <a:gd name="T19" fmla="*/ 119 h 458"/>
                  <a:gd name="T20" fmla="*/ 263 w 381"/>
                  <a:gd name="T21" fmla="*/ 151 h 458"/>
                  <a:gd name="T22" fmla="*/ 297 w 381"/>
                  <a:gd name="T23" fmla="*/ 140 h 458"/>
                  <a:gd name="T24" fmla="*/ 328 w 381"/>
                  <a:gd name="T25" fmla="*/ 148 h 458"/>
                  <a:gd name="T26" fmla="*/ 314 w 381"/>
                  <a:gd name="T27" fmla="*/ 169 h 458"/>
                  <a:gd name="T28" fmla="*/ 290 w 381"/>
                  <a:gd name="T29" fmla="*/ 164 h 458"/>
                  <a:gd name="T30" fmla="*/ 292 w 381"/>
                  <a:gd name="T31" fmla="*/ 190 h 458"/>
                  <a:gd name="T32" fmla="*/ 274 w 381"/>
                  <a:gd name="T33" fmla="*/ 218 h 458"/>
                  <a:gd name="T34" fmla="*/ 289 w 381"/>
                  <a:gd name="T35" fmla="*/ 241 h 458"/>
                  <a:gd name="T36" fmla="*/ 306 w 381"/>
                  <a:gd name="T37" fmla="*/ 247 h 458"/>
                  <a:gd name="T38" fmla="*/ 312 w 381"/>
                  <a:gd name="T39" fmla="*/ 274 h 458"/>
                  <a:gd name="T40" fmla="*/ 329 w 381"/>
                  <a:gd name="T41" fmla="*/ 284 h 458"/>
                  <a:gd name="T42" fmla="*/ 353 w 381"/>
                  <a:gd name="T43" fmla="*/ 277 h 458"/>
                  <a:gd name="T44" fmla="*/ 367 w 381"/>
                  <a:gd name="T45" fmla="*/ 285 h 458"/>
                  <a:gd name="T46" fmla="*/ 380 w 381"/>
                  <a:gd name="T47" fmla="*/ 288 h 458"/>
                  <a:gd name="T48" fmla="*/ 373 w 381"/>
                  <a:gd name="T49" fmla="*/ 322 h 458"/>
                  <a:gd name="T50" fmla="*/ 358 w 381"/>
                  <a:gd name="T51" fmla="*/ 345 h 458"/>
                  <a:gd name="T52" fmla="*/ 364 w 381"/>
                  <a:gd name="T53" fmla="*/ 358 h 458"/>
                  <a:gd name="T54" fmla="*/ 337 w 381"/>
                  <a:gd name="T55" fmla="*/ 363 h 458"/>
                  <a:gd name="T56" fmla="*/ 335 w 381"/>
                  <a:gd name="T57" fmla="*/ 385 h 458"/>
                  <a:gd name="T58" fmla="*/ 328 w 381"/>
                  <a:gd name="T59" fmla="*/ 413 h 458"/>
                  <a:gd name="T60" fmla="*/ 307 w 381"/>
                  <a:gd name="T61" fmla="*/ 445 h 458"/>
                  <a:gd name="T62" fmla="*/ 288 w 381"/>
                  <a:gd name="T63" fmla="*/ 457 h 458"/>
                  <a:gd name="T64" fmla="*/ 266 w 381"/>
                  <a:gd name="T65" fmla="*/ 446 h 458"/>
                  <a:gd name="T66" fmla="*/ 244 w 381"/>
                  <a:gd name="T67" fmla="*/ 444 h 458"/>
                  <a:gd name="T68" fmla="*/ 226 w 381"/>
                  <a:gd name="T69" fmla="*/ 432 h 458"/>
                  <a:gd name="T70" fmla="*/ 210 w 381"/>
                  <a:gd name="T71" fmla="*/ 425 h 458"/>
                  <a:gd name="T72" fmla="*/ 200 w 381"/>
                  <a:gd name="T73" fmla="*/ 432 h 458"/>
                  <a:gd name="T74" fmla="*/ 189 w 381"/>
                  <a:gd name="T75" fmla="*/ 447 h 458"/>
                  <a:gd name="T76" fmla="*/ 174 w 381"/>
                  <a:gd name="T77" fmla="*/ 454 h 458"/>
                  <a:gd name="T78" fmla="*/ 167 w 381"/>
                  <a:gd name="T79" fmla="*/ 444 h 458"/>
                  <a:gd name="T80" fmla="*/ 180 w 381"/>
                  <a:gd name="T81" fmla="*/ 427 h 458"/>
                  <a:gd name="T82" fmla="*/ 174 w 381"/>
                  <a:gd name="T83" fmla="*/ 417 h 458"/>
                  <a:gd name="T84" fmla="*/ 125 w 381"/>
                  <a:gd name="T85" fmla="*/ 438 h 458"/>
                  <a:gd name="T86" fmla="*/ 113 w 381"/>
                  <a:gd name="T87" fmla="*/ 403 h 458"/>
                  <a:gd name="T88" fmla="*/ 100 w 381"/>
                  <a:gd name="T89" fmla="*/ 378 h 458"/>
                  <a:gd name="T90" fmla="*/ 94 w 381"/>
                  <a:gd name="T91" fmla="*/ 352 h 458"/>
                  <a:gd name="T92" fmla="*/ 102 w 381"/>
                  <a:gd name="T93" fmla="*/ 330 h 458"/>
                  <a:gd name="T94" fmla="*/ 79 w 381"/>
                  <a:gd name="T95" fmla="*/ 318 h 458"/>
                  <a:gd name="T96" fmla="*/ 58 w 381"/>
                  <a:gd name="T97" fmla="*/ 308 h 458"/>
                  <a:gd name="T98" fmla="*/ 61 w 381"/>
                  <a:gd name="T99" fmla="*/ 274 h 458"/>
                  <a:gd name="T100" fmla="*/ 88 w 381"/>
                  <a:gd name="T101" fmla="*/ 247 h 458"/>
                  <a:gd name="T102" fmla="*/ 81 w 381"/>
                  <a:gd name="T103" fmla="*/ 192 h 458"/>
                  <a:gd name="T104" fmla="*/ 46 w 381"/>
                  <a:gd name="T105" fmla="*/ 198 h 458"/>
                  <a:gd name="T106" fmla="*/ 27 w 381"/>
                  <a:gd name="T107" fmla="*/ 178 h 458"/>
                  <a:gd name="T108" fmla="*/ 1 w 381"/>
                  <a:gd name="T109" fmla="*/ 152 h 458"/>
                  <a:gd name="T110" fmla="*/ 32 w 381"/>
                  <a:gd name="T111" fmla="*/ 133 h 458"/>
                  <a:gd name="T112" fmla="*/ 46 w 381"/>
                  <a:gd name="T113" fmla="*/ 105 h 458"/>
                  <a:gd name="T114" fmla="*/ 43 w 381"/>
                  <a:gd name="T115" fmla="*/ 72 h 458"/>
                  <a:gd name="T116" fmla="*/ 75 w 381"/>
                  <a:gd name="T117" fmla="*/ 66 h 458"/>
                  <a:gd name="T118" fmla="*/ 95 w 381"/>
                  <a:gd name="T119" fmla="*/ 84 h 458"/>
                  <a:gd name="T120" fmla="*/ 122 w 381"/>
                  <a:gd name="T121" fmla="*/ 59 h 458"/>
                  <a:gd name="T122" fmla="*/ 97 w 381"/>
                  <a:gd name="T123" fmla="*/ 30 h 4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81" h="458">
                    <a:moveTo>
                      <a:pt x="83" y="9"/>
                    </a:moveTo>
                    <a:cubicBezTo>
                      <a:pt x="84" y="9"/>
                      <a:pt x="84" y="9"/>
                      <a:pt x="84" y="9"/>
                    </a:cubicBezTo>
                    <a:cubicBezTo>
                      <a:pt x="85" y="9"/>
                      <a:pt x="85" y="9"/>
                      <a:pt x="85" y="10"/>
                    </a:cubicBezTo>
                    <a:cubicBezTo>
                      <a:pt x="86" y="10"/>
                      <a:pt x="86" y="11"/>
                      <a:pt x="87" y="11"/>
                    </a:cubicBezTo>
                    <a:cubicBezTo>
                      <a:pt x="87" y="11"/>
                      <a:pt x="87" y="11"/>
                      <a:pt x="87" y="11"/>
                    </a:cubicBezTo>
                    <a:cubicBezTo>
                      <a:pt x="87" y="11"/>
                      <a:pt x="88" y="8"/>
                      <a:pt x="88" y="8"/>
                    </a:cubicBezTo>
                    <a:cubicBezTo>
                      <a:pt x="89" y="8"/>
                      <a:pt x="88" y="6"/>
                      <a:pt x="89" y="6"/>
                    </a:cubicBezTo>
                    <a:cubicBezTo>
                      <a:pt x="90" y="6"/>
                      <a:pt x="92" y="7"/>
                      <a:pt x="92" y="6"/>
                    </a:cubicBezTo>
                    <a:cubicBezTo>
                      <a:pt x="93" y="5"/>
                      <a:pt x="92" y="4"/>
                      <a:pt x="93" y="4"/>
                    </a:cubicBezTo>
                    <a:cubicBezTo>
                      <a:pt x="94" y="4"/>
                      <a:pt x="95" y="4"/>
                      <a:pt x="96" y="3"/>
                    </a:cubicBezTo>
                    <a:cubicBezTo>
                      <a:pt x="96" y="3"/>
                      <a:pt x="96" y="2"/>
                      <a:pt x="96" y="2"/>
                    </a:cubicBezTo>
                    <a:cubicBezTo>
                      <a:pt x="96" y="2"/>
                      <a:pt x="96" y="2"/>
                      <a:pt x="96" y="2"/>
                    </a:cubicBezTo>
                    <a:cubicBezTo>
                      <a:pt x="96" y="2"/>
                      <a:pt x="98" y="2"/>
                      <a:pt x="98" y="1"/>
                    </a:cubicBezTo>
                    <a:cubicBezTo>
                      <a:pt x="99" y="0"/>
                      <a:pt x="99" y="0"/>
                      <a:pt x="100" y="1"/>
                    </a:cubicBezTo>
                    <a:cubicBezTo>
                      <a:pt x="101" y="1"/>
                      <a:pt x="101" y="2"/>
                      <a:pt x="100" y="2"/>
                    </a:cubicBezTo>
                    <a:cubicBezTo>
                      <a:pt x="100" y="2"/>
                      <a:pt x="100" y="3"/>
                      <a:pt x="101" y="3"/>
                    </a:cubicBezTo>
                    <a:cubicBezTo>
                      <a:pt x="102" y="3"/>
                      <a:pt x="103" y="3"/>
                      <a:pt x="104" y="4"/>
                    </a:cubicBezTo>
                    <a:cubicBezTo>
                      <a:pt x="104" y="4"/>
                      <a:pt x="104" y="5"/>
                      <a:pt x="105" y="5"/>
                    </a:cubicBezTo>
                    <a:cubicBezTo>
                      <a:pt x="105" y="5"/>
                      <a:pt x="106" y="6"/>
                      <a:pt x="106" y="6"/>
                    </a:cubicBezTo>
                    <a:cubicBezTo>
                      <a:pt x="105" y="6"/>
                      <a:pt x="105" y="7"/>
                      <a:pt x="105" y="7"/>
                    </a:cubicBezTo>
                    <a:cubicBezTo>
                      <a:pt x="106" y="8"/>
                      <a:pt x="107" y="8"/>
                      <a:pt x="107" y="8"/>
                    </a:cubicBezTo>
                    <a:cubicBezTo>
                      <a:pt x="107" y="8"/>
                      <a:pt x="107" y="9"/>
                      <a:pt x="108" y="9"/>
                    </a:cubicBezTo>
                    <a:cubicBezTo>
                      <a:pt x="109" y="9"/>
                      <a:pt x="110" y="9"/>
                      <a:pt x="110" y="9"/>
                    </a:cubicBezTo>
                    <a:cubicBezTo>
                      <a:pt x="110" y="10"/>
                      <a:pt x="111" y="10"/>
                      <a:pt x="112" y="11"/>
                    </a:cubicBezTo>
                    <a:cubicBezTo>
                      <a:pt x="112" y="11"/>
                      <a:pt x="113" y="12"/>
                      <a:pt x="113" y="12"/>
                    </a:cubicBezTo>
                    <a:cubicBezTo>
                      <a:pt x="113" y="12"/>
                      <a:pt x="114" y="12"/>
                      <a:pt x="113" y="12"/>
                    </a:cubicBezTo>
                    <a:cubicBezTo>
                      <a:pt x="113" y="13"/>
                      <a:pt x="113" y="13"/>
                      <a:pt x="113" y="13"/>
                    </a:cubicBezTo>
                    <a:cubicBezTo>
                      <a:pt x="112" y="13"/>
                      <a:pt x="111" y="13"/>
                      <a:pt x="112" y="13"/>
                    </a:cubicBezTo>
                    <a:cubicBezTo>
                      <a:pt x="112" y="14"/>
                      <a:pt x="112" y="14"/>
                      <a:pt x="113" y="14"/>
                    </a:cubicBezTo>
                    <a:cubicBezTo>
                      <a:pt x="113" y="14"/>
                      <a:pt x="114" y="14"/>
                      <a:pt x="114" y="14"/>
                    </a:cubicBezTo>
                    <a:cubicBezTo>
                      <a:pt x="115" y="14"/>
                      <a:pt x="117" y="14"/>
                      <a:pt x="118" y="14"/>
                    </a:cubicBezTo>
                    <a:cubicBezTo>
                      <a:pt x="118" y="14"/>
                      <a:pt x="120" y="14"/>
                      <a:pt x="121" y="14"/>
                    </a:cubicBezTo>
                    <a:cubicBezTo>
                      <a:pt x="122" y="14"/>
                      <a:pt x="123" y="14"/>
                      <a:pt x="124" y="14"/>
                    </a:cubicBezTo>
                    <a:cubicBezTo>
                      <a:pt x="125" y="14"/>
                      <a:pt x="127" y="15"/>
                      <a:pt x="127" y="16"/>
                    </a:cubicBezTo>
                    <a:cubicBezTo>
                      <a:pt x="127" y="16"/>
                      <a:pt x="127" y="18"/>
                      <a:pt x="128" y="18"/>
                    </a:cubicBezTo>
                    <a:cubicBezTo>
                      <a:pt x="129" y="19"/>
                      <a:pt x="131" y="20"/>
                      <a:pt x="131" y="20"/>
                    </a:cubicBezTo>
                    <a:cubicBezTo>
                      <a:pt x="132" y="21"/>
                      <a:pt x="132" y="22"/>
                      <a:pt x="132" y="21"/>
                    </a:cubicBezTo>
                    <a:cubicBezTo>
                      <a:pt x="133" y="21"/>
                      <a:pt x="132" y="19"/>
                      <a:pt x="134" y="19"/>
                    </a:cubicBezTo>
                    <a:cubicBezTo>
                      <a:pt x="135" y="19"/>
                      <a:pt x="135" y="20"/>
                      <a:pt x="135" y="19"/>
                    </a:cubicBezTo>
                    <a:cubicBezTo>
                      <a:pt x="135" y="18"/>
                      <a:pt x="135" y="18"/>
                      <a:pt x="136" y="18"/>
                    </a:cubicBezTo>
                    <a:cubicBezTo>
                      <a:pt x="136" y="18"/>
                      <a:pt x="137" y="18"/>
                      <a:pt x="138" y="18"/>
                    </a:cubicBezTo>
                    <a:cubicBezTo>
                      <a:pt x="139" y="18"/>
                      <a:pt x="139" y="19"/>
                      <a:pt x="140" y="19"/>
                    </a:cubicBezTo>
                    <a:cubicBezTo>
                      <a:pt x="142" y="19"/>
                      <a:pt x="142" y="19"/>
                      <a:pt x="142" y="19"/>
                    </a:cubicBezTo>
                    <a:cubicBezTo>
                      <a:pt x="142" y="21"/>
                      <a:pt x="142" y="21"/>
                      <a:pt x="142" y="21"/>
                    </a:cubicBezTo>
                    <a:cubicBezTo>
                      <a:pt x="142" y="21"/>
                      <a:pt x="143" y="21"/>
                      <a:pt x="143" y="22"/>
                    </a:cubicBezTo>
                    <a:cubicBezTo>
                      <a:pt x="143" y="23"/>
                      <a:pt x="143" y="24"/>
                      <a:pt x="143" y="24"/>
                    </a:cubicBezTo>
                    <a:cubicBezTo>
                      <a:pt x="143" y="25"/>
                      <a:pt x="142" y="25"/>
                      <a:pt x="143" y="26"/>
                    </a:cubicBezTo>
                    <a:cubicBezTo>
                      <a:pt x="143" y="27"/>
                      <a:pt x="143" y="27"/>
                      <a:pt x="143" y="28"/>
                    </a:cubicBezTo>
                    <a:cubicBezTo>
                      <a:pt x="144" y="29"/>
                      <a:pt x="144" y="29"/>
                      <a:pt x="145" y="30"/>
                    </a:cubicBezTo>
                    <a:cubicBezTo>
                      <a:pt x="145" y="30"/>
                      <a:pt x="145" y="30"/>
                      <a:pt x="146" y="30"/>
                    </a:cubicBezTo>
                    <a:cubicBezTo>
                      <a:pt x="146" y="31"/>
                      <a:pt x="147" y="30"/>
                      <a:pt x="147" y="31"/>
                    </a:cubicBezTo>
                    <a:cubicBezTo>
                      <a:pt x="147" y="31"/>
                      <a:pt x="147" y="32"/>
                      <a:pt x="148" y="32"/>
                    </a:cubicBezTo>
                    <a:cubicBezTo>
                      <a:pt x="148" y="32"/>
                      <a:pt x="149" y="31"/>
                      <a:pt x="149" y="31"/>
                    </a:cubicBezTo>
                    <a:cubicBezTo>
                      <a:pt x="150" y="32"/>
                      <a:pt x="149" y="32"/>
                      <a:pt x="149" y="33"/>
                    </a:cubicBezTo>
                    <a:cubicBezTo>
                      <a:pt x="150" y="34"/>
                      <a:pt x="150" y="34"/>
                      <a:pt x="150" y="34"/>
                    </a:cubicBezTo>
                    <a:cubicBezTo>
                      <a:pt x="150" y="35"/>
                      <a:pt x="150" y="35"/>
                      <a:pt x="149" y="36"/>
                    </a:cubicBezTo>
                    <a:cubicBezTo>
                      <a:pt x="149" y="37"/>
                      <a:pt x="148" y="39"/>
                      <a:pt x="149" y="39"/>
                    </a:cubicBezTo>
                    <a:cubicBezTo>
                      <a:pt x="149" y="39"/>
                      <a:pt x="150" y="40"/>
                      <a:pt x="151" y="40"/>
                    </a:cubicBezTo>
                    <a:cubicBezTo>
                      <a:pt x="151" y="40"/>
                      <a:pt x="152" y="40"/>
                      <a:pt x="153" y="40"/>
                    </a:cubicBezTo>
                    <a:cubicBezTo>
                      <a:pt x="153" y="40"/>
                      <a:pt x="155" y="39"/>
                      <a:pt x="155" y="40"/>
                    </a:cubicBezTo>
                    <a:cubicBezTo>
                      <a:pt x="155" y="41"/>
                      <a:pt x="154" y="41"/>
                      <a:pt x="155" y="41"/>
                    </a:cubicBezTo>
                    <a:cubicBezTo>
                      <a:pt x="156" y="41"/>
                      <a:pt x="156" y="41"/>
                      <a:pt x="157" y="42"/>
                    </a:cubicBezTo>
                    <a:cubicBezTo>
                      <a:pt x="158" y="42"/>
                      <a:pt x="158" y="42"/>
                      <a:pt x="157" y="43"/>
                    </a:cubicBezTo>
                    <a:cubicBezTo>
                      <a:pt x="156" y="43"/>
                      <a:pt x="156" y="44"/>
                      <a:pt x="156" y="44"/>
                    </a:cubicBezTo>
                    <a:cubicBezTo>
                      <a:pt x="157" y="44"/>
                      <a:pt x="158" y="44"/>
                      <a:pt x="159" y="44"/>
                    </a:cubicBezTo>
                    <a:cubicBezTo>
                      <a:pt x="159" y="44"/>
                      <a:pt x="159" y="46"/>
                      <a:pt x="159" y="46"/>
                    </a:cubicBezTo>
                    <a:cubicBezTo>
                      <a:pt x="160" y="45"/>
                      <a:pt x="160" y="45"/>
                      <a:pt x="160" y="45"/>
                    </a:cubicBezTo>
                    <a:cubicBezTo>
                      <a:pt x="160" y="45"/>
                      <a:pt x="161" y="46"/>
                      <a:pt x="162" y="46"/>
                    </a:cubicBezTo>
                    <a:cubicBezTo>
                      <a:pt x="163" y="45"/>
                      <a:pt x="164" y="45"/>
                      <a:pt x="164" y="45"/>
                    </a:cubicBezTo>
                    <a:cubicBezTo>
                      <a:pt x="165" y="46"/>
                      <a:pt x="165" y="46"/>
                      <a:pt x="166" y="46"/>
                    </a:cubicBezTo>
                    <a:cubicBezTo>
                      <a:pt x="166" y="45"/>
                      <a:pt x="168" y="44"/>
                      <a:pt x="168" y="44"/>
                    </a:cubicBezTo>
                    <a:cubicBezTo>
                      <a:pt x="169" y="44"/>
                      <a:pt x="171" y="45"/>
                      <a:pt x="171" y="45"/>
                    </a:cubicBezTo>
                    <a:cubicBezTo>
                      <a:pt x="171" y="45"/>
                      <a:pt x="172" y="43"/>
                      <a:pt x="172" y="43"/>
                    </a:cubicBezTo>
                    <a:cubicBezTo>
                      <a:pt x="172" y="43"/>
                      <a:pt x="174" y="43"/>
                      <a:pt x="174" y="43"/>
                    </a:cubicBezTo>
                    <a:cubicBezTo>
                      <a:pt x="175" y="43"/>
                      <a:pt x="176" y="44"/>
                      <a:pt x="176" y="44"/>
                    </a:cubicBezTo>
                    <a:cubicBezTo>
                      <a:pt x="175" y="45"/>
                      <a:pt x="175" y="45"/>
                      <a:pt x="176" y="45"/>
                    </a:cubicBezTo>
                    <a:cubicBezTo>
                      <a:pt x="176" y="45"/>
                      <a:pt x="177" y="45"/>
                      <a:pt x="177" y="46"/>
                    </a:cubicBezTo>
                    <a:cubicBezTo>
                      <a:pt x="178" y="46"/>
                      <a:pt x="177" y="47"/>
                      <a:pt x="178" y="48"/>
                    </a:cubicBezTo>
                    <a:cubicBezTo>
                      <a:pt x="178" y="48"/>
                      <a:pt x="179" y="48"/>
                      <a:pt x="179" y="48"/>
                    </a:cubicBezTo>
                    <a:cubicBezTo>
                      <a:pt x="180" y="48"/>
                      <a:pt x="181" y="48"/>
                      <a:pt x="182" y="47"/>
                    </a:cubicBezTo>
                    <a:cubicBezTo>
                      <a:pt x="182" y="47"/>
                      <a:pt x="183" y="45"/>
                      <a:pt x="184" y="45"/>
                    </a:cubicBezTo>
                    <a:cubicBezTo>
                      <a:pt x="184" y="45"/>
                      <a:pt x="185" y="45"/>
                      <a:pt x="185" y="44"/>
                    </a:cubicBezTo>
                    <a:cubicBezTo>
                      <a:pt x="185" y="44"/>
                      <a:pt x="186" y="43"/>
                      <a:pt x="186" y="44"/>
                    </a:cubicBezTo>
                    <a:cubicBezTo>
                      <a:pt x="187" y="44"/>
                      <a:pt x="188" y="45"/>
                      <a:pt x="188" y="45"/>
                    </a:cubicBezTo>
                    <a:cubicBezTo>
                      <a:pt x="188" y="46"/>
                      <a:pt x="188" y="48"/>
                      <a:pt x="189" y="48"/>
                    </a:cubicBezTo>
                    <a:cubicBezTo>
                      <a:pt x="189" y="48"/>
                      <a:pt x="190" y="48"/>
                      <a:pt x="190" y="49"/>
                    </a:cubicBezTo>
                    <a:cubicBezTo>
                      <a:pt x="191" y="50"/>
                      <a:pt x="190" y="51"/>
                      <a:pt x="191" y="51"/>
                    </a:cubicBezTo>
                    <a:cubicBezTo>
                      <a:pt x="192" y="50"/>
                      <a:pt x="192" y="50"/>
                      <a:pt x="192" y="49"/>
                    </a:cubicBezTo>
                    <a:cubicBezTo>
                      <a:pt x="192" y="49"/>
                      <a:pt x="192" y="49"/>
                      <a:pt x="193" y="49"/>
                    </a:cubicBezTo>
                    <a:cubicBezTo>
                      <a:pt x="194" y="49"/>
                      <a:pt x="194" y="48"/>
                      <a:pt x="194" y="48"/>
                    </a:cubicBezTo>
                    <a:cubicBezTo>
                      <a:pt x="194" y="47"/>
                      <a:pt x="195" y="47"/>
                      <a:pt x="194" y="46"/>
                    </a:cubicBezTo>
                    <a:cubicBezTo>
                      <a:pt x="193" y="46"/>
                      <a:pt x="193" y="45"/>
                      <a:pt x="193" y="45"/>
                    </a:cubicBezTo>
                    <a:cubicBezTo>
                      <a:pt x="194" y="44"/>
                      <a:pt x="194" y="44"/>
                      <a:pt x="194" y="45"/>
                    </a:cubicBezTo>
                    <a:cubicBezTo>
                      <a:pt x="195" y="45"/>
                      <a:pt x="195" y="46"/>
                      <a:pt x="196" y="46"/>
                    </a:cubicBezTo>
                    <a:cubicBezTo>
                      <a:pt x="196" y="47"/>
                      <a:pt x="197" y="47"/>
                      <a:pt x="198" y="47"/>
                    </a:cubicBezTo>
                    <a:cubicBezTo>
                      <a:pt x="198" y="48"/>
                      <a:pt x="198" y="48"/>
                      <a:pt x="198" y="49"/>
                    </a:cubicBezTo>
                    <a:cubicBezTo>
                      <a:pt x="198" y="50"/>
                      <a:pt x="198" y="51"/>
                      <a:pt x="198" y="52"/>
                    </a:cubicBezTo>
                    <a:cubicBezTo>
                      <a:pt x="199" y="52"/>
                      <a:pt x="199" y="52"/>
                      <a:pt x="199" y="53"/>
                    </a:cubicBezTo>
                    <a:cubicBezTo>
                      <a:pt x="199" y="54"/>
                      <a:pt x="200" y="54"/>
                      <a:pt x="200" y="54"/>
                    </a:cubicBezTo>
                    <a:cubicBezTo>
                      <a:pt x="201" y="54"/>
                      <a:pt x="201" y="56"/>
                      <a:pt x="201" y="56"/>
                    </a:cubicBezTo>
                    <a:cubicBezTo>
                      <a:pt x="202" y="57"/>
                      <a:pt x="202" y="58"/>
                      <a:pt x="203" y="58"/>
                    </a:cubicBezTo>
                    <a:cubicBezTo>
                      <a:pt x="204" y="58"/>
                      <a:pt x="203" y="57"/>
                      <a:pt x="205" y="57"/>
                    </a:cubicBezTo>
                    <a:cubicBezTo>
                      <a:pt x="206" y="57"/>
                      <a:pt x="206" y="57"/>
                      <a:pt x="206" y="58"/>
                    </a:cubicBezTo>
                    <a:cubicBezTo>
                      <a:pt x="206" y="59"/>
                      <a:pt x="206" y="60"/>
                      <a:pt x="206" y="61"/>
                    </a:cubicBezTo>
                    <a:cubicBezTo>
                      <a:pt x="206" y="62"/>
                      <a:pt x="206" y="62"/>
                      <a:pt x="206" y="63"/>
                    </a:cubicBezTo>
                    <a:cubicBezTo>
                      <a:pt x="206" y="64"/>
                      <a:pt x="207" y="64"/>
                      <a:pt x="206" y="65"/>
                    </a:cubicBezTo>
                    <a:cubicBezTo>
                      <a:pt x="206" y="66"/>
                      <a:pt x="206" y="67"/>
                      <a:pt x="206" y="67"/>
                    </a:cubicBezTo>
                    <a:cubicBezTo>
                      <a:pt x="206" y="68"/>
                      <a:pt x="206" y="68"/>
                      <a:pt x="206" y="69"/>
                    </a:cubicBezTo>
                    <a:cubicBezTo>
                      <a:pt x="206" y="70"/>
                      <a:pt x="205" y="70"/>
                      <a:pt x="205" y="70"/>
                    </a:cubicBezTo>
                    <a:cubicBezTo>
                      <a:pt x="205" y="70"/>
                      <a:pt x="205" y="71"/>
                      <a:pt x="205" y="71"/>
                    </a:cubicBezTo>
                    <a:cubicBezTo>
                      <a:pt x="205" y="71"/>
                      <a:pt x="205" y="71"/>
                      <a:pt x="205" y="71"/>
                    </a:cubicBezTo>
                    <a:cubicBezTo>
                      <a:pt x="207" y="72"/>
                      <a:pt x="209" y="72"/>
                      <a:pt x="209" y="71"/>
                    </a:cubicBezTo>
                    <a:cubicBezTo>
                      <a:pt x="210" y="70"/>
                      <a:pt x="212" y="70"/>
                      <a:pt x="214" y="69"/>
                    </a:cubicBezTo>
                    <a:cubicBezTo>
                      <a:pt x="215" y="69"/>
                      <a:pt x="217" y="70"/>
                      <a:pt x="219" y="71"/>
                    </a:cubicBezTo>
                    <a:cubicBezTo>
                      <a:pt x="219" y="70"/>
                      <a:pt x="219" y="70"/>
                      <a:pt x="219" y="70"/>
                    </a:cubicBezTo>
                    <a:cubicBezTo>
                      <a:pt x="219" y="70"/>
                      <a:pt x="218" y="69"/>
                      <a:pt x="220" y="69"/>
                    </a:cubicBezTo>
                    <a:cubicBezTo>
                      <a:pt x="222" y="70"/>
                      <a:pt x="222" y="70"/>
                      <a:pt x="222" y="69"/>
                    </a:cubicBezTo>
                    <a:cubicBezTo>
                      <a:pt x="222" y="68"/>
                      <a:pt x="223" y="66"/>
                      <a:pt x="223" y="66"/>
                    </a:cubicBezTo>
                    <a:cubicBezTo>
                      <a:pt x="223" y="66"/>
                      <a:pt x="223" y="66"/>
                      <a:pt x="223" y="66"/>
                    </a:cubicBezTo>
                    <a:cubicBezTo>
                      <a:pt x="223" y="67"/>
                      <a:pt x="224" y="67"/>
                      <a:pt x="224" y="67"/>
                    </a:cubicBezTo>
                    <a:cubicBezTo>
                      <a:pt x="224" y="67"/>
                      <a:pt x="224" y="68"/>
                      <a:pt x="227" y="67"/>
                    </a:cubicBezTo>
                    <a:cubicBezTo>
                      <a:pt x="230" y="66"/>
                      <a:pt x="234" y="64"/>
                      <a:pt x="236" y="65"/>
                    </a:cubicBezTo>
                    <a:cubicBezTo>
                      <a:pt x="237" y="65"/>
                      <a:pt x="238" y="66"/>
                      <a:pt x="239" y="67"/>
                    </a:cubicBezTo>
                    <a:cubicBezTo>
                      <a:pt x="239" y="67"/>
                      <a:pt x="239" y="67"/>
                      <a:pt x="239" y="67"/>
                    </a:cubicBezTo>
                    <a:cubicBezTo>
                      <a:pt x="239" y="67"/>
                      <a:pt x="237" y="67"/>
                      <a:pt x="238" y="68"/>
                    </a:cubicBezTo>
                    <a:cubicBezTo>
                      <a:pt x="238" y="69"/>
                      <a:pt x="238" y="69"/>
                      <a:pt x="238" y="71"/>
                    </a:cubicBezTo>
                    <a:cubicBezTo>
                      <a:pt x="239" y="72"/>
                      <a:pt x="239" y="72"/>
                      <a:pt x="238" y="73"/>
                    </a:cubicBezTo>
                    <a:cubicBezTo>
                      <a:pt x="238" y="74"/>
                      <a:pt x="238" y="75"/>
                      <a:pt x="237" y="76"/>
                    </a:cubicBezTo>
                    <a:cubicBezTo>
                      <a:pt x="237" y="76"/>
                      <a:pt x="236" y="77"/>
                      <a:pt x="236" y="77"/>
                    </a:cubicBezTo>
                    <a:cubicBezTo>
                      <a:pt x="235" y="78"/>
                      <a:pt x="235" y="78"/>
                      <a:pt x="235" y="78"/>
                    </a:cubicBezTo>
                    <a:cubicBezTo>
                      <a:pt x="236" y="80"/>
                      <a:pt x="236" y="82"/>
                      <a:pt x="236" y="84"/>
                    </a:cubicBezTo>
                    <a:cubicBezTo>
                      <a:pt x="236" y="86"/>
                      <a:pt x="236" y="88"/>
                      <a:pt x="237" y="89"/>
                    </a:cubicBezTo>
                    <a:cubicBezTo>
                      <a:pt x="237" y="90"/>
                      <a:pt x="237" y="90"/>
                      <a:pt x="237" y="90"/>
                    </a:cubicBezTo>
                    <a:cubicBezTo>
                      <a:pt x="232" y="89"/>
                      <a:pt x="232" y="89"/>
                      <a:pt x="232" y="89"/>
                    </a:cubicBezTo>
                    <a:cubicBezTo>
                      <a:pt x="232" y="89"/>
                      <a:pt x="233" y="91"/>
                      <a:pt x="232" y="92"/>
                    </a:cubicBezTo>
                    <a:cubicBezTo>
                      <a:pt x="231" y="93"/>
                      <a:pt x="231" y="93"/>
                      <a:pt x="231" y="94"/>
                    </a:cubicBezTo>
                    <a:cubicBezTo>
                      <a:pt x="231" y="95"/>
                      <a:pt x="230" y="98"/>
                      <a:pt x="231" y="98"/>
                    </a:cubicBezTo>
                    <a:cubicBezTo>
                      <a:pt x="232" y="99"/>
                      <a:pt x="232" y="100"/>
                      <a:pt x="232" y="101"/>
                    </a:cubicBezTo>
                    <a:cubicBezTo>
                      <a:pt x="231" y="101"/>
                      <a:pt x="232" y="102"/>
                      <a:pt x="231" y="103"/>
                    </a:cubicBezTo>
                    <a:cubicBezTo>
                      <a:pt x="229" y="103"/>
                      <a:pt x="227" y="103"/>
                      <a:pt x="228" y="104"/>
                    </a:cubicBezTo>
                    <a:cubicBezTo>
                      <a:pt x="229" y="105"/>
                      <a:pt x="229" y="105"/>
                      <a:pt x="229" y="106"/>
                    </a:cubicBezTo>
                    <a:cubicBezTo>
                      <a:pt x="229" y="107"/>
                      <a:pt x="229" y="108"/>
                      <a:pt x="229" y="109"/>
                    </a:cubicBezTo>
                    <a:cubicBezTo>
                      <a:pt x="229" y="110"/>
                      <a:pt x="228" y="110"/>
                      <a:pt x="228" y="111"/>
                    </a:cubicBezTo>
                    <a:cubicBezTo>
                      <a:pt x="227" y="111"/>
                      <a:pt x="227" y="111"/>
                      <a:pt x="227" y="112"/>
                    </a:cubicBezTo>
                    <a:cubicBezTo>
                      <a:pt x="227" y="113"/>
                      <a:pt x="227" y="115"/>
                      <a:pt x="227" y="115"/>
                    </a:cubicBezTo>
                    <a:cubicBezTo>
                      <a:pt x="228" y="115"/>
                      <a:pt x="229" y="114"/>
                      <a:pt x="230" y="114"/>
                    </a:cubicBezTo>
                    <a:cubicBezTo>
                      <a:pt x="230" y="114"/>
                      <a:pt x="231" y="115"/>
                      <a:pt x="231" y="116"/>
                    </a:cubicBezTo>
                    <a:cubicBezTo>
                      <a:pt x="231" y="116"/>
                      <a:pt x="230" y="117"/>
                      <a:pt x="231" y="118"/>
                    </a:cubicBezTo>
                    <a:cubicBezTo>
                      <a:pt x="231" y="118"/>
                      <a:pt x="232" y="119"/>
                      <a:pt x="233" y="119"/>
                    </a:cubicBezTo>
                    <a:cubicBezTo>
                      <a:pt x="234" y="120"/>
                      <a:pt x="235" y="121"/>
                      <a:pt x="235" y="121"/>
                    </a:cubicBezTo>
                    <a:cubicBezTo>
                      <a:pt x="237" y="121"/>
                      <a:pt x="237" y="121"/>
                      <a:pt x="237" y="121"/>
                    </a:cubicBezTo>
                    <a:cubicBezTo>
                      <a:pt x="239" y="120"/>
                      <a:pt x="240" y="119"/>
                      <a:pt x="241" y="119"/>
                    </a:cubicBezTo>
                    <a:cubicBezTo>
                      <a:pt x="242" y="118"/>
                      <a:pt x="242" y="118"/>
                      <a:pt x="243" y="118"/>
                    </a:cubicBezTo>
                    <a:cubicBezTo>
                      <a:pt x="244" y="117"/>
                      <a:pt x="244" y="117"/>
                      <a:pt x="244" y="117"/>
                    </a:cubicBezTo>
                    <a:cubicBezTo>
                      <a:pt x="244" y="117"/>
                      <a:pt x="244" y="116"/>
                      <a:pt x="244" y="115"/>
                    </a:cubicBezTo>
                    <a:cubicBezTo>
                      <a:pt x="244" y="114"/>
                      <a:pt x="244" y="114"/>
                      <a:pt x="244" y="114"/>
                    </a:cubicBezTo>
                    <a:cubicBezTo>
                      <a:pt x="244" y="113"/>
                      <a:pt x="244" y="113"/>
                      <a:pt x="244" y="113"/>
                    </a:cubicBezTo>
                    <a:cubicBezTo>
                      <a:pt x="246" y="114"/>
                      <a:pt x="248" y="114"/>
                      <a:pt x="248" y="115"/>
                    </a:cubicBezTo>
                    <a:cubicBezTo>
                      <a:pt x="248" y="116"/>
                      <a:pt x="248" y="118"/>
                      <a:pt x="248" y="118"/>
                    </a:cubicBezTo>
                    <a:cubicBezTo>
                      <a:pt x="249" y="119"/>
                      <a:pt x="249" y="119"/>
                      <a:pt x="249" y="119"/>
                    </a:cubicBezTo>
                    <a:cubicBezTo>
                      <a:pt x="249" y="119"/>
                      <a:pt x="249" y="120"/>
                      <a:pt x="249" y="121"/>
                    </a:cubicBezTo>
                    <a:cubicBezTo>
                      <a:pt x="249" y="123"/>
                      <a:pt x="250" y="125"/>
                      <a:pt x="251" y="127"/>
                    </a:cubicBezTo>
                    <a:cubicBezTo>
                      <a:pt x="252" y="128"/>
                      <a:pt x="252" y="129"/>
                      <a:pt x="252" y="130"/>
                    </a:cubicBezTo>
                    <a:cubicBezTo>
                      <a:pt x="252" y="132"/>
                      <a:pt x="253" y="134"/>
                      <a:pt x="255" y="134"/>
                    </a:cubicBezTo>
                    <a:cubicBezTo>
                      <a:pt x="256" y="134"/>
                      <a:pt x="257" y="135"/>
                      <a:pt x="258" y="135"/>
                    </a:cubicBezTo>
                    <a:cubicBezTo>
                      <a:pt x="257" y="135"/>
                      <a:pt x="257" y="135"/>
                      <a:pt x="257" y="135"/>
                    </a:cubicBezTo>
                    <a:cubicBezTo>
                      <a:pt x="257" y="135"/>
                      <a:pt x="257" y="136"/>
                      <a:pt x="256" y="137"/>
                    </a:cubicBezTo>
                    <a:cubicBezTo>
                      <a:pt x="255" y="137"/>
                      <a:pt x="252" y="137"/>
                      <a:pt x="252" y="139"/>
                    </a:cubicBezTo>
                    <a:cubicBezTo>
                      <a:pt x="252" y="140"/>
                      <a:pt x="253" y="142"/>
                      <a:pt x="253" y="143"/>
                    </a:cubicBezTo>
                    <a:cubicBezTo>
                      <a:pt x="254" y="144"/>
                      <a:pt x="254" y="146"/>
                      <a:pt x="255" y="146"/>
                    </a:cubicBezTo>
                    <a:cubicBezTo>
                      <a:pt x="255" y="145"/>
                      <a:pt x="256" y="144"/>
                      <a:pt x="257" y="145"/>
                    </a:cubicBezTo>
                    <a:cubicBezTo>
                      <a:pt x="257" y="145"/>
                      <a:pt x="258" y="145"/>
                      <a:pt x="258" y="146"/>
                    </a:cubicBezTo>
                    <a:cubicBezTo>
                      <a:pt x="258" y="147"/>
                      <a:pt x="259" y="148"/>
                      <a:pt x="259" y="149"/>
                    </a:cubicBezTo>
                    <a:cubicBezTo>
                      <a:pt x="259" y="149"/>
                      <a:pt x="259" y="151"/>
                      <a:pt x="260" y="151"/>
                    </a:cubicBezTo>
                    <a:cubicBezTo>
                      <a:pt x="261" y="152"/>
                      <a:pt x="260" y="152"/>
                      <a:pt x="261" y="153"/>
                    </a:cubicBezTo>
                    <a:cubicBezTo>
                      <a:pt x="262" y="153"/>
                      <a:pt x="261" y="151"/>
                      <a:pt x="263" y="151"/>
                    </a:cubicBezTo>
                    <a:cubicBezTo>
                      <a:pt x="265" y="152"/>
                      <a:pt x="265" y="153"/>
                      <a:pt x="265" y="154"/>
                    </a:cubicBezTo>
                    <a:cubicBezTo>
                      <a:pt x="265" y="154"/>
                      <a:pt x="264" y="156"/>
                      <a:pt x="266" y="156"/>
                    </a:cubicBezTo>
                    <a:cubicBezTo>
                      <a:pt x="267" y="156"/>
                      <a:pt x="269" y="156"/>
                      <a:pt x="270" y="155"/>
                    </a:cubicBezTo>
                    <a:cubicBezTo>
                      <a:pt x="270" y="154"/>
                      <a:pt x="270" y="153"/>
                      <a:pt x="271" y="153"/>
                    </a:cubicBezTo>
                    <a:cubicBezTo>
                      <a:pt x="271" y="153"/>
                      <a:pt x="271" y="155"/>
                      <a:pt x="272" y="155"/>
                    </a:cubicBezTo>
                    <a:cubicBezTo>
                      <a:pt x="273" y="155"/>
                      <a:pt x="275" y="155"/>
                      <a:pt x="276" y="154"/>
                    </a:cubicBezTo>
                    <a:cubicBezTo>
                      <a:pt x="277" y="154"/>
                      <a:pt x="279" y="153"/>
                      <a:pt x="280" y="153"/>
                    </a:cubicBezTo>
                    <a:cubicBezTo>
                      <a:pt x="280" y="154"/>
                      <a:pt x="282" y="153"/>
                      <a:pt x="283" y="153"/>
                    </a:cubicBezTo>
                    <a:cubicBezTo>
                      <a:pt x="283" y="152"/>
                      <a:pt x="283" y="151"/>
                      <a:pt x="284" y="151"/>
                    </a:cubicBezTo>
                    <a:cubicBezTo>
                      <a:pt x="285" y="151"/>
                      <a:pt x="288" y="152"/>
                      <a:pt x="289" y="152"/>
                    </a:cubicBezTo>
                    <a:cubicBezTo>
                      <a:pt x="290" y="152"/>
                      <a:pt x="291" y="152"/>
                      <a:pt x="292" y="152"/>
                    </a:cubicBezTo>
                    <a:cubicBezTo>
                      <a:pt x="293" y="151"/>
                      <a:pt x="294" y="151"/>
                      <a:pt x="294" y="150"/>
                    </a:cubicBezTo>
                    <a:cubicBezTo>
                      <a:pt x="293" y="149"/>
                      <a:pt x="292" y="149"/>
                      <a:pt x="292" y="147"/>
                    </a:cubicBezTo>
                    <a:cubicBezTo>
                      <a:pt x="292" y="146"/>
                      <a:pt x="292" y="146"/>
                      <a:pt x="292" y="144"/>
                    </a:cubicBezTo>
                    <a:cubicBezTo>
                      <a:pt x="292" y="143"/>
                      <a:pt x="292" y="142"/>
                      <a:pt x="292" y="141"/>
                    </a:cubicBezTo>
                    <a:cubicBezTo>
                      <a:pt x="297" y="140"/>
                      <a:pt x="297" y="140"/>
                      <a:pt x="297" y="140"/>
                    </a:cubicBezTo>
                    <a:cubicBezTo>
                      <a:pt x="297" y="140"/>
                      <a:pt x="297" y="138"/>
                      <a:pt x="297" y="137"/>
                    </a:cubicBezTo>
                    <a:cubicBezTo>
                      <a:pt x="296" y="135"/>
                      <a:pt x="295" y="134"/>
                      <a:pt x="296" y="134"/>
                    </a:cubicBezTo>
                    <a:cubicBezTo>
                      <a:pt x="297" y="133"/>
                      <a:pt x="298" y="134"/>
                      <a:pt x="298" y="133"/>
                    </a:cubicBezTo>
                    <a:cubicBezTo>
                      <a:pt x="298" y="132"/>
                      <a:pt x="298" y="130"/>
                      <a:pt x="298" y="129"/>
                    </a:cubicBezTo>
                    <a:cubicBezTo>
                      <a:pt x="299" y="129"/>
                      <a:pt x="301" y="128"/>
                      <a:pt x="301" y="129"/>
                    </a:cubicBezTo>
                    <a:cubicBezTo>
                      <a:pt x="302" y="130"/>
                      <a:pt x="302" y="130"/>
                      <a:pt x="304" y="130"/>
                    </a:cubicBezTo>
                    <a:cubicBezTo>
                      <a:pt x="305" y="130"/>
                      <a:pt x="306" y="130"/>
                      <a:pt x="307" y="129"/>
                    </a:cubicBezTo>
                    <a:cubicBezTo>
                      <a:pt x="308" y="129"/>
                      <a:pt x="309" y="127"/>
                      <a:pt x="310" y="128"/>
                    </a:cubicBezTo>
                    <a:cubicBezTo>
                      <a:pt x="311" y="128"/>
                      <a:pt x="312" y="130"/>
                      <a:pt x="312" y="130"/>
                    </a:cubicBezTo>
                    <a:cubicBezTo>
                      <a:pt x="312" y="131"/>
                      <a:pt x="310" y="132"/>
                      <a:pt x="311" y="132"/>
                    </a:cubicBezTo>
                    <a:cubicBezTo>
                      <a:pt x="312" y="133"/>
                      <a:pt x="313" y="131"/>
                      <a:pt x="313" y="132"/>
                    </a:cubicBezTo>
                    <a:cubicBezTo>
                      <a:pt x="313" y="133"/>
                      <a:pt x="314" y="135"/>
                      <a:pt x="316" y="136"/>
                    </a:cubicBezTo>
                    <a:cubicBezTo>
                      <a:pt x="317" y="137"/>
                      <a:pt x="318" y="138"/>
                      <a:pt x="318" y="138"/>
                    </a:cubicBezTo>
                    <a:cubicBezTo>
                      <a:pt x="319" y="139"/>
                      <a:pt x="320" y="139"/>
                      <a:pt x="321" y="139"/>
                    </a:cubicBezTo>
                    <a:cubicBezTo>
                      <a:pt x="322" y="139"/>
                      <a:pt x="325" y="138"/>
                      <a:pt x="325" y="138"/>
                    </a:cubicBezTo>
                    <a:cubicBezTo>
                      <a:pt x="325" y="138"/>
                      <a:pt x="328" y="146"/>
                      <a:pt x="328" y="148"/>
                    </a:cubicBezTo>
                    <a:cubicBezTo>
                      <a:pt x="328" y="150"/>
                      <a:pt x="328" y="154"/>
                      <a:pt x="329" y="155"/>
                    </a:cubicBezTo>
                    <a:cubicBezTo>
                      <a:pt x="330" y="156"/>
                      <a:pt x="328" y="156"/>
                      <a:pt x="329" y="157"/>
                    </a:cubicBezTo>
                    <a:cubicBezTo>
                      <a:pt x="330" y="157"/>
                      <a:pt x="330" y="157"/>
                      <a:pt x="330" y="158"/>
                    </a:cubicBezTo>
                    <a:cubicBezTo>
                      <a:pt x="330" y="160"/>
                      <a:pt x="331" y="161"/>
                      <a:pt x="330" y="160"/>
                    </a:cubicBezTo>
                    <a:cubicBezTo>
                      <a:pt x="329" y="160"/>
                      <a:pt x="328" y="158"/>
                      <a:pt x="327" y="159"/>
                    </a:cubicBezTo>
                    <a:cubicBezTo>
                      <a:pt x="327" y="159"/>
                      <a:pt x="327" y="160"/>
                      <a:pt x="327" y="161"/>
                    </a:cubicBezTo>
                    <a:cubicBezTo>
                      <a:pt x="326" y="162"/>
                      <a:pt x="325" y="162"/>
                      <a:pt x="326" y="163"/>
                    </a:cubicBezTo>
                    <a:cubicBezTo>
                      <a:pt x="327" y="164"/>
                      <a:pt x="326" y="164"/>
                      <a:pt x="326" y="165"/>
                    </a:cubicBezTo>
                    <a:cubicBezTo>
                      <a:pt x="326" y="166"/>
                      <a:pt x="327" y="167"/>
                      <a:pt x="326" y="168"/>
                    </a:cubicBezTo>
                    <a:cubicBezTo>
                      <a:pt x="325" y="169"/>
                      <a:pt x="324" y="169"/>
                      <a:pt x="324" y="170"/>
                    </a:cubicBezTo>
                    <a:cubicBezTo>
                      <a:pt x="323" y="170"/>
                      <a:pt x="323" y="170"/>
                      <a:pt x="322" y="171"/>
                    </a:cubicBezTo>
                    <a:cubicBezTo>
                      <a:pt x="322" y="172"/>
                      <a:pt x="321" y="173"/>
                      <a:pt x="320" y="172"/>
                    </a:cubicBezTo>
                    <a:cubicBezTo>
                      <a:pt x="320" y="171"/>
                      <a:pt x="320" y="170"/>
                      <a:pt x="319" y="170"/>
                    </a:cubicBezTo>
                    <a:cubicBezTo>
                      <a:pt x="318" y="169"/>
                      <a:pt x="319" y="169"/>
                      <a:pt x="318" y="168"/>
                    </a:cubicBezTo>
                    <a:cubicBezTo>
                      <a:pt x="317" y="167"/>
                      <a:pt x="317" y="166"/>
                      <a:pt x="316" y="167"/>
                    </a:cubicBezTo>
                    <a:cubicBezTo>
                      <a:pt x="315" y="168"/>
                      <a:pt x="314" y="169"/>
                      <a:pt x="314" y="169"/>
                    </a:cubicBezTo>
                    <a:cubicBezTo>
                      <a:pt x="313" y="168"/>
                      <a:pt x="312" y="168"/>
                      <a:pt x="311" y="167"/>
                    </a:cubicBezTo>
                    <a:cubicBezTo>
                      <a:pt x="310" y="166"/>
                      <a:pt x="311" y="165"/>
                      <a:pt x="309" y="165"/>
                    </a:cubicBezTo>
                    <a:cubicBezTo>
                      <a:pt x="307" y="165"/>
                      <a:pt x="308" y="166"/>
                      <a:pt x="307" y="166"/>
                    </a:cubicBezTo>
                    <a:cubicBezTo>
                      <a:pt x="306" y="166"/>
                      <a:pt x="306" y="165"/>
                      <a:pt x="306" y="164"/>
                    </a:cubicBezTo>
                    <a:cubicBezTo>
                      <a:pt x="307" y="163"/>
                      <a:pt x="308" y="162"/>
                      <a:pt x="307" y="162"/>
                    </a:cubicBezTo>
                    <a:cubicBezTo>
                      <a:pt x="307" y="162"/>
                      <a:pt x="306" y="162"/>
                      <a:pt x="305" y="163"/>
                    </a:cubicBezTo>
                    <a:cubicBezTo>
                      <a:pt x="304" y="164"/>
                      <a:pt x="304" y="165"/>
                      <a:pt x="303" y="165"/>
                    </a:cubicBezTo>
                    <a:cubicBezTo>
                      <a:pt x="301" y="165"/>
                      <a:pt x="301" y="165"/>
                      <a:pt x="301" y="164"/>
                    </a:cubicBezTo>
                    <a:cubicBezTo>
                      <a:pt x="301" y="163"/>
                      <a:pt x="301" y="161"/>
                      <a:pt x="300" y="162"/>
                    </a:cubicBezTo>
                    <a:cubicBezTo>
                      <a:pt x="299" y="163"/>
                      <a:pt x="300" y="164"/>
                      <a:pt x="299" y="164"/>
                    </a:cubicBezTo>
                    <a:cubicBezTo>
                      <a:pt x="297" y="164"/>
                      <a:pt x="297" y="163"/>
                      <a:pt x="297" y="163"/>
                    </a:cubicBezTo>
                    <a:cubicBezTo>
                      <a:pt x="296" y="163"/>
                      <a:pt x="295" y="162"/>
                      <a:pt x="295" y="163"/>
                    </a:cubicBezTo>
                    <a:cubicBezTo>
                      <a:pt x="294" y="164"/>
                      <a:pt x="293" y="164"/>
                      <a:pt x="293" y="163"/>
                    </a:cubicBezTo>
                    <a:cubicBezTo>
                      <a:pt x="293" y="163"/>
                      <a:pt x="293" y="162"/>
                      <a:pt x="292" y="162"/>
                    </a:cubicBezTo>
                    <a:cubicBezTo>
                      <a:pt x="292" y="163"/>
                      <a:pt x="291" y="163"/>
                      <a:pt x="291" y="164"/>
                    </a:cubicBezTo>
                    <a:cubicBezTo>
                      <a:pt x="291" y="164"/>
                      <a:pt x="291" y="164"/>
                      <a:pt x="290" y="164"/>
                    </a:cubicBezTo>
                    <a:cubicBezTo>
                      <a:pt x="289" y="164"/>
                      <a:pt x="288" y="164"/>
                      <a:pt x="288" y="164"/>
                    </a:cubicBezTo>
                    <a:cubicBezTo>
                      <a:pt x="287" y="165"/>
                      <a:pt x="287" y="166"/>
                      <a:pt x="287" y="166"/>
                    </a:cubicBezTo>
                    <a:cubicBezTo>
                      <a:pt x="287" y="166"/>
                      <a:pt x="286" y="165"/>
                      <a:pt x="284" y="165"/>
                    </a:cubicBezTo>
                    <a:cubicBezTo>
                      <a:pt x="283" y="165"/>
                      <a:pt x="282" y="165"/>
                      <a:pt x="282" y="167"/>
                    </a:cubicBezTo>
                    <a:cubicBezTo>
                      <a:pt x="281" y="169"/>
                      <a:pt x="282" y="169"/>
                      <a:pt x="283" y="169"/>
                    </a:cubicBezTo>
                    <a:cubicBezTo>
                      <a:pt x="284" y="170"/>
                      <a:pt x="286" y="171"/>
                      <a:pt x="286" y="172"/>
                    </a:cubicBezTo>
                    <a:cubicBezTo>
                      <a:pt x="286" y="173"/>
                      <a:pt x="286" y="173"/>
                      <a:pt x="285" y="173"/>
                    </a:cubicBezTo>
                    <a:cubicBezTo>
                      <a:pt x="285" y="174"/>
                      <a:pt x="284" y="174"/>
                      <a:pt x="284" y="175"/>
                    </a:cubicBezTo>
                    <a:cubicBezTo>
                      <a:pt x="284" y="176"/>
                      <a:pt x="286" y="176"/>
                      <a:pt x="287" y="176"/>
                    </a:cubicBezTo>
                    <a:cubicBezTo>
                      <a:pt x="288" y="176"/>
                      <a:pt x="289" y="175"/>
                      <a:pt x="290" y="175"/>
                    </a:cubicBezTo>
                    <a:cubicBezTo>
                      <a:pt x="291" y="175"/>
                      <a:pt x="292" y="174"/>
                      <a:pt x="292" y="176"/>
                    </a:cubicBezTo>
                    <a:cubicBezTo>
                      <a:pt x="292" y="179"/>
                      <a:pt x="292" y="181"/>
                      <a:pt x="292" y="182"/>
                    </a:cubicBezTo>
                    <a:cubicBezTo>
                      <a:pt x="293" y="182"/>
                      <a:pt x="293" y="184"/>
                      <a:pt x="294" y="185"/>
                    </a:cubicBezTo>
                    <a:cubicBezTo>
                      <a:pt x="295" y="186"/>
                      <a:pt x="295" y="187"/>
                      <a:pt x="295" y="187"/>
                    </a:cubicBezTo>
                    <a:cubicBezTo>
                      <a:pt x="295" y="188"/>
                      <a:pt x="293" y="188"/>
                      <a:pt x="293" y="188"/>
                    </a:cubicBezTo>
                    <a:cubicBezTo>
                      <a:pt x="293" y="189"/>
                      <a:pt x="293" y="189"/>
                      <a:pt x="292" y="190"/>
                    </a:cubicBezTo>
                    <a:cubicBezTo>
                      <a:pt x="292" y="191"/>
                      <a:pt x="291" y="190"/>
                      <a:pt x="292" y="191"/>
                    </a:cubicBezTo>
                    <a:cubicBezTo>
                      <a:pt x="293" y="192"/>
                      <a:pt x="292" y="193"/>
                      <a:pt x="292" y="194"/>
                    </a:cubicBezTo>
                    <a:cubicBezTo>
                      <a:pt x="292" y="194"/>
                      <a:pt x="293" y="195"/>
                      <a:pt x="293" y="195"/>
                    </a:cubicBezTo>
                    <a:cubicBezTo>
                      <a:pt x="294" y="195"/>
                      <a:pt x="293" y="197"/>
                      <a:pt x="292" y="198"/>
                    </a:cubicBezTo>
                    <a:cubicBezTo>
                      <a:pt x="292" y="199"/>
                      <a:pt x="292" y="200"/>
                      <a:pt x="291" y="200"/>
                    </a:cubicBezTo>
                    <a:cubicBezTo>
                      <a:pt x="289" y="200"/>
                      <a:pt x="289" y="200"/>
                      <a:pt x="288" y="201"/>
                    </a:cubicBezTo>
                    <a:cubicBezTo>
                      <a:pt x="287" y="201"/>
                      <a:pt x="286" y="201"/>
                      <a:pt x="285" y="201"/>
                    </a:cubicBezTo>
                    <a:cubicBezTo>
                      <a:pt x="284" y="202"/>
                      <a:pt x="284" y="202"/>
                      <a:pt x="283" y="202"/>
                    </a:cubicBezTo>
                    <a:cubicBezTo>
                      <a:pt x="282" y="202"/>
                      <a:pt x="282" y="202"/>
                      <a:pt x="281" y="203"/>
                    </a:cubicBezTo>
                    <a:cubicBezTo>
                      <a:pt x="281" y="204"/>
                      <a:pt x="281" y="203"/>
                      <a:pt x="281" y="205"/>
                    </a:cubicBezTo>
                    <a:cubicBezTo>
                      <a:pt x="282" y="206"/>
                      <a:pt x="281" y="208"/>
                      <a:pt x="281" y="208"/>
                    </a:cubicBezTo>
                    <a:cubicBezTo>
                      <a:pt x="281" y="208"/>
                      <a:pt x="281" y="209"/>
                      <a:pt x="281" y="209"/>
                    </a:cubicBezTo>
                    <a:cubicBezTo>
                      <a:pt x="280" y="210"/>
                      <a:pt x="277" y="211"/>
                      <a:pt x="277" y="212"/>
                    </a:cubicBezTo>
                    <a:cubicBezTo>
                      <a:pt x="276" y="213"/>
                      <a:pt x="275" y="214"/>
                      <a:pt x="275" y="214"/>
                    </a:cubicBezTo>
                    <a:cubicBezTo>
                      <a:pt x="274" y="216"/>
                      <a:pt x="274" y="216"/>
                      <a:pt x="274" y="216"/>
                    </a:cubicBezTo>
                    <a:cubicBezTo>
                      <a:pt x="274" y="216"/>
                      <a:pt x="273" y="218"/>
                      <a:pt x="274" y="218"/>
                    </a:cubicBezTo>
                    <a:cubicBezTo>
                      <a:pt x="275" y="219"/>
                      <a:pt x="276" y="219"/>
                      <a:pt x="275" y="219"/>
                    </a:cubicBezTo>
                    <a:cubicBezTo>
                      <a:pt x="275" y="220"/>
                      <a:pt x="274" y="220"/>
                      <a:pt x="275" y="221"/>
                    </a:cubicBezTo>
                    <a:cubicBezTo>
                      <a:pt x="275" y="222"/>
                      <a:pt x="274" y="222"/>
                      <a:pt x="274" y="223"/>
                    </a:cubicBezTo>
                    <a:cubicBezTo>
                      <a:pt x="274" y="224"/>
                      <a:pt x="274" y="225"/>
                      <a:pt x="274" y="226"/>
                    </a:cubicBezTo>
                    <a:cubicBezTo>
                      <a:pt x="274" y="227"/>
                      <a:pt x="275" y="229"/>
                      <a:pt x="275" y="229"/>
                    </a:cubicBezTo>
                    <a:cubicBezTo>
                      <a:pt x="276" y="229"/>
                      <a:pt x="277" y="228"/>
                      <a:pt x="277" y="229"/>
                    </a:cubicBezTo>
                    <a:cubicBezTo>
                      <a:pt x="277" y="230"/>
                      <a:pt x="278" y="231"/>
                      <a:pt x="279" y="231"/>
                    </a:cubicBezTo>
                    <a:cubicBezTo>
                      <a:pt x="279" y="230"/>
                      <a:pt x="279" y="229"/>
                      <a:pt x="280" y="230"/>
                    </a:cubicBezTo>
                    <a:cubicBezTo>
                      <a:pt x="281" y="230"/>
                      <a:pt x="281" y="231"/>
                      <a:pt x="282" y="231"/>
                    </a:cubicBezTo>
                    <a:cubicBezTo>
                      <a:pt x="283" y="230"/>
                      <a:pt x="283" y="231"/>
                      <a:pt x="282" y="232"/>
                    </a:cubicBezTo>
                    <a:cubicBezTo>
                      <a:pt x="282" y="233"/>
                      <a:pt x="283" y="234"/>
                      <a:pt x="285" y="234"/>
                    </a:cubicBezTo>
                    <a:cubicBezTo>
                      <a:pt x="286" y="234"/>
                      <a:pt x="285" y="236"/>
                      <a:pt x="285" y="236"/>
                    </a:cubicBezTo>
                    <a:cubicBezTo>
                      <a:pt x="285" y="237"/>
                      <a:pt x="284" y="239"/>
                      <a:pt x="285" y="240"/>
                    </a:cubicBezTo>
                    <a:cubicBezTo>
                      <a:pt x="286" y="241"/>
                      <a:pt x="286" y="241"/>
                      <a:pt x="286" y="241"/>
                    </a:cubicBezTo>
                    <a:cubicBezTo>
                      <a:pt x="286" y="241"/>
                      <a:pt x="286" y="241"/>
                      <a:pt x="287" y="241"/>
                    </a:cubicBezTo>
                    <a:cubicBezTo>
                      <a:pt x="288" y="241"/>
                      <a:pt x="289" y="241"/>
                      <a:pt x="289" y="241"/>
                    </a:cubicBezTo>
                    <a:cubicBezTo>
                      <a:pt x="290" y="241"/>
                      <a:pt x="289" y="241"/>
                      <a:pt x="288" y="242"/>
                    </a:cubicBezTo>
                    <a:cubicBezTo>
                      <a:pt x="288" y="242"/>
                      <a:pt x="288" y="243"/>
                      <a:pt x="288" y="243"/>
                    </a:cubicBezTo>
                    <a:cubicBezTo>
                      <a:pt x="289" y="244"/>
                      <a:pt x="290" y="243"/>
                      <a:pt x="290" y="243"/>
                    </a:cubicBezTo>
                    <a:cubicBezTo>
                      <a:pt x="291" y="243"/>
                      <a:pt x="291" y="242"/>
                      <a:pt x="292" y="242"/>
                    </a:cubicBezTo>
                    <a:cubicBezTo>
                      <a:pt x="292" y="241"/>
                      <a:pt x="293" y="241"/>
                      <a:pt x="294" y="241"/>
                    </a:cubicBezTo>
                    <a:cubicBezTo>
                      <a:pt x="295" y="241"/>
                      <a:pt x="296" y="240"/>
                      <a:pt x="296" y="240"/>
                    </a:cubicBezTo>
                    <a:cubicBezTo>
                      <a:pt x="297" y="240"/>
                      <a:pt x="297" y="241"/>
                      <a:pt x="297" y="241"/>
                    </a:cubicBezTo>
                    <a:cubicBezTo>
                      <a:pt x="297" y="242"/>
                      <a:pt x="299" y="242"/>
                      <a:pt x="300" y="242"/>
                    </a:cubicBezTo>
                    <a:cubicBezTo>
                      <a:pt x="301" y="242"/>
                      <a:pt x="301" y="244"/>
                      <a:pt x="301" y="245"/>
                    </a:cubicBezTo>
                    <a:cubicBezTo>
                      <a:pt x="300" y="245"/>
                      <a:pt x="299" y="247"/>
                      <a:pt x="299" y="247"/>
                    </a:cubicBezTo>
                    <a:cubicBezTo>
                      <a:pt x="298" y="247"/>
                      <a:pt x="298" y="248"/>
                      <a:pt x="298" y="249"/>
                    </a:cubicBezTo>
                    <a:cubicBezTo>
                      <a:pt x="298" y="250"/>
                      <a:pt x="300" y="251"/>
                      <a:pt x="301" y="251"/>
                    </a:cubicBezTo>
                    <a:cubicBezTo>
                      <a:pt x="302" y="251"/>
                      <a:pt x="302" y="250"/>
                      <a:pt x="303" y="250"/>
                    </a:cubicBezTo>
                    <a:cubicBezTo>
                      <a:pt x="304" y="250"/>
                      <a:pt x="303" y="251"/>
                      <a:pt x="304" y="251"/>
                    </a:cubicBezTo>
                    <a:cubicBezTo>
                      <a:pt x="305" y="251"/>
                      <a:pt x="306" y="250"/>
                      <a:pt x="306" y="249"/>
                    </a:cubicBezTo>
                    <a:cubicBezTo>
                      <a:pt x="306" y="249"/>
                      <a:pt x="306" y="248"/>
                      <a:pt x="306" y="247"/>
                    </a:cubicBezTo>
                    <a:cubicBezTo>
                      <a:pt x="305" y="246"/>
                      <a:pt x="306" y="246"/>
                      <a:pt x="307" y="246"/>
                    </a:cubicBezTo>
                    <a:cubicBezTo>
                      <a:pt x="308" y="246"/>
                      <a:pt x="308" y="246"/>
                      <a:pt x="309" y="246"/>
                    </a:cubicBezTo>
                    <a:cubicBezTo>
                      <a:pt x="310" y="246"/>
                      <a:pt x="309" y="247"/>
                      <a:pt x="309" y="247"/>
                    </a:cubicBezTo>
                    <a:cubicBezTo>
                      <a:pt x="309" y="248"/>
                      <a:pt x="309" y="249"/>
                      <a:pt x="309" y="250"/>
                    </a:cubicBezTo>
                    <a:cubicBezTo>
                      <a:pt x="310" y="250"/>
                      <a:pt x="311" y="251"/>
                      <a:pt x="311" y="251"/>
                    </a:cubicBezTo>
                    <a:cubicBezTo>
                      <a:pt x="312" y="250"/>
                      <a:pt x="312" y="250"/>
                      <a:pt x="312" y="249"/>
                    </a:cubicBezTo>
                    <a:cubicBezTo>
                      <a:pt x="313" y="249"/>
                      <a:pt x="314" y="249"/>
                      <a:pt x="315" y="250"/>
                    </a:cubicBezTo>
                    <a:cubicBezTo>
                      <a:pt x="316" y="250"/>
                      <a:pt x="316" y="251"/>
                      <a:pt x="316" y="252"/>
                    </a:cubicBezTo>
                    <a:cubicBezTo>
                      <a:pt x="316" y="252"/>
                      <a:pt x="316" y="253"/>
                      <a:pt x="316" y="254"/>
                    </a:cubicBezTo>
                    <a:cubicBezTo>
                      <a:pt x="316" y="254"/>
                      <a:pt x="316" y="255"/>
                      <a:pt x="316" y="256"/>
                    </a:cubicBezTo>
                    <a:cubicBezTo>
                      <a:pt x="317" y="257"/>
                      <a:pt x="317" y="257"/>
                      <a:pt x="318" y="258"/>
                    </a:cubicBezTo>
                    <a:cubicBezTo>
                      <a:pt x="318" y="258"/>
                      <a:pt x="318" y="261"/>
                      <a:pt x="318" y="262"/>
                    </a:cubicBezTo>
                    <a:cubicBezTo>
                      <a:pt x="318" y="263"/>
                      <a:pt x="318" y="264"/>
                      <a:pt x="318" y="265"/>
                    </a:cubicBezTo>
                    <a:cubicBezTo>
                      <a:pt x="318" y="266"/>
                      <a:pt x="318" y="267"/>
                      <a:pt x="318" y="268"/>
                    </a:cubicBezTo>
                    <a:cubicBezTo>
                      <a:pt x="317" y="268"/>
                      <a:pt x="316" y="271"/>
                      <a:pt x="315" y="272"/>
                    </a:cubicBezTo>
                    <a:cubicBezTo>
                      <a:pt x="315" y="273"/>
                      <a:pt x="312" y="273"/>
                      <a:pt x="312" y="274"/>
                    </a:cubicBezTo>
                    <a:cubicBezTo>
                      <a:pt x="311" y="274"/>
                      <a:pt x="311" y="274"/>
                      <a:pt x="311" y="273"/>
                    </a:cubicBezTo>
                    <a:cubicBezTo>
                      <a:pt x="311" y="273"/>
                      <a:pt x="311" y="272"/>
                      <a:pt x="310" y="272"/>
                    </a:cubicBezTo>
                    <a:cubicBezTo>
                      <a:pt x="309" y="272"/>
                      <a:pt x="308" y="275"/>
                      <a:pt x="308" y="276"/>
                    </a:cubicBezTo>
                    <a:cubicBezTo>
                      <a:pt x="308" y="277"/>
                      <a:pt x="308" y="279"/>
                      <a:pt x="308" y="280"/>
                    </a:cubicBezTo>
                    <a:cubicBezTo>
                      <a:pt x="308" y="282"/>
                      <a:pt x="309" y="282"/>
                      <a:pt x="310" y="282"/>
                    </a:cubicBezTo>
                    <a:cubicBezTo>
                      <a:pt x="310" y="282"/>
                      <a:pt x="311" y="282"/>
                      <a:pt x="312" y="282"/>
                    </a:cubicBezTo>
                    <a:cubicBezTo>
                      <a:pt x="312" y="283"/>
                      <a:pt x="313" y="284"/>
                      <a:pt x="313" y="284"/>
                    </a:cubicBezTo>
                    <a:cubicBezTo>
                      <a:pt x="313" y="285"/>
                      <a:pt x="313" y="286"/>
                      <a:pt x="314" y="286"/>
                    </a:cubicBezTo>
                    <a:cubicBezTo>
                      <a:pt x="315" y="286"/>
                      <a:pt x="315" y="286"/>
                      <a:pt x="316" y="286"/>
                    </a:cubicBezTo>
                    <a:cubicBezTo>
                      <a:pt x="317" y="286"/>
                      <a:pt x="318" y="285"/>
                      <a:pt x="318" y="285"/>
                    </a:cubicBezTo>
                    <a:cubicBezTo>
                      <a:pt x="319" y="285"/>
                      <a:pt x="320" y="284"/>
                      <a:pt x="320" y="284"/>
                    </a:cubicBezTo>
                    <a:cubicBezTo>
                      <a:pt x="321" y="284"/>
                      <a:pt x="321" y="285"/>
                      <a:pt x="322" y="285"/>
                    </a:cubicBezTo>
                    <a:cubicBezTo>
                      <a:pt x="323" y="285"/>
                      <a:pt x="323" y="284"/>
                      <a:pt x="324" y="284"/>
                    </a:cubicBezTo>
                    <a:cubicBezTo>
                      <a:pt x="324" y="283"/>
                      <a:pt x="325" y="284"/>
                      <a:pt x="326" y="284"/>
                    </a:cubicBezTo>
                    <a:cubicBezTo>
                      <a:pt x="326" y="284"/>
                      <a:pt x="327" y="284"/>
                      <a:pt x="327" y="284"/>
                    </a:cubicBezTo>
                    <a:cubicBezTo>
                      <a:pt x="328" y="283"/>
                      <a:pt x="328" y="284"/>
                      <a:pt x="329" y="284"/>
                    </a:cubicBezTo>
                    <a:cubicBezTo>
                      <a:pt x="330" y="284"/>
                      <a:pt x="330" y="283"/>
                      <a:pt x="331" y="283"/>
                    </a:cubicBezTo>
                    <a:cubicBezTo>
                      <a:pt x="331" y="282"/>
                      <a:pt x="332" y="283"/>
                      <a:pt x="334" y="283"/>
                    </a:cubicBezTo>
                    <a:cubicBezTo>
                      <a:pt x="335" y="283"/>
                      <a:pt x="335" y="283"/>
                      <a:pt x="336" y="283"/>
                    </a:cubicBezTo>
                    <a:cubicBezTo>
                      <a:pt x="337" y="283"/>
                      <a:pt x="337" y="282"/>
                      <a:pt x="338" y="282"/>
                    </a:cubicBezTo>
                    <a:cubicBezTo>
                      <a:pt x="338" y="282"/>
                      <a:pt x="338" y="282"/>
                      <a:pt x="338" y="281"/>
                    </a:cubicBezTo>
                    <a:cubicBezTo>
                      <a:pt x="338" y="280"/>
                      <a:pt x="338" y="280"/>
                      <a:pt x="339" y="280"/>
                    </a:cubicBezTo>
                    <a:cubicBezTo>
                      <a:pt x="340" y="279"/>
                      <a:pt x="340" y="279"/>
                      <a:pt x="341" y="278"/>
                    </a:cubicBezTo>
                    <a:cubicBezTo>
                      <a:pt x="341" y="278"/>
                      <a:pt x="341" y="277"/>
                      <a:pt x="342" y="276"/>
                    </a:cubicBezTo>
                    <a:cubicBezTo>
                      <a:pt x="342" y="276"/>
                      <a:pt x="343" y="276"/>
                      <a:pt x="344" y="276"/>
                    </a:cubicBezTo>
                    <a:cubicBezTo>
                      <a:pt x="345" y="276"/>
                      <a:pt x="345" y="277"/>
                      <a:pt x="345" y="278"/>
                    </a:cubicBezTo>
                    <a:cubicBezTo>
                      <a:pt x="345" y="279"/>
                      <a:pt x="345" y="279"/>
                      <a:pt x="346" y="278"/>
                    </a:cubicBezTo>
                    <a:cubicBezTo>
                      <a:pt x="346" y="277"/>
                      <a:pt x="347" y="278"/>
                      <a:pt x="347" y="279"/>
                    </a:cubicBezTo>
                    <a:cubicBezTo>
                      <a:pt x="348" y="279"/>
                      <a:pt x="348" y="279"/>
                      <a:pt x="349" y="278"/>
                    </a:cubicBezTo>
                    <a:cubicBezTo>
                      <a:pt x="349" y="278"/>
                      <a:pt x="350" y="278"/>
                      <a:pt x="350" y="279"/>
                    </a:cubicBezTo>
                    <a:cubicBezTo>
                      <a:pt x="350" y="279"/>
                      <a:pt x="351" y="279"/>
                      <a:pt x="352" y="278"/>
                    </a:cubicBezTo>
                    <a:cubicBezTo>
                      <a:pt x="352" y="278"/>
                      <a:pt x="352" y="277"/>
                      <a:pt x="353" y="277"/>
                    </a:cubicBezTo>
                    <a:cubicBezTo>
                      <a:pt x="355" y="277"/>
                      <a:pt x="355" y="278"/>
                      <a:pt x="356" y="278"/>
                    </a:cubicBezTo>
                    <a:cubicBezTo>
                      <a:pt x="357" y="278"/>
                      <a:pt x="356" y="277"/>
                      <a:pt x="356" y="277"/>
                    </a:cubicBezTo>
                    <a:cubicBezTo>
                      <a:pt x="355" y="276"/>
                      <a:pt x="356" y="276"/>
                      <a:pt x="356" y="275"/>
                    </a:cubicBezTo>
                    <a:cubicBezTo>
                      <a:pt x="356" y="275"/>
                      <a:pt x="356" y="275"/>
                      <a:pt x="356" y="274"/>
                    </a:cubicBezTo>
                    <a:cubicBezTo>
                      <a:pt x="356" y="273"/>
                      <a:pt x="357" y="274"/>
                      <a:pt x="357" y="274"/>
                    </a:cubicBezTo>
                    <a:cubicBezTo>
                      <a:pt x="357" y="275"/>
                      <a:pt x="358" y="275"/>
                      <a:pt x="359" y="276"/>
                    </a:cubicBezTo>
                    <a:cubicBezTo>
                      <a:pt x="359" y="277"/>
                      <a:pt x="358" y="278"/>
                      <a:pt x="358" y="279"/>
                    </a:cubicBezTo>
                    <a:cubicBezTo>
                      <a:pt x="358" y="280"/>
                      <a:pt x="357" y="282"/>
                      <a:pt x="358" y="283"/>
                    </a:cubicBezTo>
                    <a:cubicBezTo>
                      <a:pt x="359" y="284"/>
                      <a:pt x="360" y="283"/>
                      <a:pt x="361" y="283"/>
                    </a:cubicBezTo>
                    <a:cubicBezTo>
                      <a:pt x="361" y="282"/>
                      <a:pt x="361" y="283"/>
                      <a:pt x="361" y="283"/>
                    </a:cubicBezTo>
                    <a:cubicBezTo>
                      <a:pt x="360" y="284"/>
                      <a:pt x="360" y="284"/>
                      <a:pt x="360" y="285"/>
                    </a:cubicBezTo>
                    <a:cubicBezTo>
                      <a:pt x="361" y="286"/>
                      <a:pt x="361" y="285"/>
                      <a:pt x="361" y="284"/>
                    </a:cubicBezTo>
                    <a:cubicBezTo>
                      <a:pt x="362" y="284"/>
                      <a:pt x="363" y="284"/>
                      <a:pt x="363" y="284"/>
                    </a:cubicBezTo>
                    <a:cubicBezTo>
                      <a:pt x="364" y="283"/>
                      <a:pt x="364" y="284"/>
                      <a:pt x="365" y="284"/>
                    </a:cubicBezTo>
                    <a:cubicBezTo>
                      <a:pt x="365" y="284"/>
                      <a:pt x="366" y="285"/>
                      <a:pt x="366" y="285"/>
                    </a:cubicBezTo>
                    <a:cubicBezTo>
                      <a:pt x="366" y="286"/>
                      <a:pt x="367" y="285"/>
                      <a:pt x="367" y="285"/>
                    </a:cubicBezTo>
                    <a:cubicBezTo>
                      <a:pt x="368" y="286"/>
                      <a:pt x="368" y="285"/>
                      <a:pt x="368" y="285"/>
                    </a:cubicBezTo>
                    <a:cubicBezTo>
                      <a:pt x="368" y="284"/>
                      <a:pt x="369" y="285"/>
                      <a:pt x="369" y="285"/>
                    </a:cubicBezTo>
                    <a:cubicBezTo>
                      <a:pt x="370" y="285"/>
                      <a:pt x="370" y="285"/>
                      <a:pt x="371" y="285"/>
                    </a:cubicBezTo>
                    <a:cubicBezTo>
                      <a:pt x="371" y="284"/>
                      <a:pt x="372" y="285"/>
                      <a:pt x="373" y="285"/>
                    </a:cubicBezTo>
                    <a:cubicBezTo>
                      <a:pt x="373" y="285"/>
                      <a:pt x="374" y="286"/>
                      <a:pt x="374" y="286"/>
                    </a:cubicBezTo>
                    <a:cubicBezTo>
                      <a:pt x="375" y="287"/>
                      <a:pt x="375" y="286"/>
                      <a:pt x="375" y="286"/>
                    </a:cubicBezTo>
                    <a:cubicBezTo>
                      <a:pt x="376" y="286"/>
                      <a:pt x="375" y="287"/>
                      <a:pt x="375" y="288"/>
                    </a:cubicBezTo>
                    <a:cubicBezTo>
                      <a:pt x="375" y="288"/>
                      <a:pt x="376" y="288"/>
                      <a:pt x="376" y="288"/>
                    </a:cubicBezTo>
                    <a:cubicBezTo>
                      <a:pt x="376" y="288"/>
                      <a:pt x="377" y="288"/>
                      <a:pt x="377" y="288"/>
                    </a:cubicBezTo>
                    <a:cubicBezTo>
                      <a:pt x="377" y="288"/>
                      <a:pt x="378" y="289"/>
                      <a:pt x="378" y="289"/>
                    </a:cubicBezTo>
                    <a:cubicBezTo>
                      <a:pt x="379" y="289"/>
                      <a:pt x="378" y="288"/>
                      <a:pt x="378" y="288"/>
                    </a:cubicBezTo>
                    <a:cubicBezTo>
                      <a:pt x="377" y="287"/>
                      <a:pt x="378" y="287"/>
                      <a:pt x="378" y="286"/>
                    </a:cubicBezTo>
                    <a:cubicBezTo>
                      <a:pt x="379" y="286"/>
                      <a:pt x="379" y="286"/>
                      <a:pt x="379" y="286"/>
                    </a:cubicBezTo>
                    <a:cubicBezTo>
                      <a:pt x="379" y="286"/>
                      <a:pt x="379" y="286"/>
                      <a:pt x="379" y="286"/>
                    </a:cubicBezTo>
                    <a:cubicBezTo>
                      <a:pt x="379" y="286"/>
                      <a:pt x="379" y="287"/>
                      <a:pt x="379" y="288"/>
                    </a:cubicBezTo>
                    <a:cubicBezTo>
                      <a:pt x="379" y="288"/>
                      <a:pt x="380" y="287"/>
                      <a:pt x="380" y="288"/>
                    </a:cubicBezTo>
                    <a:cubicBezTo>
                      <a:pt x="381" y="288"/>
                      <a:pt x="380" y="289"/>
                      <a:pt x="380" y="290"/>
                    </a:cubicBezTo>
                    <a:cubicBezTo>
                      <a:pt x="380" y="291"/>
                      <a:pt x="381" y="294"/>
                      <a:pt x="381" y="295"/>
                    </a:cubicBezTo>
                    <a:cubicBezTo>
                      <a:pt x="381" y="295"/>
                      <a:pt x="381" y="296"/>
                      <a:pt x="381" y="297"/>
                    </a:cubicBezTo>
                    <a:cubicBezTo>
                      <a:pt x="381" y="298"/>
                      <a:pt x="380" y="298"/>
                      <a:pt x="379" y="299"/>
                    </a:cubicBezTo>
                    <a:cubicBezTo>
                      <a:pt x="379" y="299"/>
                      <a:pt x="379" y="300"/>
                      <a:pt x="378" y="301"/>
                    </a:cubicBezTo>
                    <a:cubicBezTo>
                      <a:pt x="378" y="302"/>
                      <a:pt x="378" y="302"/>
                      <a:pt x="378" y="302"/>
                    </a:cubicBezTo>
                    <a:cubicBezTo>
                      <a:pt x="379" y="303"/>
                      <a:pt x="378" y="303"/>
                      <a:pt x="378" y="304"/>
                    </a:cubicBezTo>
                    <a:cubicBezTo>
                      <a:pt x="378" y="305"/>
                      <a:pt x="377" y="307"/>
                      <a:pt x="377" y="307"/>
                    </a:cubicBezTo>
                    <a:cubicBezTo>
                      <a:pt x="377" y="307"/>
                      <a:pt x="377" y="309"/>
                      <a:pt x="377" y="309"/>
                    </a:cubicBezTo>
                    <a:cubicBezTo>
                      <a:pt x="377" y="310"/>
                      <a:pt x="377" y="311"/>
                      <a:pt x="378" y="311"/>
                    </a:cubicBezTo>
                    <a:cubicBezTo>
                      <a:pt x="379" y="311"/>
                      <a:pt x="379" y="312"/>
                      <a:pt x="379" y="313"/>
                    </a:cubicBezTo>
                    <a:cubicBezTo>
                      <a:pt x="379" y="314"/>
                      <a:pt x="379" y="314"/>
                      <a:pt x="378" y="314"/>
                    </a:cubicBezTo>
                    <a:cubicBezTo>
                      <a:pt x="378" y="314"/>
                      <a:pt x="377" y="315"/>
                      <a:pt x="377" y="317"/>
                    </a:cubicBezTo>
                    <a:cubicBezTo>
                      <a:pt x="376" y="318"/>
                      <a:pt x="376" y="319"/>
                      <a:pt x="376" y="319"/>
                    </a:cubicBezTo>
                    <a:cubicBezTo>
                      <a:pt x="375" y="320"/>
                      <a:pt x="374" y="320"/>
                      <a:pt x="373" y="320"/>
                    </a:cubicBezTo>
                    <a:cubicBezTo>
                      <a:pt x="372" y="319"/>
                      <a:pt x="373" y="321"/>
                      <a:pt x="373" y="322"/>
                    </a:cubicBezTo>
                    <a:cubicBezTo>
                      <a:pt x="373" y="323"/>
                      <a:pt x="373" y="324"/>
                      <a:pt x="374" y="325"/>
                    </a:cubicBezTo>
                    <a:cubicBezTo>
                      <a:pt x="374" y="325"/>
                      <a:pt x="373" y="327"/>
                      <a:pt x="372" y="327"/>
                    </a:cubicBezTo>
                    <a:cubicBezTo>
                      <a:pt x="372" y="328"/>
                      <a:pt x="372" y="329"/>
                      <a:pt x="371" y="329"/>
                    </a:cubicBezTo>
                    <a:cubicBezTo>
                      <a:pt x="371" y="330"/>
                      <a:pt x="371" y="331"/>
                      <a:pt x="371" y="331"/>
                    </a:cubicBezTo>
                    <a:cubicBezTo>
                      <a:pt x="371" y="332"/>
                      <a:pt x="369" y="332"/>
                      <a:pt x="369" y="332"/>
                    </a:cubicBezTo>
                    <a:cubicBezTo>
                      <a:pt x="368" y="333"/>
                      <a:pt x="367" y="330"/>
                      <a:pt x="367" y="329"/>
                    </a:cubicBezTo>
                    <a:cubicBezTo>
                      <a:pt x="366" y="328"/>
                      <a:pt x="365" y="330"/>
                      <a:pt x="364" y="331"/>
                    </a:cubicBezTo>
                    <a:cubicBezTo>
                      <a:pt x="363" y="332"/>
                      <a:pt x="363" y="331"/>
                      <a:pt x="363" y="332"/>
                    </a:cubicBezTo>
                    <a:cubicBezTo>
                      <a:pt x="363" y="332"/>
                      <a:pt x="362" y="334"/>
                      <a:pt x="362" y="335"/>
                    </a:cubicBezTo>
                    <a:cubicBezTo>
                      <a:pt x="361" y="336"/>
                      <a:pt x="360" y="336"/>
                      <a:pt x="360" y="336"/>
                    </a:cubicBezTo>
                    <a:cubicBezTo>
                      <a:pt x="359" y="336"/>
                      <a:pt x="357" y="337"/>
                      <a:pt x="357" y="337"/>
                    </a:cubicBezTo>
                    <a:cubicBezTo>
                      <a:pt x="356" y="337"/>
                      <a:pt x="356" y="337"/>
                      <a:pt x="356" y="338"/>
                    </a:cubicBezTo>
                    <a:cubicBezTo>
                      <a:pt x="356" y="338"/>
                      <a:pt x="357" y="339"/>
                      <a:pt x="358" y="339"/>
                    </a:cubicBezTo>
                    <a:cubicBezTo>
                      <a:pt x="359" y="340"/>
                      <a:pt x="358" y="340"/>
                      <a:pt x="357" y="341"/>
                    </a:cubicBezTo>
                    <a:cubicBezTo>
                      <a:pt x="357" y="342"/>
                      <a:pt x="356" y="342"/>
                      <a:pt x="356" y="343"/>
                    </a:cubicBezTo>
                    <a:cubicBezTo>
                      <a:pt x="356" y="344"/>
                      <a:pt x="357" y="345"/>
                      <a:pt x="358" y="345"/>
                    </a:cubicBezTo>
                    <a:cubicBezTo>
                      <a:pt x="359" y="345"/>
                      <a:pt x="358" y="345"/>
                      <a:pt x="359" y="346"/>
                    </a:cubicBezTo>
                    <a:cubicBezTo>
                      <a:pt x="359" y="346"/>
                      <a:pt x="360" y="346"/>
                      <a:pt x="360" y="346"/>
                    </a:cubicBezTo>
                    <a:cubicBezTo>
                      <a:pt x="361" y="345"/>
                      <a:pt x="362" y="344"/>
                      <a:pt x="362" y="344"/>
                    </a:cubicBezTo>
                    <a:cubicBezTo>
                      <a:pt x="363" y="344"/>
                      <a:pt x="364" y="343"/>
                      <a:pt x="364" y="343"/>
                    </a:cubicBezTo>
                    <a:cubicBezTo>
                      <a:pt x="364" y="344"/>
                      <a:pt x="364" y="345"/>
                      <a:pt x="364" y="345"/>
                    </a:cubicBezTo>
                    <a:cubicBezTo>
                      <a:pt x="364" y="345"/>
                      <a:pt x="364" y="346"/>
                      <a:pt x="364" y="347"/>
                    </a:cubicBezTo>
                    <a:cubicBezTo>
                      <a:pt x="364" y="348"/>
                      <a:pt x="365" y="349"/>
                      <a:pt x="365" y="350"/>
                    </a:cubicBezTo>
                    <a:cubicBezTo>
                      <a:pt x="365" y="351"/>
                      <a:pt x="365" y="351"/>
                      <a:pt x="366" y="351"/>
                    </a:cubicBezTo>
                    <a:cubicBezTo>
                      <a:pt x="366" y="352"/>
                      <a:pt x="366" y="352"/>
                      <a:pt x="367" y="353"/>
                    </a:cubicBezTo>
                    <a:cubicBezTo>
                      <a:pt x="367" y="354"/>
                      <a:pt x="368" y="355"/>
                      <a:pt x="368" y="356"/>
                    </a:cubicBezTo>
                    <a:cubicBezTo>
                      <a:pt x="368" y="356"/>
                      <a:pt x="370" y="356"/>
                      <a:pt x="371" y="356"/>
                    </a:cubicBezTo>
                    <a:cubicBezTo>
                      <a:pt x="372" y="357"/>
                      <a:pt x="371" y="357"/>
                      <a:pt x="370" y="358"/>
                    </a:cubicBezTo>
                    <a:cubicBezTo>
                      <a:pt x="369" y="358"/>
                      <a:pt x="369" y="359"/>
                      <a:pt x="369" y="359"/>
                    </a:cubicBezTo>
                    <a:cubicBezTo>
                      <a:pt x="368" y="360"/>
                      <a:pt x="367" y="360"/>
                      <a:pt x="367" y="360"/>
                    </a:cubicBezTo>
                    <a:cubicBezTo>
                      <a:pt x="367" y="359"/>
                      <a:pt x="367" y="358"/>
                      <a:pt x="366" y="358"/>
                    </a:cubicBezTo>
                    <a:cubicBezTo>
                      <a:pt x="365" y="358"/>
                      <a:pt x="365" y="358"/>
                      <a:pt x="364" y="358"/>
                    </a:cubicBezTo>
                    <a:cubicBezTo>
                      <a:pt x="363" y="359"/>
                      <a:pt x="363" y="360"/>
                      <a:pt x="362" y="361"/>
                    </a:cubicBezTo>
                    <a:cubicBezTo>
                      <a:pt x="362" y="361"/>
                      <a:pt x="361" y="362"/>
                      <a:pt x="360" y="362"/>
                    </a:cubicBezTo>
                    <a:cubicBezTo>
                      <a:pt x="359" y="362"/>
                      <a:pt x="359" y="362"/>
                      <a:pt x="359" y="363"/>
                    </a:cubicBezTo>
                    <a:cubicBezTo>
                      <a:pt x="359" y="364"/>
                      <a:pt x="360" y="365"/>
                      <a:pt x="359" y="366"/>
                    </a:cubicBezTo>
                    <a:cubicBezTo>
                      <a:pt x="359" y="367"/>
                      <a:pt x="359" y="366"/>
                      <a:pt x="358" y="366"/>
                    </a:cubicBezTo>
                    <a:cubicBezTo>
                      <a:pt x="357" y="365"/>
                      <a:pt x="357" y="366"/>
                      <a:pt x="357" y="366"/>
                    </a:cubicBezTo>
                    <a:cubicBezTo>
                      <a:pt x="356" y="367"/>
                      <a:pt x="355" y="367"/>
                      <a:pt x="354" y="367"/>
                    </a:cubicBezTo>
                    <a:cubicBezTo>
                      <a:pt x="353" y="366"/>
                      <a:pt x="352" y="366"/>
                      <a:pt x="351" y="366"/>
                    </a:cubicBezTo>
                    <a:cubicBezTo>
                      <a:pt x="350" y="366"/>
                      <a:pt x="349" y="366"/>
                      <a:pt x="348" y="365"/>
                    </a:cubicBezTo>
                    <a:cubicBezTo>
                      <a:pt x="347" y="365"/>
                      <a:pt x="346" y="366"/>
                      <a:pt x="346" y="367"/>
                    </a:cubicBezTo>
                    <a:cubicBezTo>
                      <a:pt x="345" y="367"/>
                      <a:pt x="345" y="366"/>
                      <a:pt x="344" y="366"/>
                    </a:cubicBezTo>
                    <a:cubicBezTo>
                      <a:pt x="344" y="366"/>
                      <a:pt x="343" y="366"/>
                      <a:pt x="343" y="365"/>
                    </a:cubicBezTo>
                    <a:cubicBezTo>
                      <a:pt x="343" y="365"/>
                      <a:pt x="342" y="365"/>
                      <a:pt x="341" y="365"/>
                    </a:cubicBezTo>
                    <a:cubicBezTo>
                      <a:pt x="340" y="365"/>
                      <a:pt x="340" y="365"/>
                      <a:pt x="340" y="365"/>
                    </a:cubicBezTo>
                    <a:cubicBezTo>
                      <a:pt x="340" y="364"/>
                      <a:pt x="339" y="364"/>
                      <a:pt x="338" y="364"/>
                    </a:cubicBezTo>
                    <a:cubicBezTo>
                      <a:pt x="338" y="364"/>
                      <a:pt x="337" y="364"/>
                      <a:pt x="337" y="363"/>
                    </a:cubicBezTo>
                    <a:cubicBezTo>
                      <a:pt x="336" y="362"/>
                      <a:pt x="336" y="364"/>
                      <a:pt x="335" y="365"/>
                    </a:cubicBezTo>
                    <a:cubicBezTo>
                      <a:pt x="335" y="365"/>
                      <a:pt x="334" y="366"/>
                      <a:pt x="334" y="366"/>
                    </a:cubicBezTo>
                    <a:cubicBezTo>
                      <a:pt x="333" y="366"/>
                      <a:pt x="333" y="367"/>
                      <a:pt x="332" y="368"/>
                    </a:cubicBezTo>
                    <a:cubicBezTo>
                      <a:pt x="331" y="368"/>
                      <a:pt x="332" y="369"/>
                      <a:pt x="332" y="370"/>
                    </a:cubicBezTo>
                    <a:cubicBezTo>
                      <a:pt x="332" y="371"/>
                      <a:pt x="333" y="372"/>
                      <a:pt x="333" y="372"/>
                    </a:cubicBezTo>
                    <a:cubicBezTo>
                      <a:pt x="333" y="373"/>
                      <a:pt x="333" y="373"/>
                      <a:pt x="333" y="374"/>
                    </a:cubicBezTo>
                    <a:cubicBezTo>
                      <a:pt x="332" y="374"/>
                      <a:pt x="333" y="375"/>
                      <a:pt x="333" y="375"/>
                    </a:cubicBezTo>
                    <a:cubicBezTo>
                      <a:pt x="334" y="376"/>
                      <a:pt x="334" y="376"/>
                      <a:pt x="334" y="376"/>
                    </a:cubicBezTo>
                    <a:cubicBezTo>
                      <a:pt x="334" y="377"/>
                      <a:pt x="335" y="377"/>
                      <a:pt x="336" y="377"/>
                    </a:cubicBezTo>
                    <a:cubicBezTo>
                      <a:pt x="337" y="377"/>
                      <a:pt x="336" y="377"/>
                      <a:pt x="336" y="378"/>
                    </a:cubicBezTo>
                    <a:cubicBezTo>
                      <a:pt x="336" y="378"/>
                      <a:pt x="335" y="379"/>
                      <a:pt x="335" y="379"/>
                    </a:cubicBezTo>
                    <a:cubicBezTo>
                      <a:pt x="334" y="380"/>
                      <a:pt x="332" y="381"/>
                      <a:pt x="331" y="382"/>
                    </a:cubicBezTo>
                    <a:cubicBezTo>
                      <a:pt x="330" y="382"/>
                      <a:pt x="331" y="383"/>
                      <a:pt x="331" y="383"/>
                    </a:cubicBezTo>
                    <a:cubicBezTo>
                      <a:pt x="332" y="384"/>
                      <a:pt x="332" y="384"/>
                      <a:pt x="333" y="384"/>
                    </a:cubicBezTo>
                    <a:cubicBezTo>
                      <a:pt x="334" y="384"/>
                      <a:pt x="334" y="383"/>
                      <a:pt x="334" y="383"/>
                    </a:cubicBezTo>
                    <a:cubicBezTo>
                      <a:pt x="335" y="383"/>
                      <a:pt x="335" y="384"/>
                      <a:pt x="335" y="385"/>
                    </a:cubicBezTo>
                    <a:cubicBezTo>
                      <a:pt x="334" y="385"/>
                      <a:pt x="333" y="385"/>
                      <a:pt x="332" y="385"/>
                    </a:cubicBezTo>
                    <a:cubicBezTo>
                      <a:pt x="331" y="385"/>
                      <a:pt x="332" y="386"/>
                      <a:pt x="332" y="387"/>
                    </a:cubicBezTo>
                    <a:cubicBezTo>
                      <a:pt x="333" y="387"/>
                      <a:pt x="333" y="387"/>
                      <a:pt x="334" y="387"/>
                    </a:cubicBezTo>
                    <a:cubicBezTo>
                      <a:pt x="334" y="387"/>
                      <a:pt x="335" y="390"/>
                      <a:pt x="335" y="391"/>
                    </a:cubicBezTo>
                    <a:cubicBezTo>
                      <a:pt x="335" y="392"/>
                      <a:pt x="335" y="393"/>
                      <a:pt x="336" y="393"/>
                    </a:cubicBezTo>
                    <a:cubicBezTo>
                      <a:pt x="337" y="394"/>
                      <a:pt x="336" y="394"/>
                      <a:pt x="336" y="395"/>
                    </a:cubicBezTo>
                    <a:cubicBezTo>
                      <a:pt x="336" y="396"/>
                      <a:pt x="336" y="396"/>
                      <a:pt x="336" y="397"/>
                    </a:cubicBezTo>
                    <a:cubicBezTo>
                      <a:pt x="337" y="398"/>
                      <a:pt x="337" y="398"/>
                      <a:pt x="336" y="399"/>
                    </a:cubicBezTo>
                    <a:cubicBezTo>
                      <a:pt x="336" y="400"/>
                      <a:pt x="337" y="401"/>
                      <a:pt x="337" y="402"/>
                    </a:cubicBezTo>
                    <a:cubicBezTo>
                      <a:pt x="337" y="402"/>
                      <a:pt x="336" y="402"/>
                      <a:pt x="336" y="401"/>
                    </a:cubicBezTo>
                    <a:cubicBezTo>
                      <a:pt x="335" y="401"/>
                      <a:pt x="334" y="402"/>
                      <a:pt x="333" y="402"/>
                    </a:cubicBezTo>
                    <a:cubicBezTo>
                      <a:pt x="333" y="402"/>
                      <a:pt x="333" y="403"/>
                      <a:pt x="333" y="405"/>
                    </a:cubicBezTo>
                    <a:cubicBezTo>
                      <a:pt x="334" y="406"/>
                      <a:pt x="333" y="407"/>
                      <a:pt x="332" y="408"/>
                    </a:cubicBezTo>
                    <a:cubicBezTo>
                      <a:pt x="331" y="408"/>
                      <a:pt x="330" y="411"/>
                      <a:pt x="329" y="411"/>
                    </a:cubicBezTo>
                    <a:cubicBezTo>
                      <a:pt x="329" y="412"/>
                      <a:pt x="328" y="411"/>
                      <a:pt x="327" y="411"/>
                    </a:cubicBezTo>
                    <a:cubicBezTo>
                      <a:pt x="326" y="412"/>
                      <a:pt x="327" y="412"/>
                      <a:pt x="328" y="413"/>
                    </a:cubicBezTo>
                    <a:cubicBezTo>
                      <a:pt x="328" y="414"/>
                      <a:pt x="327" y="414"/>
                      <a:pt x="327" y="414"/>
                    </a:cubicBezTo>
                    <a:cubicBezTo>
                      <a:pt x="326" y="414"/>
                      <a:pt x="326" y="416"/>
                      <a:pt x="326" y="417"/>
                    </a:cubicBezTo>
                    <a:cubicBezTo>
                      <a:pt x="327" y="418"/>
                      <a:pt x="328" y="419"/>
                      <a:pt x="328" y="420"/>
                    </a:cubicBezTo>
                    <a:cubicBezTo>
                      <a:pt x="328" y="421"/>
                      <a:pt x="327" y="421"/>
                      <a:pt x="327" y="422"/>
                    </a:cubicBezTo>
                    <a:cubicBezTo>
                      <a:pt x="326" y="423"/>
                      <a:pt x="326" y="423"/>
                      <a:pt x="326" y="424"/>
                    </a:cubicBezTo>
                    <a:cubicBezTo>
                      <a:pt x="326" y="425"/>
                      <a:pt x="325" y="424"/>
                      <a:pt x="325" y="425"/>
                    </a:cubicBezTo>
                    <a:cubicBezTo>
                      <a:pt x="324" y="425"/>
                      <a:pt x="323" y="427"/>
                      <a:pt x="323" y="428"/>
                    </a:cubicBezTo>
                    <a:cubicBezTo>
                      <a:pt x="322" y="429"/>
                      <a:pt x="321" y="430"/>
                      <a:pt x="321" y="431"/>
                    </a:cubicBezTo>
                    <a:cubicBezTo>
                      <a:pt x="320" y="431"/>
                      <a:pt x="320" y="431"/>
                      <a:pt x="319" y="430"/>
                    </a:cubicBezTo>
                    <a:cubicBezTo>
                      <a:pt x="319" y="430"/>
                      <a:pt x="317" y="432"/>
                      <a:pt x="316" y="432"/>
                    </a:cubicBezTo>
                    <a:cubicBezTo>
                      <a:pt x="315" y="432"/>
                      <a:pt x="315" y="434"/>
                      <a:pt x="314" y="434"/>
                    </a:cubicBezTo>
                    <a:cubicBezTo>
                      <a:pt x="314" y="435"/>
                      <a:pt x="313" y="436"/>
                      <a:pt x="313" y="437"/>
                    </a:cubicBezTo>
                    <a:cubicBezTo>
                      <a:pt x="313" y="437"/>
                      <a:pt x="311" y="438"/>
                      <a:pt x="311" y="438"/>
                    </a:cubicBezTo>
                    <a:cubicBezTo>
                      <a:pt x="310" y="439"/>
                      <a:pt x="310" y="442"/>
                      <a:pt x="310" y="443"/>
                    </a:cubicBezTo>
                    <a:cubicBezTo>
                      <a:pt x="310" y="444"/>
                      <a:pt x="309" y="445"/>
                      <a:pt x="309" y="445"/>
                    </a:cubicBezTo>
                    <a:cubicBezTo>
                      <a:pt x="308" y="445"/>
                      <a:pt x="307" y="445"/>
                      <a:pt x="307" y="445"/>
                    </a:cubicBezTo>
                    <a:cubicBezTo>
                      <a:pt x="306" y="445"/>
                      <a:pt x="306" y="446"/>
                      <a:pt x="306" y="446"/>
                    </a:cubicBezTo>
                    <a:cubicBezTo>
                      <a:pt x="306" y="446"/>
                      <a:pt x="305" y="446"/>
                      <a:pt x="305" y="446"/>
                    </a:cubicBezTo>
                    <a:cubicBezTo>
                      <a:pt x="304" y="445"/>
                      <a:pt x="303" y="446"/>
                      <a:pt x="303" y="446"/>
                    </a:cubicBezTo>
                    <a:cubicBezTo>
                      <a:pt x="302" y="446"/>
                      <a:pt x="302" y="446"/>
                      <a:pt x="302" y="446"/>
                    </a:cubicBezTo>
                    <a:cubicBezTo>
                      <a:pt x="301" y="447"/>
                      <a:pt x="301" y="448"/>
                      <a:pt x="300" y="449"/>
                    </a:cubicBezTo>
                    <a:cubicBezTo>
                      <a:pt x="299" y="449"/>
                      <a:pt x="299" y="449"/>
                      <a:pt x="298" y="448"/>
                    </a:cubicBezTo>
                    <a:cubicBezTo>
                      <a:pt x="298" y="448"/>
                      <a:pt x="298" y="447"/>
                      <a:pt x="296" y="448"/>
                    </a:cubicBezTo>
                    <a:cubicBezTo>
                      <a:pt x="295" y="448"/>
                      <a:pt x="296" y="450"/>
                      <a:pt x="297" y="451"/>
                    </a:cubicBezTo>
                    <a:cubicBezTo>
                      <a:pt x="297" y="451"/>
                      <a:pt x="297" y="453"/>
                      <a:pt x="297" y="453"/>
                    </a:cubicBezTo>
                    <a:cubicBezTo>
                      <a:pt x="297" y="454"/>
                      <a:pt x="297" y="455"/>
                      <a:pt x="296" y="455"/>
                    </a:cubicBezTo>
                    <a:cubicBezTo>
                      <a:pt x="296" y="455"/>
                      <a:pt x="294" y="454"/>
                      <a:pt x="293" y="455"/>
                    </a:cubicBezTo>
                    <a:cubicBezTo>
                      <a:pt x="292" y="455"/>
                      <a:pt x="291" y="455"/>
                      <a:pt x="290" y="455"/>
                    </a:cubicBezTo>
                    <a:cubicBezTo>
                      <a:pt x="290" y="455"/>
                      <a:pt x="289" y="457"/>
                      <a:pt x="289" y="457"/>
                    </a:cubicBezTo>
                    <a:cubicBezTo>
                      <a:pt x="289" y="458"/>
                      <a:pt x="288" y="458"/>
                      <a:pt x="288" y="458"/>
                    </a:cubicBezTo>
                    <a:cubicBezTo>
                      <a:pt x="288" y="458"/>
                      <a:pt x="288" y="458"/>
                      <a:pt x="288" y="458"/>
                    </a:cubicBezTo>
                    <a:cubicBezTo>
                      <a:pt x="288" y="458"/>
                      <a:pt x="288" y="458"/>
                      <a:pt x="288" y="457"/>
                    </a:cubicBezTo>
                    <a:cubicBezTo>
                      <a:pt x="288" y="456"/>
                      <a:pt x="287" y="457"/>
                      <a:pt x="285" y="457"/>
                    </a:cubicBezTo>
                    <a:cubicBezTo>
                      <a:pt x="284" y="457"/>
                      <a:pt x="283" y="456"/>
                      <a:pt x="283" y="455"/>
                    </a:cubicBezTo>
                    <a:cubicBezTo>
                      <a:pt x="283" y="455"/>
                      <a:pt x="283" y="454"/>
                      <a:pt x="283" y="454"/>
                    </a:cubicBezTo>
                    <a:cubicBezTo>
                      <a:pt x="283" y="453"/>
                      <a:pt x="283" y="453"/>
                      <a:pt x="282" y="452"/>
                    </a:cubicBezTo>
                    <a:cubicBezTo>
                      <a:pt x="281" y="452"/>
                      <a:pt x="283" y="450"/>
                      <a:pt x="283" y="450"/>
                    </a:cubicBezTo>
                    <a:cubicBezTo>
                      <a:pt x="283" y="450"/>
                      <a:pt x="282" y="449"/>
                      <a:pt x="281" y="448"/>
                    </a:cubicBezTo>
                    <a:cubicBezTo>
                      <a:pt x="280" y="447"/>
                      <a:pt x="280" y="447"/>
                      <a:pt x="280" y="446"/>
                    </a:cubicBezTo>
                    <a:cubicBezTo>
                      <a:pt x="280" y="446"/>
                      <a:pt x="279" y="446"/>
                      <a:pt x="279" y="446"/>
                    </a:cubicBezTo>
                    <a:cubicBezTo>
                      <a:pt x="278" y="447"/>
                      <a:pt x="277" y="447"/>
                      <a:pt x="277" y="446"/>
                    </a:cubicBezTo>
                    <a:cubicBezTo>
                      <a:pt x="276" y="446"/>
                      <a:pt x="275" y="446"/>
                      <a:pt x="275" y="445"/>
                    </a:cubicBezTo>
                    <a:cubicBezTo>
                      <a:pt x="274" y="444"/>
                      <a:pt x="273" y="444"/>
                      <a:pt x="272" y="444"/>
                    </a:cubicBezTo>
                    <a:cubicBezTo>
                      <a:pt x="271" y="444"/>
                      <a:pt x="271" y="444"/>
                      <a:pt x="271" y="445"/>
                    </a:cubicBezTo>
                    <a:cubicBezTo>
                      <a:pt x="270" y="446"/>
                      <a:pt x="270" y="445"/>
                      <a:pt x="270" y="445"/>
                    </a:cubicBezTo>
                    <a:cubicBezTo>
                      <a:pt x="269" y="445"/>
                      <a:pt x="269" y="444"/>
                      <a:pt x="268" y="445"/>
                    </a:cubicBezTo>
                    <a:cubicBezTo>
                      <a:pt x="268" y="445"/>
                      <a:pt x="267" y="446"/>
                      <a:pt x="267" y="447"/>
                    </a:cubicBezTo>
                    <a:cubicBezTo>
                      <a:pt x="267" y="447"/>
                      <a:pt x="267" y="446"/>
                      <a:pt x="266" y="446"/>
                    </a:cubicBezTo>
                    <a:cubicBezTo>
                      <a:pt x="266" y="446"/>
                      <a:pt x="264" y="447"/>
                      <a:pt x="263" y="447"/>
                    </a:cubicBezTo>
                    <a:cubicBezTo>
                      <a:pt x="262" y="448"/>
                      <a:pt x="262" y="448"/>
                      <a:pt x="262" y="447"/>
                    </a:cubicBezTo>
                    <a:cubicBezTo>
                      <a:pt x="262" y="446"/>
                      <a:pt x="261" y="446"/>
                      <a:pt x="261" y="446"/>
                    </a:cubicBezTo>
                    <a:cubicBezTo>
                      <a:pt x="261" y="446"/>
                      <a:pt x="260" y="447"/>
                      <a:pt x="259" y="447"/>
                    </a:cubicBezTo>
                    <a:cubicBezTo>
                      <a:pt x="258" y="447"/>
                      <a:pt x="258" y="446"/>
                      <a:pt x="257" y="446"/>
                    </a:cubicBezTo>
                    <a:cubicBezTo>
                      <a:pt x="257" y="445"/>
                      <a:pt x="256" y="446"/>
                      <a:pt x="255" y="447"/>
                    </a:cubicBezTo>
                    <a:cubicBezTo>
                      <a:pt x="255" y="447"/>
                      <a:pt x="255" y="447"/>
                      <a:pt x="254" y="447"/>
                    </a:cubicBezTo>
                    <a:cubicBezTo>
                      <a:pt x="253" y="447"/>
                      <a:pt x="253" y="448"/>
                      <a:pt x="252" y="448"/>
                    </a:cubicBezTo>
                    <a:cubicBezTo>
                      <a:pt x="252" y="447"/>
                      <a:pt x="252" y="448"/>
                      <a:pt x="251" y="449"/>
                    </a:cubicBezTo>
                    <a:cubicBezTo>
                      <a:pt x="251" y="449"/>
                      <a:pt x="250" y="449"/>
                      <a:pt x="250" y="448"/>
                    </a:cubicBezTo>
                    <a:cubicBezTo>
                      <a:pt x="249" y="447"/>
                      <a:pt x="249" y="448"/>
                      <a:pt x="249" y="449"/>
                    </a:cubicBezTo>
                    <a:cubicBezTo>
                      <a:pt x="248" y="449"/>
                      <a:pt x="247" y="448"/>
                      <a:pt x="247" y="448"/>
                    </a:cubicBezTo>
                    <a:cubicBezTo>
                      <a:pt x="246" y="447"/>
                      <a:pt x="247" y="447"/>
                      <a:pt x="247" y="446"/>
                    </a:cubicBezTo>
                    <a:cubicBezTo>
                      <a:pt x="247" y="445"/>
                      <a:pt x="246" y="445"/>
                      <a:pt x="246" y="445"/>
                    </a:cubicBezTo>
                    <a:cubicBezTo>
                      <a:pt x="245" y="445"/>
                      <a:pt x="245" y="445"/>
                      <a:pt x="245" y="445"/>
                    </a:cubicBezTo>
                    <a:cubicBezTo>
                      <a:pt x="245" y="444"/>
                      <a:pt x="245" y="444"/>
                      <a:pt x="244" y="444"/>
                    </a:cubicBezTo>
                    <a:cubicBezTo>
                      <a:pt x="243" y="444"/>
                      <a:pt x="242" y="445"/>
                      <a:pt x="241" y="445"/>
                    </a:cubicBezTo>
                    <a:cubicBezTo>
                      <a:pt x="241" y="446"/>
                      <a:pt x="240" y="446"/>
                      <a:pt x="240" y="447"/>
                    </a:cubicBezTo>
                    <a:cubicBezTo>
                      <a:pt x="239" y="447"/>
                      <a:pt x="239" y="447"/>
                      <a:pt x="239" y="446"/>
                    </a:cubicBezTo>
                    <a:cubicBezTo>
                      <a:pt x="238" y="446"/>
                      <a:pt x="237" y="447"/>
                      <a:pt x="236" y="446"/>
                    </a:cubicBezTo>
                    <a:cubicBezTo>
                      <a:pt x="236" y="446"/>
                      <a:pt x="235" y="446"/>
                      <a:pt x="235" y="446"/>
                    </a:cubicBezTo>
                    <a:cubicBezTo>
                      <a:pt x="234" y="445"/>
                      <a:pt x="234" y="445"/>
                      <a:pt x="234" y="444"/>
                    </a:cubicBezTo>
                    <a:cubicBezTo>
                      <a:pt x="233" y="443"/>
                      <a:pt x="234" y="443"/>
                      <a:pt x="234" y="442"/>
                    </a:cubicBezTo>
                    <a:cubicBezTo>
                      <a:pt x="234" y="440"/>
                      <a:pt x="233" y="441"/>
                      <a:pt x="232" y="440"/>
                    </a:cubicBezTo>
                    <a:cubicBezTo>
                      <a:pt x="232" y="440"/>
                      <a:pt x="232" y="440"/>
                      <a:pt x="231" y="440"/>
                    </a:cubicBezTo>
                    <a:cubicBezTo>
                      <a:pt x="231" y="441"/>
                      <a:pt x="230" y="441"/>
                      <a:pt x="230" y="441"/>
                    </a:cubicBezTo>
                    <a:cubicBezTo>
                      <a:pt x="229" y="441"/>
                      <a:pt x="229" y="440"/>
                      <a:pt x="229" y="439"/>
                    </a:cubicBezTo>
                    <a:cubicBezTo>
                      <a:pt x="229" y="439"/>
                      <a:pt x="228" y="440"/>
                      <a:pt x="228" y="440"/>
                    </a:cubicBezTo>
                    <a:cubicBezTo>
                      <a:pt x="227" y="440"/>
                      <a:pt x="227" y="437"/>
                      <a:pt x="227" y="437"/>
                    </a:cubicBezTo>
                    <a:cubicBezTo>
                      <a:pt x="227" y="436"/>
                      <a:pt x="227" y="435"/>
                      <a:pt x="228" y="435"/>
                    </a:cubicBezTo>
                    <a:cubicBezTo>
                      <a:pt x="228" y="434"/>
                      <a:pt x="227" y="434"/>
                      <a:pt x="227" y="434"/>
                    </a:cubicBezTo>
                    <a:cubicBezTo>
                      <a:pt x="226" y="434"/>
                      <a:pt x="226" y="433"/>
                      <a:pt x="226" y="432"/>
                    </a:cubicBezTo>
                    <a:cubicBezTo>
                      <a:pt x="226" y="432"/>
                      <a:pt x="226" y="433"/>
                      <a:pt x="225" y="432"/>
                    </a:cubicBezTo>
                    <a:cubicBezTo>
                      <a:pt x="225" y="432"/>
                      <a:pt x="224" y="430"/>
                      <a:pt x="224" y="430"/>
                    </a:cubicBezTo>
                    <a:cubicBezTo>
                      <a:pt x="223" y="430"/>
                      <a:pt x="223" y="429"/>
                      <a:pt x="223" y="429"/>
                    </a:cubicBezTo>
                    <a:cubicBezTo>
                      <a:pt x="223" y="428"/>
                      <a:pt x="224" y="428"/>
                      <a:pt x="224" y="428"/>
                    </a:cubicBezTo>
                    <a:cubicBezTo>
                      <a:pt x="223" y="427"/>
                      <a:pt x="224" y="426"/>
                      <a:pt x="224" y="425"/>
                    </a:cubicBezTo>
                    <a:cubicBezTo>
                      <a:pt x="224" y="424"/>
                      <a:pt x="223" y="425"/>
                      <a:pt x="222" y="425"/>
                    </a:cubicBezTo>
                    <a:cubicBezTo>
                      <a:pt x="221" y="425"/>
                      <a:pt x="221" y="427"/>
                      <a:pt x="221" y="427"/>
                    </a:cubicBezTo>
                    <a:cubicBezTo>
                      <a:pt x="220" y="428"/>
                      <a:pt x="220" y="428"/>
                      <a:pt x="219" y="428"/>
                    </a:cubicBezTo>
                    <a:cubicBezTo>
                      <a:pt x="219" y="428"/>
                      <a:pt x="218" y="427"/>
                      <a:pt x="218" y="427"/>
                    </a:cubicBezTo>
                    <a:cubicBezTo>
                      <a:pt x="218" y="426"/>
                      <a:pt x="217" y="425"/>
                      <a:pt x="217" y="425"/>
                    </a:cubicBezTo>
                    <a:cubicBezTo>
                      <a:pt x="217" y="425"/>
                      <a:pt x="216" y="426"/>
                      <a:pt x="216" y="426"/>
                    </a:cubicBezTo>
                    <a:cubicBezTo>
                      <a:pt x="215" y="427"/>
                      <a:pt x="215" y="426"/>
                      <a:pt x="214" y="427"/>
                    </a:cubicBezTo>
                    <a:cubicBezTo>
                      <a:pt x="213" y="427"/>
                      <a:pt x="214" y="427"/>
                      <a:pt x="214" y="428"/>
                    </a:cubicBezTo>
                    <a:cubicBezTo>
                      <a:pt x="214" y="429"/>
                      <a:pt x="213" y="428"/>
                      <a:pt x="212" y="428"/>
                    </a:cubicBezTo>
                    <a:cubicBezTo>
                      <a:pt x="212" y="428"/>
                      <a:pt x="210" y="427"/>
                      <a:pt x="210" y="427"/>
                    </a:cubicBezTo>
                    <a:cubicBezTo>
                      <a:pt x="209" y="426"/>
                      <a:pt x="210" y="426"/>
                      <a:pt x="210" y="425"/>
                    </a:cubicBezTo>
                    <a:cubicBezTo>
                      <a:pt x="211" y="425"/>
                      <a:pt x="211" y="424"/>
                      <a:pt x="211" y="423"/>
                    </a:cubicBezTo>
                    <a:cubicBezTo>
                      <a:pt x="211" y="423"/>
                      <a:pt x="210" y="422"/>
                      <a:pt x="210" y="421"/>
                    </a:cubicBezTo>
                    <a:cubicBezTo>
                      <a:pt x="210" y="421"/>
                      <a:pt x="209" y="420"/>
                      <a:pt x="209" y="420"/>
                    </a:cubicBezTo>
                    <a:cubicBezTo>
                      <a:pt x="208" y="420"/>
                      <a:pt x="207" y="420"/>
                      <a:pt x="206" y="419"/>
                    </a:cubicBezTo>
                    <a:cubicBezTo>
                      <a:pt x="206" y="419"/>
                      <a:pt x="206" y="419"/>
                      <a:pt x="205" y="420"/>
                    </a:cubicBezTo>
                    <a:cubicBezTo>
                      <a:pt x="205" y="420"/>
                      <a:pt x="204" y="420"/>
                      <a:pt x="204" y="421"/>
                    </a:cubicBezTo>
                    <a:cubicBezTo>
                      <a:pt x="203" y="421"/>
                      <a:pt x="202" y="421"/>
                      <a:pt x="202" y="421"/>
                    </a:cubicBezTo>
                    <a:cubicBezTo>
                      <a:pt x="202" y="421"/>
                      <a:pt x="201" y="422"/>
                      <a:pt x="200" y="423"/>
                    </a:cubicBezTo>
                    <a:cubicBezTo>
                      <a:pt x="200" y="423"/>
                      <a:pt x="200" y="424"/>
                      <a:pt x="201" y="424"/>
                    </a:cubicBezTo>
                    <a:cubicBezTo>
                      <a:pt x="201" y="425"/>
                      <a:pt x="201" y="425"/>
                      <a:pt x="201" y="426"/>
                    </a:cubicBezTo>
                    <a:cubicBezTo>
                      <a:pt x="201" y="426"/>
                      <a:pt x="200" y="426"/>
                      <a:pt x="199" y="427"/>
                    </a:cubicBezTo>
                    <a:cubicBezTo>
                      <a:pt x="199" y="427"/>
                      <a:pt x="199" y="428"/>
                      <a:pt x="198" y="428"/>
                    </a:cubicBezTo>
                    <a:cubicBezTo>
                      <a:pt x="198" y="429"/>
                      <a:pt x="197" y="428"/>
                      <a:pt x="197" y="429"/>
                    </a:cubicBezTo>
                    <a:cubicBezTo>
                      <a:pt x="196" y="430"/>
                      <a:pt x="197" y="430"/>
                      <a:pt x="198" y="430"/>
                    </a:cubicBezTo>
                    <a:cubicBezTo>
                      <a:pt x="198" y="430"/>
                      <a:pt x="199" y="431"/>
                      <a:pt x="199" y="431"/>
                    </a:cubicBezTo>
                    <a:cubicBezTo>
                      <a:pt x="200" y="432"/>
                      <a:pt x="199" y="432"/>
                      <a:pt x="200" y="432"/>
                    </a:cubicBezTo>
                    <a:cubicBezTo>
                      <a:pt x="201" y="432"/>
                      <a:pt x="201" y="433"/>
                      <a:pt x="202" y="433"/>
                    </a:cubicBezTo>
                    <a:cubicBezTo>
                      <a:pt x="203" y="433"/>
                      <a:pt x="202" y="433"/>
                      <a:pt x="202" y="434"/>
                    </a:cubicBezTo>
                    <a:cubicBezTo>
                      <a:pt x="202" y="434"/>
                      <a:pt x="201" y="435"/>
                      <a:pt x="201" y="435"/>
                    </a:cubicBezTo>
                    <a:cubicBezTo>
                      <a:pt x="201" y="435"/>
                      <a:pt x="200" y="436"/>
                      <a:pt x="200" y="436"/>
                    </a:cubicBezTo>
                    <a:cubicBezTo>
                      <a:pt x="200" y="437"/>
                      <a:pt x="200" y="437"/>
                      <a:pt x="201" y="438"/>
                    </a:cubicBezTo>
                    <a:cubicBezTo>
                      <a:pt x="201" y="438"/>
                      <a:pt x="201" y="439"/>
                      <a:pt x="201" y="439"/>
                    </a:cubicBezTo>
                    <a:cubicBezTo>
                      <a:pt x="201" y="440"/>
                      <a:pt x="201" y="440"/>
                      <a:pt x="200" y="440"/>
                    </a:cubicBezTo>
                    <a:cubicBezTo>
                      <a:pt x="199" y="441"/>
                      <a:pt x="198" y="441"/>
                      <a:pt x="198" y="441"/>
                    </a:cubicBezTo>
                    <a:cubicBezTo>
                      <a:pt x="198" y="441"/>
                      <a:pt x="197" y="442"/>
                      <a:pt x="197" y="442"/>
                    </a:cubicBezTo>
                    <a:cubicBezTo>
                      <a:pt x="196" y="442"/>
                      <a:pt x="196" y="443"/>
                      <a:pt x="196" y="443"/>
                    </a:cubicBezTo>
                    <a:cubicBezTo>
                      <a:pt x="195" y="444"/>
                      <a:pt x="195" y="443"/>
                      <a:pt x="195" y="443"/>
                    </a:cubicBezTo>
                    <a:cubicBezTo>
                      <a:pt x="194" y="443"/>
                      <a:pt x="193" y="443"/>
                      <a:pt x="192" y="443"/>
                    </a:cubicBezTo>
                    <a:cubicBezTo>
                      <a:pt x="192" y="443"/>
                      <a:pt x="191" y="445"/>
                      <a:pt x="191" y="445"/>
                    </a:cubicBezTo>
                    <a:cubicBezTo>
                      <a:pt x="191" y="446"/>
                      <a:pt x="191" y="446"/>
                      <a:pt x="191" y="446"/>
                    </a:cubicBezTo>
                    <a:cubicBezTo>
                      <a:pt x="191" y="447"/>
                      <a:pt x="191" y="447"/>
                      <a:pt x="190" y="447"/>
                    </a:cubicBezTo>
                    <a:cubicBezTo>
                      <a:pt x="190" y="446"/>
                      <a:pt x="189" y="447"/>
                      <a:pt x="189" y="447"/>
                    </a:cubicBezTo>
                    <a:cubicBezTo>
                      <a:pt x="189" y="447"/>
                      <a:pt x="188" y="447"/>
                      <a:pt x="188" y="447"/>
                    </a:cubicBezTo>
                    <a:cubicBezTo>
                      <a:pt x="187" y="447"/>
                      <a:pt x="187" y="448"/>
                      <a:pt x="186" y="448"/>
                    </a:cubicBezTo>
                    <a:cubicBezTo>
                      <a:pt x="186" y="449"/>
                      <a:pt x="186" y="449"/>
                      <a:pt x="186" y="449"/>
                    </a:cubicBezTo>
                    <a:cubicBezTo>
                      <a:pt x="186" y="450"/>
                      <a:pt x="185" y="450"/>
                      <a:pt x="184" y="450"/>
                    </a:cubicBezTo>
                    <a:cubicBezTo>
                      <a:pt x="183" y="450"/>
                      <a:pt x="183" y="452"/>
                      <a:pt x="183" y="452"/>
                    </a:cubicBezTo>
                    <a:cubicBezTo>
                      <a:pt x="183" y="452"/>
                      <a:pt x="182" y="453"/>
                      <a:pt x="182" y="453"/>
                    </a:cubicBezTo>
                    <a:cubicBezTo>
                      <a:pt x="182" y="453"/>
                      <a:pt x="182" y="454"/>
                      <a:pt x="182" y="454"/>
                    </a:cubicBezTo>
                    <a:cubicBezTo>
                      <a:pt x="181" y="455"/>
                      <a:pt x="180" y="455"/>
                      <a:pt x="180" y="455"/>
                    </a:cubicBezTo>
                    <a:cubicBezTo>
                      <a:pt x="179" y="456"/>
                      <a:pt x="179" y="455"/>
                      <a:pt x="178" y="456"/>
                    </a:cubicBezTo>
                    <a:cubicBezTo>
                      <a:pt x="178" y="456"/>
                      <a:pt x="178" y="456"/>
                      <a:pt x="178" y="456"/>
                    </a:cubicBezTo>
                    <a:cubicBezTo>
                      <a:pt x="177" y="455"/>
                      <a:pt x="177" y="456"/>
                      <a:pt x="176" y="456"/>
                    </a:cubicBezTo>
                    <a:cubicBezTo>
                      <a:pt x="176" y="456"/>
                      <a:pt x="176" y="455"/>
                      <a:pt x="176" y="454"/>
                    </a:cubicBezTo>
                    <a:cubicBezTo>
                      <a:pt x="177" y="454"/>
                      <a:pt x="176" y="454"/>
                      <a:pt x="176" y="453"/>
                    </a:cubicBezTo>
                    <a:cubicBezTo>
                      <a:pt x="176" y="453"/>
                      <a:pt x="175" y="453"/>
                      <a:pt x="175" y="453"/>
                    </a:cubicBezTo>
                    <a:cubicBezTo>
                      <a:pt x="174" y="453"/>
                      <a:pt x="174" y="453"/>
                      <a:pt x="175" y="453"/>
                    </a:cubicBezTo>
                    <a:cubicBezTo>
                      <a:pt x="175" y="454"/>
                      <a:pt x="174" y="454"/>
                      <a:pt x="174" y="454"/>
                    </a:cubicBezTo>
                    <a:cubicBezTo>
                      <a:pt x="174" y="454"/>
                      <a:pt x="173" y="454"/>
                      <a:pt x="173" y="454"/>
                    </a:cubicBezTo>
                    <a:cubicBezTo>
                      <a:pt x="173" y="454"/>
                      <a:pt x="173" y="454"/>
                      <a:pt x="173" y="455"/>
                    </a:cubicBezTo>
                    <a:cubicBezTo>
                      <a:pt x="173" y="455"/>
                      <a:pt x="172" y="456"/>
                      <a:pt x="172" y="457"/>
                    </a:cubicBezTo>
                    <a:cubicBezTo>
                      <a:pt x="172" y="457"/>
                      <a:pt x="172" y="456"/>
                      <a:pt x="171" y="455"/>
                    </a:cubicBezTo>
                    <a:cubicBezTo>
                      <a:pt x="171" y="454"/>
                      <a:pt x="170" y="454"/>
                      <a:pt x="169" y="454"/>
                    </a:cubicBezTo>
                    <a:cubicBezTo>
                      <a:pt x="169" y="453"/>
                      <a:pt x="169" y="454"/>
                      <a:pt x="169" y="454"/>
                    </a:cubicBezTo>
                    <a:cubicBezTo>
                      <a:pt x="168" y="454"/>
                      <a:pt x="168" y="454"/>
                      <a:pt x="168" y="453"/>
                    </a:cubicBezTo>
                    <a:cubicBezTo>
                      <a:pt x="168" y="453"/>
                      <a:pt x="168" y="453"/>
                      <a:pt x="168" y="452"/>
                    </a:cubicBezTo>
                    <a:cubicBezTo>
                      <a:pt x="168" y="452"/>
                      <a:pt x="167" y="451"/>
                      <a:pt x="166" y="451"/>
                    </a:cubicBezTo>
                    <a:cubicBezTo>
                      <a:pt x="166" y="451"/>
                      <a:pt x="165" y="450"/>
                      <a:pt x="166" y="449"/>
                    </a:cubicBezTo>
                    <a:cubicBezTo>
                      <a:pt x="166" y="448"/>
                      <a:pt x="168" y="448"/>
                      <a:pt x="168" y="447"/>
                    </a:cubicBezTo>
                    <a:cubicBezTo>
                      <a:pt x="168" y="447"/>
                      <a:pt x="168" y="446"/>
                      <a:pt x="167" y="446"/>
                    </a:cubicBezTo>
                    <a:cubicBezTo>
                      <a:pt x="167" y="446"/>
                      <a:pt x="166" y="446"/>
                      <a:pt x="165" y="446"/>
                    </a:cubicBezTo>
                    <a:cubicBezTo>
                      <a:pt x="165" y="446"/>
                      <a:pt x="165" y="446"/>
                      <a:pt x="165" y="445"/>
                    </a:cubicBezTo>
                    <a:cubicBezTo>
                      <a:pt x="166" y="445"/>
                      <a:pt x="166" y="445"/>
                      <a:pt x="166" y="445"/>
                    </a:cubicBezTo>
                    <a:cubicBezTo>
                      <a:pt x="167" y="445"/>
                      <a:pt x="167" y="444"/>
                      <a:pt x="167" y="444"/>
                    </a:cubicBezTo>
                    <a:cubicBezTo>
                      <a:pt x="167" y="443"/>
                      <a:pt x="167" y="442"/>
                      <a:pt x="167" y="442"/>
                    </a:cubicBezTo>
                    <a:cubicBezTo>
                      <a:pt x="167" y="441"/>
                      <a:pt x="168" y="441"/>
                      <a:pt x="169" y="441"/>
                    </a:cubicBezTo>
                    <a:cubicBezTo>
                      <a:pt x="169" y="441"/>
                      <a:pt x="169" y="440"/>
                      <a:pt x="169" y="440"/>
                    </a:cubicBezTo>
                    <a:cubicBezTo>
                      <a:pt x="169" y="439"/>
                      <a:pt x="170" y="439"/>
                      <a:pt x="170" y="438"/>
                    </a:cubicBezTo>
                    <a:cubicBezTo>
                      <a:pt x="170" y="438"/>
                      <a:pt x="170" y="438"/>
                      <a:pt x="171" y="438"/>
                    </a:cubicBezTo>
                    <a:cubicBezTo>
                      <a:pt x="171" y="438"/>
                      <a:pt x="171" y="437"/>
                      <a:pt x="171" y="436"/>
                    </a:cubicBezTo>
                    <a:cubicBezTo>
                      <a:pt x="171" y="436"/>
                      <a:pt x="172" y="435"/>
                      <a:pt x="172" y="435"/>
                    </a:cubicBezTo>
                    <a:cubicBezTo>
                      <a:pt x="173" y="435"/>
                      <a:pt x="173" y="435"/>
                      <a:pt x="173" y="435"/>
                    </a:cubicBezTo>
                    <a:cubicBezTo>
                      <a:pt x="173" y="434"/>
                      <a:pt x="174" y="435"/>
                      <a:pt x="174" y="436"/>
                    </a:cubicBezTo>
                    <a:cubicBezTo>
                      <a:pt x="175" y="436"/>
                      <a:pt x="175" y="435"/>
                      <a:pt x="175" y="435"/>
                    </a:cubicBezTo>
                    <a:cubicBezTo>
                      <a:pt x="176" y="434"/>
                      <a:pt x="176" y="434"/>
                      <a:pt x="176" y="433"/>
                    </a:cubicBezTo>
                    <a:cubicBezTo>
                      <a:pt x="176" y="433"/>
                      <a:pt x="177" y="433"/>
                      <a:pt x="177" y="433"/>
                    </a:cubicBezTo>
                    <a:cubicBezTo>
                      <a:pt x="178" y="433"/>
                      <a:pt x="178" y="432"/>
                      <a:pt x="177" y="432"/>
                    </a:cubicBezTo>
                    <a:cubicBezTo>
                      <a:pt x="177" y="431"/>
                      <a:pt x="177" y="431"/>
                      <a:pt x="178" y="431"/>
                    </a:cubicBezTo>
                    <a:cubicBezTo>
                      <a:pt x="178" y="430"/>
                      <a:pt x="179" y="430"/>
                      <a:pt x="179" y="429"/>
                    </a:cubicBezTo>
                    <a:cubicBezTo>
                      <a:pt x="179" y="429"/>
                      <a:pt x="180" y="428"/>
                      <a:pt x="180" y="427"/>
                    </a:cubicBezTo>
                    <a:cubicBezTo>
                      <a:pt x="180" y="427"/>
                      <a:pt x="181" y="426"/>
                      <a:pt x="181" y="426"/>
                    </a:cubicBezTo>
                    <a:cubicBezTo>
                      <a:pt x="181" y="426"/>
                      <a:pt x="181" y="425"/>
                      <a:pt x="181" y="425"/>
                    </a:cubicBezTo>
                    <a:cubicBezTo>
                      <a:pt x="181" y="424"/>
                      <a:pt x="182" y="424"/>
                      <a:pt x="182" y="424"/>
                    </a:cubicBezTo>
                    <a:cubicBezTo>
                      <a:pt x="182" y="424"/>
                      <a:pt x="182" y="423"/>
                      <a:pt x="182" y="423"/>
                    </a:cubicBezTo>
                    <a:cubicBezTo>
                      <a:pt x="182" y="423"/>
                      <a:pt x="182" y="422"/>
                      <a:pt x="182" y="422"/>
                    </a:cubicBezTo>
                    <a:cubicBezTo>
                      <a:pt x="182" y="421"/>
                      <a:pt x="182" y="421"/>
                      <a:pt x="182" y="421"/>
                    </a:cubicBezTo>
                    <a:cubicBezTo>
                      <a:pt x="183" y="421"/>
                      <a:pt x="182" y="419"/>
                      <a:pt x="182" y="419"/>
                    </a:cubicBezTo>
                    <a:cubicBezTo>
                      <a:pt x="182" y="418"/>
                      <a:pt x="180" y="418"/>
                      <a:pt x="180" y="418"/>
                    </a:cubicBezTo>
                    <a:cubicBezTo>
                      <a:pt x="179" y="418"/>
                      <a:pt x="178" y="419"/>
                      <a:pt x="177" y="419"/>
                    </a:cubicBezTo>
                    <a:cubicBezTo>
                      <a:pt x="177" y="419"/>
                      <a:pt x="177" y="419"/>
                      <a:pt x="177" y="420"/>
                    </a:cubicBezTo>
                    <a:cubicBezTo>
                      <a:pt x="177" y="420"/>
                      <a:pt x="177" y="420"/>
                      <a:pt x="177" y="420"/>
                    </a:cubicBezTo>
                    <a:cubicBezTo>
                      <a:pt x="176" y="420"/>
                      <a:pt x="176" y="417"/>
                      <a:pt x="176" y="417"/>
                    </a:cubicBezTo>
                    <a:cubicBezTo>
                      <a:pt x="176" y="416"/>
                      <a:pt x="176" y="415"/>
                      <a:pt x="176" y="415"/>
                    </a:cubicBezTo>
                    <a:cubicBezTo>
                      <a:pt x="176" y="415"/>
                      <a:pt x="175" y="416"/>
                      <a:pt x="175" y="416"/>
                    </a:cubicBezTo>
                    <a:cubicBezTo>
                      <a:pt x="175" y="416"/>
                      <a:pt x="175" y="416"/>
                      <a:pt x="174" y="417"/>
                    </a:cubicBezTo>
                    <a:cubicBezTo>
                      <a:pt x="174" y="417"/>
                      <a:pt x="174" y="417"/>
                      <a:pt x="174" y="417"/>
                    </a:cubicBezTo>
                    <a:cubicBezTo>
                      <a:pt x="173" y="416"/>
                      <a:pt x="173" y="416"/>
                      <a:pt x="173" y="416"/>
                    </a:cubicBezTo>
                    <a:cubicBezTo>
                      <a:pt x="173" y="415"/>
                      <a:pt x="172" y="414"/>
                      <a:pt x="172" y="413"/>
                    </a:cubicBezTo>
                    <a:cubicBezTo>
                      <a:pt x="171" y="413"/>
                      <a:pt x="170" y="413"/>
                      <a:pt x="170" y="413"/>
                    </a:cubicBezTo>
                    <a:cubicBezTo>
                      <a:pt x="170" y="413"/>
                      <a:pt x="167" y="412"/>
                      <a:pt x="166" y="412"/>
                    </a:cubicBezTo>
                    <a:cubicBezTo>
                      <a:pt x="164" y="411"/>
                      <a:pt x="162" y="410"/>
                      <a:pt x="160" y="411"/>
                    </a:cubicBezTo>
                    <a:cubicBezTo>
                      <a:pt x="158" y="412"/>
                      <a:pt x="157" y="414"/>
                      <a:pt x="157" y="416"/>
                    </a:cubicBezTo>
                    <a:cubicBezTo>
                      <a:pt x="156" y="418"/>
                      <a:pt x="156" y="421"/>
                      <a:pt x="156" y="421"/>
                    </a:cubicBezTo>
                    <a:cubicBezTo>
                      <a:pt x="156" y="421"/>
                      <a:pt x="156" y="424"/>
                      <a:pt x="156" y="425"/>
                    </a:cubicBezTo>
                    <a:cubicBezTo>
                      <a:pt x="156" y="426"/>
                      <a:pt x="155" y="428"/>
                      <a:pt x="153" y="428"/>
                    </a:cubicBezTo>
                    <a:cubicBezTo>
                      <a:pt x="150" y="428"/>
                      <a:pt x="148" y="428"/>
                      <a:pt x="148" y="430"/>
                    </a:cubicBezTo>
                    <a:cubicBezTo>
                      <a:pt x="147" y="431"/>
                      <a:pt x="146" y="431"/>
                      <a:pt x="145" y="432"/>
                    </a:cubicBezTo>
                    <a:cubicBezTo>
                      <a:pt x="143" y="433"/>
                      <a:pt x="140" y="435"/>
                      <a:pt x="139" y="436"/>
                    </a:cubicBezTo>
                    <a:cubicBezTo>
                      <a:pt x="138" y="437"/>
                      <a:pt x="135" y="441"/>
                      <a:pt x="134" y="441"/>
                    </a:cubicBezTo>
                    <a:cubicBezTo>
                      <a:pt x="133" y="441"/>
                      <a:pt x="132" y="440"/>
                      <a:pt x="132" y="439"/>
                    </a:cubicBezTo>
                    <a:cubicBezTo>
                      <a:pt x="131" y="438"/>
                      <a:pt x="130" y="437"/>
                      <a:pt x="129" y="437"/>
                    </a:cubicBezTo>
                    <a:cubicBezTo>
                      <a:pt x="128" y="437"/>
                      <a:pt x="126" y="438"/>
                      <a:pt x="125" y="438"/>
                    </a:cubicBezTo>
                    <a:cubicBezTo>
                      <a:pt x="125" y="438"/>
                      <a:pt x="124" y="438"/>
                      <a:pt x="124" y="438"/>
                    </a:cubicBezTo>
                    <a:cubicBezTo>
                      <a:pt x="124" y="438"/>
                      <a:pt x="124" y="438"/>
                      <a:pt x="124" y="438"/>
                    </a:cubicBezTo>
                    <a:cubicBezTo>
                      <a:pt x="124" y="438"/>
                      <a:pt x="123" y="436"/>
                      <a:pt x="123" y="436"/>
                    </a:cubicBezTo>
                    <a:cubicBezTo>
                      <a:pt x="123" y="435"/>
                      <a:pt x="123" y="435"/>
                      <a:pt x="123" y="434"/>
                    </a:cubicBezTo>
                    <a:cubicBezTo>
                      <a:pt x="124" y="433"/>
                      <a:pt x="123" y="432"/>
                      <a:pt x="122" y="431"/>
                    </a:cubicBezTo>
                    <a:cubicBezTo>
                      <a:pt x="122" y="431"/>
                      <a:pt x="120" y="429"/>
                      <a:pt x="120" y="428"/>
                    </a:cubicBezTo>
                    <a:cubicBezTo>
                      <a:pt x="119" y="427"/>
                      <a:pt x="118" y="427"/>
                      <a:pt x="118" y="426"/>
                    </a:cubicBezTo>
                    <a:cubicBezTo>
                      <a:pt x="118" y="425"/>
                      <a:pt x="118" y="423"/>
                      <a:pt x="118" y="423"/>
                    </a:cubicBezTo>
                    <a:cubicBezTo>
                      <a:pt x="118" y="422"/>
                      <a:pt x="118" y="421"/>
                      <a:pt x="118" y="420"/>
                    </a:cubicBezTo>
                    <a:cubicBezTo>
                      <a:pt x="118" y="419"/>
                      <a:pt x="118" y="418"/>
                      <a:pt x="117" y="418"/>
                    </a:cubicBezTo>
                    <a:cubicBezTo>
                      <a:pt x="117" y="417"/>
                      <a:pt x="118" y="416"/>
                      <a:pt x="118" y="415"/>
                    </a:cubicBezTo>
                    <a:cubicBezTo>
                      <a:pt x="118" y="415"/>
                      <a:pt x="118" y="413"/>
                      <a:pt x="118" y="412"/>
                    </a:cubicBezTo>
                    <a:cubicBezTo>
                      <a:pt x="118" y="411"/>
                      <a:pt x="117" y="411"/>
                      <a:pt x="116" y="411"/>
                    </a:cubicBezTo>
                    <a:cubicBezTo>
                      <a:pt x="115" y="410"/>
                      <a:pt x="115" y="408"/>
                      <a:pt x="115" y="407"/>
                    </a:cubicBezTo>
                    <a:cubicBezTo>
                      <a:pt x="115" y="406"/>
                      <a:pt x="115" y="405"/>
                      <a:pt x="115" y="404"/>
                    </a:cubicBezTo>
                    <a:cubicBezTo>
                      <a:pt x="114" y="404"/>
                      <a:pt x="114" y="403"/>
                      <a:pt x="113" y="403"/>
                    </a:cubicBezTo>
                    <a:cubicBezTo>
                      <a:pt x="112" y="403"/>
                      <a:pt x="111" y="402"/>
                      <a:pt x="111" y="401"/>
                    </a:cubicBezTo>
                    <a:cubicBezTo>
                      <a:pt x="110" y="401"/>
                      <a:pt x="110" y="401"/>
                      <a:pt x="109" y="400"/>
                    </a:cubicBezTo>
                    <a:cubicBezTo>
                      <a:pt x="108" y="399"/>
                      <a:pt x="109" y="399"/>
                      <a:pt x="108" y="398"/>
                    </a:cubicBezTo>
                    <a:cubicBezTo>
                      <a:pt x="108" y="397"/>
                      <a:pt x="106" y="397"/>
                      <a:pt x="105" y="396"/>
                    </a:cubicBezTo>
                    <a:cubicBezTo>
                      <a:pt x="104" y="396"/>
                      <a:pt x="104" y="396"/>
                      <a:pt x="104" y="397"/>
                    </a:cubicBezTo>
                    <a:cubicBezTo>
                      <a:pt x="104" y="397"/>
                      <a:pt x="103" y="397"/>
                      <a:pt x="102" y="396"/>
                    </a:cubicBezTo>
                    <a:cubicBezTo>
                      <a:pt x="101" y="396"/>
                      <a:pt x="102" y="395"/>
                      <a:pt x="103" y="394"/>
                    </a:cubicBezTo>
                    <a:cubicBezTo>
                      <a:pt x="103" y="394"/>
                      <a:pt x="102" y="393"/>
                      <a:pt x="101" y="393"/>
                    </a:cubicBezTo>
                    <a:cubicBezTo>
                      <a:pt x="101" y="392"/>
                      <a:pt x="100" y="392"/>
                      <a:pt x="100" y="391"/>
                    </a:cubicBezTo>
                    <a:cubicBezTo>
                      <a:pt x="99" y="390"/>
                      <a:pt x="100" y="389"/>
                      <a:pt x="101" y="389"/>
                    </a:cubicBezTo>
                    <a:cubicBezTo>
                      <a:pt x="101" y="388"/>
                      <a:pt x="102" y="388"/>
                      <a:pt x="102" y="387"/>
                    </a:cubicBezTo>
                    <a:cubicBezTo>
                      <a:pt x="102" y="386"/>
                      <a:pt x="104" y="386"/>
                      <a:pt x="104" y="386"/>
                    </a:cubicBezTo>
                    <a:cubicBezTo>
                      <a:pt x="104" y="386"/>
                      <a:pt x="103" y="385"/>
                      <a:pt x="102" y="385"/>
                    </a:cubicBezTo>
                    <a:cubicBezTo>
                      <a:pt x="102" y="385"/>
                      <a:pt x="101" y="384"/>
                      <a:pt x="100" y="384"/>
                    </a:cubicBezTo>
                    <a:cubicBezTo>
                      <a:pt x="100" y="383"/>
                      <a:pt x="100" y="382"/>
                      <a:pt x="100" y="381"/>
                    </a:cubicBezTo>
                    <a:cubicBezTo>
                      <a:pt x="100" y="380"/>
                      <a:pt x="100" y="379"/>
                      <a:pt x="100" y="378"/>
                    </a:cubicBezTo>
                    <a:cubicBezTo>
                      <a:pt x="101" y="378"/>
                      <a:pt x="101" y="378"/>
                      <a:pt x="100" y="377"/>
                    </a:cubicBezTo>
                    <a:cubicBezTo>
                      <a:pt x="100" y="377"/>
                      <a:pt x="99" y="376"/>
                      <a:pt x="98" y="375"/>
                    </a:cubicBezTo>
                    <a:cubicBezTo>
                      <a:pt x="97" y="374"/>
                      <a:pt x="97" y="373"/>
                      <a:pt x="97" y="372"/>
                    </a:cubicBezTo>
                    <a:cubicBezTo>
                      <a:pt x="97" y="372"/>
                      <a:pt x="95" y="371"/>
                      <a:pt x="95" y="371"/>
                    </a:cubicBezTo>
                    <a:cubicBezTo>
                      <a:pt x="94" y="370"/>
                      <a:pt x="93" y="370"/>
                      <a:pt x="93" y="371"/>
                    </a:cubicBezTo>
                    <a:cubicBezTo>
                      <a:pt x="93" y="372"/>
                      <a:pt x="93" y="371"/>
                      <a:pt x="92" y="371"/>
                    </a:cubicBezTo>
                    <a:cubicBezTo>
                      <a:pt x="91" y="370"/>
                      <a:pt x="92" y="369"/>
                      <a:pt x="92" y="368"/>
                    </a:cubicBezTo>
                    <a:cubicBezTo>
                      <a:pt x="92" y="367"/>
                      <a:pt x="91" y="366"/>
                      <a:pt x="90" y="366"/>
                    </a:cubicBezTo>
                    <a:cubicBezTo>
                      <a:pt x="90" y="365"/>
                      <a:pt x="89" y="365"/>
                      <a:pt x="88" y="364"/>
                    </a:cubicBezTo>
                    <a:cubicBezTo>
                      <a:pt x="87" y="363"/>
                      <a:pt x="87" y="361"/>
                      <a:pt x="88" y="360"/>
                    </a:cubicBezTo>
                    <a:cubicBezTo>
                      <a:pt x="88" y="358"/>
                      <a:pt x="88" y="358"/>
                      <a:pt x="89" y="357"/>
                    </a:cubicBezTo>
                    <a:cubicBezTo>
                      <a:pt x="89" y="356"/>
                      <a:pt x="90" y="357"/>
                      <a:pt x="91" y="357"/>
                    </a:cubicBezTo>
                    <a:cubicBezTo>
                      <a:pt x="92" y="357"/>
                      <a:pt x="92" y="357"/>
                      <a:pt x="93" y="357"/>
                    </a:cubicBezTo>
                    <a:cubicBezTo>
                      <a:pt x="94" y="357"/>
                      <a:pt x="94" y="356"/>
                      <a:pt x="94" y="355"/>
                    </a:cubicBezTo>
                    <a:cubicBezTo>
                      <a:pt x="95" y="355"/>
                      <a:pt x="95" y="354"/>
                      <a:pt x="94" y="354"/>
                    </a:cubicBezTo>
                    <a:cubicBezTo>
                      <a:pt x="93" y="353"/>
                      <a:pt x="94" y="353"/>
                      <a:pt x="94" y="352"/>
                    </a:cubicBezTo>
                    <a:cubicBezTo>
                      <a:pt x="94" y="351"/>
                      <a:pt x="93" y="350"/>
                      <a:pt x="93" y="350"/>
                    </a:cubicBezTo>
                    <a:cubicBezTo>
                      <a:pt x="93" y="349"/>
                      <a:pt x="94" y="348"/>
                      <a:pt x="94" y="347"/>
                    </a:cubicBezTo>
                    <a:cubicBezTo>
                      <a:pt x="94" y="346"/>
                      <a:pt x="95" y="345"/>
                      <a:pt x="96" y="345"/>
                    </a:cubicBezTo>
                    <a:cubicBezTo>
                      <a:pt x="97" y="344"/>
                      <a:pt x="97" y="344"/>
                      <a:pt x="98" y="344"/>
                    </a:cubicBezTo>
                    <a:cubicBezTo>
                      <a:pt x="98" y="344"/>
                      <a:pt x="99" y="344"/>
                      <a:pt x="99" y="343"/>
                    </a:cubicBezTo>
                    <a:cubicBezTo>
                      <a:pt x="99" y="343"/>
                      <a:pt x="99" y="343"/>
                      <a:pt x="100" y="342"/>
                    </a:cubicBezTo>
                    <a:cubicBezTo>
                      <a:pt x="100" y="342"/>
                      <a:pt x="101" y="341"/>
                      <a:pt x="101" y="340"/>
                    </a:cubicBezTo>
                    <a:cubicBezTo>
                      <a:pt x="102" y="340"/>
                      <a:pt x="103" y="339"/>
                      <a:pt x="104" y="338"/>
                    </a:cubicBezTo>
                    <a:cubicBezTo>
                      <a:pt x="105" y="338"/>
                      <a:pt x="105" y="337"/>
                      <a:pt x="106" y="337"/>
                    </a:cubicBezTo>
                    <a:cubicBezTo>
                      <a:pt x="107" y="337"/>
                      <a:pt x="108" y="337"/>
                      <a:pt x="109" y="337"/>
                    </a:cubicBezTo>
                    <a:cubicBezTo>
                      <a:pt x="109" y="337"/>
                      <a:pt x="109" y="336"/>
                      <a:pt x="108" y="335"/>
                    </a:cubicBezTo>
                    <a:cubicBezTo>
                      <a:pt x="108" y="335"/>
                      <a:pt x="108" y="334"/>
                      <a:pt x="107" y="333"/>
                    </a:cubicBezTo>
                    <a:cubicBezTo>
                      <a:pt x="107" y="332"/>
                      <a:pt x="107" y="332"/>
                      <a:pt x="107" y="332"/>
                    </a:cubicBezTo>
                    <a:cubicBezTo>
                      <a:pt x="106" y="331"/>
                      <a:pt x="106" y="332"/>
                      <a:pt x="105" y="332"/>
                    </a:cubicBezTo>
                    <a:cubicBezTo>
                      <a:pt x="104" y="332"/>
                      <a:pt x="104" y="332"/>
                      <a:pt x="103" y="331"/>
                    </a:cubicBezTo>
                    <a:cubicBezTo>
                      <a:pt x="103" y="330"/>
                      <a:pt x="103" y="330"/>
                      <a:pt x="102" y="330"/>
                    </a:cubicBezTo>
                    <a:cubicBezTo>
                      <a:pt x="101" y="330"/>
                      <a:pt x="101" y="330"/>
                      <a:pt x="100" y="330"/>
                    </a:cubicBezTo>
                    <a:cubicBezTo>
                      <a:pt x="100" y="330"/>
                      <a:pt x="99" y="330"/>
                      <a:pt x="98" y="330"/>
                    </a:cubicBezTo>
                    <a:cubicBezTo>
                      <a:pt x="98" y="330"/>
                      <a:pt x="98" y="329"/>
                      <a:pt x="98" y="328"/>
                    </a:cubicBezTo>
                    <a:cubicBezTo>
                      <a:pt x="98" y="327"/>
                      <a:pt x="97" y="327"/>
                      <a:pt x="96" y="326"/>
                    </a:cubicBezTo>
                    <a:cubicBezTo>
                      <a:pt x="95" y="326"/>
                      <a:pt x="94" y="326"/>
                      <a:pt x="94" y="325"/>
                    </a:cubicBezTo>
                    <a:cubicBezTo>
                      <a:pt x="93" y="325"/>
                      <a:pt x="93" y="324"/>
                      <a:pt x="93" y="323"/>
                    </a:cubicBezTo>
                    <a:cubicBezTo>
                      <a:pt x="94" y="323"/>
                      <a:pt x="94" y="322"/>
                      <a:pt x="93" y="321"/>
                    </a:cubicBezTo>
                    <a:cubicBezTo>
                      <a:pt x="92" y="321"/>
                      <a:pt x="91" y="321"/>
                      <a:pt x="91" y="322"/>
                    </a:cubicBezTo>
                    <a:cubicBezTo>
                      <a:pt x="90" y="322"/>
                      <a:pt x="90" y="323"/>
                      <a:pt x="89" y="323"/>
                    </a:cubicBezTo>
                    <a:cubicBezTo>
                      <a:pt x="88" y="324"/>
                      <a:pt x="87" y="323"/>
                      <a:pt x="86" y="323"/>
                    </a:cubicBezTo>
                    <a:cubicBezTo>
                      <a:pt x="85" y="324"/>
                      <a:pt x="85" y="326"/>
                      <a:pt x="85" y="326"/>
                    </a:cubicBezTo>
                    <a:cubicBezTo>
                      <a:pt x="84" y="326"/>
                      <a:pt x="84" y="325"/>
                      <a:pt x="84" y="324"/>
                    </a:cubicBezTo>
                    <a:cubicBezTo>
                      <a:pt x="84" y="323"/>
                      <a:pt x="83" y="322"/>
                      <a:pt x="82" y="322"/>
                    </a:cubicBezTo>
                    <a:cubicBezTo>
                      <a:pt x="82" y="321"/>
                      <a:pt x="81" y="321"/>
                      <a:pt x="81" y="321"/>
                    </a:cubicBezTo>
                    <a:cubicBezTo>
                      <a:pt x="81" y="320"/>
                      <a:pt x="81" y="320"/>
                      <a:pt x="80" y="319"/>
                    </a:cubicBezTo>
                    <a:cubicBezTo>
                      <a:pt x="79" y="319"/>
                      <a:pt x="79" y="319"/>
                      <a:pt x="79" y="318"/>
                    </a:cubicBezTo>
                    <a:cubicBezTo>
                      <a:pt x="79" y="317"/>
                      <a:pt x="78" y="318"/>
                      <a:pt x="77" y="317"/>
                    </a:cubicBezTo>
                    <a:cubicBezTo>
                      <a:pt x="76" y="317"/>
                      <a:pt x="75" y="316"/>
                      <a:pt x="74" y="316"/>
                    </a:cubicBezTo>
                    <a:cubicBezTo>
                      <a:pt x="73" y="316"/>
                      <a:pt x="74" y="317"/>
                      <a:pt x="74" y="319"/>
                    </a:cubicBezTo>
                    <a:cubicBezTo>
                      <a:pt x="73" y="320"/>
                      <a:pt x="72" y="320"/>
                      <a:pt x="72" y="320"/>
                    </a:cubicBezTo>
                    <a:cubicBezTo>
                      <a:pt x="71" y="321"/>
                      <a:pt x="71" y="322"/>
                      <a:pt x="71" y="323"/>
                    </a:cubicBezTo>
                    <a:cubicBezTo>
                      <a:pt x="70" y="323"/>
                      <a:pt x="70" y="324"/>
                      <a:pt x="69" y="324"/>
                    </a:cubicBezTo>
                    <a:cubicBezTo>
                      <a:pt x="69" y="323"/>
                      <a:pt x="67" y="322"/>
                      <a:pt x="67" y="321"/>
                    </a:cubicBezTo>
                    <a:cubicBezTo>
                      <a:pt x="67" y="321"/>
                      <a:pt x="67" y="320"/>
                      <a:pt x="66" y="320"/>
                    </a:cubicBezTo>
                    <a:cubicBezTo>
                      <a:pt x="65" y="319"/>
                      <a:pt x="66" y="319"/>
                      <a:pt x="66" y="318"/>
                    </a:cubicBezTo>
                    <a:cubicBezTo>
                      <a:pt x="66" y="318"/>
                      <a:pt x="66" y="317"/>
                      <a:pt x="66" y="317"/>
                    </a:cubicBezTo>
                    <a:cubicBezTo>
                      <a:pt x="66" y="316"/>
                      <a:pt x="65" y="315"/>
                      <a:pt x="64" y="314"/>
                    </a:cubicBezTo>
                    <a:cubicBezTo>
                      <a:pt x="63" y="313"/>
                      <a:pt x="63" y="313"/>
                      <a:pt x="62" y="313"/>
                    </a:cubicBezTo>
                    <a:cubicBezTo>
                      <a:pt x="61" y="313"/>
                      <a:pt x="61" y="314"/>
                      <a:pt x="60" y="314"/>
                    </a:cubicBezTo>
                    <a:cubicBezTo>
                      <a:pt x="60" y="314"/>
                      <a:pt x="59" y="312"/>
                      <a:pt x="59" y="311"/>
                    </a:cubicBezTo>
                    <a:cubicBezTo>
                      <a:pt x="59" y="310"/>
                      <a:pt x="59" y="310"/>
                      <a:pt x="58" y="310"/>
                    </a:cubicBezTo>
                    <a:cubicBezTo>
                      <a:pt x="58" y="310"/>
                      <a:pt x="58" y="309"/>
                      <a:pt x="58" y="308"/>
                    </a:cubicBezTo>
                    <a:cubicBezTo>
                      <a:pt x="57" y="308"/>
                      <a:pt x="57" y="307"/>
                      <a:pt x="57" y="307"/>
                    </a:cubicBezTo>
                    <a:cubicBezTo>
                      <a:pt x="56" y="306"/>
                      <a:pt x="56" y="307"/>
                      <a:pt x="55" y="307"/>
                    </a:cubicBezTo>
                    <a:cubicBezTo>
                      <a:pt x="55" y="308"/>
                      <a:pt x="54" y="308"/>
                      <a:pt x="53" y="307"/>
                    </a:cubicBezTo>
                    <a:cubicBezTo>
                      <a:pt x="52" y="307"/>
                      <a:pt x="52" y="307"/>
                      <a:pt x="52" y="306"/>
                    </a:cubicBezTo>
                    <a:cubicBezTo>
                      <a:pt x="52" y="306"/>
                      <a:pt x="52" y="305"/>
                      <a:pt x="52" y="305"/>
                    </a:cubicBezTo>
                    <a:cubicBezTo>
                      <a:pt x="52" y="304"/>
                      <a:pt x="53" y="304"/>
                      <a:pt x="53" y="303"/>
                    </a:cubicBezTo>
                    <a:cubicBezTo>
                      <a:pt x="53" y="303"/>
                      <a:pt x="51" y="302"/>
                      <a:pt x="51" y="302"/>
                    </a:cubicBezTo>
                    <a:cubicBezTo>
                      <a:pt x="51" y="302"/>
                      <a:pt x="51" y="302"/>
                      <a:pt x="51" y="302"/>
                    </a:cubicBezTo>
                    <a:cubicBezTo>
                      <a:pt x="51" y="302"/>
                      <a:pt x="52" y="301"/>
                      <a:pt x="52" y="300"/>
                    </a:cubicBezTo>
                    <a:cubicBezTo>
                      <a:pt x="52" y="299"/>
                      <a:pt x="52" y="298"/>
                      <a:pt x="51" y="297"/>
                    </a:cubicBezTo>
                    <a:cubicBezTo>
                      <a:pt x="51" y="296"/>
                      <a:pt x="50" y="294"/>
                      <a:pt x="51" y="293"/>
                    </a:cubicBezTo>
                    <a:cubicBezTo>
                      <a:pt x="52" y="293"/>
                      <a:pt x="53" y="292"/>
                      <a:pt x="54" y="290"/>
                    </a:cubicBezTo>
                    <a:cubicBezTo>
                      <a:pt x="55" y="288"/>
                      <a:pt x="54" y="285"/>
                      <a:pt x="56" y="284"/>
                    </a:cubicBezTo>
                    <a:cubicBezTo>
                      <a:pt x="57" y="283"/>
                      <a:pt x="59" y="282"/>
                      <a:pt x="58" y="281"/>
                    </a:cubicBezTo>
                    <a:cubicBezTo>
                      <a:pt x="58" y="279"/>
                      <a:pt x="58" y="278"/>
                      <a:pt x="58" y="277"/>
                    </a:cubicBezTo>
                    <a:cubicBezTo>
                      <a:pt x="59" y="275"/>
                      <a:pt x="60" y="274"/>
                      <a:pt x="61" y="274"/>
                    </a:cubicBezTo>
                    <a:cubicBezTo>
                      <a:pt x="62" y="274"/>
                      <a:pt x="62" y="273"/>
                      <a:pt x="64" y="273"/>
                    </a:cubicBezTo>
                    <a:cubicBezTo>
                      <a:pt x="65" y="272"/>
                      <a:pt x="64" y="272"/>
                      <a:pt x="65" y="271"/>
                    </a:cubicBezTo>
                    <a:cubicBezTo>
                      <a:pt x="66" y="270"/>
                      <a:pt x="68" y="269"/>
                      <a:pt x="68" y="269"/>
                    </a:cubicBezTo>
                    <a:cubicBezTo>
                      <a:pt x="68" y="268"/>
                      <a:pt x="71" y="267"/>
                      <a:pt x="71" y="266"/>
                    </a:cubicBezTo>
                    <a:cubicBezTo>
                      <a:pt x="71" y="266"/>
                      <a:pt x="73" y="266"/>
                      <a:pt x="73" y="267"/>
                    </a:cubicBezTo>
                    <a:cubicBezTo>
                      <a:pt x="74" y="267"/>
                      <a:pt x="76" y="267"/>
                      <a:pt x="76" y="266"/>
                    </a:cubicBezTo>
                    <a:cubicBezTo>
                      <a:pt x="76" y="266"/>
                      <a:pt x="75" y="265"/>
                      <a:pt x="77" y="265"/>
                    </a:cubicBezTo>
                    <a:cubicBezTo>
                      <a:pt x="78" y="264"/>
                      <a:pt x="79" y="265"/>
                      <a:pt x="80" y="265"/>
                    </a:cubicBezTo>
                    <a:cubicBezTo>
                      <a:pt x="81" y="265"/>
                      <a:pt x="82" y="266"/>
                      <a:pt x="82" y="266"/>
                    </a:cubicBezTo>
                    <a:cubicBezTo>
                      <a:pt x="83" y="265"/>
                      <a:pt x="84" y="264"/>
                      <a:pt x="85" y="264"/>
                    </a:cubicBezTo>
                    <a:cubicBezTo>
                      <a:pt x="86" y="264"/>
                      <a:pt x="86" y="264"/>
                      <a:pt x="87" y="263"/>
                    </a:cubicBezTo>
                    <a:cubicBezTo>
                      <a:pt x="88" y="263"/>
                      <a:pt x="89" y="261"/>
                      <a:pt x="89" y="260"/>
                    </a:cubicBezTo>
                    <a:cubicBezTo>
                      <a:pt x="88" y="260"/>
                      <a:pt x="88" y="260"/>
                      <a:pt x="88" y="259"/>
                    </a:cubicBezTo>
                    <a:cubicBezTo>
                      <a:pt x="87" y="258"/>
                      <a:pt x="87" y="255"/>
                      <a:pt x="87" y="254"/>
                    </a:cubicBezTo>
                    <a:cubicBezTo>
                      <a:pt x="88" y="253"/>
                      <a:pt x="88" y="252"/>
                      <a:pt x="88" y="251"/>
                    </a:cubicBezTo>
                    <a:cubicBezTo>
                      <a:pt x="88" y="250"/>
                      <a:pt x="87" y="248"/>
                      <a:pt x="88" y="247"/>
                    </a:cubicBezTo>
                    <a:cubicBezTo>
                      <a:pt x="88" y="245"/>
                      <a:pt x="88" y="244"/>
                      <a:pt x="88" y="243"/>
                    </a:cubicBezTo>
                    <a:cubicBezTo>
                      <a:pt x="88" y="242"/>
                      <a:pt x="87" y="240"/>
                      <a:pt x="88" y="239"/>
                    </a:cubicBezTo>
                    <a:cubicBezTo>
                      <a:pt x="88" y="238"/>
                      <a:pt x="88" y="236"/>
                      <a:pt x="88" y="235"/>
                    </a:cubicBezTo>
                    <a:cubicBezTo>
                      <a:pt x="87" y="234"/>
                      <a:pt x="88" y="231"/>
                      <a:pt x="88" y="229"/>
                    </a:cubicBezTo>
                    <a:cubicBezTo>
                      <a:pt x="88" y="228"/>
                      <a:pt x="87" y="228"/>
                      <a:pt x="86" y="227"/>
                    </a:cubicBezTo>
                    <a:cubicBezTo>
                      <a:pt x="86" y="225"/>
                      <a:pt x="85" y="221"/>
                      <a:pt x="85" y="220"/>
                    </a:cubicBezTo>
                    <a:cubicBezTo>
                      <a:pt x="85" y="219"/>
                      <a:pt x="85" y="220"/>
                      <a:pt x="85" y="218"/>
                    </a:cubicBezTo>
                    <a:cubicBezTo>
                      <a:pt x="84" y="217"/>
                      <a:pt x="84" y="216"/>
                      <a:pt x="83" y="213"/>
                    </a:cubicBezTo>
                    <a:cubicBezTo>
                      <a:pt x="82" y="211"/>
                      <a:pt x="82" y="210"/>
                      <a:pt x="82" y="208"/>
                    </a:cubicBezTo>
                    <a:cubicBezTo>
                      <a:pt x="82" y="207"/>
                      <a:pt x="82" y="204"/>
                      <a:pt x="81" y="204"/>
                    </a:cubicBezTo>
                    <a:cubicBezTo>
                      <a:pt x="80" y="203"/>
                      <a:pt x="79" y="203"/>
                      <a:pt x="80" y="202"/>
                    </a:cubicBezTo>
                    <a:cubicBezTo>
                      <a:pt x="80" y="201"/>
                      <a:pt x="80" y="201"/>
                      <a:pt x="80" y="200"/>
                    </a:cubicBezTo>
                    <a:cubicBezTo>
                      <a:pt x="80" y="199"/>
                      <a:pt x="79" y="198"/>
                      <a:pt x="79" y="198"/>
                    </a:cubicBezTo>
                    <a:cubicBezTo>
                      <a:pt x="79" y="198"/>
                      <a:pt x="79" y="198"/>
                      <a:pt x="79" y="198"/>
                    </a:cubicBezTo>
                    <a:cubicBezTo>
                      <a:pt x="80" y="197"/>
                      <a:pt x="80" y="195"/>
                      <a:pt x="81" y="194"/>
                    </a:cubicBezTo>
                    <a:cubicBezTo>
                      <a:pt x="81" y="193"/>
                      <a:pt x="81" y="192"/>
                      <a:pt x="81" y="192"/>
                    </a:cubicBezTo>
                    <a:cubicBezTo>
                      <a:pt x="80" y="191"/>
                      <a:pt x="79" y="193"/>
                      <a:pt x="79" y="194"/>
                    </a:cubicBezTo>
                    <a:cubicBezTo>
                      <a:pt x="78" y="195"/>
                      <a:pt x="76" y="197"/>
                      <a:pt x="76" y="199"/>
                    </a:cubicBezTo>
                    <a:cubicBezTo>
                      <a:pt x="75" y="200"/>
                      <a:pt x="74" y="200"/>
                      <a:pt x="73" y="200"/>
                    </a:cubicBezTo>
                    <a:cubicBezTo>
                      <a:pt x="72" y="200"/>
                      <a:pt x="72" y="200"/>
                      <a:pt x="71" y="201"/>
                    </a:cubicBezTo>
                    <a:cubicBezTo>
                      <a:pt x="70" y="202"/>
                      <a:pt x="69" y="202"/>
                      <a:pt x="68" y="202"/>
                    </a:cubicBezTo>
                    <a:cubicBezTo>
                      <a:pt x="67" y="201"/>
                      <a:pt x="67" y="201"/>
                      <a:pt x="66" y="201"/>
                    </a:cubicBezTo>
                    <a:cubicBezTo>
                      <a:pt x="65" y="202"/>
                      <a:pt x="65" y="203"/>
                      <a:pt x="65" y="206"/>
                    </a:cubicBezTo>
                    <a:cubicBezTo>
                      <a:pt x="65" y="208"/>
                      <a:pt x="64" y="209"/>
                      <a:pt x="63" y="209"/>
                    </a:cubicBezTo>
                    <a:cubicBezTo>
                      <a:pt x="61" y="209"/>
                      <a:pt x="61" y="208"/>
                      <a:pt x="59" y="208"/>
                    </a:cubicBezTo>
                    <a:cubicBezTo>
                      <a:pt x="59" y="208"/>
                      <a:pt x="58" y="208"/>
                      <a:pt x="57" y="209"/>
                    </a:cubicBezTo>
                    <a:cubicBezTo>
                      <a:pt x="57" y="209"/>
                      <a:pt x="57" y="209"/>
                      <a:pt x="57" y="209"/>
                    </a:cubicBezTo>
                    <a:cubicBezTo>
                      <a:pt x="57" y="209"/>
                      <a:pt x="56" y="208"/>
                      <a:pt x="55" y="207"/>
                    </a:cubicBezTo>
                    <a:cubicBezTo>
                      <a:pt x="53" y="207"/>
                      <a:pt x="52" y="206"/>
                      <a:pt x="52" y="204"/>
                    </a:cubicBezTo>
                    <a:cubicBezTo>
                      <a:pt x="51" y="203"/>
                      <a:pt x="51" y="202"/>
                      <a:pt x="50" y="201"/>
                    </a:cubicBezTo>
                    <a:cubicBezTo>
                      <a:pt x="49" y="200"/>
                      <a:pt x="49" y="201"/>
                      <a:pt x="48" y="200"/>
                    </a:cubicBezTo>
                    <a:cubicBezTo>
                      <a:pt x="47" y="199"/>
                      <a:pt x="47" y="198"/>
                      <a:pt x="46" y="198"/>
                    </a:cubicBezTo>
                    <a:cubicBezTo>
                      <a:pt x="45" y="198"/>
                      <a:pt x="44" y="198"/>
                      <a:pt x="44" y="197"/>
                    </a:cubicBezTo>
                    <a:cubicBezTo>
                      <a:pt x="44" y="196"/>
                      <a:pt x="45" y="196"/>
                      <a:pt x="43" y="196"/>
                    </a:cubicBezTo>
                    <a:cubicBezTo>
                      <a:pt x="41" y="197"/>
                      <a:pt x="40" y="197"/>
                      <a:pt x="39" y="197"/>
                    </a:cubicBezTo>
                    <a:cubicBezTo>
                      <a:pt x="38" y="198"/>
                      <a:pt x="38" y="198"/>
                      <a:pt x="37" y="199"/>
                    </a:cubicBezTo>
                    <a:cubicBezTo>
                      <a:pt x="36" y="199"/>
                      <a:pt x="36" y="198"/>
                      <a:pt x="36" y="197"/>
                    </a:cubicBezTo>
                    <a:cubicBezTo>
                      <a:pt x="36" y="196"/>
                      <a:pt x="37" y="196"/>
                      <a:pt x="35" y="195"/>
                    </a:cubicBezTo>
                    <a:cubicBezTo>
                      <a:pt x="34" y="195"/>
                      <a:pt x="34" y="195"/>
                      <a:pt x="34" y="196"/>
                    </a:cubicBezTo>
                    <a:cubicBezTo>
                      <a:pt x="33" y="196"/>
                      <a:pt x="33" y="195"/>
                      <a:pt x="31" y="196"/>
                    </a:cubicBezTo>
                    <a:cubicBezTo>
                      <a:pt x="29" y="196"/>
                      <a:pt x="28" y="196"/>
                      <a:pt x="28" y="195"/>
                    </a:cubicBezTo>
                    <a:cubicBezTo>
                      <a:pt x="28" y="194"/>
                      <a:pt x="26" y="192"/>
                      <a:pt x="27" y="191"/>
                    </a:cubicBezTo>
                    <a:cubicBezTo>
                      <a:pt x="28" y="190"/>
                      <a:pt x="28" y="190"/>
                      <a:pt x="28" y="189"/>
                    </a:cubicBezTo>
                    <a:cubicBezTo>
                      <a:pt x="28" y="188"/>
                      <a:pt x="28" y="188"/>
                      <a:pt x="27" y="188"/>
                    </a:cubicBezTo>
                    <a:cubicBezTo>
                      <a:pt x="26" y="188"/>
                      <a:pt x="26" y="187"/>
                      <a:pt x="26" y="186"/>
                    </a:cubicBezTo>
                    <a:cubicBezTo>
                      <a:pt x="26" y="185"/>
                      <a:pt x="26" y="181"/>
                      <a:pt x="26" y="181"/>
                    </a:cubicBezTo>
                    <a:cubicBezTo>
                      <a:pt x="25" y="180"/>
                      <a:pt x="24" y="179"/>
                      <a:pt x="25" y="179"/>
                    </a:cubicBezTo>
                    <a:cubicBezTo>
                      <a:pt x="27" y="179"/>
                      <a:pt x="27" y="178"/>
                      <a:pt x="27" y="178"/>
                    </a:cubicBezTo>
                    <a:cubicBezTo>
                      <a:pt x="26" y="177"/>
                      <a:pt x="25" y="177"/>
                      <a:pt x="25" y="176"/>
                    </a:cubicBezTo>
                    <a:cubicBezTo>
                      <a:pt x="25" y="174"/>
                      <a:pt x="26" y="173"/>
                      <a:pt x="26" y="172"/>
                    </a:cubicBezTo>
                    <a:cubicBezTo>
                      <a:pt x="25" y="172"/>
                      <a:pt x="23" y="173"/>
                      <a:pt x="22" y="172"/>
                    </a:cubicBezTo>
                    <a:cubicBezTo>
                      <a:pt x="21" y="170"/>
                      <a:pt x="21" y="169"/>
                      <a:pt x="20" y="169"/>
                    </a:cubicBezTo>
                    <a:cubicBezTo>
                      <a:pt x="18" y="168"/>
                      <a:pt x="19" y="169"/>
                      <a:pt x="17" y="169"/>
                    </a:cubicBezTo>
                    <a:cubicBezTo>
                      <a:pt x="15" y="169"/>
                      <a:pt x="12" y="170"/>
                      <a:pt x="12" y="169"/>
                    </a:cubicBezTo>
                    <a:cubicBezTo>
                      <a:pt x="12" y="167"/>
                      <a:pt x="13" y="167"/>
                      <a:pt x="12" y="166"/>
                    </a:cubicBezTo>
                    <a:cubicBezTo>
                      <a:pt x="10" y="166"/>
                      <a:pt x="9" y="165"/>
                      <a:pt x="8" y="166"/>
                    </a:cubicBezTo>
                    <a:cubicBezTo>
                      <a:pt x="7" y="167"/>
                      <a:pt x="7" y="168"/>
                      <a:pt x="6" y="167"/>
                    </a:cubicBezTo>
                    <a:cubicBezTo>
                      <a:pt x="5" y="165"/>
                      <a:pt x="4" y="165"/>
                      <a:pt x="3" y="165"/>
                    </a:cubicBezTo>
                    <a:cubicBezTo>
                      <a:pt x="2" y="165"/>
                      <a:pt x="1" y="164"/>
                      <a:pt x="1" y="163"/>
                    </a:cubicBezTo>
                    <a:cubicBezTo>
                      <a:pt x="1" y="162"/>
                      <a:pt x="1" y="162"/>
                      <a:pt x="1" y="162"/>
                    </a:cubicBezTo>
                    <a:cubicBezTo>
                      <a:pt x="2" y="162"/>
                      <a:pt x="1" y="160"/>
                      <a:pt x="2" y="160"/>
                    </a:cubicBezTo>
                    <a:cubicBezTo>
                      <a:pt x="3" y="160"/>
                      <a:pt x="4" y="160"/>
                      <a:pt x="4" y="159"/>
                    </a:cubicBezTo>
                    <a:cubicBezTo>
                      <a:pt x="3" y="157"/>
                      <a:pt x="3" y="155"/>
                      <a:pt x="2" y="154"/>
                    </a:cubicBezTo>
                    <a:cubicBezTo>
                      <a:pt x="1" y="153"/>
                      <a:pt x="1" y="154"/>
                      <a:pt x="1" y="152"/>
                    </a:cubicBezTo>
                    <a:cubicBezTo>
                      <a:pt x="1" y="151"/>
                      <a:pt x="1" y="151"/>
                      <a:pt x="1" y="150"/>
                    </a:cubicBezTo>
                    <a:cubicBezTo>
                      <a:pt x="0" y="150"/>
                      <a:pt x="1" y="150"/>
                      <a:pt x="2" y="149"/>
                    </a:cubicBezTo>
                    <a:cubicBezTo>
                      <a:pt x="2" y="148"/>
                      <a:pt x="3" y="148"/>
                      <a:pt x="4" y="148"/>
                    </a:cubicBezTo>
                    <a:cubicBezTo>
                      <a:pt x="5" y="148"/>
                      <a:pt x="6" y="148"/>
                      <a:pt x="6" y="149"/>
                    </a:cubicBezTo>
                    <a:cubicBezTo>
                      <a:pt x="6" y="149"/>
                      <a:pt x="7" y="151"/>
                      <a:pt x="8" y="151"/>
                    </a:cubicBezTo>
                    <a:cubicBezTo>
                      <a:pt x="8" y="152"/>
                      <a:pt x="9" y="152"/>
                      <a:pt x="10" y="152"/>
                    </a:cubicBezTo>
                    <a:cubicBezTo>
                      <a:pt x="11" y="153"/>
                      <a:pt x="11" y="152"/>
                      <a:pt x="12" y="152"/>
                    </a:cubicBezTo>
                    <a:cubicBezTo>
                      <a:pt x="13" y="153"/>
                      <a:pt x="14" y="152"/>
                      <a:pt x="15" y="152"/>
                    </a:cubicBezTo>
                    <a:cubicBezTo>
                      <a:pt x="17" y="153"/>
                      <a:pt x="17" y="153"/>
                      <a:pt x="19" y="153"/>
                    </a:cubicBezTo>
                    <a:cubicBezTo>
                      <a:pt x="20" y="153"/>
                      <a:pt x="21" y="152"/>
                      <a:pt x="21" y="151"/>
                    </a:cubicBezTo>
                    <a:cubicBezTo>
                      <a:pt x="21" y="150"/>
                      <a:pt x="21" y="149"/>
                      <a:pt x="22" y="149"/>
                    </a:cubicBezTo>
                    <a:cubicBezTo>
                      <a:pt x="23" y="149"/>
                      <a:pt x="26" y="147"/>
                      <a:pt x="27" y="147"/>
                    </a:cubicBezTo>
                    <a:cubicBezTo>
                      <a:pt x="28" y="146"/>
                      <a:pt x="30" y="146"/>
                      <a:pt x="30" y="145"/>
                    </a:cubicBezTo>
                    <a:cubicBezTo>
                      <a:pt x="31" y="144"/>
                      <a:pt x="29" y="141"/>
                      <a:pt x="30" y="140"/>
                    </a:cubicBezTo>
                    <a:cubicBezTo>
                      <a:pt x="31" y="140"/>
                      <a:pt x="32" y="138"/>
                      <a:pt x="32" y="137"/>
                    </a:cubicBezTo>
                    <a:cubicBezTo>
                      <a:pt x="32" y="136"/>
                      <a:pt x="32" y="135"/>
                      <a:pt x="32" y="133"/>
                    </a:cubicBezTo>
                    <a:cubicBezTo>
                      <a:pt x="32" y="132"/>
                      <a:pt x="32" y="131"/>
                      <a:pt x="33" y="131"/>
                    </a:cubicBezTo>
                    <a:cubicBezTo>
                      <a:pt x="33" y="131"/>
                      <a:pt x="34" y="129"/>
                      <a:pt x="34" y="128"/>
                    </a:cubicBezTo>
                    <a:cubicBezTo>
                      <a:pt x="34" y="128"/>
                      <a:pt x="32" y="128"/>
                      <a:pt x="32" y="127"/>
                    </a:cubicBezTo>
                    <a:cubicBezTo>
                      <a:pt x="32" y="126"/>
                      <a:pt x="32" y="124"/>
                      <a:pt x="31" y="125"/>
                    </a:cubicBezTo>
                    <a:cubicBezTo>
                      <a:pt x="29" y="125"/>
                      <a:pt x="29" y="124"/>
                      <a:pt x="29" y="123"/>
                    </a:cubicBezTo>
                    <a:cubicBezTo>
                      <a:pt x="29" y="123"/>
                      <a:pt x="30" y="122"/>
                      <a:pt x="29" y="121"/>
                    </a:cubicBezTo>
                    <a:cubicBezTo>
                      <a:pt x="29" y="120"/>
                      <a:pt x="28" y="117"/>
                      <a:pt x="29" y="117"/>
                    </a:cubicBezTo>
                    <a:cubicBezTo>
                      <a:pt x="31" y="118"/>
                      <a:pt x="31" y="118"/>
                      <a:pt x="31" y="116"/>
                    </a:cubicBezTo>
                    <a:cubicBezTo>
                      <a:pt x="32" y="114"/>
                      <a:pt x="30" y="113"/>
                      <a:pt x="31" y="112"/>
                    </a:cubicBezTo>
                    <a:cubicBezTo>
                      <a:pt x="32" y="112"/>
                      <a:pt x="32" y="111"/>
                      <a:pt x="33" y="112"/>
                    </a:cubicBezTo>
                    <a:cubicBezTo>
                      <a:pt x="34" y="112"/>
                      <a:pt x="35" y="113"/>
                      <a:pt x="35" y="111"/>
                    </a:cubicBezTo>
                    <a:cubicBezTo>
                      <a:pt x="35" y="109"/>
                      <a:pt x="35" y="108"/>
                      <a:pt x="36" y="108"/>
                    </a:cubicBezTo>
                    <a:cubicBezTo>
                      <a:pt x="37" y="107"/>
                      <a:pt x="38" y="106"/>
                      <a:pt x="39" y="106"/>
                    </a:cubicBezTo>
                    <a:cubicBezTo>
                      <a:pt x="40" y="107"/>
                      <a:pt x="40" y="107"/>
                      <a:pt x="41" y="107"/>
                    </a:cubicBezTo>
                    <a:cubicBezTo>
                      <a:pt x="42" y="106"/>
                      <a:pt x="42" y="106"/>
                      <a:pt x="44" y="106"/>
                    </a:cubicBezTo>
                    <a:cubicBezTo>
                      <a:pt x="45" y="106"/>
                      <a:pt x="46" y="106"/>
                      <a:pt x="46" y="105"/>
                    </a:cubicBezTo>
                    <a:cubicBezTo>
                      <a:pt x="47" y="104"/>
                      <a:pt x="47" y="104"/>
                      <a:pt x="48" y="104"/>
                    </a:cubicBezTo>
                    <a:cubicBezTo>
                      <a:pt x="50" y="104"/>
                      <a:pt x="52" y="103"/>
                      <a:pt x="52" y="103"/>
                    </a:cubicBezTo>
                    <a:cubicBezTo>
                      <a:pt x="52" y="103"/>
                      <a:pt x="51" y="101"/>
                      <a:pt x="50" y="99"/>
                    </a:cubicBezTo>
                    <a:cubicBezTo>
                      <a:pt x="49" y="98"/>
                      <a:pt x="48" y="96"/>
                      <a:pt x="48" y="94"/>
                    </a:cubicBezTo>
                    <a:cubicBezTo>
                      <a:pt x="48" y="92"/>
                      <a:pt x="48" y="91"/>
                      <a:pt x="47" y="90"/>
                    </a:cubicBezTo>
                    <a:cubicBezTo>
                      <a:pt x="47" y="89"/>
                      <a:pt x="45" y="87"/>
                      <a:pt x="45" y="87"/>
                    </a:cubicBezTo>
                    <a:cubicBezTo>
                      <a:pt x="45" y="86"/>
                      <a:pt x="45" y="85"/>
                      <a:pt x="45" y="85"/>
                    </a:cubicBezTo>
                    <a:cubicBezTo>
                      <a:pt x="46" y="85"/>
                      <a:pt x="48" y="86"/>
                      <a:pt x="48" y="85"/>
                    </a:cubicBezTo>
                    <a:cubicBezTo>
                      <a:pt x="48" y="85"/>
                      <a:pt x="48" y="83"/>
                      <a:pt x="48" y="82"/>
                    </a:cubicBezTo>
                    <a:cubicBezTo>
                      <a:pt x="49" y="81"/>
                      <a:pt x="49" y="80"/>
                      <a:pt x="49" y="79"/>
                    </a:cubicBezTo>
                    <a:cubicBezTo>
                      <a:pt x="49" y="78"/>
                      <a:pt x="49" y="77"/>
                      <a:pt x="48" y="77"/>
                    </a:cubicBezTo>
                    <a:cubicBezTo>
                      <a:pt x="48" y="77"/>
                      <a:pt x="48" y="78"/>
                      <a:pt x="47" y="78"/>
                    </a:cubicBezTo>
                    <a:cubicBezTo>
                      <a:pt x="46" y="78"/>
                      <a:pt x="45" y="77"/>
                      <a:pt x="44" y="77"/>
                    </a:cubicBezTo>
                    <a:cubicBezTo>
                      <a:pt x="43" y="78"/>
                      <a:pt x="42" y="78"/>
                      <a:pt x="42" y="77"/>
                    </a:cubicBezTo>
                    <a:cubicBezTo>
                      <a:pt x="42" y="76"/>
                      <a:pt x="42" y="76"/>
                      <a:pt x="43" y="75"/>
                    </a:cubicBezTo>
                    <a:cubicBezTo>
                      <a:pt x="43" y="74"/>
                      <a:pt x="43" y="73"/>
                      <a:pt x="43" y="72"/>
                    </a:cubicBezTo>
                    <a:cubicBezTo>
                      <a:pt x="43" y="71"/>
                      <a:pt x="44" y="70"/>
                      <a:pt x="44" y="68"/>
                    </a:cubicBezTo>
                    <a:cubicBezTo>
                      <a:pt x="44" y="67"/>
                      <a:pt x="44" y="66"/>
                      <a:pt x="44" y="65"/>
                    </a:cubicBezTo>
                    <a:cubicBezTo>
                      <a:pt x="45" y="64"/>
                      <a:pt x="45" y="63"/>
                      <a:pt x="46" y="62"/>
                    </a:cubicBezTo>
                    <a:cubicBezTo>
                      <a:pt x="47" y="61"/>
                      <a:pt x="48" y="61"/>
                      <a:pt x="49" y="60"/>
                    </a:cubicBezTo>
                    <a:cubicBezTo>
                      <a:pt x="49" y="60"/>
                      <a:pt x="50" y="60"/>
                      <a:pt x="51" y="59"/>
                    </a:cubicBezTo>
                    <a:cubicBezTo>
                      <a:pt x="52" y="59"/>
                      <a:pt x="53" y="59"/>
                      <a:pt x="54" y="59"/>
                    </a:cubicBezTo>
                    <a:cubicBezTo>
                      <a:pt x="55" y="59"/>
                      <a:pt x="56" y="59"/>
                      <a:pt x="56" y="59"/>
                    </a:cubicBezTo>
                    <a:cubicBezTo>
                      <a:pt x="57" y="59"/>
                      <a:pt x="59" y="58"/>
                      <a:pt x="59" y="58"/>
                    </a:cubicBezTo>
                    <a:cubicBezTo>
                      <a:pt x="60" y="58"/>
                      <a:pt x="61" y="59"/>
                      <a:pt x="61" y="60"/>
                    </a:cubicBezTo>
                    <a:cubicBezTo>
                      <a:pt x="61" y="60"/>
                      <a:pt x="63" y="61"/>
                      <a:pt x="63" y="62"/>
                    </a:cubicBezTo>
                    <a:cubicBezTo>
                      <a:pt x="63" y="63"/>
                      <a:pt x="63" y="63"/>
                      <a:pt x="64" y="63"/>
                    </a:cubicBezTo>
                    <a:cubicBezTo>
                      <a:pt x="65" y="63"/>
                      <a:pt x="65" y="61"/>
                      <a:pt x="66" y="61"/>
                    </a:cubicBezTo>
                    <a:cubicBezTo>
                      <a:pt x="67" y="61"/>
                      <a:pt x="67" y="61"/>
                      <a:pt x="67" y="62"/>
                    </a:cubicBezTo>
                    <a:cubicBezTo>
                      <a:pt x="68" y="63"/>
                      <a:pt x="68" y="63"/>
                      <a:pt x="69" y="63"/>
                    </a:cubicBezTo>
                    <a:cubicBezTo>
                      <a:pt x="70" y="62"/>
                      <a:pt x="71" y="62"/>
                      <a:pt x="72" y="62"/>
                    </a:cubicBezTo>
                    <a:cubicBezTo>
                      <a:pt x="73" y="63"/>
                      <a:pt x="75" y="65"/>
                      <a:pt x="75" y="66"/>
                    </a:cubicBezTo>
                    <a:cubicBezTo>
                      <a:pt x="75" y="66"/>
                      <a:pt x="75" y="68"/>
                      <a:pt x="74" y="69"/>
                    </a:cubicBezTo>
                    <a:cubicBezTo>
                      <a:pt x="74" y="69"/>
                      <a:pt x="74" y="70"/>
                      <a:pt x="74" y="70"/>
                    </a:cubicBezTo>
                    <a:cubicBezTo>
                      <a:pt x="74" y="71"/>
                      <a:pt x="74" y="73"/>
                      <a:pt x="75" y="73"/>
                    </a:cubicBezTo>
                    <a:cubicBezTo>
                      <a:pt x="77" y="73"/>
                      <a:pt x="77" y="73"/>
                      <a:pt x="78" y="73"/>
                    </a:cubicBezTo>
                    <a:cubicBezTo>
                      <a:pt x="79" y="73"/>
                      <a:pt x="80" y="73"/>
                      <a:pt x="80" y="74"/>
                    </a:cubicBezTo>
                    <a:cubicBezTo>
                      <a:pt x="80" y="75"/>
                      <a:pt x="81" y="76"/>
                      <a:pt x="81" y="77"/>
                    </a:cubicBezTo>
                    <a:cubicBezTo>
                      <a:pt x="81" y="78"/>
                      <a:pt x="82" y="78"/>
                      <a:pt x="81" y="79"/>
                    </a:cubicBezTo>
                    <a:cubicBezTo>
                      <a:pt x="81" y="79"/>
                      <a:pt x="81" y="80"/>
                      <a:pt x="81" y="80"/>
                    </a:cubicBezTo>
                    <a:cubicBezTo>
                      <a:pt x="82" y="81"/>
                      <a:pt x="83" y="81"/>
                      <a:pt x="84" y="82"/>
                    </a:cubicBezTo>
                    <a:cubicBezTo>
                      <a:pt x="84" y="83"/>
                      <a:pt x="85" y="83"/>
                      <a:pt x="86" y="84"/>
                    </a:cubicBezTo>
                    <a:cubicBezTo>
                      <a:pt x="86" y="84"/>
                      <a:pt x="87" y="84"/>
                      <a:pt x="87" y="84"/>
                    </a:cubicBezTo>
                    <a:cubicBezTo>
                      <a:pt x="87" y="84"/>
                      <a:pt x="88" y="87"/>
                      <a:pt x="89" y="87"/>
                    </a:cubicBezTo>
                    <a:cubicBezTo>
                      <a:pt x="90" y="88"/>
                      <a:pt x="91" y="88"/>
                      <a:pt x="91" y="87"/>
                    </a:cubicBezTo>
                    <a:cubicBezTo>
                      <a:pt x="91" y="86"/>
                      <a:pt x="92" y="86"/>
                      <a:pt x="93" y="86"/>
                    </a:cubicBezTo>
                    <a:cubicBezTo>
                      <a:pt x="94" y="85"/>
                      <a:pt x="94" y="86"/>
                      <a:pt x="94" y="85"/>
                    </a:cubicBezTo>
                    <a:cubicBezTo>
                      <a:pt x="94" y="84"/>
                      <a:pt x="95" y="83"/>
                      <a:pt x="95" y="84"/>
                    </a:cubicBezTo>
                    <a:cubicBezTo>
                      <a:pt x="95" y="84"/>
                      <a:pt x="97" y="86"/>
                      <a:pt x="97" y="85"/>
                    </a:cubicBezTo>
                    <a:cubicBezTo>
                      <a:pt x="97" y="84"/>
                      <a:pt x="97" y="84"/>
                      <a:pt x="98" y="83"/>
                    </a:cubicBezTo>
                    <a:cubicBezTo>
                      <a:pt x="98" y="82"/>
                      <a:pt x="99" y="83"/>
                      <a:pt x="100" y="82"/>
                    </a:cubicBezTo>
                    <a:cubicBezTo>
                      <a:pt x="100" y="81"/>
                      <a:pt x="101" y="80"/>
                      <a:pt x="102" y="80"/>
                    </a:cubicBezTo>
                    <a:cubicBezTo>
                      <a:pt x="103" y="80"/>
                      <a:pt x="105" y="80"/>
                      <a:pt x="106" y="78"/>
                    </a:cubicBezTo>
                    <a:cubicBezTo>
                      <a:pt x="107" y="77"/>
                      <a:pt x="107" y="76"/>
                      <a:pt x="107" y="77"/>
                    </a:cubicBezTo>
                    <a:cubicBezTo>
                      <a:pt x="108" y="77"/>
                      <a:pt x="109" y="78"/>
                      <a:pt x="109" y="76"/>
                    </a:cubicBezTo>
                    <a:cubicBezTo>
                      <a:pt x="109" y="75"/>
                      <a:pt x="107" y="74"/>
                      <a:pt x="109" y="73"/>
                    </a:cubicBezTo>
                    <a:cubicBezTo>
                      <a:pt x="111" y="72"/>
                      <a:pt x="111" y="71"/>
                      <a:pt x="112" y="71"/>
                    </a:cubicBezTo>
                    <a:cubicBezTo>
                      <a:pt x="113" y="70"/>
                      <a:pt x="114" y="70"/>
                      <a:pt x="115" y="70"/>
                    </a:cubicBezTo>
                    <a:cubicBezTo>
                      <a:pt x="115" y="69"/>
                      <a:pt x="117" y="69"/>
                      <a:pt x="117" y="68"/>
                    </a:cubicBezTo>
                    <a:cubicBezTo>
                      <a:pt x="117" y="67"/>
                      <a:pt x="117" y="66"/>
                      <a:pt x="118" y="66"/>
                    </a:cubicBezTo>
                    <a:cubicBezTo>
                      <a:pt x="119" y="66"/>
                      <a:pt x="120" y="66"/>
                      <a:pt x="121" y="67"/>
                    </a:cubicBezTo>
                    <a:cubicBezTo>
                      <a:pt x="122" y="68"/>
                      <a:pt x="124" y="68"/>
                      <a:pt x="124" y="66"/>
                    </a:cubicBezTo>
                    <a:cubicBezTo>
                      <a:pt x="123" y="65"/>
                      <a:pt x="123" y="65"/>
                      <a:pt x="123" y="63"/>
                    </a:cubicBezTo>
                    <a:cubicBezTo>
                      <a:pt x="123" y="62"/>
                      <a:pt x="123" y="60"/>
                      <a:pt x="122" y="59"/>
                    </a:cubicBezTo>
                    <a:cubicBezTo>
                      <a:pt x="120" y="57"/>
                      <a:pt x="120" y="56"/>
                      <a:pt x="119" y="54"/>
                    </a:cubicBezTo>
                    <a:cubicBezTo>
                      <a:pt x="118" y="53"/>
                      <a:pt x="117" y="51"/>
                      <a:pt x="116" y="50"/>
                    </a:cubicBezTo>
                    <a:cubicBezTo>
                      <a:pt x="115" y="49"/>
                      <a:pt x="113" y="48"/>
                      <a:pt x="113" y="47"/>
                    </a:cubicBezTo>
                    <a:cubicBezTo>
                      <a:pt x="113" y="45"/>
                      <a:pt x="113" y="44"/>
                      <a:pt x="114" y="43"/>
                    </a:cubicBezTo>
                    <a:cubicBezTo>
                      <a:pt x="114" y="43"/>
                      <a:pt x="115" y="42"/>
                      <a:pt x="114" y="41"/>
                    </a:cubicBezTo>
                    <a:cubicBezTo>
                      <a:pt x="113" y="40"/>
                      <a:pt x="113" y="39"/>
                      <a:pt x="113" y="38"/>
                    </a:cubicBezTo>
                    <a:cubicBezTo>
                      <a:pt x="112" y="37"/>
                      <a:pt x="112" y="37"/>
                      <a:pt x="113" y="36"/>
                    </a:cubicBezTo>
                    <a:cubicBezTo>
                      <a:pt x="114" y="35"/>
                      <a:pt x="115" y="34"/>
                      <a:pt x="115" y="33"/>
                    </a:cubicBezTo>
                    <a:cubicBezTo>
                      <a:pt x="114" y="32"/>
                      <a:pt x="113" y="32"/>
                      <a:pt x="111" y="32"/>
                    </a:cubicBezTo>
                    <a:cubicBezTo>
                      <a:pt x="109" y="32"/>
                      <a:pt x="108" y="32"/>
                      <a:pt x="108" y="33"/>
                    </a:cubicBezTo>
                    <a:cubicBezTo>
                      <a:pt x="107" y="34"/>
                      <a:pt x="108" y="34"/>
                      <a:pt x="106" y="34"/>
                    </a:cubicBezTo>
                    <a:cubicBezTo>
                      <a:pt x="105" y="34"/>
                      <a:pt x="105" y="32"/>
                      <a:pt x="104" y="33"/>
                    </a:cubicBezTo>
                    <a:cubicBezTo>
                      <a:pt x="103" y="34"/>
                      <a:pt x="103" y="35"/>
                      <a:pt x="102" y="35"/>
                    </a:cubicBezTo>
                    <a:cubicBezTo>
                      <a:pt x="102" y="35"/>
                      <a:pt x="99" y="36"/>
                      <a:pt x="99" y="35"/>
                    </a:cubicBezTo>
                    <a:cubicBezTo>
                      <a:pt x="98" y="34"/>
                      <a:pt x="100" y="33"/>
                      <a:pt x="99" y="32"/>
                    </a:cubicBezTo>
                    <a:cubicBezTo>
                      <a:pt x="97" y="31"/>
                      <a:pt x="98" y="31"/>
                      <a:pt x="97" y="30"/>
                    </a:cubicBezTo>
                    <a:cubicBezTo>
                      <a:pt x="95" y="30"/>
                      <a:pt x="94" y="30"/>
                      <a:pt x="93" y="29"/>
                    </a:cubicBezTo>
                    <a:cubicBezTo>
                      <a:pt x="93" y="28"/>
                      <a:pt x="93" y="28"/>
                      <a:pt x="92" y="28"/>
                    </a:cubicBezTo>
                    <a:cubicBezTo>
                      <a:pt x="91" y="27"/>
                      <a:pt x="90" y="27"/>
                      <a:pt x="89" y="27"/>
                    </a:cubicBezTo>
                    <a:cubicBezTo>
                      <a:pt x="88" y="27"/>
                      <a:pt x="86" y="27"/>
                      <a:pt x="86" y="26"/>
                    </a:cubicBezTo>
                    <a:cubicBezTo>
                      <a:pt x="86" y="25"/>
                      <a:pt x="87" y="25"/>
                      <a:pt x="86" y="24"/>
                    </a:cubicBezTo>
                    <a:cubicBezTo>
                      <a:pt x="85" y="23"/>
                      <a:pt x="83" y="22"/>
                      <a:pt x="83" y="21"/>
                    </a:cubicBezTo>
                    <a:cubicBezTo>
                      <a:pt x="82" y="20"/>
                      <a:pt x="82" y="20"/>
                      <a:pt x="82" y="19"/>
                    </a:cubicBezTo>
                    <a:cubicBezTo>
                      <a:pt x="82" y="18"/>
                      <a:pt x="84" y="16"/>
                      <a:pt x="84" y="16"/>
                    </a:cubicBezTo>
                    <a:cubicBezTo>
                      <a:pt x="84" y="15"/>
                      <a:pt x="85" y="15"/>
                      <a:pt x="84" y="14"/>
                    </a:cubicBezTo>
                    <a:cubicBezTo>
                      <a:pt x="83" y="13"/>
                      <a:pt x="84" y="12"/>
                      <a:pt x="84" y="11"/>
                    </a:cubicBezTo>
                    <a:cubicBezTo>
                      <a:pt x="84" y="10"/>
                      <a:pt x="83" y="9"/>
                      <a:pt x="83" y="9"/>
                    </a:cubicBezTo>
                    <a:close/>
                  </a:path>
                </a:pathLst>
              </a:custGeom>
              <a:grpFill/>
              <a:ln w="6350">
                <a:noFill/>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GB" sz="1600" b="0" i="0" u="none" strike="noStrike" kern="0" cap="none" spc="0" normalizeH="0" baseline="0" noProof="0">
                  <a:ln>
                    <a:noFill/>
                  </a:ln>
                  <a:solidFill>
                    <a:srgbClr val="5C5C5C"/>
                  </a:solidFill>
                  <a:effectLst/>
                  <a:uLnTx/>
                  <a:uFillTx/>
                  <a:cs typeface="+mn-ea"/>
                  <a:sym typeface="+mn-lt"/>
                </a:endParaRPr>
              </a:p>
            </p:txBody>
          </p:sp>
          <p:sp>
            <p:nvSpPr>
              <p:cNvPr id="56" name="任意多边形 54">
                <a:extLst>
                  <a:ext uri="{FF2B5EF4-FFF2-40B4-BE49-F238E27FC236}">
                    <a16:creationId xmlns:a16="http://schemas.microsoft.com/office/drawing/2014/main" id="{9B49FFD6-4C15-F088-6B52-455A157BD276}"/>
                  </a:ext>
                </a:extLst>
              </p:cNvPr>
              <p:cNvSpPr/>
              <p:nvPr/>
            </p:nvSpPr>
            <p:spPr bwMode="auto">
              <a:xfrm>
                <a:off x="3491521" y="3609872"/>
                <a:ext cx="54339" cy="25229"/>
              </a:xfrm>
              <a:custGeom>
                <a:avLst/>
                <a:gdLst>
                  <a:gd name="T0" fmla="*/ 4 w 60"/>
                  <a:gd name="T1" fmla="*/ 6 h 28"/>
                  <a:gd name="T2" fmla="*/ 2 w 60"/>
                  <a:gd name="T3" fmla="*/ 7 h 28"/>
                  <a:gd name="T4" fmla="*/ 0 w 60"/>
                  <a:gd name="T5" fmla="*/ 7 h 28"/>
                  <a:gd name="T6" fmla="*/ 3 w 60"/>
                  <a:gd name="T7" fmla="*/ 3 h 28"/>
                  <a:gd name="T8" fmla="*/ 10 w 60"/>
                  <a:gd name="T9" fmla="*/ 0 h 28"/>
                  <a:gd name="T10" fmla="*/ 17 w 60"/>
                  <a:gd name="T11" fmla="*/ 1 h 28"/>
                  <a:gd name="T12" fmla="*/ 24 w 60"/>
                  <a:gd name="T13" fmla="*/ 4 h 28"/>
                  <a:gd name="T14" fmla="*/ 29 w 60"/>
                  <a:gd name="T15" fmla="*/ 6 h 28"/>
                  <a:gd name="T16" fmla="*/ 31 w 60"/>
                  <a:gd name="T17" fmla="*/ 10 h 28"/>
                  <a:gd name="T18" fmla="*/ 35 w 60"/>
                  <a:gd name="T19" fmla="*/ 14 h 28"/>
                  <a:gd name="T20" fmla="*/ 45 w 60"/>
                  <a:gd name="T21" fmla="*/ 16 h 28"/>
                  <a:gd name="T22" fmla="*/ 56 w 60"/>
                  <a:gd name="T23" fmla="*/ 19 h 28"/>
                  <a:gd name="T24" fmla="*/ 60 w 60"/>
                  <a:gd name="T25" fmla="*/ 22 h 28"/>
                  <a:gd name="T26" fmla="*/ 58 w 60"/>
                  <a:gd name="T27" fmla="*/ 25 h 28"/>
                  <a:gd name="T28" fmla="*/ 55 w 60"/>
                  <a:gd name="T29" fmla="*/ 28 h 28"/>
                  <a:gd name="T30" fmla="*/ 48 w 60"/>
                  <a:gd name="T31" fmla="*/ 27 h 28"/>
                  <a:gd name="T32" fmla="*/ 42 w 60"/>
                  <a:gd name="T33" fmla="*/ 26 h 28"/>
                  <a:gd name="T34" fmla="*/ 34 w 60"/>
                  <a:gd name="T35" fmla="*/ 24 h 28"/>
                  <a:gd name="T36" fmla="*/ 21 w 60"/>
                  <a:gd name="T37" fmla="*/ 20 h 28"/>
                  <a:gd name="T38" fmla="*/ 15 w 60"/>
                  <a:gd name="T39" fmla="*/ 17 h 28"/>
                  <a:gd name="T40" fmla="*/ 9 w 60"/>
                  <a:gd name="T41" fmla="*/ 12 h 28"/>
                  <a:gd name="T42" fmla="*/ 7 w 60"/>
                  <a:gd name="T43" fmla="*/ 8 h 28"/>
                  <a:gd name="T44" fmla="*/ 4 w 60"/>
                  <a:gd name="T45" fmla="*/ 6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0" h="28">
                    <a:moveTo>
                      <a:pt x="4" y="6"/>
                    </a:moveTo>
                    <a:cubicBezTo>
                      <a:pt x="4" y="6"/>
                      <a:pt x="2" y="6"/>
                      <a:pt x="2" y="7"/>
                    </a:cubicBezTo>
                    <a:cubicBezTo>
                      <a:pt x="1" y="7"/>
                      <a:pt x="0" y="8"/>
                      <a:pt x="0" y="7"/>
                    </a:cubicBezTo>
                    <a:cubicBezTo>
                      <a:pt x="1" y="6"/>
                      <a:pt x="2" y="4"/>
                      <a:pt x="3" y="3"/>
                    </a:cubicBezTo>
                    <a:cubicBezTo>
                      <a:pt x="4" y="2"/>
                      <a:pt x="7" y="0"/>
                      <a:pt x="10" y="0"/>
                    </a:cubicBezTo>
                    <a:cubicBezTo>
                      <a:pt x="12" y="0"/>
                      <a:pt x="15" y="1"/>
                      <a:pt x="17" y="1"/>
                    </a:cubicBezTo>
                    <a:cubicBezTo>
                      <a:pt x="18" y="2"/>
                      <a:pt x="23" y="4"/>
                      <a:pt x="24" y="4"/>
                    </a:cubicBezTo>
                    <a:cubicBezTo>
                      <a:pt x="25" y="4"/>
                      <a:pt x="28" y="5"/>
                      <a:pt x="29" y="6"/>
                    </a:cubicBezTo>
                    <a:cubicBezTo>
                      <a:pt x="30" y="7"/>
                      <a:pt x="30" y="10"/>
                      <a:pt x="31" y="10"/>
                    </a:cubicBezTo>
                    <a:cubicBezTo>
                      <a:pt x="32" y="10"/>
                      <a:pt x="33" y="13"/>
                      <a:pt x="35" y="14"/>
                    </a:cubicBezTo>
                    <a:cubicBezTo>
                      <a:pt x="37" y="14"/>
                      <a:pt x="42" y="14"/>
                      <a:pt x="45" y="16"/>
                    </a:cubicBezTo>
                    <a:cubicBezTo>
                      <a:pt x="49" y="17"/>
                      <a:pt x="52" y="19"/>
                      <a:pt x="56" y="19"/>
                    </a:cubicBezTo>
                    <a:cubicBezTo>
                      <a:pt x="60" y="19"/>
                      <a:pt x="60" y="21"/>
                      <a:pt x="60" y="22"/>
                    </a:cubicBezTo>
                    <a:cubicBezTo>
                      <a:pt x="59" y="24"/>
                      <a:pt x="59" y="25"/>
                      <a:pt x="58" y="25"/>
                    </a:cubicBezTo>
                    <a:cubicBezTo>
                      <a:pt x="57" y="26"/>
                      <a:pt x="57" y="28"/>
                      <a:pt x="55" y="28"/>
                    </a:cubicBezTo>
                    <a:cubicBezTo>
                      <a:pt x="53" y="28"/>
                      <a:pt x="49" y="28"/>
                      <a:pt x="48" y="27"/>
                    </a:cubicBezTo>
                    <a:cubicBezTo>
                      <a:pt x="47" y="27"/>
                      <a:pt x="44" y="26"/>
                      <a:pt x="42" y="26"/>
                    </a:cubicBezTo>
                    <a:cubicBezTo>
                      <a:pt x="40" y="26"/>
                      <a:pt x="37" y="26"/>
                      <a:pt x="34" y="24"/>
                    </a:cubicBezTo>
                    <a:cubicBezTo>
                      <a:pt x="31" y="23"/>
                      <a:pt x="23" y="21"/>
                      <a:pt x="21" y="20"/>
                    </a:cubicBezTo>
                    <a:cubicBezTo>
                      <a:pt x="20" y="20"/>
                      <a:pt x="16" y="18"/>
                      <a:pt x="15" y="17"/>
                    </a:cubicBezTo>
                    <a:cubicBezTo>
                      <a:pt x="14" y="16"/>
                      <a:pt x="9" y="12"/>
                      <a:pt x="9" y="12"/>
                    </a:cubicBezTo>
                    <a:cubicBezTo>
                      <a:pt x="8" y="10"/>
                      <a:pt x="8" y="9"/>
                      <a:pt x="7" y="8"/>
                    </a:cubicBezTo>
                    <a:cubicBezTo>
                      <a:pt x="6" y="7"/>
                      <a:pt x="4" y="6"/>
                      <a:pt x="4" y="6"/>
                    </a:cubicBezTo>
                    <a:close/>
                  </a:path>
                </a:pathLst>
              </a:custGeom>
              <a:grpFill/>
              <a:ln w="6350">
                <a:noFill/>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GB" sz="1600" b="0" i="0" u="none" strike="noStrike" kern="0" cap="none" spc="0" normalizeH="0" baseline="0" noProof="0">
                  <a:ln>
                    <a:noFill/>
                  </a:ln>
                  <a:solidFill>
                    <a:srgbClr val="5C5C5C"/>
                  </a:solidFill>
                  <a:effectLst/>
                  <a:uLnTx/>
                  <a:uFillTx/>
                  <a:cs typeface="+mn-ea"/>
                  <a:sym typeface="+mn-lt"/>
                </a:endParaRPr>
              </a:p>
            </p:txBody>
          </p:sp>
          <p:sp>
            <p:nvSpPr>
              <p:cNvPr id="57" name="任意多边形 55">
                <a:extLst>
                  <a:ext uri="{FF2B5EF4-FFF2-40B4-BE49-F238E27FC236}">
                    <a16:creationId xmlns:a16="http://schemas.microsoft.com/office/drawing/2014/main" id="{65D9F2E7-8B3D-EA03-6E42-2BB08FD5B880}"/>
                  </a:ext>
                </a:extLst>
              </p:cNvPr>
              <p:cNvSpPr/>
              <p:nvPr/>
            </p:nvSpPr>
            <p:spPr bwMode="auto">
              <a:xfrm>
                <a:off x="3494431" y="3617634"/>
                <a:ext cx="2911" cy="3881"/>
              </a:xfrm>
              <a:custGeom>
                <a:avLst/>
                <a:gdLst>
                  <a:gd name="T0" fmla="*/ 0 w 3"/>
                  <a:gd name="T1" fmla="*/ 2 h 5"/>
                  <a:gd name="T2" fmla="*/ 1 w 3"/>
                  <a:gd name="T3" fmla="*/ 0 h 5"/>
                  <a:gd name="T4" fmla="*/ 3 w 3"/>
                  <a:gd name="T5" fmla="*/ 2 h 5"/>
                  <a:gd name="T6" fmla="*/ 3 w 3"/>
                  <a:gd name="T7" fmla="*/ 4 h 5"/>
                  <a:gd name="T8" fmla="*/ 2 w 3"/>
                  <a:gd name="T9" fmla="*/ 4 h 5"/>
                  <a:gd name="T10" fmla="*/ 0 w 3"/>
                  <a:gd name="T11" fmla="*/ 2 h 5"/>
                </a:gdLst>
                <a:ahLst/>
                <a:cxnLst>
                  <a:cxn ang="0">
                    <a:pos x="T0" y="T1"/>
                  </a:cxn>
                  <a:cxn ang="0">
                    <a:pos x="T2" y="T3"/>
                  </a:cxn>
                  <a:cxn ang="0">
                    <a:pos x="T4" y="T5"/>
                  </a:cxn>
                  <a:cxn ang="0">
                    <a:pos x="T6" y="T7"/>
                  </a:cxn>
                  <a:cxn ang="0">
                    <a:pos x="T8" y="T9"/>
                  </a:cxn>
                  <a:cxn ang="0">
                    <a:pos x="T10" y="T11"/>
                  </a:cxn>
                </a:cxnLst>
                <a:rect l="0" t="0" r="r" b="b"/>
                <a:pathLst>
                  <a:path w="3" h="5">
                    <a:moveTo>
                      <a:pt x="0" y="2"/>
                    </a:moveTo>
                    <a:cubicBezTo>
                      <a:pt x="0" y="2"/>
                      <a:pt x="1" y="0"/>
                      <a:pt x="1" y="0"/>
                    </a:cubicBezTo>
                    <a:cubicBezTo>
                      <a:pt x="2" y="0"/>
                      <a:pt x="3" y="1"/>
                      <a:pt x="3" y="2"/>
                    </a:cubicBezTo>
                    <a:cubicBezTo>
                      <a:pt x="3" y="3"/>
                      <a:pt x="3" y="4"/>
                      <a:pt x="3" y="4"/>
                    </a:cubicBezTo>
                    <a:cubicBezTo>
                      <a:pt x="3" y="5"/>
                      <a:pt x="2" y="5"/>
                      <a:pt x="2" y="4"/>
                    </a:cubicBezTo>
                    <a:cubicBezTo>
                      <a:pt x="1" y="4"/>
                      <a:pt x="1" y="3"/>
                      <a:pt x="0" y="2"/>
                    </a:cubicBezTo>
                    <a:close/>
                  </a:path>
                </a:pathLst>
              </a:custGeom>
              <a:grpFill/>
              <a:ln w="6350">
                <a:noFill/>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GB" sz="1600" b="0" i="0" u="none" strike="noStrike" kern="0" cap="none" spc="0" normalizeH="0" baseline="0" noProof="0">
                  <a:ln>
                    <a:noFill/>
                  </a:ln>
                  <a:solidFill>
                    <a:srgbClr val="5C5C5C"/>
                  </a:solidFill>
                  <a:effectLst/>
                  <a:uLnTx/>
                  <a:uFillTx/>
                  <a:cs typeface="+mn-ea"/>
                  <a:sym typeface="+mn-lt"/>
                </a:endParaRPr>
              </a:p>
            </p:txBody>
          </p:sp>
          <p:sp>
            <p:nvSpPr>
              <p:cNvPr id="58" name="任意多边形 56">
                <a:extLst>
                  <a:ext uri="{FF2B5EF4-FFF2-40B4-BE49-F238E27FC236}">
                    <a16:creationId xmlns:a16="http://schemas.microsoft.com/office/drawing/2014/main" id="{6C2D668A-06E6-7A47-874E-073906951813}"/>
                  </a:ext>
                </a:extLst>
              </p:cNvPr>
              <p:cNvSpPr/>
              <p:nvPr/>
            </p:nvSpPr>
            <p:spPr bwMode="auto">
              <a:xfrm>
                <a:off x="3492491" y="3615694"/>
                <a:ext cx="1941" cy="3881"/>
              </a:xfrm>
              <a:custGeom>
                <a:avLst/>
                <a:gdLst>
                  <a:gd name="T0" fmla="*/ 0 w 2"/>
                  <a:gd name="T1" fmla="*/ 3 h 4"/>
                  <a:gd name="T2" fmla="*/ 0 w 2"/>
                  <a:gd name="T3" fmla="*/ 2 h 4"/>
                  <a:gd name="T4" fmla="*/ 2 w 2"/>
                  <a:gd name="T5" fmla="*/ 1 h 4"/>
                  <a:gd name="T6" fmla="*/ 2 w 2"/>
                  <a:gd name="T7" fmla="*/ 3 h 4"/>
                  <a:gd name="T8" fmla="*/ 0 w 2"/>
                  <a:gd name="T9" fmla="*/ 3 h 4"/>
                </a:gdLst>
                <a:ahLst/>
                <a:cxnLst>
                  <a:cxn ang="0">
                    <a:pos x="T0" y="T1"/>
                  </a:cxn>
                  <a:cxn ang="0">
                    <a:pos x="T2" y="T3"/>
                  </a:cxn>
                  <a:cxn ang="0">
                    <a:pos x="T4" y="T5"/>
                  </a:cxn>
                  <a:cxn ang="0">
                    <a:pos x="T6" y="T7"/>
                  </a:cxn>
                  <a:cxn ang="0">
                    <a:pos x="T8" y="T9"/>
                  </a:cxn>
                </a:cxnLst>
                <a:rect l="0" t="0" r="r" b="b"/>
                <a:pathLst>
                  <a:path w="2" h="4">
                    <a:moveTo>
                      <a:pt x="0" y="3"/>
                    </a:moveTo>
                    <a:cubicBezTo>
                      <a:pt x="0" y="3"/>
                      <a:pt x="0" y="3"/>
                      <a:pt x="0" y="2"/>
                    </a:cubicBezTo>
                    <a:cubicBezTo>
                      <a:pt x="0" y="2"/>
                      <a:pt x="2" y="0"/>
                      <a:pt x="2" y="1"/>
                    </a:cubicBezTo>
                    <a:cubicBezTo>
                      <a:pt x="2" y="1"/>
                      <a:pt x="2" y="3"/>
                      <a:pt x="2" y="3"/>
                    </a:cubicBezTo>
                    <a:cubicBezTo>
                      <a:pt x="1" y="4"/>
                      <a:pt x="0" y="3"/>
                      <a:pt x="0" y="3"/>
                    </a:cubicBezTo>
                    <a:close/>
                  </a:path>
                </a:pathLst>
              </a:custGeom>
              <a:grpFill/>
              <a:ln w="6350">
                <a:noFill/>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GB" sz="1600" b="0" i="0" u="none" strike="noStrike" kern="0" cap="none" spc="0" normalizeH="0" baseline="0" noProof="0">
                  <a:ln>
                    <a:noFill/>
                  </a:ln>
                  <a:solidFill>
                    <a:srgbClr val="5C5C5C"/>
                  </a:solidFill>
                  <a:effectLst/>
                  <a:uLnTx/>
                  <a:uFillTx/>
                  <a:cs typeface="+mn-ea"/>
                  <a:sym typeface="+mn-lt"/>
                </a:endParaRPr>
              </a:p>
            </p:txBody>
          </p:sp>
          <p:sp>
            <p:nvSpPr>
              <p:cNvPr id="59" name="任意多边形 57">
                <a:extLst>
                  <a:ext uri="{FF2B5EF4-FFF2-40B4-BE49-F238E27FC236}">
                    <a16:creationId xmlns:a16="http://schemas.microsoft.com/office/drawing/2014/main" id="{F49DB855-B8A0-26C4-B0C7-B4A89D14C56A}"/>
                  </a:ext>
                </a:extLst>
              </p:cNvPr>
              <p:cNvSpPr/>
              <p:nvPr/>
            </p:nvSpPr>
            <p:spPr bwMode="auto">
              <a:xfrm>
                <a:off x="3498313" y="3619575"/>
                <a:ext cx="971" cy="1941"/>
              </a:xfrm>
              <a:custGeom>
                <a:avLst/>
                <a:gdLst>
                  <a:gd name="T0" fmla="*/ 0 w 1"/>
                  <a:gd name="T1" fmla="*/ 1 h 3"/>
                  <a:gd name="T2" fmla="*/ 0 w 1"/>
                  <a:gd name="T3" fmla="*/ 0 h 3"/>
                  <a:gd name="T4" fmla="*/ 1 w 1"/>
                  <a:gd name="T5" fmla="*/ 1 h 3"/>
                  <a:gd name="T6" fmla="*/ 0 w 1"/>
                  <a:gd name="T7" fmla="*/ 2 h 3"/>
                  <a:gd name="T8" fmla="*/ 0 w 1"/>
                  <a:gd name="T9" fmla="*/ 1 h 3"/>
                </a:gdLst>
                <a:ahLst/>
                <a:cxnLst>
                  <a:cxn ang="0">
                    <a:pos x="T0" y="T1"/>
                  </a:cxn>
                  <a:cxn ang="0">
                    <a:pos x="T2" y="T3"/>
                  </a:cxn>
                  <a:cxn ang="0">
                    <a:pos x="T4" y="T5"/>
                  </a:cxn>
                  <a:cxn ang="0">
                    <a:pos x="T6" y="T7"/>
                  </a:cxn>
                  <a:cxn ang="0">
                    <a:pos x="T8" y="T9"/>
                  </a:cxn>
                </a:cxnLst>
                <a:rect l="0" t="0" r="r" b="b"/>
                <a:pathLst>
                  <a:path w="1" h="3">
                    <a:moveTo>
                      <a:pt x="0" y="1"/>
                    </a:moveTo>
                    <a:cubicBezTo>
                      <a:pt x="0" y="1"/>
                      <a:pt x="0" y="1"/>
                      <a:pt x="0" y="0"/>
                    </a:cubicBezTo>
                    <a:cubicBezTo>
                      <a:pt x="0" y="0"/>
                      <a:pt x="1" y="1"/>
                      <a:pt x="1" y="1"/>
                    </a:cubicBezTo>
                    <a:cubicBezTo>
                      <a:pt x="1" y="2"/>
                      <a:pt x="1" y="3"/>
                      <a:pt x="0" y="2"/>
                    </a:cubicBezTo>
                    <a:cubicBezTo>
                      <a:pt x="0" y="2"/>
                      <a:pt x="0" y="1"/>
                      <a:pt x="0" y="1"/>
                    </a:cubicBezTo>
                    <a:close/>
                  </a:path>
                </a:pathLst>
              </a:custGeom>
              <a:grpFill/>
              <a:ln w="6350">
                <a:noFill/>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GB" sz="1600" b="0" i="0" u="none" strike="noStrike" kern="0" cap="none" spc="0" normalizeH="0" baseline="0" noProof="0">
                  <a:ln>
                    <a:noFill/>
                  </a:ln>
                  <a:solidFill>
                    <a:srgbClr val="5C5C5C"/>
                  </a:solidFill>
                  <a:effectLst/>
                  <a:uLnTx/>
                  <a:uFillTx/>
                  <a:cs typeface="+mn-ea"/>
                  <a:sym typeface="+mn-lt"/>
                </a:endParaRPr>
              </a:p>
            </p:txBody>
          </p:sp>
          <p:sp>
            <p:nvSpPr>
              <p:cNvPr id="60" name="任意多边形 58">
                <a:extLst>
                  <a:ext uri="{FF2B5EF4-FFF2-40B4-BE49-F238E27FC236}">
                    <a16:creationId xmlns:a16="http://schemas.microsoft.com/office/drawing/2014/main" id="{21824128-33AF-8EE5-C8DD-8209046C8D35}"/>
                  </a:ext>
                </a:extLst>
              </p:cNvPr>
              <p:cNvSpPr/>
              <p:nvPr/>
            </p:nvSpPr>
            <p:spPr bwMode="auto">
              <a:xfrm>
                <a:off x="3507046" y="3629278"/>
                <a:ext cx="1941" cy="971"/>
              </a:xfrm>
              <a:custGeom>
                <a:avLst/>
                <a:gdLst>
                  <a:gd name="T0" fmla="*/ 1 w 2"/>
                  <a:gd name="T1" fmla="*/ 1 h 1"/>
                  <a:gd name="T2" fmla="*/ 0 w 2"/>
                  <a:gd name="T3" fmla="*/ 0 h 1"/>
                  <a:gd name="T4" fmla="*/ 2 w 2"/>
                  <a:gd name="T5" fmla="*/ 0 h 1"/>
                  <a:gd name="T6" fmla="*/ 1 w 2"/>
                  <a:gd name="T7" fmla="*/ 1 h 1"/>
                </a:gdLst>
                <a:ahLst/>
                <a:cxnLst>
                  <a:cxn ang="0">
                    <a:pos x="T0" y="T1"/>
                  </a:cxn>
                  <a:cxn ang="0">
                    <a:pos x="T2" y="T3"/>
                  </a:cxn>
                  <a:cxn ang="0">
                    <a:pos x="T4" y="T5"/>
                  </a:cxn>
                  <a:cxn ang="0">
                    <a:pos x="T6" y="T7"/>
                  </a:cxn>
                </a:cxnLst>
                <a:rect l="0" t="0" r="r" b="b"/>
                <a:pathLst>
                  <a:path w="2" h="1">
                    <a:moveTo>
                      <a:pt x="1" y="1"/>
                    </a:moveTo>
                    <a:cubicBezTo>
                      <a:pt x="1" y="1"/>
                      <a:pt x="0" y="1"/>
                      <a:pt x="0" y="0"/>
                    </a:cubicBezTo>
                    <a:cubicBezTo>
                      <a:pt x="1" y="0"/>
                      <a:pt x="2" y="0"/>
                      <a:pt x="2" y="0"/>
                    </a:cubicBezTo>
                    <a:cubicBezTo>
                      <a:pt x="2" y="1"/>
                      <a:pt x="1" y="1"/>
                      <a:pt x="1" y="1"/>
                    </a:cubicBezTo>
                    <a:close/>
                  </a:path>
                </a:pathLst>
              </a:custGeom>
              <a:grpFill/>
              <a:ln w="6350">
                <a:noFill/>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GB" sz="1600" b="0" i="0" u="none" strike="noStrike" kern="0" cap="none" spc="0" normalizeH="0" baseline="0" noProof="0">
                  <a:ln>
                    <a:noFill/>
                  </a:ln>
                  <a:solidFill>
                    <a:srgbClr val="5C5C5C"/>
                  </a:solidFill>
                  <a:effectLst/>
                  <a:uLnTx/>
                  <a:uFillTx/>
                  <a:cs typeface="+mn-ea"/>
                  <a:sym typeface="+mn-lt"/>
                </a:endParaRPr>
              </a:p>
            </p:txBody>
          </p:sp>
          <p:sp>
            <p:nvSpPr>
              <p:cNvPr id="61" name="任意多边形 59">
                <a:extLst>
                  <a:ext uri="{FF2B5EF4-FFF2-40B4-BE49-F238E27FC236}">
                    <a16:creationId xmlns:a16="http://schemas.microsoft.com/office/drawing/2014/main" id="{E4C1F1D3-1E46-2205-50D4-595F7173968F}"/>
                  </a:ext>
                </a:extLst>
              </p:cNvPr>
              <p:cNvSpPr/>
              <p:nvPr/>
            </p:nvSpPr>
            <p:spPr bwMode="auto">
              <a:xfrm>
                <a:off x="3478906" y="3638011"/>
                <a:ext cx="74716" cy="66954"/>
              </a:xfrm>
              <a:custGeom>
                <a:avLst/>
                <a:gdLst>
                  <a:gd name="T0" fmla="*/ 37 w 83"/>
                  <a:gd name="T1" fmla="*/ 73 h 74"/>
                  <a:gd name="T2" fmla="*/ 34 w 83"/>
                  <a:gd name="T3" fmla="*/ 69 h 74"/>
                  <a:gd name="T4" fmla="*/ 30 w 83"/>
                  <a:gd name="T5" fmla="*/ 68 h 74"/>
                  <a:gd name="T6" fmla="*/ 25 w 83"/>
                  <a:gd name="T7" fmla="*/ 67 h 74"/>
                  <a:gd name="T8" fmla="*/ 24 w 83"/>
                  <a:gd name="T9" fmla="*/ 62 h 74"/>
                  <a:gd name="T10" fmla="*/ 19 w 83"/>
                  <a:gd name="T11" fmla="*/ 65 h 74"/>
                  <a:gd name="T12" fmla="*/ 14 w 83"/>
                  <a:gd name="T13" fmla="*/ 66 h 74"/>
                  <a:gd name="T14" fmla="*/ 16 w 83"/>
                  <a:gd name="T15" fmla="*/ 61 h 74"/>
                  <a:gd name="T16" fmla="*/ 14 w 83"/>
                  <a:gd name="T17" fmla="*/ 58 h 74"/>
                  <a:gd name="T18" fmla="*/ 13 w 83"/>
                  <a:gd name="T19" fmla="*/ 52 h 74"/>
                  <a:gd name="T20" fmla="*/ 11 w 83"/>
                  <a:gd name="T21" fmla="*/ 49 h 74"/>
                  <a:gd name="T22" fmla="*/ 9 w 83"/>
                  <a:gd name="T23" fmla="*/ 48 h 74"/>
                  <a:gd name="T24" fmla="*/ 5 w 83"/>
                  <a:gd name="T25" fmla="*/ 49 h 74"/>
                  <a:gd name="T26" fmla="*/ 4 w 83"/>
                  <a:gd name="T27" fmla="*/ 47 h 74"/>
                  <a:gd name="T28" fmla="*/ 3 w 83"/>
                  <a:gd name="T29" fmla="*/ 43 h 74"/>
                  <a:gd name="T30" fmla="*/ 2 w 83"/>
                  <a:gd name="T31" fmla="*/ 39 h 74"/>
                  <a:gd name="T32" fmla="*/ 7 w 83"/>
                  <a:gd name="T33" fmla="*/ 38 h 74"/>
                  <a:gd name="T34" fmla="*/ 13 w 83"/>
                  <a:gd name="T35" fmla="*/ 36 h 74"/>
                  <a:gd name="T36" fmla="*/ 16 w 83"/>
                  <a:gd name="T37" fmla="*/ 34 h 74"/>
                  <a:gd name="T38" fmla="*/ 14 w 83"/>
                  <a:gd name="T39" fmla="*/ 25 h 74"/>
                  <a:gd name="T40" fmla="*/ 16 w 83"/>
                  <a:gd name="T41" fmla="*/ 22 h 74"/>
                  <a:gd name="T42" fmla="*/ 19 w 83"/>
                  <a:gd name="T43" fmla="*/ 23 h 74"/>
                  <a:gd name="T44" fmla="*/ 19 w 83"/>
                  <a:gd name="T45" fmla="*/ 20 h 74"/>
                  <a:gd name="T46" fmla="*/ 16 w 83"/>
                  <a:gd name="T47" fmla="*/ 16 h 74"/>
                  <a:gd name="T48" fmla="*/ 18 w 83"/>
                  <a:gd name="T49" fmla="*/ 13 h 74"/>
                  <a:gd name="T50" fmla="*/ 19 w 83"/>
                  <a:gd name="T51" fmla="*/ 9 h 74"/>
                  <a:gd name="T52" fmla="*/ 19 w 83"/>
                  <a:gd name="T53" fmla="*/ 7 h 74"/>
                  <a:gd name="T54" fmla="*/ 24 w 83"/>
                  <a:gd name="T55" fmla="*/ 3 h 74"/>
                  <a:gd name="T56" fmla="*/ 28 w 83"/>
                  <a:gd name="T57" fmla="*/ 2 h 74"/>
                  <a:gd name="T58" fmla="*/ 31 w 83"/>
                  <a:gd name="T59" fmla="*/ 0 h 74"/>
                  <a:gd name="T60" fmla="*/ 39 w 83"/>
                  <a:gd name="T61" fmla="*/ 3 h 74"/>
                  <a:gd name="T62" fmla="*/ 51 w 83"/>
                  <a:gd name="T63" fmla="*/ 9 h 74"/>
                  <a:gd name="T64" fmla="*/ 68 w 83"/>
                  <a:gd name="T65" fmla="*/ 21 h 74"/>
                  <a:gd name="T66" fmla="*/ 82 w 83"/>
                  <a:gd name="T67" fmla="*/ 41 h 74"/>
                  <a:gd name="T68" fmla="*/ 73 w 83"/>
                  <a:gd name="T69" fmla="*/ 54 h 74"/>
                  <a:gd name="T70" fmla="*/ 55 w 83"/>
                  <a:gd name="T71" fmla="*/ 58 h 74"/>
                  <a:gd name="T72" fmla="*/ 46 w 83"/>
                  <a:gd name="T73" fmla="*/ 68 h 74"/>
                  <a:gd name="T74" fmla="*/ 37 w 83"/>
                  <a:gd name="T75" fmla="*/ 74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83" h="74">
                    <a:moveTo>
                      <a:pt x="37" y="74"/>
                    </a:moveTo>
                    <a:cubicBezTo>
                      <a:pt x="37" y="73"/>
                      <a:pt x="37" y="73"/>
                      <a:pt x="37" y="73"/>
                    </a:cubicBezTo>
                    <a:cubicBezTo>
                      <a:pt x="37" y="72"/>
                      <a:pt x="37" y="71"/>
                      <a:pt x="36" y="70"/>
                    </a:cubicBezTo>
                    <a:cubicBezTo>
                      <a:pt x="36" y="69"/>
                      <a:pt x="34" y="69"/>
                      <a:pt x="34" y="69"/>
                    </a:cubicBezTo>
                    <a:cubicBezTo>
                      <a:pt x="33" y="68"/>
                      <a:pt x="33" y="67"/>
                      <a:pt x="32" y="66"/>
                    </a:cubicBezTo>
                    <a:cubicBezTo>
                      <a:pt x="31" y="66"/>
                      <a:pt x="30" y="67"/>
                      <a:pt x="30" y="68"/>
                    </a:cubicBezTo>
                    <a:cubicBezTo>
                      <a:pt x="29" y="68"/>
                      <a:pt x="27" y="68"/>
                      <a:pt x="27" y="68"/>
                    </a:cubicBezTo>
                    <a:cubicBezTo>
                      <a:pt x="26" y="68"/>
                      <a:pt x="25" y="68"/>
                      <a:pt x="25" y="67"/>
                    </a:cubicBezTo>
                    <a:cubicBezTo>
                      <a:pt x="25" y="66"/>
                      <a:pt x="25" y="65"/>
                      <a:pt x="25" y="64"/>
                    </a:cubicBezTo>
                    <a:cubicBezTo>
                      <a:pt x="25" y="63"/>
                      <a:pt x="24" y="62"/>
                      <a:pt x="24" y="62"/>
                    </a:cubicBezTo>
                    <a:cubicBezTo>
                      <a:pt x="23" y="61"/>
                      <a:pt x="21" y="62"/>
                      <a:pt x="20" y="62"/>
                    </a:cubicBezTo>
                    <a:cubicBezTo>
                      <a:pt x="19" y="63"/>
                      <a:pt x="19" y="64"/>
                      <a:pt x="19" y="65"/>
                    </a:cubicBezTo>
                    <a:cubicBezTo>
                      <a:pt x="19" y="66"/>
                      <a:pt x="18" y="65"/>
                      <a:pt x="17" y="65"/>
                    </a:cubicBezTo>
                    <a:cubicBezTo>
                      <a:pt x="16" y="64"/>
                      <a:pt x="15" y="66"/>
                      <a:pt x="14" y="66"/>
                    </a:cubicBezTo>
                    <a:cubicBezTo>
                      <a:pt x="14" y="66"/>
                      <a:pt x="14" y="65"/>
                      <a:pt x="14" y="64"/>
                    </a:cubicBezTo>
                    <a:cubicBezTo>
                      <a:pt x="14" y="64"/>
                      <a:pt x="15" y="62"/>
                      <a:pt x="16" y="61"/>
                    </a:cubicBezTo>
                    <a:cubicBezTo>
                      <a:pt x="16" y="60"/>
                      <a:pt x="15" y="60"/>
                      <a:pt x="14" y="60"/>
                    </a:cubicBezTo>
                    <a:cubicBezTo>
                      <a:pt x="13" y="59"/>
                      <a:pt x="14" y="59"/>
                      <a:pt x="14" y="58"/>
                    </a:cubicBezTo>
                    <a:cubicBezTo>
                      <a:pt x="14" y="58"/>
                      <a:pt x="13" y="55"/>
                      <a:pt x="13" y="55"/>
                    </a:cubicBezTo>
                    <a:cubicBezTo>
                      <a:pt x="13" y="54"/>
                      <a:pt x="13" y="53"/>
                      <a:pt x="13" y="52"/>
                    </a:cubicBezTo>
                    <a:cubicBezTo>
                      <a:pt x="13" y="51"/>
                      <a:pt x="12" y="51"/>
                      <a:pt x="12" y="50"/>
                    </a:cubicBezTo>
                    <a:cubicBezTo>
                      <a:pt x="12" y="49"/>
                      <a:pt x="11" y="49"/>
                      <a:pt x="11" y="49"/>
                    </a:cubicBezTo>
                    <a:cubicBezTo>
                      <a:pt x="10" y="49"/>
                      <a:pt x="10" y="48"/>
                      <a:pt x="9" y="48"/>
                    </a:cubicBezTo>
                    <a:cubicBezTo>
                      <a:pt x="9" y="47"/>
                      <a:pt x="9" y="48"/>
                      <a:pt x="9" y="48"/>
                    </a:cubicBezTo>
                    <a:cubicBezTo>
                      <a:pt x="9" y="49"/>
                      <a:pt x="8" y="50"/>
                      <a:pt x="7" y="50"/>
                    </a:cubicBezTo>
                    <a:cubicBezTo>
                      <a:pt x="6" y="50"/>
                      <a:pt x="5" y="49"/>
                      <a:pt x="5" y="49"/>
                    </a:cubicBezTo>
                    <a:cubicBezTo>
                      <a:pt x="5" y="49"/>
                      <a:pt x="5" y="49"/>
                      <a:pt x="5" y="49"/>
                    </a:cubicBezTo>
                    <a:cubicBezTo>
                      <a:pt x="5" y="48"/>
                      <a:pt x="4" y="47"/>
                      <a:pt x="4" y="47"/>
                    </a:cubicBezTo>
                    <a:cubicBezTo>
                      <a:pt x="4" y="46"/>
                      <a:pt x="4" y="46"/>
                      <a:pt x="4" y="45"/>
                    </a:cubicBezTo>
                    <a:cubicBezTo>
                      <a:pt x="4" y="44"/>
                      <a:pt x="4" y="43"/>
                      <a:pt x="3" y="43"/>
                    </a:cubicBezTo>
                    <a:cubicBezTo>
                      <a:pt x="2" y="42"/>
                      <a:pt x="1" y="42"/>
                      <a:pt x="1" y="42"/>
                    </a:cubicBezTo>
                    <a:cubicBezTo>
                      <a:pt x="0" y="41"/>
                      <a:pt x="1" y="39"/>
                      <a:pt x="2" y="39"/>
                    </a:cubicBezTo>
                    <a:cubicBezTo>
                      <a:pt x="3" y="39"/>
                      <a:pt x="4" y="39"/>
                      <a:pt x="5" y="38"/>
                    </a:cubicBezTo>
                    <a:cubicBezTo>
                      <a:pt x="5" y="38"/>
                      <a:pt x="6" y="38"/>
                      <a:pt x="7" y="38"/>
                    </a:cubicBezTo>
                    <a:cubicBezTo>
                      <a:pt x="8" y="38"/>
                      <a:pt x="9" y="38"/>
                      <a:pt x="10" y="38"/>
                    </a:cubicBezTo>
                    <a:cubicBezTo>
                      <a:pt x="11" y="37"/>
                      <a:pt x="12" y="36"/>
                      <a:pt x="13" y="36"/>
                    </a:cubicBezTo>
                    <a:cubicBezTo>
                      <a:pt x="14" y="36"/>
                      <a:pt x="14" y="35"/>
                      <a:pt x="14" y="35"/>
                    </a:cubicBezTo>
                    <a:cubicBezTo>
                      <a:pt x="15" y="35"/>
                      <a:pt x="16" y="35"/>
                      <a:pt x="16" y="34"/>
                    </a:cubicBezTo>
                    <a:cubicBezTo>
                      <a:pt x="16" y="33"/>
                      <a:pt x="14" y="29"/>
                      <a:pt x="14" y="28"/>
                    </a:cubicBezTo>
                    <a:cubicBezTo>
                      <a:pt x="14" y="27"/>
                      <a:pt x="13" y="25"/>
                      <a:pt x="14" y="25"/>
                    </a:cubicBezTo>
                    <a:cubicBezTo>
                      <a:pt x="14" y="25"/>
                      <a:pt x="15" y="24"/>
                      <a:pt x="15" y="24"/>
                    </a:cubicBezTo>
                    <a:cubicBezTo>
                      <a:pt x="15" y="23"/>
                      <a:pt x="15" y="22"/>
                      <a:pt x="16" y="22"/>
                    </a:cubicBezTo>
                    <a:cubicBezTo>
                      <a:pt x="17" y="23"/>
                      <a:pt x="17" y="24"/>
                      <a:pt x="17" y="23"/>
                    </a:cubicBezTo>
                    <a:cubicBezTo>
                      <a:pt x="18" y="22"/>
                      <a:pt x="18" y="22"/>
                      <a:pt x="19" y="23"/>
                    </a:cubicBezTo>
                    <a:cubicBezTo>
                      <a:pt x="20" y="23"/>
                      <a:pt x="21" y="22"/>
                      <a:pt x="21" y="22"/>
                    </a:cubicBezTo>
                    <a:cubicBezTo>
                      <a:pt x="20" y="21"/>
                      <a:pt x="20" y="20"/>
                      <a:pt x="19" y="20"/>
                    </a:cubicBezTo>
                    <a:cubicBezTo>
                      <a:pt x="19" y="20"/>
                      <a:pt x="19" y="18"/>
                      <a:pt x="18" y="18"/>
                    </a:cubicBezTo>
                    <a:cubicBezTo>
                      <a:pt x="17" y="17"/>
                      <a:pt x="16" y="17"/>
                      <a:pt x="16" y="16"/>
                    </a:cubicBezTo>
                    <a:cubicBezTo>
                      <a:pt x="16" y="15"/>
                      <a:pt x="16" y="15"/>
                      <a:pt x="17" y="14"/>
                    </a:cubicBezTo>
                    <a:cubicBezTo>
                      <a:pt x="18" y="14"/>
                      <a:pt x="18" y="13"/>
                      <a:pt x="18" y="13"/>
                    </a:cubicBezTo>
                    <a:cubicBezTo>
                      <a:pt x="19" y="12"/>
                      <a:pt x="19" y="11"/>
                      <a:pt x="19" y="10"/>
                    </a:cubicBezTo>
                    <a:cubicBezTo>
                      <a:pt x="18" y="10"/>
                      <a:pt x="18" y="10"/>
                      <a:pt x="19" y="9"/>
                    </a:cubicBezTo>
                    <a:cubicBezTo>
                      <a:pt x="19" y="9"/>
                      <a:pt x="19" y="9"/>
                      <a:pt x="18" y="9"/>
                    </a:cubicBezTo>
                    <a:cubicBezTo>
                      <a:pt x="18" y="8"/>
                      <a:pt x="18" y="8"/>
                      <a:pt x="19" y="7"/>
                    </a:cubicBezTo>
                    <a:cubicBezTo>
                      <a:pt x="19" y="7"/>
                      <a:pt x="21" y="6"/>
                      <a:pt x="21" y="5"/>
                    </a:cubicBezTo>
                    <a:cubicBezTo>
                      <a:pt x="22" y="4"/>
                      <a:pt x="24" y="2"/>
                      <a:pt x="24" y="3"/>
                    </a:cubicBezTo>
                    <a:cubicBezTo>
                      <a:pt x="25" y="3"/>
                      <a:pt x="25" y="3"/>
                      <a:pt x="26" y="3"/>
                    </a:cubicBezTo>
                    <a:cubicBezTo>
                      <a:pt x="27" y="3"/>
                      <a:pt x="28" y="2"/>
                      <a:pt x="28" y="2"/>
                    </a:cubicBezTo>
                    <a:cubicBezTo>
                      <a:pt x="29" y="1"/>
                      <a:pt x="31" y="0"/>
                      <a:pt x="31" y="0"/>
                    </a:cubicBezTo>
                    <a:cubicBezTo>
                      <a:pt x="31" y="0"/>
                      <a:pt x="31" y="0"/>
                      <a:pt x="31" y="0"/>
                    </a:cubicBezTo>
                    <a:cubicBezTo>
                      <a:pt x="31" y="0"/>
                      <a:pt x="32" y="1"/>
                      <a:pt x="32" y="1"/>
                    </a:cubicBezTo>
                    <a:cubicBezTo>
                      <a:pt x="34" y="2"/>
                      <a:pt x="37" y="2"/>
                      <a:pt x="39" y="3"/>
                    </a:cubicBezTo>
                    <a:cubicBezTo>
                      <a:pt x="40" y="3"/>
                      <a:pt x="43" y="5"/>
                      <a:pt x="44" y="7"/>
                    </a:cubicBezTo>
                    <a:cubicBezTo>
                      <a:pt x="45" y="8"/>
                      <a:pt x="48" y="8"/>
                      <a:pt x="51" y="9"/>
                    </a:cubicBezTo>
                    <a:cubicBezTo>
                      <a:pt x="53" y="9"/>
                      <a:pt x="57" y="11"/>
                      <a:pt x="60" y="13"/>
                    </a:cubicBezTo>
                    <a:cubicBezTo>
                      <a:pt x="63" y="14"/>
                      <a:pt x="67" y="19"/>
                      <a:pt x="68" y="21"/>
                    </a:cubicBezTo>
                    <a:cubicBezTo>
                      <a:pt x="70" y="23"/>
                      <a:pt x="73" y="28"/>
                      <a:pt x="75" y="30"/>
                    </a:cubicBezTo>
                    <a:cubicBezTo>
                      <a:pt x="76" y="32"/>
                      <a:pt x="81" y="40"/>
                      <a:pt x="82" y="41"/>
                    </a:cubicBezTo>
                    <a:cubicBezTo>
                      <a:pt x="83" y="43"/>
                      <a:pt x="83" y="49"/>
                      <a:pt x="82" y="50"/>
                    </a:cubicBezTo>
                    <a:cubicBezTo>
                      <a:pt x="82" y="51"/>
                      <a:pt x="75" y="54"/>
                      <a:pt x="73" y="54"/>
                    </a:cubicBezTo>
                    <a:cubicBezTo>
                      <a:pt x="72" y="54"/>
                      <a:pt x="64" y="56"/>
                      <a:pt x="62" y="56"/>
                    </a:cubicBezTo>
                    <a:cubicBezTo>
                      <a:pt x="60" y="56"/>
                      <a:pt x="56" y="57"/>
                      <a:pt x="55" y="58"/>
                    </a:cubicBezTo>
                    <a:cubicBezTo>
                      <a:pt x="53" y="59"/>
                      <a:pt x="50" y="62"/>
                      <a:pt x="49" y="63"/>
                    </a:cubicBezTo>
                    <a:cubicBezTo>
                      <a:pt x="47" y="65"/>
                      <a:pt x="46" y="67"/>
                      <a:pt x="46" y="68"/>
                    </a:cubicBezTo>
                    <a:cubicBezTo>
                      <a:pt x="45" y="69"/>
                      <a:pt x="43" y="72"/>
                      <a:pt x="41" y="72"/>
                    </a:cubicBezTo>
                    <a:cubicBezTo>
                      <a:pt x="39" y="73"/>
                      <a:pt x="38" y="73"/>
                      <a:pt x="37" y="74"/>
                    </a:cubicBezTo>
                    <a:close/>
                  </a:path>
                </a:pathLst>
              </a:custGeom>
              <a:grpFill/>
              <a:ln w="6350">
                <a:noFill/>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GB" sz="1600" b="0" i="0" u="none" strike="noStrike" kern="0" cap="none" spc="0" normalizeH="0" baseline="0" noProof="0">
                  <a:ln>
                    <a:noFill/>
                  </a:ln>
                  <a:solidFill>
                    <a:srgbClr val="5C5C5C"/>
                  </a:solidFill>
                  <a:effectLst/>
                  <a:uLnTx/>
                  <a:uFillTx/>
                  <a:cs typeface="+mn-ea"/>
                  <a:sym typeface="+mn-lt"/>
                </a:endParaRPr>
              </a:p>
            </p:txBody>
          </p:sp>
          <p:sp>
            <p:nvSpPr>
              <p:cNvPr id="62" name="任意多边形 60">
                <a:extLst>
                  <a:ext uri="{FF2B5EF4-FFF2-40B4-BE49-F238E27FC236}">
                    <a16:creationId xmlns:a16="http://schemas.microsoft.com/office/drawing/2014/main" id="{7230156C-8E26-9B37-D8A9-416A59B5F0E1}"/>
                  </a:ext>
                </a:extLst>
              </p:cNvPr>
              <p:cNvSpPr/>
              <p:nvPr/>
            </p:nvSpPr>
            <p:spPr bwMode="auto">
              <a:xfrm>
                <a:off x="3138318" y="3366316"/>
                <a:ext cx="404631" cy="341559"/>
              </a:xfrm>
              <a:custGeom>
                <a:avLst/>
                <a:gdLst>
                  <a:gd name="T0" fmla="*/ 396 w 450"/>
                  <a:gd name="T1" fmla="*/ 316 h 379"/>
                  <a:gd name="T2" fmla="*/ 393 w 450"/>
                  <a:gd name="T3" fmla="*/ 337 h 379"/>
                  <a:gd name="T4" fmla="*/ 379 w 450"/>
                  <a:gd name="T5" fmla="*/ 354 h 379"/>
                  <a:gd name="T6" fmla="*/ 359 w 450"/>
                  <a:gd name="T7" fmla="*/ 375 h 379"/>
                  <a:gd name="T8" fmla="*/ 344 w 450"/>
                  <a:gd name="T9" fmla="*/ 366 h 379"/>
                  <a:gd name="T10" fmla="*/ 307 w 450"/>
                  <a:gd name="T11" fmla="*/ 350 h 379"/>
                  <a:gd name="T12" fmla="*/ 287 w 450"/>
                  <a:gd name="T13" fmla="*/ 354 h 379"/>
                  <a:gd name="T14" fmla="*/ 277 w 450"/>
                  <a:gd name="T15" fmla="*/ 355 h 379"/>
                  <a:gd name="T16" fmla="*/ 264 w 450"/>
                  <a:gd name="T17" fmla="*/ 349 h 379"/>
                  <a:gd name="T18" fmla="*/ 252 w 450"/>
                  <a:gd name="T19" fmla="*/ 348 h 379"/>
                  <a:gd name="T20" fmla="*/ 233 w 450"/>
                  <a:gd name="T21" fmla="*/ 354 h 379"/>
                  <a:gd name="T22" fmla="*/ 214 w 450"/>
                  <a:gd name="T23" fmla="*/ 346 h 379"/>
                  <a:gd name="T24" fmla="*/ 221 w 450"/>
                  <a:gd name="T25" fmla="*/ 320 h 379"/>
                  <a:gd name="T26" fmla="*/ 204 w 450"/>
                  <a:gd name="T27" fmla="*/ 319 h 379"/>
                  <a:gd name="T28" fmla="*/ 193 w 450"/>
                  <a:gd name="T29" fmla="*/ 311 h 379"/>
                  <a:gd name="T30" fmla="*/ 180 w 450"/>
                  <a:gd name="T31" fmla="*/ 293 h 379"/>
                  <a:gd name="T32" fmla="*/ 191 w 450"/>
                  <a:gd name="T33" fmla="*/ 271 h 379"/>
                  <a:gd name="T34" fmla="*/ 198 w 450"/>
                  <a:gd name="T35" fmla="*/ 246 h 379"/>
                  <a:gd name="T36" fmla="*/ 197 w 450"/>
                  <a:gd name="T37" fmla="*/ 234 h 379"/>
                  <a:gd name="T38" fmla="*/ 213 w 450"/>
                  <a:gd name="T39" fmla="*/ 236 h 379"/>
                  <a:gd name="T40" fmla="*/ 232 w 450"/>
                  <a:gd name="T41" fmla="*/ 233 h 379"/>
                  <a:gd name="T42" fmla="*/ 219 w 450"/>
                  <a:gd name="T43" fmla="*/ 202 h 379"/>
                  <a:gd name="T44" fmla="*/ 198 w 450"/>
                  <a:gd name="T45" fmla="*/ 211 h 379"/>
                  <a:gd name="T46" fmla="*/ 176 w 450"/>
                  <a:gd name="T47" fmla="*/ 225 h 379"/>
                  <a:gd name="T48" fmla="*/ 162 w 450"/>
                  <a:gd name="T49" fmla="*/ 207 h 379"/>
                  <a:gd name="T50" fmla="*/ 137 w 450"/>
                  <a:gd name="T51" fmla="*/ 188 h 379"/>
                  <a:gd name="T52" fmla="*/ 137 w 450"/>
                  <a:gd name="T53" fmla="*/ 164 h 379"/>
                  <a:gd name="T54" fmla="*/ 145 w 450"/>
                  <a:gd name="T55" fmla="*/ 137 h 379"/>
                  <a:gd name="T56" fmla="*/ 115 w 450"/>
                  <a:gd name="T57" fmla="*/ 141 h 379"/>
                  <a:gd name="T58" fmla="*/ 107 w 450"/>
                  <a:gd name="T59" fmla="*/ 126 h 379"/>
                  <a:gd name="T60" fmla="*/ 98 w 450"/>
                  <a:gd name="T61" fmla="*/ 119 h 379"/>
                  <a:gd name="T62" fmla="*/ 82 w 450"/>
                  <a:gd name="T63" fmla="*/ 115 h 379"/>
                  <a:gd name="T64" fmla="*/ 62 w 450"/>
                  <a:gd name="T65" fmla="*/ 114 h 379"/>
                  <a:gd name="T66" fmla="*/ 54 w 450"/>
                  <a:gd name="T67" fmla="*/ 102 h 379"/>
                  <a:gd name="T68" fmla="*/ 42 w 450"/>
                  <a:gd name="T69" fmla="*/ 88 h 379"/>
                  <a:gd name="T70" fmla="*/ 18 w 450"/>
                  <a:gd name="T71" fmla="*/ 83 h 379"/>
                  <a:gd name="T72" fmla="*/ 7 w 450"/>
                  <a:gd name="T73" fmla="*/ 73 h 379"/>
                  <a:gd name="T74" fmla="*/ 12 w 450"/>
                  <a:gd name="T75" fmla="*/ 46 h 379"/>
                  <a:gd name="T76" fmla="*/ 40 w 450"/>
                  <a:gd name="T77" fmla="*/ 46 h 379"/>
                  <a:gd name="T78" fmla="*/ 60 w 450"/>
                  <a:gd name="T79" fmla="*/ 75 h 379"/>
                  <a:gd name="T80" fmla="*/ 82 w 450"/>
                  <a:gd name="T81" fmla="*/ 73 h 379"/>
                  <a:gd name="T82" fmla="*/ 106 w 450"/>
                  <a:gd name="T83" fmla="*/ 60 h 379"/>
                  <a:gd name="T84" fmla="*/ 129 w 450"/>
                  <a:gd name="T85" fmla="*/ 57 h 379"/>
                  <a:gd name="T86" fmla="*/ 140 w 450"/>
                  <a:gd name="T87" fmla="*/ 78 h 379"/>
                  <a:gd name="T88" fmla="*/ 155 w 450"/>
                  <a:gd name="T89" fmla="*/ 54 h 379"/>
                  <a:gd name="T90" fmla="*/ 174 w 450"/>
                  <a:gd name="T91" fmla="*/ 44 h 379"/>
                  <a:gd name="T92" fmla="*/ 180 w 450"/>
                  <a:gd name="T93" fmla="*/ 21 h 379"/>
                  <a:gd name="T94" fmla="*/ 203 w 450"/>
                  <a:gd name="T95" fmla="*/ 2 h 379"/>
                  <a:gd name="T96" fmla="*/ 217 w 450"/>
                  <a:gd name="T97" fmla="*/ 31 h 379"/>
                  <a:gd name="T98" fmla="*/ 251 w 450"/>
                  <a:gd name="T99" fmla="*/ 49 h 379"/>
                  <a:gd name="T100" fmla="*/ 313 w 450"/>
                  <a:gd name="T101" fmla="*/ 104 h 379"/>
                  <a:gd name="T102" fmla="*/ 333 w 450"/>
                  <a:gd name="T103" fmla="*/ 143 h 379"/>
                  <a:gd name="T104" fmla="*/ 352 w 450"/>
                  <a:gd name="T105" fmla="*/ 172 h 379"/>
                  <a:gd name="T106" fmla="*/ 362 w 450"/>
                  <a:gd name="T107" fmla="*/ 202 h 379"/>
                  <a:gd name="T108" fmla="*/ 375 w 450"/>
                  <a:gd name="T109" fmla="*/ 213 h 379"/>
                  <a:gd name="T110" fmla="*/ 402 w 450"/>
                  <a:gd name="T111" fmla="*/ 239 h 379"/>
                  <a:gd name="T112" fmla="*/ 441 w 450"/>
                  <a:gd name="T113" fmla="*/ 278 h 379"/>
                  <a:gd name="T114" fmla="*/ 377 w 450"/>
                  <a:gd name="T115" fmla="*/ 278 h 379"/>
                  <a:gd name="T116" fmla="*/ 329 w 450"/>
                  <a:gd name="T117" fmla="*/ 269 h 379"/>
                  <a:gd name="T118" fmla="*/ 364 w 450"/>
                  <a:gd name="T119" fmla="*/ 280 h 3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50" h="379">
                    <a:moveTo>
                      <a:pt x="410" y="302"/>
                    </a:moveTo>
                    <a:cubicBezTo>
                      <a:pt x="410" y="302"/>
                      <a:pt x="410" y="302"/>
                      <a:pt x="410" y="302"/>
                    </a:cubicBezTo>
                    <a:cubicBezTo>
                      <a:pt x="409" y="303"/>
                      <a:pt x="408" y="303"/>
                      <a:pt x="407" y="304"/>
                    </a:cubicBezTo>
                    <a:cubicBezTo>
                      <a:pt x="407" y="304"/>
                      <a:pt x="406" y="305"/>
                      <a:pt x="405" y="305"/>
                    </a:cubicBezTo>
                    <a:cubicBezTo>
                      <a:pt x="404" y="305"/>
                      <a:pt x="404" y="305"/>
                      <a:pt x="403" y="305"/>
                    </a:cubicBezTo>
                    <a:cubicBezTo>
                      <a:pt x="403" y="304"/>
                      <a:pt x="401" y="306"/>
                      <a:pt x="400" y="307"/>
                    </a:cubicBezTo>
                    <a:cubicBezTo>
                      <a:pt x="400" y="308"/>
                      <a:pt x="398" y="309"/>
                      <a:pt x="398" y="309"/>
                    </a:cubicBezTo>
                    <a:cubicBezTo>
                      <a:pt x="397" y="310"/>
                      <a:pt x="397" y="310"/>
                      <a:pt x="397" y="311"/>
                    </a:cubicBezTo>
                    <a:cubicBezTo>
                      <a:pt x="398" y="311"/>
                      <a:pt x="398" y="311"/>
                      <a:pt x="398" y="311"/>
                    </a:cubicBezTo>
                    <a:cubicBezTo>
                      <a:pt x="397" y="312"/>
                      <a:pt x="397" y="312"/>
                      <a:pt x="398" y="312"/>
                    </a:cubicBezTo>
                    <a:cubicBezTo>
                      <a:pt x="398" y="313"/>
                      <a:pt x="398" y="314"/>
                      <a:pt x="397" y="315"/>
                    </a:cubicBezTo>
                    <a:cubicBezTo>
                      <a:pt x="397" y="315"/>
                      <a:pt x="397" y="316"/>
                      <a:pt x="396" y="316"/>
                    </a:cubicBezTo>
                    <a:cubicBezTo>
                      <a:pt x="395" y="317"/>
                      <a:pt x="395" y="317"/>
                      <a:pt x="395" y="318"/>
                    </a:cubicBezTo>
                    <a:cubicBezTo>
                      <a:pt x="395" y="319"/>
                      <a:pt x="396" y="319"/>
                      <a:pt x="397" y="320"/>
                    </a:cubicBezTo>
                    <a:cubicBezTo>
                      <a:pt x="398" y="320"/>
                      <a:pt x="398" y="322"/>
                      <a:pt x="398" y="322"/>
                    </a:cubicBezTo>
                    <a:cubicBezTo>
                      <a:pt x="399" y="322"/>
                      <a:pt x="399" y="323"/>
                      <a:pt x="400" y="324"/>
                    </a:cubicBezTo>
                    <a:cubicBezTo>
                      <a:pt x="400" y="324"/>
                      <a:pt x="399" y="325"/>
                      <a:pt x="398" y="325"/>
                    </a:cubicBezTo>
                    <a:cubicBezTo>
                      <a:pt x="397" y="324"/>
                      <a:pt x="397" y="324"/>
                      <a:pt x="396" y="325"/>
                    </a:cubicBezTo>
                    <a:cubicBezTo>
                      <a:pt x="396" y="326"/>
                      <a:pt x="396" y="325"/>
                      <a:pt x="395" y="324"/>
                    </a:cubicBezTo>
                    <a:cubicBezTo>
                      <a:pt x="394" y="324"/>
                      <a:pt x="394" y="325"/>
                      <a:pt x="394" y="326"/>
                    </a:cubicBezTo>
                    <a:cubicBezTo>
                      <a:pt x="394" y="326"/>
                      <a:pt x="393" y="327"/>
                      <a:pt x="393" y="327"/>
                    </a:cubicBezTo>
                    <a:cubicBezTo>
                      <a:pt x="392" y="327"/>
                      <a:pt x="393" y="329"/>
                      <a:pt x="393" y="330"/>
                    </a:cubicBezTo>
                    <a:cubicBezTo>
                      <a:pt x="393" y="331"/>
                      <a:pt x="395" y="335"/>
                      <a:pt x="395" y="336"/>
                    </a:cubicBezTo>
                    <a:cubicBezTo>
                      <a:pt x="395" y="337"/>
                      <a:pt x="394" y="337"/>
                      <a:pt x="393" y="337"/>
                    </a:cubicBezTo>
                    <a:cubicBezTo>
                      <a:pt x="393" y="337"/>
                      <a:pt x="393" y="338"/>
                      <a:pt x="392" y="338"/>
                    </a:cubicBezTo>
                    <a:cubicBezTo>
                      <a:pt x="391" y="338"/>
                      <a:pt x="390" y="339"/>
                      <a:pt x="389" y="340"/>
                    </a:cubicBezTo>
                    <a:cubicBezTo>
                      <a:pt x="388" y="340"/>
                      <a:pt x="387" y="340"/>
                      <a:pt x="386" y="340"/>
                    </a:cubicBezTo>
                    <a:cubicBezTo>
                      <a:pt x="385" y="340"/>
                      <a:pt x="384" y="340"/>
                      <a:pt x="384" y="340"/>
                    </a:cubicBezTo>
                    <a:cubicBezTo>
                      <a:pt x="383" y="341"/>
                      <a:pt x="382" y="341"/>
                      <a:pt x="381" y="341"/>
                    </a:cubicBezTo>
                    <a:cubicBezTo>
                      <a:pt x="380" y="341"/>
                      <a:pt x="379" y="343"/>
                      <a:pt x="380" y="344"/>
                    </a:cubicBezTo>
                    <a:cubicBezTo>
                      <a:pt x="380" y="344"/>
                      <a:pt x="381" y="344"/>
                      <a:pt x="382" y="345"/>
                    </a:cubicBezTo>
                    <a:cubicBezTo>
                      <a:pt x="383" y="345"/>
                      <a:pt x="383" y="346"/>
                      <a:pt x="383" y="347"/>
                    </a:cubicBezTo>
                    <a:cubicBezTo>
                      <a:pt x="383" y="348"/>
                      <a:pt x="383" y="348"/>
                      <a:pt x="383" y="349"/>
                    </a:cubicBezTo>
                    <a:cubicBezTo>
                      <a:pt x="384" y="350"/>
                      <a:pt x="384" y="351"/>
                      <a:pt x="384" y="352"/>
                    </a:cubicBezTo>
                    <a:cubicBezTo>
                      <a:pt x="383" y="353"/>
                      <a:pt x="382" y="354"/>
                      <a:pt x="382" y="354"/>
                    </a:cubicBezTo>
                    <a:cubicBezTo>
                      <a:pt x="381" y="354"/>
                      <a:pt x="380" y="354"/>
                      <a:pt x="379" y="354"/>
                    </a:cubicBezTo>
                    <a:cubicBezTo>
                      <a:pt x="378" y="353"/>
                      <a:pt x="375" y="354"/>
                      <a:pt x="375" y="354"/>
                    </a:cubicBezTo>
                    <a:cubicBezTo>
                      <a:pt x="374" y="355"/>
                      <a:pt x="374" y="356"/>
                      <a:pt x="374" y="356"/>
                    </a:cubicBezTo>
                    <a:cubicBezTo>
                      <a:pt x="374" y="357"/>
                      <a:pt x="373" y="358"/>
                      <a:pt x="373" y="358"/>
                    </a:cubicBezTo>
                    <a:cubicBezTo>
                      <a:pt x="372" y="358"/>
                      <a:pt x="371" y="358"/>
                      <a:pt x="370" y="358"/>
                    </a:cubicBezTo>
                    <a:cubicBezTo>
                      <a:pt x="369" y="358"/>
                      <a:pt x="368" y="359"/>
                      <a:pt x="368" y="359"/>
                    </a:cubicBezTo>
                    <a:cubicBezTo>
                      <a:pt x="368" y="359"/>
                      <a:pt x="369" y="361"/>
                      <a:pt x="370" y="361"/>
                    </a:cubicBezTo>
                    <a:cubicBezTo>
                      <a:pt x="370" y="361"/>
                      <a:pt x="371" y="363"/>
                      <a:pt x="371" y="363"/>
                    </a:cubicBezTo>
                    <a:cubicBezTo>
                      <a:pt x="371" y="364"/>
                      <a:pt x="371" y="365"/>
                      <a:pt x="371" y="365"/>
                    </a:cubicBezTo>
                    <a:cubicBezTo>
                      <a:pt x="371" y="366"/>
                      <a:pt x="371" y="366"/>
                      <a:pt x="371" y="366"/>
                    </a:cubicBezTo>
                    <a:cubicBezTo>
                      <a:pt x="370" y="366"/>
                      <a:pt x="367" y="368"/>
                      <a:pt x="366" y="369"/>
                    </a:cubicBezTo>
                    <a:cubicBezTo>
                      <a:pt x="366" y="369"/>
                      <a:pt x="362" y="369"/>
                      <a:pt x="362" y="370"/>
                    </a:cubicBezTo>
                    <a:cubicBezTo>
                      <a:pt x="362" y="370"/>
                      <a:pt x="359" y="375"/>
                      <a:pt x="359" y="375"/>
                    </a:cubicBezTo>
                    <a:cubicBezTo>
                      <a:pt x="359" y="376"/>
                      <a:pt x="356" y="379"/>
                      <a:pt x="356" y="379"/>
                    </a:cubicBezTo>
                    <a:cubicBezTo>
                      <a:pt x="356" y="379"/>
                      <a:pt x="355" y="379"/>
                      <a:pt x="355" y="378"/>
                    </a:cubicBezTo>
                    <a:cubicBezTo>
                      <a:pt x="355" y="378"/>
                      <a:pt x="355" y="376"/>
                      <a:pt x="354" y="375"/>
                    </a:cubicBezTo>
                    <a:cubicBezTo>
                      <a:pt x="352" y="375"/>
                      <a:pt x="353" y="374"/>
                      <a:pt x="352" y="373"/>
                    </a:cubicBezTo>
                    <a:cubicBezTo>
                      <a:pt x="352" y="373"/>
                      <a:pt x="352" y="372"/>
                      <a:pt x="351" y="372"/>
                    </a:cubicBezTo>
                    <a:cubicBezTo>
                      <a:pt x="350" y="371"/>
                      <a:pt x="351" y="371"/>
                      <a:pt x="351" y="370"/>
                    </a:cubicBezTo>
                    <a:cubicBezTo>
                      <a:pt x="351" y="370"/>
                      <a:pt x="350" y="369"/>
                      <a:pt x="350" y="368"/>
                    </a:cubicBezTo>
                    <a:cubicBezTo>
                      <a:pt x="350" y="368"/>
                      <a:pt x="349" y="368"/>
                      <a:pt x="348" y="368"/>
                    </a:cubicBezTo>
                    <a:cubicBezTo>
                      <a:pt x="348" y="368"/>
                      <a:pt x="347" y="368"/>
                      <a:pt x="346" y="369"/>
                    </a:cubicBezTo>
                    <a:cubicBezTo>
                      <a:pt x="346" y="369"/>
                      <a:pt x="346" y="369"/>
                      <a:pt x="345" y="370"/>
                    </a:cubicBezTo>
                    <a:cubicBezTo>
                      <a:pt x="345" y="371"/>
                      <a:pt x="344" y="370"/>
                      <a:pt x="344" y="369"/>
                    </a:cubicBezTo>
                    <a:cubicBezTo>
                      <a:pt x="344" y="368"/>
                      <a:pt x="344" y="367"/>
                      <a:pt x="344" y="366"/>
                    </a:cubicBezTo>
                    <a:cubicBezTo>
                      <a:pt x="344" y="365"/>
                      <a:pt x="344" y="364"/>
                      <a:pt x="344" y="364"/>
                    </a:cubicBezTo>
                    <a:cubicBezTo>
                      <a:pt x="344" y="364"/>
                      <a:pt x="344" y="364"/>
                      <a:pt x="344" y="364"/>
                    </a:cubicBezTo>
                    <a:cubicBezTo>
                      <a:pt x="343" y="365"/>
                      <a:pt x="341" y="366"/>
                      <a:pt x="340" y="366"/>
                    </a:cubicBezTo>
                    <a:cubicBezTo>
                      <a:pt x="338" y="367"/>
                      <a:pt x="334" y="367"/>
                      <a:pt x="332" y="367"/>
                    </a:cubicBezTo>
                    <a:cubicBezTo>
                      <a:pt x="330" y="367"/>
                      <a:pt x="329" y="368"/>
                      <a:pt x="327" y="367"/>
                    </a:cubicBezTo>
                    <a:cubicBezTo>
                      <a:pt x="325" y="367"/>
                      <a:pt x="322" y="365"/>
                      <a:pt x="321" y="364"/>
                    </a:cubicBezTo>
                    <a:cubicBezTo>
                      <a:pt x="320" y="363"/>
                      <a:pt x="319" y="362"/>
                      <a:pt x="318" y="362"/>
                    </a:cubicBezTo>
                    <a:cubicBezTo>
                      <a:pt x="316" y="362"/>
                      <a:pt x="314" y="361"/>
                      <a:pt x="314" y="360"/>
                    </a:cubicBezTo>
                    <a:cubicBezTo>
                      <a:pt x="313" y="360"/>
                      <a:pt x="312" y="357"/>
                      <a:pt x="311" y="356"/>
                    </a:cubicBezTo>
                    <a:cubicBezTo>
                      <a:pt x="310" y="355"/>
                      <a:pt x="310" y="355"/>
                      <a:pt x="310" y="354"/>
                    </a:cubicBezTo>
                    <a:cubicBezTo>
                      <a:pt x="309" y="353"/>
                      <a:pt x="309" y="352"/>
                      <a:pt x="308" y="351"/>
                    </a:cubicBezTo>
                    <a:cubicBezTo>
                      <a:pt x="308" y="351"/>
                      <a:pt x="307" y="350"/>
                      <a:pt x="307" y="350"/>
                    </a:cubicBezTo>
                    <a:cubicBezTo>
                      <a:pt x="307" y="349"/>
                      <a:pt x="307" y="349"/>
                      <a:pt x="307" y="349"/>
                    </a:cubicBezTo>
                    <a:cubicBezTo>
                      <a:pt x="307" y="349"/>
                      <a:pt x="306" y="350"/>
                      <a:pt x="305" y="350"/>
                    </a:cubicBezTo>
                    <a:cubicBezTo>
                      <a:pt x="304" y="350"/>
                      <a:pt x="304" y="350"/>
                      <a:pt x="303" y="350"/>
                    </a:cubicBezTo>
                    <a:cubicBezTo>
                      <a:pt x="302" y="350"/>
                      <a:pt x="301" y="350"/>
                      <a:pt x="300" y="350"/>
                    </a:cubicBezTo>
                    <a:cubicBezTo>
                      <a:pt x="299" y="350"/>
                      <a:pt x="300" y="351"/>
                      <a:pt x="300" y="351"/>
                    </a:cubicBezTo>
                    <a:cubicBezTo>
                      <a:pt x="300" y="352"/>
                      <a:pt x="300" y="352"/>
                      <a:pt x="299" y="352"/>
                    </a:cubicBezTo>
                    <a:cubicBezTo>
                      <a:pt x="298" y="352"/>
                      <a:pt x="297" y="351"/>
                      <a:pt x="297" y="351"/>
                    </a:cubicBezTo>
                    <a:cubicBezTo>
                      <a:pt x="297" y="350"/>
                      <a:pt x="296" y="350"/>
                      <a:pt x="295" y="350"/>
                    </a:cubicBezTo>
                    <a:cubicBezTo>
                      <a:pt x="294" y="351"/>
                      <a:pt x="293" y="351"/>
                      <a:pt x="292" y="351"/>
                    </a:cubicBezTo>
                    <a:cubicBezTo>
                      <a:pt x="292" y="351"/>
                      <a:pt x="291" y="352"/>
                      <a:pt x="291" y="353"/>
                    </a:cubicBezTo>
                    <a:cubicBezTo>
                      <a:pt x="291" y="353"/>
                      <a:pt x="289" y="353"/>
                      <a:pt x="289" y="353"/>
                    </a:cubicBezTo>
                    <a:cubicBezTo>
                      <a:pt x="288" y="352"/>
                      <a:pt x="288" y="353"/>
                      <a:pt x="287" y="354"/>
                    </a:cubicBezTo>
                    <a:cubicBezTo>
                      <a:pt x="286" y="354"/>
                      <a:pt x="286" y="355"/>
                      <a:pt x="286" y="356"/>
                    </a:cubicBezTo>
                    <a:cubicBezTo>
                      <a:pt x="286" y="356"/>
                      <a:pt x="285" y="356"/>
                      <a:pt x="285" y="356"/>
                    </a:cubicBezTo>
                    <a:cubicBezTo>
                      <a:pt x="285" y="356"/>
                      <a:pt x="285" y="356"/>
                      <a:pt x="284" y="356"/>
                    </a:cubicBezTo>
                    <a:cubicBezTo>
                      <a:pt x="284" y="357"/>
                      <a:pt x="283" y="357"/>
                      <a:pt x="284" y="358"/>
                    </a:cubicBezTo>
                    <a:cubicBezTo>
                      <a:pt x="284" y="358"/>
                      <a:pt x="285" y="359"/>
                      <a:pt x="284" y="359"/>
                    </a:cubicBezTo>
                    <a:cubicBezTo>
                      <a:pt x="284" y="359"/>
                      <a:pt x="283" y="358"/>
                      <a:pt x="283" y="358"/>
                    </a:cubicBezTo>
                    <a:cubicBezTo>
                      <a:pt x="283" y="358"/>
                      <a:pt x="282" y="358"/>
                      <a:pt x="282" y="358"/>
                    </a:cubicBezTo>
                    <a:cubicBezTo>
                      <a:pt x="282" y="358"/>
                      <a:pt x="281" y="358"/>
                      <a:pt x="281" y="358"/>
                    </a:cubicBezTo>
                    <a:cubicBezTo>
                      <a:pt x="281" y="357"/>
                      <a:pt x="282" y="356"/>
                      <a:pt x="281" y="356"/>
                    </a:cubicBezTo>
                    <a:cubicBezTo>
                      <a:pt x="281" y="356"/>
                      <a:pt x="281" y="357"/>
                      <a:pt x="280" y="356"/>
                    </a:cubicBezTo>
                    <a:cubicBezTo>
                      <a:pt x="280" y="356"/>
                      <a:pt x="279" y="355"/>
                      <a:pt x="279" y="355"/>
                    </a:cubicBezTo>
                    <a:cubicBezTo>
                      <a:pt x="278" y="355"/>
                      <a:pt x="277" y="354"/>
                      <a:pt x="277" y="355"/>
                    </a:cubicBezTo>
                    <a:cubicBezTo>
                      <a:pt x="276" y="355"/>
                      <a:pt x="276" y="355"/>
                      <a:pt x="275" y="355"/>
                    </a:cubicBezTo>
                    <a:cubicBezTo>
                      <a:pt x="275" y="355"/>
                      <a:pt x="274" y="354"/>
                      <a:pt x="274" y="355"/>
                    </a:cubicBezTo>
                    <a:cubicBezTo>
                      <a:pt x="274" y="355"/>
                      <a:pt x="274" y="356"/>
                      <a:pt x="273" y="355"/>
                    </a:cubicBezTo>
                    <a:cubicBezTo>
                      <a:pt x="273" y="355"/>
                      <a:pt x="272" y="356"/>
                      <a:pt x="272" y="355"/>
                    </a:cubicBezTo>
                    <a:cubicBezTo>
                      <a:pt x="272" y="355"/>
                      <a:pt x="271" y="354"/>
                      <a:pt x="271" y="354"/>
                    </a:cubicBezTo>
                    <a:cubicBezTo>
                      <a:pt x="270" y="354"/>
                      <a:pt x="270" y="353"/>
                      <a:pt x="269" y="354"/>
                    </a:cubicBezTo>
                    <a:cubicBezTo>
                      <a:pt x="269" y="354"/>
                      <a:pt x="268" y="354"/>
                      <a:pt x="267" y="354"/>
                    </a:cubicBezTo>
                    <a:cubicBezTo>
                      <a:pt x="267" y="355"/>
                      <a:pt x="267" y="356"/>
                      <a:pt x="266" y="355"/>
                    </a:cubicBezTo>
                    <a:cubicBezTo>
                      <a:pt x="266" y="354"/>
                      <a:pt x="266" y="354"/>
                      <a:pt x="267" y="353"/>
                    </a:cubicBezTo>
                    <a:cubicBezTo>
                      <a:pt x="267" y="353"/>
                      <a:pt x="267" y="352"/>
                      <a:pt x="267" y="353"/>
                    </a:cubicBezTo>
                    <a:cubicBezTo>
                      <a:pt x="266" y="353"/>
                      <a:pt x="265" y="354"/>
                      <a:pt x="264" y="353"/>
                    </a:cubicBezTo>
                    <a:cubicBezTo>
                      <a:pt x="263" y="352"/>
                      <a:pt x="264" y="350"/>
                      <a:pt x="264" y="349"/>
                    </a:cubicBezTo>
                    <a:cubicBezTo>
                      <a:pt x="264" y="348"/>
                      <a:pt x="265" y="347"/>
                      <a:pt x="265" y="346"/>
                    </a:cubicBezTo>
                    <a:cubicBezTo>
                      <a:pt x="264" y="345"/>
                      <a:pt x="263" y="345"/>
                      <a:pt x="263" y="344"/>
                    </a:cubicBezTo>
                    <a:cubicBezTo>
                      <a:pt x="263" y="344"/>
                      <a:pt x="262" y="343"/>
                      <a:pt x="262" y="344"/>
                    </a:cubicBezTo>
                    <a:cubicBezTo>
                      <a:pt x="262" y="345"/>
                      <a:pt x="262" y="345"/>
                      <a:pt x="262" y="345"/>
                    </a:cubicBezTo>
                    <a:cubicBezTo>
                      <a:pt x="262" y="346"/>
                      <a:pt x="261" y="346"/>
                      <a:pt x="262" y="347"/>
                    </a:cubicBezTo>
                    <a:cubicBezTo>
                      <a:pt x="262" y="347"/>
                      <a:pt x="263" y="348"/>
                      <a:pt x="262" y="348"/>
                    </a:cubicBezTo>
                    <a:cubicBezTo>
                      <a:pt x="261" y="348"/>
                      <a:pt x="261" y="347"/>
                      <a:pt x="259" y="347"/>
                    </a:cubicBezTo>
                    <a:cubicBezTo>
                      <a:pt x="258" y="347"/>
                      <a:pt x="258" y="348"/>
                      <a:pt x="258" y="348"/>
                    </a:cubicBezTo>
                    <a:cubicBezTo>
                      <a:pt x="257" y="349"/>
                      <a:pt x="256" y="349"/>
                      <a:pt x="256" y="349"/>
                    </a:cubicBezTo>
                    <a:cubicBezTo>
                      <a:pt x="256" y="348"/>
                      <a:pt x="255" y="348"/>
                      <a:pt x="255" y="348"/>
                    </a:cubicBezTo>
                    <a:cubicBezTo>
                      <a:pt x="254" y="349"/>
                      <a:pt x="254" y="349"/>
                      <a:pt x="253" y="349"/>
                    </a:cubicBezTo>
                    <a:cubicBezTo>
                      <a:pt x="253" y="348"/>
                      <a:pt x="252" y="347"/>
                      <a:pt x="252" y="348"/>
                    </a:cubicBezTo>
                    <a:cubicBezTo>
                      <a:pt x="251" y="349"/>
                      <a:pt x="251" y="349"/>
                      <a:pt x="251" y="348"/>
                    </a:cubicBezTo>
                    <a:cubicBezTo>
                      <a:pt x="251" y="347"/>
                      <a:pt x="251" y="346"/>
                      <a:pt x="250" y="346"/>
                    </a:cubicBezTo>
                    <a:cubicBezTo>
                      <a:pt x="249" y="346"/>
                      <a:pt x="248" y="346"/>
                      <a:pt x="248" y="346"/>
                    </a:cubicBezTo>
                    <a:cubicBezTo>
                      <a:pt x="247" y="347"/>
                      <a:pt x="247" y="348"/>
                      <a:pt x="247" y="348"/>
                    </a:cubicBezTo>
                    <a:cubicBezTo>
                      <a:pt x="246" y="349"/>
                      <a:pt x="246" y="349"/>
                      <a:pt x="245" y="350"/>
                    </a:cubicBezTo>
                    <a:cubicBezTo>
                      <a:pt x="244" y="350"/>
                      <a:pt x="244" y="350"/>
                      <a:pt x="244" y="351"/>
                    </a:cubicBezTo>
                    <a:cubicBezTo>
                      <a:pt x="244" y="352"/>
                      <a:pt x="244" y="352"/>
                      <a:pt x="244" y="352"/>
                    </a:cubicBezTo>
                    <a:cubicBezTo>
                      <a:pt x="243" y="352"/>
                      <a:pt x="243" y="353"/>
                      <a:pt x="242" y="353"/>
                    </a:cubicBezTo>
                    <a:cubicBezTo>
                      <a:pt x="241" y="353"/>
                      <a:pt x="241" y="353"/>
                      <a:pt x="240" y="353"/>
                    </a:cubicBezTo>
                    <a:cubicBezTo>
                      <a:pt x="238" y="353"/>
                      <a:pt x="237" y="352"/>
                      <a:pt x="237" y="353"/>
                    </a:cubicBezTo>
                    <a:cubicBezTo>
                      <a:pt x="236" y="353"/>
                      <a:pt x="236" y="354"/>
                      <a:pt x="235" y="354"/>
                    </a:cubicBezTo>
                    <a:cubicBezTo>
                      <a:pt x="234" y="354"/>
                      <a:pt x="234" y="353"/>
                      <a:pt x="233" y="354"/>
                    </a:cubicBezTo>
                    <a:cubicBezTo>
                      <a:pt x="233" y="354"/>
                      <a:pt x="232" y="354"/>
                      <a:pt x="232" y="354"/>
                    </a:cubicBezTo>
                    <a:cubicBezTo>
                      <a:pt x="231" y="354"/>
                      <a:pt x="230" y="353"/>
                      <a:pt x="230" y="354"/>
                    </a:cubicBezTo>
                    <a:cubicBezTo>
                      <a:pt x="229" y="354"/>
                      <a:pt x="229" y="355"/>
                      <a:pt x="228" y="355"/>
                    </a:cubicBezTo>
                    <a:cubicBezTo>
                      <a:pt x="227" y="355"/>
                      <a:pt x="227" y="354"/>
                      <a:pt x="226" y="354"/>
                    </a:cubicBezTo>
                    <a:cubicBezTo>
                      <a:pt x="226" y="354"/>
                      <a:pt x="225" y="355"/>
                      <a:pt x="224" y="355"/>
                    </a:cubicBezTo>
                    <a:cubicBezTo>
                      <a:pt x="224" y="355"/>
                      <a:pt x="223" y="356"/>
                      <a:pt x="222" y="356"/>
                    </a:cubicBezTo>
                    <a:cubicBezTo>
                      <a:pt x="221" y="356"/>
                      <a:pt x="221" y="356"/>
                      <a:pt x="220" y="356"/>
                    </a:cubicBezTo>
                    <a:cubicBezTo>
                      <a:pt x="219" y="356"/>
                      <a:pt x="219" y="355"/>
                      <a:pt x="219" y="354"/>
                    </a:cubicBezTo>
                    <a:cubicBezTo>
                      <a:pt x="219" y="354"/>
                      <a:pt x="218" y="353"/>
                      <a:pt x="218" y="352"/>
                    </a:cubicBezTo>
                    <a:cubicBezTo>
                      <a:pt x="217" y="352"/>
                      <a:pt x="216" y="352"/>
                      <a:pt x="216" y="352"/>
                    </a:cubicBezTo>
                    <a:cubicBezTo>
                      <a:pt x="215" y="352"/>
                      <a:pt x="214" y="352"/>
                      <a:pt x="214" y="350"/>
                    </a:cubicBezTo>
                    <a:cubicBezTo>
                      <a:pt x="214" y="349"/>
                      <a:pt x="214" y="347"/>
                      <a:pt x="214" y="346"/>
                    </a:cubicBezTo>
                    <a:cubicBezTo>
                      <a:pt x="214" y="345"/>
                      <a:pt x="215" y="342"/>
                      <a:pt x="216" y="342"/>
                    </a:cubicBezTo>
                    <a:cubicBezTo>
                      <a:pt x="217" y="342"/>
                      <a:pt x="217" y="343"/>
                      <a:pt x="217" y="343"/>
                    </a:cubicBezTo>
                    <a:cubicBezTo>
                      <a:pt x="217" y="344"/>
                      <a:pt x="217" y="344"/>
                      <a:pt x="218" y="344"/>
                    </a:cubicBezTo>
                    <a:cubicBezTo>
                      <a:pt x="218" y="343"/>
                      <a:pt x="221" y="343"/>
                      <a:pt x="221" y="342"/>
                    </a:cubicBezTo>
                    <a:cubicBezTo>
                      <a:pt x="222" y="341"/>
                      <a:pt x="223" y="338"/>
                      <a:pt x="224" y="338"/>
                    </a:cubicBezTo>
                    <a:cubicBezTo>
                      <a:pt x="224" y="337"/>
                      <a:pt x="224" y="336"/>
                      <a:pt x="224" y="335"/>
                    </a:cubicBezTo>
                    <a:cubicBezTo>
                      <a:pt x="224" y="334"/>
                      <a:pt x="224" y="333"/>
                      <a:pt x="224" y="332"/>
                    </a:cubicBezTo>
                    <a:cubicBezTo>
                      <a:pt x="224" y="331"/>
                      <a:pt x="224" y="328"/>
                      <a:pt x="224" y="328"/>
                    </a:cubicBezTo>
                    <a:cubicBezTo>
                      <a:pt x="223" y="327"/>
                      <a:pt x="223" y="327"/>
                      <a:pt x="222" y="326"/>
                    </a:cubicBezTo>
                    <a:cubicBezTo>
                      <a:pt x="222" y="325"/>
                      <a:pt x="222" y="324"/>
                      <a:pt x="222" y="324"/>
                    </a:cubicBezTo>
                    <a:cubicBezTo>
                      <a:pt x="222" y="323"/>
                      <a:pt x="222" y="322"/>
                      <a:pt x="222" y="322"/>
                    </a:cubicBezTo>
                    <a:cubicBezTo>
                      <a:pt x="222" y="321"/>
                      <a:pt x="222" y="320"/>
                      <a:pt x="221" y="320"/>
                    </a:cubicBezTo>
                    <a:cubicBezTo>
                      <a:pt x="220" y="319"/>
                      <a:pt x="219" y="319"/>
                      <a:pt x="218" y="319"/>
                    </a:cubicBezTo>
                    <a:cubicBezTo>
                      <a:pt x="218" y="320"/>
                      <a:pt x="218" y="320"/>
                      <a:pt x="217" y="321"/>
                    </a:cubicBezTo>
                    <a:cubicBezTo>
                      <a:pt x="217" y="321"/>
                      <a:pt x="216" y="320"/>
                      <a:pt x="215" y="320"/>
                    </a:cubicBezTo>
                    <a:cubicBezTo>
                      <a:pt x="215" y="319"/>
                      <a:pt x="215" y="318"/>
                      <a:pt x="215" y="317"/>
                    </a:cubicBezTo>
                    <a:cubicBezTo>
                      <a:pt x="215" y="317"/>
                      <a:pt x="216" y="316"/>
                      <a:pt x="215" y="316"/>
                    </a:cubicBezTo>
                    <a:cubicBezTo>
                      <a:pt x="214" y="316"/>
                      <a:pt x="214" y="316"/>
                      <a:pt x="213" y="316"/>
                    </a:cubicBezTo>
                    <a:cubicBezTo>
                      <a:pt x="212" y="316"/>
                      <a:pt x="211" y="316"/>
                      <a:pt x="212" y="317"/>
                    </a:cubicBezTo>
                    <a:cubicBezTo>
                      <a:pt x="212" y="318"/>
                      <a:pt x="212" y="319"/>
                      <a:pt x="212" y="319"/>
                    </a:cubicBezTo>
                    <a:cubicBezTo>
                      <a:pt x="212" y="320"/>
                      <a:pt x="211" y="321"/>
                      <a:pt x="210" y="321"/>
                    </a:cubicBezTo>
                    <a:cubicBezTo>
                      <a:pt x="209" y="321"/>
                      <a:pt x="210" y="320"/>
                      <a:pt x="209" y="320"/>
                    </a:cubicBezTo>
                    <a:cubicBezTo>
                      <a:pt x="208" y="320"/>
                      <a:pt x="208" y="321"/>
                      <a:pt x="207" y="321"/>
                    </a:cubicBezTo>
                    <a:cubicBezTo>
                      <a:pt x="206" y="321"/>
                      <a:pt x="204" y="320"/>
                      <a:pt x="204" y="319"/>
                    </a:cubicBezTo>
                    <a:cubicBezTo>
                      <a:pt x="204" y="318"/>
                      <a:pt x="204" y="317"/>
                      <a:pt x="205" y="317"/>
                    </a:cubicBezTo>
                    <a:cubicBezTo>
                      <a:pt x="205" y="317"/>
                      <a:pt x="206" y="315"/>
                      <a:pt x="207" y="315"/>
                    </a:cubicBezTo>
                    <a:cubicBezTo>
                      <a:pt x="207" y="314"/>
                      <a:pt x="207" y="312"/>
                      <a:pt x="206" y="312"/>
                    </a:cubicBezTo>
                    <a:cubicBezTo>
                      <a:pt x="205" y="312"/>
                      <a:pt x="203" y="312"/>
                      <a:pt x="203" y="311"/>
                    </a:cubicBezTo>
                    <a:cubicBezTo>
                      <a:pt x="203" y="311"/>
                      <a:pt x="203" y="310"/>
                      <a:pt x="202" y="310"/>
                    </a:cubicBezTo>
                    <a:cubicBezTo>
                      <a:pt x="202" y="310"/>
                      <a:pt x="201" y="311"/>
                      <a:pt x="200" y="311"/>
                    </a:cubicBezTo>
                    <a:cubicBezTo>
                      <a:pt x="199" y="311"/>
                      <a:pt x="198" y="311"/>
                      <a:pt x="198" y="312"/>
                    </a:cubicBezTo>
                    <a:cubicBezTo>
                      <a:pt x="197" y="312"/>
                      <a:pt x="197" y="313"/>
                      <a:pt x="196" y="313"/>
                    </a:cubicBezTo>
                    <a:cubicBezTo>
                      <a:pt x="196" y="313"/>
                      <a:pt x="195" y="314"/>
                      <a:pt x="194" y="313"/>
                    </a:cubicBezTo>
                    <a:cubicBezTo>
                      <a:pt x="194" y="313"/>
                      <a:pt x="194" y="312"/>
                      <a:pt x="194" y="312"/>
                    </a:cubicBezTo>
                    <a:cubicBezTo>
                      <a:pt x="195" y="311"/>
                      <a:pt x="196" y="311"/>
                      <a:pt x="195" y="311"/>
                    </a:cubicBezTo>
                    <a:cubicBezTo>
                      <a:pt x="195" y="311"/>
                      <a:pt x="194" y="311"/>
                      <a:pt x="193" y="311"/>
                    </a:cubicBezTo>
                    <a:cubicBezTo>
                      <a:pt x="192" y="311"/>
                      <a:pt x="192" y="311"/>
                      <a:pt x="192" y="311"/>
                    </a:cubicBezTo>
                    <a:cubicBezTo>
                      <a:pt x="191" y="310"/>
                      <a:pt x="191" y="310"/>
                      <a:pt x="191" y="310"/>
                    </a:cubicBezTo>
                    <a:cubicBezTo>
                      <a:pt x="190" y="309"/>
                      <a:pt x="191" y="307"/>
                      <a:pt x="191" y="306"/>
                    </a:cubicBezTo>
                    <a:cubicBezTo>
                      <a:pt x="191" y="306"/>
                      <a:pt x="192" y="304"/>
                      <a:pt x="191" y="304"/>
                    </a:cubicBezTo>
                    <a:cubicBezTo>
                      <a:pt x="189" y="304"/>
                      <a:pt x="188" y="303"/>
                      <a:pt x="188" y="302"/>
                    </a:cubicBezTo>
                    <a:cubicBezTo>
                      <a:pt x="189" y="301"/>
                      <a:pt x="189" y="300"/>
                      <a:pt x="188" y="301"/>
                    </a:cubicBezTo>
                    <a:cubicBezTo>
                      <a:pt x="187" y="301"/>
                      <a:pt x="187" y="300"/>
                      <a:pt x="186" y="300"/>
                    </a:cubicBezTo>
                    <a:cubicBezTo>
                      <a:pt x="185" y="299"/>
                      <a:pt x="185" y="300"/>
                      <a:pt x="185" y="301"/>
                    </a:cubicBezTo>
                    <a:cubicBezTo>
                      <a:pt x="184" y="301"/>
                      <a:pt x="183" y="300"/>
                      <a:pt x="183" y="299"/>
                    </a:cubicBezTo>
                    <a:cubicBezTo>
                      <a:pt x="183" y="298"/>
                      <a:pt x="182" y="299"/>
                      <a:pt x="181" y="299"/>
                    </a:cubicBezTo>
                    <a:cubicBezTo>
                      <a:pt x="181" y="299"/>
                      <a:pt x="180" y="297"/>
                      <a:pt x="180" y="296"/>
                    </a:cubicBezTo>
                    <a:cubicBezTo>
                      <a:pt x="180" y="295"/>
                      <a:pt x="180" y="294"/>
                      <a:pt x="180" y="293"/>
                    </a:cubicBezTo>
                    <a:cubicBezTo>
                      <a:pt x="180" y="292"/>
                      <a:pt x="181" y="292"/>
                      <a:pt x="181" y="291"/>
                    </a:cubicBezTo>
                    <a:cubicBezTo>
                      <a:pt x="180" y="290"/>
                      <a:pt x="181" y="290"/>
                      <a:pt x="181" y="289"/>
                    </a:cubicBezTo>
                    <a:cubicBezTo>
                      <a:pt x="182" y="289"/>
                      <a:pt x="181" y="289"/>
                      <a:pt x="180" y="288"/>
                    </a:cubicBezTo>
                    <a:cubicBezTo>
                      <a:pt x="179" y="288"/>
                      <a:pt x="180" y="286"/>
                      <a:pt x="180" y="286"/>
                    </a:cubicBezTo>
                    <a:cubicBezTo>
                      <a:pt x="181" y="284"/>
                      <a:pt x="181" y="284"/>
                      <a:pt x="181" y="284"/>
                    </a:cubicBezTo>
                    <a:cubicBezTo>
                      <a:pt x="181" y="284"/>
                      <a:pt x="182" y="283"/>
                      <a:pt x="183" y="282"/>
                    </a:cubicBezTo>
                    <a:cubicBezTo>
                      <a:pt x="183" y="281"/>
                      <a:pt x="186" y="280"/>
                      <a:pt x="187" y="279"/>
                    </a:cubicBezTo>
                    <a:cubicBezTo>
                      <a:pt x="187" y="279"/>
                      <a:pt x="187" y="278"/>
                      <a:pt x="187" y="278"/>
                    </a:cubicBezTo>
                    <a:cubicBezTo>
                      <a:pt x="187" y="278"/>
                      <a:pt x="188" y="276"/>
                      <a:pt x="187" y="275"/>
                    </a:cubicBezTo>
                    <a:cubicBezTo>
                      <a:pt x="187" y="273"/>
                      <a:pt x="187" y="274"/>
                      <a:pt x="187" y="273"/>
                    </a:cubicBezTo>
                    <a:cubicBezTo>
                      <a:pt x="188" y="272"/>
                      <a:pt x="188" y="272"/>
                      <a:pt x="189" y="272"/>
                    </a:cubicBezTo>
                    <a:cubicBezTo>
                      <a:pt x="190" y="272"/>
                      <a:pt x="190" y="272"/>
                      <a:pt x="191" y="271"/>
                    </a:cubicBezTo>
                    <a:cubicBezTo>
                      <a:pt x="192" y="271"/>
                      <a:pt x="193" y="271"/>
                      <a:pt x="194" y="271"/>
                    </a:cubicBezTo>
                    <a:cubicBezTo>
                      <a:pt x="195" y="270"/>
                      <a:pt x="195" y="270"/>
                      <a:pt x="197" y="270"/>
                    </a:cubicBezTo>
                    <a:cubicBezTo>
                      <a:pt x="198" y="270"/>
                      <a:pt x="198" y="269"/>
                      <a:pt x="198" y="268"/>
                    </a:cubicBezTo>
                    <a:cubicBezTo>
                      <a:pt x="199" y="267"/>
                      <a:pt x="200" y="265"/>
                      <a:pt x="199" y="265"/>
                    </a:cubicBezTo>
                    <a:cubicBezTo>
                      <a:pt x="199" y="265"/>
                      <a:pt x="198" y="264"/>
                      <a:pt x="198" y="264"/>
                    </a:cubicBezTo>
                    <a:cubicBezTo>
                      <a:pt x="198" y="263"/>
                      <a:pt x="199" y="262"/>
                      <a:pt x="198" y="261"/>
                    </a:cubicBezTo>
                    <a:cubicBezTo>
                      <a:pt x="197" y="260"/>
                      <a:pt x="198" y="261"/>
                      <a:pt x="198" y="260"/>
                    </a:cubicBezTo>
                    <a:cubicBezTo>
                      <a:pt x="199" y="259"/>
                      <a:pt x="199" y="259"/>
                      <a:pt x="199" y="258"/>
                    </a:cubicBezTo>
                    <a:cubicBezTo>
                      <a:pt x="199" y="258"/>
                      <a:pt x="201" y="258"/>
                      <a:pt x="201" y="257"/>
                    </a:cubicBezTo>
                    <a:cubicBezTo>
                      <a:pt x="201" y="257"/>
                      <a:pt x="201" y="256"/>
                      <a:pt x="200" y="255"/>
                    </a:cubicBezTo>
                    <a:cubicBezTo>
                      <a:pt x="199" y="254"/>
                      <a:pt x="199" y="252"/>
                      <a:pt x="198" y="252"/>
                    </a:cubicBezTo>
                    <a:cubicBezTo>
                      <a:pt x="198" y="251"/>
                      <a:pt x="198" y="249"/>
                      <a:pt x="198" y="246"/>
                    </a:cubicBezTo>
                    <a:cubicBezTo>
                      <a:pt x="198" y="244"/>
                      <a:pt x="197" y="245"/>
                      <a:pt x="196" y="245"/>
                    </a:cubicBezTo>
                    <a:cubicBezTo>
                      <a:pt x="195" y="245"/>
                      <a:pt x="194" y="246"/>
                      <a:pt x="193" y="246"/>
                    </a:cubicBezTo>
                    <a:cubicBezTo>
                      <a:pt x="192" y="246"/>
                      <a:pt x="190" y="246"/>
                      <a:pt x="190" y="245"/>
                    </a:cubicBezTo>
                    <a:cubicBezTo>
                      <a:pt x="190" y="244"/>
                      <a:pt x="191" y="244"/>
                      <a:pt x="191" y="243"/>
                    </a:cubicBezTo>
                    <a:cubicBezTo>
                      <a:pt x="192" y="243"/>
                      <a:pt x="192" y="243"/>
                      <a:pt x="192" y="242"/>
                    </a:cubicBezTo>
                    <a:cubicBezTo>
                      <a:pt x="192" y="241"/>
                      <a:pt x="190" y="240"/>
                      <a:pt x="189" y="239"/>
                    </a:cubicBezTo>
                    <a:cubicBezTo>
                      <a:pt x="188" y="239"/>
                      <a:pt x="187" y="239"/>
                      <a:pt x="188" y="237"/>
                    </a:cubicBezTo>
                    <a:cubicBezTo>
                      <a:pt x="188" y="235"/>
                      <a:pt x="189" y="235"/>
                      <a:pt x="190" y="235"/>
                    </a:cubicBezTo>
                    <a:cubicBezTo>
                      <a:pt x="192" y="235"/>
                      <a:pt x="193" y="236"/>
                      <a:pt x="193" y="236"/>
                    </a:cubicBezTo>
                    <a:cubicBezTo>
                      <a:pt x="193" y="236"/>
                      <a:pt x="193" y="235"/>
                      <a:pt x="194" y="234"/>
                    </a:cubicBezTo>
                    <a:cubicBezTo>
                      <a:pt x="194" y="234"/>
                      <a:pt x="195" y="234"/>
                      <a:pt x="196" y="234"/>
                    </a:cubicBezTo>
                    <a:cubicBezTo>
                      <a:pt x="197" y="234"/>
                      <a:pt x="197" y="234"/>
                      <a:pt x="197" y="234"/>
                    </a:cubicBezTo>
                    <a:cubicBezTo>
                      <a:pt x="197" y="233"/>
                      <a:pt x="198" y="233"/>
                      <a:pt x="198" y="232"/>
                    </a:cubicBezTo>
                    <a:cubicBezTo>
                      <a:pt x="199" y="232"/>
                      <a:pt x="199" y="233"/>
                      <a:pt x="199" y="233"/>
                    </a:cubicBezTo>
                    <a:cubicBezTo>
                      <a:pt x="199" y="234"/>
                      <a:pt x="200" y="234"/>
                      <a:pt x="201" y="233"/>
                    </a:cubicBezTo>
                    <a:cubicBezTo>
                      <a:pt x="201" y="232"/>
                      <a:pt x="202" y="233"/>
                      <a:pt x="203" y="233"/>
                    </a:cubicBezTo>
                    <a:cubicBezTo>
                      <a:pt x="203" y="233"/>
                      <a:pt x="203" y="234"/>
                      <a:pt x="205" y="234"/>
                    </a:cubicBezTo>
                    <a:cubicBezTo>
                      <a:pt x="206" y="234"/>
                      <a:pt x="205" y="233"/>
                      <a:pt x="206" y="232"/>
                    </a:cubicBezTo>
                    <a:cubicBezTo>
                      <a:pt x="207" y="231"/>
                      <a:pt x="207" y="233"/>
                      <a:pt x="207" y="234"/>
                    </a:cubicBezTo>
                    <a:cubicBezTo>
                      <a:pt x="207" y="235"/>
                      <a:pt x="207" y="235"/>
                      <a:pt x="209" y="235"/>
                    </a:cubicBezTo>
                    <a:cubicBezTo>
                      <a:pt x="210" y="235"/>
                      <a:pt x="210" y="234"/>
                      <a:pt x="211" y="233"/>
                    </a:cubicBezTo>
                    <a:cubicBezTo>
                      <a:pt x="212" y="232"/>
                      <a:pt x="213" y="232"/>
                      <a:pt x="213" y="232"/>
                    </a:cubicBezTo>
                    <a:cubicBezTo>
                      <a:pt x="214" y="232"/>
                      <a:pt x="213" y="233"/>
                      <a:pt x="212" y="234"/>
                    </a:cubicBezTo>
                    <a:cubicBezTo>
                      <a:pt x="212" y="235"/>
                      <a:pt x="212" y="236"/>
                      <a:pt x="213" y="236"/>
                    </a:cubicBezTo>
                    <a:cubicBezTo>
                      <a:pt x="214" y="236"/>
                      <a:pt x="213" y="235"/>
                      <a:pt x="215" y="235"/>
                    </a:cubicBezTo>
                    <a:cubicBezTo>
                      <a:pt x="217" y="235"/>
                      <a:pt x="216" y="236"/>
                      <a:pt x="217" y="237"/>
                    </a:cubicBezTo>
                    <a:cubicBezTo>
                      <a:pt x="218" y="238"/>
                      <a:pt x="219" y="238"/>
                      <a:pt x="220" y="239"/>
                    </a:cubicBezTo>
                    <a:cubicBezTo>
                      <a:pt x="220" y="239"/>
                      <a:pt x="221" y="238"/>
                      <a:pt x="222" y="237"/>
                    </a:cubicBezTo>
                    <a:cubicBezTo>
                      <a:pt x="223" y="236"/>
                      <a:pt x="223" y="237"/>
                      <a:pt x="224" y="238"/>
                    </a:cubicBezTo>
                    <a:cubicBezTo>
                      <a:pt x="225" y="239"/>
                      <a:pt x="224" y="239"/>
                      <a:pt x="225" y="240"/>
                    </a:cubicBezTo>
                    <a:cubicBezTo>
                      <a:pt x="226" y="240"/>
                      <a:pt x="226" y="241"/>
                      <a:pt x="226" y="242"/>
                    </a:cubicBezTo>
                    <a:cubicBezTo>
                      <a:pt x="227" y="243"/>
                      <a:pt x="228" y="242"/>
                      <a:pt x="228" y="241"/>
                    </a:cubicBezTo>
                    <a:cubicBezTo>
                      <a:pt x="229" y="240"/>
                      <a:pt x="229" y="240"/>
                      <a:pt x="230" y="240"/>
                    </a:cubicBezTo>
                    <a:cubicBezTo>
                      <a:pt x="230" y="239"/>
                      <a:pt x="231" y="239"/>
                      <a:pt x="232" y="238"/>
                    </a:cubicBezTo>
                    <a:cubicBezTo>
                      <a:pt x="233" y="237"/>
                      <a:pt x="232" y="236"/>
                      <a:pt x="232" y="235"/>
                    </a:cubicBezTo>
                    <a:cubicBezTo>
                      <a:pt x="232" y="234"/>
                      <a:pt x="233" y="234"/>
                      <a:pt x="232" y="233"/>
                    </a:cubicBezTo>
                    <a:cubicBezTo>
                      <a:pt x="231" y="232"/>
                      <a:pt x="232" y="232"/>
                      <a:pt x="233" y="231"/>
                    </a:cubicBezTo>
                    <a:cubicBezTo>
                      <a:pt x="233" y="230"/>
                      <a:pt x="233" y="229"/>
                      <a:pt x="233" y="229"/>
                    </a:cubicBezTo>
                    <a:cubicBezTo>
                      <a:pt x="234" y="228"/>
                      <a:pt x="235" y="230"/>
                      <a:pt x="236" y="230"/>
                    </a:cubicBezTo>
                    <a:cubicBezTo>
                      <a:pt x="237" y="231"/>
                      <a:pt x="236" y="230"/>
                      <a:pt x="236" y="228"/>
                    </a:cubicBezTo>
                    <a:cubicBezTo>
                      <a:pt x="236" y="227"/>
                      <a:pt x="236" y="227"/>
                      <a:pt x="235" y="227"/>
                    </a:cubicBezTo>
                    <a:cubicBezTo>
                      <a:pt x="234" y="226"/>
                      <a:pt x="236" y="226"/>
                      <a:pt x="235" y="225"/>
                    </a:cubicBezTo>
                    <a:cubicBezTo>
                      <a:pt x="234" y="224"/>
                      <a:pt x="234" y="220"/>
                      <a:pt x="234" y="218"/>
                    </a:cubicBezTo>
                    <a:cubicBezTo>
                      <a:pt x="234" y="216"/>
                      <a:pt x="231" y="208"/>
                      <a:pt x="231" y="208"/>
                    </a:cubicBezTo>
                    <a:cubicBezTo>
                      <a:pt x="231" y="208"/>
                      <a:pt x="228" y="209"/>
                      <a:pt x="227" y="209"/>
                    </a:cubicBezTo>
                    <a:cubicBezTo>
                      <a:pt x="226" y="209"/>
                      <a:pt x="225" y="209"/>
                      <a:pt x="224" y="208"/>
                    </a:cubicBezTo>
                    <a:cubicBezTo>
                      <a:pt x="224" y="208"/>
                      <a:pt x="223" y="207"/>
                      <a:pt x="222" y="206"/>
                    </a:cubicBezTo>
                    <a:cubicBezTo>
                      <a:pt x="220" y="205"/>
                      <a:pt x="219" y="203"/>
                      <a:pt x="219" y="202"/>
                    </a:cubicBezTo>
                    <a:cubicBezTo>
                      <a:pt x="219" y="201"/>
                      <a:pt x="218" y="203"/>
                      <a:pt x="217" y="202"/>
                    </a:cubicBezTo>
                    <a:cubicBezTo>
                      <a:pt x="216" y="202"/>
                      <a:pt x="218" y="201"/>
                      <a:pt x="218" y="200"/>
                    </a:cubicBezTo>
                    <a:cubicBezTo>
                      <a:pt x="218" y="200"/>
                      <a:pt x="217" y="198"/>
                      <a:pt x="216" y="198"/>
                    </a:cubicBezTo>
                    <a:cubicBezTo>
                      <a:pt x="215" y="197"/>
                      <a:pt x="214" y="199"/>
                      <a:pt x="213" y="199"/>
                    </a:cubicBezTo>
                    <a:cubicBezTo>
                      <a:pt x="212" y="200"/>
                      <a:pt x="211" y="200"/>
                      <a:pt x="210" y="200"/>
                    </a:cubicBezTo>
                    <a:cubicBezTo>
                      <a:pt x="208" y="200"/>
                      <a:pt x="208" y="200"/>
                      <a:pt x="207" y="199"/>
                    </a:cubicBezTo>
                    <a:cubicBezTo>
                      <a:pt x="207" y="198"/>
                      <a:pt x="205" y="199"/>
                      <a:pt x="204" y="199"/>
                    </a:cubicBezTo>
                    <a:cubicBezTo>
                      <a:pt x="204" y="200"/>
                      <a:pt x="204" y="202"/>
                      <a:pt x="204" y="203"/>
                    </a:cubicBezTo>
                    <a:cubicBezTo>
                      <a:pt x="204" y="204"/>
                      <a:pt x="203" y="203"/>
                      <a:pt x="202" y="204"/>
                    </a:cubicBezTo>
                    <a:cubicBezTo>
                      <a:pt x="201" y="204"/>
                      <a:pt x="202" y="205"/>
                      <a:pt x="203" y="207"/>
                    </a:cubicBezTo>
                    <a:cubicBezTo>
                      <a:pt x="203" y="208"/>
                      <a:pt x="203" y="210"/>
                      <a:pt x="203" y="210"/>
                    </a:cubicBezTo>
                    <a:cubicBezTo>
                      <a:pt x="198" y="211"/>
                      <a:pt x="198" y="211"/>
                      <a:pt x="198" y="211"/>
                    </a:cubicBezTo>
                    <a:cubicBezTo>
                      <a:pt x="198" y="212"/>
                      <a:pt x="198" y="213"/>
                      <a:pt x="198" y="214"/>
                    </a:cubicBezTo>
                    <a:cubicBezTo>
                      <a:pt x="198" y="216"/>
                      <a:pt x="198" y="216"/>
                      <a:pt x="198" y="217"/>
                    </a:cubicBezTo>
                    <a:cubicBezTo>
                      <a:pt x="198" y="219"/>
                      <a:pt x="199" y="219"/>
                      <a:pt x="200" y="220"/>
                    </a:cubicBezTo>
                    <a:cubicBezTo>
                      <a:pt x="200" y="221"/>
                      <a:pt x="199" y="221"/>
                      <a:pt x="198" y="222"/>
                    </a:cubicBezTo>
                    <a:cubicBezTo>
                      <a:pt x="197" y="222"/>
                      <a:pt x="196" y="222"/>
                      <a:pt x="195" y="222"/>
                    </a:cubicBezTo>
                    <a:cubicBezTo>
                      <a:pt x="194" y="222"/>
                      <a:pt x="191" y="221"/>
                      <a:pt x="190" y="221"/>
                    </a:cubicBezTo>
                    <a:cubicBezTo>
                      <a:pt x="189" y="221"/>
                      <a:pt x="189" y="222"/>
                      <a:pt x="189" y="223"/>
                    </a:cubicBezTo>
                    <a:cubicBezTo>
                      <a:pt x="188" y="223"/>
                      <a:pt x="186" y="224"/>
                      <a:pt x="186" y="223"/>
                    </a:cubicBezTo>
                    <a:cubicBezTo>
                      <a:pt x="185" y="223"/>
                      <a:pt x="183" y="224"/>
                      <a:pt x="182" y="224"/>
                    </a:cubicBezTo>
                    <a:cubicBezTo>
                      <a:pt x="181" y="225"/>
                      <a:pt x="179" y="225"/>
                      <a:pt x="178" y="225"/>
                    </a:cubicBezTo>
                    <a:cubicBezTo>
                      <a:pt x="177" y="225"/>
                      <a:pt x="177" y="223"/>
                      <a:pt x="177" y="223"/>
                    </a:cubicBezTo>
                    <a:cubicBezTo>
                      <a:pt x="176" y="223"/>
                      <a:pt x="176" y="224"/>
                      <a:pt x="176" y="225"/>
                    </a:cubicBezTo>
                    <a:cubicBezTo>
                      <a:pt x="175" y="226"/>
                      <a:pt x="173" y="226"/>
                      <a:pt x="172" y="226"/>
                    </a:cubicBezTo>
                    <a:cubicBezTo>
                      <a:pt x="170" y="226"/>
                      <a:pt x="171" y="224"/>
                      <a:pt x="171" y="224"/>
                    </a:cubicBezTo>
                    <a:cubicBezTo>
                      <a:pt x="171" y="223"/>
                      <a:pt x="171" y="222"/>
                      <a:pt x="169" y="221"/>
                    </a:cubicBezTo>
                    <a:cubicBezTo>
                      <a:pt x="167" y="221"/>
                      <a:pt x="168" y="223"/>
                      <a:pt x="167" y="223"/>
                    </a:cubicBezTo>
                    <a:cubicBezTo>
                      <a:pt x="166" y="222"/>
                      <a:pt x="167" y="222"/>
                      <a:pt x="166" y="221"/>
                    </a:cubicBezTo>
                    <a:cubicBezTo>
                      <a:pt x="165" y="221"/>
                      <a:pt x="165" y="219"/>
                      <a:pt x="165" y="219"/>
                    </a:cubicBezTo>
                    <a:cubicBezTo>
                      <a:pt x="165" y="218"/>
                      <a:pt x="164" y="217"/>
                      <a:pt x="164" y="216"/>
                    </a:cubicBezTo>
                    <a:cubicBezTo>
                      <a:pt x="164" y="215"/>
                      <a:pt x="163" y="215"/>
                      <a:pt x="163" y="215"/>
                    </a:cubicBezTo>
                    <a:cubicBezTo>
                      <a:pt x="162" y="214"/>
                      <a:pt x="161" y="215"/>
                      <a:pt x="161" y="216"/>
                    </a:cubicBezTo>
                    <a:cubicBezTo>
                      <a:pt x="160" y="216"/>
                      <a:pt x="160" y="214"/>
                      <a:pt x="159" y="213"/>
                    </a:cubicBezTo>
                    <a:cubicBezTo>
                      <a:pt x="159" y="212"/>
                      <a:pt x="158" y="210"/>
                      <a:pt x="158" y="209"/>
                    </a:cubicBezTo>
                    <a:cubicBezTo>
                      <a:pt x="158" y="207"/>
                      <a:pt x="161" y="207"/>
                      <a:pt x="162" y="207"/>
                    </a:cubicBezTo>
                    <a:cubicBezTo>
                      <a:pt x="163" y="206"/>
                      <a:pt x="163" y="205"/>
                      <a:pt x="163" y="205"/>
                    </a:cubicBezTo>
                    <a:cubicBezTo>
                      <a:pt x="164" y="205"/>
                      <a:pt x="164" y="205"/>
                      <a:pt x="164" y="205"/>
                    </a:cubicBezTo>
                    <a:cubicBezTo>
                      <a:pt x="163" y="205"/>
                      <a:pt x="162" y="204"/>
                      <a:pt x="161" y="204"/>
                    </a:cubicBezTo>
                    <a:cubicBezTo>
                      <a:pt x="159" y="204"/>
                      <a:pt x="158" y="202"/>
                      <a:pt x="158" y="200"/>
                    </a:cubicBezTo>
                    <a:cubicBezTo>
                      <a:pt x="158" y="199"/>
                      <a:pt x="158" y="198"/>
                      <a:pt x="157" y="197"/>
                    </a:cubicBezTo>
                    <a:cubicBezTo>
                      <a:pt x="156" y="195"/>
                      <a:pt x="155" y="193"/>
                      <a:pt x="155" y="191"/>
                    </a:cubicBezTo>
                    <a:cubicBezTo>
                      <a:pt x="155" y="190"/>
                      <a:pt x="155" y="189"/>
                      <a:pt x="155" y="189"/>
                    </a:cubicBezTo>
                    <a:cubicBezTo>
                      <a:pt x="153" y="186"/>
                      <a:pt x="151" y="187"/>
                      <a:pt x="147" y="189"/>
                    </a:cubicBezTo>
                    <a:cubicBezTo>
                      <a:pt x="146" y="189"/>
                      <a:pt x="145" y="190"/>
                      <a:pt x="143" y="191"/>
                    </a:cubicBezTo>
                    <a:cubicBezTo>
                      <a:pt x="141" y="191"/>
                      <a:pt x="141" y="191"/>
                      <a:pt x="141" y="191"/>
                    </a:cubicBezTo>
                    <a:cubicBezTo>
                      <a:pt x="141" y="191"/>
                      <a:pt x="140" y="190"/>
                      <a:pt x="139" y="189"/>
                    </a:cubicBezTo>
                    <a:cubicBezTo>
                      <a:pt x="138" y="189"/>
                      <a:pt x="137" y="188"/>
                      <a:pt x="137" y="188"/>
                    </a:cubicBezTo>
                    <a:cubicBezTo>
                      <a:pt x="136" y="187"/>
                      <a:pt x="137" y="186"/>
                      <a:pt x="137" y="186"/>
                    </a:cubicBezTo>
                    <a:cubicBezTo>
                      <a:pt x="137" y="185"/>
                      <a:pt x="136" y="184"/>
                      <a:pt x="136" y="184"/>
                    </a:cubicBezTo>
                    <a:cubicBezTo>
                      <a:pt x="135" y="184"/>
                      <a:pt x="134" y="185"/>
                      <a:pt x="133" y="185"/>
                    </a:cubicBezTo>
                    <a:cubicBezTo>
                      <a:pt x="133" y="185"/>
                      <a:pt x="133" y="183"/>
                      <a:pt x="133" y="182"/>
                    </a:cubicBezTo>
                    <a:cubicBezTo>
                      <a:pt x="133" y="181"/>
                      <a:pt x="133" y="181"/>
                      <a:pt x="134" y="181"/>
                    </a:cubicBezTo>
                    <a:cubicBezTo>
                      <a:pt x="134" y="180"/>
                      <a:pt x="135" y="180"/>
                      <a:pt x="135" y="179"/>
                    </a:cubicBezTo>
                    <a:cubicBezTo>
                      <a:pt x="135" y="178"/>
                      <a:pt x="135" y="177"/>
                      <a:pt x="135" y="176"/>
                    </a:cubicBezTo>
                    <a:cubicBezTo>
                      <a:pt x="135" y="175"/>
                      <a:pt x="135" y="175"/>
                      <a:pt x="134" y="174"/>
                    </a:cubicBezTo>
                    <a:cubicBezTo>
                      <a:pt x="133" y="173"/>
                      <a:pt x="135" y="173"/>
                      <a:pt x="137" y="173"/>
                    </a:cubicBezTo>
                    <a:cubicBezTo>
                      <a:pt x="138" y="172"/>
                      <a:pt x="137" y="171"/>
                      <a:pt x="138" y="171"/>
                    </a:cubicBezTo>
                    <a:cubicBezTo>
                      <a:pt x="138" y="170"/>
                      <a:pt x="138" y="169"/>
                      <a:pt x="137" y="168"/>
                    </a:cubicBezTo>
                    <a:cubicBezTo>
                      <a:pt x="136" y="168"/>
                      <a:pt x="137" y="165"/>
                      <a:pt x="137" y="164"/>
                    </a:cubicBezTo>
                    <a:cubicBezTo>
                      <a:pt x="137" y="163"/>
                      <a:pt x="137" y="163"/>
                      <a:pt x="138" y="162"/>
                    </a:cubicBezTo>
                    <a:cubicBezTo>
                      <a:pt x="139" y="161"/>
                      <a:pt x="138" y="159"/>
                      <a:pt x="138" y="159"/>
                    </a:cubicBezTo>
                    <a:cubicBezTo>
                      <a:pt x="143" y="160"/>
                      <a:pt x="143" y="160"/>
                      <a:pt x="143" y="160"/>
                    </a:cubicBezTo>
                    <a:cubicBezTo>
                      <a:pt x="143" y="160"/>
                      <a:pt x="143" y="160"/>
                      <a:pt x="143" y="159"/>
                    </a:cubicBezTo>
                    <a:cubicBezTo>
                      <a:pt x="142" y="158"/>
                      <a:pt x="142" y="156"/>
                      <a:pt x="142" y="154"/>
                    </a:cubicBezTo>
                    <a:cubicBezTo>
                      <a:pt x="142" y="152"/>
                      <a:pt x="142" y="150"/>
                      <a:pt x="141" y="148"/>
                    </a:cubicBezTo>
                    <a:cubicBezTo>
                      <a:pt x="142" y="147"/>
                      <a:pt x="142" y="147"/>
                      <a:pt x="142" y="147"/>
                    </a:cubicBezTo>
                    <a:cubicBezTo>
                      <a:pt x="142" y="147"/>
                      <a:pt x="143" y="146"/>
                      <a:pt x="143" y="146"/>
                    </a:cubicBezTo>
                    <a:cubicBezTo>
                      <a:pt x="144" y="145"/>
                      <a:pt x="144" y="144"/>
                      <a:pt x="144" y="143"/>
                    </a:cubicBezTo>
                    <a:cubicBezTo>
                      <a:pt x="145" y="142"/>
                      <a:pt x="145" y="142"/>
                      <a:pt x="144" y="141"/>
                    </a:cubicBezTo>
                    <a:cubicBezTo>
                      <a:pt x="144" y="139"/>
                      <a:pt x="144" y="139"/>
                      <a:pt x="144" y="138"/>
                    </a:cubicBezTo>
                    <a:cubicBezTo>
                      <a:pt x="143" y="137"/>
                      <a:pt x="145" y="137"/>
                      <a:pt x="145" y="137"/>
                    </a:cubicBezTo>
                    <a:cubicBezTo>
                      <a:pt x="145" y="137"/>
                      <a:pt x="145" y="137"/>
                      <a:pt x="145" y="137"/>
                    </a:cubicBezTo>
                    <a:cubicBezTo>
                      <a:pt x="144" y="136"/>
                      <a:pt x="143" y="135"/>
                      <a:pt x="142" y="135"/>
                    </a:cubicBezTo>
                    <a:cubicBezTo>
                      <a:pt x="140" y="134"/>
                      <a:pt x="136" y="136"/>
                      <a:pt x="133" y="137"/>
                    </a:cubicBezTo>
                    <a:cubicBezTo>
                      <a:pt x="130" y="138"/>
                      <a:pt x="130" y="137"/>
                      <a:pt x="130" y="137"/>
                    </a:cubicBezTo>
                    <a:cubicBezTo>
                      <a:pt x="130" y="137"/>
                      <a:pt x="129" y="137"/>
                      <a:pt x="129" y="136"/>
                    </a:cubicBezTo>
                    <a:cubicBezTo>
                      <a:pt x="129" y="136"/>
                      <a:pt x="129" y="136"/>
                      <a:pt x="129" y="136"/>
                    </a:cubicBezTo>
                    <a:cubicBezTo>
                      <a:pt x="129" y="136"/>
                      <a:pt x="128" y="138"/>
                      <a:pt x="128" y="139"/>
                    </a:cubicBezTo>
                    <a:cubicBezTo>
                      <a:pt x="128" y="140"/>
                      <a:pt x="128" y="140"/>
                      <a:pt x="126" y="139"/>
                    </a:cubicBezTo>
                    <a:cubicBezTo>
                      <a:pt x="124" y="139"/>
                      <a:pt x="125" y="140"/>
                      <a:pt x="125" y="140"/>
                    </a:cubicBezTo>
                    <a:cubicBezTo>
                      <a:pt x="125" y="141"/>
                      <a:pt x="125" y="141"/>
                      <a:pt x="125" y="141"/>
                    </a:cubicBezTo>
                    <a:cubicBezTo>
                      <a:pt x="123" y="140"/>
                      <a:pt x="121" y="139"/>
                      <a:pt x="120" y="139"/>
                    </a:cubicBezTo>
                    <a:cubicBezTo>
                      <a:pt x="118" y="140"/>
                      <a:pt x="116" y="140"/>
                      <a:pt x="115" y="141"/>
                    </a:cubicBezTo>
                    <a:cubicBezTo>
                      <a:pt x="115" y="142"/>
                      <a:pt x="113" y="142"/>
                      <a:pt x="111" y="141"/>
                    </a:cubicBezTo>
                    <a:cubicBezTo>
                      <a:pt x="111" y="141"/>
                      <a:pt x="111" y="141"/>
                      <a:pt x="111" y="141"/>
                    </a:cubicBezTo>
                    <a:cubicBezTo>
                      <a:pt x="111" y="141"/>
                      <a:pt x="111" y="140"/>
                      <a:pt x="111" y="140"/>
                    </a:cubicBezTo>
                    <a:cubicBezTo>
                      <a:pt x="111" y="140"/>
                      <a:pt x="112" y="140"/>
                      <a:pt x="112" y="139"/>
                    </a:cubicBezTo>
                    <a:cubicBezTo>
                      <a:pt x="112" y="138"/>
                      <a:pt x="112" y="138"/>
                      <a:pt x="112" y="137"/>
                    </a:cubicBezTo>
                    <a:cubicBezTo>
                      <a:pt x="112" y="137"/>
                      <a:pt x="112" y="136"/>
                      <a:pt x="112" y="135"/>
                    </a:cubicBezTo>
                    <a:cubicBezTo>
                      <a:pt x="113" y="134"/>
                      <a:pt x="112" y="134"/>
                      <a:pt x="112" y="133"/>
                    </a:cubicBezTo>
                    <a:cubicBezTo>
                      <a:pt x="112" y="132"/>
                      <a:pt x="112" y="132"/>
                      <a:pt x="112" y="131"/>
                    </a:cubicBezTo>
                    <a:cubicBezTo>
                      <a:pt x="112" y="130"/>
                      <a:pt x="112" y="129"/>
                      <a:pt x="112" y="128"/>
                    </a:cubicBezTo>
                    <a:cubicBezTo>
                      <a:pt x="112" y="127"/>
                      <a:pt x="112" y="127"/>
                      <a:pt x="111" y="127"/>
                    </a:cubicBezTo>
                    <a:cubicBezTo>
                      <a:pt x="109" y="127"/>
                      <a:pt x="110" y="128"/>
                      <a:pt x="109" y="128"/>
                    </a:cubicBezTo>
                    <a:cubicBezTo>
                      <a:pt x="108" y="128"/>
                      <a:pt x="108" y="127"/>
                      <a:pt x="107" y="126"/>
                    </a:cubicBezTo>
                    <a:cubicBezTo>
                      <a:pt x="107" y="126"/>
                      <a:pt x="107" y="124"/>
                      <a:pt x="106" y="124"/>
                    </a:cubicBezTo>
                    <a:cubicBezTo>
                      <a:pt x="106" y="124"/>
                      <a:pt x="105" y="124"/>
                      <a:pt x="105" y="123"/>
                    </a:cubicBezTo>
                    <a:cubicBezTo>
                      <a:pt x="105" y="122"/>
                      <a:pt x="105" y="122"/>
                      <a:pt x="104" y="122"/>
                    </a:cubicBezTo>
                    <a:cubicBezTo>
                      <a:pt x="104" y="121"/>
                      <a:pt x="104" y="120"/>
                      <a:pt x="104" y="119"/>
                    </a:cubicBezTo>
                    <a:cubicBezTo>
                      <a:pt x="104" y="118"/>
                      <a:pt x="104" y="118"/>
                      <a:pt x="104" y="117"/>
                    </a:cubicBezTo>
                    <a:cubicBezTo>
                      <a:pt x="103" y="117"/>
                      <a:pt x="102" y="117"/>
                      <a:pt x="102" y="116"/>
                    </a:cubicBezTo>
                    <a:cubicBezTo>
                      <a:pt x="101" y="116"/>
                      <a:pt x="101" y="115"/>
                      <a:pt x="100" y="115"/>
                    </a:cubicBezTo>
                    <a:cubicBezTo>
                      <a:pt x="100" y="114"/>
                      <a:pt x="100" y="114"/>
                      <a:pt x="99" y="115"/>
                    </a:cubicBezTo>
                    <a:cubicBezTo>
                      <a:pt x="99" y="115"/>
                      <a:pt x="99" y="116"/>
                      <a:pt x="100" y="116"/>
                    </a:cubicBezTo>
                    <a:cubicBezTo>
                      <a:pt x="101" y="117"/>
                      <a:pt x="100" y="117"/>
                      <a:pt x="100" y="118"/>
                    </a:cubicBezTo>
                    <a:cubicBezTo>
                      <a:pt x="100" y="118"/>
                      <a:pt x="100" y="119"/>
                      <a:pt x="99" y="119"/>
                    </a:cubicBezTo>
                    <a:cubicBezTo>
                      <a:pt x="98" y="119"/>
                      <a:pt x="98" y="119"/>
                      <a:pt x="98" y="119"/>
                    </a:cubicBezTo>
                    <a:cubicBezTo>
                      <a:pt x="98" y="120"/>
                      <a:pt x="98" y="120"/>
                      <a:pt x="97" y="121"/>
                    </a:cubicBezTo>
                    <a:cubicBezTo>
                      <a:pt x="96" y="121"/>
                      <a:pt x="97" y="120"/>
                      <a:pt x="96" y="119"/>
                    </a:cubicBezTo>
                    <a:cubicBezTo>
                      <a:pt x="96" y="118"/>
                      <a:pt x="95" y="118"/>
                      <a:pt x="95" y="118"/>
                    </a:cubicBezTo>
                    <a:cubicBezTo>
                      <a:pt x="94" y="118"/>
                      <a:pt x="94" y="116"/>
                      <a:pt x="94" y="115"/>
                    </a:cubicBezTo>
                    <a:cubicBezTo>
                      <a:pt x="94" y="115"/>
                      <a:pt x="93" y="114"/>
                      <a:pt x="92" y="114"/>
                    </a:cubicBezTo>
                    <a:cubicBezTo>
                      <a:pt x="92" y="113"/>
                      <a:pt x="91" y="114"/>
                      <a:pt x="91" y="114"/>
                    </a:cubicBezTo>
                    <a:cubicBezTo>
                      <a:pt x="91" y="115"/>
                      <a:pt x="90" y="115"/>
                      <a:pt x="90" y="115"/>
                    </a:cubicBezTo>
                    <a:cubicBezTo>
                      <a:pt x="89" y="115"/>
                      <a:pt x="88" y="117"/>
                      <a:pt x="88" y="117"/>
                    </a:cubicBezTo>
                    <a:cubicBezTo>
                      <a:pt x="87" y="118"/>
                      <a:pt x="86" y="118"/>
                      <a:pt x="85" y="118"/>
                    </a:cubicBezTo>
                    <a:cubicBezTo>
                      <a:pt x="85" y="118"/>
                      <a:pt x="84" y="118"/>
                      <a:pt x="84" y="118"/>
                    </a:cubicBezTo>
                    <a:cubicBezTo>
                      <a:pt x="83" y="117"/>
                      <a:pt x="84" y="116"/>
                      <a:pt x="83" y="116"/>
                    </a:cubicBezTo>
                    <a:cubicBezTo>
                      <a:pt x="83" y="115"/>
                      <a:pt x="82" y="115"/>
                      <a:pt x="82" y="115"/>
                    </a:cubicBezTo>
                    <a:cubicBezTo>
                      <a:pt x="81" y="115"/>
                      <a:pt x="81" y="115"/>
                      <a:pt x="82" y="114"/>
                    </a:cubicBezTo>
                    <a:cubicBezTo>
                      <a:pt x="82" y="114"/>
                      <a:pt x="81" y="113"/>
                      <a:pt x="80" y="113"/>
                    </a:cubicBezTo>
                    <a:cubicBezTo>
                      <a:pt x="80" y="113"/>
                      <a:pt x="78" y="113"/>
                      <a:pt x="78" y="113"/>
                    </a:cubicBezTo>
                    <a:cubicBezTo>
                      <a:pt x="78" y="113"/>
                      <a:pt x="77" y="115"/>
                      <a:pt x="77" y="115"/>
                    </a:cubicBezTo>
                    <a:cubicBezTo>
                      <a:pt x="77" y="115"/>
                      <a:pt x="75" y="114"/>
                      <a:pt x="74" y="114"/>
                    </a:cubicBezTo>
                    <a:cubicBezTo>
                      <a:pt x="74" y="114"/>
                      <a:pt x="72" y="115"/>
                      <a:pt x="72" y="116"/>
                    </a:cubicBezTo>
                    <a:cubicBezTo>
                      <a:pt x="71" y="116"/>
                      <a:pt x="71" y="116"/>
                      <a:pt x="70" y="115"/>
                    </a:cubicBezTo>
                    <a:cubicBezTo>
                      <a:pt x="70" y="115"/>
                      <a:pt x="69" y="115"/>
                      <a:pt x="68" y="116"/>
                    </a:cubicBezTo>
                    <a:cubicBezTo>
                      <a:pt x="67" y="116"/>
                      <a:pt x="66" y="115"/>
                      <a:pt x="66" y="115"/>
                    </a:cubicBezTo>
                    <a:cubicBezTo>
                      <a:pt x="65" y="116"/>
                      <a:pt x="65" y="116"/>
                      <a:pt x="65" y="116"/>
                    </a:cubicBezTo>
                    <a:cubicBezTo>
                      <a:pt x="65" y="116"/>
                      <a:pt x="65" y="114"/>
                      <a:pt x="65" y="114"/>
                    </a:cubicBezTo>
                    <a:cubicBezTo>
                      <a:pt x="64" y="114"/>
                      <a:pt x="63" y="114"/>
                      <a:pt x="62" y="114"/>
                    </a:cubicBezTo>
                    <a:cubicBezTo>
                      <a:pt x="62" y="114"/>
                      <a:pt x="62" y="113"/>
                      <a:pt x="63" y="113"/>
                    </a:cubicBezTo>
                    <a:cubicBezTo>
                      <a:pt x="64" y="112"/>
                      <a:pt x="64" y="112"/>
                      <a:pt x="63" y="112"/>
                    </a:cubicBezTo>
                    <a:cubicBezTo>
                      <a:pt x="62" y="111"/>
                      <a:pt x="62" y="111"/>
                      <a:pt x="61" y="111"/>
                    </a:cubicBezTo>
                    <a:cubicBezTo>
                      <a:pt x="60" y="111"/>
                      <a:pt x="61" y="111"/>
                      <a:pt x="61" y="110"/>
                    </a:cubicBezTo>
                    <a:cubicBezTo>
                      <a:pt x="61" y="109"/>
                      <a:pt x="59" y="110"/>
                      <a:pt x="59" y="110"/>
                    </a:cubicBezTo>
                    <a:cubicBezTo>
                      <a:pt x="58" y="110"/>
                      <a:pt x="57" y="110"/>
                      <a:pt x="57" y="110"/>
                    </a:cubicBezTo>
                    <a:cubicBezTo>
                      <a:pt x="56" y="110"/>
                      <a:pt x="55" y="109"/>
                      <a:pt x="55" y="109"/>
                    </a:cubicBezTo>
                    <a:cubicBezTo>
                      <a:pt x="54" y="109"/>
                      <a:pt x="55" y="107"/>
                      <a:pt x="55" y="106"/>
                    </a:cubicBezTo>
                    <a:cubicBezTo>
                      <a:pt x="56" y="105"/>
                      <a:pt x="56" y="105"/>
                      <a:pt x="56" y="104"/>
                    </a:cubicBezTo>
                    <a:cubicBezTo>
                      <a:pt x="56" y="104"/>
                      <a:pt x="56" y="104"/>
                      <a:pt x="55" y="103"/>
                    </a:cubicBezTo>
                    <a:cubicBezTo>
                      <a:pt x="55" y="102"/>
                      <a:pt x="56" y="102"/>
                      <a:pt x="55" y="101"/>
                    </a:cubicBezTo>
                    <a:cubicBezTo>
                      <a:pt x="55" y="101"/>
                      <a:pt x="54" y="102"/>
                      <a:pt x="54" y="102"/>
                    </a:cubicBezTo>
                    <a:cubicBezTo>
                      <a:pt x="53" y="102"/>
                      <a:pt x="53" y="101"/>
                      <a:pt x="53" y="101"/>
                    </a:cubicBezTo>
                    <a:cubicBezTo>
                      <a:pt x="53" y="100"/>
                      <a:pt x="52" y="101"/>
                      <a:pt x="52" y="100"/>
                    </a:cubicBezTo>
                    <a:cubicBezTo>
                      <a:pt x="51" y="100"/>
                      <a:pt x="51" y="100"/>
                      <a:pt x="51" y="100"/>
                    </a:cubicBezTo>
                    <a:cubicBezTo>
                      <a:pt x="50" y="99"/>
                      <a:pt x="50" y="99"/>
                      <a:pt x="49" y="98"/>
                    </a:cubicBezTo>
                    <a:cubicBezTo>
                      <a:pt x="49" y="97"/>
                      <a:pt x="49" y="97"/>
                      <a:pt x="49" y="96"/>
                    </a:cubicBezTo>
                    <a:cubicBezTo>
                      <a:pt x="48" y="95"/>
                      <a:pt x="49" y="95"/>
                      <a:pt x="49" y="94"/>
                    </a:cubicBezTo>
                    <a:cubicBezTo>
                      <a:pt x="49" y="94"/>
                      <a:pt x="49" y="93"/>
                      <a:pt x="49" y="92"/>
                    </a:cubicBezTo>
                    <a:cubicBezTo>
                      <a:pt x="49" y="91"/>
                      <a:pt x="48" y="91"/>
                      <a:pt x="48" y="91"/>
                    </a:cubicBezTo>
                    <a:cubicBezTo>
                      <a:pt x="48" y="89"/>
                      <a:pt x="48" y="89"/>
                      <a:pt x="48" y="89"/>
                    </a:cubicBezTo>
                    <a:cubicBezTo>
                      <a:pt x="48" y="89"/>
                      <a:pt x="48" y="89"/>
                      <a:pt x="46" y="89"/>
                    </a:cubicBezTo>
                    <a:cubicBezTo>
                      <a:pt x="45" y="89"/>
                      <a:pt x="45" y="88"/>
                      <a:pt x="44" y="88"/>
                    </a:cubicBezTo>
                    <a:cubicBezTo>
                      <a:pt x="43" y="88"/>
                      <a:pt x="42" y="88"/>
                      <a:pt x="42" y="88"/>
                    </a:cubicBezTo>
                    <a:cubicBezTo>
                      <a:pt x="41" y="88"/>
                      <a:pt x="41" y="88"/>
                      <a:pt x="41" y="89"/>
                    </a:cubicBezTo>
                    <a:cubicBezTo>
                      <a:pt x="41" y="90"/>
                      <a:pt x="41" y="89"/>
                      <a:pt x="40" y="89"/>
                    </a:cubicBezTo>
                    <a:cubicBezTo>
                      <a:pt x="38" y="89"/>
                      <a:pt x="39" y="91"/>
                      <a:pt x="38" y="91"/>
                    </a:cubicBezTo>
                    <a:cubicBezTo>
                      <a:pt x="38" y="92"/>
                      <a:pt x="38" y="91"/>
                      <a:pt x="37" y="90"/>
                    </a:cubicBezTo>
                    <a:cubicBezTo>
                      <a:pt x="37" y="90"/>
                      <a:pt x="35" y="89"/>
                      <a:pt x="34" y="88"/>
                    </a:cubicBezTo>
                    <a:cubicBezTo>
                      <a:pt x="33" y="88"/>
                      <a:pt x="33" y="86"/>
                      <a:pt x="33" y="86"/>
                    </a:cubicBezTo>
                    <a:cubicBezTo>
                      <a:pt x="33" y="85"/>
                      <a:pt x="31" y="84"/>
                      <a:pt x="30" y="84"/>
                    </a:cubicBezTo>
                    <a:cubicBezTo>
                      <a:pt x="29" y="84"/>
                      <a:pt x="28" y="84"/>
                      <a:pt x="27" y="84"/>
                    </a:cubicBezTo>
                    <a:cubicBezTo>
                      <a:pt x="26" y="84"/>
                      <a:pt x="24" y="84"/>
                      <a:pt x="24" y="84"/>
                    </a:cubicBezTo>
                    <a:cubicBezTo>
                      <a:pt x="23" y="84"/>
                      <a:pt x="21" y="84"/>
                      <a:pt x="20" y="84"/>
                    </a:cubicBezTo>
                    <a:cubicBezTo>
                      <a:pt x="20" y="84"/>
                      <a:pt x="19" y="84"/>
                      <a:pt x="19" y="84"/>
                    </a:cubicBezTo>
                    <a:cubicBezTo>
                      <a:pt x="18" y="84"/>
                      <a:pt x="18" y="84"/>
                      <a:pt x="18" y="83"/>
                    </a:cubicBezTo>
                    <a:cubicBezTo>
                      <a:pt x="17" y="83"/>
                      <a:pt x="18" y="83"/>
                      <a:pt x="19" y="83"/>
                    </a:cubicBezTo>
                    <a:cubicBezTo>
                      <a:pt x="19" y="83"/>
                      <a:pt x="19" y="83"/>
                      <a:pt x="19" y="82"/>
                    </a:cubicBezTo>
                    <a:cubicBezTo>
                      <a:pt x="20" y="82"/>
                      <a:pt x="19" y="82"/>
                      <a:pt x="19" y="82"/>
                    </a:cubicBezTo>
                    <a:cubicBezTo>
                      <a:pt x="19" y="82"/>
                      <a:pt x="18" y="81"/>
                      <a:pt x="18" y="81"/>
                    </a:cubicBezTo>
                    <a:cubicBezTo>
                      <a:pt x="17" y="80"/>
                      <a:pt x="16" y="80"/>
                      <a:pt x="16" y="79"/>
                    </a:cubicBezTo>
                    <a:cubicBezTo>
                      <a:pt x="16" y="79"/>
                      <a:pt x="15" y="79"/>
                      <a:pt x="14" y="79"/>
                    </a:cubicBezTo>
                    <a:cubicBezTo>
                      <a:pt x="13" y="79"/>
                      <a:pt x="13" y="78"/>
                      <a:pt x="13" y="78"/>
                    </a:cubicBezTo>
                    <a:cubicBezTo>
                      <a:pt x="13" y="78"/>
                      <a:pt x="12" y="78"/>
                      <a:pt x="11" y="77"/>
                    </a:cubicBezTo>
                    <a:cubicBezTo>
                      <a:pt x="11" y="77"/>
                      <a:pt x="11" y="76"/>
                      <a:pt x="12" y="76"/>
                    </a:cubicBezTo>
                    <a:cubicBezTo>
                      <a:pt x="12" y="76"/>
                      <a:pt x="11" y="75"/>
                      <a:pt x="11" y="75"/>
                    </a:cubicBezTo>
                    <a:cubicBezTo>
                      <a:pt x="10" y="75"/>
                      <a:pt x="10" y="74"/>
                      <a:pt x="10" y="74"/>
                    </a:cubicBezTo>
                    <a:cubicBezTo>
                      <a:pt x="9" y="73"/>
                      <a:pt x="8" y="73"/>
                      <a:pt x="7" y="73"/>
                    </a:cubicBezTo>
                    <a:cubicBezTo>
                      <a:pt x="6" y="73"/>
                      <a:pt x="6" y="72"/>
                      <a:pt x="6" y="72"/>
                    </a:cubicBezTo>
                    <a:cubicBezTo>
                      <a:pt x="7" y="72"/>
                      <a:pt x="7" y="71"/>
                      <a:pt x="6" y="71"/>
                    </a:cubicBezTo>
                    <a:cubicBezTo>
                      <a:pt x="5" y="70"/>
                      <a:pt x="5" y="70"/>
                      <a:pt x="4" y="71"/>
                    </a:cubicBezTo>
                    <a:cubicBezTo>
                      <a:pt x="4" y="72"/>
                      <a:pt x="1" y="73"/>
                      <a:pt x="1" y="71"/>
                    </a:cubicBezTo>
                    <a:cubicBezTo>
                      <a:pt x="2" y="70"/>
                      <a:pt x="2" y="69"/>
                      <a:pt x="2" y="68"/>
                    </a:cubicBezTo>
                    <a:cubicBezTo>
                      <a:pt x="2" y="67"/>
                      <a:pt x="2" y="65"/>
                      <a:pt x="1" y="65"/>
                    </a:cubicBezTo>
                    <a:cubicBezTo>
                      <a:pt x="1" y="65"/>
                      <a:pt x="0" y="64"/>
                      <a:pt x="0" y="63"/>
                    </a:cubicBezTo>
                    <a:cubicBezTo>
                      <a:pt x="1" y="61"/>
                      <a:pt x="3" y="63"/>
                      <a:pt x="3" y="61"/>
                    </a:cubicBezTo>
                    <a:cubicBezTo>
                      <a:pt x="3" y="60"/>
                      <a:pt x="2" y="57"/>
                      <a:pt x="2" y="56"/>
                    </a:cubicBezTo>
                    <a:cubicBezTo>
                      <a:pt x="2" y="55"/>
                      <a:pt x="2" y="52"/>
                      <a:pt x="2" y="52"/>
                    </a:cubicBezTo>
                    <a:cubicBezTo>
                      <a:pt x="2" y="52"/>
                      <a:pt x="4" y="48"/>
                      <a:pt x="6" y="48"/>
                    </a:cubicBezTo>
                    <a:cubicBezTo>
                      <a:pt x="7" y="48"/>
                      <a:pt x="11" y="47"/>
                      <a:pt x="12" y="46"/>
                    </a:cubicBezTo>
                    <a:cubicBezTo>
                      <a:pt x="13" y="46"/>
                      <a:pt x="15" y="45"/>
                      <a:pt x="15" y="45"/>
                    </a:cubicBezTo>
                    <a:cubicBezTo>
                      <a:pt x="16" y="44"/>
                      <a:pt x="17" y="43"/>
                      <a:pt x="18" y="43"/>
                    </a:cubicBezTo>
                    <a:cubicBezTo>
                      <a:pt x="19" y="43"/>
                      <a:pt x="20" y="43"/>
                      <a:pt x="21" y="43"/>
                    </a:cubicBezTo>
                    <a:cubicBezTo>
                      <a:pt x="22" y="43"/>
                      <a:pt x="24" y="43"/>
                      <a:pt x="25" y="43"/>
                    </a:cubicBezTo>
                    <a:cubicBezTo>
                      <a:pt x="26" y="43"/>
                      <a:pt x="26" y="44"/>
                      <a:pt x="28" y="44"/>
                    </a:cubicBezTo>
                    <a:cubicBezTo>
                      <a:pt x="29" y="43"/>
                      <a:pt x="29" y="42"/>
                      <a:pt x="29" y="41"/>
                    </a:cubicBezTo>
                    <a:cubicBezTo>
                      <a:pt x="29" y="41"/>
                      <a:pt x="28" y="38"/>
                      <a:pt x="28" y="38"/>
                    </a:cubicBezTo>
                    <a:cubicBezTo>
                      <a:pt x="31" y="39"/>
                      <a:pt x="31" y="39"/>
                      <a:pt x="31" y="39"/>
                    </a:cubicBezTo>
                    <a:cubicBezTo>
                      <a:pt x="31" y="42"/>
                      <a:pt x="31" y="42"/>
                      <a:pt x="31" y="42"/>
                    </a:cubicBezTo>
                    <a:cubicBezTo>
                      <a:pt x="34" y="42"/>
                      <a:pt x="34" y="42"/>
                      <a:pt x="34" y="42"/>
                    </a:cubicBezTo>
                    <a:cubicBezTo>
                      <a:pt x="34" y="42"/>
                      <a:pt x="39" y="44"/>
                      <a:pt x="39" y="45"/>
                    </a:cubicBezTo>
                    <a:cubicBezTo>
                      <a:pt x="39" y="45"/>
                      <a:pt x="40" y="46"/>
                      <a:pt x="40" y="46"/>
                    </a:cubicBezTo>
                    <a:cubicBezTo>
                      <a:pt x="41" y="46"/>
                      <a:pt x="42" y="46"/>
                      <a:pt x="43" y="46"/>
                    </a:cubicBezTo>
                    <a:cubicBezTo>
                      <a:pt x="43" y="46"/>
                      <a:pt x="43" y="46"/>
                      <a:pt x="43" y="47"/>
                    </a:cubicBezTo>
                    <a:cubicBezTo>
                      <a:pt x="43" y="48"/>
                      <a:pt x="44" y="49"/>
                      <a:pt x="44" y="50"/>
                    </a:cubicBezTo>
                    <a:cubicBezTo>
                      <a:pt x="45" y="51"/>
                      <a:pt x="46" y="51"/>
                      <a:pt x="47" y="52"/>
                    </a:cubicBezTo>
                    <a:cubicBezTo>
                      <a:pt x="48" y="53"/>
                      <a:pt x="49" y="54"/>
                      <a:pt x="50" y="54"/>
                    </a:cubicBezTo>
                    <a:cubicBezTo>
                      <a:pt x="51" y="55"/>
                      <a:pt x="51" y="56"/>
                      <a:pt x="52" y="58"/>
                    </a:cubicBezTo>
                    <a:cubicBezTo>
                      <a:pt x="53" y="59"/>
                      <a:pt x="53" y="59"/>
                      <a:pt x="53" y="60"/>
                    </a:cubicBezTo>
                    <a:cubicBezTo>
                      <a:pt x="53" y="60"/>
                      <a:pt x="53" y="60"/>
                      <a:pt x="53" y="60"/>
                    </a:cubicBezTo>
                    <a:cubicBezTo>
                      <a:pt x="53" y="60"/>
                      <a:pt x="54" y="60"/>
                      <a:pt x="55" y="61"/>
                    </a:cubicBezTo>
                    <a:cubicBezTo>
                      <a:pt x="56" y="67"/>
                      <a:pt x="56" y="58"/>
                      <a:pt x="57" y="66"/>
                    </a:cubicBezTo>
                    <a:cubicBezTo>
                      <a:pt x="58" y="67"/>
                      <a:pt x="59" y="70"/>
                      <a:pt x="60" y="71"/>
                    </a:cubicBezTo>
                    <a:cubicBezTo>
                      <a:pt x="60" y="73"/>
                      <a:pt x="60" y="74"/>
                      <a:pt x="60" y="75"/>
                    </a:cubicBezTo>
                    <a:cubicBezTo>
                      <a:pt x="60" y="77"/>
                      <a:pt x="62" y="78"/>
                      <a:pt x="62" y="78"/>
                    </a:cubicBezTo>
                    <a:cubicBezTo>
                      <a:pt x="63" y="79"/>
                      <a:pt x="64" y="80"/>
                      <a:pt x="65" y="81"/>
                    </a:cubicBezTo>
                    <a:cubicBezTo>
                      <a:pt x="65" y="81"/>
                      <a:pt x="66" y="81"/>
                      <a:pt x="67" y="81"/>
                    </a:cubicBezTo>
                    <a:cubicBezTo>
                      <a:pt x="69" y="80"/>
                      <a:pt x="68" y="79"/>
                      <a:pt x="69" y="76"/>
                    </a:cubicBezTo>
                    <a:cubicBezTo>
                      <a:pt x="69" y="74"/>
                      <a:pt x="69" y="74"/>
                      <a:pt x="69" y="73"/>
                    </a:cubicBezTo>
                    <a:cubicBezTo>
                      <a:pt x="69" y="71"/>
                      <a:pt x="70" y="71"/>
                      <a:pt x="71" y="70"/>
                    </a:cubicBezTo>
                    <a:cubicBezTo>
                      <a:pt x="72" y="69"/>
                      <a:pt x="73" y="69"/>
                      <a:pt x="74" y="68"/>
                    </a:cubicBezTo>
                    <a:cubicBezTo>
                      <a:pt x="74" y="68"/>
                      <a:pt x="74" y="68"/>
                      <a:pt x="74" y="68"/>
                    </a:cubicBezTo>
                    <a:cubicBezTo>
                      <a:pt x="74" y="68"/>
                      <a:pt x="76" y="68"/>
                      <a:pt x="77" y="68"/>
                    </a:cubicBezTo>
                    <a:cubicBezTo>
                      <a:pt x="78" y="69"/>
                      <a:pt x="77" y="70"/>
                      <a:pt x="78" y="71"/>
                    </a:cubicBezTo>
                    <a:cubicBezTo>
                      <a:pt x="79" y="71"/>
                      <a:pt x="80" y="71"/>
                      <a:pt x="80" y="72"/>
                    </a:cubicBezTo>
                    <a:cubicBezTo>
                      <a:pt x="81" y="73"/>
                      <a:pt x="81" y="73"/>
                      <a:pt x="82" y="73"/>
                    </a:cubicBezTo>
                    <a:cubicBezTo>
                      <a:pt x="83" y="74"/>
                      <a:pt x="83" y="75"/>
                      <a:pt x="84" y="76"/>
                    </a:cubicBezTo>
                    <a:cubicBezTo>
                      <a:pt x="85" y="76"/>
                      <a:pt x="86" y="77"/>
                      <a:pt x="86" y="77"/>
                    </a:cubicBezTo>
                    <a:cubicBezTo>
                      <a:pt x="87" y="77"/>
                      <a:pt x="90" y="76"/>
                      <a:pt x="90" y="76"/>
                    </a:cubicBezTo>
                    <a:cubicBezTo>
                      <a:pt x="91" y="77"/>
                      <a:pt x="93" y="77"/>
                      <a:pt x="93" y="76"/>
                    </a:cubicBezTo>
                    <a:cubicBezTo>
                      <a:pt x="94" y="75"/>
                      <a:pt x="94" y="75"/>
                      <a:pt x="95" y="74"/>
                    </a:cubicBezTo>
                    <a:cubicBezTo>
                      <a:pt x="96" y="73"/>
                      <a:pt x="97" y="73"/>
                      <a:pt x="98" y="72"/>
                    </a:cubicBezTo>
                    <a:cubicBezTo>
                      <a:pt x="98" y="72"/>
                      <a:pt x="99" y="70"/>
                      <a:pt x="99" y="70"/>
                    </a:cubicBezTo>
                    <a:cubicBezTo>
                      <a:pt x="99" y="69"/>
                      <a:pt x="99" y="68"/>
                      <a:pt x="99" y="68"/>
                    </a:cubicBezTo>
                    <a:cubicBezTo>
                      <a:pt x="99" y="68"/>
                      <a:pt x="105" y="69"/>
                      <a:pt x="106" y="69"/>
                    </a:cubicBezTo>
                    <a:cubicBezTo>
                      <a:pt x="106" y="69"/>
                      <a:pt x="108" y="69"/>
                      <a:pt x="108" y="69"/>
                    </a:cubicBezTo>
                    <a:cubicBezTo>
                      <a:pt x="108" y="69"/>
                      <a:pt x="107" y="66"/>
                      <a:pt x="107" y="64"/>
                    </a:cubicBezTo>
                    <a:cubicBezTo>
                      <a:pt x="106" y="62"/>
                      <a:pt x="106" y="61"/>
                      <a:pt x="106" y="60"/>
                    </a:cubicBezTo>
                    <a:cubicBezTo>
                      <a:pt x="106" y="59"/>
                      <a:pt x="105" y="57"/>
                      <a:pt x="106" y="58"/>
                    </a:cubicBezTo>
                    <a:cubicBezTo>
                      <a:pt x="107" y="58"/>
                      <a:pt x="108" y="57"/>
                      <a:pt x="109" y="57"/>
                    </a:cubicBezTo>
                    <a:cubicBezTo>
                      <a:pt x="110" y="57"/>
                      <a:pt x="113" y="57"/>
                      <a:pt x="114" y="57"/>
                    </a:cubicBezTo>
                    <a:cubicBezTo>
                      <a:pt x="114" y="57"/>
                      <a:pt x="114" y="55"/>
                      <a:pt x="115" y="55"/>
                    </a:cubicBezTo>
                    <a:cubicBezTo>
                      <a:pt x="116" y="56"/>
                      <a:pt x="116" y="55"/>
                      <a:pt x="117" y="55"/>
                    </a:cubicBezTo>
                    <a:cubicBezTo>
                      <a:pt x="117" y="54"/>
                      <a:pt x="118" y="54"/>
                      <a:pt x="119" y="54"/>
                    </a:cubicBezTo>
                    <a:cubicBezTo>
                      <a:pt x="120" y="54"/>
                      <a:pt x="119" y="54"/>
                      <a:pt x="120" y="55"/>
                    </a:cubicBezTo>
                    <a:cubicBezTo>
                      <a:pt x="121" y="56"/>
                      <a:pt x="122" y="57"/>
                      <a:pt x="122" y="56"/>
                    </a:cubicBezTo>
                    <a:cubicBezTo>
                      <a:pt x="123" y="55"/>
                      <a:pt x="121" y="55"/>
                      <a:pt x="123" y="55"/>
                    </a:cubicBezTo>
                    <a:cubicBezTo>
                      <a:pt x="125" y="55"/>
                      <a:pt x="126" y="55"/>
                      <a:pt x="127" y="55"/>
                    </a:cubicBezTo>
                    <a:cubicBezTo>
                      <a:pt x="128" y="55"/>
                      <a:pt x="128" y="55"/>
                      <a:pt x="128" y="56"/>
                    </a:cubicBezTo>
                    <a:cubicBezTo>
                      <a:pt x="128" y="57"/>
                      <a:pt x="129" y="56"/>
                      <a:pt x="129" y="57"/>
                    </a:cubicBezTo>
                    <a:cubicBezTo>
                      <a:pt x="130" y="57"/>
                      <a:pt x="130" y="58"/>
                      <a:pt x="129" y="59"/>
                    </a:cubicBezTo>
                    <a:cubicBezTo>
                      <a:pt x="129" y="60"/>
                      <a:pt x="127" y="62"/>
                      <a:pt x="128" y="62"/>
                    </a:cubicBezTo>
                    <a:cubicBezTo>
                      <a:pt x="129" y="63"/>
                      <a:pt x="131" y="63"/>
                      <a:pt x="132" y="63"/>
                    </a:cubicBezTo>
                    <a:cubicBezTo>
                      <a:pt x="132" y="63"/>
                      <a:pt x="134" y="63"/>
                      <a:pt x="135" y="63"/>
                    </a:cubicBezTo>
                    <a:cubicBezTo>
                      <a:pt x="136" y="63"/>
                      <a:pt x="136" y="64"/>
                      <a:pt x="135" y="65"/>
                    </a:cubicBezTo>
                    <a:cubicBezTo>
                      <a:pt x="134" y="66"/>
                      <a:pt x="135" y="68"/>
                      <a:pt x="134" y="68"/>
                    </a:cubicBezTo>
                    <a:cubicBezTo>
                      <a:pt x="134" y="68"/>
                      <a:pt x="132" y="68"/>
                      <a:pt x="132" y="69"/>
                    </a:cubicBezTo>
                    <a:cubicBezTo>
                      <a:pt x="132" y="70"/>
                      <a:pt x="133" y="71"/>
                      <a:pt x="134" y="71"/>
                    </a:cubicBezTo>
                    <a:cubicBezTo>
                      <a:pt x="134" y="71"/>
                      <a:pt x="137" y="71"/>
                      <a:pt x="137" y="73"/>
                    </a:cubicBezTo>
                    <a:cubicBezTo>
                      <a:pt x="137" y="75"/>
                      <a:pt x="137" y="76"/>
                      <a:pt x="137" y="77"/>
                    </a:cubicBezTo>
                    <a:cubicBezTo>
                      <a:pt x="137" y="77"/>
                      <a:pt x="136" y="78"/>
                      <a:pt x="138" y="78"/>
                    </a:cubicBezTo>
                    <a:cubicBezTo>
                      <a:pt x="139" y="78"/>
                      <a:pt x="140" y="79"/>
                      <a:pt x="140" y="78"/>
                    </a:cubicBezTo>
                    <a:cubicBezTo>
                      <a:pt x="140" y="77"/>
                      <a:pt x="140" y="76"/>
                      <a:pt x="140" y="76"/>
                    </a:cubicBezTo>
                    <a:cubicBezTo>
                      <a:pt x="141" y="76"/>
                      <a:pt x="143" y="75"/>
                      <a:pt x="144" y="75"/>
                    </a:cubicBezTo>
                    <a:cubicBezTo>
                      <a:pt x="145" y="75"/>
                      <a:pt x="145" y="73"/>
                      <a:pt x="146" y="73"/>
                    </a:cubicBezTo>
                    <a:cubicBezTo>
                      <a:pt x="147" y="73"/>
                      <a:pt x="148" y="73"/>
                      <a:pt x="149" y="73"/>
                    </a:cubicBezTo>
                    <a:cubicBezTo>
                      <a:pt x="150" y="73"/>
                      <a:pt x="151" y="74"/>
                      <a:pt x="152" y="73"/>
                    </a:cubicBezTo>
                    <a:cubicBezTo>
                      <a:pt x="152" y="73"/>
                      <a:pt x="152" y="72"/>
                      <a:pt x="153" y="72"/>
                    </a:cubicBezTo>
                    <a:cubicBezTo>
                      <a:pt x="153" y="71"/>
                      <a:pt x="154" y="70"/>
                      <a:pt x="154" y="69"/>
                    </a:cubicBezTo>
                    <a:cubicBezTo>
                      <a:pt x="154" y="68"/>
                      <a:pt x="154" y="67"/>
                      <a:pt x="154" y="66"/>
                    </a:cubicBezTo>
                    <a:cubicBezTo>
                      <a:pt x="154" y="65"/>
                      <a:pt x="155" y="64"/>
                      <a:pt x="154" y="62"/>
                    </a:cubicBezTo>
                    <a:cubicBezTo>
                      <a:pt x="154" y="59"/>
                      <a:pt x="152" y="56"/>
                      <a:pt x="153" y="55"/>
                    </a:cubicBezTo>
                    <a:cubicBezTo>
                      <a:pt x="153" y="54"/>
                      <a:pt x="153" y="53"/>
                      <a:pt x="153" y="53"/>
                    </a:cubicBezTo>
                    <a:cubicBezTo>
                      <a:pt x="153" y="53"/>
                      <a:pt x="155" y="54"/>
                      <a:pt x="155" y="54"/>
                    </a:cubicBezTo>
                    <a:cubicBezTo>
                      <a:pt x="155" y="53"/>
                      <a:pt x="155" y="52"/>
                      <a:pt x="155" y="52"/>
                    </a:cubicBezTo>
                    <a:cubicBezTo>
                      <a:pt x="155" y="51"/>
                      <a:pt x="155" y="50"/>
                      <a:pt x="155" y="50"/>
                    </a:cubicBezTo>
                    <a:cubicBezTo>
                      <a:pt x="155" y="49"/>
                      <a:pt x="155" y="49"/>
                      <a:pt x="155" y="49"/>
                    </a:cubicBezTo>
                    <a:cubicBezTo>
                      <a:pt x="155" y="49"/>
                      <a:pt x="155" y="49"/>
                      <a:pt x="155" y="49"/>
                    </a:cubicBezTo>
                    <a:cubicBezTo>
                      <a:pt x="155" y="49"/>
                      <a:pt x="157" y="50"/>
                      <a:pt x="157" y="49"/>
                    </a:cubicBezTo>
                    <a:cubicBezTo>
                      <a:pt x="158" y="48"/>
                      <a:pt x="158" y="48"/>
                      <a:pt x="158" y="47"/>
                    </a:cubicBezTo>
                    <a:cubicBezTo>
                      <a:pt x="159" y="46"/>
                      <a:pt x="159" y="45"/>
                      <a:pt x="160" y="44"/>
                    </a:cubicBezTo>
                    <a:cubicBezTo>
                      <a:pt x="161" y="44"/>
                      <a:pt x="164" y="44"/>
                      <a:pt x="165" y="45"/>
                    </a:cubicBezTo>
                    <a:cubicBezTo>
                      <a:pt x="165" y="46"/>
                      <a:pt x="166" y="46"/>
                      <a:pt x="167" y="46"/>
                    </a:cubicBezTo>
                    <a:cubicBezTo>
                      <a:pt x="168" y="46"/>
                      <a:pt x="169" y="44"/>
                      <a:pt x="170" y="45"/>
                    </a:cubicBezTo>
                    <a:cubicBezTo>
                      <a:pt x="170" y="45"/>
                      <a:pt x="171" y="47"/>
                      <a:pt x="171" y="46"/>
                    </a:cubicBezTo>
                    <a:cubicBezTo>
                      <a:pt x="172" y="45"/>
                      <a:pt x="174" y="44"/>
                      <a:pt x="174" y="44"/>
                    </a:cubicBezTo>
                    <a:cubicBezTo>
                      <a:pt x="175" y="44"/>
                      <a:pt x="178" y="42"/>
                      <a:pt x="177" y="41"/>
                    </a:cubicBezTo>
                    <a:cubicBezTo>
                      <a:pt x="176" y="40"/>
                      <a:pt x="176" y="39"/>
                      <a:pt x="175" y="40"/>
                    </a:cubicBezTo>
                    <a:cubicBezTo>
                      <a:pt x="175" y="41"/>
                      <a:pt x="174" y="41"/>
                      <a:pt x="173" y="40"/>
                    </a:cubicBezTo>
                    <a:cubicBezTo>
                      <a:pt x="173" y="40"/>
                      <a:pt x="171" y="40"/>
                      <a:pt x="173" y="39"/>
                    </a:cubicBezTo>
                    <a:cubicBezTo>
                      <a:pt x="174" y="37"/>
                      <a:pt x="172" y="35"/>
                      <a:pt x="174" y="35"/>
                    </a:cubicBezTo>
                    <a:cubicBezTo>
                      <a:pt x="176" y="35"/>
                      <a:pt x="176" y="36"/>
                      <a:pt x="176" y="34"/>
                    </a:cubicBezTo>
                    <a:cubicBezTo>
                      <a:pt x="176" y="33"/>
                      <a:pt x="177" y="32"/>
                      <a:pt x="176" y="32"/>
                    </a:cubicBezTo>
                    <a:cubicBezTo>
                      <a:pt x="175" y="31"/>
                      <a:pt x="174" y="30"/>
                      <a:pt x="175" y="30"/>
                    </a:cubicBezTo>
                    <a:cubicBezTo>
                      <a:pt x="175" y="30"/>
                      <a:pt x="176" y="30"/>
                      <a:pt x="176" y="30"/>
                    </a:cubicBezTo>
                    <a:cubicBezTo>
                      <a:pt x="177" y="30"/>
                      <a:pt x="177" y="29"/>
                      <a:pt x="177" y="28"/>
                    </a:cubicBezTo>
                    <a:cubicBezTo>
                      <a:pt x="177" y="27"/>
                      <a:pt x="178" y="24"/>
                      <a:pt x="178" y="23"/>
                    </a:cubicBezTo>
                    <a:cubicBezTo>
                      <a:pt x="179" y="22"/>
                      <a:pt x="181" y="23"/>
                      <a:pt x="180" y="21"/>
                    </a:cubicBezTo>
                    <a:cubicBezTo>
                      <a:pt x="180" y="19"/>
                      <a:pt x="180" y="18"/>
                      <a:pt x="180" y="17"/>
                    </a:cubicBezTo>
                    <a:cubicBezTo>
                      <a:pt x="180" y="16"/>
                      <a:pt x="180" y="15"/>
                      <a:pt x="180" y="14"/>
                    </a:cubicBezTo>
                    <a:cubicBezTo>
                      <a:pt x="179" y="13"/>
                      <a:pt x="180" y="13"/>
                      <a:pt x="181" y="12"/>
                    </a:cubicBezTo>
                    <a:cubicBezTo>
                      <a:pt x="181" y="12"/>
                      <a:pt x="183" y="10"/>
                      <a:pt x="184" y="10"/>
                    </a:cubicBezTo>
                    <a:cubicBezTo>
                      <a:pt x="185" y="10"/>
                      <a:pt x="186" y="10"/>
                      <a:pt x="187" y="10"/>
                    </a:cubicBezTo>
                    <a:cubicBezTo>
                      <a:pt x="188" y="10"/>
                      <a:pt x="190" y="9"/>
                      <a:pt x="191" y="9"/>
                    </a:cubicBezTo>
                    <a:cubicBezTo>
                      <a:pt x="192" y="9"/>
                      <a:pt x="193" y="9"/>
                      <a:pt x="195" y="8"/>
                    </a:cubicBezTo>
                    <a:cubicBezTo>
                      <a:pt x="196" y="8"/>
                      <a:pt x="196" y="8"/>
                      <a:pt x="197" y="8"/>
                    </a:cubicBezTo>
                    <a:cubicBezTo>
                      <a:pt x="198" y="9"/>
                      <a:pt x="198" y="8"/>
                      <a:pt x="198" y="7"/>
                    </a:cubicBezTo>
                    <a:cubicBezTo>
                      <a:pt x="198" y="7"/>
                      <a:pt x="198" y="6"/>
                      <a:pt x="198" y="5"/>
                    </a:cubicBezTo>
                    <a:cubicBezTo>
                      <a:pt x="199" y="4"/>
                      <a:pt x="199" y="4"/>
                      <a:pt x="200" y="3"/>
                    </a:cubicBezTo>
                    <a:cubicBezTo>
                      <a:pt x="201" y="3"/>
                      <a:pt x="202" y="2"/>
                      <a:pt x="203" y="2"/>
                    </a:cubicBezTo>
                    <a:cubicBezTo>
                      <a:pt x="204" y="2"/>
                      <a:pt x="204" y="3"/>
                      <a:pt x="205" y="2"/>
                    </a:cubicBezTo>
                    <a:cubicBezTo>
                      <a:pt x="206" y="1"/>
                      <a:pt x="205" y="0"/>
                      <a:pt x="207" y="0"/>
                    </a:cubicBezTo>
                    <a:cubicBezTo>
                      <a:pt x="208" y="0"/>
                      <a:pt x="209" y="1"/>
                      <a:pt x="209" y="1"/>
                    </a:cubicBezTo>
                    <a:cubicBezTo>
                      <a:pt x="210" y="2"/>
                      <a:pt x="212" y="2"/>
                      <a:pt x="210" y="3"/>
                    </a:cubicBezTo>
                    <a:cubicBezTo>
                      <a:pt x="209" y="3"/>
                      <a:pt x="206" y="5"/>
                      <a:pt x="206" y="6"/>
                    </a:cubicBezTo>
                    <a:cubicBezTo>
                      <a:pt x="205" y="7"/>
                      <a:pt x="205" y="11"/>
                      <a:pt x="205" y="13"/>
                    </a:cubicBezTo>
                    <a:cubicBezTo>
                      <a:pt x="205" y="15"/>
                      <a:pt x="206" y="17"/>
                      <a:pt x="205" y="19"/>
                    </a:cubicBezTo>
                    <a:cubicBezTo>
                      <a:pt x="205" y="20"/>
                      <a:pt x="205" y="22"/>
                      <a:pt x="205" y="25"/>
                    </a:cubicBezTo>
                    <a:cubicBezTo>
                      <a:pt x="206" y="27"/>
                      <a:pt x="207" y="28"/>
                      <a:pt x="208" y="30"/>
                    </a:cubicBezTo>
                    <a:cubicBezTo>
                      <a:pt x="209" y="32"/>
                      <a:pt x="210" y="32"/>
                      <a:pt x="211" y="33"/>
                    </a:cubicBezTo>
                    <a:cubicBezTo>
                      <a:pt x="213" y="34"/>
                      <a:pt x="214" y="34"/>
                      <a:pt x="215" y="34"/>
                    </a:cubicBezTo>
                    <a:cubicBezTo>
                      <a:pt x="217" y="33"/>
                      <a:pt x="217" y="33"/>
                      <a:pt x="217" y="31"/>
                    </a:cubicBezTo>
                    <a:cubicBezTo>
                      <a:pt x="218" y="30"/>
                      <a:pt x="220" y="31"/>
                      <a:pt x="220" y="32"/>
                    </a:cubicBezTo>
                    <a:cubicBezTo>
                      <a:pt x="221" y="33"/>
                      <a:pt x="223" y="32"/>
                      <a:pt x="224" y="32"/>
                    </a:cubicBezTo>
                    <a:cubicBezTo>
                      <a:pt x="226" y="32"/>
                      <a:pt x="227" y="32"/>
                      <a:pt x="228" y="33"/>
                    </a:cubicBezTo>
                    <a:cubicBezTo>
                      <a:pt x="230" y="34"/>
                      <a:pt x="228" y="36"/>
                      <a:pt x="228" y="37"/>
                    </a:cubicBezTo>
                    <a:cubicBezTo>
                      <a:pt x="227" y="38"/>
                      <a:pt x="229" y="39"/>
                      <a:pt x="232" y="41"/>
                    </a:cubicBezTo>
                    <a:cubicBezTo>
                      <a:pt x="235" y="43"/>
                      <a:pt x="239" y="45"/>
                      <a:pt x="241" y="45"/>
                    </a:cubicBezTo>
                    <a:cubicBezTo>
                      <a:pt x="243" y="46"/>
                      <a:pt x="243" y="47"/>
                      <a:pt x="243" y="48"/>
                    </a:cubicBezTo>
                    <a:cubicBezTo>
                      <a:pt x="243" y="50"/>
                      <a:pt x="240" y="53"/>
                      <a:pt x="239" y="53"/>
                    </a:cubicBezTo>
                    <a:cubicBezTo>
                      <a:pt x="237" y="54"/>
                      <a:pt x="239" y="55"/>
                      <a:pt x="241" y="55"/>
                    </a:cubicBezTo>
                    <a:cubicBezTo>
                      <a:pt x="242" y="55"/>
                      <a:pt x="242" y="54"/>
                      <a:pt x="243" y="53"/>
                    </a:cubicBezTo>
                    <a:cubicBezTo>
                      <a:pt x="243" y="52"/>
                      <a:pt x="245" y="50"/>
                      <a:pt x="246" y="49"/>
                    </a:cubicBezTo>
                    <a:cubicBezTo>
                      <a:pt x="248" y="47"/>
                      <a:pt x="249" y="48"/>
                      <a:pt x="251" y="49"/>
                    </a:cubicBezTo>
                    <a:cubicBezTo>
                      <a:pt x="253" y="49"/>
                      <a:pt x="256" y="52"/>
                      <a:pt x="258" y="52"/>
                    </a:cubicBezTo>
                    <a:cubicBezTo>
                      <a:pt x="260" y="53"/>
                      <a:pt x="264" y="52"/>
                      <a:pt x="265" y="52"/>
                    </a:cubicBezTo>
                    <a:cubicBezTo>
                      <a:pt x="267" y="52"/>
                      <a:pt x="272" y="54"/>
                      <a:pt x="275" y="56"/>
                    </a:cubicBezTo>
                    <a:cubicBezTo>
                      <a:pt x="278" y="57"/>
                      <a:pt x="281" y="58"/>
                      <a:pt x="284" y="59"/>
                    </a:cubicBezTo>
                    <a:cubicBezTo>
                      <a:pt x="286" y="60"/>
                      <a:pt x="291" y="61"/>
                      <a:pt x="292" y="62"/>
                    </a:cubicBezTo>
                    <a:cubicBezTo>
                      <a:pt x="294" y="62"/>
                      <a:pt x="293" y="63"/>
                      <a:pt x="294" y="65"/>
                    </a:cubicBezTo>
                    <a:cubicBezTo>
                      <a:pt x="294" y="67"/>
                      <a:pt x="294" y="67"/>
                      <a:pt x="295" y="70"/>
                    </a:cubicBezTo>
                    <a:cubicBezTo>
                      <a:pt x="297" y="72"/>
                      <a:pt x="298" y="75"/>
                      <a:pt x="300" y="78"/>
                    </a:cubicBezTo>
                    <a:cubicBezTo>
                      <a:pt x="301" y="81"/>
                      <a:pt x="302" y="82"/>
                      <a:pt x="303" y="84"/>
                    </a:cubicBezTo>
                    <a:cubicBezTo>
                      <a:pt x="304" y="85"/>
                      <a:pt x="306" y="89"/>
                      <a:pt x="308" y="93"/>
                    </a:cubicBezTo>
                    <a:cubicBezTo>
                      <a:pt x="310" y="96"/>
                      <a:pt x="313" y="99"/>
                      <a:pt x="314" y="101"/>
                    </a:cubicBezTo>
                    <a:cubicBezTo>
                      <a:pt x="315" y="103"/>
                      <a:pt x="314" y="104"/>
                      <a:pt x="313" y="104"/>
                    </a:cubicBezTo>
                    <a:cubicBezTo>
                      <a:pt x="313" y="105"/>
                      <a:pt x="313" y="105"/>
                      <a:pt x="313" y="106"/>
                    </a:cubicBezTo>
                    <a:cubicBezTo>
                      <a:pt x="313" y="107"/>
                      <a:pt x="313" y="107"/>
                      <a:pt x="314" y="107"/>
                    </a:cubicBezTo>
                    <a:cubicBezTo>
                      <a:pt x="315" y="108"/>
                      <a:pt x="315" y="108"/>
                      <a:pt x="316" y="109"/>
                    </a:cubicBezTo>
                    <a:cubicBezTo>
                      <a:pt x="316" y="110"/>
                      <a:pt x="316" y="110"/>
                      <a:pt x="317" y="111"/>
                    </a:cubicBezTo>
                    <a:cubicBezTo>
                      <a:pt x="318" y="112"/>
                      <a:pt x="319" y="112"/>
                      <a:pt x="320" y="113"/>
                    </a:cubicBezTo>
                    <a:cubicBezTo>
                      <a:pt x="320" y="114"/>
                      <a:pt x="321" y="116"/>
                      <a:pt x="320" y="117"/>
                    </a:cubicBezTo>
                    <a:cubicBezTo>
                      <a:pt x="319" y="118"/>
                      <a:pt x="319" y="118"/>
                      <a:pt x="319" y="119"/>
                    </a:cubicBezTo>
                    <a:cubicBezTo>
                      <a:pt x="319" y="120"/>
                      <a:pt x="319" y="120"/>
                      <a:pt x="320" y="120"/>
                    </a:cubicBezTo>
                    <a:cubicBezTo>
                      <a:pt x="321" y="121"/>
                      <a:pt x="323" y="122"/>
                      <a:pt x="324" y="124"/>
                    </a:cubicBezTo>
                    <a:cubicBezTo>
                      <a:pt x="325" y="126"/>
                      <a:pt x="327" y="129"/>
                      <a:pt x="328" y="132"/>
                    </a:cubicBezTo>
                    <a:cubicBezTo>
                      <a:pt x="329" y="134"/>
                      <a:pt x="329" y="134"/>
                      <a:pt x="329" y="137"/>
                    </a:cubicBezTo>
                    <a:cubicBezTo>
                      <a:pt x="330" y="141"/>
                      <a:pt x="332" y="142"/>
                      <a:pt x="333" y="143"/>
                    </a:cubicBezTo>
                    <a:cubicBezTo>
                      <a:pt x="333" y="143"/>
                      <a:pt x="333" y="144"/>
                      <a:pt x="333" y="145"/>
                    </a:cubicBezTo>
                    <a:cubicBezTo>
                      <a:pt x="334" y="147"/>
                      <a:pt x="336" y="148"/>
                      <a:pt x="336" y="149"/>
                    </a:cubicBezTo>
                    <a:cubicBezTo>
                      <a:pt x="337" y="150"/>
                      <a:pt x="337" y="150"/>
                      <a:pt x="339" y="150"/>
                    </a:cubicBezTo>
                    <a:cubicBezTo>
                      <a:pt x="340" y="150"/>
                      <a:pt x="341" y="151"/>
                      <a:pt x="341" y="153"/>
                    </a:cubicBezTo>
                    <a:cubicBezTo>
                      <a:pt x="342" y="154"/>
                      <a:pt x="342" y="156"/>
                      <a:pt x="342" y="157"/>
                    </a:cubicBezTo>
                    <a:cubicBezTo>
                      <a:pt x="341" y="159"/>
                      <a:pt x="341" y="159"/>
                      <a:pt x="342" y="160"/>
                    </a:cubicBezTo>
                    <a:cubicBezTo>
                      <a:pt x="342" y="160"/>
                      <a:pt x="344" y="161"/>
                      <a:pt x="345" y="162"/>
                    </a:cubicBezTo>
                    <a:cubicBezTo>
                      <a:pt x="346" y="163"/>
                      <a:pt x="346" y="163"/>
                      <a:pt x="346" y="165"/>
                    </a:cubicBezTo>
                    <a:cubicBezTo>
                      <a:pt x="346" y="166"/>
                      <a:pt x="347" y="166"/>
                      <a:pt x="348" y="167"/>
                    </a:cubicBezTo>
                    <a:cubicBezTo>
                      <a:pt x="348" y="168"/>
                      <a:pt x="349" y="170"/>
                      <a:pt x="349" y="172"/>
                    </a:cubicBezTo>
                    <a:cubicBezTo>
                      <a:pt x="350" y="173"/>
                      <a:pt x="349" y="173"/>
                      <a:pt x="350" y="173"/>
                    </a:cubicBezTo>
                    <a:cubicBezTo>
                      <a:pt x="351" y="174"/>
                      <a:pt x="352" y="173"/>
                      <a:pt x="352" y="172"/>
                    </a:cubicBezTo>
                    <a:cubicBezTo>
                      <a:pt x="352" y="171"/>
                      <a:pt x="353" y="171"/>
                      <a:pt x="353" y="171"/>
                    </a:cubicBezTo>
                    <a:cubicBezTo>
                      <a:pt x="354" y="171"/>
                      <a:pt x="355" y="171"/>
                      <a:pt x="356" y="172"/>
                    </a:cubicBezTo>
                    <a:cubicBezTo>
                      <a:pt x="356" y="172"/>
                      <a:pt x="356" y="175"/>
                      <a:pt x="356" y="176"/>
                    </a:cubicBezTo>
                    <a:cubicBezTo>
                      <a:pt x="356" y="178"/>
                      <a:pt x="356" y="180"/>
                      <a:pt x="357" y="181"/>
                    </a:cubicBezTo>
                    <a:cubicBezTo>
                      <a:pt x="357" y="182"/>
                      <a:pt x="358" y="183"/>
                      <a:pt x="359" y="183"/>
                    </a:cubicBezTo>
                    <a:cubicBezTo>
                      <a:pt x="360" y="184"/>
                      <a:pt x="360" y="186"/>
                      <a:pt x="360" y="187"/>
                    </a:cubicBezTo>
                    <a:cubicBezTo>
                      <a:pt x="360" y="189"/>
                      <a:pt x="359" y="189"/>
                      <a:pt x="358" y="190"/>
                    </a:cubicBezTo>
                    <a:cubicBezTo>
                      <a:pt x="358" y="191"/>
                      <a:pt x="357" y="191"/>
                      <a:pt x="356" y="191"/>
                    </a:cubicBezTo>
                    <a:cubicBezTo>
                      <a:pt x="355" y="191"/>
                      <a:pt x="355" y="192"/>
                      <a:pt x="356" y="193"/>
                    </a:cubicBezTo>
                    <a:cubicBezTo>
                      <a:pt x="356" y="193"/>
                      <a:pt x="357" y="194"/>
                      <a:pt x="358" y="195"/>
                    </a:cubicBezTo>
                    <a:cubicBezTo>
                      <a:pt x="359" y="196"/>
                      <a:pt x="361" y="196"/>
                      <a:pt x="362" y="197"/>
                    </a:cubicBezTo>
                    <a:cubicBezTo>
                      <a:pt x="362" y="198"/>
                      <a:pt x="362" y="200"/>
                      <a:pt x="362" y="202"/>
                    </a:cubicBezTo>
                    <a:cubicBezTo>
                      <a:pt x="362" y="203"/>
                      <a:pt x="361" y="202"/>
                      <a:pt x="360" y="202"/>
                    </a:cubicBezTo>
                    <a:cubicBezTo>
                      <a:pt x="360" y="202"/>
                      <a:pt x="360" y="202"/>
                      <a:pt x="360" y="203"/>
                    </a:cubicBezTo>
                    <a:cubicBezTo>
                      <a:pt x="360" y="204"/>
                      <a:pt x="361" y="204"/>
                      <a:pt x="362" y="204"/>
                    </a:cubicBezTo>
                    <a:cubicBezTo>
                      <a:pt x="363" y="204"/>
                      <a:pt x="362" y="205"/>
                      <a:pt x="362" y="205"/>
                    </a:cubicBezTo>
                    <a:cubicBezTo>
                      <a:pt x="362" y="206"/>
                      <a:pt x="361" y="205"/>
                      <a:pt x="361" y="206"/>
                    </a:cubicBezTo>
                    <a:cubicBezTo>
                      <a:pt x="360" y="206"/>
                      <a:pt x="359" y="206"/>
                      <a:pt x="359" y="207"/>
                    </a:cubicBezTo>
                    <a:cubicBezTo>
                      <a:pt x="359" y="208"/>
                      <a:pt x="360" y="209"/>
                      <a:pt x="361" y="209"/>
                    </a:cubicBezTo>
                    <a:cubicBezTo>
                      <a:pt x="362" y="209"/>
                      <a:pt x="362" y="208"/>
                      <a:pt x="364" y="209"/>
                    </a:cubicBezTo>
                    <a:cubicBezTo>
                      <a:pt x="365" y="210"/>
                      <a:pt x="369" y="212"/>
                      <a:pt x="369" y="213"/>
                    </a:cubicBezTo>
                    <a:cubicBezTo>
                      <a:pt x="369" y="214"/>
                      <a:pt x="369" y="214"/>
                      <a:pt x="370" y="214"/>
                    </a:cubicBezTo>
                    <a:cubicBezTo>
                      <a:pt x="371" y="214"/>
                      <a:pt x="371" y="213"/>
                      <a:pt x="372" y="213"/>
                    </a:cubicBezTo>
                    <a:cubicBezTo>
                      <a:pt x="373" y="213"/>
                      <a:pt x="373" y="213"/>
                      <a:pt x="375" y="213"/>
                    </a:cubicBezTo>
                    <a:cubicBezTo>
                      <a:pt x="377" y="213"/>
                      <a:pt x="377" y="214"/>
                      <a:pt x="378" y="215"/>
                    </a:cubicBezTo>
                    <a:cubicBezTo>
                      <a:pt x="378" y="216"/>
                      <a:pt x="377" y="216"/>
                      <a:pt x="378" y="216"/>
                    </a:cubicBezTo>
                    <a:cubicBezTo>
                      <a:pt x="379" y="216"/>
                      <a:pt x="380" y="215"/>
                      <a:pt x="381" y="215"/>
                    </a:cubicBezTo>
                    <a:cubicBezTo>
                      <a:pt x="382" y="214"/>
                      <a:pt x="391" y="217"/>
                      <a:pt x="393" y="218"/>
                    </a:cubicBezTo>
                    <a:cubicBezTo>
                      <a:pt x="395" y="219"/>
                      <a:pt x="398" y="220"/>
                      <a:pt x="400" y="221"/>
                    </a:cubicBezTo>
                    <a:cubicBezTo>
                      <a:pt x="401" y="222"/>
                      <a:pt x="401" y="224"/>
                      <a:pt x="401" y="225"/>
                    </a:cubicBezTo>
                    <a:cubicBezTo>
                      <a:pt x="401" y="227"/>
                      <a:pt x="401" y="229"/>
                      <a:pt x="401" y="230"/>
                    </a:cubicBezTo>
                    <a:cubicBezTo>
                      <a:pt x="402" y="232"/>
                      <a:pt x="403" y="232"/>
                      <a:pt x="404" y="232"/>
                    </a:cubicBezTo>
                    <a:cubicBezTo>
                      <a:pt x="405" y="233"/>
                      <a:pt x="405" y="234"/>
                      <a:pt x="404" y="234"/>
                    </a:cubicBezTo>
                    <a:cubicBezTo>
                      <a:pt x="404" y="235"/>
                      <a:pt x="402" y="235"/>
                      <a:pt x="401" y="236"/>
                    </a:cubicBezTo>
                    <a:cubicBezTo>
                      <a:pt x="401" y="236"/>
                      <a:pt x="401" y="236"/>
                      <a:pt x="401" y="237"/>
                    </a:cubicBezTo>
                    <a:cubicBezTo>
                      <a:pt x="401" y="238"/>
                      <a:pt x="402" y="239"/>
                      <a:pt x="402" y="239"/>
                    </a:cubicBezTo>
                    <a:cubicBezTo>
                      <a:pt x="403" y="239"/>
                      <a:pt x="403" y="239"/>
                      <a:pt x="404" y="240"/>
                    </a:cubicBezTo>
                    <a:cubicBezTo>
                      <a:pt x="404" y="242"/>
                      <a:pt x="404" y="242"/>
                      <a:pt x="406" y="242"/>
                    </a:cubicBezTo>
                    <a:cubicBezTo>
                      <a:pt x="407" y="242"/>
                      <a:pt x="408" y="243"/>
                      <a:pt x="408" y="244"/>
                    </a:cubicBezTo>
                    <a:cubicBezTo>
                      <a:pt x="409" y="245"/>
                      <a:pt x="410" y="246"/>
                      <a:pt x="412" y="245"/>
                    </a:cubicBezTo>
                    <a:cubicBezTo>
                      <a:pt x="413" y="245"/>
                      <a:pt x="415" y="245"/>
                      <a:pt x="417" y="245"/>
                    </a:cubicBezTo>
                    <a:cubicBezTo>
                      <a:pt x="420" y="246"/>
                      <a:pt x="427" y="248"/>
                      <a:pt x="430" y="249"/>
                    </a:cubicBezTo>
                    <a:cubicBezTo>
                      <a:pt x="433" y="250"/>
                      <a:pt x="434" y="251"/>
                      <a:pt x="437" y="254"/>
                    </a:cubicBezTo>
                    <a:cubicBezTo>
                      <a:pt x="441" y="256"/>
                      <a:pt x="443" y="260"/>
                      <a:pt x="444" y="262"/>
                    </a:cubicBezTo>
                    <a:cubicBezTo>
                      <a:pt x="444" y="264"/>
                      <a:pt x="446" y="265"/>
                      <a:pt x="448" y="268"/>
                    </a:cubicBezTo>
                    <a:cubicBezTo>
                      <a:pt x="449" y="270"/>
                      <a:pt x="450" y="274"/>
                      <a:pt x="450" y="275"/>
                    </a:cubicBezTo>
                    <a:cubicBezTo>
                      <a:pt x="450" y="277"/>
                      <a:pt x="450" y="278"/>
                      <a:pt x="449" y="278"/>
                    </a:cubicBezTo>
                    <a:cubicBezTo>
                      <a:pt x="447" y="279"/>
                      <a:pt x="443" y="279"/>
                      <a:pt x="441" y="278"/>
                    </a:cubicBezTo>
                    <a:cubicBezTo>
                      <a:pt x="440" y="278"/>
                      <a:pt x="437" y="278"/>
                      <a:pt x="434" y="278"/>
                    </a:cubicBezTo>
                    <a:cubicBezTo>
                      <a:pt x="431" y="278"/>
                      <a:pt x="428" y="277"/>
                      <a:pt x="426" y="276"/>
                    </a:cubicBezTo>
                    <a:cubicBezTo>
                      <a:pt x="424" y="275"/>
                      <a:pt x="420" y="274"/>
                      <a:pt x="419" y="273"/>
                    </a:cubicBezTo>
                    <a:cubicBezTo>
                      <a:pt x="418" y="272"/>
                      <a:pt x="418" y="271"/>
                      <a:pt x="417" y="271"/>
                    </a:cubicBezTo>
                    <a:cubicBezTo>
                      <a:pt x="415" y="270"/>
                      <a:pt x="412" y="268"/>
                      <a:pt x="411" y="269"/>
                    </a:cubicBezTo>
                    <a:cubicBezTo>
                      <a:pt x="409" y="269"/>
                      <a:pt x="408" y="268"/>
                      <a:pt x="406" y="268"/>
                    </a:cubicBezTo>
                    <a:cubicBezTo>
                      <a:pt x="405" y="267"/>
                      <a:pt x="402" y="266"/>
                      <a:pt x="402" y="267"/>
                    </a:cubicBezTo>
                    <a:cubicBezTo>
                      <a:pt x="401" y="267"/>
                      <a:pt x="395" y="270"/>
                      <a:pt x="393" y="271"/>
                    </a:cubicBezTo>
                    <a:cubicBezTo>
                      <a:pt x="391" y="273"/>
                      <a:pt x="390" y="273"/>
                      <a:pt x="389" y="273"/>
                    </a:cubicBezTo>
                    <a:cubicBezTo>
                      <a:pt x="388" y="273"/>
                      <a:pt x="386" y="275"/>
                      <a:pt x="385" y="275"/>
                    </a:cubicBezTo>
                    <a:cubicBezTo>
                      <a:pt x="384" y="276"/>
                      <a:pt x="381" y="278"/>
                      <a:pt x="380" y="278"/>
                    </a:cubicBezTo>
                    <a:cubicBezTo>
                      <a:pt x="379" y="279"/>
                      <a:pt x="378" y="278"/>
                      <a:pt x="377" y="278"/>
                    </a:cubicBezTo>
                    <a:cubicBezTo>
                      <a:pt x="376" y="278"/>
                      <a:pt x="376" y="276"/>
                      <a:pt x="375" y="275"/>
                    </a:cubicBezTo>
                    <a:cubicBezTo>
                      <a:pt x="375" y="273"/>
                      <a:pt x="374" y="272"/>
                      <a:pt x="373" y="271"/>
                    </a:cubicBezTo>
                    <a:cubicBezTo>
                      <a:pt x="373" y="270"/>
                      <a:pt x="370" y="269"/>
                      <a:pt x="369" y="267"/>
                    </a:cubicBezTo>
                    <a:cubicBezTo>
                      <a:pt x="367" y="265"/>
                      <a:pt x="365" y="264"/>
                      <a:pt x="364" y="263"/>
                    </a:cubicBezTo>
                    <a:cubicBezTo>
                      <a:pt x="362" y="261"/>
                      <a:pt x="356" y="261"/>
                      <a:pt x="354" y="260"/>
                    </a:cubicBezTo>
                    <a:cubicBezTo>
                      <a:pt x="351" y="260"/>
                      <a:pt x="350" y="260"/>
                      <a:pt x="349" y="259"/>
                    </a:cubicBezTo>
                    <a:cubicBezTo>
                      <a:pt x="349" y="258"/>
                      <a:pt x="348" y="259"/>
                      <a:pt x="347" y="260"/>
                    </a:cubicBezTo>
                    <a:cubicBezTo>
                      <a:pt x="346" y="260"/>
                      <a:pt x="346" y="260"/>
                      <a:pt x="345" y="260"/>
                    </a:cubicBezTo>
                    <a:cubicBezTo>
                      <a:pt x="345" y="259"/>
                      <a:pt x="345" y="259"/>
                      <a:pt x="344" y="259"/>
                    </a:cubicBezTo>
                    <a:cubicBezTo>
                      <a:pt x="343" y="259"/>
                      <a:pt x="341" y="259"/>
                      <a:pt x="340" y="259"/>
                    </a:cubicBezTo>
                    <a:cubicBezTo>
                      <a:pt x="339" y="260"/>
                      <a:pt x="336" y="263"/>
                      <a:pt x="334" y="264"/>
                    </a:cubicBezTo>
                    <a:cubicBezTo>
                      <a:pt x="333" y="265"/>
                      <a:pt x="330" y="268"/>
                      <a:pt x="329" y="269"/>
                    </a:cubicBezTo>
                    <a:cubicBezTo>
                      <a:pt x="329" y="269"/>
                      <a:pt x="328" y="270"/>
                      <a:pt x="328" y="271"/>
                    </a:cubicBezTo>
                    <a:cubicBezTo>
                      <a:pt x="328" y="271"/>
                      <a:pt x="328" y="271"/>
                      <a:pt x="328" y="272"/>
                    </a:cubicBezTo>
                    <a:cubicBezTo>
                      <a:pt x="328" y="272"/>
                      <a:pt x="329" y="272"/>
                      <a:pt x="329" y="272"/>
                    </a:cubicBezTo>
                    <a:cubicBezTo>
                      <a:pt x="331" y="273"/>
                      <a:pt x="333" y="271"/>
                      <a:pt x="335" y="272"/>
                    </a:cubicBezTo>
                    <a:cubicBezTo>
                      <a:pt x="337" y="272"/>
                      <a:pt x="338" y="270"/>
                      <a:pt x="337" y="267"/>
                    </a:cubicBezTo>
                    <a:cubicBezTo>
                      <a:pt x="336" y="265"/>
                      <a:pt x="339" y="266"/>
                      <a:pt x="341" y="266"/>
                    </a:cubicBezTo>
                    <a:cubicBezTo>
                      <a:pt x="343" y="266"/>
                      <a:pt x="347" y="267"/>
                      <a:pt x="349" y="267"/>
                    </a:cubicBezTo>
                    <a:cubicBezTo>
                      <a:pt x="351" y="267"/>
                      <a:pt x="354" y="266"/>
                      <a:pt x="356" y="265"/>
                    </a:cubicBezTo>
                    <a:cubicBezTo>
                      <a:pt x="358" y="265"/>
                      <a:pt x="360" y="267"/>
                      <a:pt x="361" y="268"/>
                    </a:cubicBezTo>
                    <a:cubicBezTo>
                      <a:pt x="361" y="269"/>
                      <a:pt x="364" y="273"/>
                      <a:pt x="365" y="274"/>
                    </a:cubicBezTo>
                    <a:cubicBezTo>
                      <a:pt x="366" y="275"/>
                      <a:pt x="366" y="278"/>
                      <a:pt x="367" y="279"/>
                    </a:cubicBezTo>
                    <a:cubicBezTo>
                      <a:pt x="367" y="279"/>
                      <a:pt x="365" y="279"/>
                      <a:pt x="364" y="280"/>
                    </a:cubicBezTo>
                    <a:cubicBezTo>
                      <a:pt x="363" y="280"/>
                      <a:pt x="363" y="281"/>
                      <a:pt x="364" y="281"/>
                    </a:cubicBezTo>
                    <a:cubicBezTo>
                      <a:pt x="364" y="282"/>
                      <a:pt x="367" y="284"/>
                      <a:pt x="369" y="284"/>
                    </a:cubicBezTo>
                    <a:cubicBezTo>
                      <a:pt x="371" y="284"/>
                      <a:pt x="375" y="284"/>
                      <a:pt x="376" y="284"/>
                    </a:cubicBezTo>
                    <a:cubicBezTo>
                      <a:pt x="378" y="283"/>
                      <a:pt x="380" y="283"/>
                      <a:pt x="381" y="283"/>
                    </a:cubicBezTo>
                    <a:cubicBezTo>
                      <a:pt x="382" y="283"/>
                      <a:pt x="384" y="284"/>
                      <a:pt x="385" y="285"/>
                    </a:cubicBezTo>
                    <a:cubicBezTo>
                      <a:pt x="386" y="285"/>
                      <a:pt x="387" y="285"/>
                      <a:pt x="388" y="285"/>
                    </a:cubicBezTo>
                    <a:cubicBezTo>
                      <a:pt x="390" y="286"/>
                      <a:pt x="395" y="288"/>
                      <a:pt x="396" y="289"/>
                    </a:cubicBezTo>
                    <a:cubicBezTo>
                      <a:pt x="398" y="290"/>
                      <a:pt x="401" y="293"/>
                      <a:pt x="402" y="294"/>
                    </a:cubicBezTo>
                    <a:cubicBezTo>
                      <a:pt x="404" y="296"/>
                      <a:pt x="405" y="297"/>
                      <a:pt x="407" y="299"/>
                    </a:cubicBezTo>
                    <a:cubicBezTo>
                      <a:pt x="408" y="301"/>
                      <a:pt x="409" y="301"/>
                      <a:pt x="410" y="302"/>
                    </a:cubicBezTo>
                    <a:close/>
                  </a:path>
                </a:pathLst>
              </a:custGeom>
              <a:grpFill/>
              <a:ln w="6350">
                <a:noFill/>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GB" sz="1600" b="0" i="0" u="none" strike="noStrike" kern="0" cap="none" spc="0" normalizeH="0" baseline="0" noProof="0">
                  <a:ln>
                    <a:noFill/>
                  </a:ln>
                  <a:solidFill>
                    <a:srgbClr val="5C5C5C"/>
                  </a:solidFill>
                  <a:effectLst/>
                  <a:uLnTx/>
                  <a:uFillTx/>
                  <a:cs typeface="+mn-ea"/>
                  <a:sym typeface="+mn-lt"/>
                </a:endParaRPr>
              </a:p>
            </p:txBody>
          </p:sp>
          <p:sp>
            <p:nvSpPr>
              <p:cNvPr id="63" name="任意多边形 61">
                <a:extLst>
                  <a:ext uri="{FF2B5EF4-FFF2-40B4-BE49-F238E27FC236}">
                    <a16:creationId xmlns:a16="http://schemas.microsoft.com/office/drawing/2014/main" id="{4A8DD75B-BB83-039F-26AF-79D384CDF484}"/>
                  </a:ext>
                </a:extLst>
              </p:cNvPr>
              <p:cNvSpPr/>
              <p:nvPr/>
            </p:nvSpPr>
            <p:spPr bwMode="auto">
              <a:xfrm>
                <a:off x="2405649" y="3667927"/>
                <a:ext cx="339618" cy="325063"/>
              </a:xfrm>
              <a:custGeom>
                <a:avLst/>
                <a:gdLst>
                  <a:gd name="T0" fmla="*/ 304 w 377"/>
                  <a:gd name="T1" fmla="*/ 38 h 362"/>
                  <a:gd name="T2" fmla="*/ 287 w 377"/>
                  <a:gd name="T3" fmla="*/ 21 h 362"/>
                  <a:gd name="T4" fmla="*/ 257 w 377"/>
                  <a:gd name="T5" fmla="*/ 8 h 362"/>
                  <a:gd name="T6" fmla="*/ 232 w 377"/>
                  <a:gd name="T7" fmla="*/ 12 h 362"/>
                  <a:gd name="T8" fmla="*/ 247 w 377"/>
                  <a:gd name="T9" fmla="*/ 39 h 362"/>
                  <a:gd name="T10" fmla="*/ 224 w 377"/>
                  <a:gd name="T11" fmla="*/ 66 h 362"/>
                  <a:gd name="T12" fmla="*/ 212 w 377"/>
                  <a:gd name="T13" fmla="*/ 104 h 362"/>
                  <a:gd name="T14" fmla="*/ 179 w 377"/>
                  <a:gd name="T15" fmla="*/ 125 h 362"/>
                  <a:gd name="T16" fmla="*/ 158 w 377"/>
                  <a:gd name="T17" fmla="*/ 165 h 362"/>
                  <a:gd name="T18" fmla="*/ 120 w 377"/>
                  <a:gd name="T19" fmla="*/ 198 h 362"/>
                  <a:gd name="T20" fmla="*/ 92 w 377"/>
                  <a:gd name="T21" fmla="*/ 174 h 362"/>
                  <a:gd name="T22" fmla="*/ 69 w 377"/>
                  <a:gd name="T23" fmla="*/ 177 h 362"/>
                  <a:gd name="T24" fmla="*/ 36 w 377"/>
                  <a:gd name="T25" fmla="*/ 169 h 362"/>
                  <a:gd name="T26" fmla="*/ 24 w 377"/>
                  <a:gd name="T27" fmla="*/ 187 h 362"/>
                  <a:gd name="T28" fmla="*/ 26 w 377"/>
                  <a:gd name="T29" fmla="*/ 216 h 362"/>
                  <a:gd name="T30" fmla="*/ 2 w 377"/>
                  <a:gd name="T31" fmla="*/ 240 h 362"/>
                  <a:gd name="T32" fmla="*/ 18 w 377"/>
                  <a:gd name="T33" fmla="*/ 267 h 362"/>
                  <a:gd name="T34" fmla="*/ 37 w 377"/>
                  <a:gd name="T35" fmla="*/ 289 h 362"/>
                  <a:gd name="T36" fmla="*/ 63 w 377"/>
                  <a:gd name="T37" fmla="*/ 300 h 362"/>
                  <a:gd name="T38" fmla="*/ 86 w 377"/>
                  <a:gd name="T39" fmla="*/ 334 h 362"/>
                  <a:gd name="T40" fmla="*/ 93 w 377"/>
                  <a:gd name="T41" fmla="*/ 306 h 362"/>
                  <a:gd name="T42" fmla="*/ 102 w 377"/>
                  <a:gd name="T43" fmla="*/ 337 h 362"/>
                  <a:gd name="T44" fmla="*/ 122 w 377"/>
                  <a:gd name="T45" fmla="*/ 325 h 362"/>
                  <a:gd name="T46" fmla="*/ 134 w 377"/>
                  <a:gd name="T47" fmla="*/ 305 h 362"/>
                  <a:gd name="T48" fmla="*/ 152 w 377"/>
                  <a:gd name="T49" fmla="*/ 309 h 362"/>
                  <a:gd name="T50" fmla="*/ 163 w 377"/>
                  <a:gd name="T51" fmla="*/ 289 h 362"/>
                  <a:gd name="T52" fmla="*/ 177 w 377"/>
                  <a:gd name="T53" fmla="*/ 271 h 362"/>
                  <a:gd name="T54" fmla="*/ 199 w 377"/>
                  <a:gd name="T55" fmla="*/ 290 h 362"/>
                  <a:gd name="T56" fmla="*/ 234 w 377"/>
                  <a:gd name="T57" fmla="*/ 280 h 362"/>
                  <a:gd name="T58" fmla="*/ 260 w 377"/>
                  <a:gd name="T59" fmla="*/ 319 h 362"/>
                  <a:gd name="T60" fmla="*/ 267 w 377"/>
                  <a:gd name="T61" fmla="*/ 347 h 362"/>
                  <a:gd name="T62" fmla="*/ 276 w 377"/>
                  <a:gd name="T63" fmla="*/ 342 h 362"/>
                  <a:gd name="T64" fmla="*/ 288 w 377"/>
                  <a:gd name="T65" fmla="*/ 357 h 362"/>
                  <a:gd name="T66" fmla="*/ 304 w 377"/>
                  <a:gd name="T67" fmla="*/ 349 h 362"/>
                  <a:gd name="T68" fmla="*/ 316 w 377"/>
                  <a:gd name="T69" fmla="*/ 319 h 362"/>
                  <a:gd name="T70" fmla="*/ 311 w 377"/>
                  <a:gd name="T71" fmla="*/ 295 h 362"/>
                  <a:gd name="T72" fmla="*/ 303 w 377"/>
                  <a:gd name="T73" fmla="*/ 271 h 362"/>
                  <a:gd name="T74" fmla="*/ 295 w 377"/>
                  <a:gd name="T75" fmla="*/ 250 h 362"/>
                  <a:gd name="T76" fmla="*/ 281 w 377"/>
                  <a:gd name="T77" fmla="*/ 247 h 362"/>
                  <a:gd name="T78" fmla="*/ 278 w 377"/>
                  <a:gd name="T79" fmla="*/ 228 h 362"/>
                  <a:gd name="T80" fmla="*/ 272 w 377"/>
                  <a:gd name="T81" fmla="*/ 226 h 362"/>
                  <a:gd name="T82" fmla="*/ 265 w 377"/>
                  <a:gd name="T83" fmla="*/ 223 h 362"/>
                  <a:gd name="T84" fmla="*/ 255 w 377"/>
                  <a:gd name="T85" fmla="*/ 214 h 362"/>
                  <a:gd name="T86" fmla="*/ 246 w 377"/>
                  <a:gd name="T87" fmla="*/ 218 h 362"/>
                  <a:gd name="T88" fmla="*/ 247 w 377"/>
                  <a:gd name="T89" fmla="*/ 210 h 362"/>
                  <a:gd name="T90" fmla="*/ 252 w 377"/>
                  <a:gd name="T91" fmla="*/ 192 h 362"/>
                  <a:gd name="T92" fmla="*/ 249 w 377"/>
                  <a:gd name="T93" fmla="*/ 169 h 362"/>
                  <a:gd name="T94" fmla="*/ 245 w 377"/>
                  <a:gd name="T95" fmla="*/ 153 h 362"/>
                  <a:gd name="T96" fmla="*/ 259 w 377"/>
                  <a:gd name="T97" fmla="*/ 150 h 362"/>
                  <a:gd name="T98" fmla="*/ 272 w 377"/>
                  <a:gd name="T99" fmla="*/ 152 h 362"/>
                  <a:gd name="T100" fmla="*/ 293 w 377"/>
                  <a:gd name="T101" fmla="*/ 138 h 362"/>
                  <a:gd name="T102" fmla="*/ 300 w 377"/>
                  <a:gd name="T103" fmla="*/ 147 h 362"/>
                  <a:gd name="T104" fmla="*/ 312 w 377"/>
                  <a:gd name="T105" fmla="*/ 140 h 362"/>
                  <a:gd name="T106" fmla="*/ 320 w 377"/>
                  <a:gd name="T107" fmla="*/ 142 h 362"/>
                  <a:gd name="T108" fmla="*/ 336 w 377"/>
                  <a:gd name="T109" fmla="*/ 130 h 362"/>
                  <a:gd name="T110" fmla="*/ 352 w 377"/>
                  <a:gd name="T111" fmla="*/ 114 h 362"/>
                  <a:gd name="T112" fmla="*/ 370 w 377"/>
                  <a:gd name="T113" fmla="*/ 119 h 362"/>
                  <a:gd name="T114" fmla="*/ 373 w 377"/>
                  <a:gd name="T115" fmla="*/ 93 h 362"/>
                  <a:gd name="T116" fmla="*/ 373 w 377"/>
                  <a:gd name="T117" fmla="*/ 73 h 362"/>
                  <a:gd name="T118" fmla="*/ 357 w 377"/>
                  <a:gd name="T119" fmla="*/ 59 h 362"/>
                  <a:gd name="T120" fmla="*/ 339 w 377"/>
                  <a:gd name="T121" fmla="*/ 52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77" h="362">
                    <a:moveTo>
                      <a:pt x="327" y="39"/>
                    </a:moveTo>
                    <a:cubicBezTo>
                      <a:pt x="327" y="39"/>
                      <a:pt x="327" y="39"/>
                      <a:pt x="327" y="39"/>
                    </a:cubicBezTo>
                    <a:cubicBezTo>
                      <a:pt x="327" y="39"/>
                      <a:pt x="327" y="39"/>
                      <a:pt x="326" y="39"/>
                    </a:cubicBezTo>
                    <a:cubicBezTo>
                      <a:pt x="326" y="39"/>
                      <a:pt x="325" y="40"/>
                      <a:pt x="325" y="39"/>
                    </a:cubicBezTo>
                    <a:cubicBezTo>
                      <a:pt x="325" y="39"/>
                      <a:pt x="323" y="40"/>
                      <a:pt x="322" y="40"/>
                    </a:cubicBezTo>
                    <a:cubicBezTo>
                      <a:pt x="322" y="40"/>
                      <a:pt x="322" y="40"/>
                      <a:pt x="321" y="40"/>
                    </a:cubicBezTo>
                    <a:cubicBezTo>
                      <a:pt x="321" y="40"/>
                      <a:pt x="321" y="40"/>
                      <a:pt x="320" y="40"/>
                    </a:cubicBezTo>
                    <a:cubicBezTo>
                      <a:pt x="319" y="40"/>
                      <a:pt x="319" y="41"/>
                      <a:pt x="319" y="41"/>
                    </a:cubicBezTo>
                    <a:cubicBezTo>
                      <a:pt x="318" y="41"/>
                      <a:pt x="318" y="40"/>
                      <a:pt x="318" y="40"/>
                    </a:cubicBezTo>
                    <a:cubicBezTo>
                      <a:pt x="318" y="40"/>
                      <a:pt x="316" y="40"/>
                      <a:pt x="315" y="40"/>
                    </a:cubicBezTo>
                    <a:cubicBezTo>
                      <a:pt x="315" y="40"/>
                      <a:pt x="315" y="41"/>
                      <a:pt x="315" y="41"/>
                    </a:cubicBezTo>
                    <a:cubicBezTo>
                      <a:pt x="315" y="42"/>
                      <a:pt x="314" y="42"/>
                      <a:pt x="313" y="42"/>
                    </a:cubicBezTo>
                    <a:cubicBezTo>
                      <a:pt x="312" y="42"/>
                      <a:pt x="311" y="42"/>
                      <a:pt x="311" y="42"/>
                    </a:cubicBezTo>
                    <a:cubicBezTo>
                      <a:pt x="310" y="41"/>
                      <a:pt x="308" y="42"/>
                      <a:pt x="307" y="42"/>
                    </a:cubicBezTo>
                    <a:cubicBezTo>
                      <a:pt x="307" y="42"/>
                      <a:pt x="305" y="41"/>
                      <a:pt x="305" y="41"/>
                    </a:cubicBezTo>
                    <a:cubicBezTo>
                      <a:pt x="304" y="41"/>
                      <a:pt x="304" y="40"/>
                      <a:pt x="304" y="40"/>
                    </a:cubicBezTo>
                    <a:cubicBezTo>
                      <a:pt x="305" y="39"/>
                      <a:pt x="304" y="38"/>
                      <a:pt x="304" y="38"/>
                    </a:cubicBezTo>
                    <a:cubicBezTo>
                      <a:pt x="304" y="38"/>
                      <a:pt x="303" y="37"/>
                      <a:pt x="303" y="37"/>
                    </a:cubicBezTo>
                    <a:cubicBezTo>
                      <a:pt x="302" y="37"/>
                      <a:pt x="302" y="37"/>
                      <a:pt x="302" y="37"/>
                    </a:cubicBezTo>
                    <a:cubicBezTo>
                      <a:pt x="302" y="36"/>
                      <a:pt x="303" y="36"/>
                      <a:pt x="304" y="36"/>
                    </a:cubicBezTo>
                    <a:cubicBezTo>
                      <a:pt x="304" y="36"/>
                      <a:pt x="304" y="35"/>
                      <a:pt x="304" y="35"/>
                    </a:cubicBezTo>
                    <a:cubicBezTo>
                      <a:pt x="304" y="35"/>
                      <a:pt x="304" y="34"/>
                      <a:pt x="304" y="34"/>
                    </a:cubicBezTo>
                    <a:cubicBezTo>
                      <a:pt x="304" y="33"/>
                      <a:pt x="303" y="33"/>
                      <a:pt x="302" y="33"/>
                    </a:cubicBezTo>
                    <a:cubicBezTo>
                      <a:pt x="302" y="33"/>
                      <a:pt x="301" y="33"/>
                      <a:pt x="301" y="33"/>
                    </a:cubicBezTo>
                    <a:cubicBezTo>
                      <a:pt x="300" y="33"/>
                      <a:pt x="300" y="32"/>
                      <a:pt x="299" y="32"/>
                    </a:cubicBezTo>
                    <a:cubicBezTo>
                      <a:pt x="299" y="32"/>
                      <a:pt x="298" y="32"/>
                      <a:pt x="298" y="32"/>
                    </a:cubicBezTo>
                    <a:cubicBezTo>
                      <a:pt x="298" y="32"/>
                      <a:pt x="297" y="32"/>
                      <a:pt x="297" y="31"/>
                    </a:cubicBezTo>
                    <a:cubicBezTo>
                      <a:pt x="297" y="31"/>
                      <a:pt x="298" y="30"/>
                      <a:pt x="298" y="30"/>
                    </a:cubicBezTo>
                    <a:cubicBezTo>
                      <a:pt x="298" y="30"/>
                      <a:pt x="297" y="29"/>
                      <a:pt x="296" y="28"/>
                    </a:cubicBezTo>
                    <a:cubicBezTo>
                      <a:pt x="295" y="27"/>
                      <a:pt x="294" y="27"/>
                      <a:pt x="294" y="27"/>
                    </a:cubicBezTo>
                    <a:cubicBezTo>
                      <a:pt x="294" y="26"/>
                      <a:pt x="293" y="26"/>
                      <a:pt x="292" y="26"/>
                    </a:cubicBezTo>
                    <a:cubicBezTo>
                      <a:pt x="292" y="26"/>
                      <a:pt x="292" y="26"/>
                      <a:pt x="291" y="25"/>
                    </a:cubicBezTo>
                    <a:cubicBezTo>
                      <a:pt x="291" y="24"/>
                      <a:pt x="290" y="24"/>
                      <a:pt x="289" y="23"/>
                    </a:cubicBezTo>
                    <a:cubicBezTo>
                      <a:pt x="288" y="22"/>
                      <a:pt x="287" y="22"/>
                      <a:pt x="287" y="21"/>
                    </a:cubicBezTo>
                    <a:cubicBezTo>
                      <a:pt x="287" y="21"/>
                      <a:pt x="286" y="21"/>
                      <a:pt x="286" y="20"/>
                    </a:cubicBezTo>
                    <a:cubicBezTo>
                      <a:pt x="285" y="20"/>
                      <a:pt x="285" y="20"/>
                      <a:pt x="285" y="20"/>
                    </a:cubicBezTo>
                    <a:cubicBezTo>
                      <a:pt x="284" y="20"/>
                      <a:pt x="282" y="19"/>
                      <a:pt x="282" y="19"/>
                    </a:cubicBezTo>
                    <a:cubicBezTo>
                      <a:pt x="281" y="18"/>
                      <a:pt x="281" y="18"/>
                      <a:pt x="280" y="18"/>
                    </a:cubicBezTo>
                    <a:cubicBezTo>
                      <a:pt x="279" y="18"/>
                      <a:pt x="279" y="18"/>
                      <a:pt x="279" y="18"/>
                    </a:cubicBezTo>
                    <a:cubicBezTo>
                      <a:pt x="278" y="18"/>
                      <a:pt x="278" y="18"/>
                      <a:pt x="277" y="17"/>
                    </a:cubicBezTo>
                    <a:cubicBezTo>
                      <a:pt x="276" y="17"/>
                      <a:pt x="276" y="18"/>
                      <a:pt x="275" y="18"/>
                    </a:cubicBezTo>
                    <a:cubicBezTo>
                      <a:pt x="274" y="18"/>
                      <a:pt x="274" y="18"/>
                      <a:pt x="273" y="17"/>
                    </a:cubicBezTo>
                    <a:cubicBezTo>
                      <a:pt x="272" y="16"/>
                      <a:pt x="272" y="16"/>
                      <a:pt x="271" y="15"/>
                    </a:cubicBezTo>
                    <a:cubicBezTo>
                      <a:pt x="270" y="14"/>
                      <a:pt x="270" y="14"/>
                      <a:pt x="269" y="13"/>
                    </a:cubicBezTo>
                    <a:cubicBezTo>
                      <a:pt x="269" y="13"/>
                      <a:pt x="267" y="13"/>
                      <a:pt x="266" y="13"/>
                    </a:cubicBezTo>
                    <a:cubicBezTo>
                      <a:pt x="265" y="13"/>
                      <a:pt x="265" y="12"/>
                      <a:pt x="265" y="12"/>
                    </a:cubicBezTo>
                    <a:cubicBezTo>
                      <a:pt x="264" y="11"/>
                      <a:pt x="263" y="11"/>
                      <a:pt x="263" y="11"/>
                    </a:cubicBezTo>
                    <a:cubicBezTo>
                      <a:pt x="263" y="10"/>
                      <a:pt x="263" y="9"/>
                      <a:pt x="263" y="9"/>
                    </a:cubicBezTo>
                    <a:cubicBezTo>
                      <a:pt x="263" y="8"/>
                      <a:pt x="261" y="7"/>
                      <a:pt x="261" y="8"/>
                    </a:cubicBezTo>
                    <a:cubicBezTo>
                      <a:pt x="260" y="8"/>
                      <a:pt x="258" y="8"/>
                      <a:pt x="258" y="8"/>
                    </a:cubicBezTo>
                    <a:cubicBezTo>
                      <a:pt x="258" y="8"/>
                      <a:pt x="257" y="8"/>
                      <a:pt x="257" y="8"/>
                    </a:cubicBezTo>
                    <a:cubicBezTo>
                      <a:pt x="256" y="7"/>
                      <a:pt x="256" y="7"/>
                      <a:pt x="255" y="6"/>
                    </a:cubicBezTo>
                    <a:cubicBezTo>
                      <a:pt x="255" y="6"/>
                      <a:pt x="254" y="5"/>
                      <a:pt x="254" y="5"/>
                    </a:cubicBezTo>
                    <a:cubicBezTo>
                      <a:pt x="253" y="5"/>
                      <a:pt x="252" y="3"/>
                      <a:pt x="251" y="3"/>
                    </a:cubicBezTo>
                    <a:cubicBezTo>
                      <a:pt x="250" y="3"/>
                      <a:pt x="250" y="3"/>
                      <a:pt x="250" y="2"/>
                    </a:cubicBezTo>
                    <a:cubicBezTo>
                      <a:pt x="250" y="2"/>
                      <a:pt x="248" y="1"/>
                      <a:pt x="248" y="2"/>
                    </a:cubicBezTo>
                    <a:cubicBezTo>
                      <a:pt x="247" y="2"/>
                      <a:pt x="247" y="2"/>
                      <a:pt x="246" y="1"/>
                    </a:cubicBezTo>
                    <a:cubicBezTo>
                      <a:pt x="246" y="0"/>
                      <a:pt x="244" y="0"/>
                      <a:pt x="244" y="0"/>
                    </a:cubicBezTo>
                    <a:cubicBezTo>
                      <a:pt x="244" y="0"/>
                      <a:pt x="244" y="0"/>
                      <a:pt x="244" y="0"/>
                    </a:cubicBezTo>
                    <a:cubicBezTo>
                      <a:pt x="243" y="1"/>
                      <a:pt x="242" y="1"/>
                      <a:pt x="241" y="1"/>
                    </a:cubicBezTo>
                    <a:cubicBezTo>
                      <a:pt x="240" y="2"/>
                      <a:pt x="239" y="1"/>
                      <a:pt x="238" y="1"/>
                    </a:cubicBezTo>
                    <a:cubicBezTo>
                      <a:pt x="237" y="1"/>
                      <a:pt x="236" y="1"/>
                      <a:pt x="235" y="2"/>
                    </a:cubicBezTo>
                    <a:cubicBezTo>
                      <a:pt x="234" y="2"/>
                      <a:pt x="235" y="4"/>
                      <a:pt x="236" y="5"/>
                    </a:cubicBezTo>
                    <a:cubicBezTo>
                      <a:pt x="237" y="6"/>
                      <a:pt x="237" y="7"/>
                      <a:pt x="238" y="8"/>
                    </a:cubicBezTo>
                    <a:cubicBezTo>
                      <a:pt x="238" y="9"/>
                      <a:pt x="240" y="9"/>
                      <a:pt x="240" y="10"/>
                    </a:cubicBezTo>
                    <a:cubicBezTo>
                      <a:pt x="240" y="11"/>
                      <a:pt x="239" y="12"/>
                      <a:pt x="239" y="12"/>
                    </a:cubicBezTo>
                    <a:cubicBezTo>
                      <a:pt x="238" y="12"/>
                      <a:pt x="237" y="12"/>
                      <a:pt x="235" y="11"/>
                    </a:cubicBezTo>
                    <a:cubicBezTo>
                      <a:pt x="233" y="11"/>
                      <a:pt x="233" y="12"/>
                      <a:pt x="232" y="12"/>
                    </a:cubicBezTo>
                    <a:cubicBezTo>
                      <a:pt x="231" y="12"/>
                      <a:pt x="233" y="14"/>
                      <a:pt x="233" y="14"/>
                    </a:cubicBezTo>
                    <a:cubicBezTo>
                      <a:pt x="234" y="15"/>
                      <a:pt x="232" y="16"/>
                      <a:pt x="231" y="16"/>
                    </a:cubicBezTo>
                    <a:cubicBezTo>
                      <a:pt x="230" y="17"/>
                      <a:pt x="233" y="18"/>
                      <a:pt x="234" y="19"/>
                    </a:cubicBezTo>
                    <a:cubicBezTo>
                      <a:pt x="234" y="19"/>
                      <a:pt x="234" y="20"/>
                      <a:pt x="233" y="20"/>
                    </a:cubicBezTo>
                    <a:cubicBezTo>
                      <a:pt x="232" y="20"/>
                      <a:pt x="231" y="19"/>
                      <a:pt x="230" y="19"/>
                    </a:cubicBezTo>
                    <a:cubicBezTo>
                      <a:pt x="229" y="18"/>
                      <a:pt x="227" y="19"/>
                      <a:pt x="226" y="20"/>
                    </a:cubicBezTo>
                    <a:cubicBezTo>
                      <a:pt x="226" y="20"/>
                      <a:pt x="226" y="21"/>
                      <a:pt x="227" y="22"/>
                    </a:cubicBezTo>
                    <a:cubicBezTo>
                      <a:pt x="228" y="23"/>
                      <a:pt x="228" y="24"/>
                      <a:pt x="228" y="25"/>
                    </a:cubicBezTo>
                    <a:cubicBezTo>
                      <a:pt x="228" y="26"/>
                      <a:pt x="228" y="26"/>
                      <a:pt x="229" y="27"/>
                    </a:cubicBezTo>
                    <a:cubicBezTo>
                      <a:pt x="230" y="27"/>
                      <a:pt x="230" y="28"/>
                      <a:pt x="231" y="29"/>
                    </a:cubicBezTo>
                    <a:cubicBezTo>
                      <a:pt x="232" y="30"/>
                      <a:pt x="233" y="31"/>
                      <a:pt x="234" y="31"/>
                    </a:cubicBezTo>
                    <a:cubicBezTo>
                      <a:pt x="235" y="31"/>
                      <a:pt x="235" y="31"/>
                      <a:pt x="236" y="32"/>
                    </a:cubicBezTo>
                    <a:cubicBezTo>
                      <a:pt x="236" y="33"/>
                      <a:pt x="236" y="33"/>
                      <a:pt x="237" y="34"/>
                    </a:cubicBezTo>
                    <a:cubicBezTo>
                      <a:pt x="238" y="35"/>
                      <a:pt x="240" y="35"/>
                      <a:pt x="241" y="35"/>
                    </a:cubicBezTo>
                    <a:cubicBezTo>
                      <a:pt x="242" y="35"/>
                      <a:pt x="241" y="36"/>
                      <a:pt x="241" y="37"/>
                    </a:cubicBezTo>
                    <a:cubicBezTo>
                      <a:pt x="241" y="37"/>
                      <a:pt x="242" y="37"/>
                      <a:pt x="243" y="38"/>
                    </a:cubicBezTo>
                    <a:cubicBezTo>
                      <a:pt x="245" y="38"/>
                      <a:pt x="246" y="39"/>
                      <a:pt x="247" y="39"/>
                    </a:cubicBezTo>
                    <a:cubicBezTo>
                      <a:pt x="247" y="39"/>
                      <a:pt x="247" y="40"/>
                      <a:pt x="246" y="41"/>
                    </a:cubicBezTo>
                    <a:cubicBezTo>
                      <a:pt x="246" y="41"/>
                      <a:pt x="245" y="42"/>
                      <a:pt x="246" y="42"/>
                    </a:cubicBezTo>
                    <a:cubicBezTo>
                      <a:pt x="246" y="43"/>
                      <a:pt x="246" y="44"/>
                      <a:pt x="246" y="45"/>
                    </a:cubicBezTo>
                    <a:cubicBezTo>
                      <a:pt x="246" y="46"/>
                      <a:pt x="248" y="47"/>
                      <a:pt x="248" y="47"/>
                    </a:cubicBezTo>
                    <a:cubicBezTo>
                      <a:pt x="248" y="48"/>
                      <a:pt x="247" y="48"/>
                      <a:pt x="246" y="48"/>
                    </a:cubicBezTo>
                    <a:cubicBezTo>
                      <a:pt x="245" y="49"/>
                      <a:pt x="245" y="49"/>
                      <a:pt x="244" y="50"/>
                    </a:cubicBezTo>
                    <a:cubicBezTo>
                      <a:pt x="243" y="51"/>
                      <a:pt x="242" y="52"/>
                      <a:pt x="241" y="51"/>
                    </a:cubicBezTo>
                    <a:cubicBezTo>
                      <a:pt x="241" y="51"/>
                      <a:pt x="240" y="51"/>
                      <a:pt x="239" y="52"/>
                    </a:cubicBezTo>
                    <a:cubicBezTo>
                      <a:pt x="238" y="53"/>
                      <a:pt x="238" y="53"/>
                      <a:pt x="237" y="55"/>
                    </a:cubicBezTo>
                    <a:cubicBezTo>
                      <a:pt x="236" y="56"/>
                      <a:pt x="237" y="57"/>
                      <a:pt x="237" y="58"/>
                    </a:cubicBezTo>
                    <a:cubicBezTo>
                      <a:pt x="237" y="59"/>
                      <a:pt x="235" y="59"/>
                      <a:pt x="234" y="59"/>
                    </a:cubicBezTo>
                    <a:cubicBezTo>
                      <a:pt x="232" y="59"/>
                      <a:pt x="234" y="60"/>
                      <a:pt x="234" y="61"/>
                    </a:cubicBezTo>
                    <a:cubicBezTo>
                      <a:pt x="233" y="63"/>
                      <a:pt x="232" y="63"/>
                      <a:pt x="230" y="63"/>
                    </a:cubicBezTo>
                    <a:cubicBezTo>
                      <a:pt x="228" y="63"/>
                      <a:pt x="227" y="63"/>
                      <a:pt x="226" y="63"/>
                    </a:cubicBezTo>
                    <a:cubicBezTo>
                      <a:pt x="225" y="63"/>
                      <a:pt x="224" y="63"/>
                      <a:pt x="223" y="64"/>
                    </a:cubicBezTo>
                    <a:cubicBezTo>
                      <a:pt x="222" y="64"/>
                      <a:pt x="222" y="65"/>
                      <a:pt x="222" y="66"/>
                    </a:cubicBezTo>
                    <a:cubicBezTo>
                      <a:pt x="222" y="66"/>
                      <a:pt x="223" y="66"/>
                      <a:pt x="224" y="66"/>
                    </a:cubicBezTo>
                    <a:cubicBezTo>
                      <a:pt x="225" y="66"/>
                      <a:pt x="224" y="68"/>
                      <a:pt x="224" y="68"/>
                    </a:cubicBezTo>
                    <a:cubicBezTo>
                      <a:pt x="224" y="69"/>
                      <a:pt x="223" y="69"/>
                      <a:pt x="224" y="70"/>
                    </a:cubicBezTo>
                    <a:cubicBezTo>
                      <a:pt x="224" y="71"/>
                      <a:pt x="223" y="72"/>
                      <a:pt x="222" y="73"/>
                    </a:cubicBezTo>
                    <a:cubicBezTo>
                      <a:pt x="221" y="73"/>
                      <a:pt x="221" y="74"/>
                      <a:pt x="219" y="75"/>
                    </a:cubicBezTo>
                    <a:cubicBezTo>
                      <a:pt x="218" y="76"/>
                      <a:pt x="221" y="76"/>
                      <a:pt x="221" y="77"/>
                    </a:cubicBezTo>
                    <a:cubicBezTo>
                      <a:pt x="222" y="78"/>
                      <a:pt x="221" y="79"/>
                      <a:pt x="221" y="79"/>
                    </a:cubicBezTo>
                    <a:cubicBezTo>
                      <a:pt x="220" y="80"/>
                      <a:pt x="219" y="81"/>
                      <a:pt x="217" y="82"/>
                    </a:cubicBezTo>
                    <a:cubicBezTo>
                      <a:pt x="216" y="83"/>
                      <a:pt x="214" y="85"/>
                      <a:pt x="213" y="85"/>
                    </a:cubicBezTo>
                    <a:cubicBezTo>
                      <a:pt x="213" y="85"/>
                      <a:pt x="211" y="86"/>
                      <a:pt x="210" y="87"/>
                    </a:cubicBezTo>
                    <a:cubicBezTo>
                      <a:pt x="209" y="87"/>
                      <a:pt x="210" y="88"/>
                      <a:pt x="210" y="89"/>
                    </a:cubicBezTo>
                    <a:cubicBezTo>
                      <a:pt x="211" y="89"/>
                      <a:pt x="212" y="88"/>
                      <a:pt x="213" y="88"/>
                    </a:cubicBezTo>
                    <a:cubicBezTo>
                      <a:pt x="214" y="88"/>
                      <a:pt x="214" y="90"/>
                      <a:pt x="215" y="91"/>
                    </a:cubicBezTo>
                    <a:cubicBezTo>
                      <a:pt x="215" y="92"/>
                      <a:pt x="214" y="92"/>
                      <a:pt x="213" y="93"/>
                    </a:cubicBezTo>
                    <a:cubicBezTo>
                      <a:pt x="212" y="95"/>
                      <a:pt x="211" y="96"/>
                      <a:pt x="211" y="97"/>
                    </a:cubicBezTo>
                    <a:cubicBezTo>
                      <a:pt x="210" y="98"/>
                      <a:pt x="209" y="98"/>
                      <a:pt x="209" y="99"/>
                    </a:cubicBezTo>
                    <a:cubicBezTo>
                      <a:pt x="209" y="99"/>
                      <a:pt x="210" y="102"/>
                      <a:pt x="210" y="103"/>
                    </a:cubicBezTo>
                    <a:cubicBezTo>
                      <a:pt x="210" y="103"/>
                      <a:pt x="211" y="103"/>
                      <a:pt x="212" y="104"/>
                    </a:cubicBezTo>
                    <a:cubicBezTo>
                      <a:pt x="213" y="104"/>
                      <a:pt x="210" y="106"/>
                      <a:pt x="209" y="107"/>
                    </a:cubicBezTo>
                    <a:cubicBezTo>
                      <a:pt x="208" y="107"/>
                      <a:pt x="208" y="108"/>
                      <a:pt x="208" y="109"/>
                    </a:cubicBezTo>
                    <a:cubicBezTo>
                      <a:pt x="207" y="111"/>
                      <a:pt x="205" y="110"/>
                      <a:pt x="204" y="110"/>
                    </a:cubicBezTo>
                    <a:cubicBezTo>
                      <a:pt x="204" y="110"/>
                      <a:pt x="204" y="113"/>
                      <a:pt x="204" y="114"/>
                    </a:cubicBezTo>
                    <a:cubicBezTo>
                      <a:pt x="204" y="115"/>
                      <a:pt x="204" y="116"/>
                      <a:pt x="205" y="116"/>
                    </a:cubicBezTo>
                    <a:cubicBezTo>
                      <a:pt x="206" y="117"/>
                      <a:pt x="207" y="117"/>
                      <a:pt x="208" y="117"/>
                    </a:cubicBezTo>
                    <a:cubicBezTo>
                      <a:pt x="208" y="117"/>
                      <a:pt x="207" y="118"/>
                      <a:pt x="206" y="119"/>
                    </a:cubicBezTo>
                    <a:cubicBezTo>
                      <a:pt x="205" y="120"/>
                      <a:pt x="204" y="121"/>
                      <a:pt x="202" y="123"/>
                    </a:cubicBezTo>
                    <a:cubicBezTo>
                      <a:pt x="200" y="124"/>
                      <a:pt x="199" y="126"/>
                      <a:pt x="198" y="127"/>
                    </a:cubicBezTo>
                    <a:cubicBezTo>
                      <a:pt x="197" y="128"/>
                      <a:pt x="196" y="128"/>
                      <a:pt x="196" y="127"/>
                    </a:cubicBezTo>
                    <a:cubicBezTo>
                      <a:pt x="195" y="127"/>
                      <a:pt x="194" y="126"/>
                      <a:pt x="193" y="126"/>
                    </a:cubicBezTo>
                    <a:cubicBezTo>
                      <a:pt x="192" y="125"/>
                      <a:pt x="191" y="126"/>
                      <a:pt x="191" y="125"/>
                    </a:cubicBezTo>
                    <a:cubicBezTo>
                      <a:pt x="190" y="125"/>
                      <a:pt x="190" y="122"/>
                      <a:pt x="190" y="122"/>
                    </a:cubicBezTo>
                    <a:cubicBezTo>
                      <a:pt x="189" y="121"/>
                      <a:pt x="189" y="120"/>
                      <a:pt x="188" y="120"/>
                    </a:cubicBezTo>
                    <a:cubicBezTo>
                      <a:pt x="187" y="119"/>
                      <a:pt x="186" y="120"/>
                      <a:pt x="185" y="121"/>
                    </a:cubicBezTo>
                    <a:cubicBezTo>
                      <a:pt x="184" y="122"/>
                      <a:pt x="182" y="124"/>
                      <a:pt x="182" y="125"/>
                    </a:cubicBezTo>
                    <a:cubicBezTo>
                      <a:pt x="181" y="127"/>
                      <a:pt x="180" y="126"/>
                      <a:pt x="179" y="125"/>
                    </a:cubicBezTo>
                    <a:cubicBezTo>
                      <a:pt x="179" y="124"/>
                      <a:pt x="178" y="124"/>
                      <a:pt x="177" y="124"/>
                    </a:cubicBezTo>
                    <a:cubicBezTo>
                      <a:pt x="176" y="124"/>
                      <a:pt x="174" y="124"/>
                      <a:pt x="173" y="124"/>
                    </a:cubicBezTo>
                    <a:cubicBezTo>
                      <a:pt x="172" y="124"/>
                      <a:pt x="172" y="123"/>
                      <a:pt x="170" y="123"/>
                    </a:cubicBezTo>
                    <a:cubicBezTo>
                      <a:pt x="169" y="124"/>
                      <a:pt x="169" y="125"/>
                      <a:pt x="169" y="125"/>
                    </a:cubicBezTo>
                    <a:cubicBezTo>
                      <a:pt x="170" y="126"/>
                      <a:pt x="170" y="127"/>
                      <a:pt x="169" y="128"/>
                    </a:cubicBezTo>
                    <a:cubicBezTo>
                      <a:pt x="168" y="129"/>
                      <a:pt x="168" y="130"/>
                      <a:pt x="167" y="130"/>
                    </a:cubicBezTo>
                    <a:cubicBezTo>
                      <a:pt x="166" y="130"/>
                      <a:pt x="166" y="130"/>
                      <a:pt x="166" y="131"/>
                    </a:cubicBezTo>
                    <a:cubicBezTo>
                      <a:pt x="166" y="132"/>
                      <a:pt x="166" y="133"/>
                      <a:pt x="165" y="133"/>
                    </a:cubicBezTo>
                    <a:cubicBezTo>
                      <a:pt x="164" y="133"/>
                      <a:pt x="166" y="135"/>
                      <a:pt x="167" y="136"/>
                    </a:cubicBezTo>
                    <a:cubicBezTo>
                      <a:pt x="167" y="138"/>
                      <a:pt x="168" y="139"/>
                      <a:pt x="169" y="140"/>
                    </a:cubicBezTo>
                    <a:cubicBezTo>
                      <a:pt x="170" y="140"/>
                      <a:pt x="171" y="141"/>
                      <a:pt x="171" y="141"/>
                    </a:cubicBezTo>
                    <a:cubicBezTo>
                      <a:pt x="172" y="142"/>
                      <a:pt x="169" y="147"/>
                      <a:pt x="168" y="147"/>
                    </a:cubicBezTo>
                    <a:cubicBezTo>
                      <a:pt x="168" y="148"/>
                      <a:pt x="167" y="149"/>
                      <a:pt x="166" y="150"/>
                    </a:cubicBezTo>
                    <a:cubicBezTo>
                      <a:pt x="165" y="151"/>
                      <a:pt x="166" y="151"/>
                      <a:pt x="166" y="152"/>
                    </a:cubicBezTo>
                    <a:cubicBezTo>
                      <a:pt x="166" y="152"/>
                      <a:pt x="165" y="153"/>
                      <a:pt x="164" y="153"/>
                    </a:cubicBezTo>
                    <a:cubicBezTo>
                      <a:pt x="163" y="153"/>
                      <a:pt x="161" y="158"/>
                      <a:pt x="160" y="158"/>
                    </a:cubicBezTo>
                    <a:cubicBezTo>
                      <a:pt x="160" y="159"/>
                      <a:pt x="159" y="164"/>
                      <a:pt x="158" y="165"/>
                    </a:cubicBezTo>
                    <a:cubicBezTo>
                      <a:pt x="158" y="167"/>
                      <a:pt x="156" y="168"/>
                      <a:pt x="155" y="169"/>
                    </a:cubicBezTo>
                    <a:cubicBezTo>
                      <a:pt x="154" y="170"/>
                      <a:pt x="153" y="174"/>
                      <a:pt x="153" y="175"/>
                    </a:cubicBezTo>
                    <a:cubicBezTo>
                      <a:pt x="153" y="176"/>
                      <a:pt x="149" y="181"/>
                      <a:pt x="149" y="182"/>
                    </a:cubicBezTo>
                    <a:cubicBezTo>
                      <a:pt x="148" y="183"/>
                      <a:pt x="145" y="186"/>
                      <a:pt x="144" y="187"/>
                    </a:cubicBezTo>
                    <a:cubicBezTo>
                      <a:pt x="144" y="188"/>
                      <a:pt x="143" y="189"/>
                      <a:pt x="142" y="190"/>
                    </a:cubicBezTo>
                    <a:cubicBezTo>
                      <a:pt x="141" y="190"/>
                      <a:pt x="142" y="190"/>
                      <a:pt x="141" y="191"/>
                    </a:cubicBezTo>
                    <a:cubicBezTo>
                      <a:pt x="141" y="192"/>
                      <a:pt x="140" y="191"/>
                      <a:pt x="139" y="191"/>
                    </a:cubicBezTo>
                    <a:cubicBezTo>
                      <a:pt x="138" y="192"/>
                      <a:pt x="139" y="193"/>
                      <a:pt x="139" y="194"/>
                    </a:cubicBezTo>
                    <a:cubicBezTo>
                      <a:pt x="140" y="195"/>
                      <a:pt x="137" y="197"/>
                      <a:pt x="136" y="197"/>
                    </a:cubicBezTo>
                    <a:cubicBezTo>
                      <a:pt x="136" y="198"/>
                      <a:pt x="135" y="197"/>
                      <a:pt x="134" y="196"/>
                    </a:cubicBezTo>
                    <a:cubicBezTo>
                      <a:pt x="134" y="196"/>
                      <a:pt x="133" y="195"/>
                      <a:pt x="132" y="193"/>
                    </a:cubicBezTo>
                    <a:cubicBezTo>
                      <a:pt x="131" y="192"/>
                      <a:pt x="130" y="193"/>
                      <a:pt x="130" y="194"/>
                    </a:cubicBezTo>
                    <a:cubicBezTo>
                      <a:pt x="129" y="194"/>
                      <a:pt x="129" y="196"/>
                      <a:pt x="129" y="196"/>
                    </a:cubicBezTo>
                    <a:cubicBezTo>
                      <a:pt x="128" y="197"/>
                      <a:pt x="126" y="198"/>
                      <a:pt x="126" y="198"/>
                    </a:cubicBezTo>
                    <a:cubicBezTo>
                      <a:pt x="125" y="198"/>
                      <a:pt x="123" y="198"/>
                      <a:pt x="123" y="198"/>
                    </a:cubicBezTo>
                    <a:cubicBezTo>
                      <a:pt x="122" y="198"/>
                      <a:pt x="122" y="196"/>
                      <a:pt x="121" y="196"/>
                    </a:cubicBezTo>
                    <a:cubicBezTo>
                      <a:pt x="120" y="196"/>
                      <a:pt x="120" y="197"/>
                      <a:pt x="120" y="198"/>
                    </a:cubicBezTo>
                    <a:cubicBezTo>
                      <a:pt x="119" y="198"/>
                      <a:pt x="117" y="199"/>
                      <a:pt x="116" y="199"/>
                    </a:cubicBezTo>
                    <a:cubicBezTo>
                      <a:pt x="116" y="199"/>
                      <a:pt x="114" y="199"/>
                      <a:pt x="113" y="199"/>
                    </a:cubicBezTo>
                    <a:cubicBezTo>
                      <a:pt x="112" y="198"/>
                      <a:pt x="112" y="198"/>
                      <a:pt x="112" y="196"/>
                    </a:cubicBezTo>
                    <a:cubicBezTo>
                      <a:pt x="112" y="195"/>
                      <a:pt x="111" y="195"/>
                      <a:pt x="110" y="195"/>
                    </a:cubicBezTo>
                    <a:cubicBezTo>
                      <a:pt x="109" y="194"/>
                      <a:pt x="110" y="192"/>
                      <a:pt x="110" y="191"/>
                    </a:cubicBezTo>
                    <a:cubicBezTo>
                      <a:pt x="110" y="190"/>
                      <a:pt x="108" y="190"/>
                      <a:pt x="108" y="190"/>
                    </a:cubicBezTo>
                    <a:cubicBezTo>
                      <a:pt x="107" y="190"/>
                      <a:pt x="107" y="189"/>
                      <a:pt x="107" y="187"/>
                    </a:cubicBezTo>
                    <a:cubicBezTo>
                      <a:pt x="107" y="186"/>
                      <a:pt x="107" y="186"/>
                      <a:pt x="106" y="186"/>
                    </a:cubicBezTo>
                    <a:cubicBezTo>
                      <a:pt x="105" y="185"/>
                      <a:pt x="104" y="184"/>
                      <a:pt x="104" y="182"/>
                    </a:cubicBezTo>
                    <a:cubicBezTo>
                      <a:pt x="104" y="181"/>
                      <a:pt x="103" y="181"/>
                      <a:pt x="103" y="180"/>
                    </a:cubicBezTo>
                    <a:cubicBezTo>
                      <a:pt x="102" y="180"/>
                      <a:pt x="103" y="179"/>
                      <a:pt x="104" y="179"/>
                    </a:cubicBezTo>
                    <a:cubicBezTo>
                      <a:pt x="105" y="179"/>
                      <a:pt x="105" y="177"/>
                      <a:pt x="104" y="177"/>
                    </a:cubicBezTo>
                    <a:cubicBezTo>
                      <a:pt x="104" y="176"/>
                      <a:pt x="102" y="175"/>
                      <a:pt x="101" y="175"/>
                    </a:cubicBezTo>
                    <a:cubicBezTo>
                      <a:pt x="101" y="174"/>
                      <a:pt x="100" y="173"/>
                      <a:pt x="99" y="173"/>
                    </a:cubicBezTo>
                    <a:cubicBezTo>
                      <a:pt x="98" y="172"/>
                      <a:pt x="98" y="173"/>
                      <a:pt x="97" y="174"/>
                    </a:cubicBezTo>
                    <a:cubicBezTo>
                      <a:pt x="97" y="174"/>
                      <a:pt x="96" y="174"/>
                      <a:pt x="95" y="174"/>
                    </a:cubicBezTo>
                    <a:cubicBezTo>
                      <a:pt x="94" y="175"/>
                      <a:pt x="93" y="174"/>
                      <a:pt x="92" y="174"/>
                    </a:cubicBezTo>
                    <a:cubicBezTo>
                      <a:pt x="91" y="174"/>
                      <a:pt x="91" y="174"/>
                      <a:pt x="90" y="173"/>
                    </a:cubicBezTo>
                    <a:cubicBezTo>
                      <a:pt x="89" y="173"/>
                      <a:pt x="89" y="174"/>
                      <a:pt x="89" y="175"/>
                    </a:cubicBezTo>
                    <a:cubicBezTo>
                      <a:pt x="90" y="176"/>
                      <a:pt x="88" y="176"/>
                      <a:pt x="87" y="176"/>
                    </a:cubicBezTo>
                    <a:cubicBezTo>
                      <a:pt x="86" y="176"/>
                      <a:pt x="87" y="177"/>
                      <a:pt x="88" y="178"/>
                    </a:cubicBezTo>
                    <a:cubicBezTo>
                      <a:pt x="89" y="178"/>
                      <a:pt x="87" y="179"/>
                      <a:pt x="86" y="179"/>
                    </a:cubicBezTo>
                    <a:cubicBezTo>
                      <a:pt x="85" y="179"/>
                      <a:pt x="84" y="179"/>
                      <a:pt x="83" y="179"/>
                    </a:cubicBezTo>
                    <a:cubicBezTo>
                      <a:pt x="82" y="179"/>
                      <a:pt x="82" y="180"/>
                      <a:pt x="81" y="181"/>
                    </a:cubicBezTo>
                    <a:cubicBezTo>
                      <a:pt x="80" y="181"/>
                      <a:pt x="79" y="180"/>
                      <a:pt x="79" y="180"/>
                    </a:cubicBezTo>
                    <a:cubicBezTo>
                      <a:pt x="79" y="181"/>
                      <a:pt x="78" y="183"/>
                      <a:pt x="77" y="183"/>
                    </a:cubicBezTo>
                    <a:cubicBezTo>
                      <a:pt x="77" y="183"/>
                      <a:pt x="77" y="182"/>
                      <a:pt x="76" y="182"/>
                    </a:cubicBezTo>
                    <a:cubicBezTo>
                      <a:pt x="75" y="182"/>
                      <a:pt x="76" y="184"/>
                      <a:pt x="76" y="184"/>
                    </a:cubicBezTo>
                    <a:cubicBezTo>
                      <a:pt x="76" y="185"/>
                      <a:pt x="76" y="184"/>
                      <a:pt x="75" y="184"/>
                    </a:cubicBezTo>
                    <a:cubicBezTo>
                      <a:pt x="74" y="183"/>
                      <a:pt x="73" y="184"/>
                      <a:pt x="73" y="183"/>
                    </a:cubicBezTo>
                    <a:cubicBezTo>
                      <a:pt x="73" y="182"/>
                      <a:pt x="73" y="183"/>
                      <a:pt x="72" y="183"/>
                    </a:cubicBezTo>
                    <a:cubicBezTo>
                      <a:pt x="71" y="183"/>
                      <a:pt x="70" y="181"/>
                      <a:pt x="71" y="181"/>
                    </a:cubicBezTo>
                    <a:cubicBezTo>
                      <a:pt x="71" y="180"/>
                      <a:pt x="70" y="180"/>
                      <a:pt x="69" y="180"/>
                    </a:cubicBezTo>
                    <a:cubicBezTo>
                      <a:pt x="69" y="180"/>
                      <a:pt x="69" y="179"/>
                      <a:pt x="69" y="177"/>
                    </a:cubicBezTo>
                    <a:cubicBezTo>
                      <a:pt x="69" y="176"/>
                      <a:pt x="69" y="175"/>
                      <a:pt x="68" y="174"/>
                    </a:cubicBezTo>
                    <a:cubicBezTo>
                      <a:pt x="67" y="173"/>
                      <a:pt x="66" y="173"/>
                      <a:pt x="65" y="174"/>
                    </a:cubicBezTo>
                    <a:cubicBezTo>
                      <a:pt x="65" y="174"/>
                      <a:pt x="65" y="174"/>
                      <a:pt x="64" y="173"/>
                    </a:cubicBezTo>
                    <a:cubicBezTo>
                      <a:pt x="63" y="173"/>
                      <a:pt x="62" y="172"/>
                      <a:pt x="62" y="171"/>
                    </a:cubicBezTo>
                    <a:cubicBezTo>
                      <a:pt x="62" y="170"/>
                      <a:pt x="61" y="171"/>
                      <a:pt x="61" y="171"/>
                    </a:cubicBezTo>
                    <a:cubicBezTo>
                      <a:pt x="60" y="171"/>
                      <a:pt x="59" y="171"/>
                      <a:pt x="58" y="170"/>
                    </a:cubicBezTo>
                    <a:cubicBezTo>
                      <a:pt x="57" y="168"/>
                      <a:pt x="57" y="168"/>
                      <a:pt x="56" y="168"/>
                    </a:cubicBezTo>
                    <a:cubicBezTo>
                      <a:pt x="55" y="168"/>
                      <a:pt x="53" y="168"/>
                      <a:pt x="51" y="168"/>
                    </a:cubicBezTo>
                    <a:cubicBezTo>
                      <a:pt x="50" y="168"/>
                      <a:pt x="49" y="167"/>
                      <a:pt x="49" y="166"/>
                    </a:cubicBezTo>
                    <a:cubicBezTo>
                      <a:pt x="48" y="165"/>
                      <a:pt x="47" y="165"/>
                      <a:pt x="46" y="165"/>
                    </a:cubicBezTo>
                    <a:cubicBezTo>
                      <a:pt x="45" y="165"/>
                      <a:pt x="44" y="165"/>
                      <a:pt x="44" y="165"/>
                    </a:cubicBezTo>
                    <a:cubicBezTo>
                      <a:pt x="43" y="166"/>
                      <a:pt x="43" y="166"/>
                      <a:pt x="43" y="166"/>
                    </a:cubicBezTo>
                    <a:cubicBezTo>
                      <a:pt x="42" y="165"/>
                      <a:pt x="42" y="163"/>
                      <a:pt x="41" y="163"/>
                    </a:cubicBezTo>
                    <a:cubicBezTo>
                      <a:pt x="41" y="162"/>
                      <a:pt x="39" y="163"/>
                      <a:pt x="39" y="164"/>
                    </a:cubicBezTo>
                    <a:cubicBezTo>
                      <a:pt x="38" y="165"/>
                      <a:pt x="37" y="165"/>
                      <a:pt x="37" y="165"/>
                    </a:cubicBezTo>
                    <a:cubicBezTo>
                      <a:pt x="37" y="166"/>
                      <a:pt x="37" y="166"/>
                      <a:pt x="37" y="166"/>
                    </a:cubicBezTo>
                    <a:cubicBezTo>
                      <a:pt x="37" y="167"/>
                      <a:pt x="37" y="168"/>
                      <a:pt x="36" y="169"/>
                    </a:cubicBezTo>
                    <a:cubicBezTo>
                      <a:pt x="35" y="169"/>
                      <a:pt x="35" y="171"/>
                      <a:pt x="35" y="171"/>
                    </a:cubicBezTo>
                    <a:cubicBezTo>
                      <a:pt x="35" y="173"/>
                      <a:pt x="35" y="173"/>
                      <a:pt x="35" y="173"/>
                    </a:cubicBezTo>
                    <a:cubicBezTo>
                      <a:pt x="35" y="173"/>
                      <a:pt x="35" y="173"/>
                      <a:pt x="33" y="173"/>
                    </a:cubicBezTo>
                    <a:cubicBezTo>
                      <a:pt x="32" y="172"/>
                      <a:pt x="33" y="174"/>
                      <a:pt x="33" y="176"/>
                    </a:cubicBezTo>
                    <a:cubicBezTo>
                      <a:pt x="33" y="177"/>
                      <a:pt x="34" y="177"/>
                      <a:pt x="34" y="178"/>
                    </a:cubicBezTo>
                    <a:cubicBezTo>
                      <a:pt x="34" y="178"/>
                      <a:pt x="33" y="179"/>
                      <a:pt x="32" y="178"/>
                    </a:cubicBezTo>
                    <a:cubicBezTo>
                      <a:pt x="32" y="178"/>
                      <a:pt x="30" y="179"/>
                      <a:pt x="29" y="179"/>
                    </a:cubicBezTo>
                    <a:cubicBezTo>
                      <a:pt x="29" y="178"/>
                      <a:pt x="28" y="177"/>
                      <a:pt x="26" y="177"/>
                    </a:cubicBezTo>
                    <a:cubicBezTo>
                      <a:pt x="25" y="177"/>
                      <a:pt x="25" y="180"/>
                      <a:pt x="26" y="180"/>
                    </a:cubicBezTo>
                    <a:cubicBezTo>
                      <a:pt x="26" y="181"/>
                      <a:pt x="27" y="182"/>
                      <a:pt x="28" y="182"/>
                    </a:cubicBezTo>
                    <a:cubicBezTo>
                      <a:pt x="28" y="182"/>
                      <a:pt x="29" y="182"/>
                      <a:pt x="29" y="183"/>
                    </a:cubicBezTo>
                    <a:cubicBezTo>
                      <a:pt x="29" y="183"/>
                      <a:pt x="27" y="185"/>
                      <a:pt x="27" y="185"/>
                    </a:cubicBezTo>
                    <a:cubicBezTo>
                      <a:pt x="27" y="185"/>
                      <a:pt x="25" y="186"/>
                      <a:pt x="24" y="186"/>
                    </a:cubicBezTo>
                    <a:cubicBezTo>
                      <a:pt x="22" y="186"/>
                      <a:pt x="22" y="185"/>
                      <a:pt x="21" y="185"/>
                    </a:cubicBezTo>
                    <a:cubicBezTo>
                      <a:pt x="20" y="185"/>
                      <a:pt x="19" y="187"/>
                      <a:pt x="19" y="188"/>
                    </a:cubicBezTo>
                    <a:cubicBezTo>
                      <a:pt x="20" y="188"/>
                      <a:pt x="21" y="188"/>
                      <a:pt x="22" y="188"/>
                    </a:cubicBezTo>
                    <a:cubicBezTo>
                      <a:pt x="22" y="187"/>
                      <a:pt x="23" y="187"/>
                      <a:pt x="24" y="187"/>
                    </a:cubicBezTo>
                    <a:cubicBezTo>
                      <a:pt x="24" y="188"/>
                      <a:pt x="23" y="189"/>
                      <a:pt x="23" y="190"/>
                    </a:cubicBezTo>
                    <a:cubicBezTo>
                      <a:pt x="22" y="191"/>
                      <a:pt x="25" y="192"/>
                      <a:pt x="26" y="192"/>
                    </a:cubicBezTo>
                    <a:cubicBezTo>
                      <a:pt x="27" y="192"/>
                      <a:pt x="27" y="193"/>
                      <a:pt x="27" y="194"/>
                    </a:cubicBezTo>
                    <a:cubicBezTo>
                      <a:pt x="27" y="194"/>
                      <a:pt x="27" y="195"/>
                      <a:pt x="29" y="195"/>
                    </a:cubicBezTo>
                    <a:cubicBezTo>
                      <a:pt x="31" y="195"/>
                      <a:pt x="31" y="197"/>
                      <a:pt x="31" y="198"/>
                    </a:cubicBezTo>
                    <a:cubicBezTo>
                      <a:pt x="31" y="198"/>
                      <a:pt x="33" y="198"/>
                      <a:pt x="34" y="198"/>
                    </a:cubicBezTo>
                    <a:cubicBezTo>
                      <a:pt x="35" y="198"/>
                      <a:pt x="36" y="199"/>
                      <a:pt x="36" y="200"/>
                    </a:cubicBezTo>
                    <a:cubicBezTo>
                      <a:pt x="36" y="201"/>
                      <a:pt x="35" y="201"/>
                      <a:pt x="34" y="202"/>
                    </a:cubicBezTo>
                    <a:cubicBezTo>
                      <a:pt x="33" y="203"/>
                      <a:pt x="34" y="204"/>
                      <a:pt x="34" y="205"/>
                    </a:cubicBezTo>
                    <a:cubicBezTo>
                      <a:pt x="34" y="206"/>
                      <a:pt x="33" y="207"/>
                      <a:pt x="33" y="208"/>
                    </a:cubicBezTo>
                    <a:cubicBezTo>
                      <a:pt x="32" y="209"/>
                      <a:pt x="33" y="209"/>
                      <a:pt x="33" y="210"/>
                    </a:cubicBezTo>
                    <a:cubicBezTo>
                      <a:pt x="33" y="211"/>
                      <a:pt x="34" y="211"/>
                      <a:pt x="34" y="211"/>
                    </a:cubicBezTo>
                    <a:cubicBezTo>
                      <a:pt x="35" y="211"/>
                      <a:pt x="35" y="213"/>
                      <a:pt x="35" y="214"/>
                    </a:cubicBezTo>
                    <a:cubicBezTo>
                      <a:pt x="35" y="215"/>
                      <a:pt x="33" y="215"/>
                      <a:pt x="33" y="216"/>
                    </a:cubicBezTo>
                    <a:cubicBezTo>
                      <a:pt x="32" y="216"/>
                      <a:pt x="32" y="216"/>
                      <a:pt x="31" y="215"/>
                    </a:cubicBezTo>
                    <a:cubicBezTo>
                      <a:pt x="30" y="214"/>
                      <a:pt x="30" y="215"/>
                      <a:pt x="29" y="216"/>
                    </a:cubicBezTo>
                    <a:cubicBezTo>
                      <a:pt x="28" y="216"/>
                      <a:pt x="27" y="216"/>
                      <a:pt x="26" y="216"/>
                    </a:cubicBezTo>
                    <a:cubicBezTo>
                      <a:pt x="25" y="216"/>
                      <a:pt x="25" y="217"/>
                      <a:pt x="24" y="218"/>
                    </a:cubicBezTo>
                    <a:cubicBezTo>
                      <a:pt x="24" y="218"/>
                      <a:pt x="23" y="218"/>
                      <a:pt x="23" y="220"/>
                    </a:cubicBezTo>
                    <a:cubicBezTo>
                      <a:pt x="23" y="221"/>
                      <a:pt x="23" y="221"/>
                      <a:pt x="22" y="222"/>
                    </a:cubicBezTo>
                    <a:cubicBezTo>
                      <a:pt x="22" y="224"/>
                      <a:pt x="22" y="224"/>
                      <a:pt x="22" y="225"/>
                    </a:cubicBezTo>
                    <a:cubicBezTo>
                      <a:pt x="22" y="225"/>
                      <a:pt x="21" y="225"/>
                      <a:pt x="20" y="226"/>
                    </a:cubicBezTo>
                    <a:cubicBezTo>
                      <a:pt x="19" y="227"/>
                      <a:pt x="19" y="228"/>
                      <a:pt x="19" y="229"/>
                    </a:cubicBezTo>
                    <a:cubicBezTo>
                      <a:pt x="19" y="230"/>
                      <a:pt x="18" y="228"/>
                      <a:pt x="17" y="228"/>
                    </a:cubicBezTo>
                    <a:cubicBezTo>
                      <a:pt x="16" y="227"/>
                      <a:pt x="16" y="226"/>
                      <a:pt x="15" y="227"/>
                    </a:cubicBezTo>
                    <a:cubicBezTo>
                      <a:pt x="14" y="228"/>
                      <a:pt x="15" y="229"/>
                      <a:pt x="15" y="230"/>
                    </a:cubicBezTo>
                    <a:cubicBezTo>
                      <a:pt x="15" y="232"/>
                      <a:pt x="12" y="231"/>
                      <a:pt x="11" y="230"/>
                    </a:cubicBezTo>
                    <a:cubicBezTo>
                      <a:pt x="10" y="230"/>
                      <a:pt x="10" y="231"/>
                      <a:pt x="9" y="231"/>
                    </a:cubicBezTo>
                    <a:cubicBezTo>
                      <a:pt x="7" y="231"/>
                      <a:pt x="7" y="234"/>
                      <a:pt x="7" y="235"/>
                    </a:cubicBezTo>
                    <a:cubicBezTo>
                      <a:pt x="7" y="235"/>
                      <a:pt x="7" y="236"/>
                      <a:pt x="6" y="235"/>
                    </a:cubicBezTo>
                    <a:cubicBezTo>
                      <a:pt x="5" y="235"/>
                      <a:pt x="4" y="237"/>
                      <a:pt x="4" y="238"/>
                    </a:cubicBezTo>
                    <a:cubicBezTo>
                      <a:pt x="4" y="239"/>
                      <a:pt x="3" y="238"/>
                      <a:pt x="3" y="237"/>
                    </a:cubicBezTo>
                    <a:cubicBezTo>
                      <a:pt x="3" y="237"/>
                      <a:pt x="2" y="237"/>
                      <a:pt x="2" y="238"/>
                    </a:cubicBezTo>
                    <a:cubicBezTo>
                      <a:pt x="2" y="239"/>
                      <a:pt x="2" y="240"/>
                      <a:pt x="2" y="240"/>
                    </a:cubicBezTo>
                    <a:cubicBezTo>
                      <a:pt x="1" y="240"/>
                      <a:pt x="0" y="240"/>
                      <a:pt x="0" y="241"/>
                    </a:cubicBezTo>
                    <a:cubicBezTo>
                      <a:pt x="0" y="242"/>
                      <a:pt x="1" y="243"/>
                      <a:pt x="2" y="245"/>
                    </a:cubicBezTo>
                    <a:cubicBezTo>
                      <a:pt x="3" y="246"/>
                      <a:pt x="3" y="249"/>
                      <a:pt x="3" y="249"/>
                    </a:cubicBezTo>
                    <a:cubicBezTo>
                      <a:pt x="4" y="250"/>
                      <a:pt x="3" y="251"/>
                      <a:pt x="3" y="252"/>
                    </a:cubicBezTo>
                    <a:cubicBezTo>
                      <a:pt x="3" y="252"/>
                      <a:pt x="5" y="251"/>
                      <a:pt x="6" y="251"/>
                    </a:cubicBezTo>
                    <a:cubicBezTo>
                      <a:pt x="7" y="250"/>
                      <a:pt x="8" y="250"/>
                      <a:pt x="8" y="251"/>
                    </a:cubicBezTo>
                    <a:cubicBezTo>
                      <a:pt x="9" y="253"/>
                      <a:pt x="7" y="254"/>
                      <a:pt x="7" y="254"/>
                    </a:cubicBezTo>
                    <a:cubicBezTo>
                      <a:pt x="7" y="254"/>
                      <a:pt x="10" y="254"/>
                      <a:pt x="10" y="254"/>
                    </a:cubicBezTo>
                    <a:cubicBezTo>
                      <a:pt x="11" y="254"/>
                      <a:pt x="11" y="255"/>
                      <a:pt x="12" y="256"/>
                    </a:cubicBezTo>
                    <a:cubicBezTo>
                      <a:pt x="13" y="257"/>
                      <a:pt x="12" y="257"/>
                      <a:pt x="12" y="258"/>
                    </a:cubicBezTo>
                    <a:cubicBezTo>
                      <a:pt x="12" y="259"/>
                      <a:pt x="11" y="260"/>
                      <a:pt x="11" y="260"/>
                    </a:cubicBezTo>
                    <a:cubicBezTo>
                      <a:pt x="10" y="261"/>
                      <a:pt x="11" y="263"/>
                      <a:pt x="11" y="263"/>
                    </a:cubicBezTo>
                    <a:cubicBezTo>
                      <a:pt x="11" y="263"/>
                      <a:pt x="12" y="263"/>
                      <a:pt x="13" y="262"/>
                    </a:cubicBezTo>
                    <a:cubicBezTo>
                      <a:pt x="14" y="262"/>
                      <a:pt x="14" y="262"/>
                      <a:pt x="14" y="263"/>
                    </a:cubicBezTo>
                    <a:cubicBezTo>
                      <a:pt x="14" y="264"/>
                      <a:pt x="14" y="265"/>
                      <a:pt x="14" y="266"/>
                    </a:cubicBezTo>
                    <a:cubicBezTo>
                      <a:pt x="14" y="266"/>
                      <a:pt x="16" y="267"/>
                      <a:pt x="17" y="266"/>
                    </a:cubicBezTo>
                    <a:cubicBezTo>
                      <a:pt x="18" y="266"/>
                      <a:pt x="18" y="266"/>
                      <a:pt x="18" y="267"/>
                    </a:cubicBezTo>
                    <a:cubicBezTo>
                      <a:pt x="18" y="268"/>
                      <a:pt x="19" y="267"/>
                      <a:pt x="20" y="267"/>
                    </a:cubicBezTo>
                    <a:cubicBezTo>
                      <a:pt x="22" y="267"/>
                      <a:pt x="23" y="267"/>
                      <a:pt x="25" y="267"/>
                    </a:cubicBezTo>
                    <a:cubicBezTo>
                      <a:pt x="26" y="267"/>
                      <a:pt x="26" y="267"/>
                      <a:pt x="27" y="267"/>
                    </a:cubicBezTo>
                    <a:cubicBezTo>
                      <a:pt x="27" y="266"/>
                      <a:pt x="28" y="267"/>
                      <a:pt x="28" y="268"/>
                    </a:cubicBezTo>
                    <a:cubicBezTo>
                      <a:pt x="28" y="268"/>
                      <a:pt x="28" y="269"/>
                      <a:pt x="29" y="269"/>
                    </a:cubicBezTo>
                    <a:cubicBezTo>
                      <a:pt x="30" y="269"/>
                      <a:pt x="30" y="268"/>
                      <a:pt x="30" y="267"/>
                    </a:cubicBezTo>
                    <a:cubicBezTo>
                      <a:pt x="29" y="266"/>
                      <a:pt x="31" y="266"/>
                      <a:pt x="32" y="265"/>
                    </a:cubicBezTo>
                    <a:cubicBezTo>
                      <a:pt x="32" y="265"/>
                      <a:pt x="33" y="264"/>
                      <a:pt x="33" y="265"/>
                    </a:cubicBezTo>
                    <a:cubicBezTo>
                      <a:pt x="34" y="265"/>
                      <a:pt x="32" y="266"/>
                      <a:pt x="32" y="267"/>
                    </a:cubicBezTo>
                    <a:cubicBezTo>
                      <a:pt x="32" y="268"/>
                      <a:pt x="33" y="269"/>
                      <a:pt x="33" y="270"/>
                    </a:cubicBezTo>
                    <a:cubicBezTo>
                      <a:pt x="34" y="271"/>
                      <a:pt x="33" y="272"/>
                      <a:pt x="33" y="273"/>
                    </a:cubicBezTo>
                    <a:cubicBezTo>
                      <a:pt x="33" y="275"/>
                      <a:pt x="33" y="276"/>
                      <a:pt x="34" y="276"/>
                    </a:cubicBezTo>
                    <a:cubicBezTo>
                      <a:pt x="34" y="276"/>
                      <a:pt x="35" y="277"/>
                      <a:pt x="35" y="278"/>
                    </a:cubicBezTo>
                    <a:cubicBezTo>
                      <a:pt x="35" y="279"/>
                      <a:pt x="36" y="280"/>
                      <a:pt x="35" y="281"/>
                    </a:cubicBezTo>
                    <a:cubicBezTo>
                      <a:pt x="35" y="282"/>
                      <a:pt x="35" y="283"/>
                      <a:pt x="36" y="284"/>
                    </a:cubicBezTo>
                    <a:cubicBezTo>
                      <a:pt x="37" y="286"/>
                      <a:pt x="37" y="285"/>
                      <a:pt x="37" y="286"/>
                    </a:cubicBezTo>
                    <a:cubicBezTo>
                      <a:pt x="37" y="287"/>
                      <a:pt x="36" y="288"/>
                      <a:pt x="37" y="289"/>
                    </a:cubicBezTo>
                    <a:cubicBezTo>
                      <a:pt x="38" y="291"/>
                      <a:pt x="37" y="291"/>
                      <a:pt x="38" y="292"/>
                    </a:cubicBezTo>
                    <a:cubicBezTo>
                      <a:pt x="39" y="293"/>
                      <a:pt x="40" y="294"/>
                      <a:pt x="41" y="295"/>
                    </a:cubicBezTo>
                    <a:cubicBezTo>
                      <a:pt x="41" y="296"/>
                      <a:pt x="40" y="296"/>
                      <a:pt x="40" y="297"/>
                    </a:cubicBezTo>
                    <a:cubicBezTo>
                      <a:pt x="40" y="298"/>
                      <a:pt x="42" y="297"/>
                      <a:pt x="42" y="297"/>
                    </a:cubicBezTo>
                    <a:cubicBezTo>
                      <a:pt x="43" y="296"/>
                      <a:pt x="43" y="296"/>
                      <a:pt x="43" y="296"/>
                    </a:cubicBezTo>
                    <a:cubicBezTo>
                      <a:pt x="43" y="296"/>
                      <a:pt x="46" y="298"/>
                      <a:pt x="47" y="298"/>
                    </a:cubicBezTo>
                    <a:cubicBezTo>
                      <a:pt x="47" y="298"/>
                      <a:pt x="48" y="301"/>
                      <a:pt x="48" y="301"/>
                    </a:cubicBezTo>
                    <a:cubicBezTo>
                      <a:pt x="49" y="300"/>
                      <a:pt x="49" y="300"/>
                      <a:pt x="49" y="300"/>
                    </a:cubicBezTo>
                    <a:cubicBezTo>
                      <a:pt x="49" y="300"/>
                      <a:pt x="50" y="299"/>
                      <a:pt x="50" y="298"/>
                    </a:cubicBezTo>
                    <a:cubicBezTo>
                      <a:pt x="50" y="298"/>
                      <a:pt x="50" y="298"/>
                      <a:pt x="51" y="297"/>
                    </a:cubicBezTo>
                    <a:cubicBezTo>
                      <a:pt x="52" y="297"/>
                      <a:pt x="52" y="296"/>
                      <a:pt x="53" y="295"/>
                    </a:cubicBezTo>
                    <a:cubicBezTo>
                      <a:pt x="54" y="295"/>
                      <a:pt x="54" y="293"/>
                      <a:pt x="55" y="293"/>
                    </a:cubicBezTo>
                    <a:cubicBezTo>
                      <a:pt x="56" y="294"/>
                      <a:pt x="57" y="294"/>
                      <a:pt x="57" y="295"/>
                    </a:cubicBezTo>
                    <a:cubicBezTo>
                      <a:pt x="58" y="296"/>
                      <a:pt x="59" y="295"/>
                      <a:pt x="60" y="296"/>
                    </a:cubicBezTo>
                    <a:cubicBezTo>
                      <a:pt x="60" y="296"/>
                      <a:pt x="59" y="299"/>
                      <a:pt x="59" y="299"/>
                    </a:cubicBezTo>
                    <a:cubicBezTo>
                      <a:pt x="60" y="300"/>
                      <a:pt x="61" y="299"/>
                      <a:pt x="62" y="299"/>
                    </a:cubicBezTo>
                    <a:cubicBezTo>
                      <a:pt x="62" y="298"/>
                      <a:pt x="63" y="299"/>
                      <a:pt x="63" y="300"/>
                    </a:cubicBezTo>
                    <a:cubicBezTo>
                      <a:pt x="63" y="301"/>
                      <a:pt x="67" y="300"/>
                      <a:pt x="68" y="300"/>
                    </a:cubicBezTo>
                    <a:cubicBezTo>
                      <a:pt x="69" y="300"/>
                      <a:pt x="70" y="299"/>
                      <a:pt x="71" y="299"/>
                    </a:cubicBezTo>
                    <a:cubicBezTo>
                      <a:pt x="72" y="300"/>
                      <a:pt x="73" y="300"/>
                      <a:pt x="74" y="301"/>
                    </a:cubicBezTo>
                    <a:cubicBezTo>
                      <a:pt x="74" y="302"/>
                      <a:pt x="76" y="303"/>
                      <a:pt x="76" y="304"/>
                    </a:cubicBezTo>
                    <a:cubicBezTo>
                      <a:pt x="77" y="305"/>
                      <a:pt x="76" y="305"/>
                      <a:pt x="76" y="306"/>
                    </a:cubicBezTo>
                    <a:cubicBezTo>
                      <a:pt x="76" y="307"/>
                      <a:pt x="76" y="309"/>
                      <a:pt x="77" y="310"/>
                    </a:cubicBezTo>
                    <a:cubicBezTo>
                      <a:pt x="78" y="311"/>
                      <a:pt x="78" y="312"/>
                      <a:pt x="78" y="313"/>
                    </a:cubicBezTo>
                    <a:cubicBezTo>
                      <a:pt x="78" y="314"/>
                      <a:pt x="79" y="315"/>
                      <a:pt x="80" y="316"/>
                    </a:cubicBezTo>
                    <a:cubicBezTo>
                      <a:pt x="80" y="318"/>
                      <a:pt x="81" y="319"/>
                      <a:pt x="81" y="320"/>
                    </a:cubicBezTo>
                    <a:cubicBezTo>
                      <a:pt x="81" y="321"/>
                      <a:pt x="81" y="321"/>
                      <a:pt x="81" y="322"/>
                    </a:cubicBezTo>
                    <a:cubicBezTo>
                      <a:pt x="80" y="323"/>
                      <a:pt x="81" y="323"/>
                      <a:pt x="82" y="323"/>
                    </a:cubicBezTo>
                    <a:cubicBezTo>
                      <a:pt x="83" y="324"/>
                      <a:pt x="82" y="324"/>
                      <a:pt x="82" y="325"/>
                    </a:cubicBezTo>
                    <a:cubicBezTo>
                      <a:pt x="82" y="326"/>
                      <a:pt x="83" y="327"/>
                      <a:pt x="84" y="328"/>
                    </a:cubicBezTo>
                    <a:cubicBezTo>
                      <a:pt x="84" y="329"/>
                      <a:pt x="83" y="330"/>
                      <a:pt x="83" y="332"/>
                    </a:cubicBezTo>
                    <a:cubicBezTo>
                      <a:pt x="83" y="333"/>
                      <a:pt x="84" y="333"/>
                      <a:pt x="85" y="333"/>
                    </a:cubicBezTo>
                    <a:cubicBezTo>
                      <a:pt x="86" y="333"/>
                      <a:pt x="86" y="333"/>
                      <a:pt x="86" y="333"/>
                    </a:cubicBezTo>
                    <a:cubicBezTo>
                      <a:pt x="86" y="334"/>
                      <a:pt x="86" y="334"/>
                      <a:pt x="86" y="334"/>
                    </a:cubicBezTo>
                    <a:cubicBezTo>
                      <a:pt x="86" y="334"/>
                      <a:pt x="87" y="332"/>
                      <a:pt x="87" y="332"/>
                    </a:cubicBezTo>
                    <a:cubicBezTo>
                      <a:pt x="87" y="331"/>
                      <a:pt x="87" y="330"/>
                      <a:pt x="88" y="330"/>
                    </a:cubicBezTo>
                    <a:cubicBezTo>
                      <a:pt x="88" y="329"/>
                      <a:pt x="90" y="331"/>
                      <a:pt x="91" y="331"/>
                    </a:cubicBezTo>
                    <a:cubicBezTo>
                      <a:pt x="92" y="331"/>
                      <a:pt x="92" y="332"/>
                      <a:pt x="93" y="332"/>
                    </a:cubicBezTo>
                    <a:cubicBezTo>
                      <a:pt x="94" y="333"/>
                      <a:pt x="95" y="333"/>
                      <a:pt x="96" y="333"/>
                    </a:cubicBezTo>
                    <a:cubicBezTo>
                      <a:pt x="97" y="332"/>
                      <a:pt x="96" y="330"/>
                      <a:pt x="95" y="330"/>
                    </a:cubicBezTo>
                    <a:cubicBezTo>
                      <a:pt x="94" y="329"/>
                      <a:pt x="93" y="328"/>
                      <a:pt x="94" y="327"/>
                    </a:cubicBezTo>
                    <a:cubicBezTo>
                      <a:pt x="94" y="327"/>
                      <a:pt x="95" y="328"/>
                      <a:pt x="96" y="328"/>
                    </a:cubicBezTo>
                    <a:cubicBezTo>
                      <a:pt x="96" y="329"/>
                      <a:pt x="97" y="330"/>
                      <a:pt x="97" y="330"/>
                    </a:cubicBezTo>
                    <a:cubicBezTo>
                      <a:pt x="98" y="329"/>
                      <a:pt x="97" y="328"/>
                      <a:pt x="96" y="327"/>
                    </a:cubicBezTo>
                    <a:cubicBezTo>
                      <a:pt x="95" y="326"/>
                      <a:pt x="96" y="325"/>
                      <a:pt x="96" y="324"/>
                    </a:cubicBezTo>
                    <a:cubicBezTo>
                      <a:pt x="96" y="323"/>
                      <a:pt x="97" y="321"/>
                      <a:pt x="98" y="321"/>
                    </a:cubicBezTo>
                    <a:cubicBezTo>
                      <a:pt x="98" y="320"/>
                      <a:pt x="97" y="318"/>
                      <a:pt x="97" y="317"/>
                    </a:cubicBezTo>
                    <a:cubicBezTo>
                      <a:pt x="96" y="317"/>
                      <a:pt x="96" y="315"/>
                      <a:pt x="95" y="314"/>
                    </a:cubicBezTo>
                    <a:cubicBezTo>
                      <a:pt x="94" y="313"/>
                      <a:pt x="93" y="312"/>
                      <a:pt x="92" y="311"/>
                    </a:cubicBezTo>
                    <a:cubicBezTo>
                      <a:pt x="92" y="310"/>
                      <a:pt x="93" y="309"/>
                      <a:pt x="92" y="308"/>
                    </a:cubicBezTo>
                    <a:cubicBezTo>
                      <a:pt x="92" y="307"/>
                      <a:pt x="92" y="307"/>
                      <a:pt x="93" y="306"/>
                    </a:cubicBezTo>
                    <a:cubicBezTo>
                      <a:pt x="93" y="305"/>
                      <a:pt x="94" y="306"/>
                      <a:pt x="94" y="307"/>
                    </a:cubicBezTo>
                    <a:cubicBezTo>
                      <a:pt x="95" y="308"/>
                      <a:pt x="95" y="308"/>
                      <a:pt x="96" y="309"/>
                    </a:cubicBezTo>
                    <a:cubicBezTo>
                      <a:pt x="96" y="309"/>
                      <a:pt x="97" y="310"/>
                      <a:pt x="98" y="311"/>
                    </a:cubicBezTo>
                    <a:cubicBezTo>
                      <a:pt x="99" y="312"/>
                      <a:pt x="99" y="311"/>
                      <a:pt x="100" y="312"/>
                    </a:cubicBezTo>
                    <a:cubicBezTo>
                      <a:pt x="101" y="312"/>
                      <a:pt x="101" y="315"/>
                      <a:pt x="101" y="316"/>
                    </a:cubicBezTo>
                    <a:cubicBezTo>
                      <a:pt x="101" y="317"/>
                      <a:pt x="103" y="318"/>
                      <a:pt x="104" y="319"/>
                    </a:cubicBezTo>
                    <a:cubicBezTo>
                      <a:pt x="104" y="319"/>
                      <a:pt x="104" y="320"/>
                      <a:pt x="105" y="320"/>
                    </a:cubicBezTo>
                    <a:cubicBezTo>
                      <a:pt x="105" y="321"/>
                      <a:pt x="106" y="321"/>
                      <a:pt x="107" y="321"/>
                    </a:cubicBezTo>
                    <a:cubicBezTo>
                      <a:pt x="107" y="321"/>
                      <a:pt x="108" y="321"/>
                      <a:pt x="108" y="322"/>
                    </a:cubicBezTo>
                    <a:cubicBezTo>
                      <a:pt x="108" y="323"/>
                      <a:pt x="106" y="322"/>
                      <a:pt x="105" y="323"/>
                    </a:cubicBezTo>
                    <a:cubicBezTo>
                      <a:pt x="105" y="323"/>
                      <a:pt x="107" y="324"/>
                      <a:pt x="107" y="325"/>
                    </a:cubicBezTo>
                    <a:cubicBezTo>
                      <a:pt x="107" y="326"/>
                      <a:pt x="106" y="326"/>
                      <a:pt x="105" y="326"/>
                    </a:cubicBezTo>
                    <a:cubicBezTo>
                      <a:pt x="104" y="326"/>
                      <a:pt x="105" y="328"/>
                      <a:pt x="105" y="329"/>
                    </a:cubicBezTo>
                    <a:cubicBezTo>
                      <a:pt x="105" y="330"/>
                      <a:pt x="105" y="331"/>
                      <a:pt x="104" y="332"/>
                    </a:cubicBezTo>
                    <a:cubicBezTo>
                      <a:pt x="104" y="332"/>
                      <a:pt x="103" y="333"/>
                      <a:pt x="102" y="334"/>
                    </a:cubicBezTo>
                    <a:cubicBezTo>
                      <a:pt x="101" y="334"/>
                      <a:pt x="101" y="334"/>
                      <a:pt x="101" y="335"/>
                    </a:cubicBezTo>
                    <a:cubicBezTo>
                      <a:pt x="101" y="336"/>
                      <a:pt x="102" y="337"/>
                      <a:pt x="102" y="337"/>
                    </a:cubicBezTo>
                    <a:cubicBezTo>
                      <a:pt x="103" y="337"/>
                      <a:pt x="103" y="336"/>
                      <a:pt x="103" y="336"/>
                    </a:cubicBezTo>
                    <a:cubicBezTo>
                      <a:pt x="103" y="335"/>
                      <a:pt x="103" y="335"/>
                      <a:pt x="104" y="335"/>
                    </a:cubicBezTo>
                    <a:cubicBezTo>
                      <a:pt x="105" y="336"/>
                      <a:pt x="106" y="335"/>
                      <a:pt x="106" y="336"/>
                    </a:cubicBezTo>
                    <a:cubicBezTo>
                      <a:pt x="107" y="336"/>
                      <a:pt x="107" y="337"/>
                      <a:pt x="107" y="337"/>
                    </a:cubicBezTo>
                    <a:cubicBezTo>
                      <a:pt x="108" y="338"/>
                      <a:pt x="108" y="337"/>
                      <a:pt x="109" y="336"/>
                    </a:cubicBezTo>
                    <a:cubicBezTo>
                      <a:pt x="109" y="336"/>
                      <a:pt x="110" y="337"/>
                      <a:pt x="111" y="337"/>
                    </a:cubicBezTo>
                    <a:cubicBezTo>
                      <a:pt x="112" y="338"/>
                      <a:pt x="111" y="338"/>
                      <a:pt x="111" y="339"/>
                    </a:cubicBezTo>
                    <a:cubicBezTo>
                      <a:pt x="111" y="340"/>
                      <a:pt x="113" y="340"/>
                      <a:pt x="114" y="339"/>
                    </a:cubicBezTo>
                    <a:cubicBezTo>
                      <a:pt x="115" y="339"/>
                      <a:pt x="116" y="337"/>
                      <a:pt x="115" y="336"/>
                    </a:cubicBezTo>
                    <a:cubicBezTo>
                      <a:pt x="115" y="336"/>
                      <a:pt x="113" y="334"/>
                      <a:pt x="114" y="332"/>
                    </a:cubicBezTo>
                    <a:cubicBezTo>
                      <a:pt x="114" y="331"/>
                      <a:pt x="117" y="330"/>
                      <a:pt x="118" y="330"/>
                    </a:cubicBezTo>
                    <a:cubicBezTo>
                      <a:pt x="119" y="330"/>
                      <a:pt x="118" y="329"/>
                      <a:pt x="117" y="328"/>
                    </a:cubicBezTo>
                    <a:cubicBezTo>
                      <a:pt x="117" y="328"/>
                      <a:pt x="116" y="328"/>
                      <a:pt x="116" y="327"/>
                    </a:cubicBezTo>
                    <a:cubicBezTo>
                      <a:pt x="116" y="325"/>
                      <a:pt x="117" y="326"/>
                      <a:pt x="118" y="325"/>
                    </a:cubicBezTo>
                    <a:cubicBezTo>
                      <a:pt x="119" y="325"/>
                      <a:pt x="119" y="325"/>
                      <a:pt x="119" y="326"/>
                    </a:cubicBezTo>
                    <a:cubicBezTo>
                      <a:pt x="120" y="326"/>
                      <a:pt x="120" y="328"/>
                      <a:pt x="121" y="327"/>
                    </a:cubicBezTo>
                    <a:cubicBezTo>
                      <a:pt x="121" y="327"/>
                      <a:pt x="122" y="326"/>
                      <a:pt x="122" y="325"/>
                    </a:cubicBezTo>
                    <a:cubicBezTo>
                      <a:pt x="122" y="324"/>
                      <a:pt x="123" y="325"/>
                      <a:pt x="124" y="325"/>
                    </a:cubicBezTo>
                    <a:cubicBezTo>
                      <a:pt x="125" y="325"/>
                      <a:pt x="125" y="323"/>
                      <a:pt x="125" y="322"/>
                    </a:cubicBezTo>
                    <a:cubicBezTo>
                      <a:pt x="125" y="321"/>
                      <a:pt x="125" y="320"/>
                      <a:pt x="126" y="319"/>
                    </a:cubicBezTo>
                    <a:cubicBezTo>
                      <a:pt x="126" y="318"/>
                      <a:pt x="126" y="318"/>
                      <a:pt x="125" y="318"/>
                    </a:cubicBezTo>
                    <a:cubicBezTo>
                      <a:pt x="124" y="319"/>
                      <a:pt x="124" y="319"/>
                      <a:pt x="124" y="318"/>
                    </a:cubicBezTo>
                    <a:cubicBezTo>
                      <a:pt x="124" y="317"/>
                      <a:pt x="124" y="317"/>
                      <a:pt x="124" y="316"/>
                    </a:cubicBezTo>
                    <a:cubicBezTo>
                      <a:pt x="124" y="315"/>
                      <a:pt x="123" y="315"/>
                      <a:pt x="122" y="314"/>
                    </a:cubicBezTo>
                    <a:cubicBezTo>
                      <a:pt x="121" y="314"/>
                      <a:pt x="121" y="312"/>
                      <a:pt x="122" y="311"/>
                    </a:cubicBezTo>
                    <a:cubicBezTo>
                      <a:pt x="122" y="311"/>
                      <a:pt x="123" y="310"/>
                      <a:pt x="124" y="310"/>
                    </a:cubicBezTo>
                    <a:cubicBezTo>
                      <a:pt x="125" y="310"/>
                      <a:pt x="125" y="310"/>
                      <a:pt x="126" y="309"/>
                    </a:cubicBezTo>
                    <a:cubicBezTo>
                      <a:pt x="127" y="309"/>
                      <a:pt x="127" y="308"/>
                      <a:pt x="128" y="308"/>
                    </a:cubicBezTo>
                    <a:cubicBezTo>
                      <a:pt x="130" y="307"/>
                      <a:pt x="130" y="308"/>
                      <a:pt x="130" y="309"/>
                    </a:cubicBezTo>
                    <a:cubicBezTo>
                      <a:pt x="131" y="310"/>
                      <a:pt x="131" y="310"/>
                      <a:pt x="131" y="311"/>
                    </a:cubicBezTo>
                    <a:cubicBezTo>
                      <a:pt x="132" y="311"/>
                      <a:pt x="132" y="311"/>
                      <a:pt x="133" y="311"/>
                    </a:cubicBezTo>
                    <a:cubicBezTo>
                      <a:pt x="133" y="310"/>
                      <a:pt x="134" y="311"/>
                      <a:pt x="134" y="311"/>
                    </a:cubicBezTo>
                    <a:cubicBezTo>
                      <a:pt x="135" y="311"/>
                      <a:pt x="134" y="310"/>
                      <a:pt x="134" y="308"/>
                    </a:cubicBezTo>
                    <a:cubicBezTo>
                      <a:pt x="133" y="307"/>
                      <a:pt x="134" y="306"/>
                      <a:pt x="134" y="305"/>
                    </a:cubicBezTo>
                    <a:cubicBezTo>
                      <a:pt x="134" y="304"/>
                      <a:pt x="134" y="304"/>
                      <a:pt x="136" y="303"/>
                    </a:cubicBezTo>
                    <a:cubicBezTo>
                      <a:pt x="137" y="302"/>
                      <a:pt x="136" y="302"/>
                      <a:pt x="136" y="301"/>
                    </a:cubicBezTo>
                    <a:cubicBezTo>
                      <a:pt x="136" y="301"/>
                      <a:pt x="137" y="301"/>
                      <a:pt x="138" y="301"/>
                    </a:cubicBezTo>
                    <a:cubicBezTo>
                      <a:pt x="138" y="301"/>
                      <a:pt x="138" y="302"/>
                      <a:pt x="139" y="302"/>
                    </a:cubicBezTo>
                    <a:cubicBezTo>
                      <a:pt x="139" y="302"/>
                      <a:pt x="139" y="300"/>
                      <a:pt x="139" y="300"/>
                    </a:cubicBezTo>
                    <a:cubicBezTo>
                      <a:pt x="140" y="299"/>
                      <a:pt x="140" y="299"/>
                      <a:pt x="140" y="300"/>
                    </a:cubicBezTo>
                    <a:cubicBezTo>
                      <a:pt x="141" y="300"/>
                      <a:pt x="140" y="301"/>
                      <a:pt x="140" y="302"/>
                    </a:cubicBezTo>
                    <a:cubicBezTo>
                      <a:pt x="140" y="302"/>
                      <a:pt x="140" y="302"/>
                      <a:pt x="141" y="302"/>
                    </a:cubicBezTo>
                    <a:cubicBezTo>
                      <a:pt x="142" y="301"/>
                      <a:pt x="142" y="301"/>
                      <a:pt x="142" y="300"/>
                    </a:cubicBezTo>
                    <a:cubicBezTo>
                      <a:pt x="142" y="299"/>
                      <a:pt x="144" y="300"/>
                      <a:pt x="145" y="300"/>
                    </a:cubicBezTo>
                    <a:cubicBezTo>
                      <a:pt x="146" y="301"/>
                      <a:pt x="146" y="300"/>
                      <a:pt x="147" y="301"/>
                    </a:cubicBezTo>
                    <a:cubicBezTo>
                      <a:pt x="148" y="301"/>
                      <a:pt x="148" y="300"/>
                      <a:pt x="149" y="300"/>
                    </a:cubicBezTo>
                    <a:cubicBezTo>
                      <a:pt x="150" y="300"/>
                      <a:pt x="150" y="300"/>
                      <a:pt x="151" y="301"/>
                    </a:cubicBezTo>
                    <a:cubicBezTo>
                      <a:pt x="151" y="303"/>
                      <a:pt x="150" y="304"/>
                      <a:pt x="150" y="304"/>
                    </a:cubicBezTo>
                    <a:cubicBezTo>
                      <a:pt x="150" y="305"/>
                      <a:pt x="151" y="305"/>
                      <a:pt x="152" y="305"/>
                    </a:cubicBezTo>
                    <a:cubicBezTo>
                      <a:pt x="152" y="305"/>
                      <a:pt x="152" y="305"/>
                      <a:pt x="152" y="306"/>
                    </a:cubicBezTo>
                    <a:cubicBezTo>
                      <a:pt x="152" y="306"/>
                      <a:pt x="152" y="308"/>
                      <a:pt x="152" y="309"/>
                    </a:cubicBezTo>
                    <a:cubicBezTo>
                      <a:pt x="152" y="310"/>
                      <a:pt x="154" y="311"/>
                      <a:pt x="154" y="311"/>
                    </a:cubicBezTo>
                    <a:cubicBezTo>
                      <a:pt x="155" y="311"/>
                      <a:pt x="155" y="310"/>
                      <a:pt x="155" y="309"/>
                    </a:cubicBezTo>
                    <a:cubicBezTo>
                      <a:pt x="155" y="309"/>
                      <a:pt x="155" y="308"/>
                      <a:pt x="156" y="308"/>
                    </a:cubicBezTo>
                    <a:cubicBezTo>
                      <a:pt x="157" y="308"/>
                      <a:pt x="158" y="308"/>
                      <a:pt x="159" y="307"/>
                    </a:cubicBezTo>
                    <a:cubicBezTo>
                      <a:pt x="159" y="307"/>
                      <a:pt x="160" y="307"/>
                      <a:pt x="161" y="306"/>
                    </a:cubicBezTo>
                    <a:cubicBezTo>
                      <a:pt x="162" y="306"/>
                      <a:pt x="162" y="305"/>
                      <a:pt x="161" y="304"/>
                    </a:cubicBezTo>
                    <a:cubicBezTo>
                      <a:pt x="160" y="304"/>
                      <a:pt x="162" y="304"/>
                      <a:pt x="163" y="304"/>
                    </a:cubicBezTo>
                    <a:cubicBezTo>
                      <a:pt x="164" y="303"/>
                      <a:pt x="165" y="304"/>
                      <a:pt x="165" y="303"/>
                    </a:cubicBezTo>
                    <a:cubicBezTo>
                      <a:pt x="166" y="303"/>
                      <a:pt x="166" y="302"/>
                      <a:pt x="166" y="301"/>
                    </a:cubicBezTo>
                    <a:cubicBezTo>
                      <a:pt x="166" y="300"/>
                      <a:pt x="167" y="300"/>
                      <a:pt x="167" y="300"/>
                    </a:cubicBezTo>
                    <a:cubicBezTo>
                      <a:pt x="168" y="300"/>
                      <a:pt x="168" y="299"/>
                      <a:pt x="167" y="298"/>
                    </a:cubicBezTo>
                    <a:cubicBezTo>
                      <a:pt x="167" y="297"/>
                      <a:pt x="168" y="296"/>
                      <a:pt x="169" y="295"/>
                    </a:cubicBezTo>
                    <a:cubicBezTo>
                      <a:pt x="169" y="294"/>
                      <a:pt x="169" y="294"/>
                      <a:pt x="168" y="294"/>
                    </a:cubicBezTo>
                    <a:cubicBezTo>
                      <a:pt x="168" y="294"/>
                      <a:pt x="167" y="293"/>
                      <a:pt x="166" y="293"/>
                    </a:cubicBezTo>
                    <a:cubicBezTo>
                      <a:pt x="166" y="292"/>
                      <a:pt x="167" y="291"/>
                      <a:pt x="166" y="291"/>
                    </a:cubicBezTo>
                    <a:cubicBezTo>
                      <a:pt x="166" y="290"/>
                      <a:pt x="165" y="290"/>
                      <a:pt x="164" y="290"/>
                    </a:cubicBezTo>
                    <a:cubicBezTo>
                      <a:pt x="163" y="290"/>
                      <a:pt x="163" y="290"/>
                      <a:pt x="163" y="289"/>
                    </a:cubicBezTo>
                    <a:cubicBezTo>
                      <a:pt x="163" y="288"/>
                      <a:pt x="164" y="287"/>
                      <a:pt x="165" y="287"/>
                    </a:cubicBezTo>
                    <a:cubicBezTo>
                      <a:pt x="166" y="286"/>
                      <a:pt x="165" y="285"/>
                      <a:pt x="165" y="285"/>
                    </a:cubicBezTo>
                    <a:cubicBezTo>
                      <a:pt x="165" y="284"/>
                      <a:pt x="164" y="284"/>
                      <a:pt x="164" y="284"/>
                    </a:cubicBezTo>
                    <a:cubicBezTo>
                      <a:pt x="164" y="284"/>
                      <a:pt x="164" y="282"/>
                      <a:pt x="164" y="282"/>
                    </a:cubicBezTo>
                    <a:cubicBezTo>
                      <a:pt x="163" y="281"/>
                      <a:pt x="164" y="281"/>
                      <a:pt x="165" y="281"/>
                    </a:cubicBezTo>
                    <a:cubicBezTo>
                      <a:pt x="166" y="281"/>
                      <a:pt x="166" y="281"/>
                      <a:pt x="167" y="281"/>
                    </a:cubicBezTo>
                    <a:cubicBezTo>
                      <a:pt x="167" y="281"/>
                      <a:pt x="167" y="280"/>
                      <a:pt x="168" y="279"/>
                    </a:cubicBezTo>
                    <a:cubicBezTo>
                      <a:pt x="168" y="279"/>
                      <a:pt x="168" y="278"/>
                      <a:pt x="167" y="277"/>
                    </a:cubicBezTo>
                    <a:cubicBezTo>
                      <a:pt x="167" y="277"/>
                      <a:pt x="166" y="277"/>
                      <a:pt x="167" y="276"/>
                    </a:cubicBezTo>
                    <a:cubicBezTo>
                      <a:pt x="167" y="276"/>
                      <a:pt x="166" y="275"/>
                      <a:pt x="166" y="274"/>
                    </a:cubicBezTo>
                    <a:cubicBezTo>
                      <a:pt x="165" y="273"/>
                      <a:pt x="166" y="273"/>
                      <a:pt x="167" y="273"/>
                    </a:cubicBezTo>
                    <a:cubicBezTo>
                      <a:pt x="167" y="273"/>
                      <a:pt x="168" y="273"/>
                      <a:pt x="168" y="272"/>
                    </a:cubicBezTo>
                    <a:cubicBezTo>
                      <a:pt x="169" y="271"/>
                      <a:pt x="169" y="271"/>
                      <a:pt x="170" y="271"/>
                    </a:cubicBezTo>
                    <a:cubicBezTo>
                      <a:pt x="171" y="272"/>
                      <a:pt x="171" y="273"/>
                      <a:pt x="171" y="274"/>
                    </a:cubicBezTo>
                    <a:cubicBezTo>
                      <a:pt x="171" y="274"/>
                      <a:pt x="172" y="274"/>
                      <a:pt x="173" y="274"/>
                    </a:cubicBezTo>
                    <a:cubicBezTo>
                      <a:pt x="174" y="273"/>
                      <a:pt x="174" y="272"/>
                      <a:pt x="175" y="272"/>
                    </a:cubicBezTo>
                    <a:cubicBezTo>
                      <a:pt x="176" y="272"/>
                      <a:pt x="177" y="271"/>
                      <a:pt x="177" y="271"/>
                    </a:cubicBezTo>
                    <a:cubicBezTo>
                      <a:pt x="178" y="270"/>
                      <a:pt x="178" y="269"/>
                      <a:pt x="179" y="269"/>
                    </a:cubicBezTo>
                    <a:cubicBezTo>
                      <a:pt x="179" y="270"/>
                      <a:pt x="179" y="271"/>
                      <a:pt x="179" y="272"/>
                    </a:cubicBezTo>
                    <a:cubicBezTo>
                      <a:pt x="180" y="273"/>
                      <a:pt x="180" y="274"/>
                      <a:pt x="180" y="275"/>
                    </a:cubicBezTo>
                    <a:cubicBezTo>
                      <a:pt x="180" y="276"/>
                      <a:pt x="181" y="276"/>
                      <a:pt x="182" y="276"/>
                    </a:cubicBezTo>
                    <a:cubicBezTo>
                      <a:pt x="182" y="275"/>
                      <a:pt x="182" y="275"/>
                      <a:pt x="182" y="274"/>
                    </a:cubicBezTo>
                    <a:cubicBezTo>
                      <a:pt x="183" y="274"/>
                      <a:pt x="184" y="275"/>
                      <a:pt x="185" y="275"/>
                    </a:cubicBezTo>
                    <a:cubicBezTo>
                      <a:pt x="186" y="275"/>
                      <a:pt x="186" y="275"/>
                      <a:pt x="186" y="276"/>
                    </a:cubicBezTo>
                    <a:cubicBezTo>
                      <a:pt x="187" y="276"/>
                      <a:pt x="187" y="276"/>
                      <a:pt x="188" y="276"/>
                    </a:cubicBezTo>
                    <a:cubicBezTo>
                      <a:pt x="189" y="276"/>
                      <a:pt x="189" y="277"/>
                      <a:pt x="189" y="276"/>
                    </a:cubicBezTo>
                    <a:cubicBezTo>
                      <a:pt x="189" y="275"/>
                      <a:pt x="190" y="274"/>
                      <a:pt x="191" y="274"/>
                    </a:cubicBezTo>
                    <a:cubicBezTo>
                      <a:pt x="192" y="273"/>
                      <a:pt x="192" y="272"/>
                      <a:pt x="193" y="272"/>
                    </a:cubicBezTo>
                    <a:cubicBezTo>
                      <a:pt x="193" y="271"/>
                      <a:pt x="194" y="271"/>
                      <a:pt x="194" y="273"/>
                    </a:cubicBezTo>
                    <a:cubicBezTo>
                      <a:pt x="195" y="274"/>
                      <a:pt x="197" y="275"/>
                      <a:pt x="197" y="276"/>
                    </a:cubicBezTo>
                    <a:cubicBezTo>
                      <a:pt x="198" y="277"/>
                      <a:pt x="197" y="278"/>
                      <a:pt x="197" y="279"/>
                    </a:cubicBezTo>
                    <a:cubicBezTo>
                      <a:pt x="197" y="281"/>
                      <a:pt x="196" y="283"/>
                      <a:pt x="196" y="284"/>
                    </a:cubicBezTo>
                    <a:cubicBezTo>
                      <a:pt x="196" y="285"/>
                      <a:pt x="198" y="285"/>
                      <a:pt x="199" y="286"/>
                    </a:cubicBezTo>
                    <a:cubicBezTo>
                      <a:pt x="200" y="286"/>
                      <a:pt x="199" y="290"/>
                      <a:pt x="199" y="290"/>
                    </a:cubicBezTo>
                    <a:cubicBezTo>
                      <a:pt x="199" y="291"/>
                      <a:pt x="201" y="292"/>
                      <a:pt x="202" y="292"/>
                    </a:cubicBezTo>
                    <a:cubicBezTo>
                      <a:pt x="204" y="292"/>
                      <a:pt x="203" y="292"/>
                      <a:pt x="203" y="291"/>
                    </a:cubicBezTo>
                    <a:cubicBezTo>
                      <a:pt x="203" y="290"/>
                      <a:pt x="204" y="290"/>
                      <a:pt x="204" y="289"/>
                    </a:cubicBezTo>
                    <a:cubicBezTo>
                      <a:pt x="204" y="287"/>
                      <a:pt x="205" y="288"/>
                      <a:pt x="206" y="288"/>
                    </a:cubicBezTo>
                    <a:cubicBezTo>
                      <a:pt x="207" y="288"/>
                      <a:pt x="207" y="287"/>
                      <a:pt x="208" y="286"/>
                    </a:cubicBezTo>
                    <a:cubicBezTo>
                      <a:pt x="208" y="285"/>
                      <a:pt x="210" y="285"/>
                      <a:pt x="211" y="285"/>
                    </a:cubicBezTo>
                    <a:cubicBezTo>
                      <a:pt x="212" y="285"/>
                      <a:pt x="215" y="285"/>
                      <a:pt x="215" y="285"/>
                    </a:cubicBezTo>
                    <a:cubicBezTo>
                      <a:pt x="219" y="281"/>
                      <a:pt x="219" y="281"/>
                      <a:pt x="219" y="281"/>
                    </a:cubicBezTo>
                    <a:cubicBezTo>
                      <a:pt x="219" y="281"/>
                      <a:pt x="219" y="281"/>
                      <a:pt x="220" y="281"/>
                    </a:cubicBezTo>
                    <a:cubicBezTo>
                      <a:pt x="222" y="282"/>
                      <a:pt x="222" y="282"/>
                      <a:pt x="223" y="283"/>
                    </a:cubicBezTo>
                    <a:cubicBezTo>
                      <a:pt x="224" y="284"/>
                      <a:pt x="224" y="284"/>
                      <a:pt x="225" y="283"/>
                    </a:cubicBezTo>
                    <a:cubicBezTo>
                      <a:pt x="226" y="283"/>
                      <a:pt x="227" y="282"/>
                      <a:pt x="228" y="282"/>
                    </a:cubicBezTo>
                    <a:cubicBezTo>
                      <a:pt x="229" y="282"/>
                      <a:pt x="230" y="283"/>
                      <a:pt x="231" y="283"/>
                    </a:cubicBezTo>
                    <a:cubicBezTo>
                      <a:pt x="231" y="284"/>
                      <a:pt x="231" y="284"/>
                      <a:pt x="231" y="285"/>
                    </a:cubicBezTo>
                    <a:cubicBezTo>
                      <a:pt x="231" y="286"/>
                      <a:pt x="232" y="285"/>
                      <a:pt x="232" y="285"/>
                    </a:cubicBezTo>
                    <a:cubicBezTo>
                      <a:pt x="233" y="285"/>
                      <a:pt x="234" y="284"/>
                      <a:pt x="234" y="284"/>
                    </a:cubicBezTo>
                    <a:cubicBezTo>
                      <a:pt x="234" y="283"/>
                      <a:pt x="234" y="282"/>
                      <a:pt x="234" y="280"/>
                    </a:cubicBezTo>
                    <a:cubicBezTo>
                      <a:pt x="235" y="279"/>
                      <a:pt x="236" y="280"/>
                      <a:pt x="236" y="280"/>
                    </a:cubicBezTo>
                    <a:cubicBezTo>
                      <a:pt x="237" y="281"/>
                      <a:pt x="237" y="281"/>
                      <a:pt x="237" y="281"/>
                    </a:cubicBezTo>
                    <a:cubicBezTo>
                      <a:pt x="237" y="284"/>
                      <a:pt x="237" y="285"/>
                      <a:pt x="238" y="287"/>
                    </a:cubicBezTo>
                    <a:cubicBezTo>
                      <a:pt x="238" y="290"/>
                      <a:pt x="238" y="291"/>
                      <a:pt x="240" y="292"/>
                    </a:cubicBezTo>
                    <a:cubicBezTo>
                      <a:pt x="241" y="293"/>
                      <a:pt x="241" y="296"/>
                      <a:pt x="241" y="297"/>
                    </a:cubicBezTo>
                    <a:cubicBezTo>
                      <a:pt x="242" y="298"/>
                      <a:pt x="241" y="300"/>
                      <a:pt x="241" y="302"/>
                    </a:cubicBezTo>
                    <a:cubicBezTo>
                      <a:pt x="240" y="303"/>
                      <a:pt x="241" y="304"/>
                      <a:pt x="243" y="305"/>
                    </a:cubicBezTo>
                    <a:cubicBezTo>
                      <a:pt x="245" y="306"/>
                      <a:pt x="244" y="308"/>
                      <a:pt x="244" y="309"/>
                    </a:cubicBezTo>
                    <a:cubicBezTo>
                      <a:pt x="243" y="310"/>
                      <a:pt x="241" y="312"/>
                      <a:pt x="241" y="313"/>
                    </a:cubicBezTo>
                    <a:cubicBezTo>
                      <a:pt x="240" y="314"/>
                      <a:pt x="240" y="316"/>
                      <a:pt x="240" y="317"/>
                    </a:cubicBezTo>
                    <a:cubicBezTo>
                      <a:pt x="241" y="317"/>
                      <a:pt x="244" y="318"/>
                      <a:pt x="245" y="319"/>
                    </a:cubicBezTo>
                    <a:cubicBezTo>
                      <a:pt x="247" y="320"/>
                      <a:pt x="252" y="321"/>
                      <a:pt x="254" y="321"/>
                    </a:cubicBezTo>
                    <a:cubicBezTo>
                      <a:pt x="254" y="320"/>
                      <a:pt x="254" y="320"/>
                      <a:pt x="254" y="320"/>
                    </a:cubicBezTo>
                    <a:cubicBezTo>
                      <a:pt x="254" y="320"/>
                      <a:pt x="255" y="319"/>
                      <a:pt x="256" y="319"/>
                    </a:cubicBezTo>
                    <a:cubicBezTo>
                      <a:pt x="256" y="319"/>
                      <a:pt x="257" y="319"/>
                      <a:pt x="257" y="319"/>
                    </a:cubicBezTo>
                    <a:cubicBezTo>
                      <a:pt x="258" y="319"/>
                      <a:pt x="258" y="318"/>
                      <a:pt x="259" y="318"/>
                    </a:cubicBezTo>
                    <a:cubicBezTo>
                      <a:pt x="259" y="317"/>
                      <a:pt x="260" y="318"/>
                      <a:pt x="260" y="319"/>
                    </a:cubicBezTo>
                    <a:cubicBezTo>
                      <a:pt x="260" y="319"/>
                      <a:pt x="261" y="320"/>
                      <a:pt x="262" y="320"/>
                    </a:cubicBezTo>
                    <a:cubicBezTo>
                      <a:pt x="262" y="320"/>
                      <a:pt x="263" y="320"/>
                      <a:pt x="263" y="319"/>
                    </a:cubicBezTo>
                    <a:cubicBezTo>
                      <a:pt x="264" y="319"/>
                      <a:pt x="264" y="320"/>
                      <a:pt x="264" y="321"/>
                    </a:cubicBezTo>
                    <a:cubicBezTo>
                      <a:pt x="264" y="321"/>
                      <a:pt x="262" y="323"/>
                      <a:pt x="262" y="324"/>
                    </a:cubicBezTo>
                    <a:cubicBezTo>
                      <a:pt x="262" y="324"/>
                      <a:pt x="262" y="327"/>
                      <a:pt x="262" y="328"/>
                    </a:cubicBezTo>
                    <a:cubicBezTo>
                      <a:pt x="263" y="329"/>
                      <a:pt x="261" y="328"/>
                      <a:pt x="260" y="329"/>
                    </a:cubicBezTo>
                    <a:cubicBezTo>
                      <a:pt x="259" y="329"/>
                      <a:pt x="260" y="331"/>
                      <a:pt x="260" y="331"/>
                    </a:cubicBezTo>
                    <a:cubicBezTo>
                      <a:pt x="260" y="332"/>
                      <a:pt x="260" y="333"/>
                      <a:pt x="260" y="333"/>
                    </a:cubicBezTo>
                    <a:cubicBezTo>
                      <a:pt x="261" y="334"/>
                      <a:pt x="261" y="334"/>
                      <a:pt x="261" y="335"/>
                    </a:cubicBezTo>
                    <a:cubicBezTo>
                      <a:pt x="261" y="336"/>
                      <a:pt x="262" y="337"/>
                      <a:pt x="262" y="337"/>
                    </a:cubicBezTo>
                    <a:cubicBezTo>
                      <a:pt x="263" y="338"/>
                      <a:pt x="263" y="339"/>
                      <a:pt x="263" y="339"/>
                    </a:cubicBezTo>
                    <a:cubicBezTo>
                      <a:pt x="263" y="340"/>
                      <a:pt x="262" y="340"/>
                      <a:pt x="261" y="341"/>
                    </a:cubicBezTo>
                    <a:cubicBezTo>
                      <a:pt x="260" y="341"/>
                      <a:pt x="260" y="345"/>
                      <a:pt x="260" y="345"/>
                    </a:cubicBezTo>
                    <a:cubicBezTo>
                      <a:pt x="261" y="346"/>
                      <a:pt x="261" y="346"/>
                      <a:pt x="262" y="346"/>
                    </a:cubicBezTo>
                    <a:cubicBezTo>
                      <a:pt x="263" y="346"/>
                      <a:pt x="263" y="348"/>
                      <a:pt x="264" y="348"/>
                    </a:cubicBezTo>
                    <a:cubicBezTo>
                      <a:pt x="265" y="348"/>
                      <a:pt x="265" y="347"/>
                      <a:pt x="265" y="347"/>
                    </a:cubicBezTo>
                    <a:cubicBezTo>
                      <a:pt x="266" y="347"/>
                      <a:pt x="266" y="347"/>
                      <a:pt x="267" y="347"/>
                    </a:cubicBezTo>
                    <a:cubicBezTo>
                      <a:pt x="268" y="347"/>
                      <a:pt x="269" y="346"/>
                      <a:pt x="268" y="345"/>
                    </a:cubicBezTo>
                    <a:cubicBezTo>
                      <a:pt x="268" y="345"/>
                      <a:pt x="268" y="346"/>
                      <a:pt x="267" y="345"/>
                    </a:cubicBezTo>
                    <a:cubicBezTo>
                      <a:pt x="266" y="345"/>
                      <a:pt x="267" y="343"/>
                      <a:pt x="267" y="343"/>
                    </a:cubicBezTo>
                    <a:cubicBezTo>
                      <a:pt x="267" y="342"/>
                      <a:pt x="269" y="342"/>
                      <a:pt x="269" y="341"/>
                    </a:cubicBezTo>
                    <a:cubicBezTo>
                      <a:pt x="270" y="341"/>
                      <a:pt x="270" y="340"/>
                      <a:pt x="269" y="340"/>
                    </a:cubicBezTo>
                    <a:cubicBezTo>
                      <a:pt x="269" y="339"/>
                      <a:pt x="269" y="338"/>
                      <a:pt x="268" y="338"/>
                    </a:cubicBezTo>
                    <a:cubicBezTo>
                      <a:pt x="267" y="338"/>
                      <a:pt x="267" y="337"/>
                      <a:pt x="266" y="337"/>
                    </a:cubicBezTo>
                    <a:cubicBezTo>
                      <a:pt x="266" y="336"/>
                      <a:pt x="265" y="336"/>
                      <a:pt x="265" y="335"/>
                    </a:cubicBezTo>
                    <a:cubicBezTo>
                      <a:pt x="265" y="334"/>
                      <a:pt x="266" y="334"/>
                      <a:pt x="267" y="334"/>
                    </a:cubicBezTo>
                    <a:cubicBezTo>
                      <a:pt x="268" y="334"/>
                      <a:pt x="268" y="333"/>
                      <a:pt x="269" y="333"/>
                    </a:cubicBezTo>
                    <a:cubicBezTo>
                      <a:pt x="270" y="333"/>
                      <a:pt x="270" y="333"/>
                      <a:pt x="270" y="333"/>
                    </a:cubicBezTo>
                    <a:cubicBezTo>
                      <a:pt x="270" y="332"/>
                      <a:pt x="270" y="332"/>
                      <a:pt x="271" y="332"/>
                    </a:cubicBezTo>
                    <a:cubicBezTo>
                      <a:pt x="272" y="332"/>
                      <a:pt x="271" y="333"/>
                      <a:pt x="272" y="334"/>
                    </a:cubicBezTo>
                    <a:cubicBezTo>
                      <a:pt x="272" y="335"/>
                      <a:pt x="273" y="335"/>
                      <a:pt x="273" y="336"/>
                    </a:cubicBezTo>
                    <a:cubicBezTo>
                      <a:pt x="274" y="337"/>
                      <a:pt x="275" y="336"/>
                      <a:pt x="276" y="337"/>
                    </a:cubicBezTo>
                    <a:cubicBezTo>
                      <a:pt x="277" y="338"/>
                      <a:pt x="275" y="340"/>
                      <a:pt x="275" y="341"/>
                    </a:cubicBezTo>
                    <a:cubicBezTo>
                      <a:pt x="275" y="342"/>
                      <a:pt x="276" y="342"/>
                      <a:pt x="276" y="342"/>
                    </a:cubicBezTo>
                    <a:cubicBezTo>
                      <a:pt x="277" y="342"/>
                      <a:pt x="276" y="344"/>
                      <a:pt x="276" y="345"/>
                    </a:cubicBezTo>
                    <a:cubicBezTo>
                      <a:pt x="276" y="346"/>
                      <a:pt x="276" y="346"/>
                      <a:pt x="275" y="347"/>
                    </a:cubicBezTo>
                    <a:cubicBezTo>
                      <a:pt x="275" y="348"/>
                      <a:pt x="276" y="348"/>
                      <a:pt x="276" y="349"/>
                    </a:cubicBezTo>
                    <a:cubicBezTo>
                      <a:pt x="275" y="349"/>
                      <a:pt x="274" y="350"/>
                      <a:pt x="273" y="351"/>
                    </a:cubicBezTo>
                    <a:cubicBezTo>
                      <a:pt x="272" y="352"/>
                      <a:pt x="272" y="352"/>
                      <a:pt x="273" y="353"/>
                    </a:cubicBezTo>
                    <a:cubicBezTo>
                      <a:pt x="273" y="354"/>
                      <a:pt x="273" y="354"/>
                      <a:pt x="273" y="355"/>
                    </a:cubicBezTo>
                    <a:cubicBezTo>
                      <a:pt x="273" y="356"/>
                      <a:pt x="274" y="356"/>
                      <a:pt x="275" y="356"/>
                    </a:cubicBezTo>
                    <a:cubicBezTo>
                      <a:pt x="275" y="357"/>
                      <a:pt x="275" y="359"/>
                      <a:pt x="275" y="359"/>
                    </a:cubicBezTo>
                    <a:cubicBezTo>
                      <a:pt x="276" y="359"/>
                      <a:pt x="276" y="358"/>
                      <a:pt x="276" y="358"/>
                    </a:cubicBezTo>
                    <a:cubicBezTo>
                      <a:pt x="277" y="357"/>
                      <a:pt x="277" y="357"/>
                      <a:pt x="278" y="357"/>
                    </a:cubicBezTo>
                    <a:cubicBezTo>
                      <a:pt x="279" y="356"/>
                      <a:pt x="278" y="356"/>
                      <a:pt x="279" y="355"/>
                    </a:cubicBezTo>
                    <a:cubicBezTo>
                      <a:pt x="279" y="354"/>
                      <a:pt x="279" y="354"/>
                      <a:pt x="280" y="354"/>
                    </a:cubicBezTo>
                    <a:cubicBezTo>
                      <a:pt x="280" y="355"/>
                      <a:pt x="280" y="355"/>
                      <a:pt x="280" y="356"/>
                    </a:cubicBezTo>
                    <a:cubicBezTo>
                      <a:pt x="281" y="357"/>
                      <a:pt x="281" y="357"/>
                      <a:pt x="281" y="358"/>
                    </a:cubicBezTo>
                    <a:cubicBezTo>
                      <a:pt x="282" y="359"/>
                      <a:pt x="283" y="358"/>
                      <a:pt x="283" y="358"/>
                    </a:cubicBezTo>
                    <a:cubicBezTo>
                      <a:pt x="284" y="358"/>
                      <a:pt x="285" y="357"/>
                      <a:pt x="286" y="356"/>
                    </a:cubicBezTo>
                    <a:cubicBezTo>
                      <a:pt x="287" y="356"/>
                      <a:pt x="288" y="356"/>
                      <a:pt x="288" y="357"/>
                    </a:cubicBezTo>
                    <a:cubicBezTo>
                      <a:pt x="289" y="358"/>
                      <a:pt x="289" y="358"/>
                      <a:pt x="288" y="358"/>
                    </a:cubicBezTo>
                    <a:cubicBezTo>
                      <a:pt x="288" y="359"/>
                      <a:pt x="289" y="359"/>
                      <a:pt x="290" y="359"/>
                    </a:cubicBezTo>
                    <a:cubicBezTo>
                      <a:pt x="291" y="360"/>
                      <a:pt x="292" y="360"/>
                      <a:pt x="292" y="361"/>
                    </a:cubicBezTo>
                    <a:cubicBezTo>
                      <a:pt x="293" y="361"/>
                      <a:pt x="293" y="361"/>
                      <a:pt x="294" y="362"/>
                    </a:cubicBezTo>
                    <a:cubicBezTo>
                      <a:pt x="294" y="362"/>
                      <a:pt x="295" y="361"/>
                      <a:pt x="295" y="361"/>
                    </a:cubicBezTo>
                    <a:cubicBezTo>
                      <a:pt x="295" y="360"/>
                      <a:pt x="295" y="359"/>
                      <a:pt x="295" y="358"/>
                    </a:cubicBezTo>
                    <a:cubicBezTo>
                      <a:pt x="295" y="357"/>
                      <a:pt x="296" y="357"/>
                      <a:pt x="296" y="356"/>
                    </a:cubicBezTo>
                    <a:cubicBezTo>
                      <a:pt x="297" y="356"/>
                      <a:pt x="297" y="356"/>
                      <a:pt x="297" y="357"/>
                    </a:cubicBezTo>
                    <a:cubicBezTo>
                      <a:pt x="298" y="358"/>
                      <a:pt x="298" y="358"/>
                      <a:pt x="299" y="358"/>
                    </a:cubicBezTo>
                    <a:cubicBezTo>
                      <a:pt x="299" y="358"/>
                      <a:pt x="299" y="358"/>
                      <a:pt x="300" y="359"/>
                    </a:cubicBezTo>
                    <a:cubicBezTo>
                      <a:pt x="301" y="359"/>
                      <a:pt x="301" y="359"/>
                      <a:pt x="301" y="359"/>
                    </a:cubicBezTo>
                    <a:cubicBezTo>
                      <a:pt x="301" y="358"/>
                      <a:pt x="302" y="358"/>
                      <a:pt x="302" y="358"/>
                    </a:cubicBezTo>
                    <a:cubicBezTo>
                      <a:pt x="302" y="358"/>
                      <a:pt x="302" y="357"/>
                      <a:pt x="302" y="356"/>
                    </a:cubicBezTo>
                    <a:cubicBezTo>
                      <a:pt x="301" y="355"/>
                      <a:pt x="301" y="355"/>
                      <a:pt x="300" y="354"/>
                    </a:cubicBezTo>
                    <a:cubicBezTo>
                      <a:pt x="300" y="353"/>
                      <a:pt x="301" y="352"/>
                      <a:pt x="301" y="352"/>
                    </a:cubicBezTo>
                    <a:cubicBezTo>
                      <a:pt x="302" y="352"/>
                      <a:pt x="302" y="351"/>
                      <a:pt x="303" y="351"/>
                    </a:cubicBezTo>
                    <a:cubicBezTo>
                      <a:pt x="303" y="350"/>
                      <a:pt x="303" y="349"/>
                      <a:pt x="304" y="349"/>
                    </a:cubicBezTo>
                    <a:cubicBezTo>
                      <a:pt x="304" y="348"/>
                      <a:pt x="305" y="346"/>
                      <a:pt x="305" y="346"/>
                    </a:cubicBezTo>
                    <a:cubicBezTo>
                      <a:pt x="304" y="345"/>
                      <a:pt x="305" y="345"/>
                      <a:pt x="306" y="345"/>
                    </a:cubicBezTo>
                    <a:cubicBezTo>
                      <a:pt x="306" y="344"/>
                      <a:pt x="305" y="344"/>
                      <a:pt x="305" y="343"/>
                    </a:cubicBezTo>
                    <a:cubicBezTo>
                      <a:pt x="304" y="343"/>
                      <a:pt x="305" y="342"/>
                      <a:pt x="306" y="341"/>
                    </a:cubicBezTo>
                    <a:cubicBezTo>
                      <a:pt x="306" y="340"/>
                      <a:pt x="306" y="340"/>
                      <a:pt x="305" y="339"/>
                    </a:cubicBezTo>
                    <a:cubicBezTo>
                      <a:pt x="305" y="338"/>
                      <a:pt x="306" y="338"/>
                      <a:pt x="307" y="338"/>
                    </a:cubicBezTo>
                    <a:cubicBezTo>
                      <a:pt x="307" y="338"/>
                      <a:pt x="307" y="337"/>
                      <a:pt x="308" y="336"/>
                    </a:cubicBezTo>
                    <a:cubicBezTo>
                      <a:pt x="308" y="335"/>
                      <a:pt x="308" y="333"/>
                      <a:pt x="309" y="333"/>
                    </a:cubicBezTo>
                    <a:cubicBezTo>
                      <a:pt x="310" y="332"/>
                      <a:pt x="311" y="332"/>
                      <a:pt x="311" y="333"/>
                    </a:cubicBezTo>
                    <a:cubicBezTo>
                      <a:pt x="312" y="333"/>
                      <a:pt x="314" y="331"/>
                      <a:pt x="314" y="331"/>
                    </a:cubicBezTo>
                    <a:cubicBezTo>
                      <a:pt x="314" y="331"/>
                      <a:pt x="314" y="331"/>
                      <a:pt x="314" y="331"/>
                    </a:cubicBezTo>
                    <a:cubicBezTo>
                      <a:pt x="314" y="331"/>
                      <a:pt x="314" y="330"/>
                      <a:pt x="314" y="330"/>
                    </a:cubicBezTo>
                    <a:cubicBezTo>
                      <a:pt x="314" y="330"/>
                      <a:pt x="314" y="327"/>
                      <a:pt x="316" y="325"/>
                    </a:cubicBezTo>
                    <a:cubicBezTo>
                      <a:pt x="316" y="324"/>
                      <a:pt x="317" y="324"/>
                      <a:pt x="318" y="323"/>
                    </a:cubicBezTo>
                    <a:cubicBezTo>
                      <a:pt x="318" y="323"/>
                      <a:pt x="318" y="323"/>
                      <a:pt x="318" y="323"/>
                    </a:cubicBezTo>
                    <a:cubicBezTo>
                      <a:pt x="318" y="323"/>
                      <a:pt x="317" y="321"/>
                      <a:pt x="317" y="321"/>
                    </a:cubicBezTo>
                    <a:cubicBezTo>
                      <a:pt x="317" y="320"/>
                      <a:pt x="317" y="319"/>
                      <a:pt x="316" y="319"/>
                    </a:cubicBezTo>
                    <a:cubicBezTo>
                      <a:pt x="316" y="319"/>
                      <a:pt x="315" y="319"/>
                      <a:pt x="315" y="320"/>
                    </a:cubicBezTo>
                    <a:cubicBezTo>
                      <a:pt x="314" y="320"/>
                      <a:pt x="313" y="321"/>
                      <a:pt x="313" y="320"/>
                    </a:cubicBezTo>
                    <a:cubicBezTo>
                      <a:pt x="312" y="320"/>
                      <a:pt x="311" y="319"/>
                      <a:pt x="311" y="320"/>
                    </a:cubicBezTo>
                    <a:cubicBezTo>
                      <a:pt x="310" y="321"/>
                      <a:pt x="309" y="322"/>
                      <a:pt x="308" y="321"/>
                    </a:cubicBezTo>
                    <a:cubicBezTo>
                      <a:pt x="308" y="321"/>
                      <a:pt x="307" y="320"/>
                      <a:pt x="308" y="319"/>
                    </a:cubicBezTo>
                    <a:cubicBezTo>
                      <a:pt x="308" y="318"/>
                      <a:pt x="309" y="318"/>
                      <a:pt x="310" y="317"/>
                    </a:cubicBezTo>
                    <a:cubicBezTo>
                      <a:pt x="311" y="317"/>
                      <a:pt x="313" y="316"/>
                      <a:pt x="313" y="316"/>
                    </a:cubicBezTo>
                    <a:cubicBezTo>
                      <a:pt x="314" y="315"/>
                      <a:pt x="314" y="315"/>
                      <a:pt x="314" y="314"/>
                    </a:cubicBezTo>
                    <a:cubicBezTo>
                      <a:pt x="313" y="314"/>
                      <a:pt x="312" y="313"/>
                      <a:pt x="313" y="313"/>
                    </a:cubicBezTo>
                    <a:cubicBezTo>
                      <a:pt x="314" y="312"/>
                      <a:pt x="315" y="312"/>
                      <a:pt x="315" y="311"/>
                    </a:cubicBezTo>
                    <a:cubicBezTo>
                      <a:pt x="316" y="310"/>
                      <a:pt x="317" y="308"/>
                      <a:pt x="316" y="308"/>
                    </a:cubicBezTo>
                    <a:cubicBezTo>
                      <a:pt x="315" y="308"/>
                      <a:pt x="314" y="307"/>
                      <a:pt x="314" y="307"/>
                    </a:cubicBezTo>
                    <a:cubicBezTo>
                      <a:pt x="313" y="306"/>
                      <a:pt x="313" y="306"/>
                      <a:pt x="312" y="305"/>
                    </a:cubicBezTo>
                    <a:cubicBezTo>
                      <a:pt x="312" y="305"/>
                      <a:pt x="311" y="305"/>
                      <a:pt x="311" y="304"/>
                    </a:cubicBezTo>
                    <a:cubicBezTo>
                      <a:pt x="311" y="303"/>
                      <a:pt x="312" y="302"/>
                      <a:pt x="311" y="301"/>
                    </a:cubicBezTo>
                    <a:cubicBezTo>
                      <a:pt x="311" y="300"/>
                      <a:pt x="311" y="299"/>
                      <a:pt x="311" y="298"/>
                    </a:cubicBezTo>
                    <a:cubicBezTo>
                      <a:pt x="310" y="296"/>
                      <a:pt x="311" y="296"/>
                      <a:pt x="311" y="295"/>
                    </a:cubicBezTo>
                    <a:cubicBezTo>
                      <a:pt x="312" y="294"/>
                      <a:pt x="312" y="293"/>
                      <a:pt x="312" y="292"/>
                    </a:cubicBezTo>
                    <a:cubicBezTo>
                      <a:pt x="312" y="291"/>
                      <a:pt x="313" y="288"/>
                      <a:pt x="313" y="288"/>
                    </a:cubicBezTo>
                    <a:cubicBezTo>
                      <a:pt x="314" y="287"/>
                      <a:pt x="314" y="287"/>
                      <a:pt x="315" y="286"/>
                    </a:cubicBezTo>
                    <a:cubicBezTo>
                      <a:pt x="315" y="284"/>
                      <a:pt x="316" y="283"/>
                      <a:pt x="316" y="282"/>
                    </a:cubicBezTo>
                    <a:cubicBezTo>
                      <a:pt x="317" y="281"/>
                      <a:pt x="316" y="279"/>
                      <a:pt x="315" y="279"/>
                    </a:cubicBezTo>
                    <a:cubicBezTo>
                      <a:pt x="315" y="279"/>
                      <a:pt x="314" y="279"/>
                      <a:pt x="313" y="279"/>
                    </a:cubicBezTo>
                    <a:cubicBezTo>
                      <a:pt x="313" y="278"/>
                      <a:pt x="312" y="278"/>
                      <a:pt x="311" y="278"/>
                    </a:cubicBezTo>
                    <a:cubicBezTo>
                      <a:pt x="310" y="278"/>
                      <a:pt x="310" y="278"/>
                      <a:pt x="310" y="277"/>
                    </a:cubicBezTo>
                    <a:cubicBezTo>
                      <a:pt x="309" y="276"/>
                      <a:pt x="309" y="275"/>
                      <a:pt x="309" y="275"/>
                    </a:cubicBezTo>
                    <a:cubicBezTo>
                      <a:pt x="309" y="274"/>
                      <a:pt x="309" y="274"/>
                      <a:pt x="309" y="274"/>
                    </a:cubicBezTo>
                    <a:cubicBezTo>
                      <a:pt x="309" y="274"/>
                      <a:pt x="309" y="273"/>
                      <a:pt x="309" y="272"/>
                    </a:cubicBezTo>
                    <a:cubicBezTo>
                      <a:pt x="309" y="272"/>
                      <a:pt x="308" y="272"/>
                      <a:pt x="308" y="272"/>
                    </a:cubicBezTo>
                    <a:cubicBezTo>
                      <a:pt x="307" y="272"/>
                      <a:pt x="307" y="272"/>
                      <a:pt x="307" y="272"/>
                    </a:cubicBezTo>
                    <a:cubicBezTo>
                      <a:pt x="307" y="271"/>
                      <a:pt x="306" y="271"/>
                      <a:pt x="306" y="270"/>
                    </a:cubicBezTo>
                    <a:cubicBezTo>
                      <a:pt x="305" y="270"/>
                      <a:pt x="305" y="270"/>
                      <a:pt x="304" y="269"/>
                    </a:cubicBezTo>
                    <a:cubicBezTo>
                      <a:pt x="304" y="269"/>
                      <a:pt x="303" y="270"/>
                      <a:pt x="303" y="270"/>
                    </a:cubicBezTo>
                    <a:cubicBezTo>
                      <a:pt x="304" y="270"/>
                      <a:pt x="304" y="270"/>
                      <a:pt x="303" y="271"/>
                    </a:cubicBezTo>
                    <a:cubicBezTo>
                      <a:pt x="303" y="271"/>
                      <a:pt x="302" y="270"/>
                      <a:pt x="302" y="270"/>
                    </a:cubicBezTo>
                    <a:cubicBezTo>
                      <a:pt x="301" y="270"/>
                      <a:pt x="301" y="269"/>
                      <a:pt x="300" y="268"/>
                    </a:cubicBezTo>
                    <a:cubicBezTo>
                      <a:pt x="300" y="267"/>
                      <a:pt x="300" y="267"/>
                      <a:pt x="300" y="267"/>
                    </a:cubicBezTo>
                    <a:cubicBezTo>
                      <a:pt x="300" y="267"/>
                      <a:pt x="300" y="265"/>
                      <a:pt x="300" y="265"/>
                    </a:cubicBezTo>
                    <a:cubicBezTo>
                      <a:pt x="300" y="264"/>
                      <a:pt x="301" y="263"/>
                      <a:pt x="302" y="262"/>
                    </a:cubicBezTo>
                    <a:cubicBezTo>
                      <a:pt x="302" y="262"/>
                      <a:pt x="302" y="261"/>
                      <a:pt x="301" y="261"/>
                    </a:cubicBezTo>
                    <a:cubicBezTo>
                      <a:pt x="301" y="261"/>
                      <a:pt x="301" y="261"/>
                      <a:pt x="301" y="260"/>
                    </a:cubicBezTo>
                    <a:cubicBezTo>
                      <a:pt x="301" y="260"/>
                      <a:pt x="300" y="260"/>
                      <a:pt x="300" y="260"/>
                    </a:cubicBezTo>
                    <a:cubicBezTo>
                      <a:pt x="300" y="260"/>
                      <a:pt x="299" y="260"/>
                      <a:pt x="299" y="260"/>
                    </a:cubicBezTo>
                    <a:cubicBezTo>
                      <a:pt x="299" y="260"/>
                      <a:pt x="300" y="258"/>
                      <a:pt x="300" y="258"/>
                    </a:cubicBezTo>
                    <a:cubicBezTo>
                      <a:pt x="299" y="257"/>
                      <a:pt x="299" y="257"/>
                      <a:pt x="299" y="257"/>
                    </a:cubicBezTo>
                    <a:cubicBezTo>
                      <a:pt x="299" y="257"/>
                      <a:pt x="299" y="257"/>
                      <a:pt x="299" y="256"/>
                    </a:cubicBezTo>
                    <a:cubicBezTo>
                      <a:pt x="300" y="256"/>
                      <a:pt x="300" y="256"/>
                      <a:pt x="299" y="255"/>
                    </a:cubicBezTo>
                    <a:cubicBezTo>
                      <a:pt x="299" y="255"/>
                      <a:pt x="299" y="255"/>
                      <a:pt x="299" y="254"/>
                    </a:cubicBezTo>
                    <a:cubicBezTo>
                      <a:pt x="299" y="254"/>
                      <a:pt x="299" y="253"/>
                      <a:pt x="298" y="252"/>
                    </a:cubicBezTo>
                    <a:cubicBezTo>
                      <a:pt x="298" y="252"/>
                      <a:pt x="297" y="251"/>
                      <a:pt x="297" y="251"/>
                    </a:cubicBezTo>
                    <a:cubicBezTo>
                      <a:pt x="296" y="250"/>
                      <a:pt x="296" y="250"/>
                      <a:pt x="295" y="250"/>
                    </a:cubicBezTo>
                    <a:cubicBezTo>
                      <a:pt x="295" y="249"/>
                      <a:pt x="294" y="250"/>
                      <a:pt x="294" y="251"/>
                    </a:cubicBezTo>
                    <a:cubicBezTo>
                      <a:pt x="294" y="251"/>
                      <a:pt x="293" y="252"/>
                      <a:pt x="293" y="252"/>
                    </a:cubicBezTo>
                    <a:cubicBezTo>
                      <a:pt x="292" y="252"/>
                      <a:pt x="293" y="252"/>
                      <a:pt x="294" y="253"/>
                    </a:cubicBezTo>
                    <a:cubicBezTo>
                      <a:pt x="294" y="253"/>
                      <a:pt x="293" y="254"/>
                      <a:pt x="292" y="254"/>
                    </a:cubicBezTo>
                    <a:cubicBezTo>
                      <a:pt x="292" y="254"/>
                      <a:pt x="291" y="254"/>
                      <a:pt x="291" y="254"/>
                    </a:cubicBezTo>
                    <a:cubicBezTo>
                      <a:pt x="290" y="253"/>
                      <a:pt x="290" y="254"/>
                      <a:pt x="290" y="254"/>
                    </a:cubicBezTo>
                    <a:cubicBezTo>
                      <a:pt x="290" y="254"/>
                      <a:pt x="289" y="254"/>
                      <a:pt x="290" y="255"/>
                    </a:cubicBezTo>
                    <a:cubicBezTo>
                      <a:pt x="290" y="256"/>
                      <a:pt x="289" y="256"/>
                      <a:pt x="289" y="256"/>
                    </a:cubicBezTo>
                    <a:cubicBezTo>
                      <a:pt x="288" y="257"/>
                      <a:pt x="287" y="256"/>
                      <a:pt x="286" y="257"/>
                    </a:cubicBezTo>
                    <a:cubicBezTo>
                      <a:pt x="286" y="257"/>
                      <a:pt x="285" y="257"/>
                      <a:pt x="284" y="257"/>
                    </a:cubicBezTo>
                    <a:cubicBezTo>
                      <a:pt x="284" y="257"/>
                      <a:pt x="284" y="256"/>
                      <a:pt x="284" y="255"/>
                    </a:cubicBezTo>
                    <a:cubicBezTo>
                      <a:pt x="284" y="255"/>
                      <a:pt x="285" y="255"/>
                      <a:pt x="285" y="254"/>
                    </a:cubicBezTo>
                    <a:cubicBezTo>
                      <a:pt x="285" y="254"/>
                      <a:pt x="285" y="254"/>
                      <a:pt x="285" y="252"/>
                    </a:cubicBezTo>
                    <a:cubicBezTo>
                      <a:pt x="285" y="250"/>
                      <a:pt x="286" y="249"/>
                      <a:pt x="286" y="249"/>
                    </a:cubicBezTo>
                    <a:cubicBezTo>
                      <a:pt x="286" y="249"/>
                      <a:pt x="286" y="249"/>
                      <a:pt x="285" y="248"/>
                    </a:cubicBezTo>
                    <a:cubicBezTo>
                      <a:pt x="285" y="247"/>
                      <a:pt x="283" y="247"/>
                      <a:pt x="282" y="247"/>
                    </a:cubicBezTo>
                    <a:cubicBezTo>
                      <a:pt x="282" y="247"/>
                      <a:pt x="281" y="247"/>
                      <a:pt x="281" y="247"/>
                    </a:cubicBezTo>
                    <a:cubicBezTo>
                      <a:pt x="280" y="246"/>
                      <a:pt x="280" y="245"/>
                      <a:pt x="280" y="244"/>
                    </a:cubicBezTo>
                    <a:cubicBezTo>
                      <a:pt x="280" y="244"/>
                      <a:pt x="280" y="243"/>
                      <a:pt x="280" y="242"/>
                    </a:cubicBezTo>
                    <a:cubicBezTo>
                      <a:pt x="280" y="242"/>
                      <a:pt x="281" y="242"/>
                      <a:pt x="281" y="242"/>
                    </a:cubicBezTo>
                    <a:cubicBezTo>
                      <a:pt x="281" y="242"/>
                      <a:pt x="281" y="240"/>
                      <a:pt x="281" y="239"/>
                    </a:cubicBezTo>
                    <a:cubicBezTo>
                      <a:pt x="282" y="239"/>
                      <a:pt x="281" y="239"/>
                      <a:pt x="281" y="239"/>
                    </a:cubicBezTo>
                    <a:cubicBezTo>
                      <a:pt x="280" y="238"/>
                      <a:pt x="281" y="238"/>
                      <a:pt x="281" y="237"/>
                    </a:cubicBezTo>
                    <a:cubicBezTo>
                      <a:pt x="281" y="236"/>
                      <a:pt x="282" y="236"/>
                      <a:pt x="283" y="235"/>
                    </a:cubicBezTo>
                    <a:cubicBezTo>
                      <a:pt x="284" y="234"/>
                      <a:pt x="283" y="235"/>
                      <a:pt x="282" y="234"/>
                    </a:cubicBezTo>
                    <a:cubicBezTo>
                      <a:pt x="282" y="234"/>
                      <a:pt x="282" y="234"/>
                      <a:pt x="282" y="233"/>
                    </a:cubicBezTo>
                    <a:cubicBezTo>
                      <a:pt x="283" y="233"/>
                      <a:pt x="282" y="232"/>
                      <a:pt x="282" y="233"/>
                    </a:cubicBezTo>
                    <a:cubicBezTo>
                      <a:pt x="282" y="233"/>
                      <a:pt x="281" y="233"/>
                      <a:pt x="281" y="233"/>
                    </a:cubicBezTo>
                    <a:cubicBezTo>
                      <a:pt x="280" y="234"/>
                      <a:pt x="280" y="233"/>
                      <a:pt x="279" y="233"/>
                    </a:cubicBezTo>
                    <a:cubicBezTo>
                      <a:pt x="279" y="232"/>
                      <a:pt x="279" y="232"/>
                      <a:pt x="280" y="232"/>
                    </a:cubicBezTo>
                    <a:cubicBezTo>
                      <a:pt x="280" y="232"/>
                      <a:pt x="281" y="231"/>
                      <a:pt x="281" y="230"/>
                    </a:cubicBezTo>
                    <a:cubicBezTo>
                      <a:pt x="281" y="230"/>
                      <a:pt x="280" y="229"/>
                      <a:pt x="280" y="229"/>
                    </a:cubicBezTo>
                    <a:cubicBezTo>
                      <a:pt x="280" y="228"/>
                      <a:pt x="279" y="229"/>
                      <a:pt x="279" y="229"/>
                    </a:cubicBezTo>
                    <a:cubicBezTo>
                      <a:pt x="278" y="229"/>
                      <a:pt x="278" y="228"/>
                      <a:pt x="278" y="228"/>
                    </a:cubicBezTo>
                    <a:cubicBezTo>
                      <a:pt x="278" y="227"/>
                      <a:pt x="277" y="228"/>
                      <a:pt x="276" y="228"/>
                    </a:cubicBezTo>
                    <a:cubicBezTo>
                      <a:pt x="276" y="228"/>
                      <a:pt x="276" y="227"/>
                      <a:pt x="276" y="227"/>
                    </a:cubicBezTo>
                    <a:cubicBezTo>
                      <a:pt x="277" y="227"/>
                      <a:pt x="277" y="226"/>
                      <a:pt x="276" y="226"/>
                    </a:cubicBezTo>
                    <a:cubicBezTo>
                      <a:pt x="276" y="226"/>
                      <a:pt x="276" y="228"/>
                      <a:pt x="275" y="228"/>
                    </a:cubicBezTo>
                    <a:cubicBezTo>
                      <a:pt x="275" y="229"/>
                      <a:pt x="276" y="230"/>
                      <a:pt x="276" y="230"/>
                    </a:cubicBezTo>
                    <a:cubicBezTo>
                      <a:pt x="276" y="230"/>
                      <a:pt x="275" y="230"/>
                      <a:pt x="275" y="229"/>
                    </a:cubicBezTo>
                    <a:cubicBezTo>
                      <a:pt x="274" y="229"/>
                      <a:pt x="274" y="229"/>
                      <a:pt x="273" y="230"/>
                    </a:cubicBezTo>
                    <a:cubicBezTo>
                      <a:pt x="273" y="230"/>
                      <a:pt x="272" y="229"/>
                      <a:pt x="272" y="229"/>
                    </a:cubicBezTo>
                    <a:cubicBezTo>
                      <a:pt x="272" y="229"/>
                      <a:pt x="273" y="228"/>
                      <a:pt x="273" y="228"/>
                    </a:cubicBezTo>
                    <a:cubicBezTo>
                      <a:pt x="274" y="228"/>
                      <a:pt x="274" y="227"/>
                      <a:pt x="274" y="227"/>
                    </a:cubicBezTo>
                    <a:cubicBezTo>
                      <a:pt x="274" y="226"/>
                      <a:pt x="273" y="226"/>
                      <a:pt x="273" y="226"/>
                    </a:cubicBezTo>
                    <a:cubicBezTo>
                      <a:pt x="273" y="226"/>
                      <a:pt x="273" y="225"/>
                      <a:pt x="273" y="225"/>
                    </a:cubicBezTo>
                    <a:cubicBezTo>
                      <a:pt x="273" y="225"/>
                      <a:pt x="273" y="225"/>
                      <a:pt x="273" y="224"/>
                    </a:cubicBezTo>
                    <a:cubicBezTo>
                      <a:pt x="272" y="224"/>
                      <a:pt x="271" y="224"/>
                      <a:pt x="271" y="225"/>
                    </a:cubicBezTo>
                    <a:cubicBezTo>
                      <a:pt x="270" y="225"/>
                      <a:pt x="270" y="225"/>
                      <a:pt x="270" y="225"/>
                    </a:cubicBezTo>
                    <a:cubicBezTo>
                      <a:pt x="271" y="226"/>
                      <a:pt x="271" y="226"/>
                      <a:pt x="271" y="225"/>
                    </a:cubicBezTo>
                    <a:cubicBezTo>
                      <a:pt x="272" y="225"/>
                      <a:pt x="272" y="226"/>
                      <a:pt x="272" y="226"/>
                    </a:cubicBezTo>
                    <a:cubicBezTo>
                      <a:pt x="272" y="226"/>
                      <a:pt x="272" y="227"/>
                      <a:pt x="272" y="227"/>
                    </a:cubicBezTo>
                    <a:cubicBezTo>
                      <a:pt x="273" y="228"/>
                      <a:pt x="273" y="228"/>
                      <a:pt x="272" y="228"/>
                    </a:cubicBezTo>
                    <a:cubicBezTo>
                      <a:pt x="272" y="228"/>
                      <a:pt x="272" y="228"/>
                      <a:pt x="272" y="228"/>
                    </a:cubicBezTo>
                    <a:cubicBezTo>
                      <a:pt x="271" y="227"/>
                      <a:pt x="271" y="227"/>
                      <a:pt x="271" y="227"/>
                    </a:cubicBezTo>
                    <a:cubicBezTo>
                      <a:pt x="271" y="227"/>
                      <a:pt x="271" y="228"/>
                      <a:pt x="271" y="228"/>
                    </a:cubicBezTo>
                    <a:cubicBezTo>
                      <a:pt x="271" y="229"/>
                      <a:pt x="272" y="229"/>
                      <a:pt x="271" y="229"/>
                    </a:cubicBezTo>
                    <a:cubicBezTo>
                      <a:pt x="271" y="229"/>
                      <a:pt x="271" y="229"/>
                      <a:pt x="271" y="229"/>
                    </a:cubicBezTo>
                    <a:cubicBezTo>
                      <a:pt x="271" y="229"/>
                      <a:pt x="271" y="228"/>
                      <a:pt x="270" y="228"/>
                    </a:cubicBezTo>
                    <a:cubicBezTo>
                      <a:pt x="270" y="228"/>
                      <a:pt x="270" y="228"/>
                      <a:pt x="270" y="228"/>
                    </a:cubicBezTo>
                    <a:cubicBezTo>
                      <a:pt x="270" y="228"/>
                      <a:pt x="269" y="227"/>
                      <a:pt x="269" y="227"/>
                    </a:cubicBezTo>
                    <a:cubicBezTo>
                      <a:pt x="269" y="226"/>
                      <a:pt x="268" y="226"/>
                      <a:pt x="267" y="226"/>
                    </a:cubicBezTo>
                    <a:cubicBezTo>
                      <a:pt x="267" y="226"/>
                      <a:pt x="267" y="226"/>
                      <a:pt x="267" y="225"/>
                    </a:cubicBezTo>
                    <a:cubicBezTo>
                      <a:pt x="268" y="225"/>
                      <a:pt x="267" y="224"/>
                      <a:pt x="267" y="224"/>
                    </a:cubicBezTo>
                    <a:cubicBezTo>
                      <a:pt x="267" y="224"/>
                      <a:pt x="267" y="224"/>
                      <a:pt x="266" y="224"/>
                    </a:cubicBezTo>
                    <a:cubicBezTo>
                      <a:pt x="266" y="225"/>
                      <a:pt x="265" y="225"/>
                      <a:pt x="265" y="225"/>
                    </a:cubicBezTo>
                    <a:cubicBezTo>
                      <a:pt x="265" y="224"/>
                      <a:pt x="265" y="224"/>
                      <a:pt x="266" y="224"/>
                    </a:cubicBezTo>
                    <a:cubicBezTo>
                      <a:pt x="266" y="224"/>
                      <a:pt x="265" y="223"/>
                      <a:pt x="265" y="223"/>
                    </a:cubicBezTo>
                    <a:cubicBezTo>
                      <a:pt x="265" y="222"/>
                      <a:pt x="265" y="221"/>
                      <a:pt x="265" y="221"/>
                    </a:cubicBezTo>
                    <a:cubicBezTo>
                      <a:pt x="265" y="220"/>
                      <a:pt x="265" y="220"/>
                      <a:pt x="264" y="220"/>
                    </a:cubicBezTo>
                    <a:cubicBezTo>
                      <a:pt x="264" y="219"/>
                      <a:pt x="264" y="219"/>
                      <a:pt x="264" y="218"/>
                    </a:cubicBezTo>
                    <a:cubicBezTo>
                      <a:pt x="264" y="218"/>
                      <a:pt x="264" y="216"/>
                      <a:pt x="264" y="215"/>
                    </a:cubicBezTo>
                    <a:cubicBezTo>
                      <a:pt x="264" y="214"/>
                      <a:pt x="263" y="214"/>
                      <a:pt x="263" y="214"/>
                    </a:cubicBezTo>
                    <a:cubicBezTo>
                      <a:pt x="262" y="213"/>
                      <a:pt x="263" y="213"/>
                      <a:pt x="263" y="213"/>
                    </a:cubicBezTo>
                    <a:cubicBezTo>
                      <a:pt x="263" y="213"/>
                      <a:pt x="263" y="213"/>
                      <a:pt x="263" y="213"/>
                    </a:cubicBezTo>
                    <a:cubicBezTo>
                      <a:pt x="263" y="212"/>
                      <a:pt x="263" y="212"/>
                      <a:pt x="263" y="211"/>
                    </a:cubicBezTo>
                    <a:cubicBezTo>
                      <a:pt x="263" y="211"/>
                      <a:pt x="263" y="211"/>
                      <a:pt x="263" y="211"/>
                    </a:cubicBezTo>
                    <a:cubicBezTo>
                      <a:pt x="263" y="210"/>
                      <a:pt x="261" y="210"/>
                      <a:pt x="261" y="210"/>
                    </a:cubicBezTo>
                    <a:cubicBezTo>
                      <a:pt x="260" y="210"/>
                      <a:pt x="260" y="210"/>
                      <a:pt x="260" y="210"/>
                    </a:cubicBezTo>
                    <a:cubicBezTo>
                      <a:pt x="260" y="209"/>
                      <a:pt x="259" y="210"/>
                      <a:pt x="258" y="210"/>
                    </a:cubicBezTo>
                    <a:cubicBezTo>
                      <a:pt x="258" y="210"/>
                      <a:pt x="257" y="210"/>
                      <a:pt x="257" y="210"/>
                    </a:cubicBezTo>
                    <a:cubicBezTo>
                      <a:pt x="257" y="211"/>
                      <a:pt x="257" y="211"/>
                      <a:pt x="257" y="211"/>
                    </a:cubicBezTo>
                    <a:cubicBezTo>
                      <a:pt x="256" y="211"/>
                      <a:pt x="256" y="212"/>
                      <a:pt x="256" y="212"/>
                    </a:cubicBezTo>
                    <a:cubicBezTo>
                      <a:pt x="256" y="213"/>
                      <a:pt x="256" y="213"/>
                      <a:pt x="256" y="213"/>
                    </a:cubicBezTo>
                    <a:cubicBezTo>
                      <a:pt x="255" y="213"/>
                      <a:pt x="255" y="214"/>
                      <a:pt x="255" y="214"/>
                    </a:cubicBezTo>
                    <a:cubicBezTo>
                      <a:pt x="255" y="214"/>
                      <a:pt x="255" y="214"/>
                      <a:pt x="254" y="214"/>
                    </a:cubicBezTo>
                    <a:cubicBezTo>
                      <a:pt x="254" y="214"/>
                      <a:pt x="254" y="215"/>
                      <a:pt x="254" y="215"/>
                    </a:cubicBezTo>
                    <a:cubicBezTo>
                      <a:pt x="253" y="216"/>
                      <a:pt x="253" y="216"/>
                      <a:pt x="253" y="217"/>
                    </a:cubicBezTo>
                    <a:cubicBezTo>
                      <a:pt x="252" y="218"/>
                      <a:pt x="252" y="218"/>
                      <a:pt x="252" y="219"/>
                    </a:cubicBezTo>
                    <a:cubicBezTo>
                      <a:pt x="252" y="219"/>
                      <a:pt x="253" y="220"/>
                      <a:pt x="253" y="219"/>
                    </a:cubicBezTo>
                    <a:cubicBezTo>
                      <a:pt x="253" y="219"/>
                      <a:pt x="254" y="219"/>
                      <a:pt x="254" y="220"/>
                    </a:cubicBezTo>
                    <a:cubicBezTo>
                      <a:pt x="255" y="220"/>
                      <a:pt x="253" y="221"/>
                      <a:pt x="253" y="221"/>
                    </a:cubicBezTo>
                    <a:cubicBezTo>
                      <a:pt x="253" y="221"/>
                      <a:pt x="252" y="222"/>
                      <a:pt x="252" y="221"/>
                    </a:cubicBezTo>
                    <a:cubicBezTo>
                      <a:pt x="252" y="221"/>
                      <a:pt x="251" y="221"/>
                      <a:pt x="251" y="222"/>
                    </a:cubicBezTo>
                    <a:cubicBezTo>
                      <a:pt x="251" y="222"/>
                      <a:pt x="251" y="222"/>
                      <a:pt x="251" y="222"/>
                    </a:cubicBezTo>
                    <a:cubicBezTo>
                      <a:pt x="251" y="222"/>
                      <a:pt x="251" y="223"/>
                      <a:pt x="251" y="223"/>
                    </a:cubicBezTo>
                    <a:cubicBezTo>
                      <a:pt x="251" y="224"/>
                      <a:pt x="251" y="224"/>
                      <a:pt x="251" y="224"/>
                    </a:cubicBezTo>
                    <a:cubicBezTo>
                      <a:pt x="250" y="224"/>
                      <a:pt x="249" y="223"/>
                      <a:pt x="249" y="222"/>
                    </a:cubicBezTo>
                    <a:cubicBezTo>
                      <a:pt x="248" y="222"/>
                      <a:pt x="248" y="221"/>
                      <a:pt x="247" y="221"/>
                    </a:cubicBezTo>
                    <a:cubicBezTo>
                      <a:pt x="247" y="221"/>
                      <a:pt x="246" y="221"/>
                      <a:pt x="246" y="221"/>
                    </a:cubicBezTo>
                    <a:cubicBezTo>
                      <a:pt x="246" y="221"/>
                      <a:pt x="245" y="221"/>
                      <a:pt x="245" y="220"/>
                    </a:cubicBezTo>
                    <a:cubicBezTo>
                      <a:pt x="246" y="220"/>
                      <a:pt x="246" y="219"/>
                      <a:pt x="246" y="218"/>
                    </a:cubicBezTo>
                    <a:cubicBezTo>
                      <a:pt x="246" y="217"/>
                      <a:pt x="245" y="218"/>
                      <a:pt x="245" y="218"/>
                    </a:cubicBezTo>
                    <a:cubicBezTo>
                      <a:pt x="245" y="218"/>
                      <a:pt x="244" y="218"/>
                      <a:pt x="244" y="218"/>
                    </a:cubicBezTo>
                    <a:cubicBezTo>
                      <a:pt x="244" y="217"/>
                      <a:pt x="244" y="216"/>
                      <a:pt x="244" y="215"/>
                    </a:cubicBezTo>
                    <a:cubicBezTo>
                      <a:pt x="245" y="215"/>
                      <a:pt x="245" y="214"/>
                      <a:pt x="244" y="214"/>
                    </a:cubicBezTo>
                    <a:cubicBezTo>
                      <a:pt x="243" y="214"/>
                      <a:pt x="243" y="213"/>
                      <a:pt x="243" y="213"/>
                    </a:cubicBezTo>
                    <a:cubicBezTo>
                      <a:pt x="243" y="213"/>
                      <a:pt x="242" y="212"/>
                      <a:pt x="242" y="212"/>
                    </a:cubicBezTo>
                    <a:cubicBezTo>
                      <a:pt x="242" y="212"/>
                      <a:pt x="242" y="213"/>
                      <a:pt x="242" y="213"/>
                    </a:cubicBezTo>
                    <a:cubicBezTo>
                      <a:pt x="242" y="213"/>
                      <a:pt x="242" y="214"/>
                      <a:pt x="242" y="214"/>
                    </a:cubicBezTo>
                    <a:cubicBezTo>
                      <a:pt x="242" y="215"/>
                      <a:pt x="241" y="214"/>
                      <a:pt x="240" y="214"/>
                    </a:cubicBezTo>
                    <a:cubicBezTo>
                      <a:pt x="240" y="214"/>
                      <a:pt x="240" y="214"/>
                      <a:pt x="240" y="213"/>
                    </a:cubicBezTo>
                    <a:cubicBezTo>
                      <a:pt x="240" y="213"/>
                      <a:pt x="240" y="212"/>
                      <a:pt x="240" y="212"/>
                    </a:cubicBezTo>
                    <a:cubicBezTo>
                      <a:pt x="241" y="211"/>
                      <a:pt x="241" y="211"/>
                      <a:pt x="241" y="211"/>
                    </a:cubicBezTo>
                    <a:cubicBezTo>
                      <a:pt x="241" y="210"/>
                      <a:pt x="242" y="210"/>
                      <a:pt x="242" y="211"/>
                    </a:cubicBezTo>
                    <a:cubicBezTo>
                      <a:pt x="243" y="211"/>
                      <a:pt x="243" y="210"/>
                      <a:pt x="243" y="210"/>
                    </a:cubicBezTo>
                    <a:cubicBezTo>
                      <a:pt x="244" y="210"/>
                      <a:pt x="244" y="209"/>
                      <a:pt x="244" y="209"/>
                    </a:cubicBezTo>
                    <a:cubicBezTo>
                      <a:pt x="244" y="208"/>
                      <a:pt x="245" y="209"/>
                      <a:pt x="246" y="209"/>
                    </a:cubicBezTo>
                    <a:cubicBezTo>
                      <a:pt x="246" y="209"/>
                      <a:pt x="247" y="210"/>
                      <a:pt x="247" y="210"/>
                    </a:cubicBezTo>
                    <a:cubicBezTo>
                      <a:pt x="247" y="210"/>
                      <a:pt x="249" y="210"/>
                      <a:pt x="249" y="210"/>
                    </a:cubicBezTo>
                    <a:cubicBezTo>
                      <a:pt x="250" y="209"/>
                      <a:pt x="250" y="209"/>
                      <a:pt x="250" y="209"/>
                    </a:cubicBezTo>
                    <a:cubicBezTo>
                      <a:pt x="250" y="208"/>
                      <a:pt x="250" y="208"/>
                      <a:pt x="250" y="208"/>
                    </a:cubicBezTo>
                    <a:cubicBezTo>
                      <a:pt x="251" y="208"/>
                      <a:pt x="251" y="208"/>
                      <a:pt x="251" y="209"/>
                    </a:cubicBezTo>
                    <a:cubicBezTo>
                      <a:pt x="251" y="209"/>
                      <a:pt x="251" y="210"/>
                      <a:pt x="252" y="210"/>
                    </a:cubicBezTo>
                    <a:cubicBezTo>
                      <a:pt x="252" y="210"/>
                      <a:pt x="252" y="209"/>
                      <a:pt x="252" y="209"/>
                    </a:cubicBezTo>
                    <a:cubicBezTo>
                      <a:pt x="251" y="209"/>
                      <a:pt x="251" y="208"/>
                      <a:pt x="251" y="208"/>
                    </a:cubicBezTo>
                    <a:cubicBezTo>
                      <a:pt x="251" y="207"/>
                      <a:pt x="252" y="207"/>
                      <a:pt x="252" y="206"/>
                    </a:cubicBezTo>
                    <a:cubicBezTo>
                      <a:pt x="252" y="205"/>
                      <a:pt x="251" y="204"/>
                      <a:pt x="251" y="204"/>
                    </a:cubicBezTo>
                    <a:cubicBezTo>
                      <a:pt x="251" y="204"/>
                      <a:pt x="252" y="202"/>
                      <a:pt x="252" y="201"/>
                    </a:cubicBezTo>
                    <a:cubicBezTo>
                      <a:pt x="252" y="201"/>
                      <a:pt x="252" y="199"/>
                      <a:pt x="253" y="199"/>
                    </a:cubicBezTo>
                    <a:cubicBezTo>
                      <a:pt x="253" y="198"/>
                      <a:pt x="253" y="200"/>
                      <a:pt x="254" y="199"/>
                    </a:cubicBezTo>
                    <a:cubicBezTo>
                      <a:pt x="254" y="199"/>
                      <a:pt x="253" y="198"/>
                      <a:pt x="253" y="198"/>
                    </a:cubicBezTo>
                    <a:cubicBezTo>
                      <a:pt x="253" y="197"/>
                      <a:pt x="252" y="197"/>
                      <a:pt x="252" y="197"/>
                    </a:cubicBezTo>
                    <a:cubicBezTo>
                      <a:pt x="252" y="197"/>
                      <a:pt x="252" y="196"/>
                      <a:pt x="252" y="195"/>
                    </a:cubicBezTo>
                    <a:cubicBezTo>
                      <a:pt x="252" y="195"/>
                      <a:pt x="252" y="194"/>
                      <a:pt x="252" y="193"/>
                    </a:cubicBezTo>
                    <a:cubicBezTo>
                      <a:pt x="252" y="193"/>
                      <a:pt x="252" y="193"/>
                      <a:pt x="252" y="192"/>
                    </a:cubicBezTo>
                    <a:cubicBezTo>
                      <a:pt x="252" y="192"/>
                      <a:pt x="251" y="192"/>
                      <a:pt x="251" y="193"/>
                    </a:cubicBezTo>
                    <a:cubicBezTo>
                      <a:pt x="251" y="193"/>
                      <a:pt x="250" y="193"/>
                      <a:pt x="250" y="192"/>
                    </a:cubicBezTo>
                    <a:cubicBezTo>
                      <a:pt x="250" y="192"/>
                      <a:pt x="251" y="191"/>
                      <a:pt x="251" y="191"/>
                    </a:cubicBezTo>
                    <a:cubicBezTo>
                      <a:pt x="252" y="190"/>
                      <a:pt x="252" y="190"/>
                      <a:pt x="252" y="189"/>
                    </a:cubicBezTo>
                    <a:cubicBezTo>
                      <a:pt x="253" y="189"/>
                      <a:pt x="254" y="184"/>
                      <a:pt x="254" y="184"/>
                    </a:cubicBezTo>
                    <a:cubicBezTo>
                      <a:pt x="254" y="183"/>
                      <a:pt x="254" y="183"/>
                      <a:pt x="254" y="183"/>
                    </a:cubicBezTo>
                    <a:cubicBezTo>
                      <a:pt x="254" y="183"/>
                      <a:pt x="253" y="183"/>
                      <a:pt x="253" y="182"/>
                    </a:cubicBezTo>
                    <a:cubicBezTo>
                      <a:pt x="253" y="181"/>
                      <a:pt x="254" y="178"/>
                      <a:pt x="254" y="177"/>
                    </a:cubicBezTo>
                    <a:cubicBezTo>
                      <a:pt x="254" y="177"/>
                      <a:pt x="254" y="177"/>
                      <a:pt x="254" y="176"/>
                    </a:cubicBezTo>
                    <a:cubicBezTo>
                      <a:pt x="255" y="176"/>
                      <a:pt x="255" y="174"/>
                      <a:pt x="255" y="174"/>
                    </a:cubicBezTo>
                    <a:cubicBezTo>
                      <a:pt x="255" y="174"/>
                      <a:pt x="254" y="174"/>
                      <a:pt x="254" y="174"/>
                    </a:cubicBezTo>
                    <a:cubicBezTo>
                      <a:pt x="254" y="174"/>
                      <a:pt x="253" y="174"/>
                      <a:pt x="253" y="174"/>
                    </a:cubicBezTo>
                    <a:cubicBezTo>
                      <a:pt x="252" y="173"/>
                      <a:pt x="252" y="172"/>
                      <a:pt x="252" y="172"/>
                    </a:cubicBezTo>
                    <a:cubicBezTo>
                      <a:pt x="252" y="172"/>
                      <a:pt x="252" y="172"/>
                      <a:pt x="251" y="171"/>
                    </a:cubicBezTo>
                    <a:cubicBezTo>
                      <a:pt x="251" y="171"/>
                      <a:pt x="251" y="171"/>
                      <a:pt x="251" y="171"/>
                    </a:cubicBezTo>
                    <a:cubicBezTo>
                      <a:pt x="251" y="170"/>
                      <a:pt x="251" y="170"/>
                      <a:pt x="250" y="169"/>
                    </a:cubicBezTo>
                    <a:cubicBezTo>
                      <a:pt x="250" y="169"/>
                      <a:pt x="250" y="169"/>
                      <a:pt x="249" y="169"/>
                    </a:cubicBezTo>
                    <a:cubicBezTo>
                      <a:pt x="249" y="169"/>
                      <a:pt x="248" y="169"/>
                      <a:pt x="248" y="168"/>
                    </a:cubicBezTo>
                    <a:cubicBezTo>
                      <a:pt x="248" y="168"/>
                      <a:pt x="247" y="167"/>
                      <a:pt x="247" y="167"/>
                    </a:cubicBezTo>
                    <a:cubicBezTo>
                      <a:pt x="246" y="167"/>
                      <a:pt x="246" y="166"/>
                      <a:pt x="246" y="166"/>
                    </a:cubicBezTo>
                    <a:cubicBezTo>
                      <a:pt x="246" y="165"/>
                      <a:pt x="244" y="166"/>
                      <a:pt x="244" y="166"/>
                    </a:cubicBezTo>
                    <a:cubicBezTo>
                      <a:pt x="243" y="166"/>
                      <a:pt x="243" y="166"/>
                      <a:pt x="243" y="165"/>
                    </a:cubicBezTo>
                    <a:cubicBezTo>
                      <a:pt x="242" y="165"/>
                      <a:pt x="242" y="165"/>
                      <a:pt x="241" y="164"/>
                    </a:cubicBezTo>
                    <a:cubicBezTo>
                      <a:pt x="241" y="164"/>
                      <a:pt x="241" y="163"/>
                      <a:pt x="241" y="163"/>
                    </a:cubicBezTo>
                    <a:cubicBezTo>
                      <a:pt x="242" y="162"/>
                      <a:pt x="242" y="162"/>
                      <a:pt x="242" y="162"/>
                    </a:cubicBezTo>
                    <a:cubicBezTo>
                      <a:pt x="242" y="162"/>
                      <a:pt x="242" y="162"/>
                      <a:pt x="242" y="162"/>
                    </a:cubicBezTo>
                    <a:cubicBezTo>
                      <a:pt x="242" y="161"/>
                      <a:pt x="242" y="161"/>
                      <a:pt x="243" y="161"/>
                    </a:cubicBezTo>
                    <a:cubicBezTo>
                      <a:pt x="243" y="160"/>
                      <a:pt x="242" y="159"/>
                      <a:pt x="242" y="159"/>
                    </a:cubicBezTo>
                    <a:cubicBezTo>
                      <a:pt x="242" y="159"/>
                      <a:pt x="242" y="159"/>
                      <a:pt x="242" y="159"/>
                    </a:cubicBezTo>
                    <a:cubicBezTo>
                      <a:pt x="242" y="158"/>
                      <a:pt x="242" y="157"/>
                      <a:pt x="242" y="157"/>
                    </a:cubicBezTo>
                    <a:cubicBezTo>
                      <a:pt x="242" y="157"/>
                      <a:pt x="242" y="156"/>
                      <a:pt x="242" y="155"/>
                    </a:cubicBezTo>
                    <a:cubicBezTo>
                      <a:pt x="241" y="154"/>
                      <a:pt x="242" y="154"/>
                      <a:pt x="243" y="154"/>
                    </a:cubicBezTo>
                    <a:cubicBezTo>
                      <a:pt x="243" y="153"/>
                      <a:pt x="244" y="153"/>
                      <a:pt x="244" y="153"/>
                    </a:cubicBezTo>
                    <a:cubicBezTo>
                      <a:pt x="244" y="153"/>
                      <a:pt x="245" y="153"/>
                      <a:pt x="245" y="153"/>
                    </a:cubicBezTo>
                    <a:cubicBezTo>
                      <a:pt x="245" y="154"/>
                      <a:pt x="246" y="154"/>
                      <a:pt x="246" y="154"/>
                    </a:cubicBezTo>
                    <a:cubicBezTo>
                      <a:pt x="247" y="154"/>
                      <a:pt x="247" y="153"/>
                      <a:pt x="247" y="153"/>
                    </a:cubicBezTo>
                    <a:cubicBezTo>
                      <a:pt x="247" y="152"/>
                      <a:pt x="248" y="152"/>
                      <a:pt x="248" y="152"/>
                    </a:cubicBezTo>
                    <a:cubicBezTo>
                      <a:pt x="249" y="152"/>
                      <a:pt x="249" y="152"/>
                      <a:pt x="250" y="153"/>
                    </a:cubicBezTo>
                    <a:cubicBezTo>
                      <a:pt x="250" y="153"/>
                      <a:pt x="250" y="154"/>
                      <a:pt x="251" y="154"/>
                    </a:cubicBezTo>
                    <a:cubicBezTo>
                      <a:pt x="251" y="154"/>
                      <a:pt x="251" y="154"/>
                      <a:pt x="251" y="153"/>
                    </a:cubicBezTo>
                    <a:cubicBezTo>
                      <a:pt x="251" y="153"/>
                      <a:pt x="251" y="153"/>
                      <a:pt x="252" y="153"/>
                    </a:cubicBezTo>
                    <a:cubicBezTo>
                      <a:pt x="253" y="154"/>
                      <a:pt x="252" y="154"/>
                      <a:pt x="253" y="154"/>
                    </a:cubicBezTo>
                    <a:cubicBezTo>
                      <a:pt x="253" y="154"/>
                      <a:pt x="253" y="155"/>
                      <a:pt x="253" y="155"/>
                    </a:cubicBezTo>
                    <a:cubicBezTo>
                      <a:pt x="254" y="155"/>
                      <a:pt x="254" y="155"/>
                      <a:pt x="255" y="154"/>
                    </a:cubicBezTo>
                    <a:cubicBezTo>
                      <a:pt x="255" y="154"/>
                      <a:pt x="255" y="153"/>
                      <a:pt x="255" y="153"/>
                    </a:cubicBezTo>
                    <a:cubicBezTo>
                      <a:pt x="256" y="153"/>
                      <a:pt x="256" y="153"/>
                      <a:pt x="256" y="153"/>
                    </a:cubicBezTo>
                    <a:cubicBezTo>
                      <a:pt x="257" y="152"/>
                      <a:pt x="257" y="152"/>
                      <a:pt x="256" y="152"/>
                    </a:cubicBezTo>
                    <a:cubicBezTo>
                      <a:pt x="256" y="152"/>
                      <a:pt x="257" y="151"/>
                      <a:pt x="257" y="151"/>
                    </a:cubicBezTo>
                    <a:cubicBezTo>
                      <a:pt x="257" y="151"/>
                      <a:pt x="258" y="151"/>
                      <a:pt x="257" y="150"/>
                    </a:cubicBezTo>
                    <a:cubicBezTo>
                      <a:pt x="257" y="150"/>
                      <a:pt x="258" y="150"/>
                      <a:pt x="258" y="150"/>
                    </a:cubicBezTo>
                    <a:cubicBezTo>
                      <a:pt x="259" y="149"/>
                      <a:pt x="259" y="150"/>
                      <a:pt x="259" y="150"/>
                    </a:cubicBezTo>
                    <a:cubicBezTo>
                      <a:pt x="259" y="151"/>
                      <a:pt x="259" y="150"/>
                      <a:pt x="259" y="150"/>
                    </a:cubicBezTo>
                    <a:cubicBezTo>
                      <a:pt x="259" y="149"/>
                      <a:pt x="260" y="149"/>
                      <a:pt x="260" y="148"/>
                    </a:cubicBezTo>
                    <a:cubicBezTo>
                      <a:pt x="260" y="147"/>
                      <a:pt x="259" y="147"/>
                      <a:pt x="259" y="146"/>
                    </a:cubicBezTo>
                    <a:cubicBezTo>
                      <a:pt x="259" y="145"/>
                      <a:pt x="259" y="145"/>
                      <a:pt x="260" y="145"/>
                    </a:cubicBezTo>
                    <a:cubicBezTo>
                      <a:pt x="260" y="144"/>
                      <a:pt x="261" y="144"/>
                      <a:pt x="262" y="144"/>
                    </a:cubicBezTo>
                    <a:cubicBezTo>
                      <a:pt x="263" y="144"/>
                      <a:pt x="263" y="145"/>
                      <a:pt x="263" y="145"/>
                    </a:cubicBezTo>
                    <a:cubicBezTo>
                      <a:pt x="263" y="146"/>
                      <a:pt x="263" y="147"/>
                      <a:pt x="263" y="147"/>
                    </a:cubicBezTo>
                    <a:cubicBezTo>
                      <a:pt x="263" y="148"/>
                      <a:pt x="264" y="148"/>
                      <a:pt x="264" y="149"/>
                    </a:cubicBezTo>
                    <a:cubicBezTo>
                      <a:pt x="265" y="149"/>
                      <a:pt x="265" y="149"/>
                      <a:pt x="264" y="150"/>
                    </a:cubicBezTo>
                    <a:cubicBezTo>
                      <a:pt x="264" y="150"/>
                      <a:pt x="265" y="150"/>
                      <a:pt x="265" y="150"/>
                    </a:cubicBezTo>
                    <a:cubicBezTo>
                      <a:pt x="266" y="151"/>
                      <a:pt x="266" y="151"/>
                      <a:pt x="266" y="151"/>
                    </a:cubicBezTo>
                    <a:cubicBezTo>
                      <a:pt x="266" y="151"/>
                      <a:pt x="266" y="152"/>
                      <a:pt x="267" y="152"/>
                    </a:cubicBezTo>
                    <a:cubicBezTo>
                      <a:pt x="267" y="152"/>
                      <a:pt x="268" y="152"/>
                      <a:pt x="268" y="152"/>
                    </a:cubicBezTo>
                    <a:cubicBezTo>
                      <a:pt x="268" y="151"/>
                      <a:pt x="269" y="152"/>
                      <a:pt x="269" y="152"/>
                    </a:cubicBezTo>
                    <a:cubicBezTo>
                      <a:pt x="269" y="152"/>
                      <a:pt x="270" y="151"/>
                      <a:pt x="270" y="151"/>
                    </a:cubicBezTo>
                    <a:cubicBezTo>
                      <a:pt x="271" y="150"/>
                      <a:pt x="271" y="151"/>
                      <a:pt x="272" y="152"/>
                    </a:cubicBezTo>
                    <a:cubicBezTo>
                      <a:pt x="272" y="152"/>
                      <a:pt x="272" y="152"/>
                      <a:pt x="272" y="152"/>
                    </a:cubicBezTo>
                    <a:cubicBezTo>
                      <a:pt x="272" y="153"/>
                      <a:pt x="273" y="153"/>
                      <a:pt x="273" y="153"/>
                    </a:cubicBezTo>
                    <a:cubicBezTo>
                      <a:pt x="274" y="152"/>
                      <a:pt x="275" y="151"/>
                      <a:pt x="275" y="150"/>
                    </a:cubicBezTo>
                    <a:cubicBezTo>
                      <a:pt x="276" y="150"/>
                      <a:pt x="277" y="148"/>
                      <a:pt x="278" y="147"/>
                    </a:cubicBezTo>
                    <a:cubicBezTo>
                      <a:pt x="278" y="147"/>
                      <a:pt x="279" y="146"/>
                      <a:pt x="279" y="146"/>
                    </a:cubicBezTo>
                    <a:cubicBezTo>
                      <a:pt x="279" y="146"/>
                      <a:pt x="280" y="144"/>
                      <a:pt x="280" y="144"/>
                    </a:cubicBezTo>
                    <a:cubicBezTo>
                      <a:pt x="280" y="143"/>
                      <a:pt x="281" y="143"/>
                      <a:pt x="281" y="143"/>
                    </a:cubicBezTo>
                    <a:cubicBezTo>
                      <a:pt x="281" y="143"/>
                      <a:pt x="282" y="141"/>
                      <a:pt x="283" y="141"/>
                    </a:cubicBezTo>
                    <a:cubicBezTo>
                      <a:pt x="283" y="141"/>
                      <a:pt x="284" y="140"/>
                      <a:pt x="284" y="140"/>
                    </a:cubicBezTo>
                    <a:cubicBezTo>
                      <a:pt x="285" y="139"/>
                      <a:pt x="285" y="140"/>
                      <a:pt x="285" y="140"/>
                    </a:cubicBezTo>
                    <a:cubicBezTo>
                      <a:pt x="286" y="141"/>
                      <a:pt x="286" y="140"/>
                      <a:pt x="286" y="139"/>
                    </a:cubicBezTo>
                    <a:cubicBezTo>
                      <a:pt x="287" y="139"/>
                      <a:pt x="287" y="140"/>
                      <a:pt x="287" y="140"/>
                    </a:cubicBezTo>
                    <a:cubicBezTo>
                      <a:pt x="287" y="140"/>
                      <a:pt x="287" y="140"/>
                      <a:pt x="288" y="139"/>
                    </a:cubicBezTo>
                    <a:cubicBezTo>
                      <a:pt x="288" y="139"/>
                      <a:pt x="288" y="139"/>
                      <a:pt x="288" y="138"/>
                    </a:cubicBezTo>
                    <a:cubicBezTo>
                      <a:pt x="289" y="138"/>
                      <a:pt x="289" y="138"/>
                      <a:pt x="290" y="137"/>
                    </a:cubicBezTo>
                    <a:cubicBezTo>
                      <a:pt x="290" y="137"/>
                      <a:pt x="290" y="138"/>
                      <a:pt x="290" y="138"/>
                    </a:cubicBezTo>
                    <a:cubicBezTo>
                      <a:pt x="290" y="138"/>
                      <a:pt x="291" y="138"/>
                      <a:pt x="292" y="138"/>
                    </a:cubicBezTo>
                    <a:cubicBezTo>
                      <a:pt x="292" y="138"/>
                      <a:pt x="293" y="138"/>
                      <a:pt x="293" y="138"/>
                    </a:cubicBezTo>
                    <a:cubicBezTo>
                      <a:pt x="293" y="138"/>
                      <a:pt x="294" y="138"/>
                      <a:pt x="294" y="138"/>
                    </a:cubicBezTo>
                    <a:cubicBezTo>
                      <a:pt x="294" y="139"/>
                      <a:pt x="294" y="138"/>
                      <a:pt x="295" y="138"/>
                    </a:cubicBezTo>
                    <a:cubicBezTo>
                      <a:pt x="295" y="138"/>
                      <a:pt x="295" y="139"/>
                      <a:pt x="296" y="139"/>
                    </a:cubicBezTo>
                    <a:cubicBezTo>
                      <a:pt x="296" y="139"/>
                      <a:pt x="296" y="140"/>
                      <a:pt x="296" y="140"/>
                    </a:cubicBezTo>
                    <a:cubicBezTo>
                      <a:pt x="295" y="140"/>
                      <a:pt x="295" y="140"/>
                      <a:pt x="296" y="140"/>
                    </a:cubicBezTo>
                    <a:cubicBezTo>
                      <a:pt x="296" y="141"/>
                      <a:pt x="295" y="141"/>
                      <a:pt x="295" y="141"/>
                    </a:cubicBezTo>
                    <a:cubicBezTo>
                      <a:pt x="295" y="141"/>
                      <a:pt x="294" y="141"/>
                      <a:pt x="294" y="141"/>
                    </a:cubicBezTo>
                    <a:cubicBezTo>
                      <a:pt x="294" y="141"/>
                      <a:pt x="293" y="141"/>
                      <a:pt x="293" y="142"/>
                    </a:cubicBezTo>
                    <a:cubicBezTo>
                      <a:pt x="293" y="142"/>
                      <a:pt x="293" y="142"/>
                      <a:pt x="293" y="143"/>
                    </a:cubicBezTo>
                    <a:cubicBezTo>
                      <a:pt x="293" y="143"/>
                      <a:pt x="294" y="144"/>
                      <a:pt x="294" y="144"/>
                    </a:cubicBezTo>
                    <a:cubicBezTo>
                      <a:pt x="294" y="145"/>
                      <a:pt x="294" y="145"/>
                      <a:pt x="294" y="145"/>
                    </a:cubicBezTo>
                    <a:cubicBezTo>
                      <a:pt x="295" y="145"/>
                      <a:pt x="295" y="146"/>
                      <a:pt x="295" y="146"/>
                    </a:cubicBezTo>
                    <a:cubicBezTo>
                      <a:pt x="296" y="147"/>
                      <a:pt x="296" y="148"/>
                      <a:pt x="296" y="148"/>
                    </a:cubicBezTo>
                    <a:cubicBezTo>
                      <a:pt x="297" y="148"/>
                      <a:pt x="297" y="148"/>
                      <a:pt x="297" y="148"/>
                    </a:cubicBezTo>
                    <a:cubicBezTo>
                      <a:pt x="298" y="148"/>
                      <a:pt x="297" y="149"/>
                      <a:pt x="298" y="149"/>
                    </a:cubicBezTo>
                    <a:cubicBezTo>
                      <a:pt x="298" y="149"/>
                      <a:pt x="299" y="148"/>
                      <a:pt x="299" y="147"/>
                    </a:cubicBezTo>
                    <a:cubicBezTo>
                      <a:pt x="300" y="146"/>
                      <a:pt x="300" y="146"/>
                      <a:pt x="300" y="147"/>
                    </a:cubicBezTo>
                    <a:cubicBezTo>
                      <a:pt x="301" y="147"/>
                      <a:pt x="301" y="147"/>
                      <a:pt x="302" y="147"/>
                    </a:cubicBezTo>
                    <a:cubicBezTo>
                      <a:pt x="302" y="147"/>
                      <a:pt x="302" y="146"/>
                      <a:pt x="302" y="146"/>
                    </a:cubicBezTo>
                    <a:cubicBezTo>
                      <a:pt x="303" y="146"/>
                      <a:pt x="303" y="146"/>
                      <a:pt x="303" y="145"/>
                    </a:cubicBezTo>
                    <a:cubicBezTo>
                      <a:pt x="303" y="145"/>
                      <a:pt x="303" y="145"/>
                      <a:pt x="303" y="145"/>
                    </a:cubicBezTo>
                    <a:cubicBezTo>
                      <a:pt x="303" y="145"/>
                      <a:pt x="304" y="145"/>
                      <a:pt x="304" y="145"/>
                    </a:cubicBezTo>
                    <a:cubicBezTo>
                      <a:pt x="304" y="145"/>
                      <a:pt x="305" y="144"/>
                      <a:pt x="305" y="143"/>
                    </a:cubicBezTo>
                    <a:cubicBezTo>
                      <a:pt x="306" y="143"/>
                      <a:pt x="305" y="143"/>
                      <a:pt x="305" y="143"/>
                    </a:cubicBezTo>
                    <a:cubicBezTo>
                      <a:pt x="305" y="143"/>
                      <a:pt x="304" y="143"/>
                      <a:pt x="304" y="143"/>
                    </a:cubicBezTo>
                    <a:cubicBezTo>
                      <a:pt x="304" y="143"/>
                      <a:pt x="305" y="142"/>
                      <a:pt x="306" y="142"/>
                    </a:cubicBezTo>
                    <a:cubicBezTo>
                      <a:pt x="306" y="142"/>
                      <a:pt x="307" y="141"/>
                      <a:pt x="308" y="141"/>
                    </a:cubicBezTo>
                    <a:cubicBezTo>
                      <a:pt x="308" y="140"/>
                      <a:pt x="309" y="139"/>
                      <a:pt x="309" y="139"/>
                    </a:cubicBezTo>
                    <a:cubicBezTo>
                      <a:pt x="309" y="139"/>
                      <a:pt x="309" y="138"/>
                      <a:pt x="310" y="139"/>
                    </a:cubicBezTo>
                    <a:cubicBezTo>
                      <a:pt x="310" y="139"/>
                      <a:pt x="310" y="139"/>
                      <a:pt x="310" y="139"/>
                    </a:cubicBezTo>
                    <a:cubicBezTo>
                      <a:pt x="310" y="139"/>
                      <a:pt x="310" y="139"/>
                      <a:pt x="310" y="139"/>
                    </a:cubicBezTo>
                    <a:cubicBezTo>
                      <a:pt x="310" y="139"/>
                      <a:pt x="310" y="140"/>
                      <a:pt x="310" y="140"/>
                    </a:cubicBezTo>
                    <a:cubicBezTo>
                      <a:pt x="311" y="141"/>
                      <a:pt x="311" y="140"/>
                      <a:pt x="311" y="140"/>
                    </a:cubicBezTo>
                    <a:cubicBezTo>
                      <a:pt x="311" y="140"/>
                      <a:pt x="311" y="140"/>
                      <a:pt x="312" y="140"/>
                    </a:cubicBezTo>
                    <a:cubicBezTo>
                      <a:pt x="312" y="140"/>
                      <a:pt x="312" y="140"/>
                      <a:pt x="312" y="141"/>
                    </a:cubicBezTo>
                    <a:cubicBezTo>
                      <a:pt x="311" y="141"/>
                      <a:pt x="310" y="141"/>
                      <a:pt x="310" y="141"/>
                    </a:cubicBezTo>
                    <a:cubicBezTo>
                      <a:pt x="310" y="142"/>
                      <a:pt x="311" y="142"/>
                      <a:pt x="312" y="142"/>
                    </a:cubicBezTo>
                    <a:cubicBezTo>
                      <a:pt x="312" y="142"/>
                      <a:pt x="313" y="143"/>
                      <a:pt x="313" y="143"/>
                    </a:cubicBezTo>
                    <a:cubicBezTo>
                      <a:pt x="313" y="143"/>
                      <a:pt x="314" y="144"/>
                      <a:pt x="314" y="144"/>
                    </a:cubicBezTo>
                    <a:cubicBezTo>
                      <a:pt x="314" y="145"/>
                      <a:pt x="314" y="145"/>
                      <a:pt x="315" y="145"/>
                    </a:cubicBezTo>
                    <a:cubicBezTo>
                      <a:pt x="315" y="145"/>
                      <a:pt x="314" y="146"/>
                      <a:pt x="314" y="146"/>
                    </a:cubicBezTo>
                    <a:cubicBezTo>
                      <a:pt x="314" y="146"/>
                      <a:pt x="314" y="147"/>
                      <a:pt x="314" y="147"/>
                    </a:cubicBezTo>
                    <a:cubicBezTo>
                      <a:pt x="314" y="147"/>
                      <a:pt x="313" y="147"/>
                      <a:pt x="313" y="148"/>
                    </a:cubicBezTo>
                    <a:cubicBezTo>
                      <a:pt x="313" y="148"/>
                      <a:pt x="313" y="148"/>
                      <a:pt x="313" y="149"/>
                    </a:cubicBezTo>
                    <a:cubicBezTo>
                      <a:pt x="313" y="149"/>
                      <a:pt x="313" y="149"/>
                      <a:pt x="313" y="149"/>
                    </a:cubicBezTo>
                    <a:cubicBezTo>
                      <a:pt x="313" y="150"/>
                      <a:pt x="313" y="150"/>
                      <a:pt x="314" y="151"/>
                    </a:cubicBezTo>
                    <a:cubicBezTo>
                      <a:pt x="314" y="152"/>
                      <a:pt x="314" y="151"/>
                      <a:pt x="315" y="151"/>
                    </a:cubicBezTo>
                    <a:cubicBezTo>
                      <a:pt x="315" y="151"/>
                      <a:pt x="315" y="150"/>
                      <a:pt x="316" y="150"/>
                    </a:cubicBezTo>
                    <a:cubicBezTo>
                      <a:pt x="316" y="149"/>
                      <a:pt x="317" y="148"/>
                      <a:pt x="317" y="147"/>
                    </a:cubicBezTo>
                    <a:cubicBezTo>
                      <a:pt x="318" y="147"/>
                      <a:pt x="318" y="146"/>
                      <a:pt x="319" y="145"/>
                    </a:cubicBezTo>
                    <a:cubicBezTo>
                      <a:pt x="319" y="144"/>
                      <a:pt x="320" y="143"/>
                      <a:pt x="320" y="142"/>
                    </a:cubicBezTo>
                    <a:cubicBezTo>
                      <a:pt x="320" y="141"/>
                      <a:pt x="321" y="141"/>
                      <a:pt x="321" y="140"/>
                    </a:cubicBezTo>
                    <a:cubicBezTo>
                      <a:pt x="322" y="140"/>
                      <a:pt x="323" y="139"/>
                      <a:pt x="323" y="139"/>
                    </a:cubicBezTo>
                    <a:cubicBezTo>
                      <a:pt x="324" y="139"/>
                      <a:pt x="324" y="139"/>
                      <a:pt x="324" y="139"/>
                    </a:cubicBezTo>
                    <a:cubicBezTo>
                      <a:pt x="324" y="138"/>
                      <a:pt x="324" y="138"/>
                      <a:pt x="325" y="137"/>
                    </a:cubicBezTo>
                    <a:cubicBezTo>
                      <a:pt x="325" y="137"/>
                      <a:pt x="326" y="136"/>
                      <a:pt x="326" y="136"/>
                    </a:cubicBezTo>
                    <a:cubicBezTo>
                      <a:pt x="327" y="135"/>
                      <a:pt x="327" y="135"/>
                      <a:pt x="327" y="135"/>
                    </a:cubicBezTo>
                    <a:cubicBezTo>
                      <a:pt x="328" y="134"/>
                      <a:pt x="328" y="135"/>
                      <a:pt x="328" y="135"/>
                    </a:cubicBezTo>
                    <a:cubicBezTo>
                      <a:pt x="329" y="136"/>
                      <a:pt x="328" y="137"/>
                      <a:pt x="328" y="137"/>
                    </a:cubicBezTo>
                    <a:cubicBezTo>
                      <a:pt x="328" y="137"/>
                      <a:pt x="328" y="137"/>
                      <a:pt x="329" y="137"/>
                    </a:cubicBezTo>
                    <a:cubicBezTo>
                      <a:pt x="329" y="137"/>
                      <a:pt x="329" y="137"/>
                      <a:pt x="330" y="137"/>
                    </a:cubicBezTo>
                    <a:cubicBezTo>
                      <a:pt x="331" y="136"/>
                      <a:pt x="331" y="136"/>
                      <a:pt x="331" y="136"/>
                    </a:cubicBezTo>
                    <a:cubicBezTo>
                      <a:pt x="331" y="135"/>
                      <a:pt x="331" y="135"/>
                      <a:pt x="331" y="135"/>
                    </a:cubicBezTo>
                    <a:cubicBezTo>
                      <a:pt x="332" y="135"/>
                      <a:pt x="332" y="134"/>
                      <a:pt x="331" y="134"/>
                    </a:cubicBezTo>
                    <a:cubicBezTo>
                      <a:pt x="331" y="134"/>
                      <a:pt x="331" y="134"/>
                      <a:pt x="331" y="133"/>
                    </a:cubicBezTo>
                    <a:cubicBezTo>
                      <a:pt x="331" y="133"/>
                      <a:pt x="331" y="132"/>
                      <a:pt x="332" y="132"/>
                    </a:cubicBezTo>
                    <a:cubicBezTo>
                      <a:pt x="333" y="132"/>
                      <a:pt x="333" y="132"/>
                      <a:pt x="334" y="131"/>
                    </a:cubicBezTo>
                    <a:cubicBezTo>
                      <a:pt x="334" y="131"/>
                      <a:pt x="335" y="131"/>
                      <a:pt x="336" y="130"/>
                    </a:cubicBezTo>
                    <a:cubicBezTo>
                      <a:pt x="337" y="129"/>
                      <a:pt x="337" y="129"/>
                      <a:pt x="337" y="128"/>
                    </a:cubicBezTo>
                    <a:cubicBezTo>
                      <a:pt x="337" y="127"/>
                      <a:pt x="337" y="127"/>
                      <a:pt x="336" y="126"/>
                    </a:cubicBezTo>
                    <a:cubicBezTo>
                      <a:pt x="336" y="126"/>
                      <a:pt x="337" y="125"/>
                      <a:pt x="338" y="125"/>
                    </a:cubicBezTo>
                    <a:cubicBezTo>
                      <a:pt x="339" y="124"/>
                      <a:pt x="340" y="123"/>
                      <a:pt x="340" y="124"/>
                    </a:cubicBezTo>
                    <a:cubicBezTo>
                      <a:pt x="340" y="124"/>
                      <a:pt x="340" y="124"/>
                      <a:pt x="340" y="125"/>
                    </a:cubicBezTo>
                    <a:cubicBezTo>
                      <a:pt x="340" y="125"/>
                      <a:pt x="340" y="125"/>
                      <a:pt x="341" y="125"/>
                    </a:cubicBezTo>
                    <a:cubicBezTo>
                      <a:pt x="341" y="124"/>
                      <a:pt x="341" y="124"/>
                      <a:pt x="341" y="124"/>
                    </a:cubicBezTo>
                    <a:cubicBezTo>
                      <a:pt x="342" y="124"/>
                      <a:pt x="341" y="124"/>
                      <a:pt x="341" y="123"/>
                    </a:cubicBezTo>
                    <a:cubicBezTo>
                      <a:pt x="341" y="123"/>
                      <a:pt x="341" y="122"/>
                      <a:pt x="341" y="122"/>
                    </a:cubicBezTo>
                    <a:cubicBezTo>
                      <a:pt x="341" y="121"/>
                      <a:pt x="342" y="121"/>
                      <a:pt x="342" y="121"/>
                    </a:cubicBezTo>
                    <a:cubicBezTo>
                      <a:pt x="342" y="121"/>
                      <a:pt x="343" y="120"/>
                      <a:pt x="343" y="120"/>
                    </a:cubicBezTo>
                    <a:cubicBezTo>
                      <a:pt x="343" y="120"/>
                      <a:pt x="344" y="119"/>
                      <a:pt x="344" y="119"/>
                    </a:cubicBezTo>
                    <a:cubicBezTo>
                      <a:pt x="345" y="119"/>
                      <a:pt x="345" y="118"/>
                      <a:pt x="346" y="118"/>
                    </a:cubicBezTo>
                    <a:cubicBezTo>
                      <a:pt x="346" y="117"/>
                      <a:pt x="347" y="117"/>
                      <a:pt x="347" y="117"/>
                    </a:cubicBezTo>
                    <a:cubicBezTo>
                      <a:pt x="347" y="117"/>
                      <a:pt x="348" y="116"/>
                      <a:pt x="349" y="116"/>
                    </a:cubicBezTo>
                    <a:cubicBezTo>
                      <a:pt x="349" y="116"/>
                      <a:pt x="350" y="115"/>
                      <a:pt x="351" y="115"/>
                    </a:cubicBezTo>
                    <a:cubicBezTo>
                      <a:pt x="351" y="115"/>
                      <a:pt x="352" y="114"/>
                      <a:pt x="352" y="114"/>
                    </a:cubicBezTo>
                    <a:cubicBezTo>
                      <a:pt x="353" y="114"/>
                      <a:pt x="353" y="114"/>
                      <a:pt x="354" y="113"/>
                    </a:cubicBezTo>
                    <a:cubicBezTo>
                      <a:pt x="354" y="113"/>
                      <a:pt x="355" y="112"/>
                      <a:pt x="355" y="112"/>
                    </a:cubicBezTo>
                    <a:cubicBezTo>
                      <a:pt x="355" y="112"/>
                      <a:pt x="355" y="112"/>
                      <a:pt x="356" y="113"/>
                    </a:cubicBezTo>
                    <a:cubicBezTo>
                      <a:pt x="356" y="113"/>
                      <a:pt x="356" y="113"/>
                      <a:pt x="357" y="113"/>
                    </a:cubicBezTo>
                    <a:cubicBezTo>
                      <a:pt x="357" y="113"/>
                      <a:pt x="357" y="113"/>
                      <a:pt x="358" y="113"/>
                    </a:cubicBezTo>
                    <a:cubicBezTo>
                      <a:pt x="359" y="113"/>
                      <a:pt x="358" y="114"/>
                      <a:pt x="358" y="114"/>
                    </a:cubicBezTo>
                    <a:cubicBezTo>
                      <a:pt x="359" y="115"/>
                      <a:pt x="360" y="114"/>
                      <a:pt x="360" y="113"/>
                    </a:cubicBezTo>
                    <a:cubicBezTo>
                      <a:pt x="360" y="113"/>
                      <a:pt x="361" y="113"/>
                      <a:pt x="361" y="113"/>
                    </a:cubicBezTo>
                    <a:cubicBezTo>
                      <a:pt x="361" y="113"/>
                      <a:pt x="362" y="113"/>
                      <a:pt x="362" y="113"/>
                    </a:cubicBezTo>
                    <a:cubicBezTo>
                      <a:pt x="363" y="113"/>
                      <a:pt x="363" y="113"/>
                      <a:pt x="363" y="114"/>
                    </a:cubicBezTo>
                    <a:cubicBezTo>
                      <a:pt x="363" y="114"/>
                      <a:pt x="363" y="115"/>
                      <a:pt x="364" y="115"/>
                    </a:cubicBezTo>
                    <a:cubicBezTo>
                      <a:pt x="364" y="116"/>
                      <a:pt x="364" y="117"/>
                      <a:pt x="364" y="118"/>
                    </a:cubicBezTo>
                    <a:cubicBezTo>
                      <a:pt x="364" y="119"/>
                      <a:pt x="366" y="119"/>
                      <a:pt x="366" y="119"/>
                    </a:cubicBezTo>
                    <a:cubicBezTo>
                      <a:pt x="366" y="119"/>
                      <a:pt x="366" y="120"/>
                      <a:pt x="366" y="120"/>
                    </a:cubicBezTo>
                    <a:cubicBezTo>
                      <a:pt x="366" y="121"/>
                      <a:pt x="367" y="121"/>
                      <a:pt x="368" y="121"/>
                    </a:cubicBezTo>
                    <a:cubicBezTo>
                      <a:pt x="369" y="121"/>
                      <a:pt x="370" y="120"/>
                      <a:pt x="370" y="120"/>
                    </a:cubicBezTo>
                    <a:cubicBezTo>
                      <a:pt x="370" y="120"/>
                      <a:pt x="370" y="119"/>
                      <a:pt x="370" y="119"/>
                    </a:cubicBezTo>
                    <a:cubicBezTo>
                      <a:pt x="370" y="118"/>
                      <a:pt x="371" y="118"/>
                      <a:pt x="371" y="117"/>
                    </a:cubicBezTo>
                    <a:cubicBezTo>
                      <a:pt x="372" y="117"/>
                      <a:pt x="372" y="116"/>
                      <a:pt x="372" y="115"/>
                    </a:cubicBezTo>
                    <a:cubicBezTo>
                      <a:pt x="373" y="114"/>
                      <a:pt x="374" y="112"/>
                      <a:pt x="374" y="111"/>
                    </a:cubicBezTo>
                    <a:cubicBezTo>
                      <a:pt x="374" y="111"/>
                      <a:pt x="374" y="110"/>
                      <a:pt x="374" y="110"/>
                    </a:cubicBezTo>
                    <a:cubicBezTo>
                      <a:pt x="374" y="109"/>
                      <a:pt x="374" y="109"/>
                      <a:pt x="374" y="108"/>
                    </a:cubicBezTo>
                    <a:cubicBezTo>
                      <a:pt x="374" y="108"/>
                      <a:pt x="374" y="107"/>
                      <a:pt x="375" y="106"/>
                    </a:cubicBezTo>
                    <a:cubicBezTo>
                      <a:pt x="375" y="106"/>
                      <a:pt x="375" y="106"/>
                      <a:pt x="375" y="106"/>
                    </a:cubicBezTo>
                    <a:cubicBezTo>
                      <a:pt x="375" y="105"/>
                      <a:pt x="376" y="105"/>
                      <a:pt x="375" y="104"/>
                    </a:cubicBezTo>
                    <a:cubicBezTo>
                      <a:pt x="375" y="103"/>
                      <a:pt x="373" y="104"/>
                      <a:pt x="373" y="104"/>
                    </a:cubicBezTo>
                    <a:cubicBezTo>
                      <a:pt x="372" y="104"/>
                      <a:pt x="373" y="102"/>
                      <a:pt x="373" y="102"/>
                    </a:cubicBezTo>
                    <a:cubicBezTo>
                      <a:pt x="373" y="101"/>
                      <a:pt x="373" y="101"/>
                      <a:pt x="373" y="100"/>
                    </a:cubicBezTo>
                    <a:cubicBezTo>
                      <a:pt x="373" y="100"/>
                      <a:pt x="372" y="100"/>
                      <a:pt x="372" y="100"/>
                    </a:cubicBezTo>
                    <a:cubicBezTo>
                      <a:pt x="371" y="99"/>
                      <a:pt x="372" y="99"/>
                      <a:pt x="372" y="98"/>
                    </a:cubicBezTo>
                    <a:cubicBezTo>
                      <a:pt x="372" y="98"/>
                      <a:pt x="372" y="97"/>
                      <a:pt x="372" y="97"/>
                    </a:cubicBezTo>
                    <a:cubicBezTo>
                      <a:pt x="372" y="97"/>
                      <a:pt x="372" y="96"/>
                      <a:pt x="372" y="96"/>
                    </a:cubicBezTo>
                    <a:cubicBezTo>
                      <a:pt x="372" y="96"/>
                      <a:pt x="372" y="94"/>
                      <a:pt x="372" y="93"/>
                    </a:cubicBezTo>
                    <a:cubicBezTo>
                      <a:pt x="372" y="93"/>
                      <a:pt x="372" y="93"/>
                      <a:pt x="373" y="93"/>
                    </a:cubicBezTo>
                    <a:cubicBezTo>
                      <a:pt x="373" y="93"/>
                      <a:pt x="373" y="93"/>
                      <a:pt x="373" y="92"/>
                    </a:cubicBezTo>
                    <a:cubicBezTo>
                      <a:pt x="373" y="92"/>
                      <a:pt x="374" y="92"/>
                      <a:pt x="374" y="92"/>
                    </a:cubicBezTo>
                    <a:cubicBezTo>
                      <a:pt x="374" y="92"/>
                      <a:pt x="375" y="92"/>
                      <a:pt x="376" y="91"/>
                    </a:cubicBezTo>
                    <a:cubicBezTo>
                      <a:pt x="376" y="91"/>
                      <a:pt x="376" y="90"/>
                      <a:pt x="376" y="90"/>
                    </a:cubicBezTo>
                    <a:cubicBezTo>
                      <a:pt x="376" y="89"/>
                      <a:pt x="376" y="89"/>
                      <a:pt x="377" y="89"/>
                    </a:cubicBezTo>
                    <a:cubicBezTo>
                      <a:pt x="377" y="88"/>
                      <a:pt x="377" y="88"/>
                      <a:pt x="376" y="88"/>
                    </a:cubicBezTo>
                    <a:cubicBezTo>
                      <a:pt x="376" y="87"/>
                      <a:pt x="376" y="87"/>
                      <a:pt x="376" y="87"/>
                    </a:cubicBezTo>
                    <a:cubicBezTo>
                      <a:pt x="375" y="86"/>
                      <a:pt x="375" y="85"/>
                      <a:pt x="375" y="84"/>
                    </a:cubicBezTo>
                    <a:cubicBezTo>
                      <a:pt x="375" y="84"/>
                      <a:pt x="375" y="84"/>
                      <a:pt x="375" y="83"/>
                    </a:cubicBezTo>
                    <a:cubicBezTo>
                      <a:pt x="374" y="82"/>
                      <a:pt x="375" y="81"/>
                      <a:pt x="375" y="80"/>
                    </a:cubicBezTo>
                    <a:cubicBezTo>
                      <a:pt x="375" y="80"/>
                      <a:pt x="374" y="80"/>
                      <a:pt x="374" y="80"/>
                    </a:cubicBezTo>
                    <a:cubicBezTo>
                      <a:pt x="374" y="80"/>
                      <a:pt x="374" y="80"/>
                      <a:pt x="374" y="79"/>
                    </a:cubicBezTo>
                    <a:cubicBezTo>
                      <a:pt x="374" y="79"/>
                      <a:pt x="373" y="78"/>
                      <a:pt x="373" y="78"/>
                    </a:cubicBezTo>
                    <a:cubicBezTo>
                      <a:pt x="373" y="77"/>
                      <a:pt x="373" y="77"/>
                      <a:pt x="373" y="77"/>
                    </a:cubicBezTo>
                    <a:cubicBezTo>
                      <a:pt x="374" y="76"/>
                      <a:pt x="373" y="75"/>
                      <a:pt x="373" y="75"/>
                    </a:cubicBezTo>
                    <a:cubicBezTo>
                      <a:pt x="373" y="74"/>
                      <a:pt x="373" y="74"/>
                      <a:pt x="373" y="74"/>
                    </a:cubicBezTo>
                    <a:cubicBezTo>
                      <a:pt x="373" y="74"/>
                      <a:pt x="373" y="74"/>
                      <a:pt x="373" y="73"/>
                    </a:cubicBezTo>
                    <a:cubicBezTo>
                      <a:pt x="373" y="73"/>
                      <a:pt x="372" y="72"/>
                      <a:pt x="372" y="72"/>
                    </a:cubicBezTo>
                    <a:cubicBezTo>
                      <a:pt x="372" y="71"/>
                      <a:pt x="372" y="71"/>
                      <a:pt x="372" y="71"/>
                    </a:cubicBezTo>
                    <a:cubicBezTo>
                      <a:pt x="372" y="71"/>
                      <a:pt x="372" y="71"/>
                      <a:pt x="372" y="70"/>
                    </a:cubicBezTo>
                    <a:cubicBezTo>
                      <a:pt x="371" y="70"/>
                      <a:pt x="372" y="69"/>
                      <a:pt x="372" y="69"/>
                    </a:cubicBezTo>
                    <a:cubicBezTo>
                      <a:pt x="372" y="68"/>
                      <a:pt x="371" y="68"/>
                      <a:pt x="371" y="67"/>
                    </a:cubicBezTo>
                    <a:cubicBezTo>
                      <a:pt x="370" y="67"/>
                      <a:pt x="370" y="67"/>
                      <a:pt x="370" y="66"/>
                    </a:cubicBezTo>
                    <a:cubicBezTo>
                      <a:pt x="370" y="66"/>
                      <a:pt x="369" y="66"/>
                      <a:pt x="369" y="66"/>
                    </a:cubicBezTo>
                    <a:cubicBezTo>
                      <a:pt x="368" y="66"/>
                      <a:pt x="368" y="66"/>
                      <a:pt x="367" y="66"/>
                    </a:cubicBezTo>
                    <a:cubicBezTo>
                      <a:pt x="367" y="66"/>
                      <a:pt x="366" y="66"/>
                      <a:pt x="365" y="66"/>
                    </a:cubicBezTo>
                    <a:cubicBezTo>
                      <a:pt x="364" y="66"/>
                      <a:pt x="364" y="65"/>
                      <a:pt x="364" y="65"/>
                    </a:cubicBezTo>
                    <a:cubicBezTo>
                      <a:pt x="363" y="64"/>
                      <a:pt x="363" y="64"/>
                      <a:pt x="363" y="64"/>
                    </a:cubicBezTo>
                    <a:cubicBezTo>
                      <a:pt x="363" y="63"/>
                      <a:pt x="362" y="63"/>
                      <a:pt x="362" y="63"/>
                    </a:cubicBezTo>
                    <a:cubicBezTo>
                      <a:pt x="361" y="63"/>
                      <a:pt x="361" y="62"/>
                      <a:pt x="361" y="62"/>
                    </a:cubicBezTo>
                    <a:cubicBezTo>
                      <a:pt x="361" y="62"/>
                      <a:pt x="360" y="62"/>
                      <a:pt x="360" y="61"/>
                    </a:cubicBezTo>
                    <a:cubicBezTo>
                      <a:pt x="359" y="60"/>
                      <a:pt x="357" y="61"/>
                      <a:pt x="357" y="61"/>
                    </a:cubicBezTo>
                    <a:cubicBezTo>
                      <a:pt x="356" y="61"/>
                      <a:pt x="356" y="61"/>
                      <a:pt x="356" y="60"/>
                    </a:cubicBezTo>
                    <a:cubicBezTo>
                      <a:pt x="356" y="60"/>
                      <a:pt x="356" y="59"/>
                      <a:pt x="357" y="59"/>
                    </a:cubicBezTo>
                    <a:cubicBezTo>
                      <a:pt x="357" y="59"/>
                      <a:pt x="357" y="59"/>
                      <a:pt x="357" y="59"/>
                    </a:cubicBezTo>
                    <a:cubicBezTo>
                      <a:pt x="357" y="59"/>
                      <a:pt x="358" y="58"/>
                      <a:pt x="358" y="58"/>
                    </a:cubicBezTo>
                    <a:cubicBezTo>
                      <a:pt x="358" y="58"/>
                      <a:pt x="359" y="57"/>
                      <a:pt x="359" y="57"/>
                    </a:cubicBezTo>
                    <a:cubicBezTo>
                      <a:pt x="359" y="57"/>
                      <a:pt x="357" y="58"/>
                      <a:pt x="356" y="58"/>
                    </a:cubicBezTo>
                    <a:cubicBezTo>
                      <a:pt x="355" y="58"/>
                      <a:pt x="355" y="57"/>
                      <a:pt x="355" y="57"/>
                    </a:cubicBezTo>
                    <a:cubicBezTo>
                      <a:pt x="355" y="56"/>
                      <a:pt x="353" y="57"/>
                      <a:pt x="353" y="57"/>
                    </a:cubicBezTo>
                    <a:cubicBezTo>
                      <a:pt x="352" y="57"/>
                      <a:pt x="352" y="57"/>
                      <a:pt x="351" y="56"/>
                    </a:cubicBezTo>
                    <a:cubicBezTo>
                      <a:pt x="351" y="56"/>
                      <a:pt x="351" y="56"/>
                      <a:pt x="350" y="56"/>
                    </a:cubicBezTo>
                    <a:cubicBezTo>
                      <a:pt x="350" y="56"/>
                      <a:pt x="350" y="55"/>
                      <a:pt x="350" y="55"/>
                    </a:cubicBezTo>
                    <a:cubicBezTo>
                      <a:pt x="349" y="55"/>
                      <a:pt x="349" y="54"/>
                      <a:pt x="347" y="54"/>
                    </a:cubicBezTo>
                    <a:cubicBezTo>
                      <a:pt x="346" y="53"/>
                      <a:pt x="345" y="55"/>
                      <a:pt x="345" y="55"/>
                    </a:cubicBezTo>
                    <a:cubicBezTo>
                      <a:pt x="345" y="55"/>
                      <a:pt x="344" y="55"/>
                      <a:pt x="344" y="54"/>
                    </a:cubicBezTo>
                    <a:cubicBezTo>
                      <a:pt x="344" y="54"/>
                      <a:pt x="344" y="54"/>
                      <a:pt x="343" y="54"/>
                    </a:cubicBezTo>
                    <a:cubicBezTo>
                      <a:pt x="342" y="55"/>
                      <a:pt x="341" y="55"/>
                      <a:pt x="341" y="55"/>
                    </a:cubicBezTo>
                    <a:cubicBezTo>
                      <a:pt x="340" y="55"/>
                      <a:pt x="339" y="55"/>
                      <a:pt x="339" y="54"/>
                    </a:cubicBezTo>
                    <a:cubicBezTo>
                      <a:pt x="338" y="54"/>
                      <a:pt x="339" y="53"/>
                      <a:pt x="339" y="53"/>
                    </a:cubicBezTo>
                    <a:cubicBezTo>
                      <a:pt x="339" y="53"/>
                      <a:pt x="339" y="52"/>
                      <a:pt x="339" y="52"/>
                    </a:cubicBezTo>
                    <a:cubicBezTo>
                      <a:pt x="340" y="52"/>
                      <a:pt x="340" y="52"/>
                      <a:pt x="340" y="51"/>
                    </a:cubicBezTo>
                    <a:cubicBezTo>
                      <a:pt x="340" y="50"/>
                      <a:pt x="341" y="50"/>
                      <a:pt x="341" y="49"/>
                    </a:cubicBezTo>
                    <a:cubicBezTo>
                      <a:pt x="342" y="49"/>
                      <a:pt x="340" y="48"/>
                      <a:pt x="340" y="47"/>
                    </a:cubicBezTo>
                    <a:cubicBezTo>
                      <a:pt x="340" y="47"/>
                      <a:pt x="340" y="45"/>
                      <a:pt x="340" y="45"/>
                    </a:cubicBezTo>
                    <a:cubicBezTo>
                      <a:pt x="340" y="44"/>
                      <a:pt x="340" y="44"/>
                      <a:pt x="339" y="44"/>
                    </a:cubicBezTo>
                    <a:cubicBezTo>
                      <a:pt x="339" y="43"/>
                      <a:pt x="339" y="43"/>
                      <a:pt x="339" y="42"/>
                    </a:cubicBezTo>
                    <a:cubicBezTo>
                      <a:pt x="338" y="42"/>
                      <a:pt x="339" y="41"/>
                      <a:pt x="339" y="41"/>
                    </a:cubicBezTo>
                    <a:cubicBezTo>
                      <a:pt x="339" y="41"/>
                      <a:pt x="338" y="40"/>
                      <a:pt x="338" y="40"/>
                    </a:cubicBezTo>
                    <a:cubicBezTo>
                      <a:pt x="337" y="40"/>
                      <a:pt x="337" y="40"/>
                      <a:pt x="337" y="39"/>
                    </a:cubicBezTo>
                    <a:cubicBezTo>
                      <a:pt x="337" y="39"/>
                      <a:pt x="336" y="39"/>
                      <a:pt x="335" y="39"/>
                    </a:cubicBezTo>
                    <a:cubicBezTo>
                      <a:pt x="335" y="39"/>
                      <a:pt x="334" y="39"/>
                      <a:pt x="333" y="39"/>
                    </a:cubicBezTo>
                    <a:cubicBezTo>
                      <a:pt x="332" y="39"/>
                      <a:pt x="331" y="40"/>
                      <a:pt x="330" y="40"/>
                    </a:cubicBezTo>
                    <a:cubicBezTo>
                      <a:pt x="330" y="40"/>
                      <a:pt x="329" y="40"/>
                      <a:pt x="329" y="39"/>
                    </a:cubicBezTo>
                    <a:cubicBezTo>
                      <a:pt x="328" y="39"/>
                      <a:pt x="327" y="39"/>
                      <a:pt x="327" y="39"/>
                    </a:cubicBezTo>
                    <a:close/>
                  </a:path>
                </a:pathLst>
              </a:custGeom>
              <a:grpFill/>
              <a:ln w="6350">
                <a:noFill/>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GB" sz="1600" b="0" i="0" u="none" strike="noStrike" kern="0" cap="none" spc="0" normalizeH="0" baseline="0" noProof="0">
                  <a:ln>
                    <a:noFill/>
                  </a:ln>
                  <a:solidFill>
                    <a:srgbClr val="5C5C5C"/>
                  </a:solidFill>
                  <a:effectLst/>
                  <a:uLnTx/>
                  <a:uFillTx/>
                  <a:cs typeface="+mn-ea"/>
                  <a:sym typeface="+mn-lt"/>
                </a:endParaRPr>
              </a:p>
            </p:txBody>
          </p:sp>
          <p:sp>
            <p:nvSpPr>
              <p:cNvPr id="64" name="任意多边形 62">
                <a:extLst>
                  <a:ext uri="{FF2B5EF4-FFF2-40B4-BE49-F238E27FC236}">
                    <a16:creationId xmlns:a16="http://schemas.microsoft.com/office/drawing/2014/main" id="{ABBD9BCC-53A7-7EC8-02AB-DAD8CC81D77F}"/>
                  </a:ext>
                </a:extLst>
              </p:cNvPr>
              <p:cNvSpPr/>
              <p:nvPr/>
            </p:nvSpPr>
            <p:spPr bwMode="auto">
              <a:xfrm>
                <a:off x="1865235" y="3492460"/>
                <a:ext cx="762685" cy="673414"/>
              </a:xfrm>
              <a:custGeom>
                <a:avLst/>
                <a:gdLst>
                  <a:gd name="T0" fmla="*/ 572 w 848"/>
                  <a:gd name="T1" fmla="*/ 583 h 749"/>
                  <a:gd name="T2" fmla="*/ 534 w 848"/>
                  <a:gd name="T3" fmla="*/ 567 h 749"/>
                  <a:gd name="T4" fmla="*/ 532 w 848"/>
                  <a:gd name="T5" fmla="*/ 521 h 749"/>
                  <a:gd name="T6" fmla="*/ 471 w 848"/>
                  <a:gd name="T7" fmla="*/ 555 h 749"/>
                  <a:gd name="T8" fmla="*/ 423 w 848"/>
                  <a:gd name="T9" fmla="*/ 630 h 749"/>
                  <a:gd name="T10" fmla="*/ 398 w 848"/>
                  <a:gd name="T11" fmla="*/ 729 h 749"/>
                  <a:gd name="T12" fmla="*/ 319 w 848"/>
                  <a:gd name="T13" fmla="*/ 742 h 749"/>
                  <a:gd name="T14" fmla="*/ 292 w 848"/>
                  <a:gd name="T15" fmla="*/ 699 h 749"/>
                  <a:gd name="T16" fmla="*/ 274 w 848"/>
                  <a:gd name="T17" fmla="*/ 663 h 749"/>
                  <a:gd name="T18" fmla="*/ 245 w 848"/>
                  <a:gd name="T19" fmla="*/ 606 h 749"/>
                  <a:gd name="T20" fmla="*/ 209 w 848"/>
                  <a:gd name="T21" fmla="*/ 592 h 749"/>
                  <a:gd name="T22" fmla="*/ 189 w 848"/>
                  <a:gd name="T23" fmla="*/ 551 h 749"/>
                  <a:gd name="T24" fmla="*/ 159 w 848"/>
                  <a:gd name="T25" fmla="*/ 493 h 749"/>
                  <a:gd name="T26" fmla="*/ 133 w 848"/>
                  <a:gd name="T27" fmla="*/ 546 h 749"/>
                  <a:gd name="T28" fmla="*/ 110 w 848"/>
                  <a:gd name="T29" fmla="*/ 404 h 749"/>
                  <a:gd name="T30" fmla="*/ 98 w 848"/>
                  <a:gd name="T31" fmla="*/ 291 h 749"/>
                  <a:gd name="T32" fmla="*/ 68 w 848"/>
                  <a:gd name="T33" fmla="*/ 189 h 749"/>
                  <a:gd name="T34" fmla="*/ 15 w 848"/>
                  <a:gd name="T35" fmla="*/ 103 h 749"/>
                  <a:gd name="T36" fmla="*/ 12 w 848"/>
                  <a:gd name="T37" fmla="*/ 53 h 749"/>
                  <a:gd name="T38" fmla="*/ 38 w 848"/>
                  <a:gd name="T39" fmla="*/ 4 h 749"/>
                  <a:gd name="T40" fmla="*/ 99 w 848"/>
                  <a:gd name="T41" fmla="*/ 50 h 749"/>
                  <a:gd name="T42" fmla="*/ 132 w 848"/>
                  <a:gd name="T43" fmla="*/ 108 h 749"/>
                  <a:gd name="T44" fmla="*/ 183 w 848"/>
                  <a:gd name="T45" fmla="*/ 125 h 749"/>
                  <a:gd name="T46" fmla="*/ 219 w 848"/>
                  <a:gd name="T47" fmla="*/ 143 h 749"/>
                  <a:gd name="T48" fmla="*/ 260 w 848"/>
                  <a:gd name="T49" fmla="*/ 153 h 749"/>
                  <a:gd name="T50" fmla="*/ 290 w 848"/>
                  <a:gd name="T51" fmla="*/ 124 h 749"/>
                  <a:gd name="T52" fmla="*/ 306 w 848"/>
                  <a:gd name="T53" fmla="*/ 108 h 749"/>
                  <a:gd name="T54" fmla="*/ 329 w 848"/>
                  <a:gd name="T55" fmla="*/ 86 h 749"/>
                  <a:gd name="T56" fmla="*/ 339 w 848"/>
                  <a:gd name="T57" fmla="*/ 100 h 749"/>
                  <a:gd name="T58" fmla="*/ 368 w 848"/>
                  <a:gd name="T59" fmla="*/ 103 h 749"/>
                  <a:gd name="T60" fmla="*/ 366 w 848"/>
                  <a:gd name="T61" fmla="*/ 40 h 749"/>
                  <a:gd name="T62" fmla="*/ 401 w 848"/>
                  <a:gd name="T63" fmla="*/ 21 h 749"/>
                  <a:gd name="T64" fmla="*/ 438 w 848"/>
                  <a:gd name="T65" fmla="*/ 34 h 749"/>
                  <a:gd name="T66" fmla="*/ 468 w 848"/>
                  <a:gd name="T67" fmla="*/ 59 h 749"/>
                  <a:gd name="T68" fmla="*/ 514 w 848"/>
                  <a:gd name="T69" fmla="*/ 72 h 749"/>
                  <a:gd name="T70" fmla="*/ 527 w 848"/>
                  <a:gd name="T71" fmla="*/ 107 h 749"/>
                  <a:gd name="T72" fmla="*/ 538 w 848"/>
                  <a:gd name="T73" fmla="*/ 151 h 749"/>
                  <a:gd name="T74" fmla="*/ 597 w 848"/>
                  <a:gd name="T75" fmla="*/ 159 h 749"/>
                  <a:gd name="T76" fmla="*/ 620 w 848"/>
                  <a:gd name="T77" fmla="*/ 149 h 749"/>
                  <a:gd name="T78" fmla="*/ 649 w 848"/>
                  <a:gd name="T79" fmla="*/ 142 h 749"/>
                  <a:gd name="T80" fmla="*/ 679 w 848"/>
                  <a:gd name="T81" fmla="*/ 157 h 749"/>
                  <a:gd name="T82" fmla="*/ 724 w 848"/>
                  <a:gd name="T83" fmla="*/ 153 h 749"/>
                  <a:gd name="T84" fmla="*/ 749 w 848"/>
                  <a:gd name="T85" fmla="*/ 178 h 749"/>
                  <a:gd name="T86" fmla="*/ 782 w 848"/>
                  <a:gd name="T87" fmla="*/ 185 h 749"/>
                  <a:gd name="T88" fmla="*/ 809 w 848"/>
                  <a:gd name="T89" fmla="*/ 196 h 749"/>
                  <a:gd name="T90" fmla="*/ 837 w 848"/>
                  <a:gd name="T91" fmla="*/ 191 h 749"/>
                  <a:gd name="T92" fmla="*/ 830 w 848"/>
                  <a:gd name="T93" fmla="*/ 215 h 749"/>
                  <a:gd name="T94" fmla="*/ 826 w 848"/>
                  <a:gd name="T95" fmla="*/ 259 h 749"/>
                  <a:gd name="T96" fmla="*/ 808 w 848"/>
                  <a:gd name="T97" fmla="*/ 313 h 749"/>
                  <a:gd name="T98" fmla="*/ 764 w 848"/>
                  <a:gd name="T99" fmla="*/ 349 h 749"/>
                  <a:gd name="T100" fmla="*/ 707 w 848"/>
                  <a:gd name="T101" fmla="*/ 383 h 749"/>
                  <a:gd name="T102" fmla="*/ 669 w 848"/>
                  <a:gd name="T103" fmla="*/ 376 h 749"/>
                  <a:gd name="T104" fmla="*/ 626 w 848"/>
                  <a:gd name="T105" fmla="*/ 373 h 749"/>
                  <a:gd name="T106" fmla="*/ 626 w 848"/>
                  <a:gd name="T107" fmla="*/ 412 h 749"/>
                  <a:gd name="T108" fmla="*/ 612 w 848"/>
                  <a:gd name="T109" fmla="*/ 452 h 749"/>
                  <a:gd name="T110" fmla="*/ 638 w 848"/>
                  <a:gd name="T111" fmla="*/ 488 h 749"/>
                  <a:gd name="T112" fmla="*/ 681 w 848"/>
                  <a:gd name="T113" fmla="*/ 518 h 749"/>
                  <a:gd name="T114" fmla="*/ 654 w 848"/>
                  <a:gd name="T115" fmla="*/ 509 h 749"/>
                  <a:gd name="T116" fmla="*/ 629 w 848"/>
                  <a:gd name="T117" fmla="*/ 542 h 749"/>
                  <a:gd name="T118" fmla="*/ 660 w 848"/>
                  <a:gd name="T119" fmla="*/ 567 h 749"/>
                  <a:gd name="T120" fmla="*/ 660 w 848"/>
                  <a:gd name="T121" fmla="*/ 600 h 7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848" h="749">
                    <a:moveTo>
                      <a:pt x="602" y="604"/>
                    </a:moveTo>
                    <a:cubicBezTo>
                      <a:pt x="602" y="604"/>
                      <a:pt x="602" y="604"/>
                      <a:pt x="602" y="604"/>
                    </a:cubicBezTo>
                    <a:cubicBezTo>
                      <a:pt x="601" y="604"/>
                      <a:pt x="601" y="604"/>
                      <a:pt x="601" y="604"/>
                    </a:cubicBezTo>
                    <a:cubicBezTo>
                      <a:pt x="601" y="604"/>
                      <a:pt x="600" y="601"/>
                      <a:pt x="600" y="600"/>
                    </a:cubicBezTo>
                    <a:cubicBezTo>
                      <a:pt x="599" y="596"/>
                      <a:pt x="599" y="594"/>
                      <a:pt x="598" y="593"/>
                    </a:cubicBezTo>
                    <a:cubicBezTo>
                      <a:pt x="597" y="593"/>
                      <a:pt x="598" y="592"/>
                      <a:pt x="598" y="591"/>
                    </a:cubicBezTo>
                    <a:cubicBezTo>
                      <a:pt x="598" y="590"/>
                      <a:pt x="597" y="588"/>
                      <a:pt x="597" y="588"/>
                    </a:cubicBezTo>
                    <a:cubicBezTo>
                      <a:pt x="597" y="587"/>
                      <a:pt x="597" y="586"/>
                      <a:pt x="598" y="586"/>
                    </a:cubicBezTo>
                    <a:cubicBezTo>
                      <a:pt x="599" y="585"/>
                      <a:pt x="601" y="585"/>
                      <a:pt x="601" y="583"/>
                    </a:cubicBezTo>
                    <a:cubicBezTo>
                      <a:pt x="601" y="582"/>
                      <a:pt x="600" y="579"/>
                      <a:pt x="599" y="578"/>
                    </a:cubicBezTo>
                    <a:cubicBezTo>
                      <a:pt x="599" y="577"/>
                      <a:pt x="597" y="577"/>
                      <a:pt x="596" y="578"/>
                    </a:cubicBezTo>
                    <a:cubicBezTo>
                      <a:pt x="596" y="578"/>
                      <a:pt x="595" y="578"/>
                      <a:pt x="593" y="578"/>
                    </a:cubicBezTo>
                    <a:cubicBezTo>
                      <a:pt x="592" y="578"/>
                      <a:pt x="591" y="576"/>
                      <a:pt x="592" y="575"/>
                    </a:cubicBezTo>
                    <a:cubicBezTo>
                      <a:pt x="592" y="574"/>
                      <a:pt x="593" y="573"/>
                      <a:pt x="592" y="572"/>
                    </a:cubicBezTo>
                    <a:cubicBezTo>
                      <a:pt x="592" y="571"/>
                      <a:pt x="591" y="571"/>
                      <a:pt x="590" y="571"/>
                    </a:cubicBezTo>
                    <a:cubicBezTo>
                      <a:pt x="589" y="571"/>
                      <a:pt x="588" y="571"/>
                      <a:pt x="587" y="571"/>
                    </a:cubicBezTo>
                    <a:cubicBezTo>
                      <a:pt x="586" y="570"/>
                      <a:pt x="585" y="570"/>
                      <a:pt x="584" y="570"/>
                    </a:cubicBezTo>
                    <a:cubicBezTo>
                      <a:pt x="583" y="570"/>
                      <a:pt x="583" y="569"/>
                      <a:pt x="582" y="569"/>
                    </a:cubicBezTo>
                    <a:cubicBezTo>
                      <a:pt x="581" y="569"/>
                      <a:pt x="582" y="569"/>
                      <a:pt x="581" y="570"/>
                    </a:cubicBezTo>
                    <a:cubicBezTo>
                      <a:pt x="580" y="571"/>
                      <a:pt x="580" y="572"/>
                      <a:pt x="579" y="572"/>
                    </a:cubicBezTo>
                    <a:cubicBezTo>
                      <a:pt x="578" y="572"/>
                      <a:pt x="576" y="571"/>
                      <a:pt x="576" y="572"/>
                    </a:cubicBezTo>
                    <a:cubicBezTo>
                      <a:pt x="576" y="573"/>
                      <a:pt x="576" y="575"/>
                      <a:pt x="576" y="576"/>
                    </a:cubicBezTo>
                    <a:cubicBezTo>
                      <a:pt x="576" y="577"/>
                      <a:pt x="574" y="578"/>
                      <a:pt x="574" y="578"/>
                    </a:cubicBezTo>
                    <a:cubicBezTo>
                      <a:pt x="574" y="579"/>
                      <a:pt x="572" y="579"/>
                      <a:pt x="572" y="580"/>
                    </a:cubicBezTo>
                    <a:cubicBezTo>
                      <a:pt x="571" y="580"/>
                      <a:pt x="570" y="581"/>
                      <a:pt x="570" y="582"/>
                    </a:cubicBezTo>
                    <a:cubicBezTo>
                      <a:pt x="571" y="582"/>
                      <a:pt x="573" y="583"/>
                      <a:pt x="572" y="583"/>
                    </a:cubicBezTo>
                    <a:cubicBezTo>
                      <a:pt x="571" y="583"/>
                      <a:pt x="569" y="583"/>
                      <a:pt x="569" y="584"/>
                    </a:cubicBezTo>
                    <a:cubicBezTo>
                      <a:pt x="569" y="585"/>
                      <a:pt x="568" y="586"/>
                      <a:pt x="567" y="586"/>
                    </a:cubicBezTo>
                    <a:cubicBezTo>
                      <a:pt x="566" y="586"/>
                      <a:pt x="566" y="586"/>
                      <a:pt x="564" y="586"/>
                    </a:cubicBezTo>
                    <a:cubicBezTo>
                      <a:pt x="563" y="587"/>
                      <a:pt x="562" y="586"/>
                      <a:pt x="561" y="587"/>
                    </a:cubicBezTo>
                    <a:cubicBezTo>
                      <a:pt x="560" y="587"/>
                      <a:pt x="560" y="588"/>
                      <a:pt x="559" y="588"/>
                    </a:cubicBezTo>
                    <a:cubicBezTo>
                      <a:pt x="558" y="588"/>
                      <a:pt x="558" y="588"/>
                      <a:pt x="558" y="587"/>
                    </a:cubicBezTo>
                    <a:cubicBezTo>
                      <a:pt x="558" y="587"/>
                      <a:pt x="558" y="586"/>
                      <a:pt x="557" y="587"/>
                    </a:cubicBezTo>
                    <a:cubicBezTo>
                      <a:pt x="556" y="587"/>
                      <a:pt x="554" y="588"/>
                      <a:pt x="553" y="588"/>
                    </a:cubicBezTo>
                    <a:cubicBezTo>
                      <a:pt x="552" y="588"/>
                      <a:pt x="552" y="589"/>
                      <a:pt x="551" y="589"/>
                    </a:cubicBezTo>
                    <a:cubicBezTo>
                      <a:pt x="550" y="590"/>
                      <a:pt x="549" y="591"/>
                      <a:pt x="549" y="591"/>
                    </a:cubicBezTo>
                    <a:cubicBezTo>
                      <a:pt x="549" y="591"/>
                      <a:pt x="548" y="590"/>
                      <a:pt x="547" y="590"/>
                    </a:cubicBezTo>
                    <a:cubicBezTo>
                      <a:pt x="546" y="591"/>
                      <a:pt x="545" y="592"/>
                      <a:pt x="545" y="592"/>
                    </a:cubicBezTo>
                    <a:cubicBezTo>
                      <a:pt x="544" y="592"/>
                      <a:pt x="543" y="591"/>
                      <a:pt x="543" y="590"/>
                    </a:cubicBezTo>
                    <a:cubicBezTo>
                      <a:pt x="542" y="589"/>
                      <a:pt x="542" y="588"/>
                      <a:pt x="541" y="588"/>
                    </a:cubicBezTo>
                    <a:cubicBezTo>
                      <a:pt x="541" y="587"/>
                      <a:pt x="540" y="589"/>
                      <a:pt x="539" y="588"/>
                    </a:cubicBezTo>
                    <a:cubicBezTo>
                      <a:pt x="538" y="588"/>
                      <a:pt x="538" y="587"/>
                      <a:pt x="537" y="587"/>
                    </a:cubicBezTo>
                    <a:cubicBezTo>
                      <a:pt x="536" y="586"/>
                      <a:pt x="535" y="585"/>
                      <a:pt x="534" y="584"/>
                    </a:cubicBezTo>
                    <a:cubicBezTo>
                      <a:pt x="533" y="583"/>
                      <a:pt x="532" y="582"/>
                      <a:pt x="531" y="582"/>
                    </a:cubicBezTo>
                    <a:cubicBezTo>
                      <a:pt x="530" y="581"/>
                      <a:pt x="530" y="581"/>
                      <a:pt x="529" y="579"/>
                    </a:cubicBezTo>
                    <a:cubicBezTo>
                      <a:pt x="529" y="578"/>
                      <a:pt x="528" y="577"/>
                      <a:pt x="527" y="576"/>
                    </a:cubicBezTo>
                    <a:cubicBezTo>
                      <a:pt x="526" y="575"/>
                      <a:pt x="525" y="575"/>
                      <a:pt x="524" y="575"/>
                    </a:cubicBezTo>
                    <a:cubicBezTo>
                      <a:pt x="523" y="574"/>
                      <a:pt x="522" y="573"/>
                      <a:pt x="523" y="573"/>
                    </a:cubicBezTo>
                    <a:cubicBezTo>
                      <a:pt x="524" y="572"/>
                      <a:pt x="526" y="573"/>
                      <a:pt x="527" y="573"/>
                    </a:cubicBezTo>
                    <a:cubicBezTo>
                      <a:pt x="528" y="573"/>
                      <a:pt x="530" y="572"/>
                      <a:pt x="530" y="572"/>
                    </a:cubicBezTo>
                    <a:cubicBezTo>
                      <a:pt x="530" y="571"/>
                      <a:pt x="530" y="569"/>
                      <a:pt x="531" y="569"/>
                    </a:cubicBezTo>
                    <a:cubicBezTo>
                      <a:pt x="532" y="568"/>
                      <a:pt x="533" y="568"/>
                      <a:pt x="534" y="567"/>
                    </a:cubicBezTo>
                    <a:cubicBezTo>
                      <a:pt x="534" y="567"/>
                      <a:pt x="534" y="566"/>
                      <a:pt x="534" y="565"/>
                    </a:cubicBezTo>
                    <a:cubicBezTo>
                      <a:pt x="534" y="564"/>
                      <a:pt x="534" y="564"/>
                      <a:pt x="534" y="563"/>
                    </a:cubicBezTo>
                    <a:cubicBezTo>
                      <a:pt x="535" y="562"/>
                      <a:pt x="535" y="562"/>
                      <a:pt x="534" y="562"/>
                    </a:cubicBezTo>
                    <a:cubicBezTo>
                      <a:pt x="533" y="563"/>
                      <a:pt x="531" y="562"/>
                      <a:pt x="531" y="561"/>
                    </a:cubicBezTo>
                    <a:cubicBezTo>
                      <a:pt x="530" y="561"/>
                      <a:pt x="530" y="559"/>
                      <a:pt x="532" y="559"/>
                    </a:cubicBezTo>
                    <a:cubicBezTo>
                      <a:pt x="534" y="559"/>
                      <a:pt x="534" y="558"/>
                      <a:pt x="534" y="557"/>
                    </a:cubicBezTo>
                    <a:cubicBezTo>
                      <a:pt x="535" y="556"/>
                      <a:pt x="536" y="556"/>
                      <a:pt x="536" y="555"/>
                    </a:cubicBezTo>
                    <a:cubicBezTo>
                      <a:pt x="536" y="555"/>
                      <a:pt x="534" y="555"/>
                      <a:pt x="534" y="554"/>
                    </a:cubicBezTo>
                    <a:cubicBezTo>
                      <a:pt x="534" y="553"/>
                      <a:pt x="534" y="553"/>
                      <a:pt x="533" y="553"/>
                    </a:cubicBezTo>
                    <a:cubicBezTo>
                      <a:pt x="533" y="553"/>
                      <a:pt x="531" y="554"/>
                      <a:pt x="531" y="553"/>
                    </a:cubicBezTo>
                    <a:cubicBezTo>
                      <a:pt x="530" y="552"/>
                      <a:pt x="530" y="550"/>
                      <a:pt x="530" y="549"/>
                    </a:cubicBezTo>
                    <a:cubicBezTo>
                      <a:pt x="529" y="548"/>
                      <a:pt x="529" y="547"/>
                      <a:pt x="528" y="547"/>
                    </a:cubicBezTo>
                    <a:cubicBezTo>
                      <a:pt x="527" y="547"/>
                      <a:pt x="526" y="547"/>
                      <a:pt x="526" y="547"/>
                    </a:cubicBezTo>
                    <a:cubicBezTo>
                      <a:pt x="525" y="548"/>
                      <a:pt x="525" y="549"/>
                      <a:pt x="524" y="550"/>
                    </a:cubicBezTo>
                    <a:cubicBezTo>
                      <a:pt x="522" y="550"/>
                      <a:pt x="522" y="550"/>
                      <a:pt x="522" y="549"/>
                    </a:cubicBezTo>
                    <a:cubicBezTo>
                      <a:pt x="522" y="548"/>
                      <a:pt x="521" y="548"/>
                      <a:pt x="521" y="547"/>
                    </a:cubicBezTo>
                    <a:cubicBezTo>
                      <a:pt x="520" y="544"/>
                      <a:pt x="520" y="544"/>
                      <a:pt x="520" y="544"/>
                    </a:cubicBezTo>
                    <a:cubicBezTo>
                      <a:pt x="520" y="543"/>
                      <a:pt x="519" y="542"/>
                      <a:pt x="519" y="541"/>
                    </a:cubicBezTo>
                    <a:cubicBezTo>
                      <a:pt x="519" y="540"/>
                      <a:pt x="519" y="538"/>
                      <a:pt x="520" y="536"/>
                    </a:cubicBezTo>
                    <a:cubicBezTo>
                      <a:pt x="520" y="534"/>
                      <a:pt x="520" y="533"/>
                      <a:pt x="519" y="532"/>
                    </a:cubicBezTo>
                    <a:cubicBezTo>
                      <a:pt x="519" y="531"/>
                      <a:pt x="518" y="531"/>
                      <a:pt x="518" y="530"/>
                    </a:cubicBezTo>
                    <a:cubicBezTo>
                      <a:pt x="519" y="529"/>
                      <a:pt x="520" y="529"/>
                      <a:pt x="521" y="529"/>
                    </a:cubicBezTo>
                    <a:cubicBezTo>
                      <a:pt x="523" y="529"/>
                      <a:pt x="524" y="529"/>
                      <a:pt x="526" y="529"/>
                    </a:cubicBezTo>
                    <a:cubicBezTo>
                      <a:pt x="527" y="528"/>
                      <a:pt x="528" y="526"/>
                      <a:pt x="529" y="524"/>
                    </a:cubicBezTo>
                    <a:cubicBezTo>
                      <a:pt x="530" y="523"/>
                      <a:pt x="532" y="521"/>
                      <a:pt x="532" y="521"/>
                    </a:cubicBezTo>
                    <a:cubicBezTo>
                      <a:pt x="532" y="521"/>
                      <a:pt x="532" y="521"/>
                      <a:pt x="532" y="521"/>
                    </a:cubicBezTo>
                    <a:cubicBezTo>
                      <a:pt x="532" y="521"/>
                      <a:pt x="530" y="520"/>
                      <a:pt x="529" y="519"/>
                    </a:cubicBezTo>
                    <a:cubicBezTo>
                      <a:pt x="528" y="519"/>
                      <a:pt x="526" y="520"/>
                      <a:pt x="524" y="521"/>
                    </a:cubicBezTo>
                    <a:cubicBezTo>
                      <a:pt x="523" y="522"/>
                      <a:pt x="523" y="521"/>
                      <a:pt x="522" y="520"/>
                    </a:cubicBezTo>
                    <a:cubicBezTo>
                      <a:pt x="521" y="519"/>
                      <a:pt x="520" y="518"/>
                      <a:pt x="519" y="518"/>
                    </a:cubicBezTo>
                    <a:cubicBezTo>
                      <a:pt x="519" y="518"/>
                      <a:pt x="518" y="519"/>
                      <a:pt x="518" y="519"/>
                    </a:cubicBezTo>
                    <a:cubicBezTo>
                      <a:pt x="518" y="519"/>
                      <a:pt x="517" y="520"/>
                      <a:pt x="516" y="520"/>
                    </a:cubicBezTo>
                    <a:cubicBezTo>
                      <a:pt x="515" y="520"/>
                      <a:pt x="513" y="520"/>
                      <a:pt x="512" y="520"/>
                    </a:cubicBezTo>
                    <a:cubicBezTo>
                      <a:pt x="510" y="520"/>
                      <a:pt x="509" y="520"/>
                      <a:pt x="508" y="521"/>
                    </a:cubicBezTo>
                    <a:cubicBezTo>
                      <a:pt x="507" y="522"/>
                      <a:pt x="506" y="522"/>
                      <a:pt x="505" y="522"/>
                    </a:cubicBezTo>
                    <a:cubicBezTo>
                      <a:pt x="504" y="521"/>
                      <a:pt x="502" y="521"/>
                      <a:pt x="501" y="521"/>
                    </a:cubicBezTo>
                    <a:cubicBezTo>
                      <a:pt x="499" y="522"/>
                      <a:pt x="497" y="523"/>
                      <a:pt x="496" y="523"/>
                    </a:cubicBezTo>
                    <a:cubicBezTo>
                      <a:pt x="495" y="523"/>
                      <a:pt x="494" y="521"/>
                      <a:pt x="492" y="521"/>
                    </a:cubicBezTo>
                    <a:cubicBezTo>
                      <a:pt x="489" y="521"/>
                      <a:pt x="489" y="521"/>
                      <a:pt x="489" y="518"/>
                    </a:cubicBezTo>
                    <a:cubicBezTo>
                      <a:pt x="489" y="516"/>
                      <a:pt x="487" y="518"/>
                      <a:pt x="486" y="518"/>
                    </a:cubicBezTo>
                    <a:cubicBezTo>
                      <a:pt x="486" y="519"/>
                      <a:pt x="486" y="520"/>
                      <a:pt x="486" y="521"/>
                    </a:cubicBezTo>
                    <a:cubicBezTo>
                      <a:pt x="486" y="523"/>
                      <a:pt x="486" y="524"/>
                      <a:pt x="485" y="525"/>
                    </a:cubicBezTo>
                    <a:cubicBezTo>
                      <a:pt x="485" y="525"/>
                      <a:pt x="483" y="528"/>
                      <a:pt x="482" y="529"/>
                    </a:cubicBezTo>
                    <a:cubicBezTo>
                      <a:pt x="481" y="531"/>
                      <a:pt x="485" y="535"/>
                      <a:pt x="485" y="536"/>
                    </a:cubicBezTo>
                    <a:cubicBezTo>
                      <a:pt x="486" y="538"/>
                      <a:pt x="487" y="542"/>
                      <a:pt x="488" y="543"/>
                    </a:cubicBezTo>
                    <a:cubicBezTo>
                      <a:pt x="488" y="544"/>
                      <a:pt x="488" y="547"/>
                      <a:pt x="489" y="548"/>
                    </a:cubicBezTo>
                    <a:cubicBezTo>
                      <a:pt x="489" y="549"/>
                      <a:pt x="488" y="550"/>
                      <a:pt x="487" y="551"/>
                    </a:cubicBezTo>
                    <a:cubicBezTo>
                      <a:pt x="486" y="551"/>
                      <a:pt x="484" y="553"/>
                      <a:pt x="483" y="553"/>
                    </a:cubicBezTo>
                    <a:cubicBezTo>
                      <a:pt x="481" y="554"/>
                      <a:pt x="478" y="556"/>
                      <a:pt x="477" y="557"/>
                    </a:cubicBezTo>
                    <a:cubicBezTo>
                      <a:pt x="477" y="557"/>
                      <a:pt x="476" y="558"/>
                      <a:pt x="475" y="559"/>
                    </a:cubicBezTo>
                    <a:cubicBezTo>
                      <a:pt x="475" y="559"/>
                      <a:pt x="474" y="558"/>
                      <a:pt x="473" y="557"/>
                    </a:cubicBezTo>
                    <a:cubicBezTo>
                      <a:pt x="473" y="555"/>
                      <a:pt x="472" y="556"/>
                      <a:pt x="471" y="555"/>
                    </a:cubicBezTo>
                    <a:cubicBezTo>
                      <a:pt x="470" y="554"/>
                      <a:pt x="469" y="554"/>
                      <a:pt x="468" y="554"/>
                    </a:cubicBezTo>
                    <a:cubicBezTo>
                      <a:pt x="468" y="554"/>
                      <a:pt x="466" y="556"/>
                      <a:pt x="466" y="557"/>
                    </a:cubicBezTo>
                    <a:cubicBezTo>
                      <a:pt x="465" y="557"/>
                      <a:pt x="463" y="560"/>
                      <a:pt x="462" y="561"/>
                    </a:cubicBezTo>
                    <a:cubicBezTo>
                      <a:pt x="461" y="562"/>
                      <a:pt x="458" y="564"/>
                      <a:pt x="457" y="565"/>
                    </a:cubicBezTo>
                    <a:cubicBezTo>
                      <a:pt x="456" y="566"/>
                      <a:pt x="455" y="568"/>
                      <a:pt x="454" y="569"/>
                    </a:cubicBezTo>
                    <a:cubicBezTo>
                      <a:pt x="454" y="570"/>
                      <a:pt x="453" y="572"/>
                      <a:pt x="454" y="573"/>
                    </a:cubicBezTo>
                    <a:cubicBezTo>
                      <a:pt x="454" y="574"/>
                      <a:pt x="454" y="574"/>
                      <a:pt x="455" y="575"/>
                    </a:cubicBezTo>
                    <a:cubicBezTo>
                      <a:pt x="456" y="575"/>
                      <a:pt x="458" y="574"/>
                      <a:pt x="458" y="575"/>
                    </a:cubicBezTo>
                    <a:cubicBezTo>
                      <a:pt x="459" y="575"/>
                      <a:pt x="459" y="578"/>
                      <a:pt x="459" y="579"/>
                    </a:cubicBezTo>
                    <a:cubicBezTo>
                      <a:pt x="459" y="580"/>
                      <a:pt x="461" y="579"/>
                      <a:pt x="462" y="579"/>
                    </a:cubicBezTo>
                    <a:cubicBezTo>
                      <a:pt x="464" y="579"/>
                      <a:pt x="464" y="579"/>
                      <a:pt x="464" y="579"/>
                    </a:cubicBezTo>
                    <a:cubicBezTo>
                      <a:pt x="464" y="580"/>
                      <a:pt x="463" y="581"/>
                      <a:pt x="463" y="581"/>
                    </a:cubicBezTo>
                    <a:cubicBezTo>
                      <a:pt x="462" y="581"/>
                      <a:pt x="461" y="582"/>
                      <a:pt x="460" y="583"/>
                    </a:cubicBezTo>
                    <a:cubicBezTo>
                      <a:pt x="459" y="584"/>
                      <a:pt x="459" y="586"/>
                      <a:pt x="459" y="586"/>
                    </a:cubicBezTo>
                    <a:cubicBezTo>
                      <a:pt x="459" y="587"/>
                      <a:pt x="459" y="588"/>
                      <a:pt x="459" y="590"/>
                    </a:cubicBezTo>
                    <a:cubicBezTo>
                      <a:pt x="459" y="592"/>
                      <a:pt x="459" y="593"/>
                      <a:pt x="458" y="594"/>
                    </a:cubicBezTo>
                    <a:cubicBezTo>
                      <a:pt x="457" y="595"/>
                      <a:pt x="455" y="598"/>
                      <a:pt x="454" y="600"/>
                    </a:cubicBezTo>
                    <a:cubicBezTo>
                      <a:pt x="452" y="601"/>
                      <a:pt x="450" y="602"/>
                      <a:pt x="449" y="604"/>
                    </a:cubicBezTo>
                    <a:cubicBezTo>
                      <a:pt x="447" y="605"/>
                      <a:pt x="444" y="607"/>
                      <a:pt x="442" y="608"/>
                    </a:cubicBezTo>
                    <a:cubicBezTo>
                      <a:pt x="440" y="610"/>
                      <a:pt x="441" y="611"/>
                      <a:pt x="442" y="614"/>
                    </a:cubicBezTo>
                    <a:cubicBezTo>
                      <a:pt x="443" y="616"/>
                      <a:pt x="440" y="615"/>
                      <a:pt x="438" y="615"/>
                    </a:cubicBezTo>
                    <a:cubicBezTo>
                      <a:pt x="437" y="615"/>
                      <a:pt x="436" y="616"/>
                      <a:pt x="436" y="617"/>
                    </a:cubicBezTo>
                    <a:cubicBezTo>
                      <a:pt x="435" y="617"/>
                      <a:pt x="433" y="620"/>
                      <a:pt x="432" y="622"/>
                    </a:cubicBezTo>
                    <a:cubicBezTo>
                      <a:pt x="431" y="623"/>
                      <a:pt x="430" y="625"/>
                      <a:pt x="430" y="625"/>
                    </a:cubicBezTo>
                    <a:cubicBezTo>
                      <a:pt x="429" y="627"/>
                      <a:pt x="429" y="629"/>
                      <a:pt x="428" y="629"/>
                    </a:cubicBezTo>
                    <a:cubicBezTo>
                      <a:pt x="427" y="630"/>
                      <a:pt x="424" y="630"/>
                      <a:pt x="423" y="630"/>
                    </a:cubicBezTo>
                    <a:cubicBezTo>
                      <a:pt x="422" y="630"/>
                      <a:pt x="420" y="631"/>
                      <a:pt x="418" y="632"/>
                    </a:cubicBezTo>
                    <a:cubicBezTo>
                      <a:pt x="416" y="634"/>
                      <a:pt x="416" y="632"/>
                      <a:pt x="415" y="630"/>
                    </a:cubicBezTo>
                    <a:cubicBezTo>
                      <a:pt x="414" y="628"/>
                      <a:pt x="413" y="630"/>
                      <a:pt x="412" y="631"/>
                    </a:cubicBezTo>
                    <a:cubicBezTo>
                      <a:pt x="412" y="632"/>
                      <a:pt x="410" y="636"/>
                      <a:pt x="410" y="637"/>
                    </a:cubicBezTo>
                    <a:cubicBezTo>
                      <a:pt x="409" y="638"/>
                      <a:pt x="409" y="641"/>
                      <a:pt x="409" y="642"/>
                    </a:cubicBezTo>
                    <a:cubicBezTo>
                      <a:pt x="409" y="643"/>
                      <a:pt x="409" y="644"/>
                      <a:pt x="410" y="646"/>
                    </a:cubicBezTo>
                    <a:cubicBezTo>
                      <a:pt x="410" y="648"/>
                      <a:pt x="411" y="653"/>
                      <a:pt x="411" y="655"/>
                    </a:cubicBezTo>
                    <a:cubicBezTo>
                      <a:pt x="411" y="656"/>
                      <a:pt x="410" y="659"/>
                      <a:pt x="409" y="661"/>
                    </a:cubicBezTo>
                    <a:cubicBezTo>
                      <a:pt x="407" y="663"/>
                      <a:pt x="408" y="665"/>
                      <a:pt x="409" y="666"/>
                    </a:cubicBezTo>
                    <a:cubicBezTo>
                      <a:pt x="410" y="667"/>
                      <a:pt x="409" y="671"/>
                      <a:pt x="409" y="672"/>
                    </a:cubicBezTo>
                    <a:cubicBezTo>
                      <a:pt x="409" y="674"/>
                      <a:pt x="410" y="677"/>
                      <a:pt x="412" y="678"/>
                    </a:cubicBezTo>
                    <a:cubicBezTo>
                      <a:pt x="413" y="679"/>
                      <a:pt x="413" y="680"/>
                      <a:pt x="415" y="682"/>
                    </a:cubicBezTo>
                    <a:cubicBezTo>
                      <a:pt x="416" y="683"/>
                      <a:pt x="416" y="686"/>
                      <a:pt x="417" y="688"/>
                    </a:cubicBezTo>
                    <a:cubicBezTo>
                      <a:pt x="417" y="689"/>
                      <a:pt x="418" y="693"/>
                      <a:pt x="419" y="695"/>
                    </a:cubicBezTo>
                    <a:cubicBezTo>
                      <a:pt x="419" y="698"/>
                      <a:pt x="420" y="700"/>
                      <a:pt x="420" y="702"/>
                    </a:cubicBezTo>
                    <a:cubicBezTo>
                      <a:pt x="419" y="705"/>
                      <a:pt x="420" y="706"/>
                      <a:pt x="421" y="707"/>
                    </a:cubicBezTo>
                    <a:cubicBezTo>
                      <a:pt x="422" y="707"/>
                      <a:pt x="422" y="709"/>
                      <a:pt x="422" y="710"/>
                    </a:cubicBezTo>
                    <a:cubicBezTo>
                      <a:pt x="422" y="711"/>
                      <a:pt x="420" y="712"/>
                      <a:pt x="419" y="713"/>
                    </a:cubicBezTo>
                    <a:cubicBezTo>
                      <a:pt x="417" y="713"/>
                      <a:pt x="417" y="714"/>
                      <a:pt x="417" y="715"/>
                    </a:cubicBezTo>
                    <a:cubicBezTo>
                      <a:pt x="416" y="716"/>
                      <a:pt x="416" y="716"/>
                      <a:pt x="416" y="718"/>
                    </a:cubicBezTo>
                    <a:cubicBezTo>
                      <a:pt x="417" y="721"/>
                      <a:pt x="416" y="722"/>
                      <a:pt x="416" y="724"/>
                    </a:cubicBezTo>
                    <a:cubicBezTo>
                      <a:pt x="416" y="725"/>
                      <a:pt x="414" y="725"/>
                      <a:pt x="413" y="725"/>
                    </a:cubicBezTo>
                    <a:cubicBezTo>
                      <a:pt x="411" y="725"/>
                      <a:pt x="410" y="725"/>
                      <a:pt x="408" y="724"/>
                    </a:cubicBezTo>
                    <a:cubicBezTo>
                      <a:pt x="407" y="724"/>
                      <a:pt x="406" y="725"/>
                      <a:pt x="406" y="725"/>
                    </a:cubicBezTo>
                    <a:cubicBezTo>
                      <a:pt x="405" y="726"/>
                      <a:pt x="403" y="728"/>
                      <a:pt x="402" y="728"/>
                    </a:cubicBezTo>
                    <a:cubicBezTo>
                      <a:pt x="401" y="728"/>
                      <a:pt x="399" y="729"/>
                      <a:pt x="398" y="729"/>
                    </a:cubicBezTo>
                    <a:cubicBezTo>
                      <a:pt x="397" y="730"/>
                      <a:pt x="396" y="731"/>
                      <a:pt x="395" y="733"/>
                    </a:cubicBezTo>
                    <a:cubicBezTo>
                      <a:pt x="394" y="735"/>
                      <a:pt x="393" y="736"/>
                      <a:pt x="392" y="736"/>
                    </a:cubicBezTo>
                    <a:cubicBezTo>
                      <a:pt x="391" y="737"/>
                      <a:pt x="390" y="737"/>
                      <a:pt x="389" y="736"/>
                    </a:cubicBezTo>
                    <a:cubicBezTo>
                      <a:pt x="388" y="736"/>
                      <a:pt x="386" y="734"/>
                      <a:pt x="385" y="734"/>
                    </a:cubicBezTo>
                    <a:cubicBezTo>
                      <a:pt x="384" y="733"/>
                      <a:pt x="385" y="731"/>
                      <a:pt x="386" y="729"/>
                    </a:cubicBezTo>
                    <a:cubicBezTo>
                      <a:pt x="387" y="727"/>
                      <a:pt x="387" y="727"/>
                      <a:pt x="387" y="726"/>
                    </a:cubicBezTo>
                    <a:cubicBezTo>
                      <a:pt x="387" y="725"/>
                      <a:pt x="385" y="724"/>
                      <a:pt x="383" y="723"/>
                    </a:cubicBezTo>
                    <a:cubicBezTo>
                      <a:pt x="381" y="723"/>
                      <a:pt x="380" y="724"/>
                      <a:pt x="379" y="725"/>
                    </a:cubicBezTo>
                    <a:cubicBezTo>
                      <a:pt x="378" y="726"/>
                      <a:pt x="376" y="726"/>
                      <a:pt x="375" y="727"/>
                    </a:cubicBezTo>
                    <a:cubicBezTo>
                      <a:pt x="374" y="727"/>
                      <a:pt x="372" y="728"/>
                      <a:pt x="370" y="728"/>
                    </a:cubicBezTo>
                    <a:cubicBezTo>
                      <a:pt x="368" y="728"/>
                      <a:pt x="367" y="729"/>
                      <a:pt x="367" y="729"/>
                    </a:cubicBezTo>
                    <a:cubicBezTo>
                      <a:pt x="366" y="730"/>
                      <a:pt x="365" y="732"/>
                      <a:pt x="364" y="733"/>
                    </a:cubicBezTo>
                    <a:cubicBezTo>
                      <a:pt x="363" y="734"/>
                      <a:pt x="361" y="735"/>
                      <a:pt x="359" y="735"/>
                    </a:cubicBezTo>
                    <a:cubicBezTo>
                      <a:pt x="357" y="735"/>
                      <a:pt x="357" y="736"/>
                      <a:pt x="354" y="738"/>
                    </a:cubicBezTo>
                    <a:cubicBezTo>
                      <a:pt x="352" y="739"/>
                      <a:pt x="349" y="743"/>
                      <a:pt x="347" y="745"/>
                    </a:cubicBezTo>
                    <a:cubicBezTo>
                      <a:pt x="345" y="747"/>
                      <a:pt x="345" y="748"/>
                      <a:pt x="344" y="749"/>
                    </a:cubicBezTo>
                    <a:cubicBezTo>
                      <a:pt x="343" y="749"/>
                      <a:pt x="343" y="749"/>
                      <a:pt x="343" y="749"/>
                    </a:cubicBezTo>
                    <a:cubicBezTo>
                      <a:pt x="342" y="749"/>
                      <a:pt x="341" y="748"/>
                      <a:pt x="340" y="748"/>
                    </a:cubicBezTo>
                    <a:cubicBezTo>
                      <a:pt x="339" y="747"/>
                      <a:pt x="339" y="747"/>
                      <a:pt x="339" y="746"/>
                    </a:cubicBezTo>
                    <a:cubicBezTo>
                      <a:pt x="338" y="746"/>
                      <a:pt x="336" y="747"/>
                      <a:pt x="335" y="747"/>
                    </a:cubicBezTo>
                    <a:cubicBezTo>
                      <a:pt x="334" y="747"/>
                      <a:pt x="333" y="747"/>
                      <a:pt x="332" y="747"/>
                    </a:cubicBezTo>
                    <a:cubicBezTo>
                      <a:pt x="332" y="746"/>
                      <a:pt x="330" y="745"/>
                      <a:pt x="329" y="745"/>
                    </a:cubicBezTo>
                    <a:cubicBezTo>
                      <a:pt x="327" y="745"/>
                      <a:pt x="327" y="746"/>
                      <a:pt x="326" y="747"/>
                    </a:cubicBezTo>
                    <a:cubicBezTo>
                      <a:pt x="326" y="748"/>
                      <a:pt x="325" y="749"/>
                      <a:pt x="324" y="749"/>
                    </a:cubicBezTo>
                    <a:cubicBezTo>
                      <a:pt x="323" y="749"/>
                      <a:pt x="322" y="747"/>
                      <a:pt x="322" y="747"/>
                    </a:cubicBezTo>
                    <a:cubicBezTo>
                      <a:pt x="322" y="747"/>
                      <a:pt x="319" y="743"/>
                      <a:pt x="319" y="742"/>
                    </a:cubicBezTo>
                    <a:cubicBezTo>
                      <a:pt x="320" y="741"/>
                      <a:pt x="321" y="740"/>
                      <a:pt x="320" y="739"/>
                    </a:cubicBezTo>
                    <a:cubicBezTo>
                      <a:pt x="320" y="738"/>
                      <a:pt x="318" y="738"/>
                      <a:pt x="317" y="737"/>
                    </a:cubicBezTo>
                    <a:cubicBezTo>
                      <a:pt x="316" y="737"/>
                      <a:pt x="316" y="735"/>
                      <a:pt x="315" y="735"/>
                    </a:cubicBezTo>
                    <a:cubicBezTo>
                      <a:pt x="314" y="734"/>
                      <a:pt x="312" y="734"/>
                      <a:pt x="312" y="734"/>
                    </a:cubicBezTo>
                    <a:cubicBezTo>
                      <a:pt x="311" y="733"/>
                      <a:pt x="312" y="732"/>
                      <a:pt x="310" y="732"/>
                    </a:cubicBezTo>
                    <a:cubicBezTo>
                      <a:pt x="309" y="733"/>
                      <a:pt x="307" y="733"/>
                      <a:pt x="307" y="733"/>
                    </a:cubicBezTo>
                    <a:cubicBezTo>
                      <a:pt x="306" y="733"/>
                      <a:pt x="306" y="732"/>
                      <a:pt x="305" y="731"/>
                    </a:cubicBezTo>
                    <a:cubicBezTo>
                      <a:pt x="304" y="730"/>
                      <a:pt x="304" y="729"/>
                      <a:pt x="304" y="727"/>
                    </a:cubicBezTo>
                    <a:cubicBezTo>
                      <a:pt x="304" y="726"/>
                      <a:pt x="304" y="726"/>
                      <a:pt x="306" y="726"/>
                    </a:cubicBezTo>
                    <a:cubicBezTo>
                      <a:pt x="307" y="726"/>
                      <a:pt x="308" y="727"/>
                      <a:pt x="308" y="726"/>
                    </a:cubicBezTo>
                    <a:cubicBezTo>
                      <a:pt x="309" y="726"/>
                      <a:pt x="309" y="726"/>
                      <a:pt x="308" y="725"/>
                    </a:cubicBezTo>
                    <a:cubicBezTo>
                      <a:pt x="307" y="725"/>
                      <a:pt x="307" y="725"/>
                      <a:pt x="308" y="724"/>
                    </a:cubicBezTo>
                    <a:cubicBezTo>
                      <a:pt x="308" y="724"/>
                      <a:pt x="310" y="723"/>
                      <a:pt x="309" y="723"/>
                    </a:cubicBezTo>
                    <a:cubicBezTo>
                      <a:pt x="308" y="722"/>
                      <a:pt x="306" y="722"/>
                      <a:pt x="306" y="721"/>
                    </a:cubicBezTo>
                    <a:cubicBezTo>
                      <a:pt x="306" y="720"/>
                      <a:pt x="307" y="719"/>
                      <a:pt x="306" y="718"/>
                    </a:cubicBezTo>
                    <a:cubicBezTo>
                      <a:pt x="305" y="716"/>
                      <a:pt x="303" y="715"/>
                      <a:pt x="302" y="714"/>
                    </a:cubicBezTo>
                    <a:cubicBezTo>
                      <a:pt x="302" y="714"/>
                      <a:pt x="302" y="713"/>
                      <a:pt x="300" y="712"/>
                    </a:cubicBezTo>
                    <a:cubicBezTo>
                      <a:pt x="298" y="711"/>
                      <a:pt x="298" y="710"/>
                      <a:pt x="297" y="709"/>
                    </a:cubicBezTo>
                    <a:cubicBezTo>
                      <a:pt x="297" y="709"/>
                      <a:pt x="296" y="709"/>
                      <a:pt x="295" y="709"/>
                    </a:cubicBezTo>
                    <a:cubicBezTo>
                      <a:pt x="294" y="709"/>
                      <a:pt x="294" y="708"/>
                      <a:pt x="293" y="708"/>
                    </a:cubicBezTo>
                    <a:cubicBezTo>
                      <a:pt x="292" y="708"/>
                      <a:pt x="291" y="707"/>
                      <a:pt x="291" y="706"/>
                    </a:cubicBezTo>
                    <a:cubicBezTo>
                      <a:pt x="291" y="706"/>
                      <a:pt x="291" y="705"/>
                      <a:pt x="291" y="705"/>
                    </a:cubicBezTo>
                    <a:cubicBezTo>
                      <a:pt x="290" y="705"/>
                      <a:pt x="290" y="704"/>
                      <a:pt x="289" y="704"/>
                    </a:cubicBezTo>
                    <a:cubicBezTo>
                      <a:pt x="289" y="703"/>
                      <a:pt x="288" y="703"/>
                      <a:pt x="288" y="701"/>
                    </a:cubicBezTo>
                    <a:cubicBezTo>
                      <a:pt x="288" y="700"/>
                      <a:pt x="287" y="699"/>
                      <a:pt x="289" y="699"/>
                    </a:cubicBezTo>
                    <a:cubicBezTo>
                      <a:pt x="290" y="699"/>
                      <a:pt x="292" y="699"/>
                      <a:pt x="292" y="699"/>
                    </a:cubicBezTo>
                    <a:cubicBezTo>
                      <a:pt x="293" y="699"/>
                      <a:pt x="294" y="698"/>
                      <a:pt x="294" y="696"/>
                    </a:cubicBezTo>
                    <a:cubicBezTo>
                      <a:pt x="294" y="695"/>
                      <a:pt x="293" y="695"/>
                      <a:pt x="294" y="694"/>
                    </a:cubicBezTo>
                    <a:cubicBezTo>
                      <a:pt x="295" y="693"/>
                      <a:pt x="295" y="693"/>
                      <a:pt x="295" y="692"/>
                    </a:cubicBezTo>
                    <a:cubicBezTo>
                      <a:pt x="294" y="692"/>
                      <a:pt x="292" y="691"/>
                      <a:pt x="293" y="690"/>
                    </a:cubicBezTo>
                    <a:cubicBezTo>
                      <a:pt x="295" y="689"/>
                      <a:pt x="295" y="689"/>
                      <a:pt x="296" y="688"/>
                    </a:cubicBezTo>
                    <a:cubicBezTo>
                      <a:pt x="297" y="687"/>
                      <a:pt x="296" y="686"/>
                      <a:pt x="297" y="685"/>
                    </a:cubicBezTo>
                    <a:cubicBezTo>
                      <a:pt x="298" y="685"/>
                      <a:pt x="298" y="685"/>
                      <a:pt x="298" y="684"/>
                    </a:cubicBezTo>
                    <a:cubicBezTo>
                      <a:pt x="297" y="683"/>
                      <a:pt x="296" y="683"/>
                      <a:pt x="295" y="683"/>
                    </a:cubicBezTo>
                    <a:cubicBezTo>
                      <a:pt x="294" y="682"/>
                      <a:pt x="292" y="682"/>
                      <a:pt x="293" y="683"/>
                    </a:cubicBezTo>
                    <a:cubicBezTo>
                      <a:pt x="293" y="685"/>
                      <a:pt x="294" y="686"/>
                      <a:pt x="294" y="687"/>
                    </a:cubicBezTo>
                    <a:cubicBezTo>
                      <a:pt x="293" y="687"/>
                      <a:pt x="293" y="688"/>
                      <a:pt x="293" y="687"/>
                    </a:cubicBezTo>
                    <a:cubicBezTo>
                      <a:pt x="292" y="687"/>
                      <a:pt x="291" y="686"/>
                      <a:pt x="291" y="687"/>
                    </a:cubicBezTo>
                    <a:cubicBezTo>
                      <a:pt x="290" y="688"/>
                      <a:pt x="290" y="688"/>
                      <a:pt x="289" y="688"/>
                    </a:cubicBezTo>
                    <a:cubicBezTo>
                      <a:pt x="289" y="688"/>
                      <a:pt x="288" y="688"/>
                      <a:pt x="288" y="687"/>
                    </a:cubicBezTo>
                    <a:cubicBezTo>
                      <a:pt x="288" y="686"/>
                      <a:pt x="289" y="686"/>
                      <a:pt x="287" y="685"/>
                    </a:cubicBezTo>
                    <a:cubicBezTo>
                      <a:pt x="286" y="685"/>
                      <a:pt x="285" y="684"/>
                      <a:pt x="286" y="683"/>
                    </a:cubicBezTo>
                    <a:cubicBezTo>
                      <a:pt x="286" y="683"/>
                      <a:pt x="287" y="682"/>
                      <a:pt x="287" y="681"/>
                    </a:cubicBezTo>
                    <a:cubicBezTo>
                      <a:pt x="287" y="680"/>
                      <a:pt x="289" y="678"/>
                      <a:pt x="288" y="677"/>
                    </a:cubicBezTo>
                    <a:cubicBezTo>
                      <a:pt x="288" y="676"/>
                      <a:pt x="286" y="674"/>
                      <a:pt x="286" y="673"/>
                    </a:cubicBezTo>
                    <a:cubicBezTo>
                      <a:pt x="285" y="673"/>
                      <a:pt x="285" y="674"/>
                      <a:pt x="284" y="673"/>
                    </a:cubicBezTo>
                    <a:cubicBezTo>
                      <a:pt x="283" y="672"/>
                      <a:pt x="282" y="672"/>
                      <a:pt x="282" y="672"/>
                    </a:cubicBezTo>
                    <a:cubicBezTo>
                      <a:pt x="282" y="672"/>
                      <a:pt x="281" y="672"/>
                      <a:pt x="280" y="672"/>
                    </a:cubicBezTo>
                    <a:cubicBezTo>
                      <a:pt x="279" y="672"/>
                      <a:pt x="278" y="670"/>
                      <a:pt x="278" y="669"/>
                    </a:cubicBezTo>
                    <a:cubicBezTo>
                      <a:pt x="278" y="668"/>
                      <a:pt x="279" y="667"/>
                      <a:pt x="278" y="667"/>
                    </a:cubicBezTo>
                    <a:cubicBezTo>
                      <a:pt x="278" y="667"/>
                      <a:pt x="275" y="667"/>
                      <a:pt x="275" y="666"/>
                    </a:cubicBezTo>
                    <a:cubicBezTo>
                      <a:pt x="275" y="665"/>
                      <a:pt x="276" y="664"/>
                      <a:pt x="274" y="663"/>
                    </a:cubicBezTo>
                    <a:cubicBezTo>
                      <a:pt x="273" y="663"/>
                      <a:pt x="272" y="662"/>
                      <a:pt x="271" y="662"/>
                    </a:cubicBezTo>
                    <a:cubicBezTo>
                      <a:pt x="270" y="661"/>
                      <a:pt x="268" y="661"/>
                      <a:pt x="268" y="659"/>
                    </a:cubicBezTo>
                    <a:cubicBezTo>
                      <a:pt x="269" y="658"/>
                      <a:pt x="269" y="657"/>
                      <a:pt x="269" y="656"/>
                    </a:cubicBezTo>
                    <a:cubicBezTo>
                      <a:pt x="270" y="655"/>
                      <a:pt x="270" y="655"/>
                      <a:pt x="270" y="654"/>
                    </a:cubicBezTo>
                    <a:cubicBezTo>
                      <a:pt x="269" y="653"/>
                      <a:pt x="270" y="653"/>
                      <a:pt x="270" y="652"/>
                    </a:cubicBezTo>
                    <a:cubicBezTo>
                      <a:pt x="270" y="650"/>
                      <a:pt x="271" y="648"/>
                      <a:pt x="271" y="647"/>
                    </a:cubicBezTo>
                    <a:cubicBezTo>
                      <a:pt x="271" y="645"/>
                      <a:pt x="272" y="645"/>
                      <a:pt x="270" y="645"/>
                    </a:cubicBezTo>
                    <a:cubicBezTo>
                      <a:pt x="269" y="644"/>
                      <a:pt x="269" y="644"/>
                      <a:pt x="267" y="644"/>
                    </a:cubicBezTo>
                    <a:cubicBezTo>
                      <a:pt x="266" y="643"/>
                      <a:pt x="265" y="645"/>
                      <a:pt x="264" y="645"/>
                    </a:cubicBezTo>
                    <a:cubicBezTo>
                      <a:pt x="263" y="645"/>
                      <a:pt x="262" y="644"/>
                      <a:pt x="261" y="642"/>
                    </a:cubicBezTo>
                    <a:cubicBezTo>
                      <a:pt x="260" y="641"/>
                      <a:pt x="261" y="640"/>
                      <a:pt x="261" y="639"/>
                    </a:cubicBezTo>
                    <a:cubicBezTo>
                      <a:pt x="261" y="638"/>
                      <a:pt x="260" y="636"/>
                      <a:pt x="260" y="635"/>
                    </a:cubicBezTo>
                    <a:cubicBezTo>
                      <a:pt x="259" y="634"/>
                      <a:pt x="259" y="634"/>
                      <a:pt x="259" y="633"/>
                    </a:cubicBezTo>
                    <a:cubicBezTo>
                      <a:pt x="259" y="632"/>
                      <a:pt x="260" y="632"/>
                      <a:pt x="259" y="631"/>
                    </a:cubicBezTo>
                    <a:cubicBezTo>
                      <a:pt x="258" y="630"/>
                      <a:pt x="258" y="629"/>
                      <a:pt x="257" y="628"/>
                    </a:cubicBezTo>
                    <a:cubicBezTo>
                      <a:pt x="256" y="627"/>
                      <a:pt x="255" y="626"/>
                      <a:pt x="255" y="624"/>
                    </a:cubicBezTo>
                    <a:cubicBezTo>
                      <a:pt x="254" y="623"/>
                      <a:pt x="255" y="622"/>
                      <a:pt x="255" y="621"/>
                    </a:cubicBezTo>
                    <a:cubicBezTo>
                      <a:pt x="254" y="621"/>
                      <a:pt x="254" y="620"/>
                      <a:pt x="254" y="620"/>
                    </a:cubicBezTo>
                    <a:cubicBezTo>
                      <a:pt x="254" y="620"/>
                      <a:pt x="253" y="619"/>
                      <a:pt x="252" y="619"/>
                    </a:cubicBezTo>
                    <a:cubicBezTo>
                      <a:pt x="251" y="620"/>
                      <a:pt x="251" y="621"/>
                      <a:pt x="251" y="621"/>
                    </a:cubicBezTo>
                    <a:cubicBezTo>
                      <a:pt x="251" y="621"/>
                      <a:pt x="251" y="619"/>
                      <a:pt x="251" y="618"/>
                    </a:cubicBezTo>
                    <a:cubicBezTo>
                      <a:pt x="251" y="617"/>
                      <a:pt x="252" y="615"/>
                      <a:pt x="251" y="614"/>
                    </a:cubicBezTo>
                    <a:cubicBezTo>
                      <a:pt x="251" y="613"/>
                      <a:pt x="250" y="611"/>
                      <a:pt x="249" y="610"/>
                    </a:cubicBezTo>
                    <a:cubicBezTo>
                      <a:pt x="248" y="609"/>
                      <a:pt x="247" y="608"/>
                      <a:pt x="247" y="607"/>
                    </a:cubicBezTo>
                    <a:cubicBezTo>
                      <a:pt x="247" y="606"/>
                      <a:pt x="248" y="605"/>
                      <a:pt x="247" y="605"/>
                    </a:cubicBezTo>
                    <a:cubicBezTo>
                      <a:pt x="246" y="606"/>
                      <a:pt x="245" y="606"/>
                      <a:pt x="245" y="606"/>
                    </a:cubicBezTo>
                    <a:cubicBezTo>
                      <a:pt x="245" y="606"/>
                      <a:pt x="247" y="604"/>
                      <a:pt x="247" y="604"/>
                    </a:cubicBezTo>
                    <a:cubicBezTo>
                      <a:pt x="247" y="603"/>
                      <a:pt x="245" y="603"/>
                      <a:pt x="246" y="602"/>
                    </a:cubicBezTo>
                    <a:cubicBezTo>
                      <a:pt x="246" y="601"/>
                      <a:pt x="247" y="601"/>
                      <a:pt x="246" y="600"/>
                    </a:cubicBezTo>
                    <a:cubicBezTo>
                      <a:pt x="245" y="600"/>
                      <a:pt x="242" y="600"/>
                      <a:pt x="241" y="599"/>
                    </a:cubicBezTo>
                    <a:cubicBezTo>
                      <a:pt x="241" y="597"/>
                      <a:pt x="241" y="595"/>
                      <a:pt x="241" y="593"/>
                    </a:cubicBezTo>
                    <a:cubicBezTo>
                      <a:pt x="240" y="592"/>
                      <a:pt x="239" y="591"/>
                      <a:pt x="238" y="590"/>
                    </a:cubicBezTo>
                    <a:cubicBezTo>
                      <a:pt x="237" y="589"/>
                      <a:pt x="236" y="589"/>
                      <a:pt x="236" y="587"/>
                    </a:cubicBezTo>
                    <a:cubicBezTo>
                      <a:pt x="236" y="585"/>
                      <a:pt x="237" y="585"/>
                      <a:pt x="237" y="585"/>
                    </a:cubicBezTo>
                    <a:cubicBezTo>
                      <a:pt x="237" y="584"/>
                      <a:pt x="237" y="584"/>
                      <a:pt x="237" y="583"/>
                    </a:cubicBezTo>
                    <a:cubicBezTo>
                      <a:pt x="236" y="583"/>
                      <a:pt x="236" y="582"/>
                      <a:pt x="236" y="582"/>
                    </a:cubicBezTo>
                    <a:cubicBezTo>
                      <a:pt x="236" y="581"/>
                      <a:pt x="235" y="580"/>
                      <a:pt x="235" y="579"/>
                    </a:cubicBezTo>
                    <a:cubicBezTo>
                      <a:pt x="234" y="578"/>
                      <a:pt x="234" y="578"/>
                      <a:pt x="233" y="578"/>
                    </a:cubicBezTo>
                    <a:cubicBezTo>
                      <a:pt x="232" y="578"/>
                      <a:pt x="231" y="578"/>
                      <a:pt x="230" y="579"/>
                    </a:cubicBezTo>
                    <a:cubicBezTo>
                      <a:pt x="229" y="580"/>
                      <a:pt x="230" y="580"/>
                      <a:pt x="229" y="581"/>
                    </a:cubicBezTo>
                    <a:cubicBezTo>
                      <a:pt x="229" y="582"/>
                      <a:pt x="229" y="584"/>
                      <a:pt x="228" y="584"/>
                    </a:cubicBezTo>
                    <a:cubicBezTo>
                      <a:pt x="227" y="585"/>
                      <a:pt x="226" y="585"/>
                      <a:pt x="225" y="586"/>
                    </a:cubicBezTo>
                    <a:cubicBezTo>
                      <a:pt x="224" y="586"/>
                      <a:pt x="224" y="588"/>
                      <a:pt x="224" y="588"/>
                    </a:cubicBezTo>
                    <a:cubicBezTo>
                      <a:pt x="223" y="588"/>
                      <a:pt x="223" y="586"/>
                      <a:pt x="222" y="586"/>
                    </a:cubicBezTo>
                    <a:cubicBezTo>
                      <a:pt x="221" y="586"/>
                      <a:pt x="221" y="586"/>
                      <a:pt x="220" y="585"/>
                    </a:cubicBezTo>
                    <a:cubicBezTo>
                      <a:pt x="220" y="585"/>
                      <a:pt x="220" y="585"/>
                      <a:pt x="219" y="584"/>
                    </a:cubicBezTo>
                    <a:cubicBezTo>
                      <a:pt x="219" y="583"/>
                      <a:pt x="218" y="583"/>
                      <a:pt x="218" y="583"/>
                    </a:cubicBezTo>
                    <a:cubicBezTo>
                      <a:pt x="217" y="583"/>
                      <a:pt x="215" y="582"/>
                      <a:pt x="215" y="582"/>
                    </a:cubicBezTo>
                    <a:cubicBezTo>
                      <a:pt x="215" y="582"/>
                      <a:pt x="215" y="582"/>
                      <a:pt x="215" y="582"/>
                    </a:cubicBezTo>
                    <a:cubicBezTo>
                      <a:pt x="215" y="582"/>
                      <a:pt x="214" y="583"/>
                      <a:pt x="213" y="584"/>
                    </a:cubicBezTo>
                    <a:cubicBezTo>
                      <a:pt x="213" y="584"/>
                      <a:pt x="213" y="585"/>
                      <a:pt x="213" y="585"/>
                    </a:cubicBezTo>
                    <a:cubicBezTo>
                      <a:pt x="211" y="588"/>
                      <a:pt x="209" y="592"/>
                      <a:pt x="209" y="592"/>
                    </a:cubicBezTo>
                    <a:cubicBezTo>
                      <a:pt x="209" y="592"/>
                      <a:pt x="209" y="592"/>
                      <a:pt x="209" y="592"/>
                    </a:cubicBezTo>
                    <a:cubicBezTo>
                      <a:pt x="208" y="592"/>
                      <a:pt x="208" y="592"/>
                      <a:pt x="208" y="592"/>
                    </a:cubicBezTo>
                    <a:cubicBezTo>
                      <a:pt x="207" y="592"/>
                      <a:pt x="207" y="594"/>
                      <a:pt x="206" y="595"/>
                    </a:cubicBezTo>
                    <a:cubicBezTo>
                      <a:pt x="206" y="595"/>
                      <a:pt x="204" y="594"/>
                      <a:pt x="204" y="594"/>
                    </a:cubicBezTo>
                    <a:cubicBezTo>
                      <a:pt x="204" y="593"/>
                      <a:pt x="204" y="593"/>
                      <a:pt x="204" y="593"/>
                    </a:cubicBezTo>
                    <a:cubicBezTo>
                      <a:pt x="204" y="593"/>
                      <a:pt x="204" y="591"/>
                      <a:pt x="204" y="590"/>
                    </a:cubicBezTo>
                    <a:cubicBezTo>
                      <a:pt x="204" y="589"/>
                      <a:pt x="204" y="589"/>
                      <a:pt x="204" y="588"/>
                    </a:cubicBezTo>
                    <a:cubicBezTo>
                      <a:pt x="203" y="587"/>
                      <a:pt x="202" y="587"/>
                      <a:pt x="203" y="586"/>
                    </a:cubicBezTo>
                    <a:cubicBezTo>
                      <a:pt x="204" y="585"/>
                      <a:pt x="204" y="585"/>
                      <a:pt x="204" y="584"/>
                    </a:cubicBezTo>
                    <a:cubicBezTo>
                      <a:pt x="204" y="583"/>
                      <a:pt x="205" y="582"/>
                      <a:pt x="204" y="582"/>
                    </a:cubicBezTo>
                    <a:cubicBezTo>
                      <a:pt x="203" y="581"/>
                      <a:pt x="201" y="582"/>
                      <a:pt x="200" y="582"/>
                    </a:cubicBezTo>
                    <a:cubicBezTo>
                      <a:pt x="198" y="581"/>
                      <a:pt x="198" y="581"/>
                      <a:pt x="197" y="580"/>
                    </a:cubicBezTo>
                    <a:cubicBezTo>
                      <a:pt x="196" y="580"/>
                      <a:pt x="195" y="579"/>
                      <a:pt x="194" y="579"/>
                    </a:cubicBezTo>
                    <a:cubicBezTo>
                      <a:pt x="193" y="578"/>
                      <a:pt x="193" y="578"/>
                      <a:pt x="194" y="577"/>
                    </a:cubicBezTo>
                    <a:cubicBezTo>
                      <a:pt x="195" y="576"/>
                      <a:pt x="196" y="575"/>
                      <a:pt x="196" y="575"/>
                    </a:cubicBezTo>
                    <a:cubicBezTo>
                      <a:pt x="195" y="574"/>
                      <a:pt x="195" y="574"/>
                      <a:pt x="195" y="574"/>
                    </a:cubicBezTo>
                    <a:cubicBezTo>
                      <a:pt x="194" y="573"/>
                      <a:pt x="193" y="571"/>
                      <a:pt x="192" y="569"/>
                    </a:cubicBezTo>
                    <a:cubicBezTo>
                      <a:pt x="190" y="568"/>
                      <a:pt x="190" y="567"/>
                      <a:pt x="189" y="567"/>
                    </a:cubicBezTo>
                    <a:cubicBezTo>
                      <a:pt x="188" y="567"/>
                      <a:pt x="187" y="565"/>
                      <a:pt x="187" y="564"/>
                    </a:cubicBezTo>
                    <a:cubicBezTo>
                      <a:pt x="186" y="563"/>
                      <a:pt x="185" y="560"/>
                      <a:pt x="184" y="558"/>
                    </a:cubicBezTo>
                    <a:cubicBezTo>
                      <a:pt x="184" y="557"/>
                      <a:pt x="183" y="556"/>
                      <a:pt x="183" y="556"/>
                    </a:cubicBezTo>
                    <a:cubicBezTo>
                      <a:pt x="183" y="555"/>
                      <a:pt x="183" y="555"/>
                      <a:pt x="183" y="555"/>
                    </a:cubicBezTo>
                    <a:cubicBezTo>
                      <a:pt x="183" y="555"/>
                      <a:pt x="183" y="553"/>
                      <a:pt x="184" y="552"/>
                    </a:cubicBezTo>
                    <a:cubicBezTo>
                      <a:pt x="184" y="552"/>
                      <a:pt x="186" y="551"/>
                      <a:pt x="187" y="552"/>
                    </a:cubicBezTo>
                    <a:cubicBezTo>
                      <a:pt x="187" y="552"/>
                      <a:pt x="188" y="553"/>
                      <a:pt x="188" y="553"/>
                    </a:cubicBezTo>
                    <a:cubicBezTo>
                      <a:pt x="188" y="553"/>
                      <a:pt x="188" y="551"/>
                      <a:pt x="189" y="551"/>
                    </a:cubicBezTo>
                    <a:cubicBezTo>
                      <a:pt x="191" y="551"/>
                      <a:pt x="193" y="551"/>
                      <a:pt x="194" y="550"/>
                    </a:cubicBezTo>
                    <a:cubicBezTo>
                      <a:pt x="194" y="550"/>
                      <a:pt x="194" y="549"/>
                      <a:pt x="194" y="548"/>
                    </a:cubicBezTo>
                    <a:cubicBezTo>
                      <a:pt x="195" y="547"/>
                      <a:pt x="197" y="547"/>
                      <a:pt x="196" y="546"/>
                    </a:cubicBezTo>
                    <a:cubicBezTo>
                      <a:pt x="195" y="546"/>
                      <a:pt x="192" y="544"/>
                      <a:pt x="193" y="543"/>
                    </a:cubicBezTo>
                    <a:cubicBezTo>
                      <a:pt x="195" y="542"/>
                      <a:pt x="195" y="543"/>
                      <a:pt x="195" y="542"/>
                    </a:cubicBezTo>
                    <a:cubicBezTo>
                      <a:pt x="195" y="541"/>
                      <a:pt x="196" y="540"/>
                      <a:pt x="195" y="540"/>
                    </a:cubicBezTo>
                    <a:cubicBezTo>
                      <a:pt x="193" y="539"/>
                      <a:pt x="193" y="539"/>
                      <a:pt x="193" y="538"/>
                    </a:cubicBezTo>
                    <a:cubicBezTo>
                      <a:pt x="192" y="538"/>
                      <a:pt x="192" y="537"/>
                      <a:pt x="191" y="537"/>
                    </a:cubicBezTo>
                    <a:cubicBezTo>
                      <a:pt x="190" y="537"/>
                      <a:pt x="188" y="536"/>
                      <a:pt x="188" y="536"/>
                    </a:cubicBezTo>
                    <a:cubicBezTo>
                      <a:pt x="188" y="536"/>
                      <a:pt x="186" y="536"/>
                      <a:pt x="186" y="534"/>
                    </a:cubicBezTo>
                    <a:cubicBezTo>
                      <a:pt x="187" y="532"/>
                      <a:pt x="187" y="530"/>
                      <a:pt x="187" y="529"/>
                    </a:cubicBezTo>
                    <a:cubicBezTo>
                      <a:pt x="186" y="528"/>
                      <a:pt x="184" y="528"/>
                      <a:pt x="184" y="527"/>
                    </a:cubicBezTo>
                    <a:cubicBezTo>
                      <a:pt x="183" y="527"/>
                      <a:pt x="181" y="527"/>
                      <a:pt x="181" y="525"/>
                    </a:cubicBezTo>
                    <a:cubicBezTo>
                      <a:pt x="181" y="523"/>
                      <a:pt x="182" y="522"/>
                      <a:pt x="181" y="521"/>
                    </a:cubicBezTo>
                    <a:cubicBezTo>
                      <a:pt x="180" y="520"/>
                      <a:pt x="180" y="519"/>
                      <a:pt x="179" y="518"/>
                    </a:cubicBezTo>
                    <a:cubicBezTo>
                      <a:pt x="178" y="516"/>
                      <a:pt x="177" y="516"/>
                      <a:pt x="177" y="515"/>
                    </a:cubicBezTo>
                    <a:cubicBezTo>
                      <a:pt x="176" y="515"/>
                      <a:pt x="173" y="514"/>
                      <a:pt x="173" y="513"/>
                    </a:cubicBezTo>
                    <a:cubicBezTo>
                      <a:pt x="173" y="512"/>
                      <a:pt x="172" y="510"/>
                      <a:pt x="172" y="511"/>
                    </a:cubicBezTo>
                    <a:cubicBezTo>
                      <a:pt x="171" y="511"/>
                      <a:pt x="169" y="512"/>
                      <a:pt x="170" y="511"/>
                    </a:cubicBezTo>
                    <a:cubicBezTo>
                      <a:pt x="170" y="509"/>
                      <a:pt x="170" y="509"/>
                      <a:pt x="169" y="508"/>
                    </a:cubicBezTo>
                    <a:cubicBezTo>
                      <a:pt x="169" y="507"/>
                      <a:pt x="168" y="505"/>
                      <a:pt x="166" y="505"/>
                    </a:cubicBezTo>
                    <a:cubicBezTo>
                      <a:pt x="165" y="504"/>
                      <a:pt x="163" y="504"/>
                      <a:pt x="163" y="503"/>
                    </a:cubicBezTo>
                    <a:cubicBezTo>
                      <a:pt x="162" y="502"/>
                      <a:pt x="161" y="499"/>
                      <a:pt x="161" y="498"/>
                    </a:cubicBezTo>
                    <a:cubicBezTo>
                      <a:pt x="161" y="497"/>
                      <a:pt x="161" y="495"/>
                      <a:pt x="161" y="494"/>
                    </a:cubicBezTo>
                    <a:cubicBezTo>
                      <a:pt x="161" y="493"/>
                      <a:pt x="161" y="491"/>
                      <a:pt x="161" y="491"/>
                    </a:cubicBezTo>
                    <a:cubicBezTo>
                      <a:pt x="161" y="491"/>
                      <a:pt x="160" y="492"/>
                      <a:pt x="159" y="493"/>
                    </a:cubicBezTo>
                    <a:cubicBezTo>
                      <a:pt x="158" y="494"/>
                      <a:pt x="158" y="494"/>
                      <a:pt x="157" y="494"/>
                    </a:cubicBezTo>
                    <a:cubicBezTo>
                      <a:pt x="156" y="494"/>
                      <a:pt x="154" y="493"/>
                      <a:pt x="154" y="494"/>
                    </a:cubicBezTo>
                    <a:cubicBezTo>
                      <a:pt x="153" y="495"/>
                      <a:pt x="152" y="497"/>
                      <a:pt x="152" y="498"/>
                    </a:cubicBezTo>
                    <a:cubicBezTo>
                      <a:pt x="152" y="499"/>
                      <a:pt x="152" y="500"/>
                      <a:pt x="152" y="501"/>
                    </a:cubicBezTo>
                    <a:cubicBezTo>
                      <a:pt x="151" y="502"/>
                      <a:pt x="151" y="502"/>
                      <a:pt x="150" y="502"/>
                    </a:cubicBezTo>
                    <a:cubicBezTo>
                      <a:pt x="149" y="502"/>
                      <a:pt x="148" y="503"/>
                      <a:pt x="147" y="504"/>
                    </a:cubicBezTo>
                    <a:cubicBezTo>
                      <a:pt x="147" y="505"/>
                      <a:pt x="146" y="505"/>
                      <a:pt x="146" y="506"/>
                    </a:cubicBezTo>
                    <a:cubicBezTo>
                      <a:pt x="147" y="507"/>
                      <a:pt x="146" y="508"/>
                      <a:pt x="146" y="509"/>
                    </a:cubicBezTo>
                    <a:cubicBezTo>
                      <a:pt x="146" y="510"/>
                      <a:pt x="146" y="511"/>
                      <a:pt x="145" y="511"/>
                    </a:cubicBezTo>
                    <a:cubicBezTo>
                      <a:pt x="144" y="512"/>
                      <a:pt x="143" y="510"/>
                      <a:pt x="143" y="511"/>
                    </a:cubicBezTo>
                    <a:cubicBezTo>
                      <a:pt x="143" y="511"/>
                      <a:pt x="142" y="513"/>
                      <a:pt x="141" y="514"/>
                    </a:cubicBezTo>
                    <a:cubicBezTo>
                      <a:pt x="140" y="515"/>
                      <a:pt x="140" y="517"/>
                      <a:pt x="139" y="517"/>
                    </a:cubicBezTo>
                    <a:cubicBezTo>
                      <a:pt x="139" y="517"/>
                      <a:pt x="138" y="517"/>
                      <a:pt x="137" y="517"/>
                    </a:cubicBezTo>
                    <a:cubicBezTo>
                      <a:pt x="136" y="517"/>
                      <a:pt x="135" y="517"/>
                      <a:pt x="135" y="518"/>
                    </a:cubicBezTo>
                    <a:cubicBezTo>
                      <a:pt x="135" y="519"/>
                      <a:pt x="134" y="521"/>
                      <a:pt x="135" y="522"/>
                    </a:cubicBezTo>
                    <a:cubicBezTo>
                      <a:pt x="135" y="523"/>
                      <a:pt x="136" y="524"/>
                      <a:pt x="136" y="525"/>
                    </a:cubicBezTo>
                    <a:cubicBezTo>
                      <a:pt x="136" y="526"/>
                      <a:pt x="135" y="526"/>
                      <a:pt x="135" y="526"/>
                    </a:cubicBezTo>
                    <a:cubicBezTo>
                      <a:pt x="135" y="526"/>
                      <a:pt x="135" y="528"/>
                      <a:pt x="135" y="529"/>
                    </a:cubicBezTo>
                    <a:cubicBezTo>
                      <a:pt x="136" y="530"/>
                      <a:pt x="138" y="530"/>
                      <a:pt x="137" y="530"/>
                    </a:cubicBezTo>
                    <a:cubicBezTo>
                      <a:pt x="136" y="531"/>
                      <a:pt x="136" y="532"/>
                      <a:pt x="135" y="533"/>
                    </a:cubicBezTo>
                    <a:cubicBezTo>
                      <a:pt x="135" y="534"/>
                      <a:pt x="134" y="535"/>
                      <a:pt x="134" y="536"/>
                    </a:cubicBezTo>
                    <a:cubicBezTo>
                      <a:pt x="134" y="537"/>
                      <a:pt x="133" y="537"/>
                      <a:pt x="133" y="538"/>
                    </a:cubicBezTo>
                    <a:cubicBezTo>
                      <a:pt x="134" y="539"/>
                      <a:pt x="135" y="541"/>
                      <a:pt x="135" y="541"/>
                    </a:cubicBezTo>
                    <a:cubicBezTo>
                      <a:pt x="135" y="542"/>
                      <a:pt x="135" y="542"/>
                      <a:pt x="135" y="542"/>
                    </a:cubicBezTo>
                    <a:cubicBezTo>
                      <a:pt x="135" y="542"/>
                      <a:pt x="134" y="542"/>
                      <a:pt x="134" y="543"/>
                    </a:cubicBezTo>
                    <a:cubicBezTo>
                      <a:pt x="133" y="544"/>
                      <a:pt x="133" y="546"/>
                      <a:pt x="133" y="546"/>
                    </a:cubicBezTo>
                    <a:cubicBezTo>
                      <a:pt x="132" y="547"/>
                      <a:pt x="132" y="550"/>
                      <a:pt x="132" y="551"/>
                    </a:cubicBezTo>
                    <a:cubicBezTo>
                      <a:pt x="131" y="551"/>
                      <a:pt x="130" y="549"/>
                      <a:pt x="129" y="548"/>
                    </a:cubicBezTo>
                    <a:cubicBezTo>
                      <a:pt x="127" y="547"/>
                      <a:pt x="126" y="546"/>
                      <a:pt x="126" y="544"/>
                    </a:cubicBezTo>
                    <a:cubicBezTo>
                      <a:pt x="126" y="543"/>
                      <a:pt x="125" y="540"/>
                      <a:pt x="125" y="539"/>
                    </a:cubicBezTo>
                    <a:cubicBezTo>
                      <a:pt x="124" y="538"/>
                      <a:pt x="122" y="536"/>
                      <a:pt x="121" y="535"/>
                    </a:cubicBezTo>
                    <a:cubicBezTo>
                      <a:pt x="120" y="533"/>
                      <a:pt x="118" y="531"/>
                      <a:pt x="118" y="531"/>
                    </a:cubicBezTo>
                    <a:cubicBezTo>
                      <a:pt x="118" y="531"/>
                      <a:pt x="117" y="530"/>
                      <a:pt x="117" y="530"/>
                    </a:cubicBezTo>
                    <a:cubicBezTo>
                      <a:pt x="116" y="528"/>
                      <a:pt x="117" y="526"/>
                      <a:pt x="117" y="525"/>
                    </a:cubicBezTo>
                    <a:cubicBezTo>
                      <a:pt x="118" y="523"/>
                      <a:pt x="117" y="520"/>
                      <a:pt x="117" y="517"/>
                    </a:cubicBezTo>
                    <a:cubicBezTo>
                      <a:pt x="117" y="515"/>
                      <a:pt x="117" y="513"/>
                      <a:pt x="117" y="511"/>
                    </a:cubicBezTo>
                    <a:cubicBezTo>
                      <a:pt x="117" y="509"/>
                      <a:pt x="115" y="508"/>
                      <a:pt x="115" y="506"/>
                    </a:cubicBezTo>
                    <a:cubicBezTo>
                      <a:pt x="114" y="504"/>
                      <a:pt x="114" y="501"/>
                      <a:pt x="114" y="500"/>
                    </a:cubicBezTo>
                    <a:cubicBezTo>
                      <a:pt x="113" y="498"/>
                      <a:pt x="113" y="494"/>
                      <a:pt x="113" y="493"/>
                    </a:cubicBezTo>
                    <a:cubicBezTo>
                      <a:pt x="113" y="491"/>
                      <a:pt x="113" y="488"/>
                      <a:pt x="113" y="487"/>
                    </a:cubicBezTo>
                    <a:cubicBezTo>
                      <a:pt x="114" y="486"/>
                      <a:pt x="115" y="484"/>
                      <a:pt x="115" y="482"/>
                    </a:cubicBezTo>
                    <a:cubicBezTo>
                      <a:pt x="115" y="480"/>
                      <a:pt x="115" y="477"/>
                      <a:pt x="115" y="474"/>
                    </a:cubicBezTo>
                    <a:cubicBezTo>
                      <a:pt x="115" y="472"/>
                      <a:pt x="115" y="469"/>
                      <a:pt x="115" y="466"/>
                    </a:cubicBezTo>
                    <a:cubicBezTo>
                      <a:pt x="115" y="462"/>
                      <a:pt x="115" y="458"/>
                      <a:pt x="115" y="456"/>
                    </a:cubicBezTo>
                    <a:cubicBezTo>
                      <a:pt x="115" y="453"/>
                      <a:pt x="115" y="452"/>
                      <a:pt x="114" y="450"/>
                    </a:cubicBezTo>
                    <a:cubicBezTo>
                      <a:pt x="113" y="449"/>
                      <a:pt x="112" y="448"/>
                      <a:pt x="112" y="446"/>
                    </a:cubicBezTo>
                    <a:cubicBezTo>
                      <a:pt x="112" y="445"/>
                      <a:pt x="112" y="439"/>
                      <a:pt x="112" y="436"/>
                    </a:cubicBezTo>
                    <a:cubicBezTo>
                      <a:pt x="113" y="434"/>
                      <a:pt x="112" y="429"/>
                      <a:pt x="112" y="427"/>
                    </a:cubicBezTo>
                    <a:cubicBezTo>
                      <a:pt x="112" y="424"/>
                      <a:pt x="112" y="424"/>
                      <a:pt x="111" y="422"/>
                    </a:cubicBezTo>
                    <a:cubicBezTo>
                      <a:pt x="110" y="420"/>
                      <a:pt x="110" y="420"/>
                      <a:pt x="109" y="417"/>
                    </a:cubicBezTo>
                    <a:cubicBezTo>
                      <a:pt x="108" y="415"/>
                      <a:pt x="108" y="413"/>
                      <a:pt x="108" y="412"/>
                    </a:cubicBezTo>
                    <a:cubicBezTo>
                      <a:pt x="108" y="410"/>
                      <a:pt x="109" y="406"/>
                      <a:pt x="110" y="404"/>
                    </a:cubicBezTo>
                    <a:cubicBezTo>
                      <a:pt x="110" y="401"/>
                      <a:pt x="110" y="400"/>
                      <a:pt x="111" y="399"/>
                    </a:cubicBezTo>
                    <a:cubicBezTo>
                      <a:pt x="111" y="397"/>
                      <a:pt x="113" y="395"/>
                      <a:pt x="113" y="393"/>
                    </a:cubicBezTo>
                    <a:cubicBezTo>
                      <a:pt x="114" y="391"/>
                      <a:pt x="114" y="388"/>
                      <a:pt x="114" y="386"/>
                    </a:cubicBezTo>
                    <a:cubicBezTo>
                      <a:pt x="113" y="384"/>
                      <a:pt x="113" y="381"/>
                      <a:pt x="113" y="379"/>
                    </a:cubicBezTo>
                    <a:cubicBezTo>
                      <a:pt x="114" y="376"/>
                      <a:pt x="113" y="375"/>
                      <a:pt x="112" y="374"/>
                    </a:cubicBezTo>
                    <a:cubicBezTo>
                      <a:pt x="111" y="373"/>
                      <a:pt x="110" y="372"/>
                      <a:pt x="110" y="371"/>
                    </a:cubicBezTo>
                    <a:cubicBezTo>
                      <a:pt x="110" y="369"/>
                      <a:pt x="109" y="369"/>
                      <a:pt x="110" y="367"/>
                    </a:cubicBezTo>
                    <a:cubicBezTo>
                      <a:pt x="110" y="365"/>
                      <a:pt x="110" y="364"/>
                      <a:pt x="109" y="363"/>
                    </a:cubicBezTo>
                    <a:cubicBezTo>
                      <a:pt x="109" y="362"/>
                      <a:pt x="109" y="361"/>
                      <a:pt x="110" y="359"/>
                    </a:cubicBezTo>
                    <a:cubicBezTo>
                      <a:pt x="110" y="357"/>
                      <a:pt x="109" y="356"/>
                      <a:pt x="109" y="354"/>
                    </a:cubicBezTo>
                    <a:cubicBezTo>
                      <a:pt x="109" y="352"/>
                      <a:pt x="109" y="351"/>
                      <a:pt x="110" y="349"/>
                    </a:cubicBezTo>
                    <a:cubicBezTo>
                      <a:pt x="110" y="346"/>
                      <a:pt x="109" y="346"/>
                      <a:pt x="109" y="345"/>
                    </a:cubicBezTo>
                    <a:cubicBezTo>
                      <a:pt x="109" y="343"/>
                      <a:pt x="108" y="341"/>
                      <a:pt x="108" y="340"/>
                    </a:cubicBezTo>
                    <a:cubicBezTo>
                      <a:pt x="107" y="338"/>
                      <a:pt x="107" y="336"/>
                      <a:pt x="107" y="334"/>
                    </a:cubicBezTo>
                    <a:cubicBezTo>
                      <a:pt x="107" y="332"/>
                      <a:pt x="107" y="330"/>
                      <a:pt x="107" y="329"/>
                    </a:cubicBezTo>
                    <a:cubicBezTo>
                      <a:pt x="107" y="327"/>
                      <a:pt x="106" y="325"/>
                      <a:pt x="106" y="323"/>
                    </a:cubicBezTo>
                    <a:cubicBezTo>
                      <a:pt x="106" y="322"/>
                      <a:pt x="106" y="321"/>
                      <a:pt x="107" y="321"/>
                    </a:cubicBezTo>
                    <a:cubicBezTo>
                      <a:pt x="108" y="320"/>
                      <a:pt x="108" y="320"/>
                      <a:pt x="109" y="319"/>
                    </a:cubicBezTo>
                    <a:cubicBezTo>
                      <a:pt x="111" y="318"/>
                      <a:pt x="111" y="316"/>
                      <a:pt x="111" y="315"/>
                    </a:cubicBezTo>
                    <a:cubicBezTo>
                      <a:pt x="111" y="314"/>
                      <a:pt x="109" y="314"/>
                      <a:pt x="108" y="314"/>
                    </a:cubicBezTo>
                    <a:cubicBezTo>
                      <a:pt x="107" y="313"/>
                      <a:pt x="105" y="312"/>
                      <a:pt x="105" y="311"/>
                    </a:cubicBezTo>
                    <a:cubicBezTo>
                      <a:pt x="104" y="310"/>
                      <a:pt x="104" y="309"/>
                      <a:pt x="103" y="308"/>
                    </a:cubicBezTo>
                    <a:cubicBezTo>
                      <a:pt x="103" y="307"/>
                      <a:pt x="99" y="304"/>
                      <a:pt x="98" y="304"/>
                    </a:cubicBezTo>
                    <a:cubicBezTo>
                      <a:pt x="97" y="303"/>
                      <a:pt x="97" y="301"/>
                      <a:pt x="97" y="300"/>
                    </a:cubicBezTo>
                    <a:cubicBezTo>
                      <a:pt x="98" y="299"/>
                      <a:pt x="99" y="297"/>
                      <a:pt x="100" y="295"/>
                    </a:cubicBezTo>
                    <a:cubicBezTo>
                      <a:pt x="100" y="293"/>
                      <a:pt x="99" y="292"/>
                      <a:pt x="98" y="291"/>
                    </a:cubicBezTo>
                    <a:cubicBezTo>
                      <a:pt x="97" y="290"/>
                      <a:pt x="95" y="289"/>
                      <a:pt x="94" y="288"/>
                    </a:cubicBezTo>
                    <a:cubicBezTo>
                      <a:pt x="94" y="287"/>
                      <a:pt x="93" y="284"/>
                      <a:pt x="93" y="283"/>
                    </a:cubicBezTo>
                    <a:cubicBezTo>
                      <a:pt x="92" y="281"/>
                      <a:pt x="91" y="280"/>
                      <a:pt x="89" y="279"/>
                    </a:cubicBezTo>
                    <a:cubicBezTo>
                      <a:pt x="88" y="277"/>
                      <a:pt x="86" y="275"/>
                      <a:pt x="86" y="274"/>
                    </a:cubicBezTo>
                    <a:cubicBezTo>
                      <a:pt x="85" y="273"/>
                      <a:pt x="86" y="270"/>
                      <a:pt x="86" y="268"/>
                    </a:cubicBezTo>
                    <a:cubicBezTo>
                      <a:pt x="86" y="266"/>
                      <a:pt x="87" y="265"/>
                      <a:pt x="88" y="263"/>
                    </a:cubicBezTo>
                    <a:cubicBezTo>
                      <a:pt x="89" y="261"/>
                      <a:pt x="92" y="262"/>
                      <a:pt x="93" y="263"/>
                    </a:cubicBezTo>
                    <a:cubicBezTo>
                      <a:pt x="94" y="264"/>
                      <a:pt x="96" y="268"/>
                      <a:pt x="96" y="269"/>
                    </a:cubicBezTo>
                    <a:cubicBezTo>
                      <a:pt x="97" y="270"/>
                      <a:pt x="99" y="270"/>
                      <a:pt x="100" y="270"/>
                    </a:cubicBezTo>
                    <a:cubicBezTo>
                      <a:pt x="100" y="270"/>
                      <a:pt x="101" y="268"/>
                      <a:pt x="102" y="266"/>
                    </a:cubicBezTo>
                    <a:cubicBezTo>
                      <a:pt x="102" y="264"/>
                      <a:pt x="103" y="264"/>
                      <a:pt x="106" y="262"/>
                    </a:cubicBezTo>
                    <a:cubicBezTo>
                      <a:pt x="109" y="260"/>
                      <a:pt x="106" y="257"/>
                      <a:pt x="105" y="255"/>
                    </a:cubicBezTo>
                    <a:cubicBezTo>
                      <a:pt x="104" y="254"/>
                      <a:pt x="103" y="253"/>
                      <a:pt x="102" y="252"/>
                    </a:cubicBezTo>
                    <a:cubicBezTo>
                      <a:pt x="101" y="251"/>
                      <a:pt x="98" y="249"/>
                      <a:pt x="96" y="248"/>
                    </a:cubicBezTo>
                    <a:cubicBezTo>
                      <a:pt x="94" y="246"/>
                      <a:pt x="94" y="244"/>
                      <a:pt x="92" y="242"/>
                    </a:cubicBezTo>
                    <a:cubicBezTo>
                      <a:pt x="91" y="240"/>
                      <a:pt x="88" y="238"/>
                      <a:pt x="87" y="237"/>
                    </a:cubicBezTo>
                    <a:cubicBezTo>
                      <a:pt x="85" y="235"/>
                      <a:pt x="85" y="233"/>
                      <a:pt x="84" y="232"/>
                    </a:cubicBezTo>
                    <a:cubicBezTo>
                      <a:pt x="84" y="231"/>
                      <a:pt x="84" y="230"/>
                      <a:pt x="83" y="228"/>
                    </a:cubicBezTo>
                    <a:cubicBezTo>
                      <a:pt x="83" y="226"/>
                      <a:pt x="82" y="225"/>
                      <a:pt x="81" y="223"/>
                    </a:cubicBezTo>
                    <a:cubicBezTo>
                      <a:pt x="80" y="222"/>
                      <a:pt x="78" y="220"/>
                      <a:pt x="77" y="219"/>
                    </a:cubicBezTo>
                    <a:cubicBezTo>
                      <a:pt x="76" y="218"/>
                      <a:pt x="75" y="215"/>
                      <a:pt x="74" y="213"/>
                    </a:cubicBezTo>
                    <a:cubicBezTo>
                      <a:pt x="73" y="211"/>
                      <a:pt x="73" y="210"/>
                      <a:pt x="74" y="208"/>
                    </a:cubicBezTo>
                    <a:cubicBezTo>
                      <a:pt x="75" y="207"/>
                      <a:pt x="76" y="206"/>
                      <a:pt x="76" y="204"/>
                    </a:cubicBezTo>
                    <a:cubicBezTo>
                      <a:pt x="77" y="201"/>
                      <a:pt x="76" y="200"/>
                      <a:pt x="75" y="198"/>
                    </a:cubicBezTo>
                    <a:cubicBezTo>
                      <a:pt x="74" y="197"/>
                      <a:pt x="72" y="194"/>
                      <a:pt x="71" y="193"/>
                    </a:cubicBezTo>
                    <a:cubicBezTo>
                      <a:pt x="70" y="192"/>
                      <a:pt x="68" y="190"/>
                      <a:pt x="68" y="189"/>
                    </a:cubicBezTo>
                    <a:cubicBezTo>
                      <a:pt x="67" y="188"/>
                      <a:pt x="65" y="184"/>
                      <a:pt x="65" y="183"/>
                    </a:cubicBezTo>
                    <a:cubicBezTo>
                      <a:pt x="64" y="181"/>
                      <a:pt x="63" y="179"/>
                      <a:pt x="62" y="178"/>
                    </a:cubicBezTo>
                    <a:cubicBezTo>
                      <a:pt x="62" y="176"/>
                      <a:pt x="62" y="173"/>
                      <a:pt x="62" y="171"/>
                    </a:cubicBezTo>
                    <a:cubicBezTo>
                      <a:pt x="62" y="169"/>
                      <a:pt x="60" y="167"/>
                      <a:pt x="59" y="167"/>
                    </a:cubicBezTo>
                    <a:cubicBezTo>
                      <a:pt x="57" y="166"/>
                      <a:pt x="54" y="164"/>
                      <a:pt x="52" y="162"/>
                    </a:cubicBezTo>
                    <a:cubicBezTo>
                      <a:pt x="51" y="162"/>
                      <a:pt x="50" y="161"/>
                      <a:pt x="48" y="159"/>
                    </a:cubicBezTo>
                    <a:cubicBezTo>
                      <a:pt x="47" y="158"/>
                      <a:pt x="46" y="158"/>
                      <a:pt x="45" y="157"/>
                    </a:cubicBezTo>
                    <a:cubicBezTo>
                      <a:pt x="44" y="156"/>
                      <a:pt x="42" y="155"/>
                      <a:pt x="40" y="155"/>
                    </a:cubicBezTo>
                    <a:cubicBezTo>
                      <a:pt x="39" y="155"/>
                      <a:pt x="35" y="153"/>
                      <a:pt x="33" y="152"/>
                    </a:cubicBezTo>
                    <a:cubicBezTo>
                      <a:pt x="30" y="152"/>
                      <a:pt x="26" y="150"/>
                      <a:pt x="25" y="149"/>
                    </a:cubicBezTo>
                    <a:cubicBezTo>
                      <a:pt x="24" y="149"/>
                      <a:pt x="21" y="147"/>
                      <a:pt x="20" y="146"/>
                    </a:cubicBezTo>
                    <a:cubicBezTo>
                      <a:pt x="19" y="145"/>
                      <a:pt x="17" y="142"/>
                      <a:pt x="16" y="142"/>
                    </a:cubicBezTo>
                    <a:cubicBezTo>
                      <a:pt x="15" y="141"/>
                      <a:pt x="11" y="139"/>
                      <a:pt x="10" y="138"/>
                    </a:cubicBezTo>
                    <a:cubicBezTo>
                      <a:pt x="8" y="137"/>
                      <a:pt x="7" y="135"/>
                      <a:pt x="6" y="133"/>
                    </a:cubicBezTo>
                    <a:cubicBezTo>
                      <a:pt x="4" y="131"/>
                      <a:pt x="4" y="129"/>
                      <a:pt x="3" y="127"/>
                    </a:cubicBezTo>
                    <a:cubicBezTo>
                      <a:pt x="2" y="125"/>
                      <a:pt x="2" y="124"/>
                      <a:pt x="2" y="123"/>
                    </a:cubicBezTo>
                    <a:cubicBezTo>
                      <a:pt x="2" y="121"/>
                      <a:pt x="2" y="119"/>
                      <a:pt x="2" y="118"/>
                    </a:cubicBezTo>
                    <a:cubicBezTo>
                      <a:pt x="2" y="117"/>
                      <a:pt x="1" y="116"/>
                      <a:pt x="0" y="115"/>
                    </a:cubicBezTo>
                    <a:cubicBezTo>
                      <a:pt x="1" y="114"/>
                      <a:pt x="1" y="114"/>
                      <a:pt x="1" y="114"/>
                    </a:cubicBezTo>
                    <a:cubicBezTo>
                      <a:pt x="1" y="114"/>
                      <a:pt x="2" y="113"/>
                      <a:pt x="2" y="112"/>
                    </a:cubicBezTo>
                    <a:cubicBezTo>
                      <a:pt x="2" y="111"/>
                      <a:pt x="2" y="110"/>
                      <a:pt x="3" y="110"/>
                    </a:cubicBezTo>
                    <a:cubicBezTo>
                      <a:pt x="4" y="109"/>
                      <a:pt x="7" y="108"/>
                      <a:pt x="8" y="108"/>
                    </a:cubicBezTo>
                    <a:cubicBezTo>
                      <a:pt x="9" y="108"/>
                      <a:pt x="11" y="108"/>
                      <a:pt x="12" y="108"/>
                    </a:cubicBezTo>
                    <a:cubicBezTo>
                      <a:pt x="12" y="108"/>
                      <a:pt x="14" y="108"/>
                      <a:pt x="13" y="107"/>
                    </a:cubicBezTo>
                    <a:cubicBezTo>
                      <a:pt x="13" y="106"/>
                      <a:pt x="12" y="105"/>
                      <a:pt x="13" y="105"/>
                    </a:cubicBezTo>
                    <a:cubicBezTo>
                      <a:pt x="14" y="104"/>
                      <a:pt x="15" y="104"/>
                      <a:pt x="15" y="103"/>
                    </a:cubicBezTo>
                    <a:cubicBezTo>
                      <a:pt x="15" y="102"/>
                      <a:pt x="15" y="101"/>
                      <a:pt x="15" y="100"/>
                    </a:cubicBezTo>
                    <a:cubicBezTo>
                      <a:pt x="14" y="99"/>
                      <a:pt x="14" y="99"/>
                      <a:pt x="13" y="98"/>
                    </a:cubicBezTo>
                    <a:cubicBezTo>
                      <a:pt x="13" y="97"/>
                      <a:pt x="12" y="97"/>
                      <a:pt x="12" y="96"/>
                    </a:cubicBezTo>
                    <a:cubicBezTo>
                      <a:pt x="13" y="95"/>
                      <a:pt x="13" y="95"/>
                      <a:pt x="13" y="94"/>
                    </a:cubicBezTo>
                    <a:cubicBezTo>
                      <a:pt x="12" y="93"/>
                      <a:pt x="13" y="92"/>
                      <a:pt x="13" y="91"/>
                    </a:cubicBezTo>
                    <a:cubicBezTo>
                      <a:pt x="14" y="90"/>
                      <a:pt x="16" y="88"/>
                      <a:pt x="17" y="88"/>
                    </a:cubicBezTo>
                    <a:cubicBezTo>
                      <a:pt x="17" y="88"/>
                      <a:pt x="19" y="87"/>
                      <a:pt x="20" y="86"/>
                    </a:cubicBezTo>
                    <a:cubicBezTo>
                      <a:pt x="20" y="85"/>
                      <a:pt x="22" y="84"/>
                      <a:pt x="22" y="83"/>
                    </a:cubicBezTo>
                    <a:cubicBezTo>
                      <a:pt x="22" y="82"/>
                      <a:pt x="23" y="81"/>
                      <a:pt x="23" y="80"/>
                    </a:cubicBezTo>
                    <a:cubicBezTo>
                      <a:pt x="23" y="79"/>
                      <a:pt x="23" y="76"/>
                      <a:pt x="25" y="76"/>
                    </a:cubicBezTo>
                    <a:cubicBezTo>
                      <a:pt x="27" y="77"/>
                      <a:pt x="28" y="77"/>
                      <a:pt x="28" y="76"/>
                    </a:cubicBezTo>
                    <a:cubicBezTo>
                      <a:pt x="28" y="76"/>
                      <a:pt x="28" y="75"/>
                      <a:pt x="29" y="75"/>
                    </a:cubicBezTo>
                    <a:cubicBezTo>
                      <a:pt x="29" y="75"/>
                      <a:pt x="30" y="75"/>
                      <a:pt x="31" y="74"/>
                    </a:cubicBezTo>
                    <a:cubicBezTo>
                      <a:pt x="31" y="73"/>
                      <a:pt x="32" y="73"/>
                      <a:pt x="32" y="73"/>
                    </a:cubicBezTo>
                    <a:cubicBezTo>
                      <a:pt x="33" y="73"/>
                      <a:pt x="34" y="72"/>
                      <a:pt x="34" y="71"/>
                    </a:cubicBezTo>
                    <a:cubicBezTo>
                      <a:pt x="34" y="71"/>
                      <a:pt x="31" y="70"/>
                      <a:pt x="30" y="69"/>
                    </a:cubicBezTo>
                    <a:cubicBezTo>
                      <a:pt x="29" y="69"/>
                      <a:pt x="28" y="69"/>
                      <a:pt x="28" y="68"/>
                    </a:cubicBezTo>
                    <a:cubicBezTo>
                      <a:pt x="27" y="67"/>
                      <a:pt x="27" y="67"/>
                      <a:pt x="26" y="67"/>
                    </a:cubicBezTo>
                    <a:cubicBezTo>
                      <a:pt x="25" y="66"/>
                      <a:pt x="24" y="66"/>
                      <a:pt x="23" y="66"/>
                    </a:cubicBezTo>
                    <a:cubicBezTo>
                      <a:pt x="22" y="66"/>
                      <a:pt x="22" y="65"/>
                      <a:pt x="21" y="65"/>
                    </a:cubicBezTo>
                    <a:cubicBezTo>
                      <a:pt x="19" y="64"/>
                      <a:pt x="19" y="64"/>
                      <a:pt x="19" y="63"/>
                    </a:cubicBezTo>
                    <a:cubicBezTo>
                      <a:pt x="19" y="63"/>
                      <a:pt x="19" y="63"/>
                      <a:pt x="18" y="62"/>
                    </a:cubicBezTo>
                    <a:cubicBezTo>
                      <a:pt x="17" y="61"/>
                      <a:pt x="16" y="60"/>
                      <a:pt x="17" y="59"/>
                    </a:cubicBezTo>
                    <a:cubicBezTo>
                      <a:pt x="17" y="59"/>
                      <a:pt x="18" y="55"/>
                      <a:pt x="17" y="54"/>
                    </a:cubicBezTo>
                    <a:cubicBezTo>
                      <a:pt x="17" y="54"/>
                      <a:pt x="16" y="54"/>
                      <a:pt x="14" y="54"/>
                    </a:cubicBezTo>
                    <a:cubicBezTo>
                      <a:pt x="12" y="54"/>
                      <a:pt x="12" y="54"/>
                      <a:pt x="12" y="53"/>
                    </a:cubicBezTo>
                    <a:cubicBezTo>
                      <a:pt x="12" y="53"/>
                      <a:pt x="12" y="52"/>
                      <a:pt x="11" y="52"/>
                    </a:cubicBezTo>
                    <a:cubicBezTo>
                      <a:pt x="10" y="52"/>
                      <a:pt x="9" y="50"/>
                      <a:pt x="10" y="49"/>
                    </a:cubicBezTo>
                    <a:cubicBezTo>
                      <a:pt x="11" y="48"/>
                      <a:pt x="12" y="45"/>
                      <a:pt x="12" y="44"/>
                    </a:cubicBezTo>
                    <a:cubicBezTo>
                      <a:pt x="11" y="43"/>
                      <a:pt x="11" y="42"/>
                      <a:pt x="11" y="41"/>
                    </a:cubicBezTo>
                    <a:cubicBezTo>
                      <a:pt x="11" y="39"/>
                      <a:pt x="11" y="38"/>
                      <a:pt x="11" y="37"/>
                    </a:cubicBezTo>
                    <a:cubicBezTo>
                      <a:pt x="11" y="36"/>
                      <a:pt x="11" y="34"/>
                      <a:pt x="10" y="34"/>
                    </a:cubicBezTo>
                    <a:cubicBezTo>
                      <a:pt x="9" y="33"/>
                      <a:pt x="8" y="33"/>
                      <a:pt x="8" y="32"/>
                    </a:cubicBezTo>
                    <a:cubicBezTo>
                      <a:pt x="8" y="30"/>
                      <a:pt x="9" y="30"/>
                      <a:pt x="9" y="30"/>
                    </a:cubicBezTo>
                    <a:cubicBezTo>
                      <a:pt x="10" y="30"/>
                      <a:pt x="10" y="29"/>
                      <a:pt x="10" y="28"/>
                    </a:cubicBezTo>
                    <a:cubicBezTo>
                      <a:pt x="10" y="27"/>
                      <a:pt x="10" y="26"/>
                      <a:pt x="10" y="26"/>
                    </a:cubicBezTo>
                    <a:cubicBezTo>
                      <a:pt x="11" y="26"/>
                      <a:pt x="12" y="27"/>
                      <a:pt x="13" y="27"/>
                    </a:cubicBezTo>
                    <a:cubicBezTo>
                      <a:pt x="14" y="27"/>
                      <a:pt x="15" y="27"/>
                      <a:pt x="15" y="27"/>
                    </a:cubicBezTo>
                    <a:cubicBezTo>
                      <a:pt x="15" y="26"/>
                      <a:pt x="15" y="26"/>
                      <a:pt x="16" y="26"/>
                    </a:cubicBezTo>
                    <a:cubicBezTo>
                      <a:pt x="17" y="26"/>
                      <a:pt x="19" y="25"/>
                      <a:pt x="20" y="25"/>
                    </a:cubicBezTo>
                    <a:cubicBezTo>
                      <a:pt x="20" y="25"/>
                      <a:pt x="20" y="26"/>
                      <a:pt x="21" y="25"/>
                    </a:cubicBezTo>
                    <a:cubicBezTo>
                      <a:pt x="23" y="25"/>
                      <a:pt x="26" y="23"/>
                      <a:pt x="27" y="24"/>
                    </a:cubicBezTo>
                    <a:cubicBezTo>
                      <a:pt x="28" y="25"/>
                      <a:pt x="29" y="25"/>
                      <a:pt x="29" y="24"/>
                    </a:cubicBezTo>
                    <a:cubicBezTo>
                      <a:pt x="29" y="23"/>
                      <a:pt x="30" y="23"/>
                      <a:pt x="30" y="22"/>
                    </a:cubicBezTo>
                    <a:cubicBezTo>
                      <a:pt x="31" y="21"/>
                      <a:pt x="31" y="19"/>
                      <a:pt x="30" y="18"/>
                    </a:cubicBezTo>
                    <a:cubicBezTo>
                      <a:pt x="30" y="17"/>
                      <a:pt x="31" y="17"/>
                      <a:pt x="32" y="17"/>
                    </a:cubicBezTo>
                    <a:cubicBezTo>
                      <a:pt x="33" y="17"/>
                      <a:pt x="33" y="16"/>
                      <a:pt x="34" y="15"/>
                    </a:cubicBezTo>
                    <a:cubicBezTo>
                      <a:pt x="34" y="14"/>
                      <a:pt x="35" y="12"/>
                      <a:pt x="34" y="11"/>
                    </a:cubicBezTo>
                    <a:cubicBezTo>
                      <a:pt x="33" y="10"/>
                      <a:pt x="32" y="8"/>
                      <a:pt x="32" y="7"/>
                    </a:cubicBezTo>
                    <a:cubicBezTo>
                      <a:pt x="32" y="7"/>
                      <a:pt x="33" y="6"/>
                      <a:pt x="34" y="6"/>
                    </a:cubicBezTo>
                    <a:cubicBezTo>
                      <a:pt x="37" y="5"/>
                      <a:pt x="37" y="5"/>
                      <a:pt x="37" y="5"/>
                    </a:cubicBezTo>
                    <a:cubicBezTo>
                      <a:pt x="37" y="4"/>
                      <a:pt x="38" y="4"/>
                      <a:pt x="38" y="4"/>
                    </a:cubicBezTo>
                    <a:cubicBezTo>
                      <a:pt x="39" y="4"/>
                      <a:pt x="41" y="3"/>
                      <a:pt x="41" y="2"/>
                    </a:cubicBezTo>
                    <a:cubicBezTo>
                      <a:pt x="42" y="1"/>
                      <a:pt x="43" y="0"/>
                      <a:pt x="43" y="0"/>
                    </a:cubicBezTo>
                    <a:cubicBezTo>
                      <a:pt x="44" y="0"/>
                      <a:pt x="48" y="0"/>
                      <a:pt x="50" y="0"/>
                    </a:cubicBezTo>
                    <a:cubicBezTo>
                      <a:pt x="52" y="1"/>
                      <a:pt x="54" y="2"/>
                      <a:pt x="55" y="4"/>
                    </a:cubicBezTo>
                    <a:cubicBezTo>
                      <a:pt x="57" y="6"/>
                      <a:pt x="58" y="8"/>
                      <a:pt x="59" y="9"/>
                    </a:cubicBezTo>
                    <a:cubicBezTo>
                      <a:pt x="61" y="9"/>
                      <a:pt x="63" y="9"/>
                      <a:pt x="65" y="10"/>
                    </a:cubicBezTo>
                    <a:cubicBezTo>
                      <a:pt x="67" y="10"/>
                      <a:pt x="69" y="11"/>
                      <a:pt x="70" y="12"/>
                    </a:cubicBezTo>
                    <a:cubicBezTo>
                      <a:pt x="71" y="12"/>
                      <a:pt x="73" y="13"/>
                      <a:pt x="74" y="13"/>
                    </a:cubicBezTo>
                    <a:cubicBezTo>
                      <a:pt x="76" y="13"/>
                      <a:pt x="81" y="12"/>
                      <a:pt x="83" y="12"/>
                    </a:cubicBezTo>
                    <a:cubicBezTo>
                      <a:pt x="84" y="12"/>
                      <a:pt x="86" y="12"/>
                      <a:pt x="86" y="12"/>
                    </a:cubicBezTo>
                    <a:cubicBezTo>
                      <a:pt x="86" y="13"/>
                      <a:pt x="86" y="13"/>
                      <a:pt x="86" y="13"/>
                    </a:cubicBezTo>
                    <a:cubicBezTo>
                      <a:pt x="86" y="13"/>
                      <a:pt x="85" y="16"/>
                      <a:pt x="86" y="17"/>
                    </a:cubicBezTo>
                    <a:cubicBezTo>
                      <a:pt x="86" y="17"/>
                      <a:pt x="89" y="20"/>
                      <a:pt x="89" y="21"/>
                    </a:cubicBezTo>
                    <a:cubicBezTo>
                      <a:pt x="89" y="22"/>
                      <a:pt x="89" y="25"/>
                      <a:pt x="88" y="25"/>
                    </a:cubicBezTo>
                    <a:cubicBezTo>
                      <a:pt x="87" y="26"/>
                      <a:pt x="86" y="26"/>
                      <a:pt x="86" y="27"/>
                    </a:cubicBezTo>
                    <a:cubicBezTo>
                      <a:pt x="86" y="28"/>
                      <a:pt x="86" y="28"/>
                      <a:pt x="86" y="29"/>
                    </a:cubicBezTo>
                    <a:cubicBezTo>
                      <a:pt x="87" y="29"/>
                      <a:pt x="88" y="31"/>
                      <a:pt x="87" y="31"/>
                    </a:cubicBezTo>
                    <a:cubicBezTo>
                      <a:pt x="87" y="32"/>
                      <a:pt x="85" y="33"/>
                      <a:pt x="86" y="34"/>
                    </a:cubicBezTo>
                    <a:cubicBezTo>
                      <a:pt x="86" y="35"/>
                      <a:pt x="88" y="36"/>
                      <a:pt x="88" y="36"/>
                    </a:cubicBezTo>
                    <a:cubicBezTo>
                      <a:pt x="89" y="36"/>
                      <a:pt x="90" y="36"/>
                      <a:pt x="90" y="36"/>
                    </a:cubicBezTo>
                    <a:cubicBezTo>
                      <a:pt x="91" y="37"/>
                      <a:pt x="92" y="40"/>
                      <a:pt x="91" y="41"/>
                    </a:cubicBezTo>
                    <a:cubicBezTo>
                      <a:pt x="91" y="42"/>
                      <a:pt x="91" y="43"/>
                      <a:pt x="92" y="43"/>
                    </a:cubicBezTo>
                    <a:cubicBezTo>
                      <a:pt x="93" y="43"/>
                      <a:pt x="94" y="42"/>
                      <a:pt x="94" y="43"/>
                    </a:cubicBezTo>
                    <a:cubicBezTo>
                      <a:pt x="94" y="45"/>
                      <a:pt x="95" y="45"/>
                      <a:pt x="95" y="45"/>
                    </a:cubicBezTo>
                    <a:cubicBezTo>
                      <a:pt x="96" y="46"/>
                      <a:pt x="99" y="47"/>
                      <a:pt x="99" y="48"/>
                    </a:cubicBezTo>
                    <a:cubicBezTo>
                      <a:pt x="99" y="49"/>
                      <a:pt x="98" y="49"/>
                      <a:pt x="99" y="50"/>
                    </a:cubicBezTo>
                    <a:cubicBezTo>
                      <a:pt x="100" y="51"/>
                      <a:pt x="102" y="53"/>
                      <a:pt x="102" y="54"/>
                    </a:cubicBezTo>
                    <a:cubicBezTo>
                      <a:pt x="102" y="55"/>
                      <a:pt x="101" y="55"/>
                      <a:pt x="101" y="55"/>
                    </a:cubicBezTo>
                    <a:cubicBezTo>
                      <a:pt x="100" y="55"/>
                      <a:pt x="99" y="56"/>
                      <a:pt x="100" y="56"/>
                    </a:cubicBezTo>
                    <a:cubicBezTo>
                      <a:pt x="100" y="57"/>
                      <a:pt x="101" y="58"/>
                      <a:pt x="102" y="59"/>
                    </a:cubicBezTo>
                    <a:cubicBezTo>
                      <a:pt x="102" y="59"/>
                      <a:pt x="104" y="60"/>
                      <a:pt x="103" y="60"/>
                    </a:cubicBezTo>
                    <a:cubicBezTo>
                      <a:pt x="102" y="61"/>
                      <a:pt x="101" y="63"/>
                      <a:pt x="102" y="64"/>
                    </a:cubicBezTo>
                    <a:cubicBezTo>
                      <a:pt x="102" y="64"/>
                      <a:pt x="103" y="66"/>
                      <a:pt x="104" y="66"/>
                    </a:cubicBezTo>
                    <a:cubicBezTo>
                      <a:pt x="105" y="66"/>
                      <a:pt x="107" y="67"/>
                      <a:pt x="107" y="68"/>
                    </a:cubicBezTo>
                    <a:cubicBezTo>
                      <a:pt x="107" y="69"/>
                      <a:pt x="108" y="69"/>
                      <a:pt x="108" y="70"/>
                    </a:cubicBezTo>
                    <a:cubicBezTo>
                      <a:pt x="109" y="70"/>
                      <a:pt x="108" y="72"/>
                      <a:pt x="108" y="73"/>
                    </a:cubicBezTo>
                    <a:cubicBezTo>
                      <a:pt x="108" y="74"/>
                      <a:pt x="107" y="76"/>
                      <a:pt x="108" y="76"/>
                    </a:cubicBezTo>
                    <a:cubicBezTo>
                      <a:pt x="108" y="77"/>
                      <a:pt x="108" y="78"/>
                      <a:pt x="109" y="79"/>
                    </a:cubicBezTo>
                    <a:cubicBezTo>
                      <a:pt x="110" y="79"/>
                      <a:pt x="111" y="79"/>
                      <a:pt x="110" y="81"/>
                    </a:cubicBezTo>
                    <a:cubicBezTo>
                      <a:pt x="110" y="82"/>
                      <a:pt x="110" y="83"/>
                      <a:pt x="110" y="84"/>
                    </a:cubicBezTo>
                    <a:cubicBezTo>
                      <a:pt x="109" y="84"/>
                      <a:pt x="109" y="85"/>
                      <a:pt x="110" y="86"/>
                    </a:cubicBezTo>
                    <a:cubicBezTo>
                      <a:pt x="110" y="86"/>
                      <a:pt x="110" y="86"/>
                      <a:pt x="109" y="87"/>
                    </a:cubicBezTo>
                    <a:cubicBezTo>
                      <a:pt x="109" y="87"/>
                      <a:pt x="108" y="88"/>
                      <a:pt x="109" y="88"/>
                    </a:cubicBezTo>
                    <a:cubicBezTo>
                      <a:pt x="110" y="88"/>
                      <a:pt x="112" y="88"/>
                      <a:pt x="112" y="90"/>
                    </a:cubicBezTo>
                    <a:cubicBezTo>
                      <a:pt x="112" y="91"/>
                      <a:pt x="111" y="94"/>
                      <a:pt x="112" y="95"/>
                    </a:cubicBezTo>
                    <a:cubicBezTo>
                      <a:pt x="113" y="96"/>
                      <a:pt x="113" y="95"/>
                      <a:pt x="113" y="97"/>
                    </a:cubicBezTo>
                    <a:cubicBezTo>
                      <a:pt x="113" y="98"/>
                      <a:pt x="115" y="99"/>
                      <a:pt x="115" y="100"/>
                    </a:cubicBezTo>
                    <a:cubicBezTo>
                      <a:pt x="116" y="101"/>
                      <a:pt x="119" y="103"/>
                      <a:pt x="119" y="103"/>
                    </a:cubicBezTo>
                    <a:cubicBezTo>
                      <a:pt x="120" y="103"/>
                      <a:pt x="123" y="103"/>
                      <a:pt x="123" y="104"/>
                    </a:cubicBezTo>
                    <a:cubicBezTo>
                      <a:pt x="124" y="105"/>
                      <a:pt x="125" y="107"/>
                      <a:pt x="126" y="107"/>
                    </a:cubicBezTo>
                    <a:cubicBezTo>
                      <a:pt x="126" y="107"/>
                      <a:pt x="127" y="106"/>
                      <a:pt x="128" y="106"/>
                    </a:cubicBezTo>
                    <a:cubicBezTo>
                      <a:pt x="129" y="107"/>
                      <a:pt x="131" y="107"/>
                      <a:pt x="132" y="108"/>
                    </a:cubicBezTo>
                    <a:cubicBezTo>
                      <a:pt x="133" y="109"/>
                      <a:pt x="134" y="111"/>
                      <a:pt x="135" y="111"/>
                    </a:cubicBezTo>
                    <a:cubicBezTo>
                      <a:pt x="136" y="111"/>
                      <a:pt x="139" y="111"/>
                      <a:pt x="140" y="112"/>
                    </a:cubicBezTo>
                    <a:cubicBezTo>
                      <a:pt x="141" y="113"/>
                      <a:pt x="141" y="116"/>
                      <a:pt x="141" y="116"/>
                    </a:cubicBezTo>
                    <a:cubicBezTo>
                      <a:pt x="142" y="117"/>
                      <a:pt x="142" y="117"/>
                      <a:pt x="142" y="118"/>
                    </a:cubicBezTo>
                    <a:cubicBezTo>
                      <a:pt x="142" y="119"/>
                      <a:pt x="143" y="120"/>
                      <a:pt x="143" y="121"/>
                    </a:cubicBezTo>
                    <a:cubicBezTo>
                      <a:pt x="143" y="122"/>
                      <a:pt x="144" y="125"/>
                      <a:pt x="144" y="125"/>
                    </a:cubicBezTo>
                    <a:cubicBezTo>
                      <a:pt x="145" y="126"/>
                      <a:pt x="146" y="126"/>
                      <a:pt x="147" y="126"/>
                    </a:cubicBezTo>
                    <a:cubicBezTo>
                      <a:pt x="148" y="126"/>
                      <a:pt x="149" y="126"/>
                      <a:pt x="149" y="126"/>
                    </a:cubicBezTo>
                    <a:cubicBezTo>
                      <a:pt x="149" y="126"/>
                      <a:pt x="150" y="125"/>
                      <a:pt x="150" y="125"/>
                    </a:cubicBezTo>
                    <a:cubicBezTo>
                      <a:pt x="151" y="126"/>
                      <a:pt x="151" y="126"/>
                      <a:pt x="152" y="126"/>
                    </a:cubicBezTo>
                    <a:cubicBezTo>
                      <a:pt x="153" y="126"/>
                      <a:pt x="154" y="125"/>
                      <a:pt x="154" y="125"/>
                    </a:cubicBezTo>
                    <a:cubicBezTo>
                      <a:pt x="159" y="129"/>
                      <a:pt x="159" y="129"/>
                      <a:pt x="159" y="129"/>
                    </a:cubicBezTo>
                    <a:cubicBezTo>
                      <a:pt x="161" y="130"/>
                      <a:pt x="161" y="130"/>
                      <a:pt x="161" y="130"/>
                    </a:cubicBezTo>
                    <a:cubicBezTo>
                      <a:pt x="163" y="130"/>
                      <a:pt x="163" y="130"/>
                      <a:pt x="163" y="130"/>
                    </a:cubicBezTo>
                    <a:cubicBezTo>
                      <a:pt x="163" y="130"/>
                      <a:pt x="166" y="130"/>
                      <a:pt x="167" y="132"/>
                    </a:cubicBezTo>
                    <a:cubicBezTo>
                      <a:pt x="168" y="134"/>
                      <a:pt x="168" y="135"/>
                      <a:pt x="168" y="136"/>
                    </a:cubicBezTo>
                    <a:cubicBezTo>
                      <a:pt x="169" y="136"/>
                      <a:pt x="169" y="137"/>
                      <a:pt x="170" y="137"/>
                    </a:cubicBezTo>
                    <a:cubicBezTo>
                      <a:pt x="171" y="136"/>
                      <a:pt x="172" y="135"/>
                      <a:pt x="173" y="136"/>
                    </a:cubicBezTo>
                    <a:cubicBezTo>
                      <a:pt x="173" y="137"/>
                      <a:pt x="174" y="138"/>
                      <a:pt x="175" y="138"/>
                    </a:cubicBezTo>
                    <a:cubicBezTo>
                      <a:pt x="176" y="138"/>
                      <a:pt x="176" y="138"/>
                      <a:pt x="176" y="138"/>
                    </a:cubicBezTo>
                    <a:cubicBezTo>
                      <a:pt x="178" y="143"/>
                      <a:pt x="178" y="143"/>
                      <a:pt x="178" y="143"/>
                    </a:cubicBezTo>
                    <a:cubicBezTo>
                      <a:pt x="178" y="143"/>
                      <a:pt x="179" y="141"/>
                      <a:pt x="180" y="140"/>
                    </a:cubicBezTo>
                    <a:cubicBezTo>
                      <a:pt x="180" y="139"/>
                      <a:pt x="182" y="137"/>
                      <a:pt x="182" y="136"/>
                    </a:cubicBezTo>
                    <a:cubicBezTo>
                      <a:pt x="182" y="135"/>
                      <a:pt x="182" y="133"/>
                      <a:pt x="183" y="132"/>
                    </a:cubicBezTo>
                    <a:cubicBezTo>
                      <a:pt x="183" y="131"/>
                      <a:pt x="184" y="129"/>
                      <a:pt x="184" y="127"/>
                    </a:cubicBezTo>
                    <a:cubicBezTo>
                      <a:pt x="184" y="126"/>
                      <a:pt x="184" y="126"/>
                      <a:pt x="183" y="125"/>
                    </a:cubicBezTo>
                    <a:cubicBezTo>
                      <a:pt x="182" y="124"/>
                      <a:pt x="183" y="121"/>
                      <a:pt x="184" y="122"/>
                    </a:cubicBezTo>
                    <a:cubicBezTo>
                      <a:pt x="185" y="122"/>
                      <a:pt x="185" y="123"/>
                      <a:pt x="186" y="123"/>
                    </a:cubicBezTo>
                    <a:cubicBezTo>
                      <a:pt x="187" y="123"/>
                      <a:pt x="188" y="122"/>
                      <a:pt x="188" y="123"/>
                    </a:cubicBezTo>
                    <a:cubicBezTo>
                      <a:pt x="189" y="123"/>
                      <a:pt x="189" y="123"/>
                      <a:pt x="190" y="122"/>
                    </a:cubicBezTo>
                    <a:cubicBezTo>
                      <a:pt x="190" y="121"/>
                      <a:pt x="191" y="120"/>
                      <a:pt x="191" y="118"/>
                    </a:cubicBezTo>
                    <a:cubicBezTo>
                      <a:pt x="191" y="117"/>
                      <a:pt x="192" y="116"/>
                      <a:pt x="192" y="115"/>
                    </a:cubicBezTo>
                    <a:cubicBezTo>
                      <a:pt x="192" y="114"/>
                      <a:pt x="193" y="113"/>
                      <a:pt x="193" y="114"/>
                    </a:cubicBezTo>
                    <a:cubicBezTo>
                      <a:pt x="194" y="115"/>
                      <a:pt x="194" y="117"/>
                      <a:pt x="194" y="117"/>
                    </a:cubicBezTo>
                    <a:cubicBezTo>
                      <a:pt x="195" y="118"/>
                      <a:pt x="196" y="119"/>
                      <a:pt x="196" y="120"/>
                    </a:cubicBezTo>
                    <a:cubicBezTo>
                      <a:pt x="196" y="122"/>
                      <a:pt x="197" y="124"/>
                      <a:pt x="198" y="124"/>
                    </a:cubicBezTo>
                    <a:cubicBezTo>
                      <a:pt x="199" y="124"/>
                      <a:pt x="203" y="124"/>
                      <a:pt x="203" y="125"/>
                    </a:cubicBezTo>
                    <a:cubicBezTo>
                      <a:pt x="203" y="126"/>
                      <a:pt x="201" y="128"/>
                      <a:pt x="203" y="128"/>
                    </a:cubicBezTo>
                    <a:cubicBezTo>
                      <a:pt x="204" y="128"/>
                      <a:pt x="206" y="129"/>
                      <a:pt x="206" y="130"/>
                    </a:cubicBezTo>
                    <a:cubicBezTo>
                      <a:pt x="206" y="131"/>
                      <a:pt x="208" y="130"/>
                      <a:pt x="208" y="132"/>
                    </a:cubicBezTo>
                    <a:cubicBezTo>
                      <a:pt x="209" y="133"/>
                      <a:pt x="209" y="134"/>
                      <a:pt x="209" y="136"/>
                    </a:cubicBezTo>
                    <a:cubicBezTo>
                      <a:pt x="208" y="137"/>
                      <a:pt x="208" y="139"/>
                      <a:pt x="209" y="141"/>
                    </a:cubicBezTo>
                    <a:cubicBezTo>
                      <a:pt x="210" y="142"/>
                      <a:pt x="210" y="145"/>
                      <a:pt x="209" y="145"/>
                    </a:cubicBezTo>
                    <a:cubicBezTo>
                      <a:pt x="208" y="145"/>
                      <a:pt x="208" y="146"/>
                      <a:pt x="207" y="146"/>
                    </a:cubicBezTo>
                    <a:cubicBezTo>
                      <a:pt x="206" y="147"/>
                      <a:pt x="205" y="148"/>
                      <a:pt x="206" y="149"/>
                    </a:cubicBezTo>
                    <a:cubicBezTo>
                      <a:pt x="207" y="150"/>
                      <a:pt x="207" y="151"/>
                      <a:pt x="208" y="151"/>
                    </a:cubicBezTo>
                    <a:cubicBezTo>
                      <a:pt x="209" y="152"/>
                      <a:pt x="210" y="151"/>
                      <a:pt x="211" y="152"/>
                    </a:cubicBezTo>
                    <a:cubicBezTo>
                      <a:pt x="212" y="153"/>
                      <a:pt x="213" y="152"/>
                      <a:pt x="213" y="153"/>
                    </a:cubicBezTo>
                    <a:cubicBezTo>
                      <a:pt x="214" y="155"/>
                      <a:pt x="215" y="155"/>
                      <a:pt x="215" y="154"/>
                    </a:cubicBezTo>
                    <a:cubicBezTo>
                      <a:pt x="216" y="153"/>
                      <a:pt x="217" y="152"/>
                      <a:pt x="217" y="150"/>
                    </a:cubicBezTo>
                    <a:cubicBezTo>
                      <a:pt x="217" y="148"/>
                      <a:pt x="217" y="145"/>
                      <a:pt x="218" y="144"/>
                    </a:cubicBezTo>
                    <a:cubicBezTo>
                      <a:pt x="219" y="144"/>
                      <a:pt x="219" y="144"/>
                      <a:pt x="219" y="143"/>
                    </a:cubicBezTo>
                    <a:cubicBezTo>
                      <a:pt x="219" y="143"/>
                      <a:pt x="221" y="144"/>
                      <a:pt x="222" y="144"/>
                    </a:cubicBezTo>
                    <a:cubicBezTo>
                      <a:pt x="224" y="144"/>
                      <a:pt x="225" y="145"/>
                      <a:pt x="226" y="144"/>
                    </a:cubicBezTo>
                    <a:cubicBezTo>
                      <a:pt x="227" y="144"/>
                      <a:pt x="229" y="142"/>
                      <a:pt x="229" y="142"/>
                    </a:cubicBezTo>
                    <a:cubicBezTo>
                      <a:pt x="230" y="142"/>
                      <a:pt x="230" y="143"/>
                      <a:pt x="229" y="144"/>
                    </a:cubicBezTo>
                    <a:cubicBezTo>
                      <a:pt x="229" y="145"/>
                      <a:pt x="227" y="146"/>
                      <a:pt x="228" y="147"/>
                    </a:cubicBezTo>
                    <a:cubicBezTo>
                      <a:pt x="228" y="148"/>
                      <a:pt x="228" y="148"/>
                      <a:pt x="229" y="147"/>
                    </a:cubicBezTo>
                    <a:cubicBezTo>
                      <a:pt x="230" y="146"/>
                      <a:pt x="230" y="145"/>
                      <a:pt x="231" y="145"/>
                    </a:cubicBezTo>
                    <a:cubicBezTo>
                      <a:pt x="231" y="144"/>
                      <a:pt x="231" y="144"/>
                      <a:pt x="231" y="144"/>
                    </a:cubicBezTo>
                    <a:cubicBezTo>
                      <a:pt x="232" y="145"/>
                      <a:pt x="234" y="148"/>
                      <a:pt x="235" y="149"/>
                    </a:cubicBezTo>
                    <a:cubicBezTo>
                      <a:pt x="236" y="150"/>
                      <a:pt x="237" y="152"/>
                      <a:pt x="237" y="154"/>
                    </a:cubicBezTo>
                    <a:cubicBezTo>
                      <a:pt x="238" y="155"/>
                      <a:pt x="239" y="157"/>
                      <a:pt x="239" y="158"/>
                    </a:cubicBezTo>
                    <a:cubicBezTo>
                      <a:pt x="240" y="159"/>
                      <a:pt x="240" y="159"/>
                      <a:pt x="241" y="159"/>
                    </a:cubicBezTo>
                    <a:cubicBezTo>
                      <a:pt x="242" y="160"/>
                      <a:pt x="245" y="162"/>
                      <a:pt x="247" y="163"/>
                    </a:cubicBezTo>
                    <a:cubicBezTo>
                      <a:pt x="247" y="163"/>
                      <a:pt x="248" y="163"/>
                      <a:pt x="248" y="164"/>
                    </a:cubicBezTo>
                    <a:cubicBezTo>
                      <a:pt x="249" y="164"/>
                      <a:pt x="249" y="164"/>
                      <a:pt x="249" y="164"/>
                    </a:cubicBezTo>
                    <a:cubicBezTo>
                      <a:pt x="249" y="164"/>
                      <a:pt x="248" y="163"/>
                      <a:pt x="248" y="161"/>
                    </a:cubicBezTo>
                    <a:cubicBezTo>
                      <a:pt x="248" y="160"/>
                      <a:pt x="248" y="158"/>
                      <a:pt x="248" y="157"/>
                    </a:cubicBezTo>
                    <a:cubicBezTo>
                      <a:pt x="249" y="156"/>
                      <a:pt x="249" y="154"/>
                      <a:pt x="250" y="155"/>
                    </a:cubicBezTo>
                    <a:cubicBezTo>
                      <a:pt x="251" y="155"/>
                      <a:pt x="252" y="156"/>
                      <a:pt x="253" y="156"/>
                    </a:cubicBezTo>
                    <a:cubicBezTo>
                      <a:pt x="253" y="156"/>
                      <a:pt x="253" y="156"/>
                      <a:pt x="253" y="154"/>
                    </a:cubicBezTo>
                    <a:cubicBezTo>
                      <a:pt x="253" y="153"/>
                      <a:pt x="252" y="152"/>
                      <a:pt x="251" y="151"/>
                    </a:cubicBezTo>
                    <a:cubicBezTo>
                      <a:pt x="251" y="150"/>
                      <a:pt x="250" y="149"/>
                      <a:pt x="252" y="150"/>
                    </a:cubicBezTo>
                    <a:cubicBezTo>
                      <a:pt x="253" y="151"/>
                      <a:pt x="255" y="152"/>
                      <a:pt x="256" y="152"/>
                    </a:cubicBezTo>
                    <a:cubicBezTo>
                      <a:pt x="257" y="153"/>
                      <a:pt x="257" y="151"/>
                      <a:pt x="257" y="152"/>
                    </a:cubicBezTo>
                    <a:cubicBezTo>
                      <a:pt x="257" y="153"/>
                      <a:pt x="257" y="154"/>
                      <a:pt x="258" y="154"/>
                    </a:cubicBezTo>
                    <a:cubicBezTo>
                      <a:pt x="259" y="153"/>
                      <a:pt x="259" y="152"/>
                      <a:pt x="260" y="153"/>
                    </a:cubicBezTo>
                    <a:cubicBezTo>
                      <a:pt x="260" y="153"/>
                      <a:pt x="260" y="153"/>
                      <a:pt x="261" y="153"/>
                    </a:cubicBezTo>
                    <a:cubicBezTo>
                      <a:pt x="262" y="153"/>
                      <a:pt x="263" y="153"/>
                      <a:pt x="264" y="154"/>
                    </a:cubicBezTo>
                    <a:cubicBezTo>
                      <a:pt x="265" y="154"/>
                      <a:pt x="266" y="154"/>
                      <a:pt x="266" y="155"/>
                    </a:cubicBezTo>
                    <a:cubicBezTo>
                      <a:pt x="267" y="156"/>
                      <a:pt x="268" y="156"/>
                      <a:pt x="268" y="157"/>
                    </a:cubicBezTo>
                    <a:cubicBezTo>
                      <a:pt x="269" y="157"/>
                      <a:pt x="269" y="158"/>
                      <a:pt x="270" y="157"/>
                    </a:cubicBezTo>
                    <a:cubicBezTo>
                      <a:pt x="271" y="156"/>
                      <a:pt x="271" y="156"/>
                      <a:pt x="273" y="156"/>
                    </a:cubicBezTo>
                    <a:cubicBezTo>
                      <a:pt x="274" y="156"/>
                      <a:pt x="275" y="155"/>
                      <a:pt x="276" y="154"/>
                    </a:cubicBezTo>
                    <a:cubicBezTo>
                      <a:pt x="276" y="154"/>
                      <a:pt x="278" y="152"/>
                      <a:pt x="278" y="152"/>
                    </a:cubicBezTo>
                    <a:cubicBezTo>
                      <a:pt x="280" y="151"/>
                      <a:pt x="280" y="151"/>
                      <a:pt x="280" y="151"/>
                    </a:cubicBezTo>
                    <a:cubicBezTo>
                      <a:pt x="280" y="151"/>
                      <a:pt x="281" y="151"/>
                      <a:pt x="282" y="152"/>
                    </a:cubicBezTo>
                    <a:cubicBezTo>
                      <a:pt x="282" y="153"/>
                      <a:pt x="283" y="153"/>
                      <a:pt x="283" y="153"/>
                    </a:cubicBezTo>
                    <a:cubicBezTo>
                      <a:pt x="284" y="153"/>
                      <a:pt x="284" y="153"/>
                      <a:pt x="284" y="153"/>
                    </a:cubicBezTo>
                    <a:cubicBezTo>
                      <a:pt x="284" y="153"/>
                      <a:pt x="285" y="153"/>
                      <a:pt x="286" y="153"/>
                    </a:cubicBezTo>
                    <a:cubicBezTo>
                      <a:pt x="287" y="153"/>
                      <a:pt x="286" y="153"/>
                      <a:pt x="288" y="152"/>
                    </a:cubicBezTo>
                    <a:cubicBezTo>
                      <a:pt x="289" y="151"/>
                      <a:pt x="290" y="150"/>
                      <a:pt x="291" y="149"/>
                    </a:cubicBezTo>
                    <a:cubicBezTo>
                      <a:pt x="292" y="148"/>
                      <a:pt x="292" y="147"/>
                      <a:pt x="292" y="145"/>
                    </a:cubicBezTo>
                    <a:cubicBezTo>
                      <a:pt x="292" y="143"/>
                      <a:pt x="292" y="143"/>
                      <a:pt x="292" y="142"/>
                    </a:cubicBezTo>
                    <a:cubicBezTo>
                      <a:pt x="293" y="140"/>
                      <a:pt x="293" y="138"/>
                      <a:pt x="293" y="138"/>
                    </a:cubicBezTo>
                    <a:cubicBezTo>
                      <a:pt x="292" y="137"/>
                      <a:pt x="292" y="137"/>
                      <a:pt x="292" y="136"/>
                    </a:cubicBezTo>
                    <a:cubicBezTo>
                      <a:pt x="292" y="135"/>
                      <a:pt x="292" y="135"/>
                      <a:pt x="291" y="135"/>
                    </a:cubicBezTo>
                    <a:cubicBezTo>
                      <a:pt x="291" y="134"/>
                      <a:pt x="288" y="132"/>
                      <a:pt x="288" y="131"/>
                    </a:cubicBezTo>
                    <a:cubicBezTo>
                      <a:pt x="287" y="131"/>
                      <a:pt x="284" y="131"/>
                      <a:pt x="285" y="130"/>
                    </a:cubicBezTo>
                    <a:cubicBezTo>
                      <a:pt x="285" y="129"/>
                      <a:pt x="285" y="129"/>
                      <a:pt x="285" y="129"/>
                    </a:cubicBezTo>
                    <a:cubicBezTo>
                      <a:pt x="285" y="128"/>
                      <a:pt x="286" y="127"/>
                      <a:pt x="286" y="126"/>
                    </a:cubicBezTo>
                    <a:cubicBezTo>
                      <a:pt x="285" y="125"/>
                      <a:pt x="285" y="124"/>
                      <a:pt x="285" y="124"/>
                    </a:cubicBezTo>
                    <a:cubicBezTo>
                      <a:pt x="290" y="124"/>
                      <a:pt x="290" y="124"/>
                      <a:pt x="290" y="124"/>
                    </a:cubicBezTo>
                    <a:cubicBezTo>
                      <a:pt x="290" y="124"/>
                      <a:pt x="288" y="122"/>
                      <a:pt x="289" y="121"/>
                    </a:cubicBezTo>
                    <a:cubicBezTo>
                      <a:pt x="289" y="120"/>
                      <a:pt x="290" y="119"/>
                      <a:pt x="289" y="118"/>
                    </a:cubicBezTo>
                    <a:cubicBezTo>
                      <a:pt x="288" y="118"/>
                      <a:pt x="288" y="117"/>
                      <a:pt x="288" y="117"/>
                    </a:cubicBezTo>
                    <a:cubicBezTo>
                      <a:pt x="287" y="117"/>
                      <a:pt x="287" y="117"/>
                      <a:pt x="287" y="116"/>
                    </a:cubicBezTo>
                    <a:cubicBezTo>
                      <a:pt x="287" y="116"/>
                      <a:pt x="287" y="114"/>
                      <a:pt x="288" y="114"/>
                    </a:cubicBezTo>
                    <a:cubicBezTo>
                      <a:pt x="288" y="114"/>
                      <a:pt x="289" y="114"/>
                      <a:pt x="289" y="113"/>
                    </a:cubicBezTo>
                    <a:cubicBezTo>
                      <a:pt x="289" y="112"/>
                      <a:pt x="288" y="112"/>
                      <a:pt x="288" y="111"/>
                    </a:cubicBezTo>
                    <a:cubicBezTo>
                      <a:pt x="288" y="111"/>
                      <a:pt x="288" y="110"/>
                      <a:pt x="288" y="109"/>
                    </a:cubicBezTo>
                    <a:cubicBezTo>
                      <a:pt x="287" y="108"/>
                      <a:pt x="286" y="107"/>
                      <a:pt x="286" y="107"/>
                    </a:cubicBezTo>
                    <a:cubicBezTo>
                      <a:pt x="286" y="106"/>
                      <a:pt x="287" y="106"/>
                      <a:pt x="286" y="105"/>
                    </a:cubicBezTo>
                    <a:cubicBezTo>
                      <a:pt x="286" y="105"/>
                      <a:pt x="285" y="105"/>
                      <a:pt x="285" y="104"/>
                    </a:cubicBezTo>
                    <a:cubicBezTo>
                      <a:pt x="285" y="104"/>
                      <a:pt x="286" y="102"/>
                      <a:pt x="287" y="102"/>
                    </a:cubicBezTo>
                    <a:cubicBezTo>
                      <a:pt x="287" y="102"/>
                      <a:pt x="288" y="102"/>
                      <a:pt x="288" y="101"/>
                    </a:cubicBezTo>
                    <a:cubicBezTo>
                      <a:pt x="289" y="101"/>
                      <a:pt x="289" y="100"/>
                      <a:pt x="290" y="99"/>
                    </a:cubicBezTo>
                    <a:cubicBezTo>
                      <a:pt x="290" y="99"/>
                      <a:pt x="292" y="97"/>
                      <a:pt x="292" y="98"/>
                    </a:cubicBezTo>
                    <a:cubicBezTo>
                      <a:pt x="292" y="100"/>
                      <a:pt x="292" y="100"/>
                      <a:pt x="293" y="99"/>
                    </a:cubicBezTo>
                    <a:cubicBezTo>
                      <a:pt x="293" y="99"/>
                      <a:pt x="293" y="98"/>
                      <a:pt x="294" y="98"/>
                    </a:cubicBezTo>
                    <a:cubicBezTo>
                      <a:pt x="295" y="99"/>
                      <a:pt x="295" y="99"/>
                      <a:pt x="296" y="99"/>
                    </a:cubicBezTo>
                    <a:cubicBezTo>
                      <a:pt x="297" y="99"/>
                      <a:pt x="298" y="99"/>
                      <a:pt x="298" y="99"/>
                    </a:cubicBezTo>
                    <a:cubicBezTo>
                      <a:pt x="299" y="100"/>
                      <a:pt x="300" y="100"/>
                      <a:pt x="300" y="101"/>
                    </a:cubicBezTo>
                    <a:cubicBezTo>
                      <a:pt x="300" y="101"/>
                      <a:pt x="302" y="101"/>
                      <a:pt x="301" y="102"/>
                    </a:cubicBezTo>
                    <a:cubicBezTo>
                      <a:pt x="301" y="102"/>
                      <a:pt x="301" y="102"/>
                      <a:pt x="302" y="103"/>
                    </a:cubicBezTo>
                    <a:cubicBezTo>
                      <a:pt x="302" y="104"/>
                      <a:pt x="303" y="106"/>
                      <a:pt x="303" y="107"/>
                    </a:cubicBezTo>
                    <a:cubicBezTo>
                      <a:pt x="304" y="107"/>
                      <a:pt x="304" y="107"/>
                      <a:pt x="305" y="108"/>
                    </a:cubicBezTo>
                    <a:cubicBezTo>
                      <a:pt x="305" y="109"/>
                      <a:pt x="305" y="109"/>
                      <a:pt x="305" y="109"/>
                    </a:cubicBezTo>
                    <a:cubicBezTo>
                      <a:pt x="306" y="109"/>
                      <a:pt x="306" y="109"/>
                      <a:pt x="306" y="108"/>
                    </a:cubicBezTo>
                    <a:cubicBezTo>
                      <a:pt x="306" y="108"/>
                      <a:pt x="306" y="106"/>
                      <a:pt x="306" y="105"/>
                    </a:cubicBezTo>
                    <a:cubicBezTo>
                      <a:pt x="306" y="105"/>
                      <a:pt x="306" y="104"/>
                      <a:pt x="306" y="103"/>
                    </a:cubicBezTo>
                    <a:cubicBezTo>
                      <a:pt x="307" y="103"/>
                      <a:pt x="308" y="103"/>
                      <a:pt x="309" y="103"/>
                    </a:cubicBezTo>
                    <a:cubicBezTo>
                      <a:pt x="309" y="103"/>
                      <a:pt x="310" y="103"/>
                      <a:pt x="310" y="103"/>
                    </a:cubicBezTo>
                    <a:cubicBezTo>
                      <a:pt x="310" y="103"/>
                      <a:pt x="311" y="103"/>
                      <a:pt x="312" y="103"/>
                    </a:cubicBezTo>
                    <a:cubicBezTo>
                      <a:pt x="313" y="103"/>
                      <a:pt x="313" y="103"/>
                      <a:pt x="314" y="104"/>
                    </a:cubicBezTo>
                    <a:cubicBezTo>
                      <a:pt x="314" y="105"/>
                      <a:pt x="315" y="106"/>
                      <a:pt x="315" y="106"/>
                    </a:cubicBezTo>
                    <a:cubicBezTo>
                      <a:pt x="316" y="107"/>
                      <a:pt x="317" y="107"/>
                      <a:pt x="317" y="108"/>
                    </a:cubicBezTo>
                    <a:cubicBezTo>
                      <a:pt x="317" y="108"/>
                      <a:pt x="318" y="108"/>
                      <a:pt x="319" y="109"/>
                    </a:cubicBezTo>
                    <a:cubicBezTo>
                      <a:pt x="319" y="109"/>
                      <a:pt x="320" y="110"/>
                      <a:pt x="320" y="111"/>
                    </a:cubicBezTo>
                    <a:cubicBezTo>
                      <a:pt x="321" y="111"/>
                      <a:pt x="322" y="113"/>
                      <a:pt x="322" y="113"/>
                    </a:cubicBezTo>
                    <a:cubicBezTo>
                      <a:pt x="323" y="114"/>
                      <a:pt x="323" y="115"/>
                      <a:pt x="324" y="115"/>
                    </a:cubicBezTo>
                    <a:cubicBezTo>
                      <a:pt x="324" y="114"/>
                      <a:pt x="325" y="114"/>
                      <a:pt x="325" y="113"/>
                    </a:cubicBezTo>
                    <a:cubicBezTo>
                      <a:pt x="325" y="112"/>
                      <a:pt x="326" y="112"/>
                      <a:pt x="326" y="111"/>
                    </a:cubicBezTo>
                    <a:cubicBezTo>
                      <a:pt x="326" y="111"/>
                      <a:pt x="325" y="109"/>
                      <a:pt x="326" y="109"/>
                    </a:cubicBezTo>
                    <a:cubicBezTo>
                      <a:pt x="326" y="109"/>
                      <a:pt x="328" y="108"/>
                      <a:pt x="328" y="107"/>
                    </a:cubicBezTo>
                    <a:cubicBezTo>
                      <a:pt x="328" y="106"/>
                      <a:pt x="327" y="106"/>
                      <a:pt x="328" y="106"/>
                    </a:cubicBezTo>
                    <a:cubicBezTo>
                      <a:pt x="329" y="105"/>
                      <a:pt x="331" y="105"/>
                      <a:pt x="331" y="103"/>
                    </a:cubicBezTo>
                    <a:cubicBezTo>
                      <a:pt x="331" y="102"/>
                      <a:pt x="331" y="101"/>
                      <a:pt x="332" y="101"/>
                    </a:cubicBezTo>
                    <a:cubicBezTo>
                      <a:pt x="332" y="101"/>
                      <a:pt x="332" y="100"/>
                      <a:pt x="332" y="99"/>
                    </a:cubicBezTo>
                    <a:cubicBezTo>
                      <a:pt x="331" y="98"/>
                      <a:pt x="331" y="97"/>
                      <a:pt x="330" y="97"/>
                    </a:cubicBezTo>
                    <a:cubicBezTo>
                      <a:pt x="329" y="97"/>
                      <a:pt x="328" y="97"/>
                      <a:pt x="327" y="97"/>
                    </a:cubicBezTo>
                    <a:cubicBezTo>
                      <a:pt x="327" y="96"/>
                      <a:pt x="326" y="95"/>
                      <a:pt x="326" y="94"/>
                    </a:cubicBezTo>
                    <a:cubicBezTo>
                      <a:pt x="326" y="93"/>
                      <a:pt x="327" y="92"/>
                      <a:pt x="327" y="91"/>
                    </a:cubicBezTo>
                    <a:cubicBezTo>
                      <a:pt x="327" y="90"/>
                      <a:pt x="328" y="88"/>
                      <a:pt x="328" y="88"/>
                    </a:cubicBezTo>
                    <a:cubicBezTo>
                      <a:pt x="329" y="87"/>
                      <a:pt x="329" y="86"/>
                      <a:pt x="329" y="86"/>
                    </a:cubicBezTo>
                    <a:cubicBezTo>
                      <a:pt x="330" y="85"/>
                      <a:pt x="330" y="85"/>
                      <a:pt x="331" y="84"/>
                    </a:cubicBezTo>
                    <a:cubicBezTo>
                      <a:pt x="331" y="84"/>
                      <a:pt x="333" y="84"/>
                      <a:pt x="334" y="84"/>
                    </a:cubicBezTo>
                    <a:cubicBezTo>
                      <a:pt x="334" y="84"/>
                      <a:pt x="336" y="84"/>
                      <a:pt x="335" y="83"/>
                    </a:cubicBezTo>
                    <a:cubicBezTo>
                      <a:pt x="335" y="83"/>
                      <a:pt x="335" y="82"/>
                      <a:pt x="335" y="81"/>
                    </a:cubicBezTo>
                    <a:cubicBezTo>
                      <a:pt x="335" y="81"/>
                      <a:pt x="336" y="79"/>
                      <a:pt x="336" y="78"/>
                    </a:cubicBezTo>
                    <a:cubicBezTo>
                      <a:pt x="336" y="77"/>
                      <a:pt x="336" y="76"/>
                      <a:pt x="335" y="76"/>
                    </a:cubicBezTo>
                    <a:cubicBezTo>
                      <a:pt x="335" y="75"/>
                      <a:pt x="335" y="75"/>
                      <a:pt x="335" y="75"/>
                    </a:cubicBezTo>
                    <a:cubicBezTo>
                      <a:pt x="336" y="75"/>
                      <a:pt x="336" y="75"/>
                      <a:pt x="336" y="74"/>
                    </a:cubicBezTo>
                    <a:cubicBezTo>
                      <a:pt x="337" y="74"/>
                      <a:pt x="337" y="75"/>
                      <a:pt x="338" y="75"/>
                    </a:cubicBezTo>
                    <a:cubicBezTo>
                      <a:pt x="339" y="75"/>
                      <a:pt x="340" y="75"/>
                      <a:pt x="340" y="74"/>
                    </a:cubicBezTo>
                    <a:cubicBezTo>
                      <a:pt x="340" y="73"/>
                      <a:pt x="340" y="72"/>
                      <a:pt x="340" y="72"/>
                    </a:cubicBezTo>
                    <a:cubicBezTo>
                      <a:pt x="340" y="71"/>
                      <a:pt x="341" y="71"/>
                      <a:pt x="341" y="70"/>
                    </a:cubicBezTo>
                    <a:cubicBezTo>
                      <a:pt x="342" y="70"/>
                      <a:pt x="342" y="70"/>
                      <a:pt x="342" y="70"/>
                    </a:cubicBezTo>
                    <a:cubicBezTo>
                      <a:pt x="343" y="71"/>
                      <a:pt x="343" y="72"/>
                      <a:pt x="344" y="73"/>
                    </a:cubicBezTo>
                    <a:cubicBezTo>
                      <a:pt x="345" y="73"/>
                      <a:pt x="345" y="75"/>
                      <a:pt x="345" y="76"/>
                    </a:cubicBezTo>
                    <a:cubicBezTo>
                      <a:pt x="345" y="77"/>
                      <a:pt x="345" y="81"/>
                      <a:pt x="345" y="82"/>
                    </a:cubicBezTo>
                    <a:cubicBezTo>
                      <a:pt x="345" y="82"/>
                      <a:pt x="346" y="84"/>
                      <a:pt x="348" y="84"/>
                    </a:cubicBezTo>
                    <a:cubicBezTo>
                      <a:pt x="348" y="85"/>
                      <a:pt x="348" y="85"/>
                      <a:pt x="348" y="85"/>
                    </a:cubicBezTo>
                    <a:cubicBezTo>
                      <a:pt x="347" y="85"/>
                      <a:pt x="347" y="85"/>
                      <a:pt x="347" y="85"/>
                    </a:cubicBezTo>
                    <a:cubicBezTo>
                      <a:pt x="347" y="85"/>
                      <a:pt x="346" y="86"/>
                      <a:pt x="346" y="87"/>
                    </a:cubicBezTo>
                    <a:cubicBezTo>
                      <a:pt x="346" y="88"/>
                      <a:pt x="346" y="89"/>
                      <a:pt x="345" y="89"/>
                    </a:cubicBezTo>
                    <a:cubicBezTo>
                      <a:pt x="344" y="90"/>
                      <a:pt x="343" y="90"/>
                      <a:pt x="343" y="92"/>
                    </a:cubicBezTo>
                    <a:cubicBezTo>
                      <a:pt x="343" y="94"/>
                      <a:pt x="343" y="95"/>
                      <a:pt x="343" y="96"/>
                    </a:cubicBezTo>
                    <a:cubicBezTo>
                      <a:pt x="343" y="96"/>
                      <a:pt x="343" y="96"/>
                      <a:pt x="342" y="96"/>
                    </a:cubicBezTo>
                    <a:cubicBezTo>
                      <a:pt x="340" y="97"/>
                      <a:pt x="340" y="97"/>
                      <a:pt x="340" y="98"/>
                    </a:cubicBezTo>
                    <a:cubicBezTo>
                      <a:pt x="339" y="99"/>
                      <a:pt x="339" y="100"/>
                      <a:pt x="339" y="100"/>
                    </a:cubicBezTo>
                    <a:cubicBezTo>
                      <a:pt x="338" y="99"/>
                      <a:pt x="338" y="98"/>
                      <a:pt x="337" y="99"/>
                    </a:cubicBezTo>
                    <a:cubicBezTo>
                      <a:pt x="336" y="99"/>
                      <a:pt x="335" y="100"/>
                      <a:pt x="335" y="100"/>
                    </a:cubicBezTo>
                    <a:cubicBezTo>
                      <a:pt x="334" y="100"/>
                      <a:pt x="334" y="101"/>
                      <a:pt x="334" y="102"/>
                    </a:cubicBezTo>
                    <a:cubicBezTo>
                      <a:pt x="335" y="102"/>
                      <a:pt x="335" y="103"/>
                      <a:pt x="336" y="104"/>
                    </a:cubicBezTo>
                    <a:cubicBezTo>
                      <a:pt x="337" y="104"/>
                      <a:pt x="339" y="105"/>
                      <a:pt x="340" y="107"/>
                    </a:cubicBezTo>
                    <a:cubicBezTo>
                      <a:pt x="340" y="108"/>
                      <a:pt x="339" y="108"/>
                      <a:pt x="339" y="109"/>
                    </a:cubicBezTo>
                    <a:cubicBezTo>
                      <a:pt x="339" y="110"/>
                      <a:pt x="340" y="111"/>
                      <a:pt x="339" y="112"/>
                    </a:cubicBezTo>
                    <a:cubicBezTo>
                      <a:pt x="339" y="112"/>
                      <a:pt x="338" y="113"/>
                      <a:pt x="338" y="113"/>
                    </a:cubicBezTo>
                    <a:cubicBezTo>
                      <a:pt x="339" y="114"/>
                      <a:pt x="340" y="115"/>
                      <a:pt x="340" y="115"/>
                    </a:cubicBezTo>
                    <a:cubicBezTo>
                      <a:pt x="341" y="115"/>
                      <a:pt x="342" y="115"/>
                      <a:pt x="342" y="114"/>
                    </a:cubicBezTo>
                    <a:cubicBezTo>
                      <a:pt x="343" y="113"/>
                      <a:pt x="343" y="112"/>
                      <a:pt x="344" y="112"/>
                    </a:cubicBezTo>
                    <a:cubicBezTo>
                      <a:pt x="345" y="111"/>
                      <a:pt x="346" y="111"/>
                      <a:pt x="346" y="110"/>
                    </a:cubicBezTo>
                    <a:cubicBezTo>
                      <a:pt x="347" y="109"/>
                      <a:pt x="347" y="108"/>
                      <a:pt x="348" y="108"/>
                    </a:cubicBezTo>
                    <a:cubicBezTo>
                      <a:pt x="349" y="108"/>
                      <a:pt x="349" y="108"/>
                      <a:pt x="349" y="107"/>
                    </a:cubicBezTo>
                    <a:cubicBezTo>
                      <a:pt x="350" y="107"/>
                      <a:pt x="351" y="106"/>
                      <a:pt x="352" y="107"/>
                    </a:cubicBezTo>
                    <a:cubicBezTo>
                      <a:pt x="353" y="107"/>
                      <a:pt x="354" y="107"/>
                      <a:pt x="354" y="107"/>
                    </a:cubicBezTo>
                    <a:cubicBezTo>
                      <a:pt x="355" y="107"/>
                      <a:pt x="357" y="107"/>
                      <a:pt x="357" y="107"/>
                    </a:cubicBezTo>
                    <a:cubicBezTo>
                      <a:pt x="358" y="107"/>
                      <a:pt x="358" y="107"/>
                      <a:pt x="358" y="107"/>
                    </a:cubicBezTo>
                    <a:cubicBezTo>
                      <a:pt x="358" y="106"/>
                      <a:pt x="358" y="105"/>
                      <a:pt x="358" y="105"/>
                    </a:cubicBezTo>
                    <a:cubicBezTo>
                      <a:pt x="359" y="103"/>
                      <a:pt x="359" y="101"/>
                      <a:pt x="360" y="99"/>
                    </a:cubicBezTo>
                    <a:cubicBezTo>
                      <a:pt x="360" y="99"/>
                      <a:pt x="360" y="99"/>
                      <a:pt x="360" y="99"/>
                    </a:cubicBezTo>
                    <a:cubicBezTo>
                      <a:pt x="360" y="99"/>
                      <a:pt x="361" y="100"/>
                      <a:pt x="362" y="100"/>
                    </a:cubicBezTo>
                    <a:cubicBezTo>
                      <a:pt x="362" y="100"/>
                      <a:pt x="363" y="101"/>
                      <a:pt x="363" y="102"/>
                    </a:cubicBezTo>
                    <a:cubicBezTo>
                      <a:pt x="363" y="103"/>
                      <a:pt x="364" y="104"/>
                      <a:pt x="365" y="104"/>
                    </a:cubicBezTo>
                    <a:cubicBezTo>
                      <a:pt x="365" y="104"/>
                      <a:pt x="367" y="105"/>
                      <a:pt x="367" y="105"/>
                    </a:cubicBezTo>
                    <a:cubicBezTo>
                      <a:pt x="367" y="105"/>
                      <a:pt x="368" y="104"/>
                      <a:pt x="368" y="103"/>
                    </a:cubicBezTo>
                    <a:cubicBezTo>
                      <a:pt x="368" y="102"/>
                      <a:pt x="368" y="100"/>
                      <a:pt x="368" y="99"/>
                    </a:cubicBezTo>
                    <a:cubicBezTo>
                      <a:pt x="368" y="98"/>
                      <a:pt x="367" y="97"/>
                      <a:pt x="367" y="97"/>
                    </a:cubicBezTo>
                    <a:cubicBezTo>
                      <a:pt x="367" y="96"/>
                      <a:pt x="367" y="96"/>
                      <a:pt x="367" y="95"/>
                    </a:cubicBezTo>
                    <a:cubicBezTo>
                      <a:pt x="366" y="95"/>
                      <a:pt x="366" y="94"/>
                      <a:pt x="367" y="94"/>
                    </a:cubicBezTo>
                    <a:cubicBezTo>
                      <a:pt x="368" y="94"/>
                      <a:pt x="369" y="93"/>
                      <a:pt x="369" y="92"/>
                    </a:cubicBezTo>
                    <a:cubicBezTo>
                      <a:pt x="370" y="90"/>
                      <a:pt x="370" y="90"/>
                      <a:pt x="370" y="90"/>
                    </a:cubicBezTo>
                    <a:cubicBezTo>
                      <a:pt x="371" y="89"/>
                      <a:pt x="372" y="88"/>
                      <a:pt x="373" y="88"/>
                    </a:cubicBezTo>
                    <a:cubicBezTo>
                      <a:pt x="374" y="88"/>
                      <a:pt x="376" y="89"/>
                      <a:pt x="377" y="90"/>
                    </a:cubicBezTo>
                    <a:cubicBezTo>
                      <a:pt x="378" y="90"/>
                      <a:pt x="380" y="90"/>
                      <a:pt x="381" y="89"/>
                    </a:cubicBezTo>
                    <a:cubicBezTo>
                      <a:pt x="382" y="88"/>
                      <a:pt x="385" y="86"/>
                      <a:pt x="386" y="85"/>
                    </a:cubicBezTo>
                    <a:cubicBezTo>
                      <a:pt x="387" y="83"/>
                      <a:pt x="387" y="83"/>
                      <a:pt x="387" y="82"/>
                    </a:cubicBezTo>
                    <a:cubicBezTo>
                      <a:pt x="387" y="81"/>
                      <a:pt x="386" y="79"/>
                      <a:pt x="386" y="78"/>
                    </a:cubicBezTo>
                    <a:cubicBezTo>
                      <a:pt x="387" y="77"/>
                      <a:pt x="388" y="75"/>
                      <a:pt x="387" y="74"/>
                    </a:cubicBezTo>
                    <a:cubicBezTo>
                      <a:pt x="386" y="74"/>
                      <a:pt x="383" y="72"/>
                      <a:pt x="381" y="72"/>
                    </a:cubicBezTo>
                    <a:cubicBezTo>
                      <a:pt x="379" y="71"/>
                      <a:pt x="378" y="71"/>
                      <a:pt x="378" y="70"/>
                    </a:cubicBezTo>
                    <a:cubicBezTo>
                      <a:pt x="377" y="68"/>
                      <a:pt x="377" y="66"/>
                      <a:pt x="377" y="64"/>
                    </a:cubicBezTo>
                    <a:cubicBezTo>
                      <a:pt x="377" y="63"/>
                      <a:pt x="378" y="62"/>
                      <a:pt x="378" y="61"/>
                    </a:cubicBezTo>
                    <a:cubicBezTo>
                      <a:pt x="378" y="61"/>
                      <a:pt x="378" y="58"/>
                      <a:pt x="377" y="59"/>
                    </a:cubicBezTo>
                    <a:cubicBezTo>
                      <a:pt x="376" y="61"/>
                      <a:pt x="376" y="62"/>
                      <a:pt x="375" y="61"/>
                    </a:cubicBezTo>
                    <a:cubicBezTo>
                      <a:pt x="374" y="60"/>
                      <a:pt x="375" y="59"/>
                      <a:pt x="376" y="58"/>
                    </a:cubicBezTo>
                    <a:cubicBezTo>
                      <a:pt x="377" y="57"/>
                      <a:pt x="377" y="56"/>
                      <a:pt x="376" y="56"/>
                    </a:cubicBezTo>
                    <a:cubicBezTo>
                      <a:pt x="376" y="55"/>
                      <a:pt x="375" y="54"/>
                      <a:pt x="373" y="54"/>
                    </a:cubicBezTo>
                    <a:cubicBezTo>
                      <a:pt x="372" y="54"/>
                      <a:pt x="370" y="54"/>
                      <a:pt x="371" y="53"/>
                    </a:cubicBezTo>
                    <a:cubicBezTo>
                      <a:pt x="373" y="52"/>
                      <a:pt x="373" y="50"/>
                      <a:pt x="373" y="49"/>
                    </a:cubicBezTo>
                    <a:cubicBezTo>
                      <a:pt x="372" y="47"/>
                      <a:pt x="370" y="45"/>
                      <a:pt x="369" y="44"/>
                    </a:cubicBezTo>
                    <a:cubicBezTo>
                      <a:pt x="368" y="43"/>
                      <a:pt x="367" y="42"/>
                      <a:pt x="366" y="40"/>
                    </a:cubicBezTo>
                    <a:cubicBezTo>
                      <a:pt x="365" y="39"/>
                      <a:pt x="364" y="39"/>
                      <a:pt x="363" y="38"/>
                    </a:cubicBezTo>
                    <a:cubicBezTo>
                      <a:pt x="364" y="38"/>
                      <a:pt x="365" y="37"/>
                      <a:pt x="366" y="37"/>
                    </a:cubicBezTo>
                    <a:cubicBezTo>
                      <a:pt x="366" y="37"/>
                      <a:pt x="367" y="36"/>
                      <a:pt x="368" y="37"/>
                    </a:cubicBezTo>
                    <a:cubicBezTo>
                      <a:pt x="369" y="38"/>
                      <a:pt x="370" y="39"/>
                      <a:pt x="371" y="39"/>
                    </a:cubicBezTo>
                    <a:cubicBezTo>
                      <a:pt x="372" y="38"/>
                      <a:pt x="372" y="37"/>
                      <a:pt x="373" y="37"/>
                    </a:cubicBezTo>
                    <a:cubicBezTo>
                      <a:pt x="374" y="36"/>
                      <a:pt x="376" y="37"/>
                      <a:pt x="377" y="37"/>
                    </a:cubicBezTo>
                    <a:cubicBezTo>
                      <a:pt x="378" y="37"/>
                      <a:pt x="380" y="37"/>
                      <a:pt x="380" y="38"/>
                    </a:cubicBezTo>
                    <a:cubicBezTo>
                      <a:pt x="382" y="38"/>
                      <a:pt x="382" y="38"/>
                      <a:pt x="382" y="38"/>
                    </a:cubicBezTo>
                    <a:cubicBezTo>
                      <a:pt x="383" y="38"/>
                      <a:pt x="383" y="38"/>
                      <a:pt x="383" y="38"/>
                    </a:cubicBezTo>
                    <a:cubicBezTo>
                      <a:pt x="383" y="38"/>
                      <a:pt x="384" y="35"/>
                      <a:pt x="384" y="34"/>
                    </a:cubicBezTo>
                    <a:cubicBezTo>
                      <a:pt x="384" y="33"/>
                      <a:pt x="385" y="32"/>
                      <a:pt x="385" y="31"/>
                    </a:cubicBezTo>
                    <a:cubicBezTo>
                      <a:pt x="386" y="30"/>
                      <a:pt x="386" y="28"/>
                      <a:pt x="387" y="28"/>
                    </a:cubicBezTo>
                    <a:cubicBezTo>
                      <a:pt x="388" y="28"/>
                      <a:pt x="388" y="29"/>
                      <a:pt x="389" y="29"/>
                    </a:cubicBezTo>
                    <a:cubicBezTo>
                      <a:pt x="390" y="29"/>
                      <a:pt x="391" y="29"/>
                      <a:pt x="392" y="29"/>
                    </a:cubicBezTo>
                    <a:cubicBezTo>
                      <a:pt x="392" y="29"/>
                      <a:pt x="392" y="28"/>
                      <a:pt x="393" y="28"/>
                    </a:cubicBezTo>
                    <a:cubicBezTo>
                      <a:pt x="394" y="28"/>
                      <a:pt x="396" y="28"/>
                      <a:pt x="396" y="28"/>
                    </a:cubicBezTo>
                    <a:cubicBezTo>
                      <a:pt x="397" y="28"/>
                      <a:pt x="396" y="27"/>
                      <a:pt x="397" y="27"/>
                    </a:cubicBezTo>
                    <a:cubicBezTo>
                      <a:pt x="398" y="27"/>
                      <a:pt x="400" y="27"/>
                      <a:pt x="400" y="28"/>
                    </a:cubicBezTo>
                    <a:cubicBezTo>
                      <a:pt x="401" y="28"/>
                      <a:pt x="402" y="28"/>
                      <a:pt x="402" y="29"/>
                    </a:cubicBezTo>
                    <a:cubicBezTo>
                      <a:pt x="402" y="29"/>
                      <a:pt x="403" y="30"/>
                      <a:pt x="403" y="29"/>
                    </a:cubicBezTo>
                    <a:cubicBezTo>
                      <a:pt x="403" y="28"/>
                      <a:pt x="404" y="28"/>
                      <a:pt x="404" y="27"/>
                    </a:cubicBezTo>
                    <a:cubicBezTo>
                      <a:pt x="404" y="26"/>
                      <a:pt x="403" y="25"/>
                      <a:pt x="403" y="26"/>
                    </a:cubicBezTo>
                    <a:cubicBezTo>
                      <a:pt x="402" y="26"/>
                      <a:pt x="401" y="26"/>
                      <a:pt x="401" y="25"/>
                    </a:cubicBezTo>
                    <a:cubicBezTo>
                      <a:pt x="401" y="24"/>
                      <a:pt x="401" y="24"/>
                      <a:pt x="400" y="24"/>
                    </a:cubicBezTo>
                    <a:cubicBezTo>
                      <a:pt x="399" y="24"/>
                      <a:pt x="399" y="23"/>
                      <a:pt x="399" y="22"/>
                    </a:cubicBezTo>
                    <a:cubicBezTo>
                      <a:pt x="400" y="22"/>
                      <a:pt x="401" y="21"/>
                      <a:pt x="401" y="21"/>
                    </a:cubicBezTo>
                    <a:cubicBezTo>
                      <a:pt x="402" y="21"/>
                      <a:pt x="403" y="19"/>
                      <a:pt x="404" y="19"/>
                    </a:cubicBezTo>
                    <a:cubicBezTo>
                      <a:pt x="404" y="19"/>
                      <a:pt x="407" y="19"/>
                      <a:pt x="406" y="18"/>
                    </a:cubicBezTo>
                    <a:cubicBezTo>
                      <a:pt x="406" y="18"/>
                      <a:pt x="406" y="17"/>
                      <a:pt x="407" y="17"/>
                    </a:cubicBezTo>
                    <a:cubicBezTo>
                      <a:pt x="407" y="17"/>
                      <a:pt x="408" y="17"/>
                      <a:pt x="408" y="16"/>
                    </a:cubicBezTo>
                    <a:cubicBezTo>
                      <a:pt x="408" y="16"/>
                      <a:pt x="408" y="15"/>
                      <a:pt x="409" y="15"/>
                    </a:cubicBezTo>
                    <a:cubicBezTo>
                      <a:pt x="410" y="15"/>
                      <a:pt x="412" y="16"/>
                      <a:pt x="412" y="15"/>
                    </a:cubicBezTo>
                    <a:cubicBezTo>
                      <a:pt x="413" y="14"/>
                      <a:pt x="413" y="12"/>
                      <a:pt x="414" y="12"/>
                    </a:cubicBezTo>
                    <a:cubicBezTo>
                      <a:pt x="414" y="12"/>
                      <a:pt x="416" y="11"/>
                      <a:pt x="416" y="12"/>
                    </a:cubicBezTo>
                    <a:cubicBezTo>
                      <a:pt x="417" y="12"/>
                      <a:pt x="418" y="12"/>
                      <a:pt x="418" y="12"/>
                    </a:cubicBezTo>
                    <a:cubicBezTo>
                      <a:pt x="419" y="11"/>
                      <a:pt x="418" y="9"/>
                      <a:pt x="419" y="9"/>
                    </a:cubicBezTo>
                    <a:cubicBezTo>
                      <a:pt x="420" y="9"/>
                      <a:pt x="421" y="8"/>
                      <a:pt x="423" y="9"/>
                    </a:cubicBezTo>
                    <a:cubicBezTo>
                      <a:pt x="425" y="10"/>
                      <a:pt x="426" y="10"/>
                      <a:pt x="426" y="11"/>
                    </a:cubicBezTo>
                    <a:cubicBezTo>
                      <a:pt x="426" y="13"/>
                      <a:pt x="426" y="13"/>
                      <a:pt x="426" y="14"/>
                    </a:cubicBezTo>
                    <a:cubicBezTo>
                      <a:pt x="427" y="15"/>
                      <a:pt x="427" y="16"/>
                      <a:pt x="427" y="17"/>
                    </a:cubicBezTo>
                    <a:cubicBezTo>
                      <a:pt x="427" y="17"/>
                      <a:pt x="426" y="19"/>
                      <a:pt x="427" y="19"/>
                    </a:cubicBezTo>
                    <a:cubicBezTo>
                      <a:pt x="428" y="20"/>
                      <a:pt x="429" y="20"/>
                      <a:pt x="430" y="20"/>
                    </a:cubicBezTo>
                    <a:cubicBezTo>
                      <a:pt x="432" y="20"/>
                      <a:pt x="432" y="20"/>
                      <a:pt x="432" y="20"/>
                    </a:cubicBezTo>
                    <a:cubicBezTo>
                      <a:pt x="433" y="20"/>
                      <a:pt x="434" y="20"/>
                      <a:pt x="435" y="20"/>
                    </a:cubicBezTo>
                    <a:cubicBezTo>
                      <a:pt x="436" y="21"/>
                      <a:pt x="438" y="21"/>
                      <a:pt x="438" y="23"/>
                    </a:cubicBezTo>
                    <a:cubicBezTo>
                      <a:pt x="438" y="24"/>
                      <a:pt x="438" y="25"/>
                      <a:pt x="438" y="26"/>
                    </a:cubicBezTo>
                    <a:cubicBezTo>
                      <a:pt x="438" y="27"/>
                      <a:pt x="438" y="28"/>
                      <a:pt x="439" y="28"/>
                    </a:cubicBezTo>
                    <a:cubicBezTo>
                      <a:pt x="440" y="28"/>
                      <a:pt x="440" y="28"/>
                      <a:pt x="441" y="29"/>
                    </a:cubicBezTo>
                    <a:cubicBezTo>
                      <a:pt x="441" y="29"/>
                      <a:pt x="442" y="31"/>
                      <a:pt x="441" y="31"/>
                    </a:cubicBezTo>
                    <a:cubicBezTo>
                      <a:pt x="440" y="32"/>
                      <a:pt x="440" y="31"/>
                      <a:pt x="439" y="31"/>
                    </a:cubicBezTo>
                    <a:cubicBezTo>
                      <a:pt x="439" y="31"/>
                      <a:pt x="438" y="31"/>
                      <a:pt x="438" y="32"/>
                    </a:cubicBezTo>
                    <a:cubicBezTo>
                      <a:pt x="438" y="33"/>
                      <a:pt x="437" y="34"/>
                      <a:pt x="438" y="34"/>
                    </a:cubicBezTo>
                    <a:cubicBezTo>
                      <a:pt x="439" y="34"/>
                      <a:pt x="439" y="34"/>
                      <a:pt x="440" y="35"/>
                    </a:cubicBezTo>
                    <a:cubicBezTo>
                      <a:pt x="440" y="35"/>
                      <a:pt x="441" y="37"/>
                      <a:pt x="440" y="37"/>
                    </a:cubicBezTo>
                    <a:cubicBezTo>
                      <a:pt x="439" y="38"/>
                      <a:pt x="439" y="38"/>
                      <a:pt x="439" y="39"/>
                    </a:cubicBezTo>
                    <a:cubicBezTo>
                      <a:pt x="439" y="39"/>
                      <a:pt x="437" y="40"/>
                      <a:pt x="437" y="41"/>
                    </a:cubicBezTo>
                    <a:cubicBezTo>
                      <a:pt x="437" y="41"/>
                      <a:pt x="437" y="43"/>
                      <a:pt x="438" y="43"/>
                    </a:cubicBezTo>
                    <a:cubicBezTo>
                      <a:pt x="439" y="44"/>
                      <a:pt x="439" y="44"/>
                      <a:pt x="440" y="43"/>
                    </a:cubicBezTo>
                    <a:cubicBezTo>
                      <a:pt x="440" y="43"/>
                      <a:pt x="440" y="43"/>
                      <a:pt x="441" y="44"/>
                    </a:cubicBezTo>
                    <a:cubicBezTo>
                      <a:pt x="441" y="44"/>
                      <a:pt x="442" y="46"/>
                      <a:pt x="442" y="46"/>
                    </a:cubicBezTo>
                    <a:cubicBezTo>
                      <a:pt x="441" y="47"/>
                      <a:pt x="441" y="48"/>
                      <a:pt x="441" y="49"/>
                    </a:cubicBezTo>
                    <a:cubicBezTo>
                      <a:pt x="440" y="49"/>
                      <a:pt x="440" y="50"/>
                      <a:pt x="440" y="51"/>
                    </a:cubicBezTo>
                    <a:cubicBezTo>
                      <a:pt x="440" y="51"/>
                      <a:pt x="439" y="54"/>
                      <a:pt x="440" y="54"/>
                    </a:cubicBezTo>
                    <a:cubicBezTo>
                      <a:pt x="441" y="55"/>
                      <a:pt x="442" y="56"/>
                      <a:pt x="443" y="56"/>
                    </a:cubicBezTo>
                    <a:cubicBezTo>
                      <a:pt x="444" y="56"/>
                      <a:pt x="445" y="56"/>
                      <a:pt x="445" y="55"/>
                    </a:cubicBezTo>
                    <a:cubicBezTo>
                      <a:pt x="446" y="54"/>
                      <a:pt x="447" y="54"/>
                      <a:pt x="447" y="54"/>
                    </a:cubicBezTo>
                    <a:cubicBezTo>
                      <a:pt x="448" y="54"/>
                      <a:pt x="449" y="55"/>
                      <a:pt x="449" y="56"/>
                    </a:cubicBezTo>
                    <a:cubicBezTo>
                      <a:pt x="449" y="56"/>
                      <a:pt x="449" y="57"/>
                      <a:pt x="449" y="58"/>
                    </a:cubicBezTo>
                    <a:cubicBezTo>
                      <a:pt x="450" y="58"/>
                      <a:pt x="451" y="60"/>
                      <a:pt x="451" y="60"/>
                    </a:cubicBezTo>
                    <a:cubicBezTo>
                      <a:pt x="452" y="60"/>
                      <a:pt x="454" y="61"/>
                      <a:pt x="455" y="60"/>
                    </a:cubicBezTo>
                    <a:cubicBezTo>
                      <a:pt x="455" y="60"/>
                      <a:pt x="456" y="60"/>
                      <a:pt x="457" y="60"/>
                    </a:cubicBezTo>
                    <a:cubicBezTo>
                      <a:pt x="458" y="60"/>
                      <a:pt x="460" y="60"/>
                      <a:pt x="461" y="60"/>
                    </a:cubicBezTo>
                    <a:cubicBezTo>
                      <a:pt x="461" y="60"/>
                      <a:pt x="460" y="58"/>
                      <a:pt x="461" y="57"/>
                    </a:cubicBezTo>
                    <a:cubicBezTo>
                      <a:pt x="462" y="57"/>
                      <a:pt x="463" y="57"/>
                      <a:pt x="463" y="56"/>
                    </a:cubicBezTo>
                    <a:cubicBezTo>
                      <a:pt x="463" y="55"/>
                      <a:pt x="463" y="55"/>
                      <a:pt x="464" y="55"/>
                    </a:cubicBezTo>
                    <a:cubicBezTo>
                      <a:pt x="464" y="55"/>
                      <a:pt x="466" y="54"/>
                      <a:pt x="467" y="55"/>
                    </a:cubicBezTo>
                    <a:cubicBezTo>
                      <a:pt x="467" y="55"/>
                      <a:pt x="468" y="57"/>
                      <a:pt x="468" y="57"/>
                    </a:cubicBezTo>
                    <a:cubicBezTo>
                      <a:pt x="468" y="58"/>
                      <a:pt x="468" y="58"/>
                      <a:pt x="468" y="59"/>
                    </a:cubicBezTo>
                    <a:cubicBezTo>
                      <a:pt x="468" y="60"/>
                      <a:pt x="468" y="60"/>
                      <a:pt x="468" y="61"/>
                    </a:cubicBezTo>
                    <a:cubicBezTo>
                      <a:pt x="469" y="61"/>
                      <a:pt x="469" y="62"/>
                      <a:pt x="469" y="62"/>
                    </a:cubicBezTo>
                    <a:cubicBezTo>
                      <a:pt x="469" y="63"/>
                      <a:pt x="468" y="64"/>
                      <a:pt x="467" y="65"/>
                    </a:cubicBezTo>
                    <a:cubicBezTo>
                      <a:pt x="467" y="65"/>
                      <a:pt x="467" y="66"/>
                      <a:pt x="468" y="67"/>
                    </a:cubicBezTo>
                    <a:cubicBezTo>
                      <a:pt x="468" y="67"/>
                      <a:pt x="469" y="67"/>
                      <a:pt x="469" y="67"/>
                    </a:cubicBezTo>
                    <a:cubicBezTo>
                      <a:pt x="469" y="66"/>
                      <a:pt x="470" y="64"/>
                      <a:pt x="471" y="64"/>
                    </a:cubicBezTo>
                    <a:cubicBezTo>
                      <a:pt x="471" y="64"/>
                      <a:pt x="472" y="64"/>
                      <a:pt x="472" y="63"/>
                    </a:cubicBezTo>
                    <a:cubicBezTo>
                      <a:pt x="472" y="62"/>
                      <a:pt x="474" y="64"/>
                      <a:pt x="474" y="63"/>
                    </a:cubicBezTo>
                    <a:cubicBezTo>
                      <a:pt x="474" y="63"/>
                      <a:pt x="474" y="62"/>
                      <a:pt x="475" y="62"/>
                    </a:cubicBezTo>
                    <a:cubicBezTo>
                      <a:pt x="475" y="62"/>
                      <a:pt x="474" y="64"/>
                      <a:pt x="475" y="64"/>
                    </a:cubicBezTo>
                    <a:cubicBezTo>
                      <a:pt x="476" y="64"/>
                      <a:pt x="476" y="63"/>
                      <a:pt x="477" y="63"/>
                    </a:cubicBezTo>
                    <a:cubicBezTo>
                      <a:pt x="477" y="63"/>
                      <a:pt x="478" y="63"/>
                      <a:pt x="478" y="64"/>
                    </a:cubicBezTo>
                    <a:cubicBezTo>
                      <a:pt x="477" y="64"/>
                      <a:pt x="476" y="65"/>
                      <a:pt x="476" y="65"/>
                    </a:cubicBezTo>
                    <a:cubicBezTo>
                      <a:pt x="477" y="65"/>
                      <a:pt x="477" y="66"/>
                      <a:pt x="478" y="66"/>
                    </a:cubicBezTo>
                    <a:cubicBezTo>
                      <a:pt x="479" y="66"/>
                      <a:pt x="479" y="65"/>
                      <a:pt x="479" y="65"/>
                    </a:cubicBezTo>
                    <a:cubicBezTo>
                      <a:pt x="480" y="65"/>
                      <a:pt x="481" y="66"/>
                      <a:pt x="482" y="66"/>
                    </a:cubicBezTo>
                    <a:cubicBezTo>
                      <a:pt x="483" y="66"/>
                      <a:pt x="484" y="68"/>
                      <a:pt x="484" y="68"/>
                    </a:cubicBezTo>
                    <a:cubicBezTo>
                      <a:pt x="485" y="68"/>
                      <a:pt x="485" y="69"/>
                      <a:pt x="486" y="68"/>
                    </a:cubicBezTo>
                    <a:cubicBezTo>
                      <a:pt x="487" y="68"/>
                      <a:pt x="487" y="68"/>
                      <a:pt x="488" y="68"/>
                    </a:cubicBezTo>
                    <a:cubicBezTo>
                      <a:pt x="488" y="67"/>
                      <a:pt x="489" y="66"/>
                      <a:pt x="490" y="66"/>
                    </a:cubicBezTo>
                    <a:cubicBezTo>
                      <a:pt x="491" y="66"/>
                      <a:pt x="493" y="66"/>
                      <a:pt x="494" y="66"/>
                    </a:cubicBezTo>
                    <a:cubicBezTo>
                      <a:pt x="494" y="67"/>
                      <a:pt x="498" y="67"/>
                      <a:pt x="499" y="67"/>
                    </a:cubicBezTo>
                    <a:cubicBezTo>
                      <a:pt x="500" y="67"/>
                      <a:pt x="501" y="67"/>
                      <a:pt x="503" y="67"/>
                    </a:cubicBezTo>
                    <a:cubicBezTo>
                      <a:pt x="504" y="67"/>
                      <a:pt x="506" y="66"/>
                      <a:pt x="507" y="66"/>
                    </a:cubicBezTo>
                    <a:cubicBezTo>
                      <a:pt x="508" y="67"/>
                      <a:pt x="510" y="68"/>
                      <a:pt x="511" y="69"/>
                    </a:cubicBezTo>
                    <a:cubicBezTo>
                      <a:pt x="513" y="71"/>
                      <a:pt x="513" y="71"/>
                      <a:pt x="514" y="72"/>
                    </a:cubicBezTo>
                    <a:cubicBezTo>
                      <a:pt x="514" y="72"/>
                      <a:pt x="515" y="73"/>
                      <a:pt x="516" y="75"/>
                    </a:cubicBezTo>
                    <a:cubicBezTo>
                      <a:pt x="516" y="76"/>
                      <a:pt x="515" y="76"/>
                      <a:pt x="515" y="77"/>
                    </a:cubicBezTo>
                    <a:cubicBezTo>
                      <a:pt x="515" y="78"/>
                      <a:pt x="514" y="78"/>
                      <a:pt x="514" y="80"/>
                    </a:cubicBezTo>
                    <a:cubicBezTo>
                      <a:pt x="515" y="82"/>
                      <a:pt x="515" y="83"/>
                      <a:pt x="516" y="83"/>
                    </a:cubicBezTo>
                    <a:cubicBezTo>
                      <a:pt x="516" y="84"/>
                      <a:pt x="516" y="87"/>
                      <a:pt x="517" y="87"/>
                    </a:cubicBezTo>
                    <a:cubicBezTo>
                      <a:pt x="518" y="87"/>
                      <a:pt x="519" y="88"/>
                      <a:pt x="519" y="89"/>
                    </a:cubicBezTo>
                    <a:cubicBezTo>
                      <a:pt x="519" y="90"/>
                      <a:pt x="519" y="92"/>
                      <a:pt x="519" y="92"/>
                    </a:cubicBezTo>
                    <a:cubicBezTo>
                      <a:pt x="520" y="92"/>
                      <a:pt x="520" y="91"/>
                      <a:pt x="521" y="92"/>
                    </a:cubicBezTo>
                    <a:cubicBezTo>
                      <a:pt x="523" y="93"/>
                      <a:pt x="522" y="94"/>
                      <a:pt x="523" y="94"/>
                    </a:cubicBezTo>
                    <a:cubicBezTo>
                      <a:pt x="524" y="95"/>
                      <a:pt x="524" y="96"/>
                      <a:pt x="524" y="97"/>
                    </a:cubicBezTo>
                    <a:cubicBezTo>
                      <a:pt x="524" y="98"/>
                      <a:pt x="524" y="98"/>
                      <a:pt x="525" y="98"/>
                    </a:cubicBezTo>
                    <a:cubicBezTo>
                      <a:pt x="526" y="98"/>
                      <a:pt x="526" y="98"/>
                      <a:pt x="527" y="98"/>
                    </a:cubicBezTo>
                    <a:cubicBezTo>
                      <a:pt x="527" y="99"/>
                      <a:pt x="528" y="98"/>
                      <a:pt x="528" y="98"/>
                    </a:cubicBezTo>
                    <a:cubicBezTo>
                      <a:pt x="529" y="98"/>
                      <a:pt x="529" y="97"/>
                      <a:pt x="531" y="97"/>
                    </a:cubicBezTo>
                    <a:cubicBezTo>
                      <a:pt x="532" y="97"/>
                      <a:pt x="532" y="98"/>
                      <a:pt x="533" y="98"/>
                    </a:cubicBezTo>
                    <a:cubicBezTo>
                      <a:pt x="534" y="99"/>
                      <a:pt x="535" y="99"/>
                      <a:pt x="535" y="99"/>
                    </a:cubicBezTo>
                    <a:cubicBezTo>
                      <a:pt x="535" y="99"/>
                      <a:pt x="534" y="99"/>
                      <a:pt x="533" y="99"/>
                    </a:cubicBezTo>
                    <a:cubicBezTo>
                      <a:pt x="533" y="100"/>
                      <a:pt x="532" y="100"/>
                      <a:pt x="532" y="101"/>
                    </a:cubicBezTo>
                    <a:cubicBezTo>
                      <a:pt x="532" y="101"/>
                      <a:pt x="534" y="102"/>
                      <a:pt x="533" y="103"/>
                    </a:cubicBezTo>
                    <a:cubicBezTo>
                      <a:pt x="533" y="103"/>
                      <a:pt x="533" y="102"/>
                      <a:pt x="532" y="102"/>
                    </a:cubicBezTo>
                    <a:cubicBezTo>
                      <a:pt x="531" y="101"/>
                      <a:pt x="531" y="101"/>
                      <a:pt x="530" y="101"/>
                    </a:cubicBezTo>
                    <a:cubicBezTo>
                      <a:pt x="529" y="101"/>
                      <a:pt x="528" y="101"/>
                      <a:pt x="528" y="100"/>
                    </a:cubicBezTo>
                    <a:cubicBezTo>
                      <a:pt x="528" y="100"/>
                      <a:pt x="527" y="100"/>
                      <a:pt x="526" y="101"/>
                    </a:cubicBezTo>
                    <a:cubicBezTo>
                      <a:pt x="526" y="101"/>
                      <a:pt x="525" y="101"/>
                      <a:pt x="525" y="101"/>
                    </a:cubicBezTo>
                    <a:cubicBezTo>
                      <a:pt x="526" y="102"/>
                      <a:pt x="527" y="104"/>
                      <a:pt x="527" y="105"/>
                    </a:cubicBezTo>
                    <a:cubicBezTo>
                      <a:pt x="527" y="106"/>
                      <a:pt x="527" y="106"/>
                      <a:pt x="527" y="107"/>
                    </a:cubicBezTo>
                    <a:cubicBezTo>
                      <a:pt x="526" y="108"/>
                      <a:pt x="527" y="109"/>
                      <a:pt x="528" y="110"/>
                    </a:cubicBezTo>
                    <a:cubicBezTo>
                      <a:pt x="528" y="111"/>
                      <a:pt x="529" y="114"/>
                      <a:pt x="530" y="116"/>
                    </a:cubicBezTo>
                    <a:cubicBezTo>
                      <a:pt x="530" y="117"/>
                      <a:pt x="531" y="118"/>
                      <a:pt x="531" y="118"/>
                    </a:cubicBezTo>
                    <a:cubicBezTo>
                      <a:pt x="531" y="119"/>
                      <a:pt x="530" y="119"/>
                      <a:pt x="529" y="119"/>
                    </a:cubicBezTo>
                    <a:cubicBezTo>
                      <a:pt x="529" y="120"/>
                      <a:pt x="529" y="120"/>
                      <a:pt x="529" y="120"/>
                    </a:cubicBezTo>
                    <a:cubicBezTo>
                      <a:pt x="529" y="120"/>
                      <a:pt x="529" y="121"/>
                      <a:pt x="529" y="122"/>
                    </a:cubicBezTo>
                    <a:cubicBezTo>
                      <a:pt x="529" y="124"/>
                      <a:pt x="526" y="124"/>
                      <a:pt x="528" y="124"/>
                    </a:cubicBezTo>
                    <a:cubicBezTo>
                      <a:pt x="529" y="125"/>
                      <a:pt x="530" y="126"/>
                      <a:pt x="531" y="125"/>
                    </a:cubicBezTo>
                    <a:cubicBezTo>
                      <a:pt x="531" y="125"/>
                      <a:pt x="531" y="125"/>
                      <a:pt x="532" y="125"/>
                    </a:cubicBezTo>
                    <a:cubicBezTo>
                      <a:pt x="533" y="125"/>
                      <a:pt x="534" y="126"/>
                      <a:pt x="534" y="126"/>
                    </a:cubicBezTo>
                    <a:cubicBezTo>
                      <a:pt x="534" y="127"/>
                      <a:pt x="534" y="128"/>
                      <a:pt x="533" y="128"/>
                    </a:cubicBezTo>
                    <a:cubicBezTo>
                      <a:pt x="532" y="128"/>
                      <a:pt x="531" y="128"/>
                      <a:pt x="531" y="129"/>
                    </a:cubicBezTo>
                    <a:cubicBezTo>
                      <a:pt x="531" y="130"/>
                      <a:pt x="531" y="131"/>
                      <a:pt x="531" y="132"/>
                    </a:cubicBezTo>
                    <a:cubicBezTo>
                      <a:pt x="530" y="133"/>
                      <a:pt x="530" y="133"/>
                      <a:pt x="529" y="133"/>
                    </a:cubicBezTo>
                    <a:cubicBezTo>
                      <a:pt x="528" y="133"/>
                      <a:pt x="528" y="133"/>
                      <a:pt x="527" y="133"/>
                    </a:cubicBezTo>
                    <a:cubicBezTo>
                      <a:pt x="526" y="132"/>
                      <a:pt x="525" y="132"/>
                      <a:pt x="524" y="133"/>
                    </a:cubicBezTo>
                    <a:cubicBezTo>
                      <a:pt x="524" y="133"/>
                      <a:pt x="524" y="135"/>
                      <a:pt x="523" y="136"/>
                    </a:cubicBezTo>
                    <a:cubicBezTo>
                      <a:pt x="523" y="137"/>
                      <a:pt x="523" y="138"/>
                      <a:pt x="523" y="138"/>
                    </a:cubicBezTo>
                    <a:cubicBezTo>
                      <a:pt x="524" y="139"/>
                      <a:pt x="524" y="140"/>
                      <a:pt x="524" y="141"/>
                    </a:cubicBezTo>
                    <a:cubicBezTo>
                      <a:pt x="524" y="142"/>
                      <a:pt x="525" y="143"/>
                      <a:pt x="525" y="143"/>
                    </a:cubicBezTo>
                    <a:cubicBezTo>
                      <a:pt x="526" y="144"/>
                      <a:pt x="527" y="144"/>
                      <a:pt x="528" y="144"/>
                    </a:cubicBezTo>
                    <a:cubicBezTo>
                      <a:pt x="529" y="144"/>
                      <a:pt x="529" y="144"/>
                      <a:pt x="530" y="145"/>
                    </a:cubicBezTo>
                    <a:cubicBezTo>
                      <a:pt x="531" y="146"/>
                      <a:pt x="531" y="147"/>
                      <a:pt x="532" y="147"/>
                    </a:cubicBezTo>
                    <a:cubicBezTo>
                      <a:pt x="533" y="148"/>
                      <a:pt x="534" y="148"/>
                      <a:pt x="534" y="149"/>
                    </a:cubicBezTo>
                    <a:cubicBezTo>
                      <a:pt x="534" y="149"/>
                      <a:pt x="536" y="149"/>
                      <a:pt x="536" y="150"/>
                    </a:cubicBezTo>
                    <a:cubicBezTo>
                      <a:pt x="537" y="151"/>
                      <a:pt x="537" y="151"/>
                      <a:pt x="538" y="151"/>
                    </a:cubicBezTo>
                    <a:cubicBezTo>
                      <a:pt x="539" y="150"/>
                      <a:pt x="540" y="150"/>
                      <a:pt x="540" y="150"/>
                    </a:cubicBezTo>
                    <a:cubicBezTo>
                      <a:pt x="541" y="151"/>
                      <a:pt x="541" y="152"/>
                      <a:pt x="541" y="152"/>
                    </a:cubicBezTo>
                    <a:cubicBezTo>
                      <a:pt x="542" y="153"/>
                      <a:pt x="542" y="153"/>
                      <a:pt x="543" y="152"/>
                    </a:cubicBezTo>
                    <a:cubicBezTo>
                      <a:pt x="544" y="152"/>
                      <a:pt x="545" y="152"/>
                      <a:pt x="545" y="152"/>
                    </a:cubicBezTo>
                    <a:cubicBezTo>
                      <a:pt x="546" y="153"/>
                      <a:pt x="546" y="154"/>
                      <a:pt x="546" y="155"/>
                    </a:cubicBezTo>
                    <a:cubicBezTo>
                      <a:pt x="546" y="155"/>
                      <a:pt x="547" y="156"/>
                      <a:pt x="548" y="156"/>
                    </a:cubicBezTo>
                    <a:cubicBezTo>
                      <a:pt x="549" y="156"/>
                      <a:pt x="549" y="157"/>
                      <a:pt x="550" y="158"/>
                    </a:cubicBezTo>
                    <a:cubicBezTo>
                      <a:pt x="551" y="159"/>
                      <a:pt x="552" y="159"/>
                      <a:pt x="552" y="158"/>
                    </a:cubicBezTo>
                    <a:cubicBezTo>
                      <a:pt x="553" y="158"/>
                      <a:pt x="554" y="157"/>
                      <a:pt x="555" y="157"/>
                    </a:cubicBezTo>
                    <a:cubicBezTo>
                      <a:pt x="556" y="158"/>
                      <a:pt x="555" y="159"/>
                      <a:pt x="556" y="160"/>
                    </a:cubicBezTo>
                    <a:cubicBezTo>
                      <a:pt x="557" y="161"/>
                      <a:pt x="558" y="161"/>
                      <a:pt x="558" y="161"/>
                    </a:cubicBezTo>
                    <a:cubicBezTo>
                      <a:pt x="559" y="160"/>
                      <a:pt x="560" y="160"/>
                      <a:pt x="560" y="160"/>
                    </a:cubicBezTo>
                    <a:cubicBezTo>
                      <a:pt x="561" y="160"/>
                      <a:pt x="563" y="160"/>
                      <a:pt x="563" y="159"/>
                    </a:cubicBezTo>
                    <a:cubicBezTo>
                      <a:pt x="564" y="159"/>
                      <a:pt x="564" y="158"/>
                      <a:pt x="565" y="159"/>
                    </a:cubicBezTo>
                    <a:cubicBezTo>
                      <a:pt x="566" y="159"/>
                      <a:pt x="567" y="161"/>
                      <a:pt x="568" y="162"/>
                    </a:cubicBezTo>
                    <a:cubicBezTo>
                      <a:pt x="568" y="163"/>
                      <a:pt x="568" y="164"/>
                      <a:pt x="569" y="164"/>
                    </a:cubicBezTo>
                    <a:cubicBezTo>
                      <a:pt x="570" y="164"/>
                      <a:pt x="571" y="164"/>
                      <a:pt x="572" y="163"/>
                    </a:cubicBezTo>
                    <a:cubicBezTo>
                      <a:pt x="573" y="163"/>
                      <a:pt x="573" y="162"/>
                      <a:pt x="574" y="162"/>
                    </a:cubicBezTo>
                    <a:cubicBezTo>
                      <a:pt x="575" y="162"/>
                      <a:pt x="576" y="161"/>
                      <a:pt x="577" y="161"/>
                    </a:cubicBezTo>
                    <a:cubicBezTo>
                      <a:pt x="578" y="161"/>
                      <a:pt x="579" y="160"/>
                      <a:pt x="581" y="160"/>
                    </a:cubicBezTo>
                    <a:cubicBezTo>
                      <a:pt x="582" y="160"/>
                      <a:pt x="583" y="161"/>
                      <a:pt x="584" y="162"/>
                    </a:cubicBezTo>
                    <a:cubicBezTo>
                      <a:pt x="585" y="163"/>
                      <a:pt x="585" y="165"/>
                      <a:pt x="586" y="165"/>
                    </a:cubicBezTo>
                    <a:cubicBezTo>
                      <a:pt x="587" y="165"/>
                      <a:pt x="590" y="164"/>
                      <a:pt x="590" y="163"/>
                    </a:cubicBezTo>
                    <a:cubicBezTo>
                      <a:pt x="591" y="163"/>
                      <a:pt x="594" y="161"/>
                      <a:pt x="594" y="161"/>
                    </a:cubicBezTo>
                    <a:cubicBezTo>
                      <a:pt x="594" y="160"/>
                      <a:pt x="593" y="158"/>
                      <a:pt x="594" y="158"/>
                    </a:cubicBezTo>
                    <a:cubicBezTo>
                      <a:pt x="595" y="158"/>
                      <a:pt x="596" y="158"/>
                      <a:pt x="597" y="159"/>
                    </a:cubicBezTo>
                    <a:cubicBezTo>
                      <a:pt x="597" y="159"/>
                      <a:pt x="597" y="159"/>
                      <a:pt x="598" y="159"/>
                    </a:cubicBezTo>
                    <a:cubicBezTo>
                      <a:pt x="599" y="159"/>
                      <a:pt x="600" y="159"/>
                      <a:pt x="600" y="159"/>
                    </a:cubicBezTo>
                    <a:cubicBezTo>
                      <a:pt x="601" y="158"/>
                      <a:pt x="602" y="158"/>
                      <a:pt x="603" y="157"/>
                    </a:cubicBezTo>
                    <a:cubicBezTo>
                      <a:pt x="603" y="157"/>
                      <a:pt x="604" y="156"/>
                      <a:pt x="604" y="156"/>
                    </a:cubicBezTo>
                    <a:cubicBezTo>
                      <a:pt x="604" y="155"/>
                      <a:pt x="605" y="154"/>
                      <a:pt x="606" y="154"/>
                    </a:cubicBezTo>
                    <a:cubicBezTo>
                      <a:pt x="607" y="154"/>
                      <a:pt x="607" y="154"/>
                      <a:pt x="608" y="153"/>
                    </a:cubicBezTo>
                    <a:cubicBezTo>
                      <a:pt x="609" y="153"/>
                      <a:pt x="610" y="152"/>
                      <a:pt x="610" y="152"/>
                    </a:cubicBezTo>
                    <a:cubicBezTo>
                      <a:pt x="611" y="152"/>
                      <a:pt x="612" y="152"/>
                      <a:pt x="612" y="151"/>
                    </a:cubicBezTo>
                    <a:cubicBezTo>
                      <a:pt x="612" y="151"/>
                      <a:pt x="612" y="151"/>
                      <a:pt x="612" y="150"/>
                    </a:cubicBezTo>
                    <a:cubicBezTo>
                      <a:pt x="613" y="150"/>
                      <a:pt x="613" y="149"/>
                      <a:pt x="612" y="149"/>
                    </a:cubicBezTo>
                    <a:cubicBezTo>
                      <a:pt x="611" y="148"/>
                      <a:pt x="610" y="149"/>
                      <a:pt x="609" y="148"/>
                    </a:cubicBezTo>
                    <a:cubicBezTo>
                      <a:pt x="609" y="147"/>
                      <a:pt x="609" y="145"/>
                      <a:pt x="608" y="144"/>
                    </a:cubicBezTo>
                    <a:cubicBezTo>
                      <a:pt x="608" y="143"/>
                      <a:pt x="607" y="142"/>
                      <a:pt x="607" y="141"/>
                    </a:cubicBezTo>
                    <a:cubicBezTo>
                      <a:pt x="607" y="140"/>
                      <a:pt x="605" y="139"/>
                      <a:pt x="607" y="139"/>
                    </a:cubicBezTo>
                    <a:cubicBezTo>
                      <a:pt x="608" y="139"/>
                      <a:pt x="608" y="138"/>
                      <a:pt x="608" y="137"/>
                    </a:cubicBezTo>
                    <a:cubicBezTo>
                      <a:pt x="609" y="136"/>
                      <a:pt x="608" y="135"/>
                      <a:pt x="610" y="134"/>
                    </a:cubicBezTo>
                    <a:cubicBezTo>
                      <a:pt x="611" y="134"/>
                      <a:pt x="612" y="135"/>
                      <a:pt x="613" y="135"/>
                    </a:cubicBezTo>
                    <a:cubicBezTo>
                      <a:pt x="614" y="135"/>
                      <a:pt x="615" y="136"/>
                      <a:pt x="615" y="136"/>
                    </a:cubicBezTo>
                    <a:cubicBezTo>
                      <a:pt x="615" y="136"/>
                      <a:pt x="615" y="136"/>
                      <a:pt x="615" y="136"/>
                    </a:cubicBezTo>
                    <a:cubicBezTo>
                      <a:pt x="614" y="137"/>
                      <a:pt x="614" y="139"/>
                      <a:pt x="614" y="139"/>
                    </a:cubicBezTo>
                    <a:cubicBezTo>
                      <a:pt x="615" y="140"/>
                      <a:pt x="616" y="141"/>
                      <a:pt x="617" y="141"/>
                    </a:cubicBezTo>
                    <a:cubicBezTo>
                      <a:pt x="617" y="142"/>
                      <a:pt x="617" y="143"/>
                      <a:pt x="617" y="143"/>
                    </a:cubicBezTo>
                    <a:cubicBezTo>
                      <a:pt x="617" y="143"/>
                      <a:pt x="618" y="145"/>
                      <a:pt x="618" y="145"/>
                    </a:cubicBezTo>
                    <a:cubicBezTo>
                      <a:pt x="617" y="145"/>
                      <a:pt x="617" y="147"/>
                      <a:pt x="618" y="147"/>
                    </a:cubicBezTo>
                    <a:cubicBezTo>
                      <a:pt x="618" y="147"/>
                      <a:pt x="619" y="146"/>
                      <a:pt x="619" y="147"/>
                    </a:cubicBezTo>
                    <a:cubicBezTo>
                      <a:pt x="619" y="147"/>
                      <a:pt x="619" y="148"/>
                      <a:pt x="620" y="149"/>
                    </a:cubicBezTo>
                    <a:cubicBezTo>
                      <a:pt x="620" y="149"/>
                      <a:pt x="621" y="150"/>
                      <a:pt x="620" y="150"/>
                    </a:cubicBezTo>
                    <a:cubicBezTo>
                      <a:pt x="619" y="151"/>
                      <a:pt x="619" y="151"/>
                      <a:pt x="619" y="152"/>
                    </a:cubicBezTo>
                    <a:cubicBezTo>
                      <a:pt x="620" y="152"/>
                      <a:pt x="620" y="153"/>
                      <a:pt x="621" y="153"/>
                    </a:cubicBezTo>
                    <a:cubicBezTo>
                      <a:pt x="621" y="152"/>
                      <a:pt x="621" y="152"/>
                      <a:pt x="622" y="153"/>
                    </a:cubicBezTo>
                    <a:cubicBezTo>
                      <a:pt x="622" y="154"/>
                      <a:pt x="622" y="155"/>
                      <a:pt x="622" y="155"/>
                    </a:cubicBezTo>
                    <a:cubicBezTo>
                      <a:pt x="623" y="155"/>
                      <a:pt x="624" y="155"/>
                      <a:pt x="625" y="155"/>
                    </a:cubicBezTo>
                    <a:cubicBezTo>
                      <a:pt x="625" y="154"/>
                      <a:pt x="625" y="154"/>
                      <a:pt x="626" y="154"/>
                    </a:cubicBezTo>
                    <a:cubicBezTo>
                      <a:pt x="626" y="154"/>
                      <a:pt x="627" y="153"/>
                      <a:pt x="628" y="153"/>
                    </a:cubicBezTo>
                    <a:cubicBezTo>
                      <a:pt x="629" y="153"/>
                      <a:pt x="629" y="151"/>
                      <a:pt x="630" y="151"/>
                    </a:cubicBezTo>
                    <a:cubicBezTo>
                      <a:pt x="630" y="151"/>
                      <a:pt x="631" y="151"/>
                      <a:pt x="631" y="150"/>
                    </a:cubicBezTo>
                    <a:cubicBezTo>
                      <a:pt x="631" y="150"/>
                      <a:pt x="632" y="149"/>
                      <a:pt x="632" y="150"/>
                    </a:cubicBezTo>
                    <a:cubicBezTo>
                      <a:pt x="632" y="150"/>
                      <a:pt x="633" y="150"/>
                      <a:pt x="633" y="150"/>
                    </a:cubicBezTo>
                    <a:cubicBezTo>
                      <a:pt x="633" y="150"/>
                      <a:pt x="634" y="149"/>
                      <a:pt x="634" y="149"/>
                    </a:cubicBezTo>
                    <a:cubicBezTo>
                      <a:pt x="634" y="149"/>
                      <a:pt x="635" y="149"/>
                      <a:pt x="636" y="149"/>
                    </a:cubicBezTo>
                    <a:cubicBezTo>
                      <a:pt x="636" y="150"/>
                      <a:pt x="637" y="151"/>
                      <a:pt x="637" y="151"/>
                    </a:cubicBezTo>
                    <a:cubicBezTo>
                      <a:pt x="637" y="151"/>
                      <a:pt x="637" y="150"/>
                      <a:pt x="637" y="150"/>
                    </a:cubicBezTo>
                    <a:cubicBezTo>
                      <a:pt x="638" y="149"/>
                      <a:pt x="638" y="149"/>
                      <a:pt x="638" y="149"/>
                    </a:cubicBezTo>
                    <a:cubicBezTo>
                      <a:pt x="639" y="149"/>
                      <a:pt x="639" y="148"/>
                      <a:pt x="639" y="148"/>
                    </a:cubicBezTo>
                    <a:cubicBezTo>
                      <a:pt x="640" y="149"/>
                      <a:pt x="639" y="148"/>
                      <a:pt x="639" y="148"/>
                    </a:cubicBezTo>
                    <a:cubicBezTo>
                      <a:pt x="639" y="147"/>
                      <a:pt x="639" y="147"/>
                      <a:pt x="639" y="146"/>
                    </a:cubicBezTo>
                    <a:cubicBezTo>
                      <a:pt x="639" y="146"/>
                      <a:pt x="639" y="145"/>
                      <a:pt x="639" y="145"/>
                    </a:cubicBezTo>
                    <a:cubicBezTo>
                      <a:pt x="639" y="144"/>
                      <a:pt x="639" y="143"/>
                      <a:pt x="640" y="144"/>
                    </a:cubicBezTo>
                    <a:cubicBezTo>
                      <a:pt x="641" y="144"/>
                      <a:pt x="642" y="144"/>
                      <a:pt x="642" y="144"/>
                    </a:cubicBezTo>
                    <a:cubicBezTo>
                      <a:pt x="642" y="143"/>
                      <a:pt x="644" y="142"/>
                      <a:pt x="645" y="142"/>
                    </a:cubicBezTo>
                    <a:cubicBezTo>
                      <a:pt x="646" y="142"/>
                      <a:pt x="647" y="144"/>
                      <a:pt x="647" y="144"/>
                    </a:cubicBezTo>
                    <a:cubicBezTo>
                      <a:pt x="647" y="144"/>
                      <a:pt x="649" y="143"/>
                      <a:pt x="649" y="142"/>
                    </a:cubicBezTo>
                    <a:cubicBezTo>
                      <a:pt x="650" y="141"/>
                      <a:pt x="651" y="141"/>
                      <a:pt x="651" y="142"/>
                    </a:cubicBezTo>
                    <a:cubicBezTo>
                      <a:pt x="651" y="142"/>
                      <a:pt x="652" y="143"/>
                      <a:pt x="652" y="143"/>
                    </a:cubicBezTo>
                    <a:cubicBezTo>
                      <a:pt x="652" y="143"/>
                      <a:pt x="653" y="143"/>
                      <a:pt x="654" y="143"/>
                    </a:cubicBezTo>
                    <a:cubicBezTo>
                      <a:pt x="654" y="143"/>
                      <a:pt x="654" y="142"/>
                      <a:pt x="654" y="142"/>
                    </a:cubicBezTo>
                    <a:cubicBezTo>
                      <a:pt x="654" y="142"/>
                      <a:pt x="654" y="141"/>
                      <a:pt x="654" y="141"/>
                    </a:cubicBezTo>
                    <a:cubicBezTo>
                      <a:pt x="655" y="140"/>
                      <a:pt x="656" y="140"/>
                      <a:pt x="656" y="140"/>
                    </a:cubicBezTo>
                    <a:cubicBezTo>
                      <a:pt x="656" y="141"/>
                      <a:pt x="657" y="142"/>
                      <a:pt x="657" y="142"/>
                    </a:cubicBezTo>
                    <a:cubicBezTo>
                      <a:pt x="657" y="143"/>
                      <a:pt x="658" y="143"/>
                      <a:pt x="658" y="143"/>
                    </a:cubicBezTo>
                    <a:cubicBezTo>
                      <a:pt x="659" y="143"/>
                      <a:pt x="660" y="143"/>
                      <a:pt x="660" y="144"/>
                    </a:cubicBezTo>
                    <a:cubicBezTo>
                      <a:pt x="660" y="145"/>
                      <a:pt x="660" y="145"/>
                      <a:pt x="660" y="145"/>
                    </a:cubicBezTo>
                    <a:cubicBezTo>
                      <a:pt x="660" y="146"/>
                      <a:pt x="661" y="146"/>
                      <a:pt x="660" y="147"/>
                    </a:cubicBezTo>
                    <a:cubicBezTo>
                      <a:pt x="659" y="147"/>
                      <a:pt x="657" y="147"/>
                      <a:pt x="658" y="148"/>
                    </a:cubicBezTo>
                    <a:cubicBezTo>
                      <a:pt x="658" y="149"/>
                      <a:pt x="658" y="149"/>
                      <a:pt x="658" y="150"/>
                    </a:cubicBezTo>
                    <a:cubicBezTo>
                      <a:pt x="658" y="150"/>
                      <a:pt x="659" y="150"/>
                      <a:pt x="659" y="151"/>
                    </a:cubicBezTo>
                    <a:cubicBezTo>
                      <a:pt x="660" y="151"/>
                      <a:pt x="661" y="151"/>
                      <a:pt x="661" y="152"/>
                    </a:cubicBezTo>
                    <a:cubicBezTo>
                      <a:pt x="661" y="152"/>
                      <a:pt x="661" y="153"/>
                      <a:pt x="662" y="153"/>
                    </a:cubicBezTo>
                    <a:cubicBezTo>
                      <a:pt x="663" y="153"/>
                      <a:pt x="664" y="153"/>
                      <a:pt x="664" y="153"/>
                    </a:cubicBezTo>
                    <a:cubicBezTo>
                      <a:pt x="664" y="154"/>
                      <a:pt x="664" y="154"/>
                      <a:pt x="665" y="154"/>
                    </a:cubicBezTo>
                    <a:cubicBezTo>
                      <a:pt x="665" y="154"/>
                      <a:pt x="666" y="154"/>
                      <a:pt x="666" y="154"/>
                    </a:cubicBezTo>
                    <a:cubicBezTo>
                      <a:pt x="666" y="155"/>
                      <a:pt x="666" y="155"/>
                      <a:pt x="667" y="155"/>
                    </a:cubicBezTo>
                    <a:cubicBezTo>
                      <a:pt x="667" y="155"/>
                      <a:pt x="669" y="155"/>
                      <a:pt x="669" y="155"/>
                    </a:cubicBezTo>
                    <a:cubicBezTo>
                      <a:pt x="670" y="155"/>
                      <a:pt x="670" y="155"/>
                      <a:pt x="671" y="155"/>
                    </a:cubicBezTo>
                    <a:cubicBezTo>
                      <a:pt x="672" y="155"/>
                      <a:pt x="672" y="154"/>
                      <a:pt x="673" y="155"/>
                    </a:cubicBezTo>
                    <a:cubicBezTo>
                      <a:pt x="673" y="156"/>
                      <a:pt x="673" y="157"/>
                      <a:pt x="674" y="157"/>
                    </a:cubicBezTo>
                    <a:cubicBezTo>
                      <a:pt x="674" y="157"/>
                      <a:pt x="676" y="157"/>
                      <a:pt x="676" y="157"/>
                    </a:cubicBezTo>
                    <a:cubicBezTo>
                      <a:pt x="677" y="157"/>
                      <a:pt x="678" y="156"/>
                      <a:pt x="679" y="157"/>
                    </a:cubicBezTo>
                    <a:cubicBezTo>
                      <a:pt x="680" y="158"/>
                      <a:pt x="682" y="159"/>
                      <a:pt x="682" y="160"/>
                    </a:cubicBezTo>
                    <a:cubicBezTo>
                      <a:pt x="682" y="161"/>
                      <a:pt x="683" y="162"/>
                      <a:pt x="683" y="162"/>
                    </a:cubicBezTo>
                    <a:cubicBezTo>
                      <a:pt x="684" y="162"/>
                      <a:pt x="685" y="162"/>
                      <a:pt x="685" y="162"/>
                    </a:cubicBezTo>
                    <a:cubicBezTo>
                      <a:pt x="686" y="161"/>
                      <a:pt x="687" y="160"/>
                      <a:pt x="687" y="159"/>
                    </a:cubicBezTo>
                    <a:cubicBezTo>
                      <a:pt x="687" y="159"/>
                      <a:pt x="687" y="158"/>
                      <a:pt x="688" y="158"/>
                    </a:cubicBezTo>
                    <a:cubicBezTo>
                      <a:pt x="689" y="158"/>
                      <a:pt x="691" y="159"/>
                      <a:pt x="691" y="159"/>
                    </a:cubicBezTo>
                    <a:cubicBezTo>
                      <a:pt x="691" y="158"/>
                      <a:pt x="691" y="158"/>
                      <a:pt x="691" y="158"/>
                    </a:cubicBezTo>
                    <a:cubicBezTo>
                      <a:pt x="692" y="157"/>
                      <a:pt x="694" y="156"/>
                      <a:pt x="695" y="156"/>
                    </a:cubicBezTo>
                    <a:cubicBezTo>
                      <a:pt x="695" y="157"/>
                      <a:pt x="695" y="157"/>
                      <a:pt x="696" y="156"/>
                    </a:cubicBezTo>
                    <a:cubicBezTo>
                      <a:pt x="696" y="156"/>
                      <a:pt x="697" y="155"/>
                      <a:pt x="698" y="155"/>
                    </a:cubicBezTo>
                    <a:cubicBezTo>
                      <a:pt x="698" y="156"/>
                      <a:pt x="700" y="156"/>
                      <a:pt x="701" y="156"/>
                    </a:cubicBezTo>
                    <a:cubicBezTo>
                      <a:pt x="701" y="155"/>
                      <a:pt x="702" y="155"/>
                      <a:pt x="702" y="155"/>
                    </a:cubicBezTo>
                    <a:cubicBezTo>
                      <a:pt x="702" y="155"/>
                      <a:pt x="703" y="155"/>
                      <a:pt x="704" y="155"/>
                    </a:cubicBezTo>
                    <a:cubicBezTo>
                      <a:pt x="704" y="154"/>
                      <a:pt x="704" y="154"/>
                      <a:pt x="705" y="153"/>
                    </a:cubicBezTo>
                    <a:cubicBezTo>
                      <a:pt x="707" y="152"/>
                      <a:pt x="708" y="151"/>
                      <a:pt x="709" y="151"/>
                    </a:cubicBezTo>
                    <a:cubicBezTo>
                      <a:pt x="709" y="151"/>
                      <a:pt x="710" y="151"/>
                      <a:pt x="711" y="151"/>
                    </a:cubicBezTo>
                    <a:cubicBezTo>
                      <a:pt x="711" y="151"/>
                      <a:pt x="712" y="151"/>
                      <a:pt x="712" y="151"/>
                    </a:cubicBezTo>
                    <a:cubicBezTo>
                      <a:pt x="712" y="152"/>
                      <a:pt x="712" y="154"/>
                      <a:pt x="712" y="154"/>
                    </a:cubicBezTo>
                    <a:cubicBezTo>
                      <a:pt x="712" y="154"/>
                      <a:pt x="713" y="154"/>
                      <a:pt x="713" y="154"/>
                    </a:cubicBezTo>
                    <a:cubicBezTo>
                      <a:pt x="714" y="154"/>
                      <a:pt x="713" y="153"/>
                      <a:pt x="714" y="153"/>
                    </a:cubicBezTo>
                    <a:cubicBezTo>
                      <a:pt x="715" y="153"/>
                      <a:pt x="715" y="154"/>
                      <a:pt x="716" y="153"/>
                    </a:cubicBezTo>
                    <a:cubicBezTo>
                      <a:pt x="717" y="153"/>
                      <a:pt x="717" y="152"/>
                      <a:pt x="718" y="152"/>
                    </a:cubicBezTo>
                    <a:cubicBezTo>
                      <a:pt x="718" y="152"/>
                      <a:pt x="719" y="152"/>
                      <a:pt x="719" y="152"/>
                    </a:cubicBezTo>
                    <a:cubicBezTo>
                      <a:pt x="720" y="152"/>
                      <a:pt x="721" y="151"/>
                      <a:pt x="721" y="152"/>
                    </a:cubicBezTo>
                    <a:cubicBezTo>
                      <a:pt x="721" y="153"/>
                      <a:pt x="722" y="153"/>
                      <a:pt x="722" y="153"/>
                    </a:cubicBezTo>
                    <a:cubicBezTo>
                      <a:pt x="723" y="153"/>
                      <a:pt x="724" y="153"/>
                      <a:pt x="724" y="153"/>
                    </a:cubicBezTo>
                    <a:cubicBezTo>
                      <a:pt x="725" y="152"/>
                      <a:pt x="725" y="152"/>
                      <a:pt x="726" y="152"/>
                    </a:cubicBezTo>
                    <a:cubicBezTo>
                      <a:pt x="726" y="153"/>
                      <a:pt x="728" y="153"/>
                      <a:pt x="728" y="152"/>
                    </a:cubicBezTo>
                    <a:cubicBezTo>
                      <a:pt x="729" y="152"/>
                      <a:pt x="729" y="151"/>
                      <a:pt x="729" y="151"/>
                    </a:cubicBezTo>
                    <a:cubicBezTo>
                      <a:pt x="730" y="152"/>
                      <a:pt x="731" y="153"/>
                      <a:pt x="731" y="153"/>
                    </a:cubicBezTo>
                    <a:cubicBezTo>
                      <a:pt x="732" y="153"/>
                      <a:pt x="734" y="152"/>
                      <a:pt x="734" y="153"/>
                    </a:cubicBezTo>
                    <a:cubicBezTo>
                      <a:pt x="734" y="154"/>
                      <a:pt x="733" y="155"/>
                      <a:pt x="733" y="155"/>
                    </a:cubicBezTo>
                    <a:cubicBezTo>
                      <a:pt x="733" y="156"/>
                      <a:pt x="733" y="156"/>
                      <a:pt x="734" y="156"/>
                    </a:cubicBezTo>
                    <a:cubicBezTo>
                      <a:pt x="734" y="156"/>
                      <a:pt x="736" y="156"/>
                      <a:pt x="736" y="157"/>
                    </a:cubicBezTo>
                    <a:cubicBezTo>
                      <a:pt x="736" y="158"/>
                      <a:pt x="735" y="159"/>
                      <a:pt x="736" y="161"/>
                    </a:cubicBezTo>
                    <a:cubicBezTo>
                      <a:pt x="736" y="162"/>
                      <a:pt x="737" y="163"/>
                      <a:pt x="736" y="164"/>
                    </a:cubicBezTo>
                    <a:cubicBezTo>
                      <a:pt x="736" y="164"/>
                      <a:pt x="736" y="166"/>
                      <a:pt x="736" y="166"/>
                    </a:cubicBezTo>
                    <a:cubicBezTo>
                      <a:pt x="736" y="167"/>
                      <a:pt x="736" y="167"/>
                      <a:pt x="735" y="168"/>
                    </a:cubicBezTo>
                    <a:cubicBezTo>
                      <a:pt x="735" y="168"/>
                      <a:pt x="734" y="168"/>
                      <a:pt x="734" y="169"/>
                    </a:cubicBezTo>
                    <a:cubicBezTo>
                      <a:pt x="734" y="169"/>
                      <a:pt x="737" y="170"/>
                      <a:pt x="737" y="170"/>
                    </a:cubicBezTo>
                    <a:cubicBezTo>
                      <a:pt x="738" y="170"/>
                      <a:pt x="738" y="170"/>
                      <a:pt x="738" y="171"/>
                    </a:cubicBezTo>
                    <a:cubicBezTo>
                      <a:pt x="737" y="171"/>
                      <a:pt x="737" y="172"/>
                      <a:pt x="738" y="172"/>
                    </a:cubicBezTo>
                    <a:cubicBezTo>
                      <a:pt x="738" y="172"/>
                      <a:pt x="738" y="172"/>
                      <a:pt x="738" y="172"/>
                    </a:cubicBezTo>
                    <a:cubicBezTo>
                      <a:pt x="738" y="173"/>
                      <a:pt x="738" y="173"/>
                      <a:pt x="739" y="173"/>
                    </a:cubicBezTo>
                    <a:cubicBezTo>
                      <a:pt x="739" y="173"/>
                      <a:pt x="741" y="174"/>
                      <a:pt x="741" y="173"/>
                    </a:cubicBezTo>
                    <a:cubicBezTo>
                      <a:pt x="742" y="173"/>
                      <a:pt x="742" y="173"/>
                      <a:pt x="743" y="173"/>
                    </a:cubicBezTo>
                    <a:cubicBezTo>
                      <a:pt x="744" y="174"/>
                      <a:pt x="744" y="175"/>
                      <a:pt x="744" y="175"/>
                    </a:cubicBezTo>
                    <a:cubicBezTo>
                      <a:pt x="745" y="176"/>
                      <a:pt x="745" y="177"/>
                      <a:pt x="745" y="177"/>
                    </a:cubicBezTo>
                    <a:cubicBezTo>
                      <a:pt x="746" y="177"/>
                      <a:pt x="747" y="178"/>
                      <a:pt x="747" y="179"/>
                    </a:cubicBezTo>
                    <a:cubicBezTo>
                      <a:pt x="747" y="179"/>
                      <a:pt x="747" y="179"/>
                      <a:pt x="748" y="180"/>
                    </a:cubicBezTo>
                    <a:cubicBezTo>
                      <a:pt x="748" y="180"/>
                      <a:pt x="750" y="180"/>
                      <a:pt x="750" y="179"/>
                    </a:cubicBezTo>
                    <a:cubicBezTo>
                      <a:pt x="749" y="179"/>
                      <a:pt x="749" y="179"/>
                      <a:pt x="749" y="178"/>
                    </a:cubicBezTo>
                    <a:cubicBezTo>
                      <a:pt x="749" y="178"/>
                      <a:pt x="750" y="178"/>
                      <a:pt x="750" y="178"/>
                    </a:cubicBezTo>
                    <a:cubicBezTo>
                      <a:pt x="750" y="177"/>
                      <a:pt x="751" y="176"/>
                      <a:pt x="750" y="175"/>
                    </a:cubicBezTo>
                    <a:cubicBezTo>
                      <a:pt x="750" y="175"/>
                      <a:pt x="750" y="174"/>
                      <a:pt x="751" y="174"/>
                    </a:cubicBezTo>
                    <a:cubicBezTo>
                      <a:pt x="751" y="174"/>
                      <a:pt x="751" y="174"/>
                      <a:pt x="751" y="173"/>
                    </a:cubicBezTo>
                    <a:cubicBezTo>
                      <a:pt x="751" y="173"/>
                      <a:pt x="751" y="172"/>
                      <a:pt x="752" y="172"/>
                    </a:cubicBezTo>
                    <a:cubicBezTo>
                      <a:pt x="752" y="172"/>
                      <a:pt x="754" y="171"/>
                      <a:pt x="755" y="170"/>
                    </a:cubicBezTo>
                    <a:cubicBezTo>
                      <a:pt x="756" y="169"/>
                      <a:pt x="757" y="168"/>
                      <a:pt x="757" y="168"/>
                    </a:cubicBezTo>
                    <a:cubicBezTo>
                      <a:pt x="757" y="167"/>
                      <a:pt x="757" y="167"/>
                      <a:pt x="758" y="167"/>
                    </a:cubicBezTo>
                    <a:cubicBezTo>
                      <a:pt x="759" y="167"/>
                      <a:pt x="762" y="167"/>
                      <a:pt x="762" y="168"/>
                    </a:cubicBezTo>
                    <a:cubicBezTo>
                      <a:pt x="762" y="168"/>
                      <a:pt x="762" y="168"/>
                      <a:pt x="762" y="168"/>
                    </a:cubicBezTo>
                    <a:cubicBezTo>
                      <a:pt x="761" y="170"/>
                      <a:pt x="761" y="171"/>
                      <a:pt x="761" y="172"/>
                    </a:cubicBezTo>
                    <a:cubicBezTo>
                      <a:pt x="762" y="173"/>
                      <a:pt x="763" y="176"/>
                      <a:pt x="764" y="178"/>
                    </a:cubicBezTo>
                    <a:cubicBezTo>
                      <a:pt x="764" y="178"/>
                      <a:pt x="764" y="178"/>
                      <a:pt x="764" y="178"/>
                    </a:cubicBezTo>
                    <a:cubicBezTo>
                      <a:pt x="766" y="177"/>
                      <a:pt x="766" y="177"/>
                      <a:pt x="766" y="177"/>
                    </a:cubicBezTo>
                    <a:cubicBezTo>
                      <a:pt x="766" y="177"/>
                      <a:pt x="766" y="180"/>
                      <a:pt x="767" y="180"/>
                    </a:cubicBezTo>
                    <a:cubicBezTo>
                      <a:pt x="767" y="181"/>
                      <a:pt x="769" y="181"/>
                      <a:pt x="770" y="181"/>
                    </a:cubicBezTo>
                    <a:cubicBezTo>
                      <a:pt x="770" y="181"/>
                      <a:pt x="770" y="180"/>
                      <a:pt x="771" y="180"/>
                    </a:cubicBezTo>
                    <a:cubicBezTo>
                      <a:pt x="771" y="180"/>
                      <a:pt x="772" y="180"/>
                      <a:pt x="772" y="180"/>
                    </a:cubicBezTo>
                    <a:cubicBezTo>
                      <a:pt x="773" y="179"/>
                      <a:pt x="775" y="178"/>
                      <a:pt x="775" y="179"/>
                    </a:cubicBezTo>
                    <a:cubicBezTo>
                      <a:pt x="775" y="179"/>
                      <a:pt x="776" y="179"/>
                      <a:pt x="776" y="179"/>
                    </a:cubicBezTo>
                    <a:cubicBezTo>
                      <a:pt x="776" y="179"/>
                      <a:pt x="777" y="179"/>
                      <a:pt x="777" y="179"/>
                    </a:cubicBezTo>
                    <a:cubicBezTo>
                      <a:pt x="778" y="178"/>
                      <a:pt x="778" y="178"/>
                      <a:pt x="779" y="179"/>
                    </a:cubicBezTo>
                    <a:cubicBezTo>
                      <a:pt x="779" y="179"/>
                      <a:pt x="779" y="180"/>
                      <a:pt x="780" y="180"/>
                    </a:cubicBezTo>
                    <a:cubicBezTo>
                      <a:pt x="780" y="180"/>
                      <a:pt x="780" y="180"/>
                      <a:pt x="781" y="180"/>
                    </a:cubicBezTo>
                    <a:cubicBezTo>
                      <a:pt x="781" y="181"/>
                      <a:pt x="782" y="181"/>
                      <a:pt x="782" y="182"/>
                    </a:cubicBezTo>
                    <a:cubicBezTo>
                      <a:pt x="782" y="183"/>
                      <a:pt x="782" y="184"/>
                      <a:pt x="782" y="185"/>
                    </a:cubicBezTo>
                    <a:cubicBezTo>
                      <a:pt x="783" y="185"/>
                      <a:pt x="783" y="186"/>
                      <a:pt x="784" y="186"/>
                    </a:cubicBezTo>
                    <a:cubicBezTo>
                      <a:pt x="785" y="186"/>
                      <a:pt x="786" y="185"/>
                      <a:pt x="786" y="185"/>
                    </a:cubicBezTo>
                    <a:cubicBezTo>
                      <a:pt x="787" y="185"/>
                      <a:pt x="786" y="186"/>
                      <a:pt x="787" y="187"/>
                    </a:cubicBezTo>
                    <a:cubicBezTo>
                      <a:pt x="787" y="187"/>
                      <a:pt x="788" y="188"/>
                      <a:pt x="788" y="188"/>
                    </a:cubicBezTo>
                    <a:cubicBezTo>
                      <a:pt x="789" y="189"/>
                      <a:pt x="789" y="190"/>
                      <a:pt x="789" y="190"/>
                    </a:cubicBezTo>
                    <a:cubicBezTo>
                      <a:pt x="790" y="191"/>
                      <a:pt x="791" y="192"/>
                      <a:pt x="791" y="192"/>
                    </a:cubicBezTo>
                    <a:cubicBezTo>
                      <a:pt x="791" y="193"/>
                      <a:pt x="791" y="194"/>
                      <a:pt x="792" y="194"/>
                    </a:cubicBezTo>
                    <a:cubicBezTo>
                      <a:pt x="792" y="195"/>
                      <a:pt x="792" y="195"/>
                      <a:pt x="793" y="195"/>
                    </a:cubicBezTo>
                    <a:cubicBezTo>
                      <a:pt x="793" y="195"/>
                      <a:pt x="793" y="195"/>
                      <a:pt x="793" y="196"/>
                    </a:cubicBezTo>
                    <a:cubicBezTo>
                      <a:pt x="794" y="196"/>
                      <a:pt x="794" y="196"/>
                      <a:pt x="794" y="196"/>
                    </a:cubicBezTo>
                    <a:cubicBezTo>
                      <a:pt x="794" y="196"/>
                      <a:pt x="795" y="196"/>
                      <a:pt x="795" y="197"/>
                    </a:cubicBezTo>
                    <a:cubicBezTo>
                      <a:pt x="795" y="197"/>
                      <a:pt x="795" y="197"/>
                      <a:pt x="796" y="197"/>
                    </a:cubicBezTo>
                    <a:cubicBezTo>
                      <a:pt x="796" y="197"/>
                      <a:pt x="797" y="196"/>
                      <a:pt x="797" y="196"/>
                    </a:cubicBezTo>
                    <a:cubicBezTo>
                      <a:pt x="797" y="196"/>
                      <a:pt x="799" y="197"/>
                      <a:pt x="799" y="197"/>
                    </a:cubicBezTo>
                    <a:cubicBezTo>
                      <a:pt x="799" y="197"/>
                      <a:pt x="800" y="197"/>
                      <a:pt x="800" y="198"/>
                    </a:cubicBezTo>
                    <a:cubicBezTo>
                      <a:pt x="800" y="198"/>
                      <a:pt x="802" y="200"/>
                      <a:pt x="802" y="200"/>
                    </a:cubicBezTo>
                    <a:cubicBezTo>
                      <a:pt x="802" y="200"/>
                      <a:pt x="802" y="200"/>
                      <a:pt x="802" y="200"/>
                    </a:cubicBezTo>
                    <a:cubicBezTo>
                      <a:pt x="803" y="201"/>
                      <a:pt x="803" y="201"/>
                      <a:pt x="803" y="201"/>
                    </a:cubicBezTo>
                    <a:cubicBezTo>
                      <a:pt x="804" y="202"/>
                      <a:pt x="804" y="202"/>
                      <a:pt x="804" y="202"/>
                    </a:cubicBezTo>
                    <a:cubicBezTo>
                      <a:pt x="805" y="202"/>
                      <a:pt x="806" y="201"/>
                      <a:pt x="806" y="201"/>
                    </a:cubicBezTo>
                    <a:cubicBezTo>
                      <a:pt x="806" y="200"/>
                      <a:pt x="806" y="200"/>
                      <a:pt x="806" y="200"/>
                    </a:cubicBezTo>
                    <a:cubicBezTo>
                      <a:pt x="807" y="200"/>
                      <a:pt x="807" y="199"/>
                      <a:pt x="807" y="199"/>
                    </a:cubicBezTo>
                    <a:cubicBezTo>
                      <a:pt x="807" y="199"/>
                      <a:pt x="806" y="198"/>
                      <a:pt x="807" y="197"/>
                    </a:cubicBezTo>
                    <a:cubicBezTo>
                      <a:pt x="807" y="197"/>
                      <a:pt x="808" y="197"/>
                      <a:pt x="807" y="196"/>
                    </a:cubicBezTo>
                    <a:cubicBezTo>
                      <a:pt x="807" y="196"/>
                      <a:pt x="807" y="195"/>
                      <a:pt x="808" y="195"/>
                    </a:cubicBezTo>
                    <a:cubicBezTo>
                      <a:pt x="808" y="195"/>
                      <a:pt x="808" y="196"/>
                      <a:pt x="809" y="196"/>
                    </a:cubicBezTo>
                    <a:cubicBezTo>
                      <a:pt x="809" y="195"/>
                      <a:pt x="810" y="195"/>
                      <a:pt x="810" y="195"/>
                    </a:cubicBezTo>
                    <a:cubicBezTo>
                      <a:pt x="810" y="194"/>
                      <a:pt x="810" y="194"/>
                      <a:pt x="811" y="194"/>
                    </a:cubicBezTo>
                    <a:cubicBezTo>
                      <a:pt x="811" y="194"/>
                      <a:pt x="811" y="194"/>
                      <a:pt x="811" y="194"/>
                    </a:cubicBezTo>
                    <a:cubicBezTo>
                      <a:pt x="812" y="194"/>
                      <a:pt x="813" y="194"/>
                      <a:pt x="813" y="194"/>
                    </a:cubicBezTo>
                    <a:cubicBezTo>
                      <a:pt x="813" y="194"/>
                      <a:pt x="813" y="195"/>
                      <a:pt x="814" y="195"/>
                    </a:cubicBezTo>
                    <a:cubicBezTo>
                      <a:pt x="814" y="195"/>
                      <a:pt x="814" y="195"/>
                      <a:pt x="815" y="195"/>
                    </a:cubicBezTo>
                    <a:cubicBezTo>
                      <a:pt x="815" y="195"/>
                      <a:pt x="815" y="195"/>
                      <a:pt x="815" y="195"/>
                    </a:cubicBezTo>
                    <a:cubicBezTo>
                      <a:pt x="816" y="195"/>
                      <a:pt x="816" y="195"/>
                      <a:pt x="817" y="194"/>
                    </a:cubicBezTo>
                    <a:cubicBezTo>
                      <a:pt x="817" y="194"/>
                      <a:pt x="817" y="193"/>
                      <a:pt x="817" y="193"/>
                    </a:cubicBezTo>
                    <a:cubicBezTo>
                      <a:pt x="818" y="193"/>
                      <a:pt x="819" y="194"/>
                      <a:pt x="819" y="194"/>
                    </a:cubicBezTo>
                    <a:cubicBezTo>
                      <a:pt x="819" y="194"/>
                      <a:pt x="819" y="195"/>
                      <a:pt x="819" y="195"/>
                    </a:cubicBezTo>
                    <a:cubicBezTo>
                      <a:pt x="820" y="195"/>
                      <a:pt x="820" y="194"/>
                      <a:pt x="820" y="194"/>
                    </a:cubicBezTo>
                    <a:cubicBezTo>
                      <a:pt x="820" y="194"/>
                      <a:pt x="820" y="193"/>
                      <a:pt x="821" y="193"/>
                    </a:cubicBezTo>
                    <a:cubicBezTo>
                      <a:pt x="821" y="193"/>
                      <a:pt x="822" y="192"/>
                      <a:pt x="822" y="192"/>
                    </a:cubicBezTo>
                    <a:cubicBezTo>
                      <a:pt x="821" y="192"/>
                      <a:pt x="821" y="191"/>
                      <a:pt x="822" y="191"/>
                    </a:cubicBezTo>
                    <a:cubicBezTo>
                      <a:pt x="822" y="191"/>
                      <a:pt x="822" y="191"/>
                      <a:pt x="823" y="191"/>
                    </a:cubicBezTo>
                    <a:cubicBezTo>
                      <a:pt x="823" y="191"/>
                      <a:pt x="823" y="190"/>
                      <a:pt x="823" y="190"/>
                    </a:cubicBezTo>
                    <a:cubicBezTo>
                      <a:pt x="823" y="190"/>
                      <a:pt x="824" y="190"/>
                      <a:pt x="824" y="190"/>
                    </a:cubicBezTo>
                    <a:cubicBezTo>
                      <a:pt x="825" y="190"/>
                      <a:pt x="825" y="191"/>
                      <a:pt x="826" y="191"/>
                    </a:cubicBezTo>
                    <a:cubicBezTo>
                      <a:pt x="826" y="191"/>
                      <a:pt x="827" y="192"/>
                      <a:pt x="827" y="192"/>
                    </a:cubicBezTo>
                    <a:cubicBezTo>
                      <a:pt x="828" y="193"/>
                      <a:pt x="829" y="193"/>
                      <a:pt x="829" y="193"/>
                    </a:cubicBezTo>
                    <a:cubicBezTo>
                      <a:pt x="830" y="193"/>
                      <a:pt x="831" y="193"/>
                      <a:pt x="831" y="193"/>
                    </a:cubicBezTo>
                    <a:cubicBezTo>
                      <a:pt x="831" y="192"/>
                      <a:pt x="832" y="191"/>
                      <a:pt x="832" y="191"/>
                    </a:cubicBezTo>
                    <a:cubicBezTo>
                      <a:pt x="832" y="191"/>
                      <a:pt x="833" y="191"/>
                      <a:pt x="834" y="191"/>
                    </a:cubicBezTo>
                    <a:cubicBezTo>
                      <a:pt x="835" y="191"/>
                      <a:pt x="835" y="190"/>
                      <a:pt x="836" y="190"/>
                    </a:cubicBezTo>
                    <a:cubicBezTo>
                      <a:pt x="836" y="191"/>
                      <a:pt x="837" y="191"/>
                      <a:pt x="837" y="191"/>
                    </a:cubicBezTo>
                    <a:cubicBezTo>
                      <a:pt x="838" y="191"/>
                      <a:pt x="838" y="190"/>
                      <a:pt x="838" y="190"/>
                    </a:cubicBezTo>
                    <a:cubicBezTo>
                      <a:pt x="839" y="190"/>
                      <a:pt x="839" y="191"/>
                      <a:pt x="840" y="190"/>
                    </a:cubicBezTo>
                    <a:cubicBezTo>
                      <a:pt x="841" y="190"/>
                      <a:pt x="841" y="189"/>
                      <a:pt x="841" y="189"/>
                    </a:cubicBezTo>
                    <a:cubicBezTo>
                      <a:pt x="841" y="189"/>
                      <a:pt x="842" y="190"/>
                      <a:pt x="842" y="190"/>
                    </a:cubicBezTo>
                    <a:cubicBezTo>
                      <a:pt x="842" y="191"/>
                      <a:pt x="842" y="191"/>
                      <a:pt x="842" y="191"/>
                    </a:cubicBezTo>
                    <a:cubicBezTo>
                      <a:pt x="843" y="192"/>
                      <a:pt x="843" y="192"/>
                      <a:pt x="843" y="191"/>
                    </a:cubicBezTo>
                    <a:cubicBezTo>
                      <a:pt x="844" y="191"/>
                      <a:pt x="844" y="192"/>
                      <a:pt x="844" y="192"/>
                    </a:cubicBezTo>
                    <a:cubicBezTo>
                      <a:pt x="844" y="192"/>
                      <a:pt x="844" y="193"/>
                      <a:pt x="844" y="193"/>
                    </a:cubicBezTo>
                    <a:cubicBezTo>
                      <a:pt x="844" y="193"/>
                      <a:pt x="844" y="194"/>
                      <a:pt x="844" y="194"/>
                    </a:cubicBezTo>
                    <a:cubicBezTo>
                      <a:pt x="844" y="194"/>
                      <a:pt x="844" y="195"/>
                      <a:pt x="844" y="195"/>
                    </a:cubicBezTo>
                    <a:cubicBezTo>
                      <a:pt x="844" y="195"/>
                      <a:pt x="844" y="196"/>
                      <a:pt x="844" y="196"/>
                    </a:cubicBezTo>
                    <a:cubicBezTo>
                      <a:pt x="844" y="196"/>
                      <a:pt x="844" y="196"/>
                      <a:pt x="844" y="196"/>
                    </a:cubicBezTo>
                    <a:cubicBezTo>
                      <a:pt x="843" y="197"/>
                      <a:pt x="842" y="197"/>
                      <a:pt x="841" y="197"/>
                    </a:cubicBezTo>
                    <a:cubicBezTo>
                      <a:pt x="840" y="198"/>
                      <a:pt x="839" y="197"/>
                      <a:pt x="838" y="197"/>
                    </a:cubicBezTo>
                    <a:cubicBezTo>
                      <a:pt x="837" y="197"/>
                      <a:pt x="836" y="197"/>
                      <a:pt x="835" y="198"/>
                    </a:cubicBezTo>
                    <a:cubicBezTo>
                      <a:pt x="834" y="198"/>
                      <a:pt x="835" y="200"/>
                      <a:pt x="836" y="201"/>
                    </a:cubicBezTo>
                    <a:cubicBezTo>
                      <a:pt x="837" y="202"/>
                      <a:pt x="837" y="203"/>
                      <a:pt x="838" y="204"/>
                    </a:cubicBezTo>
                    <a:cubicBezTo>
                      <a:pt x="838" y="205"/>
                      <a:pt x="840" y="205"/>
                      <a:pt x="840" y="206"/>
                    </a:cubicBezTo>
                    <a:cubicBezTo>
                      <a:pt x="840" y="207"/>
                      <a:pt x="839" y="208"/>
                      <a:pt x="839" y="208"/>
                    </a:cubicBezTo>
                    <a:cubicBezTo>
                      <a:pt x="838" y="208"/>
                      <a:pt x="837" y="208"/>
                      <a:pt x="835" y="207"/>
                    </a:cubicBezTo>
                    <a:cubicBezTo>
                      <a:pt x="833" y="207"/>
                      <a:pt x="833" y="208"/>
                      <a:pt x="832" y="208"/>
                    </a:cubicBezTo>
                    <a:cubicBezTo>
                      <a:pt x="831" y="208"/>
                      <a:pt x="833" y="210"/>
                      <a:pt x="833" y="210"/>
                    </a:cubicBezTo>
                    <a:cubicBezTo>
                      <a:pt x="834" y="211"/>
                      <a:pt x="832" y="212"/>
                      <a:pt x="831" y="212"/>
                    </a:cubicBezTo>
                    <a:cubicBezTo>
                      <a:pt x="830" y="213"/>
                      <a:pt x="833" y="214"/>
                      <a:pt x="834" y="215"/>
                    </a:cubicBezTo>
                    <a:cubicBezTo>
                      <a:pt x="834" y="215"/>
                      <a:pt x="834" y="216"/>
                      <a:pt x="833" y="216"/>
                    </a:cubicBezTo>
                    <a:cubicBezTo>
                      <a:pt x="832" y="216"/>
                      <a:pt x="831" y="215"/>
                      <a:pt x="830" y="215"/>
                    </a:cubicBezTo>
                    <a:cubicBezTo>
                      <a:pt x="829" y="214"/>
                      <a:pt x="827" y="215"/>
                      <a:pt x="826" y="216"/>
                    </a:cubicBezTo>
                    <a:cubicBezTo>
                      <a:pt x="826" y="216"/>
                      <a:pt x="826" y="217"/>
                      <a:pt x="827" y="218"/>
                    </a:cubicBezTo>
                    <a:cubicBezTo>
                      <a:pt x="828" y="219"/>
                      <a:pt x="828" y="220"/>
                      <a:pt x="828" y="221"/>
                    </a:cubicBezTo>
                    <a:cubicBezTo>
                      <a:pt x="828" y="222"/>
                      <a:pt x="828" y="222"/>
                      <a:pt x="829" y="223"/>
                    </a:cubicBezTo>
                    <a:cubicBezTo>
                      <a:pt x="830" y="223"/>
                      <a:pt x="830" y="224"/>
                      <a:pt x="831" y="225"/>
                    </a:cubicBezTo>
                    <a:cubicBezTo>
                      <a:pt x="832" y="226"/>
                      <a:pt x="833" y="227"/>
                      <a:pt x="834" y="227"/>
                    </a:cubicBezTo>
                    <a:cubicBezTo>
                      <a:pt x="835" y="227"/>
                      <a:pt x="835" y="227"/>
                      <a:pt x="836" y="228"/>
                    </a:cubicBezTo>
                    <a:cubicBezTo>
                      <a:pt x="836" y="229"/>
                      <a:pt x="836" y="229"/>
                      <a:pt x="837" y="230"/>
                    </a:cubicBezTo>
                    <a:cubicBezTo>
                      <a:pt x="838" y="231"/>
                      <a:pt x="840" y="231"/>
                      <a:pt x="841" y="231"/>
                    </a:cubicBezTo>
                    <a:cubicBezTo>
                      <a:pt x="842" y="231"/>
                      <a:pt x="841" y="232"/>
                      <a:pt x="841" y="233"/>
                    </a:cubicBezTo>
                    <a:cubicBezTo>
                      <a:pt x="841" y="233"/>
                      <a:pt x="842" y="233"/>
                      <a:pt x="843" y="234"/>
                    </a:cubicBezTo>
                    <a:cubicBezTo>
                      <a:pt x="845" y="234"/>
                      <a:pt x="846" y="235"/>
                      <a:pt x="847" y="235"/>
                    </a:cubicBezTo>
                    <a:cubicBezTo>
                      <a:pt x="847" y="235"/>
                      <a:pt x="847" y="236"/>
                      <a:pt x="846" y="237"/>
                    </a:cubicBezTo>
                    <a:cubicBezTo>
                      <a:pt x="846" y="237"/>
                      <a:pt x="845" y="238"/>
                      <a:pt x="846" y="238"/>
                    </a:cubicBezTo>
                    <a:cubicBezTo>
                      <a:pt x="846" y="239"/>
                      <a:pt x="846" y="240"/>
                      <a:pt x="846" y="241"/>
                    </a:cubicBezTo>
                    <a:cubicBezTo>
                      <a:pt x="846" y="242"/>
                      <a:pt x="848" y="243"/>
                      <a:pt x="848" y="243"/>
                    </a:cubicBezTo>
                    <a:cubicBezTo>
                      <a:pt x="848" y="244"/>
                      <a:pt x="847" y="244"/>
                      <a:pt x="846" y="244"/>
                    </a:cubicBezTo>
                    <a:cubicBezTo>
                      <a:pt x="845" y="245"/>
                      <a:pt x="845" y="245"/>
                      <a:pt x="844" y="246"/>
                    </a:cubicBezTo>
                    <a:cubicBezTo>
                      <a:pt x="843" y="247"/>
                      <a:pt x="842" y="248"/>
                      <a:pt x="841" y="247"/>
                    </a:cubicBezTo>
                    <a:cubicBezTo>
                      <a:pt x="841" y="247"/>
                      <a:pt x="840" y="247"/>
                      <a:pt x="839" y="248"/>
                    </a:cubicBezTo>
                    <a:cubicBezTo>
                      <a:pt x="838" y="249"/>
                      <a:pt x="838" y="249"/>
                      <a:pt x="837" y="251"/>
                    </a:cubicBezTo>
                    <a:cubicBezTo>
                      <a:pt x="836" y="252"/>
                      <a:pt x="837" y="253"/>
                      <a:pt x="837" y="254"/>
                    </a:cubicBezTo>
                    <a:cubicBezTo>
                      <a:pt x="837" y="255"/>
                      <a:pt x="835" y="255"/>
                      <a:pt x="834" y="255"/>
                    </a:cubicBezTo>
                    <a:cubicBezTo>
                      <a:pt x="832" y="255"/>
                      <a:pt x="834" y="256"/>
                      <a:pt x="834" y="257"/>
                    </a:cubicBezTo>
                    <a:cubicBezTo>
                      <a:pt x="833" y="259"/>
                      <a:pt x="832" y="259"/>
                      <a:pt x="830" y="259"/>
                    </a:cubicBezTo>
                    <a:cubicBezTo>
                      <a:pt x="828" y="259"/>
                      <a:pt x="827" y="259"/>
                      <a:pt x="826" y="259"/>
                    </a:cubicBezTo>
                    <a:cubicBezTo>
                      <a:pt x="825" y="259"/>
                      <a:pt x="824" y="259"/>
                      <a:pt x="823" y="260"/>
                    </a:cubicBezTo>
                    <a:cubicBezTo>
                      <a:pt x="822" y="260"/>
                      <a:pt x="822" y="261"/>
                      <a:pt x="822" y="262"/>
                    </a:cubicBezTo>
                    <a:cubicBezTo>
                      <a:pt x="822" y="262"/>
                      <a:pt x="823" y="262"/>
                      <a:pt x="824" y="262"/>
                    </a:cubicBezTo>
                    <a:cubicBezTo>
                      <a:pt x="825" y="262"/>
                      <a:pt x="824" y="264"/>
                      <a:pt x="824" y="264"/>
                    </a:cubicBezTo>
                    <a:cubicBezTo>
                      <a:pt x="824" y="265"/>
                      <a:pt x="823" y="265"/>
                      <a:pt x="824" y="266"/>
                    </a:cubicBezTo>
                    <a:cubicBezTo>
                      <a:pt x="824" y="267"/>
                      <a:pt x="823" y="268"/>
                      <a:pt x="822" y="269"/>
                    </a:cubicBezTo>
                    <a:cubicBezTo>
                      <a:pt x="821" y="269"/>
                      <a:pt x="821" y="270"/>
                      <a:pt x="819" y="271"/>
                    </a:cubicBezTo>
                    <a:cubicBezTo>
                      <a:pt x="818" y="272"/>
                      <a:pt x="821" y="272"/>
                      <a:pt x="821" y="273"/>
                    </a:cubicBezTo>
                    <a:cubicBezTo>
                      <a:pt x="822" y="274"/>
                      <a:pt x="821" y="275"/>
                      <a:pt x="821" y="275"/>
                    </a:cubicBezTo>
                    <a:cubicBezTo>
                      <a:pt x="820" y="276"/>
                      <a:pt x="819" y="277"/>
                      <a:pt x="817" y="278"/>
                    </a:cubicBezTo>
                    <a:cubicBezTo>
                      <a:pt x="816" y="279"/>
                      <a:pt x="814" y="281"/>
                      <a:pt x="813" y="281"/>
                    </a:cubicBezTo>
                    <a:cubicBezTo>
                      <a:pt x="813" y="281"/>
                      <a:pt x="811" y="282"/>
                      <a:pt x="810" y="283"/>
                    </a:cubicBezTo>
                    <a:cubicBezTo>
                      <a:pt x="809" y="283"/>
                      <a:pt x="810" y="284"/>
                      <a:pt x="810" y="285"/>
                    </a:cubicBezTo>
                    <a:cubicBezTo>
                      <a:pt x="811" y="285"/>
                      <a:pt x="812" y="284"/>
                      <a:pt x="813" y="284"/>
                    </a:cubicBezTo>
                    <a:cubicBezTo>
                      <a:pt x="814" y="284"/>
                      <a:pt x="814" y="286"/>
                      <a:pt x="815" y="287"/>
                    </a:cubicBezTo>
                    <a:cubicBezTo>
                      <a:pt x="815" y="288"/>
                      <a:pt x="814" y="288"/>
                      <a:pt x="813" y="289"/>
                    </a:cubicBezTo>
                    <a:cubicBezTo>
                      <a:pt x="812" y="291"/>
                      <a:pt x="811" y="292"/>
                      <a:pt x="811" y="293"/>
                    </a:cubicBezTo>
                    <a:cubicBezTo>
                      <a:pt x="810" y="294"/>
                      <a:pt x="809" y="294"/>
                      <a:pt x="809" y="295"/>
                    </a:cubicBezTo>
                    <a:cubicBezTo>
                      <a:pt x="809" y="295"/>
                      <a:pt x="810" y="298"/>
                      <a:pt x="810" y="299"/>
                    </a:cubicBezTo>
                    <a:cubicBezTo>
                      <a:pt x="810" y="299"/>
                      <a:pt x="811" y="299"/>
                      <a:pt x="812" y="300"/>
                    </a:cubicBezTo>
                    <a:cubicBezTo>
                      <a:pt x="813" y="300"/>
                      <a:pt x="810" y="302"/>
                      <a:pt x="809" y="303"/>
                    </a:cubicBezTo>
                    <a:cubicBezTo>
                      <a:pt x="808" y="303"/>
                      <a:pt x="808" y="304"/>
                      <a:pt x="808" y="305"/>
                    </a:cubicBezTo>
                    <a:cubicBezTo>
                      <a:pt x="807" y="307"/>
                      <a:pt x="805" y="306"/>
                      <a:pt x="804" y="306"/>
                    </a:cubicBezTo>
                    <a:cubicBezTo>
                      <a:pt x="804" y="306"/>
                      <a:pt x="804" y="309"/>
                      <a:pt x="804" y="310"/>
                    </a:cubicBezTo>
                    <a:cubicBezTo>
                      <a:pt x="804" y="311"/>
                      <a:pt x="804" y="312"/>
                      <a:pt x="805" y="312"/>
                    </a:cubicBezTo>
                    <a:cubicBezTo>
                      <a:pt x="806" y="313"/>
                      <a:pt x="807" y="313"/>
                      <a:pt x="808" y="313"/>
                    </a:cubicBezTo>
                    <a:cubicBezTo>
                      <a:pt x="808" y="313"/>
                      <a:pt x="807" y="314"/>
                      <a:pt x="806" y="315"/>
                    </a:cubicBezTo>
                    <a:cubicBezTo>
                      <a:pt x="805" y="316"/>
                      <a:pt x="804" y="317"/>
                      <a:pt x="802" y="319"/>
                    </a:cubicBezTo>
                    <a:cubicBezTo>
                      <a:pt x="800" y="320"/>
                      <a:pt x="799" y="322"/>
                      <a:pt x="798" y="323"/>
                    </a:cubicBezTo>
                    <a:cubicBezTo>
                      <a:pt x="797" y="324"/>
                      <a:pt x="796" y="324"/>
                      <a:pt x="796" y="323"/>
                    </a:cubicBezTo>
                    <a:cubicBezTo>
                      <a:pt x="795" y="323"/>
                      <a:pt x="794" y="322"/>
                      <a:pt x="793" y="322"/>
                    </a:cubicBezTo>
                    <a:cubicBezTo>
                      <a:pt x="792" y="321"/>
                      <a:pt x="791" y="322"/>
                      <a:pt x="791" y="321"/>
                    </a:cubicBezTo>
                    <a:cubicBezTo>
                      <a:pt x="790" y="321"/>
                      <a:pt x="790" y="318"/>
                      <a:pt x="790" y="318"/>
                    </a:cubicBezTo>
                    <a:cubicBezTo>
                      <a:pt x="789" y="317"/>
                      <a:pt x="789" y="316"/>
                      <a:pt x="788" y="316"/>
                    </a:cubicBezTo>
                    <a:cubicBezTo>
                      <a:pt x="787" y="315"/>
                      <a:pt x="786" y="316"/>
                      <a:pt x="785" y="317"/>
                    </a:cubicBezTo>
                    <a:cubicBezTo>
                      <a:pt x="784" y="318"/>
                      <a:pt x="782" y="320"/>
                      <a:pt x="782" y="321"/>
                    </a:cubicBezTo>
                    <a:cubicBezTo>
                      <a:pt x="781" y="323"/>
                      <a:pt x="780" y="322"/>
                      <a:pt x="779" y="321"/>
                    </a:cubicBezTo>
                    <a:cubicBezTo>
                      <a:pt x="779" y="320"/>
                      <a:pt x="778" y="320"/>
                      <a:pt x="777" y="320"/>
                    </a:cubicBezTo>
                    <a:cubicBezTo>
                      <a:pt x="776" y="320"/>
                      <a:pt x="774" y="320"/>
                      <a:pt x="773" y="320"/>
                    </a:cubicBezTo>
                    <a:cubicBezTo>
                      <a:pt x="772" y="320"/>
                      <a:pt x="772" y="319"/>
                      <a:pt x="770" y="319"/>
                    </a:cubicBezTo>
                    <a:cubicBezTo>
                      <a:pt x="769" y="320"/>
                      <a:pt x="769" y="321"/>
                      <a:pt x="769" y="321"/>
                    </a:cubicBezTo>
                    <a:cubicBezTo>
                      <a:pt x="770" y="322"/>
                      <a:pt x="770" y="323"/>
                      <a:pt x="769" y="324"/>
                    </a:cubicBezTo>
                    <a:cubicBezTo>
                      <a:pt x="768" y="325"/>
                      <a:pt x="768" y="326"/>
                      <a:pt x="767" y="326"/>
                    </a:cubicBezTo>
                    <a:cubicBezTo>
                      <a:pt x="766" y="326"/>
                      <a:pt x="766" y="326"/>
                      <a:pt x="766" y="327"/>
                    </a:cubicBezTo>
                    <a:cubicBezTo>
                      <a:pt x="766" y="328"/>
                      <a:pt x="766" y="329"/>
                      <a:pt x="765" y="329"/>
                    </a:cubicBezTo>
                    <a:cubicBezTo>
                      <a:pt x="764" y="329"/>
                      <a:pt x="766" y="331"/>
                      <a:pt x="767" y="332"/>
                    </a:cubicBezTo>
                    <a:cubicBezTo>
                      <a:pt x="767" y="334"/>
                      <a:pt x="768" y="335"/>
                      <a:pt x="769" y="336"/>
                    </a:cubicBezTo>
                    <a:cubicBezTo>
                      <a:pt x="770" y="336"/>
                      <a:pt x="771" y="337"/>
                      <a:pt x="771" y="337"/>
                    </a:cubicBezTo>
                    <a:cubicBezTo>
                      <a:pt x="772" y="338"/>
                      <a:pt x="769" y="343"/>
                      <a:pt x="768" y="343"/>
                    </a:cubicBezTo>
                    <a:cubicBezTo>
                      <a:pt x="768" y="344"/>
                      <a:pt x="767" y="345"/>
                      <a:pt x="766" y="346"/>
                    </a:cubicBezTo>
                    <a:cubicBezTo>
                      <a:pt x="765" y="347"/>
                      <a:pt x="766" y="347"/>
                      <a:pt x="766" y="348"/>
                    </a:cubicBezTo>
                    <a:cubicBezTo>
                      <a:pt x="766" y="348"/>
                      <a:pt x="765" y="349"/>
                      <a:pt x="764" y="349"/>
                    </a:cubicBezTo>
                    <a:cubicBezTo>
                      <a:pt x="763" y="349"/>
                      <a:pt x="761" y="354"/>
                      <a:pt x="760" y="354"/>
                    </a:cubicBezTo>
                    <a:cubicBezTo>
                      <a:pt x="760" y="355"/>
                      <a:pt x="759" y="360"/>
                      <a:pt x="758" y="361"/>
                    </a:cubicBezTo>
                    <a:cubicBezTo>
                      <a:pt x="758" y="363"/>
                      <a:pt x="756" y="364"/>
                      <a:pt x="755" y="365"/>
                    </a:cubicBezTo>
                    <a:cubicBezTo>
                      <a:pt x="754" y="366"/>
                      <a:pt x="753" y="370"/>
                      <a:pt x="753" y="371"/>
                    </a:cubicBezTo>
                    <a:cubicBezTo>
                      <a:pt x="753" y="372"/>
                      <a:pt x="749" y="377"/>
                      <a:pt x="749" y="378"/>
                    </a:cubicBezTo>
                    <a:cubicBezTo>
                      <a:pt x="748" y="379"/>
                      <a:pt x="745" y="382"/>
                      <a:pt x="744" y="383"/>
                    </a:cubicBezTo>
                    <a:cubicBezTo>
                      <a:pt x="744" y="384"/>
                      <a:pt x="743" y="385"/>
                      <a:pt x="742" y="386"/>
                    </a:cubicBezTo>
                    <a:cubicBezTo>
                      <a:pt x="741" y="386"/>
                      <a:pt x="742" y="386"/>
                      <a:pt x="741" y="387"/>
                    </a:cubicBezTo>
                    <a:cubicBezTo>
                      <a:pt x="741" y="388"/>
                      <a:pt x="740" y="387"/>
                      <a:pt x="739" y="387"/>
                    </a:cubicBezTo>
                    <a:cubicBezTo>
                      <a:pt x="738" y="388"/>
                      <a:pt x="739" y="389"/>
                      <a:pt x="739" y="390"/>
                    </a:cubicBezTo>
                    <a:cubicBezTo>
                      <a:pt x="740" y="391"/>
                      <a:pt x="737" y="393"/>
                      <a:pt x="736" y="393"/>
                    </a:cubicBezTo>
                    <a:cubicBezTo>
                      <a:pt x="736" y="394"/>
                      <a:pt x="735" y="393"/>
                      <a:pt x="734" y="392"/>
                    </a:cubicBezTo>
                    <a:cubicBezTo>
                      <a:pt x="734" y="392"/>
                      <a:pt x="733" y="391"/>
                      <a:pt x="732" y="389"/>
                    </a:cubicBezTo>
                    <a:cubicBezTo>
                      <a:pt x="731" y="388"/>
                      <a:pt x="730" y="389"/>
                      <a:pt x="730" y="390"/>
                    </a:cubicBezTo>
                    <a:cubicBezTo>
                      <a:pt x="729" y="390"/>
                      <a:pt x="729" y="392"/>
                      <a:pt x="729" y="392"/>
                    </a:cubicBezTo>
                    <a:cubicBezTo>
                      <a:pt x="728" y="393"/>
                      <a:pt x="726" y="394"/>
                      <a:pt x="726" y="394"/>
                    </a:cubicBezTo>
                    <a:cubicBezTo>
                      <a:pt x="725" y="394"/>
                      <a:pt x="723" y="394"/>
                      <a:pt x="723" y="394"/>
                    </a:cubicBezTo>
                    <a:cubicBezTo>
                      <a:pt x="722" y="394"/>
                      <a:pt x="722" y="392"/>
                      <a:pt x="721" y="392"/>
                    </a:cubicBezTo>
                    <a:cubicBezTo>
                      <a:pt x="720" y="392"/>
                      <a:pt x="720" y="393"/>
                      <a:pt x="720" y="394"/>
                    </a:cubicBezTo>
                    <a:cubicBezTo>
                      <a:pt x="719" y="394"/>
                      <a:pt x="717" y="395"/>
                      <a:pt x="716" y="395"/>
                    </a:cubicBezTo>
                    <a:cubicBezTo>
                      <a:pt x="716" y="395"/>
                      <a:pt x="714" y="395"/>
                      <a:pt x="713" y="395"/>
                    </a:cubicBezTo>
                    <a:cubicBezTo>
                      <a:pt x="712" y="394"/>
                      <a:pt x="712" y="394"/>
                      <a:pt x="712" y="392"/>
                    </a:cubicBezTo>
                    <a:cubicBezTo>
                      <a:pt x="712" y="391"/>
                      <a:pt x="711" y="391"/>
                      <a:pt x="710" y="391"/>
                    </a:cubicBezTo>
                    <a:cubicBezTo>
                      <a:pt x="709" y="390"/>
                      <a:pt x="710" y="388"/>
                      <a:pt x="710" y="387"/>
                    </a:cubicBezTo>
                    <a:cubicBezTo>
                      <a:pt x="710" y="386"/>
                      <a:pt x="708" y="386"/>
                      <a:pt x="708" y="386"/>
                    </a:cubicBezTo>
                    <a:cubicBezTo>
                      <a:pt x="707" y="386"/>
                      <a:pt x="707" y="385"/>
                      <a:pt x="707" y="383"/>
                    </a:cubicBezTo>
                    <a:cubicBezTo>
                      <a:pt x="707" y="382"/>
                      <a:pt x="707" y="382"/>
                      <a:pt x="706" y="382"/>
                    </a:cubicBezTo>
                    <a:cubicBezTo>
                      <a:pt x="705" y="381"/>
                      <a:pt x="704" y="380"/>
                      <a:pt x="704" y="378"/>
                    </a:cubicBezTo>
                    <a:cubicBezTo>
                      <a:pt x="704" y="377"/>
                      <a:pt x="703" y="377"/>
                      <a:pt x="703" y="376"/>
                    </a:cubicBezTo>
                    <a:cubicBezTo>
                      <a:pt x="702" y="376"/>
                      <a:pt x="703" y="375"/>
                      <a:pt x="704" y="375"/>
                    </a:cubicBezTo>
                    <a:cubicBezTo>
                      <a:pt x="705" y="375"/>
                      <a:pt x="705" y="373"/>
                      <a:pt x="704" y="373"/>
                    </a:cubicBezTo>
                    <a:cubicBezTo>
                      <a:pt x="704" y="372"/>
                      <a:pt x="702" y="371"/>
                      <a:pt x="701" y="371"/>
                    </a:cubicBezTo>
                    <a:cubicBezTo>
                      <a:pt x="701" y="370"/>
                      <a:pt x="700" y="369"/>
                      <a:pt x="699" y="369"/>
                    </a:cubicBezTo>
                    <a:cubicBezTo>
                      <a:pt x="698" y="368"/>
                      <a:pt x="698" y="369"/>
                      <a:pt x="697" y="370"/>
                    </a:cubicBezTo>
                    <a:cubicBezTo>
                      <a:pt x="697" y="370"/>
                      <a:pt x="696" y="370"/>
                      <a:pt x="695" y="370"/>
                    </a:cubicBezTo>
                    <a:cubicBezTo>
                      <a:pt x="694" y="371"/>
                      <a:pt x="693" y="370"/>
                      <a:pt x="692" y="370"/>
                    </a:cubicBezTo>
                    <a:cubicBezTo>
                      <a:pt x="691" y="370"/>
                      <a:pt x="691" y="370"/>
                      <a:pt x="690" y="369"/>
                    </a:cubicBezTo>
                    <a:cubicBezTo>
                      <a:pt x="689" y="369"/>
                      <a:pt x="689" y="370"/>
                      <a:pt x="689" y="371"/>
                    </a:cubicBezTo>
                    <a:cubicBezTo>
                      <a:pt x="690" y="372"/>
                      <a:pt x="688" y="372"/>
                      <a:pt x="687" y="372"/>
                    </a:cubicBezTo>
                    <a:cubicBezTo>
                      <a:pt x="686" y="372"/>
                      <a:pt x="687" y="373"/>
                      <a:pt x="688" y="374"/>
                    </a:cubicBezTo>
                    <a:cubicBezTo>
                      <a:pt x="689" y="374"/>
                      <a:pt x="687" y="375"/>
                      <a:pt x="686" y="375"/>
                    </a:cubicBezTo>
                    <a:cubicBezTo>
                      <a:pt x="685" y="375"/>
                      <a:pt x="684" y="375"/>
                      <a:pt x="683" y="375"/>
                    </a:cubicBezTo>
                    <a:cubicBezTo>
                      <a:pt x="682" y="375"/>
                      <a:pt x="682" y="376"/>
                      <a:pt x="681" y="377"/>
                    </a:cubicBezTo>
                    <a:cubicBezTo>
                      <a:pt x="680" y="377"/>
                      <a:pt x="679" y="376"/>
                      <a:pt x="679" y="376"/>
                    </a:cubicBezTo>
                    <a:cubicBezTo>
                      <a:pt x="679" y="377"/>
                      <a:pt x="678" y="379"/>
                      <a:pt x="677" y="379"/>
                    </a:cubicBezTo>
                    <a:cubicBezTo>
                      <a:pt x="677" y="379"/>
                      <a:pt x="677" y="378"/>
                      <a:pt x="676" y="378"/>
                    </a:cubicBezTo>
                    <a:cubicBezTo>
                      <a:pt x="675" y="378"/>
                      <a:pt x="676" y="380"/>
                      <a:pt x="676" y="380"/>
                    </a:cubicBezTo>
                    <a:cubicBezTo>
                      <a:pt x="676" y="381"/>
                      <a:pt x="676" y="380"/>
                      <a:pt x="675" y="380"/>
                    </a:cubicBezTo>
                    <a:cubicBezTo>
                      <a:pt x="674" y="379"/>
                      <a:pt x="673" y="380"/>
                      <a:pt x="673" y="379"/>
                    </a:cubicBezTo>
                    <a:cubicBezTo>
                      <a:pt x="673" y="378"/>
                      <a:pt x="673" y="379"/>
                      <a:pt x="672" y="379"/>
                    </a:cubicBezTo>
                    <a:cubicBezTo>
                      <a:pt x="671" y="379"/>
                      <a:pt x="670" y="377"/>
                      <a:pt x="671" y="377"/>
                    </a:cubicBezTo>
                    <a:cubicBezTo>
                      <a:pt x="671" y="376"/>
                      <a:pt x="670" y="376"/>
                      <a:pt x="669" y="376"/>
                    </a:cubicBezTo>
                    <a:cubicBezTo>
                      <a:pt x="669" y="376"/>
                      <a:pt x="669" y="375"/>
                      <a:pt x="669" y="373"/>
                    </a:cubicBezTo>
                    <a:cubicBezTo>
                      <a:pt x="669" y="372"/>
                      <a:pt x="669" y="371"/>
                      <a:pt x="668" y="370"/>
                    </a:cubicBezTo>
                    <a:cubicBezTo>
                      <a:pt x="667" y="369"/>
                      <a:pt x="666" y="369"/>
                      <a:pt x="665" y="370"/>
                    </a:cubicBezTo>
                    <a:cubicBezTo>
                      <a:pt x="665" y="370"/>
                      <a:pt x="665" y="370"/>
                      <a:pt x="664" y="369"/>
                    </a:cubicBezTo>
                    <a:cubicBezTo>
                      <a:pt x="663" y="369"/>
                      <a:pt x="662" y="368"/>
                      <a:pt x="662" y="367"/>
                    </a:cubicBezTo>
                    <a:cubicBezTo>
                      <a:pt x="662" y="366"/>
                      <a:pt x="661" y="367"/>
                      <a:pt x="661" y="367"/>
                    </a:cubicBezTo>
                    <a:cubicBezTo>
                      <a:pt x="660" y="367"/>
                      <a:pt x="659" y="367"/>
                      <a:pt x="658" y="366"/>
                    </a:cubicBezTo>
                    <a:cubicBezTo>
                      <a:pt x="657" y="364"/>
                      <a:pt x="657" y="364"/>
                      <a:pt x="656" y="364"/>
                    </a:cubicBezTo>
                    <a:cubicBezTo>
                      <a:pt x="655" y="364"/>
                      <a:pt x="653" y="364"/>
                      <a:pt x="651" y="364"/>
                    </a:cubicBezTo>
                    <a:cubicBezTo>
                      <a:pt x="650" y="364"/>
                      <a:pt x="649" y="363"/>
                      <a:pt x="649" y="362"/>
                    </a:cubicBezTo>
                    <a:cubicBezTo>
                      <a:pt x="648" y="361"/>
                      <a:pt x="647" y="361"/>
                      <a:pt x="646" y="361"/>
                    </a:cubicBezTo>
                    <a:cubicBezTo>
                      <a:pt x="645" y="361"/>
                      <a:pt x="644" y="361"/>
                      <a:pt x="644" y="361"/>
                    </a:cubicBezTo>
                    <a:cubicBezTo>
                      <a:pt x="643" y="362"/>
                      <a:pt x="643" y="362"/>
                      <a:pt x="643" y="362"/>
                    </a:cubicBezTo>
                    <a:cubicBezTo>
                      <a:pt x="642" y="361"/>
                      <a:pt x="642" y="359"/>
                      <a:pt x="641" y="359"/>
                    </a:cubicBezTo>
                    <a:cubicBezTo>
                      <a:pt x="641" y="358"/>
                      <a:pt x="639" y="359"/>
                      <a:pt x="639" y="360"/>
                    </a:cubicBezTo>
                    <a:cubicBezTo>
                      <a:pt x="638" y="361"/>
                      <a:pt x="637" y="361"/>
                      <a:pt x="637" y="361"/>
                    </a:cubicBezTo>
                    <a:cubicBezTo>
                      <a:pt x="637" y="362"/>
                      <a:pt x="637" y="362"/>
                      <a:pt x="637" y="362"/>
                    </a:cubicBezTo>
                    <a:cubicBezTo>
                      <a:pt x="637" y="363"/>
                      <a:pt x="637" y="364"/>
                      <a:pt x="636" y="365"/>
                    </a:cubicBezTo>
                    <a:cubicBezTo>
                      <a:pt x="635" y="365"/>
                      <a:pt x="635" y="367"/>
                      <a:pt x="635" y="367"/>
                    </a:cubicBezTo>
                    <a:cubicBezTo>
                      <a:pt x="635" y="369"/>
                      <a:pt x="635" y="369"/>
                      <a:pt x="635" y="369"/>
                    </a:cubicBezTo>
                    <a:cubicBezTo>
                      <a:pt x="635" y="369"/>
                      <a:pt x="635" y="369"/>
                      <a:pt x="633" y="369"/>
                    </a:cubicBezTo>
                    <a:cubicBezTo>
                      <a:pt x="632" y="368"/>
                      <a:pt x="633" y="370"/>
                      <a:pt x="633" y="372"/>
                    </a:cubicBezTo>
                    <a:cubicBezTo>
                      <a:pt x="633" y="373"/>
                      <a:pt x="634" y="373"/>
                      <a:pt x="634" y="374"/>
                    </a:cubicBezTo>
                    <a:cubicBezTo>
                      <a:pt x="634" y="374"/>
                      <a:pt x="633" y="375"/>
                      <a:pt x="632" y="374"/>
                    </a:cubicBezTo>
                    <a:cubicBezTo>
                      <a:pt x="632" y="374"/>
                      <a:pt x="630" y="375"/>
                      <a:pt x="629" y="375"/>
                    </a:cubicBezTo>
                    <a:cubicBezTo>
                      <a:pt x="629" y="374"/>
                      <a:pt x="628" y="373"/>
                      <a:pt x="626" y="373"/>
                    </a:cubicBezTo>
                    <a:cubicBezTo>
                      <a:pt x="625" y="373"/>
                      <a:pt x="625" y="376"/>
                      <a:pt x="626" y="376"/>
                    </a:cubicBezTo>
                    <a:cubicBezTo>
                      <a:pt x="626" y="377"/>
                      <a:pt x="627" y="378"/>
                      <a:pt x="628" y="378"/>
                    </a:cubicBezTo>
                    <a:cubicBezTo>
                      <a:pt x="628" y="378"/>
                      <a:pt x="629" y="378"/>
                      <a:pt x="629" y="379"/>
                    </a:cubicBezTo>
                    <a:cubicBezTo>
                      <a:pt x="629" y="379"/>
                      <a:pt x="627" y="381"/>
                      <a:pt x="627" y="381"/>
                    </a:cubicBezTo>
                    <a:cubicBezTo>
                      <a:pt x="627" y="381"/>
                      <a:pt x="625" y="382"/>
                      <a:pt x="624" y="382"/>
                    </a:cubicBezTo>
                    <a:cubicBezTo>
                      <a:pt x="622" y="382"/>
                      <a:pt x="622" y="381"/>
                      <a:pt x="621" y="381"/>
                    </a:cubicBezTo>
                    <a:cubicBezTo>
                      <a:pt x="620" y="381"/>
                      <a:pt x="619" y="383"/>
                      <a:pt x="619" y="384"/>
                    </a:cubicBezTo>
                    <a:cubicBezTo>
                      <a:pt x="620" y="384"/>
                      <a:pt x="621" y="384"/>
                      <a:pt x="622" y="384"/>
                    </a:cubicBezTo>
                    <a:cubicBezTo>
                      <a:pt x="622" y="383"/>
                      <a:pt x="623" y="383"/>
                      <a:pt x="624" y="383"/>
                    </a:cubicBezTo>
                    <a:cubicBezTo>
                      <a:pt x="624" y="384"/>
                      <a:pt x="623" y="385"/>
                      <a:pt x="623" y="386"/>
                    </a:cubicBezTo>
                    <a:cubicBezTo>
                      <a:pt x="622" y="387"/>
                      <a:pt x="625" y="388"/>
                      <a:pt x="626" y="388"/>
                    </a:cubicBezTo>
                    <a:cubicBezTo>
                      <a:pt x="627" y="388"/>
                      <a:pt x="627" y="389"/>
                      <a:pt x="627" y="390"/>
                    </a:cubicBezTo>
                    <a:cubicBezTo>
                      <a:pt x="627" y="390"/>
                      <a:pt x="627" y="391"/>
                      <a:pt x="629" y="391"/>
                    </a:cubicBezTo>
                    <a:cubicBezTo>
                      <a:pt x="631" y="391"/>
                      <a:pt x="631" y="393"/>
                      <a:pt x="631" y="394"/>
                    </a:cubicBezTo>
                    <a:cubicBezTo>
                      <a:pt x="631" y="394"/>
                      <a:pt x="633" y="394"/>
                      <a:pt x="634" y="394"/>
                    </a:cubicBezTo>
                    <a:cubicBezTo>
                      <a:pt x="635" y="394"/>
                      <a:pt x="636" y="395"/>
                      <a:pt x="636" y="396"/>
                    </a:cubicBezTo>
                    <a:cubicBezTo>
                      <a:pt x="636" y="397"/>
                      <a:pt x="635" y="397"/>
                      <a:pt x="634" y="398"/>
                    </a:cubicBezTo>
                    <a:cubicBezTo>
                      <a:pt x="633" y="399"/>
                      <a:pt x="634" y="400"/>
                      <a:pt x="634" y="401"/>
                    </a:cubicBezTo>
                    <a:cubicBezTo>
                      <a:pt x="634" y="402"/>
                      <a:pt x="633" y="403"/>
                      <a:pt x="633" y="404"/>
                    </a:cubicBezTo>
                    <a:cubicBezTo>
                      <a:pt x="632" y="405"/>
                      <a:pt x="633" y="405"/>
                      <a:pt x="633" y="406"/>
                    </a:cubicBezTo>
                    <a:cubicBezTo>
                      <a:pt x="633" y="407"/>
                      <a:pt x="634" y="407"/>
                      <a:pt x="634" y="407"/>
                    </a:cubicBezTo>
                    <a:cubicBezTo>
                      <a:pt x="635" y="407"/>
                      <a:pt x="635" y="409"/>
                      <a:pt x="635" y="410"/>
                    </a:cubicBezTo>
                    <a:cubicBezTo>
                      <a:pt x="635" y="411"/>
                      <a:pt x="633" y="411"/>
                      <a:pt x="633" y="412"/>
                    </a:cubicBezTo>
                    <a:cubicBezTo>
                      <a:pt x="632" y="412"/>
                      <a:pt x="632" y="412"/>
                      <a:pt x="631" y="411"/>
                    </a:cubicBezTo>
                    <a:cubicBezTo>
                      <a:pt x="630" y="410"/>
                      <a:pt x="630" y="411"/>
                      <a:pt x="629" y="412"/>
                    </a:cubicBezTo>
                    <a:cubicBezTo>
                      <a:pt x="628" y="412"/>
                      <a:pt x="627" y="412"/>
                      <a:pt x="626" y="412"/>
                    </a:cubicBezTo>
                    <a:cubicBezTo>
                      <a:pt x="625" y="412"/>
                      <a:pt x="625" y="413"/>
                      <a:pt x="624" y="414"/>
                    </a:cubicBezTo>
                    <a:cubicBezTo>
                      <a:pt x="624" y="414"/>
                      <a:pt x="623" y="414"/>
                      <a:pt x="623" y="416"/>
                    </a:cubicBezTo>
                    <a:cubicBezTo>
                      <a:pt x="623" y="417"/>
                      <a:pt x="623" y="417"/>
                      <a:pt x="622" y="418"/>
                    </a:cubicBezTo>
                    <a:cubicBezTo>
                      <a:pt x="622" y="420"/>
                      <a:pt x="622" y="420"/>
                      <a:pt x="622" y="421"/>
                    </a:cubicBezTo>
                    <a:cubicBezTo>
                      <a:pt x="622" y="421"/>
                      <a:pt x="621" y="421"/>
                      <a:pt x="620" y="422"/>
                    </a:cubicBezTo>
                    <a:cubicBezTo>
                      <a:pt x="619" y="423"/>
                      <a:pt x="619" y="424"/>
                      <a:pt x="619" y="425"/>
                    </a:cubicBezTo>
                    <a:cubicBezTo>
                      <a:pt x="619" y="426"/>
                      <a:pt x="618" y="424"/>
                      <a:pt x="617" y="424"/>
                    </a:cubicBezTo>
                    <a:cubicBezTo>
                      <a:pt x="616" y="423"/>
                      <a:pt x="616" y="422"/>
                      <a:pt x="615" y="423"/>
                    </a:cubicBezTo>
                    <a:cubicBezTo>
                      <a:pt x="614" y="424"/>
                      <a:pt x="615" y="425"/>
                      <a:pt x="615" y="426"/>
                    </a:cubicBezTo>
                    <a:cubicBezTo>
                      <a:pt x="615" y="428"/>
                      <a:pt x="612" y="427"/>
                      <a:pt x="611" y="426"/>
                    </a:cubicBezTo>
                    <a:cubicBezTo>
                      <a:pt x="610" y="426"/>
                      <a:pt x="610" y="427"/>
                      <a:pt x="609" y="427"/>
                    </a:cubicBezTo>
                    <a:cubicBezTo>
                      <a:pt x="607" y="427"/>
                      <a:pt x="607" y="430"/>
                      <a:pt x="607" y="431"/>
                    </a:cubicBezTo>
                    <a:cubicBezTo>
                      <a:pt x="607" y="431"/>
                      <a:pt x="607" y="432"/>
                      <a:pt x="606" y="431"/>
                    </a:cubicBezTo>
                    <a:cubicBezTo>
                      <a:pt x="605" y="431"/>
                      <a:pt x="604" y="433"/>
                      <a:pt x="604" y="434"/>
                    </a:cubicBezTo>
                    <a:cubicBezTo>
                      <a:pt x="604" y="435"/>
                      <a:pt x="603" y="434"/>
                      <a:pt x="603" y="433"/>
                    </a:cubicBezTo>
                    <a:cubicBezTo>
                      <a:pt x="603" y="433"/>
                      <a:pt x="602" y="433"/>
                      <a:pt x="602" y="434"/>
                    </a:cubicBezTo>
                    <a:cubicBezTo>
                      <a:pt x="602" y="435"/>
                      <a:pt x="602" y="436"/>
                      <a:pt x="602" y="436"/>
                    </a:cubicBezTo>
                    <a:cubicBezTo>
                      <a:pt x="601" y="436"/>
                      <a:pt x="600" y="436"/>
                      <a:pt x="600" y="437"/>
                    </a:cubicBezTo>
                    <a:cubicBezTo>
                      <a:pt x="600" y="438"/>
                      <a:pt x="601" y="439"/>
                      <a:pt x="602" y="441"/>
                    </a:cubicBezTo>
                    <a:cubicBezTo>
                      <a:pt x="603" y="442"/>
                      <a:pt x="603" y="445"/>
                      <a:pt x="603" y="445"/>
                    </a:cubicBezTo>
                    <a:cubicBezTo>
                      <a:pt x="604" y="446"/>
                      <a:pt x="603" y="447"/>
                      <a:pt x="603" y="448"/>
                    </a:cubicBezTo>
                    <a:cubicBezTo>
                      <a:pt x="603" y="448"/>
                      <a:pt x="605" y="447"/>
                      <a:pt x="606" y="447"/>
                    </a:cubicBezTo>
                    <a:cubicBezTo>
                      <a:pt x="607" y="446"/>
                      <a:pt x="608" y="446"/>
                      <a:pt x="608" y="447"/>
                    </a:cubicBezTo>
                    <a:cubicBezTo>
                      <a:pt x="609" y="449"/>
                      <a:pt x="607" y="450"/>
                      <a:pt x="607" y="450"/>
                    </a:cubicBezTo>
                    <a:cubicBezTo>
                      <a:pt x="607" y="450"/>
                      <a:pt x="610" y="450"/>
                      <a:pt x="610" y="450"/>
                    </a:cubicBezTo>
                    <a:cubicBezTo>
                      <a:pt x="611" y="450"/>
                      <a:pt x="611" y="451"/>
                      <a:pt x="612" y="452"/>
                    </a:cubicBezTo>
                    <a:cubicBezTo>
                      <a:pt x="613" y="453"/>
                      <a:pt x="612" y="453"/>
                      <a:pt x="612" y="454"/>
                    </a:cubicBezTo>
                    <a:cubicBezTo>
                      <a:pt x="612" y="455"/>
                      <a:pt x="611" y="456"/>
                      <a:pt x="611" y="456"/>
                    </a:cubicBezTo>
                    <a:cubicBezTo>
                      <a:pt x="610" y="457"/>
                      <a:pt x="611" y="459"/>
                      <a:pt x="611" y="459"/>
                    </a:cubicBezTo>
                    <a:cubicBezTo>
                      <a:pt x="611" y="459"/>
                      <a:pt x="612" y="459"/>
                      <a:pt x="613" y="458"/>
                    </a:cubicBezTo>
                    <a:cubicBezTo>
                      <a:pt x="614" y="458"/>
                      <a:pt x="614" y="458"/>
                      <a:pt x="614" y="459"/>
                    </a:cubicBezTo>
                    <a:cubicBezTo>
                      <a:pt x="614" y="460"/>
                      <a:pt x="614" y="461"/>
                      <a:pt x="614" y="462"/>
                    </a:cubicBezTo>
                    <a:cubicBezTo>
                      <a:pt x="614" y="462"/>
                      <a:pt x="616" y="463"/>
                      <a:pt x="617" y="462"/>
                    </a:cubicBezTo>
                    <a:cubicBezTo>
                      <a:pt x="618" y="462"/>
                      <a:pt x="618" y="462"/>
                      <a:pt x="618" y="463"/>
                    </a:cubicBezTo>
                    <a:cubicBezTo>
                      <a:pt x="618" y="464"/>
                      <a:pt x="619" y="463"/>
                      <a:pt x="620" y="463"/>
                    </a:cubicBezTo>
                    <a:cubicBezTo>
                      <a:pt x="622" y="463"/>
                      <a:pt x="623" y="463"/>
                      <a:pt x="625" y="463"/>
                    </a:cubicBezTo>
                    <a:cubicBezTo>
                      <a:pt x="626" y="463"/>
                      <a:pt x="626" y="463"/>
                      <a:pt x="627" y="463"/>
                    </a:cubicBezTo>
                    <a:cubicBezTo>
                      <a:pt x="627" y="462"/>
                      <a:pt x="628" y="463"/>
                      <a:pt x="628" y="464"/>
                    </a:cubicBezTo>
                    <a:cubicBezTo>
                      <a:pt x="628" y="464"/>
                      <a:pt x="628" y="465"/>
                      <a:pt x="629" y="465"/>
                    </a:cubicBezTo>
                    <a:cubicBezTo>
                      <a:pt x="630" y="465"/>
                      <a:pt x="630" y="464"/>
                      <a:pt x="630" y="463"/>
                    </a:cubicBezTo>
                    <a:cubicBezTo>
                      <a:pt x="629" y="462"/>
                      <a:pt x="631" y="462"/>
                      <a:pt x="632" y="461"/>
                    </a:cubicBezTo>
                    <a:cubicBezTo>
                      <a:pt x="632" y="461"/>
                      <a:pt x="633" y="460"/>
                      <a:pt x="633" y="461"/>
                    </a:cubicBezTo>
                    <a:cubicBezTo>
                      <a:pt x="634" y="461"/>
                      <a:pt x="632" y="462"/>
                      <a:pt x="632" y="463"/>
                    </a:cubicBezTo>
                    <a:cubicBezTo>
                      <a:pt x="632" y="464"/>
                      <a:pt x="633" y="465"/>
                      <a:pt x="633" y="466"/>
                    </a:cubicBezTo>
                    <a:cubicBezTo>
                      <a:pt x="634" y="467"/>
                      <a:pt x="633" y="468"/>
                      <a:pt x="633" y="469"/>
                    </a:cubicBezTo>
                    <a:cubicBezTo>
                      <a:pt x="633" y="471"/>
                      <a:pt x="633" y="472"/>
                      <a:pt x="634" y="472"/>
                    </a:cubicBezTo>
                    <a:cubicBezTo>
                      <a:pt x="634" y="472"/>
                      <a:pt x="635" y="473"/>
                      <a:pt x="635" y="474"/>
                    </a:cubicBezTo>
                    <a:cubicBezTo>
                      <a:pt x="635" y="475"/>
                      <a:pt x="636" y="476"/>
                      <a:pt x="635" y="477"/>
                    </a:cubicBezTo>
                    <a:cubicBezTo>
                      <a:pt x="635" y="478"/>
                      <a:pt x="635" y="479"/>
                      <a:pt x="636" y="480"/>
                    </a:cubicBezTo>
                    <a:cubicBezTo>
                      <a:pt x="637" y="482"/>
                      <a:pt x="637" y="481"/>
                      <a:pt x="637" y="482"/>
                    </a:cubicBezTo>
                    <a:cubicBezTo>
                      <a:pt x="637" y="483"/>
                      <a:pt x="636" y="484"/>
                      <a:pt x="637" y="485"/>
                    </a:cubicBezTo>
                    <a:cubicBezTo>
                      <a:pt x="638" y="487"/>
                      <a:pt x="637" y="487"/>
                      <a:pt x="638" y="488"/>
                    </a:cubicBezTo>
                    <a:cubicBezTo>
                      <a:pt x="639" y="489"/>
                      <a:pt x="640" y="490"/>
                      <a:pt x="641" y="491"/>
                    </a:cubicBezTo>
                    <a:cubicBezTo>
                      <a:pt x="641" y="492"/>
                      <a:pt x="640" y="492"/>
                      <a:pt x="640" y="493"/>
                    </a:cubicBezTo>
                    <a:cubicBezTo>
                      <a:pt x="640" y="494"/>
                      <a:pt x="642" y="493"/>
                      <a:pt x="642" y="493"/>
                    </a:cubicBezTo>
                    <a:cubicBezTo>
                      <a:pt x="643" y="492"/>
                      <a:pt x="643" y="492"/>
                      <a:pt x="643" y="492"/>
                    </a:cubicBezTo>
                    <a:cubicBezTo>
                      <a:pt x="643" y="492"/>
                      <a:pt x="646" y="494"/>
                      <a:pt x="647" y="494"/>
                    </a:cubicBezTo>
                    <a:cubicBezTo>
                      <a:pt x="647" y="494"/>
                      <a:pt x="648" y="497"/>
                      <a:pt x="648" y="497"/>
                    </a:cubicBezTo>
                    <a:cubicBezTo>
                      <a:pt x="649" y="496"/>
                      <a:pt x="649" y="496"/>
                      <a:pt x="649" y="496"/>
                    </a:cubicBezTo>
                    <a:cubicBezTo>
                      <a:pt x="649" y="496"/>
                      <a:pt x="650" y="495"/>
                      <a:pt x="650" y="494"/>
                    </a:cubicBezTo>
                    <a:cubicBezTo>
                      <a:pt x="650" y="494"/>
                      <a:pt x="650" y="494"/>
                      <a:pt x="651" y="493"/>
                    </a:cubicBezTo>
                    <a:cubicBezTo>
                      <a:pt x="652" y="493"/>
                      <a:pt x="652" y="492"/>
                      <a:pt x="653" y="491"/>
                    </a:cubicBezTo>
                    <a:cubicBezTo>
                      <a:pt x="654" y="491"/>
                      <a:pt x="654" y="489"/>
                      <a:pt x="655" y="489"/>
                    </a:cubicBezTo>
                    <a:cubicBezTo>
                      <a:pt x="656" y="490"/>
                      <a:pt x="657" y="490"/>
                      <a:pt x="657" y="491"/>
                    </a:cubicBezTo>
                    <a:cubicBezTo>
                      <a:pt x="658" y="492"/>
                      <a:pt x="659" y="491"/>
                      <a:pt x="660" y="492"/>
                    </a:cubicBezTo>
                    <a:cubicBezTo>
                      <a:pt x="660" y="492"/>
                      <a:pt x="659" y="495"/>
                      <a:pt x="659" y="495"/>
                    </a:cubicBezTo>
                    <a:cubicBezTo>
                      <a:pt x="660" y="496"/>
                      <a:pt x="661" y="495"/>
                      <a:pt x="662" y="495"/>
                    </a:cubicBezTo>
                    <a:cubicBezTo>
                      <a:pt x="662" y="494"/>
                      <a:pt x="663" y="495"/>
                      <a:pt x="663" y="496"/>
                    </a:cubicBezTo>
                    <a:cubicBezTo>
                      <a:pt x="663" y="497"/>
                      <a:pt x="667" y="496"/>
                      <a:pt x="668" y="496"/>
                    </a:cubicBezTo>
                    <a:cubicBezTo>
                      <a:pt x="669" y="496"/>
                      <a:pt x="670" y="495"/>
                      <a:pt x="671" y="495"/>
                    </a:cubicBezTo>
                    <a:cubicBezTo>
                      <a:pt x="672" y="496"/>
                      <a:pt x="673" y="496"/>
                      <a:pt x="674" y="497"/>
                    </a:cubicBezTo>
                    <a:cubicBezTo>
                      <a:pt x="674" y="498"/>
                      <a:pt x="676" y="499"/>
                      <a:pt x="676" y="500"/>
                    </a:cubicBezTo>
                    <a:cubicBezTo>
                      <a:pt x="677" y="501"/>
                      <a:pt x="676" y="501"/>
                      <a:pt x="676" y="502"/>
                    </a:cubicBezTo>
                    <a:cubicBezTo>
                      <a:pt x="676" y="503"/>
                      <a:pt x="676" y="505"/>
                      <a:pt x="677" y="506"/>
                    </a:cubicBezTo>
                    <a:cubicBezTo>
                      <a:pt x="678" y="507"/>
                      <a:pt x="678" y="508"/>
                      <a:pt x="678" y="509"/>
                    </a:cubicBezTo>
                    <a:cubicBezTo>
                      <a:pt x="678" y="510"/>
                      <a:pt x="679" y="511"/>
                      <a:pt x="680" y="512"/>
                    </a:cubicBezTo>
                    <a:cubicBezTo>
                      <a:pt x="680" y="514"/>
                      <a:pt x="681" y="515"/>
                      <a:pt x="681" y="516"/>
                    </a:cubicBezTo>
                    <a:cubicBezTo>
                      <a:pt x="681" y="517"/>
                      <a:pt x="681" y="517"/>
                      <a:pt x="681" y="518"/>
                    </a:cubicBezTo>
                    <a:cubicBezTo>
                      <a:pt x="680" y="519"/>
                      <a:pt x="681" y="519"/>
                      <a:pt x="682" y="519"/>
                    </a:cubicBezTo>
                    <a:cubicBezTo>
                      <a:pt x="683" y="520"/>
                      <a:pt x="682" y="520"/>
                      <a:pt x="682" y="521"/>
                    </a:cubicBezTo>
                    <a:cubicBezTo>
                      <a:pt x="682" y="522"/>
                      <a:pt x="683" y="523"/>
                      <a:pt x="684" y="524"/>
                    </a:cubicBezTo>
                    <a:cubicBezTo>
                      <a:pt x="684" y="525"/>
                      <a:pt x="683" y="526"/>
                      <a:pt x="683" y="528"/>
                    </a:cubicBezTo>
                    <a:cubicBezTo>
                      <a:pt x="683" y="529"/>
                      <a:pt x="684" y="529"/>
                      <a:pt x="685" y="529"/>
                    </a:cubicBezTo>
                    <a:cubicBezTo>
                      <a:pt x="686" y="529"/>
                      <a:pt x="686" y="529"/>
                      <a:pt x="686" y="529"/>
                    </a:cubicBezTo>
                    <a:cubicBezTo>
                      <a:pt x="686" y="530"/>
                      <a:pt x="686" y="530"/>
                      <a:pt x="686" y="530"/>
                    </a:cubicBezTo>
                    <a:cubicBezTo>
                      <a:pt x="686" y="530"/>
                      <a:pt x="686" y="531"/>
                      <a:pt x="686" y="532"/>
                    </a:cubicBezTo>
                    <a:cubicBezTo>
                      <a:pt x="686" y="533"/>
                      <a:pt x="687" y="534"/>
                      <a:pt x="686" y="534"/>
                    </a:cubicBezTo>
                    <a:cubicBezTo>
                      <a:pt x="685" y="534"/>
                      <a:pt x="685" y="534"/>
                      <a:pt x="684" y="534"/>
                    </a:cubicBezTo>
                    <a:cubicBezTo>
                      <a:pt x="683" y="534"/>
                      <a:pt x="683" y="534"/>
                      <a:pt x="682" y="533"/>
                    </a:cubicBezTo>
                    <a:cubicBezTo>
                      <a:pt x="682" y="533"/>
                      <a:pt x="681" y="532"/>
                      <a:pt x="681" y="532"/>
                    </a:cubicBezTo>
                    <a:cubicBezTo>
                      <a:pt x="681" y="531"/>
                      <a:pt x="680" y="529"/>
                      <a:pt x="679" y="529"/>
                    </a:cubicBezTo>
                    <a:cubicBezTo>
                      <a:pt x="679" y="528"/>
                      <a:pt x="678" y="529"/>
                      <a:pt x="677" y="528"/>
                    </a:cubicBezTo>
                    <a:cubicBezTo>
                      <a:pt x="676" y="528"/>
                      <a:pt x="674" y="526"/>
                      <a:pt x="674" y="526"/>
                    </a:cubicBezTo>
                    <a:cubicBezTo>
                      <a:pt x="673" y="526"/>
                      <a:pt x="672" y="525"/>
                      <a:pt x="671" y="524"/>
                    </a:cubicBezTo>
                    <a:cubicBezTo>
                      <a:pt x="671" y="524"/>
                      <a:pt x="670" y="522"/>
                      <a:pt x="670" y="521"/>
                    </a:cubicBezTo>
                    <a:cubicBezTo>
                      <a:pt x="670" y="520"/>
                      <a:pt x="670" y="520"/>
                      <a:pt x="669" y="520"/>
                    </a:cubicBezTo>
                    <a:cubicBezTo>
                      <a:pt x="668" y="519"/>
                      <a:pt x="666" y="519"/>
                      <a:pt x="666" y="519"/>
                    </a:cubicBezTo>
                    <a:cubicBezTo>
                      <a:pt x="666" y="520"/>
                      <a:pt x="665" y="521"/>
                      <a:pt x="664" y="520"/>
                    </a:cubicBezTo>
                    <a:cubicBezTo>
                      <a:pt x="664" y="518"/>
                      <a:pt x="663" y="515"/>
                      <a:pt x="662" y="515"/>
                    </a:cubicBezTo>
                    <a:cubicBezTo>
                      <a:pt x="661" y="515"/>
                      <a:pt x="661" y="515"/>
                      <a:pt x="660" y="515"/>
                    </a:cubicBezTo>
                    <a:cubicBezTo>
                      <a:pt x="659" y="514"/>
                      <a:pt x="658" y="514"/>
                      <a:pt x="658" y="513"/>
                    </a:cubicBezTo>
                    <a:cubicBezTo>
                      <a:pt x="658" y="513"/>
                      <a:pt x="659" y="512"/>
                      <a:pt x="658" y="512"/>
                    </a:cubicBezTo>
                    <a:cubicBezTo>
                      <a:pt x="657" y="511"/>
                      <a:pt x="656" y="510"/>
                      <a:pt x="656" y="510"/>
                    </a:cubicBezTo>
                    <a:cubicBezTo>
                      <a:pt x="655" y="510"/>
                      <a:pt x="654" y="509"/>
                      <a:pt x="654" y="509"/>
                    </a:cubicBezTo>
                    <a:cubicBezTo>
                      <a:pt x="654" y="509"/>
                      <a:pt x="654" y="509"/>
                      <a:pt x="654" y="510"/>
                    </a:cubicBezTo>
                    <a:cubicBezTo>
                      <a:pt x="654" y="511"/>
                      <a:pt x="654" y="513"/>
                      <a:pt x="653" y="513"/>
                    </a:cubicBezTo>
                    <a:cubicBezTo>
                      <a:pt x="652" y="513"/>
                      <a:pt x="651" y="514"/>
                      <a:pt x="651" y="515"/>
                    </a:cubicBezTo>
                    <a:cubicBezTo>
                      <a:pt x="652" y="515"/>
                      <a:pt x="652" y="516"/>
                      <a:pt x="651" y="516"/>
                    </a:cubicBezTo>
                    <a:cubicBezTo>
                      <a:pt x="650" y="516"/>
                      <a:pt x="648" y="517"/>
                      <a:pt x="648" y="518"/>
                    </a:cubicBezTo>
                    <a:cubicBezTo>
                      <a:pt x="648" y="518"/>
                      <a:pt x="648" y="521"/>
                      <a:pt x="648" y="521"/>
                    </a:cubicBezTo>
                    <a:cubicBezTo>
                      <a:pt x="649" y="522"/>
                      <a:pt x="650" y="523"/>
                      <a:pt x="649" y="523"/>
                    </a:cubicBezTo>
                    <a:cubicBezTo>
                      <a:pt x="648" y="523"/>
                      <a:pt x="648" y="524"/>
                      <a:pt x="647" y="524"/>
                    </a:cubicBezTo>
                    <a:cubicBezTo>
                      <a:pt x="646" y="523"/>
                      <a:pt x="645" y="523"/>
                      <a:pt x="644" y="523"/>
                    </a:cubicBezTo>
                    <a:cubicBezTo>
                      <a:pt x="643" y="523"/>
                      <a:pt x="642" y="523"/>
                      <a:pt x="642" y="523"/>
                    </a:cubicBezTo>
                    <a:cubicBezTo>
                      <a:pt x="641" y="523"/>
                      <a:pt x="640" y="522"/>
                      <a:pt x="639" y="523"/>
                    </a:cubicBezTo>
                    <a:cubicBezTo>
                      <a:pt x="639" y="524"/>
                      <a:pt x="638" y="525"/>
                      <a:pt x="638" y="524"/>
                    </a:cubicBezTo>
                    <a:cubicBezTo>
                      <a:pt x="637" y="524"/>
                      <a:pt x="638" y="523"/>
                      <a:pt x="637" y="523"/>
                    </a:cubicBezTo>
                    <a:cubicBezTo>
                      <a:pt x="637" y="523"/>
                      <a:pt x="636" y="523"/>
                      <a:pt x="636" y="523"/>
                    </a:cubicBezTo>
                    <a:cubicBezTo>
                      <a:pt x="635" y="523"/>
                      <a:pt x="635" y="523"/>
                      <a:pt x="635" y="523"/>
                    </a:cubicBezTo>
                    <a:cubicBezTo>
                      <a:pt x="635" y="523"/>
                      <a:pt x="635" y="524"/>
                      <a:pt x="634" y="524"/>
                    </a:cubicBezTo>
                    <a:cubicBezTo>
                      <a:pt x="633" y="524"/>
                      <a:pt x="632" y="524"/>
                      <a:pt x="632" y="526"/>
                    </a:cubicBezTo>
                    <a:cubicBezTo>
                      <a:pt x="631" y="528"/>
                      <a:pt x="631" y="529"/>
                      <a:pt x="632" y="529"/>
                    </a:cubicBezTo>
                    <a:cubicBezTo>
                      <a:pt x="631" y="529"/>
                      <a:pt x="631" y="529"/>
                      <a:pt x="631" y="529"/>
                    </a:cubicBezTo>
                    <a:cubicBezTo>
                      <a:pt x="631" y="529"/>
                      <a:pt x="631" y="530"/>
                      <a:pt x="630" y="530"/>
                    </a:cubicBezTo>
                    <a:cubicBezTo>
                      <a:pt x="629" y="530"/>
                      <a:pt x="627" y="531"/>
                      <a:pt x="627" y="531"/>
                    </a:cubicBezTo>
                    <a:cubicBezTo>
                      <a:pt x="627" y="531"/>
                      <a:pt x="627" y="533"/>
                      <a:pt x="627" y="534"/>
                    </a:cubicBezTo>
                    <a:cubicBezTo>
                      <a:pt x="626" y="534"/>
                      <a:pt x="626" y="535"/>
                      <a:pt x="626" y="536"/>
                    </a:cubicBezTo>
                    <a:cubicBezTo>
                      <a:pt x="626" y="537"/>
                      <a:pt x="626" y="537"/>
                      <a:pt x="626" y="538"/>
                    </a:cubicBezTo>
                    <a:cubicBezTo>
                      <a:pt x="627" y="539"/>
                      <a:pt x="629" y="538"/>
                      <a:pt x="629" y="539"/>
                    </a:cubicBezTo>
                    <a:cubicBezTo>
                      <a:pt x="629" y="540"/>
                      <a:pt x="628" y="541"/>
                      <a:pt x="629" y="542"/>
                    </a:cubicBezTo>
                    <a:cubicBezTo>
                      <a:pt x="629" y="543"/>
                      <a:pt x="630" y="544"/>
                      <a:pt x="629" y="545"/>
                    </a:cubicBezTo>
                    <a:cubicBezTo>
                      <a:pt x="629" y="546"/>
                      <a:pt x="628" y="548"/>
                      <a:pt x="628" y="549"/>
                    </a:cubicBezTo>
                    <a:cubicBezTo>
                      <a:pt x="628" y="550"/>
                      <a:pt x="628" y="550"/>
                      <a:pt x="629" y="550"/>
                    </a:cubicBezTo>
                    <a:cubicBezTo>
                      <a:pt x="629" y="549"/>
                      <a:pt x="630" y="549"/>
                      <a:pt x="631" y="549"/>
                    </a:cubicBezTo>
                    <a:cubicBezTo>
                      <a:pt x="631" y="550"/>
                      <a:pt x="632" y="552"/>
                      <a:pt x="633" y="552"/>
                    </a:cubicBezTo>
                    <a:cubicBezTo>
                      <a:pt x="634" y="552"/>
                      <a:pt x="636" y="553"/>
                      <a:pt x="636" y="552"/>
                    </a:cubicBezTo>
                    <a:cubicBezTo>
                      <a:pt x="636" y="551"/>
                      <a:pt x="636" y="550"/>
                      <a:pt x="637" y="550"/>
                    </a:cubicBezTo>
                    <a:cubicBezTo>
                      <a:pt x="638" y="550"/>
                      <a:pt x="640" y="549"/>
                      <a:pt x="640" y="549"/>
                    </a:cubicBezTo>
                    <a:cubicBezTo>
                      <a:pt x="640" y="549"/>
                      <a:pt x="638" y="548"/>
                      <a:pt x="639" y="547"/>
                    </a:cubicBezTo>
                    <a:cubicBezTo>
                      <a:pt x="640" y="547"/>
                      <a:pt x="640" y="547"/>
                      <a:pt x="640" y="548"/>
                    </a:cubicBezTo>
                    <a:cubicBezTo>
                      <a:pt x="641" y="548"/>
                      <a:pt x="641" y="550"/>
                      <a:pt x="642" y="550"/>
                    </a:cubicBezTo>
                    <a:cubicBezTo>
                      <a:pt x="642" y="550"/>
                      <a:pt x="643" y="549"/>
                      <a:pt x="643" y="551"/>
                    </a:cubicBezTo>
                    <a:cubicBezTo>
                      <a:pt x="644" y="553"/>
                      <a:pt x="645" y="555"/>
                      <a:pt x="646" y="555"/>
                    </a:cubicBezTo>
                    <a:cubicBezTo>
                      <a:pt x="647" y="555"/>
                      <a:pt x="648" y="555"/>
                      <a:pt x="648" y="556"/>
                    </a:cubicBezTo>
                    <a:cubicBezTo>
                      <a:pt x="648" y="557"/>
                      <a:pt x="646" y="561"/>
                      <a:pt x="646" y="562"/>
                    </a:cubicBezTo>
                    <a:cubicBezTo>
                      <a:pt x="646" y="562"/>
                      <a:pt x="646" y="564"/>
                      <a:pt x="647" y="564"/>
                    </a:cubicBezTo>
                    <a:cubicBezTo>
                      <a:pt x="648" y="565"/>
                      <a:pt x="647" y="565"/>
                      <a:pt x="647" y="566"/>
                    </a:cubicBezTo>
                    <a:cubicBezTo>
                      <a:pt x="647" y="566"/>
                      <a:pt x="648" y="567"/>
                      <a:pt x="649" y="566"/>
                    </a:cubicBezTo>
                    <a:cubicBezTo>
                      <a:pt x="650" y="566"/>
                      <a:pt x="650" y="565"/>
                      <a:pt x="651" y="565"/>
                    </a:cubicBezTo>
                    <a:cubicBezTo>
                      <a:pt x="652" y="565"/>
                      <a:pt x="653" y="564"/>
                      <a:pt x="654" y="565"/>
                    </a:cubicBezTo>
                    <a:cubicBezTo>
                      <a:pt x="655" y="565"/>
                      <a:pt x="655" y="565"/>
                      <a:pt x="655" y="566"/>
                    </a:cubicBezTo>
                    <a:cubicBezTo>
                      <a:pt x="655" y="567"/>
                      <a:pt x="656" y="568"/>
                      <a:pt x="656" y="567"/>
                    </a:cubicBezTo>
                    <a:cubicBezTo>
                      <a:pt x="656" y="567"/>
                      <a:pt x="656" y="567"/>
                      <a:pt x="657" y="567"/>
                    </a:cubicBezTo>
                    <a:cubicBezTo>
                      <a:pt x="657" y="567"/>
                      <a:pt x="658" y="566"/>
                      <a:pt x="659" y="567"/>
                    </a:cubicBezTo>
                    <a:cubicBezTo>
                      <a:pt x="659" y="567"/>
                      <a:pt x="659" y="568"/>
                      <a:pt x="659" y="568"/>
                    </a:cubicBezTo>
                    <a:cubicBezTo>
                      <a:pt x="660" y="568"/>
                      <a:pt x="660" y="568"/>
                      <a:pt x="660" y="567"/>
                    </a:cubicBezTo>
                    <a:cubicBezTo>
                      <a:pt x="659" y="566"/>
                      <a:pt x="659" y="566"/>
                      <a:pt x="659" y="565"/>
                    </a:cubicBezTo>
                    <a:cubicBezTo>
                      <a:pt x="660" y="565"/>
                      <a:pt x="660" y="565"/>
                      <a:pt x="661" y="565"/>
                    </a:cubicBezTo>
                    <a:cubicBezTo>
                      <a:pt x="661" y="564"/>
                      <a:pt x="662" y="564"/>
                      <a:pt x="663" y="564"/>
                    </a:cubicBezTo>
                    <a:cubicBezTo>
                      <a:pt x="663" y="564"/>
                      <a:pt x="664" y="563"/>
                      <a:pt x="664" y="563"/>
                    </a:cubicBezTo>
                    <a:cubicBezTo>
                      <a:pt x="668" y="562"/>
                      <a:pt x="668" y="562"/>
                      <a:pt x="668" y="562"/>
                    </a:cubicBezTo>
                    <a:cubicBezTo>
                      <a:pt x="668" y="562"/>
                      <a:pt x="669" y="562"/>
                      <a:pt x="669" y="562"/>
                    </a:cubicBezTo>
                    <a:cubicBezTo>
                      <a:pt x="670" y="563"/>
                      <a:pt x="672" y="563"/>
                      <a:pt x="673" y="565"/>
                    </a:cubicBezTo>
                    <a:cubicBezTo>
                      <a:pt x="675" y="567"/>
                      <a:pt x="677" y="570"/>
                      <a:pt x="678" y="571"/>
                    </a:cubicBezTo>
                    <a:cubicBezTo>
                      <a:pt x="678" y="571"/>
                      <a:pt x="678" y="571"/>
                      <a:pt x="678" y="571"/>
                    </a:cubicBezTo>
                    <a:cubicBezTo>
                      <a:pt x="678" y="571"/>
                      <a:pt x="677" y="573"/>
                      <a:pt x="677" y="574"/>
                    </a:cubicBezTo>
                    <a:cubicBezTo>
                      <a:pt x="676" y="575"/>
                      <a:pt x="676" y="576"/>
                      <a:pt x="677" y="576"/>
                    </a:cubicBezTo>
                    <a:cubicBezTo>
                      <a:pt x="678" y="577"/>
                      <a:pt x="679" y="576"/>
                      <a:pt x="679" y="576"/>
                    </a:cubicBezTo>
                    <a:cubicBezTo>
                      <a:pt x="680" y="576"/>
                      <a:pt x="680" y="577"/>
                      <a:pt x="681" y="577"/>
                    </a:cubicBezTo>
                    <a:cubicBezTo>
                      <a:pt x="682" y="578"/>
                      <a:pt x="683" y="581"/>
                      <a:pt x="683" y="581"/>
                    </a:cubicBezTo>
                    <a:cubicBezTo>
                      <a:pt x="682" y="582"/>
                      <a:pt x="682" y="583"/>
                      <a:pt x="682" y="583"/>
                    </a:cubicBezTo>
                    <a:cubicBezTo>
                      <a:pt x="682" y="584"/>
                      <a:pt x="681" y="585"/>
                      <a:pt x="681" y="586"/>
                    </a:cubicBezTo>
                    <a:cubicBezTo>
                      <a:pt x="682" y="586"/>
                      <a:pt x="683" y="586"/>
                      <a:pt x="684" y="587"/>
                    </a:cubicBezTo>
                    <a:cubicBezTo>
                      <a:pt x="684" y="589"/>
                      <a:pt x="684" y="590"/>
                      <a:pt x="684" y="590"/>
                    </a:cubicBezTo>
                    <a:cubicBezTo>
                      <a:pt x="683" y="591"/>
                      <a:pt x="682" y="592"/>
                      <a:pt x="682" y="592"/>
                    </a:cubicBezTo>
                    <a:cubicBezTo>
                      <a:pt x="683" y="592"/>
                      <a:pt x="683" y="592"/>
                      <a:pt x="683" y="592"/>
                    </a:cubicBezTo>
                    <a:cubicBezTo>
                      <a:pt x="684" y="593"/>
                      <a:pt x="684" y="593"/>
                      <a:pt x="684" y="593"/>
                    </a:cubicBezTo>
                    <a:cubicBezTo>
                      <a:pt x="683" y="593"/>
                      <a:pt x="682" y="594"/>
                      <a:pt x="681" y="594"/>
                    </a:cubicBezTo>
                    <a:cubicBezTo>
                      <a:pt x="678" y="596"/>
                      <a:pt x="676" y="598"/>
                      <a:pt x="675" y="598"/>
                    </a:cubicBezTo>
                    <a:cubicBezTo>
                      <a:pt x="674" y="598"/>
                      <a:pt x="672" y="598"/>
                      <a:pt x="670" y="598"/>
                    </a:cubicBezTo>
                    <a:cubicBezTo>
                      <a:pt x="668" y="597"/>
                      <a:pt x="664" y="596"/>
                      <a:pt x="663" y="597"/>
                    </a:cubicBezTo>
                    <a:cubicBezTo>
                      <a:pt x="663" y="598"/>
                      <a:pt x="661" y="599"/>
                      <a:pt x="660" y="600"/>
                    </a:cubicBezTo>
                    <a:cubicBezTo>
                      <a:pt x="659" y="600"/>
                      <a:pt x="658" y="600"/>
                      <a:pt x="656" y="600"/>
                    </a:cubicBezTo>
                    <a:cubicBezTo>
                      <a:pt x="655" y="600"/>
                      <a:pt x="653" y="600"/>
                      <a:pt x="651" y="600"/>
                    </a:cubicBezTo>
                    <a:cubicBezTo>
                      <a:pt x="650" y="600"/>
                      <a:pt x="649" y="600"/>
                      <a:pt x="648" y="601"/>
                    </a:cubicBezTo>
                    <a:cubicBezTo>
                      <a:pt x="647" y="602"/>
                      <a:pt x="646" y="603"/>
                      <a:pt x="644" y="603"/>
                    </a:cubicBezTo>
                    <a:cubicBezTo>
                      <a:pt x="643" y="603"/>
                      <a:pt x="641" y="603"/>
                      <a:pt x="640" y="603"/>
                    </a:cubicBezTo>
                    <a:cubicBezTo>
                      <a:pt x="639" y="603"/>
                      <a:pt x="639" y="603"/>
                      <a:pt x="638" y="603"/>
                    </a:cubicBezTo>
                    <a:cubicBezTo>
                      <a:pt x="637" y="604"/>
                      <a:pt x="637" y="603"/>
                      <a:pt x="635" y="604"/>
                    </a:cubicBezTo>
                    <a:cubicBezTo>
                      <a:pt x="634" y="605"/>
                      <a:pt x="632" y="605"/>
                      <a:pt x="631" y="606"/>
                    </a:cubicBezTo>
                    <a:cubicBezTo>
                      <a:pt x="630" y="607"/>
                      <a:pt x="629" y="608"/>
                      <a:pt x="628" y="608"/>
                    </a:cubicBezTo>
                    <a:cubicBezTo>
                      <a:pt x="628" y="608"/>
                      <a:pt x="627" y="608"/>
                      <a:pt x="627" y="607"/>
                    </a:cubicBezTo>
                    <a:cubicBezTo>
                      <a:pt x="626" y="605"/>
                      <a:pt x="627" y="604"/>
                      <a:pt x="626" y="603"/>
                    </a:cubicBezTo>
                    <a:cubicBezTo>
                      <a:pt x="625" y="602"/>
                      <a:pt x="621" y="600"/>
                      <a:pt x="619" y="599"/>
                    </a:cubicBezTo>
                    <a:cubicBezTo>
                      <a:pt x="618" y="598"/>
                      <a:pt x="617" y="598"/>
                      <a:pt x="615" y="598"/>
                    </a:cubicBezTo>
                    <a:cubicBezTo>
                      <a:pt x="612" y="598"/>
                      <a:pt x="609" y="599"/>
                      <a:pt x="607" y="600"/>
                    </a:cubicBezTo>
                    <a:cubicBezTo>
                      <a:pt x="605" y="601"/>
                      <a:pt x="604" y="603"/>
                      <a:pt x="603" y="603"/>
                    </a:cubicBezTo>
                    <a:cubicBezTo>
                      <a:pt x="603" y="604"/>
                      <a:pt x="603" y="604"/>
                      <a:pt x="602" y="604"/>
                    </a:cubicBezTo>
                    <a:close/>
                  </a:path>
                </a:pathLst>
              </a:custGeom>
              <a:grpFill/>
              <a:ln w="6350">
                <a:noFill/>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GB" sz="1600" b="0" i="0" u="none" strike="noStrike" kern="0" cap="none" spc="0" normalizeH="0" baseline="0" noProof="0">
                  <a:ln>
                    <a:noFill/>
                  </a:ln>
                  <a:solidFill>
                    <a:srgbClr val="5C5C5C"/>
                  </a:solidFill>
                  <a:effectLst/>
                  <a:uLnTx/>
                  <a:uFillTx/>
                  <a:cs typeface="+mn-ea"/>
                  <a:sym typeface="+mn-lt"/>
                </a:endParaRPr>
              </a:p>
            </p:txBody>
          </p:sp>
          <p:sp>
            <p:nvSpPr>
              <p:cNvPr id="65" name="任意多边形 63">
                <a:extLst>
                  <a:ext uri="{FF2B5EF4-FFF2-40B4-BE49-F238E27FC236}">
                    <a16:creationId xmlns:a16="http://schemas.microsoft.com/office/drawing/2014/main" id="{04B57A79-9631-40E0-5C2F-42F5031FF96C}"/>
                  </a:ext>
                </a:extLst>
              </p:cNvPr>
              <p:cNvSpPr/>
              <p:nvPr/>
            </p:nvSpPr>
            <p:spPr bwMode="auto">
              <a:xfrm>
                <a:off x="583419" y="3206211"/>
                <a:ext cx="1384672" cy="848075"/>
              </a:xfrm>
              <a:custGeom>
                <a:avLst/>
                <a:gdLst>
                  <a:gd name="T0" fmla="*/ 73 w 1539"/>
                  <a:gd name="T1" fmla="*/ 169 h 942"/>
                  <a:gd name="T2" fmla="*/ 35 w 1539"/>
                  <a:gd name="T3" fmla="*/ 230 h 942"/>
                  <a:gd name="T4" fmla="*/ 14 w 1539"/>
                  <a:gd name="T5" fmla="*/ 300 h 942"/>
                  <a:gd name="T6" fmla="*/ 55 w 1539"/>
                  <a:gd name="T7" fmla="*/ 373 h 942"/>
                  <a:gd name="T8" fmla="*/ 147 w 1539"/>
                  <a:gd name="T9" fmla="*/ 466 h 942"/>
                  <a:gd name="T10" fmla="*/ 220 w 1539"/>
                  <a:gd name="T11" fmla="*/ 476 h 942"/>
                  <a:gd name="T12" fmla="*/ 282 w 1539"/>
                  <a:gd name="T13" fmla="*/ 553 h 942"/>
                  <a:gd name="T14" fmla="*/ 358 w 1539"/>
                  <a:gd name="T15" fmla="*/ 606 h 942"/>
                  <a:gd name="T16" fmla="*/ 442 w 1539"/>
                  <a:gd name="T17" fmla="*/ 684 h 942"/>
                  <a:gd name="T18" fmla="*/ 491 w 1539"/>
                  <a:gd name="T19" fmla="*/ 757 h 942"/>
                  <a:gd name="T20" fmla="*/ 572 w 1539"/>
                  <a:gd name="T21" fmla="*/ 773 h 942"/>
                  <a:gd name="T22" fmla="*/ 677 w 1539"/>
                  <a:gd name="T23" fmla="*/ 790 h 942"/>
                  <a:gd name="T24" fmla="*/ 737 w 1539"/>
                  <a:gd name="T25" fmla="*/ 854 h 942"/>
                  <a:gd name="T26" fmla="*/ 826 w 1539"/>
                  <a:gd name="T27" fmla="*/ 795 h 942"/>
                  <a:gd name="T28" fmla="*/ 937 w 1539"/>
                  <a:gd name="T29" fmla="*/ 836 h 942"/>
                  <a:gd name="T30" fmla="*/ 1019 w 1539"/>
                  <a:gd name="T31" fmla="*/ 936 h 942"/>
                  <a:gd name="T32" fmla="*/ 1252 w 1539"/>
                  <a:gd name="T33" fmla="*/ 844 h 942"/>
                  <a:gd name="T34" fmla="*/ 1372 w 1539"/>
                  <a:gd name="T35" fmla="*/ 892 h 942"/>
                  <a:gd name="T36" fmla="*/ 1442 w 1539"/>
                  <a:gd name="T37" fmla="*/ 850 h 942"/>
                  <a:gd name="T38" fmla="*/ 1466 w 1539"/>
                  <a:gd name="T39" fmla="*/ 853 h 942"/>
                  <a:gd name="T40" fmla="*/ 1502 w 1539"/>
                  <a:gd name="T41" fmla="*/ 860 h 942"/>
                  <a:gd name="T42" fmla="*/ 1503 w 1539"/>
                  <a:gd name="T43" fmla="*/ 794 h 942"/>
                  <a:gd name="T44" fmla="*/ 1539 w 1539"/>
                  <a:gd name="T45" fmla="*/ 773 h 942"/>
                  <a:gd name="T46" fmla="*/ 1533 w 1539"/>
                  <a:gd name="T47" fmla="*/ 637 h 942"/>
                  <a:gd name="T48" fmla="*/ 1507 w 1539"/>
                  <a:gd name="T49" fmla="*/ 546 h 942"/>
                  <a:gd name="T50" fmla="*/ 1436 w 1539"/>
                  <a:gd name="T51" fmla="*/ 467 h 942"/>
                  <a:gd name="T52" fmla="*/ 1414 w 1539"/>
                  <a:gd name="T53" fmla="*/ 494 h 942"/>
                  <a:gd name="T54" fmla="*/ 1383 w 1539"/>
                  <a:gd name="T55" fmla="*/ 510 h 942"/>
                  <a:gd name="T56" fmla="*/ 1374 w 1539"/>
                  <a:gd name="T57" fmla="*/ 528 h 942"/>
                  <a:gd name="T58" fmla="*/ 1346 w 1539"/>
                  <a:gd name="T59" fmla="*/ 523 h 942"/>
                  <a:gd name="T60" fmla="*/ 1331 w 1539"/>
                  <a:gd name="T61" fmla="*/ 537 h 942"/>
                  <a:gd name="T62" fmla="*/ 1297 w 1539"/>
                  <a:gd name="T63" fmla="*/ 526 h 942"/>
                  <a:gd name="T64" fmla="*/ 1275 w 1539"/>
                  <a:gd name="T65" fmla="*/ 493 h 942"/>
                  <a:gd name="T66" fmla="*/ 1262 w 1539"/>
                  <a:gd name="T67" fmla="*/ 467 h 942"/>
                  <a:gd name="T68" fmla="*/ 1226 w 1539"/>
                  <a:gd name="T69" fmla="*/ 445 h 942"/>
                  <a:gd name="T70" fmla="*/ 1195 w 1539"/>
                  <a:gd name="T71" fmla="*/ 445 h 942"/>
                  <a:gd name="T72" fmla="*/ 1156 w 1539"/>
                  <a:gd name="T73" fmla="*/ 442 h 942"/>
                  <a:gd name="T74" fmla="*/ 1118 w 1539"/>
                  <a:gd name="T75" fmla="*/ 430 h 942"/>
                  <a:gd name="T76" fmla="*/ 1075 w 1539"/>
                  <a:gd name="T77" fmla="*/ 411 h 942"/>
                  <a:gd name="T78" fmla="*/ 1038 w 1539"/>
                  <a:gd name="T79" fmla="*/ 399 h 942"/>
                  <a:gd name="T80" fmla="*/ 999 w 1539"/>
                  <a:gd name="T81" fmla="*/ 377 h 942"/>
                  <a:gd name="T82" fmla="*/ 956 w 1539"/>
                  <a:gd name="T83" fmla="*/ 362 h 942"/>
                  <a:gd name="T84" fmla="*/ 894 w 1539"/>
                  <a:gd name="T85" fmla="*/ 323 h 942"/>
                  <a:gd name="T86" fmla="*/ 867 w 1539"/>
                  <a:gd name="T87" fmla="*/ 275 h 942"/>
                  <a:gd name="T88" fmla="*/ 880 w 1539"/>
                  <a:gd name="T89" fmla="*/ 237 h 942"/>
                  <a:gd name="T90" fmla="*/ 888 w 1539"/>
                  <a:gd name="T91" fmla="*/ 193 h 942"/>
                  <a:gd name="T92" fmla="*/ 867 w 1539"/>
                  <a:gd name="T93" fmla="*/ 162 h 942"/>
                  <a:gd name="T94" fmla="*/ 892 w 1539"/>
                  <a:gd name="T95" fmla="*/ 127 h 942"/>
                  <a:gd name="T96" fmla="*/ 880 w 1539"/>
                  <a:gd name="T97" fmla="*/ 99 h 942"/>
                  <a:gd name="T98" fmla="*/ 894 w 1539"/>
                  <a:gd name="T99" fmla="*/ 81 h 942"/>
                  <a:gd name="T100" fmla="*/ 829 w 1539"/>
                  <a:gd name="T101" fmla="*/ 50 h 942"/>
                  <a:gd name="T102" fmla="*/ 763 w 1539"/>
                  <a:gd name="T103" fmla="*/ 33 h 942"/>
                  <a:gd name="T104" fmla="*/ 698 w 1539"/>
                  <a:gd name="T105" fmla="*/ 32 h 942"/>
                  <a:gd name="T106" fmla="*/ 641 w 1539"/>
                  <a:gd name="T107" fmla="*/ 44 h 942"/>
                  <a:gd name="T108" fmla="*/ 578 w 1539"/>
                  <a:gd name="T109" fmla="*/ 57 h 942"/>
                  <a:gd name="T110" fmla="*/ 494 w 1539"/>
                  <a:gd name="T111" fmla="*/ 69 h 942"/>
                  <a:gd name="T112" fmla="*/ 421 w 1539"/>
                  <a:gd name="T113" fmla="*/ 51 h 942"/>
                  <a:gd name="T114" fmla="*/ 376 w 1539"/>
                  <a:gd name="T115" fmla="*/ 15 h 942"/>
                  <a:gd name="T116" fmla="*/ 322 w 1539"/>
                  <a:gd name="T117" fmla="*/ 42 h 942"/>
                  <a:gd name="T118" fmla="*/ 268 w 1539"/>
                  <a:gd name="T119" fmla="*/ 16 h 942"/>
                  <a:gd name="T120" fmla="*/ 222 w 1539"/>
                  <a:gd name="T121" fmla="*/ 4 h 942"/>
                  <a:gd name="T122" fmla="*/ 181 w 1539"/>
                  <a:gd name="T123" fmla="*/ 36 h 942"/>
                  <a:gd name="T124" fmla="*/ 143 w 1539"/>
                  <a:gd name="T125" fmla="*/ 73 h 9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539" h="942">
                    <a:moveTo>
                      <a:pt x="91" y="73"/>
                    </a:moveTo>
                    <a:cubicBezTo>
                      <a:pt x="91" y="74"/>
                      <a:pt x="88" y="79"/>
                      <a:pt x="87" y="79"/>
                    </a:cubicBezTo>
                    <a:cubicBezTo>
                      <a:pt x="85" y="80"/>
                      <a:pt x="85" y="84"/>
                      <a:pt x="83" y="85"/>
                    </a:cubicBezTo>
                    <a:cubicBezTo>
                      <a:pt x="80" y="87"/>
                      <a:pt x="81" y="81"/>
                      <a:pt x="79" y="84"/>
                    </a:cubicBezTo>
                    <a:cubicBezTo>
                      <a:pt x="78" y="85"/>
                      <a:pt x="76" y="86"/>
                      <a:pt x="75" y="85"/>
                    </a:cubicBezTo>
                    <a:cubicBezTo>
                      <a:pt x="74" y="83"/>
                      <a:pt x="71" y="88"/>
                      <a:pt x="68" y="87"/>
                    </a:cubicBezTo>
                    <a:cubicBezTo>
                      <a:pt x="67" y="87"/>
                      <a:pt x="66" y="86"/>
                      <a:pt x="66" y="86"/>
                    </a:cubicBezTo>
                    <a:cubicBezTo>
                      <a:pt x="64" y="87"/>
                      <a:pt x="64" y="86"/>
                      <a:pt x="64" y="86"/>
                    </a:cubicBezTo>
                    <a:cubicBezTo>
                      <a:pt x="63" y="86"/>
                      <a:pt x="62" y="86"/>
                      <a:pt x="63" y="87"/>
                    </a:cubicBezTo>
                    <a:cubicBezTo>
                      <a:pt x="63" y="88"/>
                      <a:pt x="59" y="90"/>
                      <a:pt x="63" y="92"/>
                    </a:cubicBezTo>
                    <a:cubicBezTo>
                      <a:pt x="64" y="93"/>
                      <a:pt x="64" y="93"/>
                      <a:pt x="65" y="94"/>
                    </a:cubicBezTo>
                    <a:cubicBezTo>
                      <a:pt x="69" y="97"/>
                      <a:pt x="63" y="101"/>
                      <a:pt x="65" y="103"/>
                    </a:cubicBezTo>
                    <a:cubicBezTo>
                      <a:pt x="67" y="104"/>
                      <a:pt x="66" y="104"/>
                      <a:pt x="65" y="106"/>
                    </a:cubicBezTo>
                    <a:cubicBezTo>
                      <a:pt x="64" y="108"/>
                      <a:pt x="65" y="109"/>
                      <a:pt x="64" y="111"/>
                    </a:cubicBezTo>
                    <a:cubicBezTo>
                      <a:pt x="64" y="112"/>
                      <a:pt x="63" y="114"/>
                      <a:pt x="63" y="115"/>
                    </a:cubicBezTo>
                    <a:cubicBezTo>
                      <a:pt x="63" y="116"/>
                      <a:pt x="63" y="118"/>
                      <a:pt x="63" y="119"/>
                    </a:cubicBezTo>
                    <a:cubicBezTo>
                      <a:pt x="56" y="122"/>
                      <a:pt x="56" y="122"/>
                      <a:pt x="56" y="122"/>
                    </a:cubicBezTo>
                    <a:cubicBezTo>
                      <a:pt x="53" y="123"/>
                      <a:pt x="54" y="127"/>
                      <a:pt x="56" y="128"/>
                    </a:cubicBezTo>
                    <a:cubicBezTo>
                      <a:pt x="60" y="129"/>
                      <a:pt x="59" y="128"/>
                      <a:pt x="57" y="132"/>
                    </a:cubicBezTo>
                    <a:cubicBezTo>
                      <a:pt x="55" y="135"/>
                      <a:pt x="57" y="136"/>
                      <a:pt x="58" y="139"/>
                    </a:cubicBezTo>
                    <a:cubicBezTo>
                      <a:pt x="58" y="140"/>
                      <a:pt x="60" y="141"/>
                      <a:pt x="60" y="142"/>
                    </a:cubicBezTo>
                    <a:cubicBezTo>
                      <a:pt x="60" y="146"/>
                      <a:pt x="60" y="148"/>
                      <a:pt x="63" y="149"/>
                    </a:cubicBezTo>
                    <a:cubicBezTo>
                      <a:pt x="65" y="150"/>
                      <a:pt x="65" y="152"/>
                      <a:pt x="66" y="153"/>
                    </a:cubicBezTo>
                    <a:cubicBezTo>
                      <a:pt x="68" y="154"/>
                      <a:pt x="66" y="159"/>
                      <a:pt x="69" y="160"/>
                    </a:cubicBezTo>
                    <a:cubicBezTo>
                      <a:pt x="74" y="160"/>
                      <a:pt x="71" y="163"/>
                      <a:pt x="71" y="166"/>
                    </a:cubicBezTo>
                    <a:cubicBezTo>
                      <a:pt x="72" y="166"/>
                      <a:pt x="74" y="168"/>
                      <a:pt x="73" y="169"/>
                    </a:cubicBezTo>
                    <a:cubicBezTo>
                      <a:pt x="72" y="170"/>
                      <a:pt x="73" y="170"/>
                      <a:pt x="74" y="172"/>
                    </a:cubicBezTo>
                    <a:cubicBezTo>
                      <a:pt x="74" y="174"/>
                      <a:pt x="77" y="173"/>
                      <a:pt x="77" y="175"/>
                    </a:cubicBezTo>
                    <a:cubicBezTo>
                      <a:pt x="79" y="179"/>
                      <a:pt x="74" y="178"/>
                      <a:pt x="75" y="181"/>
                    </a:cubicBezTo>
                    <a:cubicBezTo>
                      <a:pt x="75" y="184"/>
                      <a:pt x="74" y="193"/>
                      <a:pt x="75" y="194"/>
                    </a:cubicBezTo>
                    <a:cubicBezTo>
                      <a:pt x="77" y="195"/>
                      <a:pt x="73" y="196"/>
                      <a:pt x="76" y="196"/>
                    </a:cubicBezTo>
                    <a:cubicBezTo>
                      <a:pt x="76" y="196"/>
                      <a:pt x="77" y="198"/>
                      <a:pt x="77" y="199"/>
                    </a:cubicBezTo>
                    <a:cubicBezTo>
                      <a:pt x="75" y="201"/>
                      <a:pt x="76" y="204"/>
                      <a:pt x="75" y="207"/>
                    </a:cubicBezTo>
                    <a:cubicBezTo>
                      <a:pt x="75" y="208"/>
                      <a:pt x="72" y="212"/>
                      <a:pt x="75" y="212"/>
                    </a:cubicBezTo>
                    <a:cubicBezTo>
                      <a:pt x="78" y="212"/>
                      <a:pt x="77" y="214"/>
                      <a:pt x="77" y="216"/>
                    </a:cubicBezTo>
                    <a:cubicBezTo>
                      <a:pt x="77" y="217"/>
                      <a:pt x="78" y="218"/>
                      <a:pt x="78" y="218"/>
                    </a:cubicBezTo>
                    <a:cubicBezTo>
                      <a:pt x="78" y="220"/>
                      <a:pt x="76" y="219"/>
                      <a:pt x="76" y="220"/>
                    </a:cubicBezTo>
                    <a:cubicBezTo>
                      <a:pt x="76" y="220"/>
                      <a:pt x="76" y="225"/>
                      <a:pt x="75" y="226"/>
                    </a:cubicBezTo>
                    <a:cubicBezTo>
                      <a:pt x="75" y="227"/>
                      <a:pt x="75" y="230"/>
                      <a:pt x="75" y="230"/>
                    </a:cubicBezTo>
                    <a:cubicBezTo>
                      <a:pt x="74" y="229"/>
                      <a:pt x="72" y="232"/>
                      <a:pt x="72" y="233"/>
                    </a:cubicBezTo>
                    <a:cubicBezTo>
                      <a:pt x="72" y="234"/>
                      <a:pt x="70" y="235"/>
                      <a:pt x="69" y="236"/>
                    </a:cubicBezTo>
                    <a:cubicBezTo>
                      <a:pt x="68" y="236"/>
                      <a:pt x="67" y="234"/>
                      <a:pt x="67" y="234"/>
                    </a:cubicBezTo>
                    <a:cubicBezTo>
                      <a:pt x="66" y="236"/>
                      <a:pt x="65" y="233"/>
                      <a:pt x="64" y="234"/>
                    </a:cubicBezTo>
                    <a:cubicBezTo>
                      <a:pt x="64" y="235"/>
                      <a:pt x="61" y="237"/>
                      <a:pt x="60" y="237"/>
                    </a:cubicBezTo>
                    <a:cubicBezTo>
                      <a:pt x="58" y="237"/>
                      <a:pt x="58" y="242"/>
                      <a:pt x="57" y="242"/>
                    </a:cubicBezTo>
                    <a:cubicBezTo>
                      <a:pt x="57" y="242"/>
                      <a:pt x="56" y="243"/>
                      <a:pt x="56" y="243"/>
                    </a:cubicBezTo>
                    <a:cubicBezTo>
                      <a:pt x="55" y="244"/>
                      <a:pt x="55" y="246"/>
                      <a:pt x="54" y="245"/>
                    </a:cubicBezTo>
                    <a:cubicBezTo>
                      <a:pt x="52" y="244"/>
                      <a:pt x="47" y="242"/>
                      <a:pt x="45" y="245"/>
                    </a:cubicBezTo>
                    <a:cubicBezTo>
                      <a:pt x="44" y="247"/>
                      <a:pt x="44" y="245"/>
                      <a:pt x="43" y="243"/>
                    </a:cubicBezTo>
                    <a:cubicBezTo>
                      <a:pt x="42" y="243"/>
                      <a:pt x="40" y="241"/>
                      <a:pt x="40" y="240"/>
                    </a:cubicBezTo>
                    <a:cubicBezTo>
                      <a:pt x="41" y="240"/>
                      <a:pt x="39" y="237"/>
                      <a:pt x="38" y="237"/>
                    </a:cubicBezTo>
                    <a:cubicBezTo>
                      <a:pt x="34" y="237"/>
                      <a:pt x="35" y="231"/>
                      <a:pt x="35" y="230"/>
                    </a:cubicBezTo>
                    <a:cubicBezTo>
                      <a:pt x="34" y="230"/>
                      <a:pt x="34" y="230"/>
                      <a:pt x="34" y="229"/>
                    </a:cubicBezTo>
                    <a:cubicBezTo>
                      <a:pt x="35" y="227"/>
                      <a:pt x="34" y="221"/>
                      <a:pt x="35" y="221"/>
                    </a:cubicBezTo>
                    <a:cubicBezTo>
                      <a:pt x="37" y="219"/>
                      <a:pt x="38" y="218"/>
                      <a:pt x="37" y="216"/>
                    </a:cubicBezTo>
                    <a:cubicBezTo>
                      <a:pt x="36" y="214"/>
                      <a:pt x="36" y="209"/>
                      <a:pt x="35" y="209"/>
                    </a:cubicBezTo>
                    <a:cubicBezTo>
                      <a:pt x="35" y="209"/>
                      <a:pt x="34" y="210"/>
                      <a:pt x="33" y="210"/>
                    </a:cubicBezTo>
                    <a:cubicBezTo>
                      <a:pt x="31" y="210"/>
                      <a:pt x="31" y="212"/>
                      <a:pt x="30" y="212"/>
                    </a:cubicBezTo>
                    <a:cubicBezTo>
                      <a:pt x="30" y="212"/>
                      <a:pt x="18" y="213"/>
                      <a:pt x="18" y="213"/>
                    </a:cubicBezTo>
                    <a:cubicBezTo>
                      <a:pt x="17" y="213"/>
                      <a:pt x="16" y="214"/>
                      <a:pt x="16" y="214"/>
                    </a:cubicBezTo>
                    <a:cubicBezTo>
                      <a:pt x="14" y="215"/>
                      <a:pt x="10" y="213"/>
                      <a:pt x="8" y="216"/>
                    </a:cubicBezTo>
                    <a:cubicBezTo>
                      <a:pt x="6" y="219"/>
                      <a:pt x="8" y="217"/>
                      <a:pt x="9" y="221"/>
                    </a:cubicBezTo>
                    <a:cubicBezTo>
                      <a:pt x="9" y="222"/>
                      <a:pt x="10" y="227"/>
                      <a:pt x="10" y="227"/>
                    </a:cubicBezTo>
                    <a:cubicBezTo>
                      <a:pt x="10" y="228"/>
                      <a:pt x="9" y="231"/>
                      <a:pt x="9" y="231"/>
                    </a:cubicBezTo>
                    <a:cubicBezTo>
                      <a:pt x="7" y="232"/>
                      <a:pt x="11" y="234"/>
                      <a:pt x="9" y="236"/>
                    </a:cubicBezTo>
                    <a:cubicBezTo>
                      <a:pt x="7" y="238"/>
                      <a:pt x="11" y="238"/>
                      <a:pt x="9" y="240"/>
                    </a:cubicBezTo>
                    <a:cubicBezTo>
                      <a:pt x="8" y="241"/>
                      <a:pt x="7" y="245"/>
                      <a:pt x="6" y="245"/>
                    </a:cubicBezTo>
                    <a:cubicBezTo>
                      <a:pt x="5" y="245"/>
                      <a:pt x="0" y="246"/>
                      <a:pt x="2" y="248"/>
                    </a:cubicBezTo>
                    <a:cubicBezTo>
                      <a:pt x="3" y="249"/>
                      <a:pt x="2" y="250"/>
                      <a:pt x="2" y="252"/>
                    </a:cubicBezTo>
                    <a:cubicBezTo>
                      <a:pt x="2" y="256"/>
                      <a:pt x="7" y="251"/>
                      <a:pt x="7" y="254"/>
                    </a:cubicBezTo>
                    <a:cubicBezTo>
                      <a:pt x="7" y="257"/>
                      <a:pt x="9" y="258"/>
                      <a:pt x="10" y="261"/>
                    </a:cubicBezTo>
                    <a:cubicBezTo>
                      <a:pt x="10" y="263"/>
                      <a:pt x="13" y="262"/>
                      <a:pt x="10" y="265"/>
                    </a:cubicBezTo>
                    <a:cubicBezTo>
                      <a:pt x="12" y="268"/>
                      <a:pt x="18" y="271"/>
                      <a:pt x="19" y="274"/>
                    </a:cubicBezTo>
                    <a:cubicBezTo>
                      <a:pt x="19" y="275"/>
                      <a:pt x="19" y="276"/>
                      <a:pt x="20" y="276"/>
                    </a:cubicBezTo>
                    <a:cubicBezTo>
                      <a:pt x="23" y="277"/>
                      <a:pt x="18" y="279"/>
                      <a:pt x="18" y="280"/>
                    </a:cubicBezTo>
                    <a:cubicBezTo>
                      <a:pt x="18" y="283"/>
                      <a:pt x="10" y="280"/>
                      <a:pt x="10" y="285"/>
                    </a:cubicBezTo>
                    <a:cubicBezTo>
                      <a:pt x="10" y="286"/>
                      <a:pt x="11" y="287"/>
                      <a:pt x="11" y="287"/>
                    </a:cubicBezTo>
                    <a:cubicBezTo>
                      <a:pt x="13" y="291"/>
                      <a:pt x="13" y="295"/>
                      <a:pt x="14" y="300"/>
                    </a:cubicBezTo>
                    <a:cubicBezTo>
                      <a:pt x="14" y="300"/>
                      <a:pt x="19" y="305"/>
                      <a:pt x="19" y="308"/>
                    </a:cubicBezTo>
                    <a:cubicBezTo>
                      <a:pt x="18" y="310"/>
                      <a:pt x="13" y="312"/>
                      <a:pt x="11" y="312"/>
                    </a:cubicBezTo>
                    <a:cubicBezTo>
                      <a:pt x="8" y="312"/>
                      <a:pt x="6" y="317"/>
                      <a:pt x="7" y="317"/>
                    </a:cubicBezTo>
                    <a:cubicBezTo>
                      <a:pt x="10" y="317"/>
                      <a:pt x="9" y="319"/>
                      <a:pt x="10" y="320"/>
                    </a:cubicBezTo>
                    <a:cubicBezTo>
                      <a:pt x="10" y="320"/>
                      <a:pt x="11" y="321"/>
                      <a:pt x="11" y="322"/>
                    </a:cubicBezTo>
                    <a:cubicBezTo>
                      <a:pt x="10" y="323"/>
                      <a:pt x="6" y="326"/>
                      <a:pt x="6" y="328"/>
                    </a:cubicBezTo>
                    <a:cubicBezTo>
                      <a:pt x="6" y="329"/>
                      <a:pt x="7" y="333"/>
                      <a:pt x="8" y="334"/>
                    </a:cubicBezTo>
                    <a:cubicBezTo>
                      <a:pt x="8" y="334"/>
                      <a:pt x="9" y="334"/>
                      <a:pt x="10" y="334"/>
                    </a:cubicBezTo>
                    <a:cubicBezTo>
                      <a:pt x="10" y="335"/>
                      <a:pt x="12" y="337"/>
                      <a:pt x="13" y="336"/>
                    </a:cubicBezTo>
                    <a:cubicBezTo>
                      <a:pt x="13" y="335"/>
                      <a:pt x="13" y="334"/>
                      <a:pt x="13" y="334"/>
                    </a:cubicBezTo>
                    <a:cubicBezTo>
                      <a:pt x="15" y="335"/>
                      <a:pt x="13" y="339"/>
                      <a:pt x="15" y="340"/>
                    </a:cubicBezTo>
                    <a:cubicBezTo>
                      <a:pt x="17" y="341"/>
                      <a:pt x="16" y="343"/>
                      <a:pt x="16" y="344"/>
                    </a:cubicBezTo>
                    <a:cubicBezTo>
                      <a:pt x="18" y="345"/>
                      <a:pt x="17" y="346"/>
                      <a:pt x="18" y="347"/>
                    </a:cubicBezTo>
                    <a:cubicBezTo>
                      <a:pt x="23" y="352"/>
                      <a:pt x="16" y="352"/>
                      <a:pt x="17" y="354"/>
                    </a:cubicBezTo>
                    <a:cubicBezTo>
                      <a:pt x="18" y="357"/>
                      <a:pt x="17" y="357"/>
                      <a:pt x="18" y="359"/>
                    </a:cubicBezTo>
                    <a:cubicBezTo>
                      <a:pt x="18" y="359"/>
                      <a:pt x="18" y="359"/>
                      <a:pt x="18" y="359"/>
                    </a:cubicBezTo>
                    <a:cubicBezTo>
                      <a:pt x="18" y="360"/>
                      <a:pt x="18" y="361"/>
                      <a:pt x="20" y="363"/>
                    </a:cubicBezTo>
                    <a:cubicBezTo>
                      <a:pt x="21" y="365"/>
                      <a:pt x="25" y="367"/>
                      <a:pt x="25" y="367"/>
                    </a:cubicBezTo>
                    <a:cubicBezTo>
                      <a:pt x="27" y="366"/>
                      <a:pt x="28" y="368"/>
                      <a:pt x="29" y="367"/>
                    </a:cubicBezTo>
                    <a:cubicBezTo>
                      <a:pt x="31" y="365"/>
                      <a:pt x="32" y="370"/>
                      <a:pt x="32" y="371"/>
                    </a:cubicBezTo>
                    <a:cubicBezTo>
                      <a:pt x="30" y="375"/>
                      <a:pt x="37" y="373"/>
                      <a:pt x="38" y="373"/>
                    </a:cubicBezTo>
                    <a:cubicBezTo>
                      <a:pt x="41" y="376"/>
                      <a:pt x="40" y="373"/>
                      <a:pt x="40" y="372"/>
                    </a:cubicBezTo>
                    <a:cubicBezTo>
                      <a:pt x="41" y="371"/>
                      <a:pt x="38" y="369"/>
                      <a:pt x="43" y="369"/>
                    </a:cubicBezTo>
                    <a:cubicBezTo>
                      <a:pt x="45" y="369"/>
                      <a:pt x="49" y="365"/>
                      <a:pt x="49" y="367"/>
                    </a:cubicBezTo>
                    <a:cubicBezTo>
                      <a:pt x="50" y="368"/>
                      <a:pt x="50" y="368"/>
                      <a:pt x="49" y="369"/>
                    </a:cubicBezTo>
                    <a:cubicBezTo>
                      <a:pt x="48" y="374"/>
                      <a:pt x="55" y="369"/>
                      <a:pt x="55" y="373"/>
                    </a:cubicBezTo>
                    <a:cubicBezTo>
                      <a:pt x="55" y="377"/>
                      <a:pt x="58" y="383"/>
                      <a:pt x="60" y="383"/>
                    </a:cubicBezTo>
                    <a:cubicBezTo>
                      <a:pt x="62" y="383"/>
                      <a:pt x="65" y="382"/>
                      <a:pt x="66" y="380"/>
                    </a:cubicBezTo>
                    <a:cubicBezTo>
                      <a:pt x="67" y="378"/>
                      <a:pt x="68" y="383"/>
                      <a:pt x="70" y="384"/>
                    </a:cubicBezTo>
                    <a:cubicBezTo>
                      <a:pt x="73" y="385"/>
                      <a:pt x="74" y="389"/>
                      <a:pt x="74" y="392"/>
                    </a:cubicBezTo>
                    <a:cubicBezTo>
                      <a:pt x="76" y="397"/>
                      <a:pt x="79" y="392"/>
                      <a:pt x="81" y="397"/>
                    </a:cubicBezTo>
                    <a:cubicBezTo>
                      <a:pt x="81" y="398"/>
                      <a:pt x="81" y="402"/>
                      <a:pt x="82" y="405"/>
                    </a:cubicBezTo>
                    <a:cubicBezTo>
                      <a:pt x="83" y="409"/>
                      <a:pt x="85" y="412"/>
                      <a:pt x="85" y="414"/>
                    </a:cubicBezTo>
                    <a:cubicBezTo>
                      <a:pt x="85" y="415"/>
                      <a:pt x="86" y="416"/>
                      <a:pt x="86" y="417"/>
                    </a:cubicBezTo>
                    <a:cubicBezTo>
                      <a:pt x="87" y="418"/>
                      <a:pt x="85" y="420"/>
                      <a:pt x="86" y="420"/>
                    </a:cubicBezTo>
                    <a:cubicBezTo>
                      <a:pt x="87" y="421"/>
                      <a:pt x="89" y="422"/>
                      <a:pt x="89" y="422"/>
                    </a:cubicBezTo>
                    <a:cubicBezTo>
                      <a:pt x="89" y="425"/>
                      <a:pt x="90" y="424"/>
                      <a:pt x="91" y="425"/>
                    </a:cubicBezTo>
                    <a:cubicBezTo>
                      <a:pt x="92" y="427"/>
                      <a:pt x="94" y="425"/>
                      <a:pt x="95" y="425"/>
                    </a:cubicBezTo>
                    <a:cubicBezTo>
                      <a:pt x="95" y="425"/>
                      <a:pt x="97" y="425"/>
                      <a:pt x="97" y="425"/>
                    </a:cubicBezTo>
                    <a:cubicBezTo>
                      <a:pt x="100" y="425"/>
                      <a:pt x="99" y="427"/>
                      <a:pt x="101" y="428"/>
                    </a:cubicBezTo>
                    <a:cubicBezTo>
                      <a:pt x="102" y="428"/>
                      <a:pt x="105" y="428"/>
                      <a:pt x="106" y="429"/>
                    </a:cubicBezTo>
                    <a:cubicBezTo>
                      <a:pt x="106" y="430"/>
                      <a:pt x="107" y="433"/>
                      <a:pt x="108" y="433"/>
                    </a:cubicBezTo>
                    <a:cubicBezTo>
                      <a:pt x="109" y="433"/>
                      <a:pt x="113" y="435"/>
                      <a:pt x="113" y="436"/>
                    </a:cubicBezTo>
                    <a:cubicBezTo>
                      <a:pt x="116" y="439"/>
                      <a:pt x="116" y="439"/>
                      <a:pt x="119" y="444"/>
                    </a:cubicBezTo>
                    <a:cubicBezTo>
                      <a:pt x="119" y="444"/>
                      <a:pt x="125" y="442"/>
                      <a:pt x="126" y="443"/>
                    </a:cubicBezTo>
                    <a:cubicBezTo>
                      <a:pt x="127" y="444"/>
                      <a:pt x="131" y="447"/>
                      <a:pt x="131" y="449"/>
                    </a:cubicBezTo>
                    <a:cubicBezTo>
                      <a:pt x="131" y="451"/>
                      <a:pt x="132" y="449"/>
                      <a:pt x="133" y="450"/>
                    </a:cubicBezTo>
                    <a:cubicBezTo>
                      <a:pt x="134" y="450"/>
                      <a:pt x="137" y="456"/>
                      <a:pt x="137" y="456"/>
                    </a:cubicBezTo>
                    <a:cubicBezTo>
                      <a:pt x="137" y="457"/>
                      <a:pt x="139" y="461"/>
                      <a:pt x="140" y="461"/>
                    </a:cubicBezTo>
                    <a:cubicBezTo>
                      <a:pt x="140" y="461"/>
                      <a:pt x="142" y="461"/>
                      <a:pt x="142" y="462"/>
                    </a:cubicBezTo>
                    <a:cubicBezTo>
                      <a:pt x="143" y="463"/>
                      <a:pt x="145" y="463"/>
                      <a:pt x="145" y="463"/>
                    </a:cubicBezTo>
                    <a:cubicBezTo>
                      <a:pt x="145" y="464"/>
                      <a:pt x="147" y="466"/>
                      <a:pt x="147" y="466"/>
                    </a:cubicBezTo>
                    <a:cubicBezTo>
                      <a:pt x="145" y="467"/>
                      <a:pt x="149" y="467"/>
                      <a:pt x="149" y="467"/>
                    </a:cubicBezTo>
                    <a:cubicBezTo>
                      <a:pt x="151" y="468"/>
                      <a:pt x="154" y="470"/>
                      <a:pt x="153" y="472"/>
                    </a:cubicBezTo>
                    <a:cubicBezTo>
                      <a:pt x="153" y="472"/>
                      <a:pt x="153" y="473"/>
                      <a:pt x="153" y="473"/>
                    </a:cubicBezTo>
                    <a:cubicBezTo>
                      <a:pt x="154" y="474"/>
                      <a:pt x="152" y="474"/>
                      <a:pt x="153" y="475"/>
                    </a:cubicBezTo>
                    <a:cubicBezTo>
                      <a:pt x="153" y="476"/>
                      <a:pt x="154" y="479"/>
                      <a:pt x="154" y="479"/>
                    </a:cubicBezTo>
                    <a:cubicBezTo>
                      <a:pt x="155" y="480"/>
                      <a:pt x="156" y="485"/>
                      <a:pt x="156" y="485"/>
                    </a:cubicBezTo>
                    <a:cubicBezTo>
                      <a:pt x="156" y="486"/>
                      <a:pt x="156" y="486"/>
                      <a:pt x="155" y="487"/>
                    </a:cubicBezTo>
                    <a:cubicBezTo>
                      <a:pt x="152" y="491"/>
                      <a:pt x="159" y="495"/>
                      <a:pt x="160" y="494"/>
                    </a:cubicBezTo>
                    <a:cubicBezTo>
                      <a:pt x="162" y="493"/>
                      <a:pt x="163" y="496"/>
                      <a:pt x="165" y="495"/>
                    </a:cubicBezTo>
                    <a:cubicBezTo>
                      <a:pt x="166" y="495"/>
                      <a:pt x="171" y="489"/>
                      <a:pt x="169" y="486"/>
                    </a:cubicBezTo>
                    <a:cubicBezTo>
                      <a:pt x="169" y="485"/>
                      <a:pt x="168" y="483"/>
                      <a:pt x="168" y="483"/>
                    </a:cubicBezTo>
                    <a:cubicBezTo>
                      <a:pt x="170" y="483"/>
                      <a:pt x="171" y="483"/>
                      <a:pt x="172" y="483"/>
                    </a:cubicBezTo>
                    <a:cubicBezTo>
                      <a:pt x="174" y="486"/>
                      <a:pt x="177" y="482"/>
                      <a:pt x="179" y="481"/>
                    </a:cubicBezTo>
                    <a:cubicBezTo>
                      <a:pt x="181" y="480"/>
                      <a:pt x="179" y="479"/>
                      <a:pt x="181" y="477"/>
                    </a:cubicBezTo>
                    <a:cubicBezTo>
                      <a:pt x="182" y="475"/>
                      <a:pt x="180" y="476"/>
                      <a:pt x="182" y="474"/>
                    </a:cubicBezTo>
                    <a:cubicBezTo>
                      <a:pt x="185" y="471"/>
                      <a:pt x="182" y="471"/>
                      <a:pt x="182" y="471"/>
                    </a:cubicBezTo>
                    <a:cubicBezTo>
                      <a:pt x="184" y="468"/>
                      <a:pt x="184" y="465"/>
                      <a:pt x="184" y="463"/>
                    </a:cubicBezTo>
                    <a:cubicBezTo>
                      <a:pt x="185" y="462"/>
                      <a:pt x="186" y="462"/>
                      <a:pt x="187" y="463"/>
                    </a:cubicBezTo>
                    <a:cubicBezTo>
                      <a:pt x="189" y="463"/>
                      <a:pt x="188" y="467"/>
                      <a:pt x="191" y="468"/>
                    </a:cubicBezTo>
                    <a:cubicBezTo>
                      <a:pt x="192" y="468"/>
                      <a:pt x="195" y="469"/>
                      <a:pt x="195" y="469"/>
                    </a:cubicBezTo>
                    <a:cubicBezTo>
                      <a:pt x="196" y="467"/>
                      <a:pt x="196" y="463"/>
                      <a:pt x="198" y="465"/>
                    </a:cubicBezTo>
                    <a:cubicBezTo>
                      <a:pt x="201" y="469"/>
                      <a:pt x="201" y="464"/>
                      <a:pt x="201" y="464"/>
                    </a:cubicBezTo>
                    <a:cubicBezTo>
                      <a:pt x="202" y="464"/>
                      <a:pt x="209" y="468"/>
                      <a:pt x="209" y="469"/>
                    </a:cubicBezTo>
                    <a:cubicBezTo>
                      <a:pt x="210" y="472"/>
                      <a:pt x="214" y="471"/>
                      <a:pt x="215" y="473"/>
                    </a:cubicBezTo>
                    <a:cubicBezTo>
                      <a:pt x="216" y="474"/>
                      <a:pt x="219" y="474"/>
                      <a:pt x="219" y="475"/>
                    </a:cubicBezTo>
                    <a:cubicBezTo>
                      <a:pt x="220" y="475"/>
                      <a:pt x="220" y="476"/>
                      <a:pt x="220" y="476"/>
                    </a:cubicBezTo>
                    <a:cubicBezTo>
                      <a:pt x="221" y="477"/>
                      <a:pt x="221" y="477"/>
                      <a:pt x="222" y="477"/>
                    </a:cubicBezTo>
                    <a:cubicBezTo>
                      <a:pt x="223" y="479"/>
                      <a:pt x="225" y="476"/>
                      <a:pt x="226" y="479"/>
                    </a:cubicBezTo>
                    <a:cubicBezTo>
                      <a:pt x="227" y="484"/>
                      <a:pt x="229" y="480"/>
                      <a:pt x="230" y="480"/>
                    </a:cubicBezTo>
                    <a:cubicBezTo>
                      <a:pt x="231" y="481"/>
                      <a:pt x="231" y="481"/>
                      <a:pt x="232" y="481"/>
                    </a:cubicBezTo>
                    <a:cubicBezTo>
                      <a:pt x="233" y="481"/>
                      <a:pt x="234" y="480"/>
                      <a:pt x="235" y="480"/>
                    </a:cubicBezTo>
                    <a:cubicBezTo>
                      <a:pt x="237" y="481"/>
                      <a:pt x="236" y="483"/>
                      <a:pt x="237" y="485"/>
                    </a:cubicBezTo>
                    <a:cubicBezTo>
                      <a:pt x="237" y="485"/>
                      <a:pt x="233" y="491"/>
                      <a:pt x="233" y="491"/>
                    </a:cubicBezTo>
                    <a:cubicBezTo>
                      <a:pt x="234" y="491"/>
                      <a:pt x="235" y="492"/>
                      <a:pt x="235" y="492"/>
                    </a:cubicBezTo>
                    <a:cubicBezTo>
                      <a:pt x="237" y="492"/>
                      <a:pt x="235" y="496"/>
                      <a:pt x="238" y="496"/>
                    </a:cubicBezTo>
                    <a:cubicBezTo>
                      <a:pt x="241" y="497"/>
                      <a:pt x="238" y="499"/>
                      <a:pt x="239" y="499"/>
                    </a:cubicBezTo>
                    <a:cubicBezTo>
                      <a:pt x="241" y="499"/>
                      <a:pt x="241" y="501"/>
                      <a:pt x="239" y="502"/>
                    </a:cubicBezTo>
                    <a:cubicBezTo>
                      <a:pt x="236" y="502"/>
                      <a:pt x="238" y="504"/>
                      <a:pt x="238" y="504"/>
                    </a:cubicBezTo>
                    <a:cubicBezTo>
                      <a:pt x="236" y="506"/>
                      <a:pt x="234" y="507"/>
                      <a:pt x="239" y="508"/>
                    </a:cubicBezTo>
                    <a:cubicBezTo>
                      <a:pt x="242" y="509"/>
                      <a:pt x="244" y="508"/>
                      <a:pt x="246" y="512"/>
                    </a:cubicBezTo>
                    <a:cubicBezTo>
                      <a:pt x="246" y="512"/>
                      <a:pt x="248" y="512"/>
                      <a:pt x="248" y="512"/>
                    </a:cubicBezTo>
                    <a:cubicBezTo>
                      <a:pt x="248" y="512"/>
                      <a:pt x="250" y="517"/>
                      <a:pt x="251" y="515"/>
                    </a:cubicBezTo>
                    <a:cubicBezTo>
                      <a:pt x="251" y="514"/>
                      <a:pt x="253" y="516"/>
                      <a:pt x="253" y="516"/>
                    </a:cubicBezTo>
                    <a:cubicBezTo>
                      <a:pt x="255" y="519"/>
                      <a:pt x="255" y="515"/>
                      <a:pt x="257" y="520"/>
                    </a:cubicBezTo>
                    <a:cubicBezTo>
                      <a:pt x="259" y="527"/>
                      <a:pt x="262" y="520"/>
                      <a:pt x="263" y="524"/>
                    </a:cubicBezTo>
                    <a:cubicBezTo>
                      <a:pt x="264" y="525"/>
                      <a:pt x="267" y="530"/>
                      <a:pt x="266" y="531"/>
                    </a:cubicBezTo>
                    <a:cubicBezTo>
                      <a:pt x="265" y="532"/>
                      <a:pt x="267" y="533"/>
                      <a:pt x="266" y="534"/>
                    </a:cubicBezTo>
                    <a:cubicBezTo>
                      <a:pt x="263" y="537"/>
                      <a:pt x="269" y="536"/>
                      <a:pt x="270" y="536"/>
                    </a:cubicBezTo>
                    <a:cubicBezTo>
                      <a:pt x="273" y="535"/>
                      <a:pt x="276" y="540"/>
                      <a:pt x="272" y="541"/>
                    </a:cubicBezTo>
                    <a:cubicBezTo>
                      <a:pt x="271" y="541"/>
                      <a:pt x="270" y="543"/>
                      <a:pt x="270" y="543"/>
                    </a:cubicBezTo>
                    <a:cubicBezTo>
                      <a:pt x="273" y="544"/>
                      <a:pt x="274" y="547"/>
                      <a:pt x="276" y="549"/>
                    </a:cubicBezTo>
                    <a:cubicBezTo>
                      <a:pt x="278" y="551"/>
                      <a:pt x="279" y="553"/>
                      <a:pt x="282" y="553"/>
                    </a:cubicBezTo>
                    <a:cubicBezTo>
                      <a:pt x="282" y="553"/>
                      <a:pt x="288" y="552"/>
                      <a:pt x="288" y="552"/>
                    </a:cubicBezTo>
                    <a:cubicBezTo>
                      <a:pt x="288" y="555"/>
                      <a:pt x="287" y="557"/>
                      <a:pt x="290" y="557"/>
                    </a:cubicBezTo>
                    <a:cubicBezTo>
                      <a:pt x="293" y="557"/>
                      <a:pt x="294" y="561"/>
                      <a:pt x="295" y="563"/>
                    </a:cubicBezTo>
                    <a:cubicBezTo>
                      <a:pt x="296" y="567"/>
                      <a:pt x="301" y="563"/>
                      <a:pt x="301" y="564"/>
                    </a:cubicBezTo>
                    <a:cubicBezTo>
                      <a:pt x="301" y="565"/>
                      <a:pt x="304" y="564"/>
                      <a:pt x="303" y="565"/>
                    </a:cubicBezTo>
                    <a:cubicBezTo>
                      <a:pt x="302" y="569"/>
                      <a:pt x="307" y="564"/>
                      <a:pt x="307" y="568"/>
                    </a:cubicBezTo>
                    <a:cubicBezTo>
                      <a:pt x="307" y="570"/>
                      <a:pt x="310" y="569"/>
                      <a:pt x="310" y="570"/>
                    </a:cubicBezTo>
                    <a:cubicBezTo>
                      <a:pt x="312" y="574"/>
                      <a:pt x="309" y="571"/>
                      <a:pt x="309" y="573"/>
                    </a:cubicBezTo>
                    <a:cubicBezTo>
                      <a:pt x="310" y="574"/>
                      <a:pt x="309" y="578"/>
                      <a:pt x="312" y="578"/>
                    </a:cubicBezTo>
                    <a:cubicBezTo>
                      <a:pt x="316" y="577"/>
                      <a:pt x="314" y="580"/>
                      <a:pt x="315" y="581"/>
                    </a:cubicBezTo>
                    <a:cubicBezTo>
                      <a:pt x="315" y="582"/>
                      <a:pt x="316" y="583"/>
                      <a:pt x="316" y="584"/>
                    </a:cubicBezTo>
                    <a:cubicBezTo>
                      <a:pt x="316" y="587"/>
                      <a:pt x="321" y="585"/>
                      <a:pt x="319" y="589"/>
                    </a:cubicBezTo>
                    <a:cubicBezTo>
                      <a:pt x="317" y="593"/>
                      <a:pt x="320" y="591"/>
                      <a:pt x="320" y="594"/>
                    </a:cubicBezTo>
                    <a:cubicBezTo>
                      <a:pt x="320" y="595"/>
                      <a:pt x="318" y="599"/>
                      <a:pt x="321" y="600"/>
                    </a:cubicBezTo>
                    <a:cubicBezTo>
                      <a:pt x="321" y="600"/>
                      <a:pt x="322" y="599"/>
                      <a:pt x="322" y="600"/>
                    </a:cubicBezTo>
                    <a:cubicBezTo>
                      <a:pt x="322" y="601"/>
                      <a:pt x="323" y="605"/>
                      <a:pt x="323" y="606"/>
                    </a:cubicBezTo>
                    <a:cubicBezTo>
                      <a:pt x="324" y="606"/>
                      <a:pt x="324" y="608"/>
                      <a:pt x="325" y="608"/>
                    </a:cubicBezTo>
                    <a:cubicBezTo>
                      <a:pt x="329" y="608"/>
                      <a:pt x="325" y="610"/>
                      <a:pt x="328" y="611"/>
                    </a:cubicBezTo>
                    <a:cubicBezTo>
                      <a:pt x="331" y="611"/>
                      <a:pt x="330" y="612"/>
                      <a:pt x="331" y="613"/>
                    </a:cubicBezTo>
                    <a:cubicBezTo>
                      <a:pt x="333" y="614"/>
                      <a:pt x="333" y="610"/>
                      <a:pt x="335" y="609"/>
                    </a:cubicBezTo>
                    <a:cubicBezTo>
                      <a:pt x="337" y="609"/>
                      <a:pt x="338" y="606"/>
                      <a:pt x="341" y="607"/>
                    </a:cubicBezTo>
                    <a:cubicBezTo>
                      <a:pt x="341" y="608"/>
                      <a:pt x="346" y="609"/>
                      <a:pt x="346" y="607"/>
                    </a:cubicBezTo>
                    <a:cubicBezTo>
                      <a:pt x="346" y="605"/>
                      <a:pt x="348" y="606"/>
                      <a:pt x="348" y="605"/>
                    </a:cubicBezTo>
                    <a:cubicBezTo>
                      <a:pt x="348" y="603"/>
                      <a:pt x="350" y="605"/>
                      <a:pt x="351" y="605"/>
                    </a:cubicBezTo>
                    <a:cubicBezTo>
                      <a:pt x="353" y="604"/>
                      <a:pt x="355" y="603"/>
                      <a:pt x="357" y="605"/>
                    </a:cubicBezTo>
                    <a:cubicBezTo>
                      <a:pt x="357" y="605"/>
                      <a:pt x="358" y="606"/>
                      <a:pt x="358" y="606"/>
                    </a:cubicBezTo>
                    <a:cubicBezTo>
                      <a:pt x="360" y="605"/>
                      <a:pt x="360" y="604"/>
                      <a:pt x="362" y="606"/>
                    </a:cubicBezTo>
                    <a:cubicBezTo>
                      <a:pt x="359" y="609"/>
                      <a:pt x="366" y="608"/>
                      <a:pt x="366" y="608"/>
                    </a:cubicBezTo>
                    <a:cubicBezTo>
                      <a:pt x="368" y="611"/>
                      <a:pt x="366" y="608"/>
                      <a:pt x="369" y="609"/>
                    </a:cubicBezTo>
                    <a:cubicBezTo>
                      <a:pt x="370" y="609"/>
                      <a:pt x="371" y="611"/>
                      <a:pt x="370" y="613"/>
                    </a:cubicBezTo>
                    <a:cubicBezTo>
                      <a:pt x="368" y="616"/>
                      <a:pt x="376" y="614"/>
                      <a:pt x="376" y="616"/>
                    </a:cubicBezTo>
                    <a:cubicBezTo>
                      <a:pt x="376" y="619"/>
                      <a:pt x="372" y="618"/>
                      <a:pt x="372" y="620"/>
                    </a:cubicBezTo>
                    <a:cubicBezTo>
                      <a:pt x="372" y="620"/>
                      <a:pt x="374" y="626"/>
                      <a:pt x="374" y="626"/>
                    </a:cubicBezTo>
                    <a:cubicBezTo>
                      <a:pt x="374" y="627"/>
                      <a:pt x="370" y="632"/>
                      <a:pt x="372" y="633"/>
                    </a:cubicBezTo>
                    <a:cubicBezTo>
                      <a:pt x="377" y="633"/>
                      <a:pt x="375" y="635"/>
                      <a:pt x="373" y="639"/>
                    </a:cubicBezTo>
                    <a:cubicBezTo>
                      <a:pt x="372" y="640"/>
                      <a:pt x="370" y="643"/>
                      <a:pt x="372" y="646"/>
                    </a:cubicBezTo>
                    <a:cubicBezTo>
                      <a:pt x="375" y="650"/>
                      <a:pt x="382" y="655"/>
                      <a:pt x="384" y="655"/>
                    </a:cubicBezTo>
                    <a:cubicBezTo>
                      <a:pt x="388" y="656"/>
                      <a:pt x="385" y="657"/>
                      <a:pt x="386" y="659"/>
                    </a:cubicBezTo>
                    <a:cubicBezTo>
                      <a:pt x="387" y="660"/>
                      <a:pt x="386" y="661"/>
                      <a:pt x="386" y="662"/>
                    </a:cubicBezTo>
                    <a:cubicBezTo>
                      <a:pt x="387" y="662"/>
                      <a:pt x="389" y="665"/>
                      <a:pt x="389" y="665"/>
                    </a:cubicBezTo>
                    <a:cubicBezTo>
                      <a:pt x="390" y="665"/>
                      <a:pt x="395" y="665"/>
                      <a:pt x="395" y="666"/>
                    </a:cubicBezTo>
                    <a:cubicBezTo>
                      <a:pt x="396" y="667"/>
                      <a:pt x="398" y="667"/>
                      <a:pt x="400" y="667"/>
                    </a:cubicBezTo>
                    <a:cubicBezTo>
                      <a:pt x="402" y="669"/>
                      <a:pt x="401" y="672"/>
                      <a:pt x="403" y="673"/>
                    </a:cubicBezTo>
                    <a:cubicBezTo>
                      <a:pt x="405" y="674"/>
                      <a:pt x="405" y="675"/>
                      <a:pt x="404" y="677"/>
                    </a:cubicBezTo>
                    <a:cubicBezTo>
                      <a:pt x="404" y="677"/>
                      <a:pt x="405" y="678"/>
                      <a:pt x="405" y="678"/>
                    </a:cubicBezTo>
                    <a:cubicBezTo>
                      <a:pt x="408" y="681"/>
                      <a:pt x="410" y="681"/>
                      <a:pt x="413" y="683"/>
                    </a:cubicBezTo>
                    <a:cubicBezTo>
                      <a:pt x="413" y="684"/>
                      <a:pt x="415" y="686"/>
                      <a:pt x="415" y="686"/>
                    </a:cubicBezTo>
                    <a:cubicBezTo>
                      <a:pt x="417" y="685"/>
                      <a:pt x="423" y="684"/>
                      <a:pt x="424" y="687"/>
                    </a:cubicBezTo>
                    <a:cubicBezTo>
                      <a:pt x="424" y="687"/>
                      <a:pt x="426" y="687"/>
                      <a:pt x="427" y="686"/>
                    </a:cubicBezTo>
                    <a:cubicBezTo>
                      <a:pt x="427" y="684"/>
                      <a:pt x="431" y="681"/>
                      <a:pt x="433" y="681"/>
                    </a:cubicBezTo>
                    <a:cubicBezTo>
                      <a:pt x="433" y="681"/>
                      <a:pt x="434" y="681"/>
                      <a:pt x="435" y="680"/>
                    </a:cubicBezTo>
                    <a:cubicBezTo>
                      <a:pt x="440" y="679"/>
                      <a:pt x="437" y="684"/>
                      <a:pt x="442" y="684"/>
                    </a:cubicBezTo>
                    <a:cubicBezTo>
                      <a:pt x="442" y="687"/>
                      <a:pt x="442" y="687"/>
                      <a:pt x="441" y="688"/>
                    </a:cubicBezTo>
                    <a:cubicBezTo>
                      <a:pt x="439" y="690"/>
                      <a:pt x="441" y="693"/>
                      <a:pt x="439" y="694"/>
                    </a:cubicBezTo>
                    <a:cubicBezTo>
                      <a:pt x="437" y="695"/>
                      <a:pt x="438" y="698"/>
                      <a:pt x="435" y="698"/>
                    </a:cubicBezTo>
                    <a:cubicBezTo>
                      <a:pt x="431" y="698"/>
                      <a:pt x="433" y="701"/>
                      <a:pt x="432" y="703"/>
                    </a:cubicBezTo>
                    <a:cubicBezTo>
                      <a:pt x="431" y="706"/>
                      <a:pt x="431" y="718"/>
                      <a:pt x="438" y="714"/>
                    </a:cubicBezTo>
                    <a:cubicBezTo>
                      <a:pt x="439" y="716"/>
                      <a:pt x="441" y="715"/>
                      <a:pt x="442" y="716"/>
                    </a:cubicBezTo>
                    <a:cubicBezTo>
                      <a:pt x="442" y="718"/>
                      <a:pt x="443" y="715"/>
                      <a:pt x="443" y="716"/>
                    </a:cubicBezTo>
                    <a:cubicBezTo>
                      <a:pt x="443" y="719"/>
                      <a:pt x="444" y="718"/>
                      <a:pt x="446" y="718"/>
                    </a:cubicBezTo>
                    <a:cubicBezTo>
                      <a:pt x="447" y="718"/>
                      <a:pt x="449" y="718"/>
                      <a:pt x="449" y="718"/>
                    </a:cubicBezTo>
                    <a:cubicBezTo>
                      <a:pt x="449" y="719"/>
                      <a:pt x="451" y="720"/>
                      <a:pt x="451" y="720"/>
                    </a:cubicBezTo>
                    <a:cubicBezTo>
                      <a:pt x="451" y="720"/>
                      <a:pt x="451" y="720"/>
                      <a:pt x="451" y="720"/>
                    </a:cubicBezTo>
                    <a:cubicBezTo>
                      <a:pt x="451" y="720"/>
                      <a:pt x="453" y="719"/>
                      <a:pt x="453" y="719"/>
                    </a:cubicBezTo>
                    <a:cubicBezTo>
                      <a:pt x="454" y="718"/>
                      <a:pt x="454" y="717"/>
                      <a:pt x="455" y="716"/>
                    </a:cubicBezTo>
                    <a:cubicBezTo>
                      <a:pt x="458" y="716"/>
                      <a:pt x="464" y="717"/>
                      <a:pt x="465" y="719"/>
                    </a:cubicBezTo>
                    <a:cubicBezTo>
                      <a:pt x="465" y="720"/>
                      <a:pt x="468" y="721"/>
                      <a:pt x="469" y="721"/>
                    </a:cubicBezTo>
                    <a:cubicBezTo>
                      <a:pt x="468" y="726"/>
                      <a:pt x="468" y="726"/>
                      <a:pt x="468" y="726"/>
                    </a:cubicBezTo>
                    <a:cubicBezTo>
                      <a:pt x="472" y="725"/>
                      <a:pt x="473" y="723"/>
                      <a:pt x="474" y="720"/>
                    </a:cubicBezTo>
                    <a:cubicBezTo>
                      <a:pt x="474" y="720"/>
                      <a:pt x="475" y="719"/>
                      <a:pt x="475" y="719"/>
                    </a:cubicBezTo>
                    <a:cubicBezTo>
                      <a:pt x="477" y="719"/>
                      <a:pt x="476" y="717"/>
                      <a:pt x="477" y="715"/>
                    </a:cubicBezTo>
                    <a:cubicBezTo>
                      <a:pt x="479" y="716"/>
                      <a:pt x="479" y="716"/>
                      <a:pt x="479" y="716"/>
                    </a:cubicBezTo>
                    <a:cubicBezTo>
                      <a:pt x="480" y="721"/>
                      <a:pt x="477" y="730"/>
                      <a:pt x="483" y="734"/>
                    </a:cubicBezTo>
                    <a:cubicBezTo>
                      <a:pt x="484" y="735"/>
                      <a:pt x="486" y="736"/>
                      <a:pt x="486" y="736"/>
                    </a:cubicBezTo>
                    <a:cubicBezTo>
                      <a:pt x="488" y="737"/>
                      <a:pt x="487" y="741"/>
                      <a:pt x="488" y="742"/>
                    </a:cubicBezTo>
                    <a:cubicBezTo>
                      <a:pt x="491" y="745"/>
                      <a:pt x="488" y="746"/>
                      <a:pt x="488" y="748"/>
                    </a:cubicBezTo>
                    <a:cubicBezTo>
                      <a:pt x="489" y="749"/>
                      <a:pt x="491" y="754"/>
                      <a:pt x="491" y="755"/>
                    </a:cubicBezTo>
                    <a:cubicBezTo>
                      <a:pt x="491" y="756"/>
                      <a:pt x="492" y="756"/>
                      <a:pt x="491" y="757"/>
                    </a:cubicBezTo>
                    <a:cubicBezTo>
                      <a:pt x="490" y="761"/>
                      <a:pt x="491" y="758"/>
                      <a:pt x="492" y="761"/>
                    </a:cubicBezTo>
                    <a:cubicBezTo>
                      <a:pt x="493" y="763"/>
                      <a:pt x="495" y="761"/>
                      <a:pt x="497" y="764"/>
                    </a:cubicBezTo>
                    <a:cubicBezTo>
                      <a:pt x="499" y="763"/>
                      <a:pt x="502" y="762"/>
                      <a:pt x="504" y="763"/>
                    </a:cubicBezTo>
                    <a:cubicBezTo>
                      <a:pt x="504" y="763"/>
                      <a:pt x="505" y="762"/>
                      <a:pt x="504" y="761"/>
                    </a:cubicBezTo>
                    <a:cubicBezTo>
                      <a:pt x="504" y="761"/>
                      <a:pt x="503" y="754"/>
                      <a:pt x="503" y="754"/>
                    </a:cubicBezTo>
                    <a:cubicBezTo>
                      <a:pt x="503" y="753"/>
                      <a:pt x="503" y="751"/>
                      <a:pt x="503" y="750"/>
                    </a:cubicBezTo>
                    <a:cubicBezTo>
                      <a:pt x="503" y="745"/>
                      <a:pt x="506" y="749"/>
                      <a:pt x="507" y="748"/>
                    </a:cubicBezTo>
                    <a:cubicBezTo>
                      <a:pt x="507" y="747"/>
                      <a:pt x="509" y="745"/>
                      <a:pt x="510" y="745"/>
                    </a:cubicBezTo>
                    <a:cubicBezTo>
                      <a:pt x="511" y="744"/>
                      <a:pt x="511" y="744"/>
                      <a:pt x="512" y="744"/>
                    </a:cubicBezTo>
                    <a:cubicBezTo>
                      <a:pt x="514" y="737"/>
                      <a:pt x="513" y="750"/>
                      <a:pt x="513" y="752"/>
                    </a:cubicBezTo>
                    <a:cubicBezTo>
                      <a:pt x="513" y="755"/>
                      <a:pt x="513" y="757"/>
                      <a:pt x="513" y="760"/>
                    </a:cubicBezTo>
                    <a:cubicBezTo>
                      <a:pt x="515" y="761"/>
                      <a:pt x="515" y="760"/>
                      <a:pt x="517" y="760"/>
                    </a:cubicBezTo>
                    <a:cubicBezTo>
                      <a:pt x="518" y="760"/>
                      <a:pt x="521" y="762"/>
                      <a:pt x="521" y="762"/>
                    </a:cubicBezTo>
                    <a:cubicBezTo>
                      <a:pt x="521" y="763"/>
                      <a:pt x="521" y="765"/>
                      <a:pt x="522" y="765"/>
                    </a:cubicBezTo>
                    <a:cubicBezTo>
                      <a:pt x="526" y="765"/>
                      <a:pt x="525" y="768"/>
                      <a:pt x="526" y="769"/>
                    </a:cubicBezTo>
                    <a:cubicBezTo>
                      <a:pt x="529" y="770"/>
                      <a:pt x="535" y="766"/>
                      <a:pt x="536" y="763"/>
                    </a:cubicBezTo>
                    <a:cubicBezTo>
                      <a:pt x="536" y="761"/>
                      <a:pt x="542" y="753"/>
                      <a:pt x="544" y="754"/>
                    </a:cubicBezTo>
                    <a:cubicBezTo>
                      <a:pt x="545" y="755"/>
                      <a:pt x="544" y="756"/>
                      <a:pt x="545" y="757"/>
                    </a:cubicBezTo>
                    <a:cubicBezTo>
                      <a:pt x="548" y="759"/>
                      <a:pt x="548" y="755"/>
                      <a:pt x="550" y="755"/>
                    </a:cubicBezTo>
                    <a:cubicBezTo>
                      <a:pt x="551" y="755"/>
                      <a:pt x="555" y="756"/>
                      <a:pt x="555" y="757"/>
                    </a:cubicBezTo>
                    <a:cubicBezTo>
                      <a:pt x="555" y="758"/>
                      <a:pt x="555" y="759"/>
                      <a:pt x="556" y="759"/>
                    </a:cubicBezTo>
                    <a:cubicBezTo>
                      <a:pt x="558" y="759"/>
                      <a:pt x="556" y="760"/>
                      <a:pt x="556" y="760"/>
                    </a:cubicBezTo>
                    <a:cubicBezTo>
                      <a:pt x="555" y="764"/>
                      <a:pt x="558" y="763"/>
                      <a:pt x="560" y="765"/>
                    </a:cubicBezTo>
                    <a:cubicBezTo>
                      <a:pt x="561" y="766"/>
                      <a:pt x="563" y="764"/>
                      <a:pt x="564" y="765"/>
                    </a:cubicBezTo>
                    <a:cubicBezTo>
                      <a:pt x="564" y="766"/>
                      <a:pt x="565" y="768"/>
                      <a:pt x="567" y="769"/>
                    </a:cubicBezTo>
                    <a:cubicBezTo>
                      <a:pt x="569" y="769"/>
                      <a:pt x="567" y="773"/>
                      <a:pt x="572" y="773"/>
                    </a:cubicBezTo>
                    <a:cubicBezTo>
                      <a:pt x="575" y="773"/>
                      <a:pt x="579" y="775"/>
                      <a:pt x="579" y="778"/>
                    </a:cubicBezTo>
                    <a:cubicBezTo>
                      <a:pt x="579" y="779"/>
                      <a:pt x="579" y="780"/>
                      <a:pt x="579" y="780"/>
                    </a:cubicBezTo>
                    <a:cubicBezTo>
                      <a:pt x="580" y="781"/>
                      <a:pt x="581" y="782"/>
                      <a:pt x="581" y="783"/>
                    </a:cubicBezTo>
                    <a:cubicBezTo>
                      <a:pt x="581" y="786"/>
                      <a:pt x="588" y="789"/>
                      <a:pt x="590" y="788"/>
                    </a:cubicBezTo>
                    <a:cubicBezTo>
                      <a:pt x="592" y="786"/>
                      <a:pt x="605" y="786"/>
                      <a:pt x="605" y="786"/>
                    </a:cubicBezTo>
                    <a:cubicBezTo>
                      <a:pt x="605" y="788"/>
                      <a:pt x="607" y="789"/>
                      <a:pt x="604" y="789"/>
                    </a:cubicBezTo>
                    <a:cubicBezTo>
                      <a:pt x="601" y="789"/>
                      <a:pt x="607" y="791"/>
                      <a:pt x="608" y="790"/>
                    </a:cubicBezTo>
                    <a:cubicBezTo>
                      <a:pt x="609" y="790"/>
                      <a:pt x="610" y="790"/>
                      <a:pt x="611" y="790"/>
                    </a:cubicBezTo>
                    <a:cubicBezTo>
                      <a:pt x="619" y="791"/>
                      <a:pt x="615" y="791"/>
                      <a:pt x="618" y="794"/>
                    </a:cubicBezTo>
                    <a:cubicBezTo>
                      <a:pt x="621" y="796"/>
                      <a:pt x="629" y="795"/>
                      <a:pt x="629" y="795"/>
                    </a:cubicBezTo>
                    <a:cubicBezTo>
                      <a:pt x="631" y="794"/>
                      <a:pt x="632" y="793"/>
                      <a:pt x="633" y="791"/>
                    </a:cubicBezTo>
                    <a:cubicBezTo>
                      <a:pt x="635" y="788"/>
                      <a:pt x="636" y="789"/>
                      <a:pt x="637" y="787"/>
                    </a:cubicBezTo>
                    <a:cubicBezTo>
                      <a:pt x="638" y="786"/>
                      <a:pt x="639" y="787"/>
                      <a:pt x="639" y="787"/>
                    </a:cubicBezTo>
                    <a:cubicBezTo>
                      <a:pt x="640" y="787"/>
                      <a:pt x="641" y="788"/>
                      <a:pt x="644" y="788"/>
                    </a:cubicBezTo>
                    <a:cubicBezTo>
                      <a:pt x="645" y="788"/>
                      <a:pt x="646" y="790"/>
                      <a:pt x="647" y="790"/>
                    </a:cubicBezTo>
                    <a:cubicBezTo>
                      <a:pt x="649" y="791"/>
                      <a:pt x="650" y="791"/>
                      <a:pt x="651" y="792"/>
                    </a:cubicBezTo>
                    <a:cubicBezTo>
                      <a:pt x="654" y="793"/>
                      <a:pt x="653" y="791"/>
                      <a:pt x="656" y="794"/>
                    </a:cubicBezTo>
                    <a:cubicBezTo>
                      <a:pt x="656" y="794"/>
                      <a:pt x="658" y="793"/>
                      <a:pt x="658" y="794"/>
                    </a:cubicBezTo>
                    <a:cubicBezTo>
                      <a:pt x="658" y="795"/>
                      <a:pt x="659" y="795"/>
                      <a:pt x="659" y="796"/>
                    </a:cubicBezTo>
                    <a:cubicBezTo>
                      <a:pt x="661" y="796"/>
                      <a:pt x="662" y="796"/>
                      <a:pt x="662" y="796"/>
                    </a:cubicBezTo>
                    <a:cubicBezTo>
                      <a:pt x="663" y="794"/>
                      <a:pt x="662" y="792"/>
                      <a:pt x="662" y="792"/>
                    </a:cubicBezTo>
                    <a:cubicBezTo>
                      <a:pt x="663" y="789"/>
                      <a:pt x="663" y="788"/>
                      <a:pt x="666" y="790"/>
                    </a:cubicBezTo>
                    <a:cubicBezTo>
                      <a:pt x="668" y="791"/>
                      <a:pt x="668" y="789"/>
                      <a:pt x="669" y="789"/>
                    </a:cubicBezTo>
                    <a:cubicBezTo>
                      <a:pt x="672" y="789"/>
                      <a:pt x="670" y="789"/>
                      <a:pt x="672" y="791"/>
                    </a:cubicBezTo>
                    <a:cubicBezTo>
                      <a:pt x="672" y="791"/>
                      <a:pt x="673" y="790"/>
                      <a:pt x="674" y="790"/>
                    </a:cubicBezTo>
                    <a:cubicBezTo>
                      <a:pt x="676" y="790"/>
                      <a:pt x="676" y="790"/>
                      <a:pt x="677" y="790"/>
                    </a:cubicBezTo>
                    <a:cubicBezTo>
                      <a:pt x="679" y="788"/>
                      <a:pt x="681" y="788"/>
                      <a:pt x="683" y="790"/>
                    </a:cubicBezTo>
                    <a:cubicBezTo>
                      <a:pt x="686" y="792"/>
                      <a:pt x="700" y="784"/>
                      <a:pt x="703" y="782"/>
                    </a:cubicBezTo>
                    <a:cubicBezTo>
                      <a:pt x="705" y="780"/>
                      <a:pt x="704" y="781"/>
                      <a:pt x="705" y="783"/>
                    </a:cubicBezTo>
                    <a:cubicBezTo>
                      <a:pt x="707" y="785"/>
                      <a:pt x="705" y="785"/>
                      <a:pt x="709" y="785"/>
                    </a:cubicBezTo>
                    <a:cubicBezTo>
                      <a:pt x="710" y="785"/>
                      <a:pt x="711" y="786"/>
                      <a:pt x="711" y="786"/>
                    </a:cubicBezTo>
                    <a:cubicBezTo>
                      <a:pt x="715" y="786"/>
                      <a:pt x="714" y="790"/>
                      <a:pt x="717" y="792"/>
                    </a:cubicBezTo>
                    <a:cubicBezTo>
                      <a:pt x="721" y="794"/>
                      <a:pt x="717" y="801"/>
                      <a:pt x="718" y="801"/>
                    </a:cubicBezTo>
                    <a:cubicBezTo>
                      <a:pt x="721" y="800"/>
                      <a:pt x="721" y="809"/>
                      <a:pt x="719" y="810"/>
                    </a:cubicBezTo>
                    <a:cubicBezTo>
                      <a:pt x="718" y="810"/>
                      <a:pt x="718" y="811"/>
                      <a:pt x="718" y="812"/>
                    </a:cubicBezTo>
                    <a:cubicBezTo>
                      <a:pt x="718" y="813"/>
                      <a:pt x="716" y="816"/>
                      <a:pt x="716" y="816"/>
                    </a:cubicBezTo>
                    <a:cubicBezTo>
                      <a:pt x="718" y="817"/>
                      <a:pt x="716" y="819"/>
                      <a:pt x="715" y="820"/>
                    </a:cubicBezTo>
                    <a:cubicBezTo>
                      <a:pt x="714" y="822"/>
                      <a:pt x="715" y="823"/>
                      <a:pt x="713" y="825"/>
                    </a:cubicBezTo>
                    <a:cubicBezTo>
                      <a:pt x="710" y="828"/>
                      <a:pt x="708" y="837"/>
                      <a:pt x="708" y="838"/>
                    </a:cubicBezTo>
                    <a:cubicBezTo>
                      <a:pt x="708" y="838"/>
                      <a:pt x="708" y="839"/>
                      <a:pt x="708" y="839"/>
                    </a:cubicBezTo>
                    <a:cubicBezTo>
                      <a:pt x="706" y="840"/>
                      <a:pt x="709" y="844"/>
                      <a:pt x="708" y="845"/>
                    </a:cubicBezTo>
                    <a:cubicBezTo>
                      <a:pt x="708" y="845"/>
                      <a:pt x="709" y="845"/>
                      <a:pt x="709" y="846"/>
                    </a:cubicBezTo>
                    <a:cubicBezTo>
                      <a:pt x="707" y="848"/>
                      <a:pt x="710" y="849"/>
                      <a:pt x="711" y="850"/>
                    </a:cubicBezTo>
                    <a:cubicBezTo>
                      <a:pt x="712" y="851"/>
                      <a:pt x="713" y="854"/>
                      <a:pt x="715" y="854"/>
                    </a:cubicBezTo>
                    <a:cubicBezTo>
                      <a:pt x="715" y="854"/>
                      <a:pt x="715" y="855"/>
                      <a:pt x="715" y="855"/>
                    </a:cubicBezTo>
                    <a:cubicBezTo>
                      <a:pt x="715" y="856"/>
                      <a:pt x="713" y="860"/>
                      <a:pt x="713" y="860"/>
                    </a:cubicBezTo>
                    <a:cubicBezTo>
                      <a:pt x="716" y="861"/>
                      <a:pt x="718" y="862"/>
                      <a:pt x="718" y="865"/>
                    </a:cubicBezTo>
                    <a:cubicBezTo>
                      <a:pt x="719" y="867"/>
                      <a:pt x="721" y="866"/>
                      <a:pt x="722" y="865"/>
                    </a:cubicBezTo>
                    <a:cubicBezTo>
                      <a:pt x="725" y="865"/>
                      <a:pt x="727" y="866"/>
                      <a:pt x="727" y="862"/>
                    </a:cubicBezTo>
                    <a:cubicBezTo>
                      <a:pt x="727" y="860"/>
                      <a:pt x="729" y="861"/>
                      <a:pt x="731" y="861"/>
                    </a:cubicBezTo>
                    <a:cubicBezTo>
                      <a:pt x="736" y="858"/>
                      <a:pt x="732" y="860"/>
                      <a:pt x="735" y="857"/>
                    </a:cubicBezTo>
                    <a:cubicBezTo>
                      <a:pt x="736" y="857"/>
                      <a:pt x="738" y="855"/>
                      <a:pt x="737" y="854"/>
                    </a:cubicBezTo>
                    <a:cubicBezTo>
                      <a:pt x="737" y="854"/>
                      <a:pt x="737" y="852"/>
                      <a:pt x="736" y="850"/>
                    </a:cubicBezTo>
                    <a:cubicBezTo>
                      <a:pt x="735" y="848"/>
                      <a:pt x="733" y="845"/>
                      <a:pt x="732" y="845"/>
                    </a:cubicBezTo>
                    <a:cubicBezTo>
                      <a:pt x="731" y="844"/>
                      <a:pt x="734" y="838"/>
                      <a:pt x="734" y="839"/>
                    </a:cubicBezTo>
                    <a:cubicBezTo>
                      <a:pt x="737" y="839"/>
                      <a:pt x="739" y="836"/>
                      <a:pt x="737" y="834"/>
                    </a:cubicBezTo>
                    <a:cubicBezTo>
                      <a:pt x="735" y="831"/>
                      <a:pt x="738" y="829"/>
                      <a:pt x="741" y="828"/>
                    </a:cubicBezTo>
                    <a:cubicBezTo>
                      <a:pt x="741" y="826"/>
                      <a:pt x="743" y="824"/>
                      <a:pt x="744" y="824"/>
                    </a:cubicBezTo>
                    <a:cubicBezTo>
                      <a:pt x="746" y="824"/>
                      <a:pt x="745" y="820"/>
                      <a:pt x="746" y="819"/>
                    </a:cubicBezTo>
                    <a:cubicBezTo>
                      <a:pt x="747" y="817"/>
                      <a:pt x="749" y="817"/>
                      <a:pt x="751" y="816"/>
                    </a:cubicBezTo>
                    <a:cubicBezTo>
                      <a:pt x="753" y="813"/>
                      <a:pt x="758" y="814"/>
                      <a:pt x="760" y="811"/>
                    </a:cubicBezTo>
                    <a:cubicBezTo>
                      <a:pt x="762" y="809"/>
                      <a:pt x="764" y="807"/>
                      <a:pt x="765" y="805"/>
                    </a:cubicBezTo>
                    <a:cubicBezTo>
                      <a:pt x="766" y="804"/>
                      <a:pt x="767" y="802"/>
                      <a:pt x="767" y="801"/>
                    </a:cubicBezTo>
                    <a:cubicBezTo>
                      <a:pt x="770" y="801"/>
                      <a:pt x="768" y="799"/>
                      <a:pt x="768" y="799"/>
                    </a:cubicBezTo>
                    <a:cubicBezTo>
                      <a:pt x="769" y="798"/>
                      <a:pt x="773" y="794"/>
                      <a:pt x="773" y="794"/>
                    </a:cubicBezTo>
                    <a:cubicBezTo>
                      <a:pt x="773" y="794"/>
                      <a:pt x="774" y="795"/>
                      <a:pt x="775" y="794"/>
                    </a:cubicBezTo>
                    <a:cubicBezTo>
                      <a:pt x="775" y="794"/>
                      <a:pt x="781" y="789"/>
                      <a:pt x="781" y="789"/>
                    </a:cubicBezTo>
                    <a:cubicBezTo>
                      <a:pt x="782" y="789"/>
                      <a:pt x="786" y="790"/>
                      <a:pt x="786" y="788"/>
                    </a:cubicBezTo>
                    <a:cubicBezTo>
                      <a:pt x="787" y="787"/>
                      <a:pt x="789" y="790"/>
                      <a:pt x="790" y="789"/>
                    </a:cubicBezTo>
                    <a:cubicBezTo>
                      <a:pt x="791" y="789"/>
                      <a:pt x="796" y="788"/>
                      <a:pt x="795" y="786"/>
                    </a:cubicBezTo>
                    <a:cubicBezTo>
                      <a:pt x="794" y="784"/>
                      <a:pt x="795" y="786"/>
                      <a:pt x="796" y="785"/>
                    </a:cubicBezTo>
                    <a:cubicBezTo>
                      <a:pt x="797" y="782"/>
                      <a:pt x="799" y="788"/>
                      <a:pt x="800" y="788"/>
                    </a:cubicBezTo>
                    <a:cubicBezTo>
                      <a:pt x="801" y="788"/>
                      <a:pt x="802" y="788"/>
                      <a:pt x="802" y="789"/>
                    </a:cubicBezTo>
                    <a:cubicBezTo>
                      <a:pt x="805" y="794"/>
                      <a:pt x="804" y="791"/>
                      <a:pt x="809" y="791"/>
                    </a:cubicBezTo>
                    <a:cubicBezTo>
                      <a:pt x="813" y="791"/>
                      <a:pt x="813" y="797"/>
                      <a:pt x="815" y="796"/>
                    </a:cubicBezTo>
                    <a:cubicBezTo>
                      <a:pt x="816" y="795"/>
                      <a:pt x="818" y="795"/>
                      <a:pt x="819" y="796"/>
                    </a:cubicBezTo>
                    <a:cubicBezTo>
                      <a:pt x="820" y="798"/>
                      <a:pt x="822" y="794"/>
                      <a:pt x="822" y="794"/>
                    </a:cubicBezTo>
                    <a:cubicBezTo>
                      <a:pt x="823" y="794"/>
                      <a:pt x="826" y="793"/>
                      <a:pt x="826" y="795"/>
                    </a:cubicBezTo>
                    <a:cubicBezTo>
                      <a:pt x="826" y="796"/>
                      <a:pt x="828" y="796"/>
                      <a:pt x="828" y="797"/>
                    </a:cubicBezTo>
                    <a:cubicBezTo>
                      <a:pt x="830" y="799"/>
                      <a:pt x="836" y="796"/>
                      <a:pt x="836" y="799"/>
                    </a:cubicBezTo>
                    <a:cubicBezTo>
                      <a:pt x="836" y="800"/>
                      <a:pt x="837" y="799"/>
                      <a:pt x="837" y="800"/>
                    </a:cubicBezTo>
                    <a:cubicBezTo>
                      <a:pt x="838" y="801"/>
                      <a:pt x="840" y="804"/>
                      <a:pt x="840" y="804"/>
                    </a:cubicBezTo>
                    <a:cubicBezTo>
                      <a:pt x="841" y="810"/>
                      <a:pt x="845" y="805"/>
                      <a:pt x="846" y="808"/>
                    </a:cubicBezTo>
                    <a:cubicBezTo>
                      <a:pt x="847" y="809"/>
                      <a:pt x="849" y="809"/>
                      <a:pt x="850" y="809"/>
                    </a:cubicBezTo>
                    <a:cubicBezTo>
                      <a:pt x="851" y="807"/>
                      <a:pt x="852" y="809"/>
                      <a:pt x="854" y="810"/>
                    </a:cubicBezTo>
                    <a:cubicBezTo>
                      <a:pt x="857" y="812"/>
                      <a:pt x="855" y="814"/>
                      <a:pt x="859" y="811"/>
                    </a:cubicBezTo>
                    <a:cubicBezTo>
                      <a:pt x="861" y="811"/>
                      <a:pt x="864" y="811"/>
                      <a:pt x="865" y="810"/>
                    </a:cubicBezTo>
                    <a:cubicBezTo>
                      <a:pt x="866" y="808"/>
                      <a:pt x="869" y="813"/>
                      <a:pt x="870" y="814"/>
                    </a:cubicBezTo>
                    <a:cubicBezTo>
                      <a:pt x="872" y="816"/>
                      <a:pt x="875" y="814"/>
                      <a:pt x="874" y="817"/>
                    </a:cubicBezTo>
                    <a:cubicBezTo>
                      <a:pt x="874" y="818"/>
                      <a:pt x="888" y="830"/>
                      <a:pt x="888" y="830"/>
                    </a:cubicBezTo>
                    <a:cubicBezTo>
                      <a:pt x="889" y="833"/>
                      <a:pt x="894" y="833"/>
                      <a:pt x="896" y="834"/>
                    </a:cubicBezTo>
                    <a:cubicBezTo>
                      <a:pt x="897" y="833"/>
                      <a:pt x="898" y="832"/>
                      <a:pt x="899" y="831"/>
                    </a:cubicBezTo>
                    <a:cubicBezTo>
                      <a:pt x="901" y="830"/>
                      <a:pt x="899" y="829"/>
                      <a:pt x="900" y="828"/>
                    </a:cubicBezTo>
                    <a:cubicBezTo>
                      <a:pt x="902" y="826"/>
                      <a:pt x="902" y="826"/>
                      <a:pt x="902" y="824"/>
                    </a:cubicBezTo>
                    <a:cubicBezTo>
                      <a:pt x="903" y="824"/>
                      <a:pt x="905" y="822"/>
                      <a:pt x="906" y="823"/>
                    </a:cubicBezTo>
                    <a:cubicBezTo>
                      <a:pt x="910" y="828"/>
                      <a:pt x="911" y="820"/>
                      <a:pt x="913" y="820"/>
                    </a:cubicBezTo>
                    <a:cubicBezTo>
                      <a:pt x="913" y="820"/>
                      <a:pt x="915" y="819"/>
                      <a:pt x="914" y="819"/>
                    </a:cubicBezTo>
                    <a:cubicBezTo>
                      <a:pt x="913" y="817"/>
                      <a:pt x="916" y="817"/>
                      <a:pt x="917" y="818"/>
                    </a:cubicBezTo>
                    <a:cubicBezTo>
                      <a:pt x="917" y="818"/>
                      <a:pt x="917" y="819"/>
                      <a:pt x="918" y="819"/>
                    </a:cubicBezTo>
                    <a:cubicBezTo>
                      <a:pt x="919" y="819"/>
                      <a:pt x="918" y="820"/>
                      <a:pt x="920" y="821"/>
                    </a:cubicBezTo>
                    <a:cubicBezTo>
                      <a:pt x="922" y="822"/>
                      <a:pt x="926" y="827"/>
                      <a:pt x="927" y="827"/>
                    </a:cubicBezTo>
                    <a:cubicBezTo>
                      <a:pt x="927" y="827"/>
                      <a:pt x="927" y="828"/>
                      <a:pt x="927" y="829"/>
                    </a:cubicBezTo>
                    <a:cubicBezTo>
                      <a:pt x="926" y="831"/>
                      <a:pt x="932" y="831"/>
                      <a:pt x="932" y="834"/>
                    </a:cubicBezTo>
                    <a:cubicBezTo>
                      <a:pt x="932" y="837"/>
                      <a:pt x="935" y="832"/>
                      <a:pt x="937" y="836"/>
                    </a:cubicBezTo>
                    <a:cubicBezTo>
                      <a:pt x="938" y="841"/>
                      <a:pt x="932" y="838"/>
                      <a:pt x="932" y="838"/>
                    </a:cubicBezTo>
                    <a:cubicBezTo>
                      <a:pt x="932" y="839"/>
                      <a:pt x="931" y="840"/>
                      <a:pt x="931" y="840"/>
                    </a:cubicBezTo>
                    <a:cubicBezTo>
                      <a:pt x="929" y="842"/>
                      <a:pt x="933" y="843"/>
                      <a:pt x="934" y="842"/>
                    </a:cubicBezTo>
                    <a:cubicBezTo>
                      <a:pt x="937" y="842"/>
                      <a:pt x="937" y="844"/>
                      <a:pt x="937" y="847"/>
                    </a:cubicBezTo>
                    <a:cubicBezTo>
                      <a:pt x="938" y="849"/>
                      <a:pt x="936" y="849"/>
                      <a:pt x="937" y="850"/>
                    </a:cubicBezTo>
                    <a:cubicBezTo>
                      <a:pt x="937" y="852"/>
                      <a:pt x="933" y="855"/>
                      <a:pt x="932" y="856"/>
                    </a:cubicBezTo>
                    <a:cubicBezTo>
                      <a:pt x="928" y="858"/>
                      <a:pt x="932" y="861"/>
                      <a:pt x="930" y="862"/>
                    </a:cubicBezTo>
                    <a:cubicBezTo>
                      <a:pt x="928" y="863"/>
                      <a:pt x="930" y="864"/>
                      <a:pt x="930" y="866"/>
                    </a:cubicBezTo>
                    <a:cubicBezTo>
                      <a:pt x="930" y="868"/>
                      <a:pt x="932" y="867"/>
                      <a:pt x="932" y="868"/>
                    </a:cubicBezTo>
                    <a:cubicBezTo>
                      <a:pt x="934" y="872"/>
                      <a:pt x="936" y="869"/>
                      <a:pt x="937" y="872"/>
                    </a:cubicBezTo>
                    <a:cubicBezTo>
                      <a:pt x="937" y="873"/>
                      <a:pt x="938" y="873"/>
                      <a:pt x="939" y="874"/>
                    </a:cubicBezTo>
                    <a:cubicBezTo>
                      <a:pt x="943" y="878"/>
                      <a:pt x="946" y="873"/>
                      <a:pt x="950" y="874"/>
                    </a:cubicBezTo>
                    <a:cubicBezTo>
                      <a:pt x="953" y="875"/>
                      <a:pt x="955" y="876"/>
                      <a:pt x="958" y="877"/>
                    </a:cubicBezTo>
                    <a:cubicBezTo>
                      <a:pt x="959" y="878"/>
                      <a:pt x="961" y="878"/>
                      <a:pt x="963" y="877"/>
                    </a:cubicBezTo>
                    <a:cubicBezTo>
                      <a:pt x="965" y="877"/>
                      <a:pt x="962" y="880"/>
                      <a:pt x="963" y="881"/>
                    </a:cubicBezTo>
                    <a:cubicBezTo>
                      <a:pt x="970" y="886"/>
                      <a:pt x="971" y="900"/>
                      <a:pt x="962" y="904"/>
                    </a:cubicBezTo>
                    <a:cubicBezTo>
                      <a:pt x="961" y="905"/>
                      <a:pt x="961" y="905"/>
                      <a:pt x="961" y="906"/>
                    </a:cubicBezTo>
                    <a:cubicBezTo>
                      <a:pt x="961" y="909"/>
                      <a:pt x="960" y="911"/>
                      <a:pt x="962" y="915"/>
                    </a:cubicBezTo>
                    <a:cubicBezTo>
                      <a:pt x="962" y="917"/>
                      <a:pt x="965" y="916"/>
                      <a:pt x="964" y="918"/>
                    </a:cubicBezTo>
                    <a:cubicBezTo>
                      <a:pt x="964" y="920"/>
                      <a:pt x="966" y="920"/>
                      <a:pt x="966" y="921"/>
                    </a:cubicBezTo>
                    <a:cubicBezTo>
                      <a:pt x="966" y="925"/>
                      <a:pt x="968" y="924"/>
                      <a:pt x="966" y="928"/>
                    </a:cubicBezTo>
                    <a:cubicBezTo>
                      <a:pt x="966" y="929"/>
                      <a:pt x="965" y="933"/>
                      <a:pt x="965" y="934"/>
                    </a:cubicBezTo>
                    <a:cubicBezTo>
                      <a:pt x="972" y="934"/>
                      <a:pt x="979" y="932"/>
                      <a:pt x="986" y="933"/>
                    </a:cubicBezTo>
                    <a:cubicBezTo>
                      <a:pt x="987" y="933"/>
                      <a:pt x="989" y="933"/>
                      <a:pt x="991" y="933"/>
                    </a:cubicBezTo>
                    <a:cubicBezTo>
                      <a:pt x="996" y="932"/>
                      <a:pt x="1001" y="930"/>
                      <a:pt x="1007" y="931"/>
                    </a:cubicBezTo>
                    <a:cubicBezTo>
                      <a:pt x="1012" y="931"/>
                      <a:pt x="1015" y="934"/>
                      <a:pt x="1019" y="936"/>
                    </a:cubicBezTo>
                    <a:cubicBezTo>
                      <a:pt x="1022" y="939"/>
                      <a:pt x="1025" y="937"/>
                      <a:pt x="1029" y="937"/>
                    </a:cubicBezTo>
                    <a:cubicBezTo>
                      <a:pt x="1034" y="937"/>
                      <a:pt x="1038" y="941"/>
                      <a:pt x="1043" y="942"/>
                    </a:cubicBezTo>
                    <a:cubicBezTo>
                      <a:pt x="1045" y="942"/>
                      <a:pt x="1049" y="941"/>
                      <a:pt x="1049" y="941"/>
                    </a:cubicBezTo>
                    <a:cubicBezTo>
                      <a:pt x="1060" y="940"/>
                      <a:pt x="1070" y="941"/>
                      <a:pt x="1081" y="941"/>
                    </a:cubicBezTo>
                    <a:cubicBezTo>
                      <a:pt x="1084" y="941"/>
                      <a:pt x="1091" y="939"/>
                      <a:pt x="1094" y="937"/>
                    </a:cubicBezTo>
                    <a:cubicBezTo>
                      <a:pt x="1096" y="936"/>
                      <a:pt x="1098" y="935"/>
                      <a:pt x="1101" y="935"/>
                    </a:cubicBezTo>
                    <a:cubicBezTo>
                      <a:pt x="1103" y="935"/>
                      <a:pt x="1106" y="935"/>
                      <a:pt x="1106" y="932"/>
                    </a:cubicBezTo>
                    <a:cubicBezTo>
                      <a:pt x="1107" y="930"/>
                      <a:pt x="1107" y="927"/>
                      <a:pt x="1107" y="925"/>
                    </a:cubicBezTo>
                    <a:cubicBezTo>
                      <a:pt x="1107" y="919"/>
                      <a:pt x="1114" y="917"/>
                      <a:pt x="1117" y="913"/>
                    </a:cubicBezTo>
                    <a:cubicBezTo>
                      <a:pt x="1117" y="912"/>
                      <a:pt x="1120" y="910"/>
                      <a:pt x="1121" y="909"/>
                    </a:cubicBezTo>
                    <a:cubicBezTo>
                      <a:pt x="1126" y="906"/>
                      <a:pt x="1134" y="900"/>
                      <a:pt x="1138" y="895"/>
                    </a:cubicBezTo>
                    <a:cubicBezTo>
                      <a:pt x="1139" y="894"/>
                      <a:pt x="1140" y="893"/>
                      <a:pt x="1141" y="892"/>
                    </a:cubicBezTo>
                    <a:cubicBezTo>
                      <a:pt x="1142" y="892"/>
                      <a:pt x="1143" y="892"/>
                      <a:pt x="1143" y="891"/>
                    </a:cubicBezTo>
                    <a:cubicBezTo>
                      <a:pt x="1145" y="889"/>
                      <a:pt x="1147" y="889"/>
                      <a:pt x="1150" y="890"/>
                    </a:cubicBezTo>
                    <a:cubicBezTo>
                      <a:pt x="1152" y="890"/>
                      <a:pt x="1155" y="889"/>
                      <a:pt x="1155" y="889"/>
                    </a:cubicBezTo>
                    <a:cubicBezTo>
                      <a:pt x="1158" y="891"/>
                      <a:pt x="1161" y="888"/>
                      <a:pt x="1163" y="890"/>
                    </a:cubicBezTo>
                    <a:cubicBezTo>
                      <a:pt x="1164" y="891"/>
                      <a:pt x="1176" y="886"/>
                      <a:pt x="1178" y="885"/>
                    </a:cubicBezTo>
                    <a:cubicBezTo>
                      <a:pt x="1179" y="885"/>
                      <a:pt x="1180" y="884"/>
                      <a:pt x="1181" y="884"/>
                    </a:cubicBezTo>
                    <a:cubicBezTo>
                      <a:pt x="1183" y="883"/>
                      <a:pt x="1185" y="883"/>
                      <a:pt x="1186" y="883"/>
                    </a:cubicBezTo>
                    <a:cubicBezTo>
                      <a:pt x="1187" y="882"/>
                      <a:pt x="1189" y="881"/>
                      <a:pt x="1190" y="881"/>
                    </a:cubicBezTo>
                    <a:cubicBezTo>
                      <a:pt x="1192" y="880"/>
                      <a:pt x="1195" y="880"/>
                      <a:pt x="1197" y="878"/>
                    </a:cubicBezTo>
                    <a:cubicBezTo>
                      <a:pt x="1198" y="877"/>
                      <a:pt x="1205" y="873"/>
                      <a:pt x="1207" y="873"/>
                    </a:cubicBezTo>
                    <a:cubicBezTo>
                      <a:pt x="1211" y="873"/>
                      <a:pt x="1216" y="869"/>
                      <a:pt x="1220" y="868"/>
                    </a:cubicBezTo>
                    <a:cubicBezTo>
                      <a:pt x="1224" y="867"/>
                      <a:pt x="1229" y="866"/>
                      <a:pt x="1231" y="861"/>
                    </a:cubicBezTo>
                    <a:cubicBezTo>
                      <a:pt x="1232" y="858"/>
                      <a:pt x="1235" y="856"/>
                      <a:pt x="1236" y="852"/>
                    </a:cubicBezTo>
                    <a:cubicBezTo>
                      <a:pt x="1238" y="845"/>
                      <a:pt x="1247" y="846"/>
                      <a:pt x="1252" y="844"/>
                    </a:cubicBezTo>
                    <a:cubicBezTo>
                      <a:pt x="1255" y="843"/>
                      <a:pt x="1267" y="837"/>
                      <a:pt x="1269" y="838"/>
                    </a:cubicBezTo>
                    <a:cubicBezTo>
                      <a:pt x="1275" y="842"/>
                      <a:pt x="1274" y="832"/>
                      <a:pt x="1283" y="845"/>
                    </a:cubicBezTo>
                    <a:cubicBezTo>
                      <a:pt x="1283" y="845"/>
                      <a:pt x="1286" y="847"/>
                      <a:pt x="1287" y="847"/>
                    </a:cubicBezTo>
                    <a:cubicBezTo>
                      <a:pt x="1288" y="848"/>
                      <a:pt x="1292" y="848"/>
                      <a:pt x="1293" y="847"/>
                    </a:cubicBezTo>
                    <a:cubicBezTo>
                      <a:pt x="1295" y="845"/>
                      <a:pt x="1300" y="847"/>
                      <a:pt x="1302" y="847"/>
                    </a:cubicBezTo>
                    <a:cubicBezTo>
                      <a:pt x="1304" y="846"/>
                      <a:pt x="1310" y="844"/>
                      <a:pt x="1310" y="848"/>
                    </a:cubicBezTo>
                    <a:cubicBezTo>
                      <a:pt x="1309" y="849"/>
                      <a:pt x="1309" y="854"/>
                      <a:pt x="1311" y="854"/>
                    </a:cubicBezTo>
                    <a:cubicBezTo>
                      <a:pt x="1311" y="855"/>
                      <a:pt x="1319" y="859"/>
                      <a:pt x="1318" y="855"/>
                    </a:cubicBezTo>
                    <a:cubicBezTo>
                      <a:pt x="1318" y="852"/>
                      <a:pt x="1322" y="853"/>
                      <a:pt x="1323" y="855"/>
                    </a:cubicBezTo>
                    <a:cubicBezTo>
                      <a:pt x="1325" y="857"/>
                      <a:pt x="1325" y="860"/>
                      <a:pt x="1326" y="862"/>
                    </a:cubicBezTo>
                    <a:cubicBezTo>
                      <a:pt x="1326" y="862"/>
                      <a:pt x="1327" y="861"/>
                      <a:pt x="1328" y="862"/>
                    </a:cubicBezTo>
                    <a:cubicBezTo>
                      <a:pt x="1328" y="862"/>
                      <a:pt x="1332" y="863"/>
                      <a:pt x="1332" y="864"/>
                    </a:cubicBezTo>
                    <a:cubicBezTo>
                      <a:pt x="1333" y="865"/>
                      <a:pt x="1335" y="865"/>
                      <a:pt x="1336" y="867"/>
                    </a:cubicBezTo>
                    <a:cubicBezTo>
                      <a:pt x="1336" y="869"/>
                      <a:pt x="1336" y="869"/>
                      <a:pt x="1336" y="870"/>
                    </a:cubicBezTo>
                    <a:cubicBezTo>
                      <a:pt x="1338" y="871"/>
                      <a:pt x="1339" y="874"/>
                      <a:pt x="1340" y="874"/>
                    </a:cubicBezTo>
                    <a:cubicBezTo>
                      <a:pt x="1341" y="874"/>
                      <a:pt x="1342" y="873"/>
                      <a:pt x="1342" y="873"/>
                    </a:cubicBezTo>
                    <a:cubicBezTo>
                      <a:pt x="1343" y="874"/>
                      <a:pt x="1346" y="876"/>
                      <a:pt x="1347" y="876"/>
                    </a:cubicBezTo>
                    <a:cubicBezTo>
                      <a:pt x="1349" y="877"/>
                      <a:pt x="1349" y="878"/>
                      <a:pt x="1350" y="880"/>
                    </a:cubicBezTo>
                    <a:cubicBezTo>
                      <a:pt x="1351" y="881"/>
                      <a:pt x="1356" y="883"/>
                      <a:pt x="1358" y="882"/>
                    </a:cubicBezTo>
                    <a:cubicBezTo>
                      <a:pt x="1359" y="882"/>
                      <a:pt x="1360" y="883"/>
                      <a:pt x="1361" y="884"/>
                    </a:cubicBezTo>
                    <a:cubicBezTo>
                      <a:pt x="1364" y="885"/>
                      <a:pt x="1361" y="891"/>
                      <a:pt x="1368" y="888"/>
                    </a:cubicBezTo>
                    <a:cubicBezTo>
                      <a:pt x="1368" y="889"/>
                      <a:pt x="1368" y="889"/>
                      <a:pt x="1369" y="890"/>
                    </a:cubicBezTo>
                    <a:cubicBezTo>
                      <a:pt x="1368" y="891"/>
                      <a:pt x="1368" y="895"/>
                      <a:pt x="1368" y="895"/>
                    </a:cubicBezTo>
                    <a:cubicBezTo>
                      <a:pt x="1369" y="895"/>
                      <a:pt x="1369" y="895"/>
                      <a:pt x="1369" y="895"/>
                    </a:cubicBezTo>
                    <a:cubicBezTo>
                      <a:pt x="1369" y="895"/>
                      <a:pt x="1369" y="895"/>
                      <a:pt x="1369" y="895"/>
                    </a:cubicBezTo>
                    <a:cubicBezTo>
                      <a:pt x="1373" y="896"/>
                      <a:pt x="1371" y="893"/>
                      <a:pt x="1372" y="892"/>
                    </a:cubicBezTo>
                    <a:cubicBezTo>
                      <a:pt x="1372" y="892"/>
                      <a:pt x="1374" y="892"/>
                      <a:pt x="1374" y="891"/>
                    </a:cubicBezTo>
                    <a:cubicBezTo>
                      <a:pt x="1376" y="890"/>
                      <a:pt x="1377" y="889"/>
                      <a:pt x="1379" y="888"/>
                    </a:cubicBezTo>
                    <a:cubicBezTo>
                      <a:pt x="1379" y="888"/>
                      <a:pt x="1380" y="887"/>
                      <a:pt x="1381" y="887"/>
                    </a:cubicBezTo>
                    <a:cubicBezTo>
                      <a:pt x="1382" y="885"/>
                      <a:pt x="1389" y="881"/>
                      <a:pt x="1390" y="883"/>
                    </a:cubicBezTo>
                    <a:cubicBezTo>
                      <a:pt x="1391" y="884"/>
                      <a:pt x="1390" y="884"/>
                      <a:pt x="1391" y="884"/>
                    </a:cubicBezTo>
                    <a:cubicBezTo>
                      <a:pt x="1391" y="884"/>
                      <a:pt x="1395" y="886"/>
                      <a:pt x="1395" y="884"/>
                    </a:cubicBezTo>
                    <a:cubicBezTo>
                      <a:pt x="1395" y="882"/>
                      <a:pt x="1395" y="876"/>
                      <a:pt x="1397" y="874"/>
                    </a:cubicBezTo>
                    <a:cubicBezTo>
                      <a:pt x="1400" y="871"/>
                      <a:pt x="1394" y="872"/>
                      <a:pt x="1395" y="869"/>
                    </a:cubicBezTo>
                    <a:cubicBezTo>
                      <a:pt x="1396" y="867"/>
                      <a:pt x="1394" y="868"/>
                      <a:pt x="1392" y="869"/>
                    </a:cubicBezTo>
                    <a:cubicBezTo>
                      <a:pt x="1390" y="869"/>
                      <a:pt x="1389" y="866"/>
                      <a:pt x="1391" y="865"/>
                    </a:cubicBezTo>
                    <a:cubicBezTo>
                      <a:pt x="1396" y="862"/>
                      <a:pt x="1390" y="862"/>
                      <a:pt x="1394" y="860"/>
                    </a:cubicBezTo>
                    <a:cubicBezTo>
                      <a:pt x="1396" y="859"/>
                      <a:pt x="1393" y="847"/>
                      <a:pt x="1403" y="850"/>
                    </a:cubicBezTo>
                    <a:cubicBezTo>
                      <a:pt x="1407" y="851"/>
                      <a:pt x="1407" y="844"/>
                      <a:pt x="1407" y="843"/>
                    </a:cubicBezTo>
                    <a:cubicBezTo>
                      <a:pt x="1407" y="843"/>
                      <a:pt x="1407" y="842"/>
                      <a:pt x="1407" y="842"/>
                    </a:cubicBezTo>
                    <a:cubicBezTo>
                      <a:pt x="1406" y="839"/>
                      <a:pt x="1408" y="835"/>
                      <a:pt x="1408" y="832"/>
                    </a:cubicBezTo>
                    <a:cubicBezTo>
                      <a:pt x="1409" y="828"/>
                      <a:pt x="1410" y="832"/>
                      <a:pt x="1411" y="829"/>
                    </a:cubicBezTo>
                    <a:cubicBezTo>
                      <a:pt x="1414" y="824"/>
                      <a:pt x="1423" y="827"/>
                      <a:pt x="1426" y="832"/>
                    </a:cubicBezTo>
                    <a:cubicBezTo>
                      <a:pt x="1428" y="836"/>
                      <a:pt x="1424" y="842"/>
                      <a:pt x="1427" y="842"/>
                    </a:cubicBezTo>
                    <a:cubicBezTo>
                      <a:pt x="1430" y="842"/>
                      <a:pt x="1430" y="847"/>
                      <a:pt x="1431" y="847"/>
                    </a:cubicBezTo>
                    <a:cubicBezTo>
                      <a:pt x="1432" y="847"/>
                      <a:pt x="1434" y="848"/>
                      <a:pt x="1436" y="847"/>
                    </a:cubicBezTo>
                    <a:cubicBezTo>
                      <a:pt x="1438" y="846"/>
                      <a:pt x="1439" y="844"/>
                      <a:pt x="1440" y="845"/>
                    </a:cubicBezTo>
                    <a:cubicBezTo>
                      <a:pt x="1440" y="845"/>
                      <a:pt x="1439" y="846"/>
                      <a:pt x="1440" y="847"/>
                    </a:cubicBezTo>
                    <a:cubicBezTo>
                      <a:pt x="1440" y="847"/>
                      <a:pt x="1440" y="847"/>
                      <a:pt x="1441" y="848"/>
                    </a:cubicBezTo>
                    <a:cubicBezTo>
                      <a:pt x="1441" y="848"/>
                      <a:pt x="1442" y="848"/>
                      <a:pt x="1442" y="849"/>
                    </a:cubicBezTo>
                    <a:cubicBezTo>
                      <a:pt x="1442" y="849"/>
                      <a:pt x="1442" y="849"/>
                      <a:pt x="1442" y="850"/>
                    </a:cubicBezTo>
                    <a:cubicBezTo>
                      <a:pt x="1441" y="850"/>
                      <a:pt x="1441" y="850"/>
                      <a:pt x="1442" y="850"/>
                    </a:cubicBezTo>
                    <a:cubicBezTo>
                      <a:pt x="1442" y="851"/>
                      <a:pt x="1443" y="851"/>
                      <a:pt x="1443" y="851"/>
                    </a:cubicBezTo>
                    <a:cubicBezTo>
                      <a:pt x="1444" y="851"/>
                      <a:pt x="1446" y="851"/>
                      <a:pt x="1446" y="852"/>
                    </a:cubicBezTo>
                    <a:cubicBezTo>
                      <a:pt x="1446" y="853"/>
                      <a:pt x="1447" y="853"/>
                      <a:pt x="1447" y="853"/>
                    </a:cubicBezTo>
                    <a:cubicBezTo>
                      <a:pt x="1447" y="853"/>
                      <a:pt x="1448" y="855"/>
                      <a:pt x="1448" y="855"/>
                    </a:cubicBezTo>
                    <a:cubicBezTo>
                      <a:pt x="1447" y="856"/>
                      <a:pt x="1447" y="857"/>
                      <a:pt x="1447" y="858"/>
                    </a:cubicBezTo>
                    <a:cubicBezTo>
                      <a:pt x="1447" y="858"/>
                      <a:pt x="1447" y="859"/>
                      <a:pt x="1447" y="859"/>
                    </a:cubicBezTo>
                    <a:cubicBezTo>
                      <a:pt x="1448" y="860"/>
                      <a:pt x="1448" y="861"/>
                      <a:pt x="1448" y="861"/>
                    </a:cubicBezTo>
                    <a:cubicBezTo>
                      <a:pt x="1449" y="861"/>
                      <a:pt x="1450" y="861"/>
                      <a:pt x="1450" y="861"/>
                    </a:cubicBezTo>
                    <a:cubicBezTo>
                      <a:pt x="1450" y="860"/>
                      <a:pt x="1450" y="860"/>
                      <a:pt x="1450" y="860"/>
                    </a:cubicBezTo>
                    <a:cubicBezTo>
                      <a:pt x="1451" y="860"/>
                      <a:pt x="1452" y="860"/>
                      <a:pt x="1453" y="860"/>
                    </a:cubicBezTo>
                    <a:cubicBezTo>
                      <a:pt x="1453" y="861"/>
                      <a:pt x="1453" y="862"/>
                      <a:pt x="1453" y="862"/>
                    </a:cubicBezTo>
                    <a:cubicBezTo>
                      <a:pt x="1453" y="863"/>
                      <a:pt x="1454" y="863"/>
                      <a:pt x="1454" y="863"/>
                    </a:cubicBezTo>
                    <a:cubicBezTo>
                      <a:pt x="1454" y="863"/>
                      <a:pt x="1455" y="863"/>
                      <a:pt x="1456" y="864"/>
                    </a:cubicBezTo>
                    <a:cubicBezTo>
                      <a:pt x="1456" y="865"/>
                      <a:pt x="1456" y="865"/>
                      <a:pt x="1457" y="865"/>
                    </a:cubicBezTo>
                    <a:cubicBezTo>
                      <a:pt x="1457" y="865"/>
                      <a:pt x="1457" y="865"/>
                      <a:pt x="1457" y="865"/>
                    </a:cubicBezTo>
                    <a:cubicBezTo>
                      <a:pt x="1457" y="865"/>
                      <a:pt x="1457" y="865"/>
                      <a:pt x="1457" y="865"/>
                    </a:cubicBezTo>
                    <a:cubicBezTo>
                      <a:pt x="1457" y="865"/>
                      <a:pt x="1458" y="864"/>
                      <a:pt x="1458" y="864"/>
                    </a:cubicBezTo>
                    <a:cubicBezTo>
                      <a:pt x="1458" y="863"/>
                      <a:pt x="1459" y="864"/>
                      <a:pt x="1460" y="864"/>
                    </a:cubicBezTo>
                    <a:cubicBezTo>
                      <a:pt x="1460" y="864"/>
                      <a:pt x="1460" y="863"/>
                      <a:pt x="1459" y="862"/>
                    </a:cubicBezTo>
                    <a:cubicBezTo>
                      <a:pt x="1459" y="861"/>
                      <a:pt x="1459" y="860"/>
                      <a:pt x="1459" y="859"/>
                    </a:cubicBezTo>
                    <a:cubicBezTo>
                      <a:pt x="1460" y="858"/>
                      <a:pt x="1461" y="859"/>
                      <a:pt x="1462" y="859"/>
                    </a:cubicBezTo>
                    <a:cubicBezTo>
                      <a:pt x="1462" y="859"/>
                      <a:pt x="1462" y="859"/>
                      <a:pt x="1463" y="859"/>
                    </a:cubicBezTo>
                    <a:cubicBezTo>
                      <a:pt x="1464" y="859"/>
                      <a:pt x="1464" y="859"/>
                      <a:pt x="1465" y="858"/>
                    </a:cubicBezTo>
                    <a:cubicBezTo>
                      <a:pt x="1465" y="858"/>
                      <a:pt x="1466" y="857"/>
                      <a:pt x="1467" y="857"/>
                    </a:cubicBezTo>
                    <a:cubicBezTo>
                      <a:pt x="1468" y="857"/>
                      <a:pt x="1467" y="856"/>
                      <a:pt x="1467" y="856"/>
                    </a:cubicBezTo>
                    <a:cubicBezTo>
                      <a:pt x="1467" y="855"/>
                      <a:pt x="1466" y="854"/>
                      <a:pt x="1466" y="853"/>
                    </a:cubicBezTo>
                    <a:cubicBezTo>
                      <a:pt x="1466" y="853"/>
                      <a:pt x="1465" y="851"/>
                      <a:pt x="1465" y="850"/>
                    </a:cubicBezTo>
                    <a:cubicBezTo>
                      <a:pt x="1464" y="850"/>
                      <a:pt x="1463" y="848"/>
                      <a:pt x="1463" y="847"/>
                    </a:cubicBezTo>
                    <a:cubicBezTo>
                      <a:pt x="1463" y="846"/>
                      <a:pt x="1465" y="847"/>
                      <a:pt x="1465" y="847"/>
                    </a:cubicBezTo>
                    <a:cubicBezTo>
                      <a:pt x="1465" y="847"/>
                      <a:pt x="1465" y="846"/>
                      <a:pt x="1465" y="846"/>
                    </a:cubicBezTo>
                    <a:cubicBezTo>
                      <a:pt x="1466" y="845"/>
                      <a:pt x="1466" y="845"/>
                      <a:pt x="1468" y="845"/>
                    </a:cubicBezTo>
                    <a:cubicBezTo>
                      <a:pt x="1469" y="845"/>
                      <a:pt x="1469" y="843"/>
                      <a:pt x="1470" y="843"/>
                    </a:cubicBezTo>
                    <a:cubicBezTo>
                      <a:pt x="1471" y="844"/>
                      <a:pt x="1470" y="844"/>
                      <a:pt x="1471" y="845"/>
                    </a:cubicBezTo>
                    <a:cubicBezTo>
                      <a:pt x="1472" y="847"/>
                      <a:pt x="1471" y="847"/>
                      <a:pt x="1472" y="847"/>
                    </a:cubicBezTo>
                    <a:cubicBezTo>
                      <a:pt x="1473" y="848"/>
                      <a:pt x="1472" y="849"/>
                      <a:pt x="1472" y="850"/>
                    </a:cubicBezTo>
                    <a:cubicBezTo>
                      <a:pt x="1472" y="851"/>
                      <a:pt x="1473" y="852"/>
                      <a:pt x="1474" y="853"/>
                    </a:cubicBezTo>
                    <a:cubicBezTo>
                      <a:pt x="1475" y="853"/>
                      <a:pt x="1475" y="854"/>
                      <a:pt x="1476" y="856"/>
                    </a:cubicBezTo>
                    <a:cubicBezTo>
                      <a:pt x="1476" y="858"/>
                      <a:pt x="1476" y="858"/>
                      <a:pt x="1476" y="860"/>
                    </a:cubicBezTo>
                    <a:cubicBezTo>
                      <a:pt x="1476" y="862"/>
                      <a:pt x="1475" y="862"/>
                      <a:pt x="1476" y="864"/>
                    </a:cubicBezTo>
                    <a:cubicBezTo>
                      <a:pt x="1477" y="865"/>
                      <a:pt x="1477" y="864"/>
                      <a:pt x="1477" y="866"/>
                    </a:cubicBezTo>
                    <a:cubicBezTo>
                      <a:pt x="1477" y="867"/>
                      <a:pt x="1477" y="868"/>
                      <a:pt x="1477" y="869"/>
                    </a:cubicBezTo>
                    <a:cubicBezTo>
                      <a:pt x="1477" y="870"/>
                      <a:pt x="1479" y="871"/>
                      <a:pt x="1480" y="870"/>
                    </a:cubicBezTo>
                    <a:cubicBezTo>
                      <a:pt x="1480" y="870"/>
                      <a:pt x="1481" y="869"/>
                      <a:pt x="1482" y="868"/>
                    </a:cubicBezTo>
                    <a:cubicBezTo>
                      <a:pt x="1482" y="867"/>
                      <a:pt x="1483" y="866"/>
                      <a:pt x="1483" y="866"/>
                    </a:cubicBezTo>
                    <a:cubicBezTo>
                      <a:pt x="1484" y="866"/>
                      <a:pt x="1485" y="867"/>
                      <a:pt x="1486" y="867"/>
                    </a:cubicBezTo>
                    <a:cubicBezTo>
                      <a:pt x="1487" y="867"/>
                      <a:pt x="1487" y="866"/>
                      <a:pt x="1488" y="865"/>
                    </a:cubicBezTo>
                    <a:cubicBezTo>
                      <a:pt x="1489" y="864"/>
                      <a:pt x="1490" y="864"/>
                      <a:pt x="1491" y="864"/>
                    </a:cubicBezTo>
                    <a:cubicBezTo>
                      <a:pt x="1492" y="864"/>
                      <a:pt x="1494" y="865"/>
                      <a:pt x="1495" y="865"/>
                    </a:cubicBezTo>
                    <a:cubicBezTo>
                      <a:pt x="1496" y="866"/>
                      <a:pt x="1496" y="865"/>
                      <a:pt x="1497" y="864"/>
                    </a:cubicBezTo>
                    <a:cubicBezTo>
                      <a:pt x="1497" y="863"/>
                      <a:pt x="1497" y="863"/>
                      <a:pt x="1498" y="863"/>
                    </a:cubicBezTo>
                    <a:cubicBezTo>
                      <a:pt x="1499" y="862"/>
                      <a:pt x="1500" y="862"/>
                      <a:pt x="1501" y="862"/>
                    </a:cubicBezTo>
                    <a:cubicBezTo>
                      <a:pt x="1502" y="862"/>
                      <a:pt x="1502" y="861"/>
                      <a:pt x="1502" y="860"/>
                    </a:cubicBezTo>
                    <a:cubicBezTo>
                      <a:pt x="1503" y="860"/>
                      <a:pt x="1503" y="859"/>
                      <a:pt x="1503" y="858"/>
                    </a:cubicBezTo>
                    <a:cubicBezTo>
                      <a:pt x="1503" y="857"/>
                      <a:pt x="1503" y="855"/>
                      <a:pt x="1503" y="854"/>
                    </a:cubicBezTo>
                    <a:cubicBezTo>
                      <a:pt x="1503" y="853"/>
                      <a:pt x="1506" y="852"/>
                      <a:pt x="1506" y="851"/>
                    </a:cubicBezTo>
                    <a:cubicBezTo>
                      <a:pt x="1507" y="851"/>
                      <a:pt x="1505" y="850"/>
                      <a:pt x="1505" y="849"/>
                    </a:cubicBezTo>
                    <a:cubicBezTo>
                      <a:pt x="1505" y="849"/>
                      <a:pt x="1505" y="848"/>
                      <a:pt x="1504" y="847"/>
                    </a:cubicBezTo>
                    <a:cubicBezTo>
                      <a:pt x="1504" y="846"/>
                      <a:pt x="1503" y="844"/>
                      <a:pt x="1503" y="843"/>
                    </a:cubicBezTo>
                    <a:cubicBezTo>
                      <a:pt x="1503" y="842"/>
                      <a:pt x="1502" y="840"/>
                      <a:pt x="1501" y="839"/>
                    </a:cubicBezTo>
                    <a:cubicBezTo>
                      <a:pt x="1500" y="837"/>
                      <a:pt x="1499" y="837"/>
                      <a:pt x="1498" y="837"/>
                    </a:cubicBezTo>
                    <a:cubicBezTo>
                      <a:pt x="1497" y="836"/>
                      <a:pt x="1497" y="835"/>
                      <a:pt x="1497" y="834"/>
                    </a:cubicBezTo>
                    <a:cubicBezTo>
                      <a:pt x="1498" y="833"/>
                      <a:pt x="1498" y="832"/>
                      <a:pt x="1498" y="831"/>
                    </a:cubicBezTo>
                    <a:cubicBezTo>
                      <a:pt x="1498" y="830"/>
                      <a:pt x="1497" y="828"/>
                      <a:pt x="1497" y="828"/>
                    </a:cubicBezTo>
                    <a:cubicBezTo>
                      <a:pt x="1497" y="827"/>
                      <a:pt x="1497" y="825"/>
                      <a:pt x="1497" y="824"/>
                    </a:cubicBezTo>
                    <a:cubicBezTo>
                      <a:pt x="1497" y="824"/>
                      <a:pt x="1496" y="821"/>
                      <a:pt x="1496" y="820"/>
                    </a:cubicBezTo>
                    <a:cubicBezTo>
                      <a:pt x="1495" y="819"/>
                      <a:pt x="1497" y="819"/>
                      <a:pt x="1498" y="819"/>
                    </a:cubicBezTo>
                    <a:cubicBezTo>
                      <a:pt x="1499" y="819"/>
                      <a:pt x="1499" y="818"/>
                      <a:pt x="1499" y="817"/>
                    </a:cubicBezTo>
                    <a:cubicBezTo>
                      <a:pt x="1499" y="817"/>
                      <a:pt x="1502" y="816"/>
                      <a:pt x="1502" y="816"/>
                    </a:cubicBezTo>
                    <a:cubicBezTo>
                      <a:pt x="1503" y="815"/>
                      <a:pt x="1503" y="815"/>
                      <a:pt x="1503" y="815"/>
                    </a:cubicBezTo>
                    <a:cubicBezTo>
                      <a:pt x="1503" y="814"/>
                      <a:pt x="1503" y="813"/>
                      <a:pt x="1503" y="811"/>
                    </a:cubicBezTo>
                    <a:cubicBezTo>
                      <a:pt x="1502" y="810"/>
                      <a:pt x="1502" y="809"/>
                      <a:pt x="1501" y="808"/>
                    </a:cubicBezTo>
                    <a:cubicBezTo>
                      <a:pt x="1501" y="807"/>
                      <a:pt x="1501" y="806"/>
                      <a:pt x="1501" y="806"/>
                    </a:cubicBezTo>
                    <a:cubicBezTo>
                      <a:pt x="1502" y="805"/>
                      <a:pt x="1503" y="805"/>
                      <a:pt x="1502" y="804"/>
                    </a:cubicBezTo>
                    <a:cubicBezTo>
                      <a:pt x="1501" y="803"/>
                      <a:pt x="1501" y="801"/>
                      <a:pt x="1501" y="800"/>
                    </a:cubicBezTo>
                    <a:cubicBezTo>
                      <a:pt x="1501" y="799"/>
                      <a:pt x="1502" y="798"/>
                      <a:pt x="1501" y="796"/>
                    </a:cubicBezTo>
                    <a:cubicBezTo>
                      <a:pt x="1500" y="795"/>
                      <a:pt x="1500" y="794"/>
                      <a:pt x="1500" y="793"/>
                    </a:cubicBezTo>
                    <a:cubicBezTo>
                      <a:pt x="1500" y="793"/>
                      <a:pt x="1500" y="793"/>
                      <a:pt x="1500" y="793"/>
                    </a:cubicBezTo>
                    <a:cubicBezTo>
                      <a:pt x="1501" y="793"/>
                      <a:pt x="1502" y="793"/>
                      <a:pt x="1503" y="794"/>
                    </a:cubicBezTo>
                    <a:cubicBezTo>
                      <a:pt x="1504" y="794"/>
                      <a:pt x="1505" y="794"/>
                      <a:pt x="1506" y="794"/>
                    </a:cubicBezTo>
                    <a:cubicBezTo>
                      <a:pt x="1507" y="794"/>
                      <a:pt x="1509" y="792"/>
                      <a:pt x="1510" y="791"/>
                    </a:cubicBezTo>
                    <a:cubicBezTo>
                      <a:pt x="1511" y="790"/>
                      <a:pt x="1512" y="792"/>
                      <a:pt x="1512" y="792"/>
                    </a:cubicBezTo>
                    <a:cubicBezTo>
                      <a:pt x="1513" y="793"/>
                      <a:pt x="1513" y="793"/>
                      <a:pt x="1514" y="795"/>
                    </a:cubicBezTo>
                    <a:cubicBezTo>
                      <a:pt x="1515" y="797"/>
                      <a:pt x="1514" y="799"/>
                      <a:pt x="1514" y="801"/>
                    </a:cubicBezTo>
                    <a:cubicBezTo>
                      <a:pt x="1515" y="803"/>
                      <a:pt x="1515" y="805"/>
                      <a:pt x="1515" y="807"/>
                    </a:cubicBezTo>
                    <a:cubicBezTo>
                      <a:pt x="1516" y="810"/>
                      <a:pt x="1517" y="810"/>
                      <a:pt x="1517" y="809"/>
                    </a:cubicBezTo>
                    <a:cubicBezTo>
                      <a:pt x="1518" y="809"/>
                      <a:pt x="1519" y="809"/>
                      <a:pt x="1520" y="810"/>
                    </a:cubicBezTo>
                    <a:cubicBezTo>
                      <a:pt x="1522" y="810"/>
                      <a:pt x="1522" y="809"/>
                      <a:pt x="1522" y="808"/>
                    </a:cubicBezTo>
                    <a:cubicBezTo>
                      <a:pt x="1522" y="807"/>
                      <a:pt x="1524" y="807"/>
                      <a:pt x="1525" y="808"/>
                    </a:cubicBezTo>
                    <a:cubicBezTo>
                      <a:pt x="1527" y="808"/>
                      <a:pt x="1526" y="806"/>
                      <a:pt x="1526" y="804"/>
                    </a:cubicBezTo>
                    <a:cubicBezTo>
                      <a:pt x="1526" y="803"/>
                      <a:pt x="1526" y="804"/>
                      <a:pt x="1524" y="803"/>
                    </a:cubicBezTo>
                    <a:cubicBezTo>
                      <a:pt x="1523" y="803"/>
                      <a:pt x="1522" y="801"/>
                      <a:pt x="1522" y="800"/>
                    </a:cubicBezTo>
                    <a:cubicBezTo>
                      <a:pt x="1523" y="799"/>
                      <a:pt x="1523" y="796"/>
                      <a:pt x="1523" y="795"/>
                    </a:cubicBezTo>
                    <a:cubicBezTo>
                      <a:pt x="1523" y="793"/>
                      <a:pt x="1524" y="794"/>
                      <a:pt x="1525" y="794"/>
                    </a:cubicBezTo>
                    <a:cubicBezTo>
                      <a:pt x="1526" y="794"/>
                      <a:pt x="1526" y="793"/>
                      <a:pt x="1526" y="792"/>
                    </a:cubicBezTo>
                    <a:cubicBezTo>
                      <a:pt x="1527" y="791"/>
                      <a:pt x="1528" y="791"/>
                      <a:pt x="1529" y="790"/>
                    </a:cubicBezTo>
                    <a:cubicBezTo>
                      <a:pt x="1530" y="790"/>
                      <a:pt x="1530" y="788"/>
                      <a:pt x="1530" y="787"/>
                    </a:cubicBezTo>
                    <a:cubicBezTo>
                      <a:pt x="1530" y="785"/>
                      <a:pt x="1528" y="782"/>
                      <a:pt x="1528" y="781"/>
                    </a:cubicBezTo>
                    <a:cubicBezTo>
                      <a:pt x="1527" y="780"/>
                      <a:pt x="1527" y="778"/>
                      <a:pt x="1527" y="776"/>
                    </a:cubicBezTo>
                    <a:cubicBezTo>
                      <a:pt x="1527" y="775"/>
                      <a:pt x="1528" y="775"/>
                      <a:pt x="1528" y="774"/>
                    </a:cubicBezTo>
                    <a:cubicBezTo>
                      <a:pt x="1529" y="773"/>
                      <a:pt x="1531" y="775"/>
                      <a:pt x="1532" y="775"/>
                    </a:cubicBezTo>
                    <a:cubicBezTo>
                      <a:pt x="1532" y="776"/>
                      <a:pt x="1533" y="775"/>
                      <a:pt x="1533" y="774"/>
                    </a:cubicBezTo>
                    <a:cubicBezTo>
                      <a:pt x="1534" y="773"/>
                      <a:pt x="1535" y="774"/>
                      <a:pt x="1536" y="773"/>
                    </a:cubicBezTo>
                    <a:cubicBezTo>
                      <a:pt x="1537" y="772"/>
                      <a:pt x="1539" y="773"/>
                      <a:pt x="1539" y="773"/>
                    </a:cubicBezTo>
                    <a:cubicBezTo>
                      <a:pt x="1539" y="773"/>
                      <a:pt x="1539" y="773"/>
                      <a:pt x="1539" y="773"/>
                    </a:cubicBezTo>
                    <a:cubicBezTo>
                      <a:pt x="1539" y="771"/>
                      <a:pt x="1539" y="769"/>
                      <a:pt x="1538" y="768"/>
                    </a:cubicBezTo>
                    <a:cubicBezTo>
                      <a:pt x="1537" y="767"/>
                      <a:pt x="1536" y="766"/>
                      <a:pt x="1536" y="764"/>
                    </a:cubicBezTo>
                    <a:cubicBezTo>
                      <a:pt x="1536" y="763"/>
                      <a:pt x="1536" y="757"/>
                      <a:pt x="1536" y="754"/>
                    </a:cubicBezTo>
                    <a:cubicBezTo>
                      <a:pt x="1537" y="752"/>
                      <a:pt x="1536" y="747"/>
                      <a:pt x="1536" y="745"/>
                    </a:cubicBezTo>
                    <a:cubicBezTo>
                      <a:pt x="1536" y="742"/>
                      <a:pt x="1536" y="742"/>
                      <a:pt x="1535" y="740"/>
                    </a:cubicBezTo>
                    <a:cubicBezTo>
                      <a:pt x="1534" y="738"/>
                      <a:pt x="1534" y="738"/>
                      <a:pt x="1533" y="735"/>
                    </a:cubicBezTo>
                    <a:cubicBezTo>
                      <a:pt x="1532" y="733"/>
                      <a:pt x="1532" y="731"/>
                      <a:pt x="1532" y="730"/>
                    </a:cubicBezTo>
                    <a:cubicBezTo>
                      <a:pt x="1532" y="728"/>
                      <a:pt x="1533" y="724"/>
                      <a:pt x="1534" y="722"/>
                    </a:cubicBezTo>
                    <a:cubicBezTo>
                      <a:pt x="1534" y="719"/>
                      <a:pt x="1534" y="718"/>
                      <a:pt x="1535" y="717"/>
                    </a:cubicBezTo>
                    <a:cubicBezTo>
                      <a:pt x="1535" y="715"/>
                      <a:pt x="1537" y="713"/>
                      <a:pt x="1537" y="711"/>
                    </a:cubicBezTo>
                    <a:cubicBezTo>
                      <a:pt x="1538" y="709"/>
                      <a:pt x="1538" y="706"/>
                      <a:pt x="1538" y="704"/>
                    </a:cubicBezTo>
                    <a:cubicBezTo>
                      <a:pt x="1537" y="702"/>
                      <a:pt x="1537" y="699"/>
                      <a:pt x="1537" y="697"/>
                    </a:cubicBezTo>
                    <a:cubicBezTo>
                      <a:pt x="1538" y="694"/>
                      <a:pt x="1537" y="693"/>
                      <a:pt x="1536" y="692"/>
                    </a:cubicBezTo>
                    <a:cubicBezTo>
                      <a:pt x="1535" y="691"/>
                      <a:pt x="1534" y="690"/>
                      <a:pt x="1534" y="689"/>
                    </a:cubicBezTo>
                    <a:cubicBezTo>
                      <a:pt x="1534" y="687"/>
                      <a:pt x="1533" y="687"/>
                      <a:pt x="1534" y="685"/>
                    </a:cubicBezTo>
                    <a:cubicBezTo>
                      <a:pt x="1534" y="683"/>
                      <a:pt x="1534" y="682"/>
                      <a:pt x="1533" y="681"/>
                    </a:cubicBezTo>
                    <a:cubicBezTo>
                      <a:pt x="1533" y="680"/>
                      <a:pt x="1533" y="679"/>
                      <a:pt x="1534" y="677"/>
                    </a:cubicBezTo>
                    <a:cubicBezTo>
                      <a:pt x="1534" y="675"/>
                      <a:pt x="1533" y="674"/>
                      <a:pt x="1533" y="672"/>
                    </a:cubicBezTo>
                    <a:cubicBezTo>
                      <a:pt x="1533" y="670"/>
                      <a:pt x="1533" y="669"/>
                      <a:pt x="1534" y="667"/>
                    </a:cubicBezTo>
                    <a:cubicBezTo>
                      <a:pt x="1534" y="664"/>
                      <a:pt x="1533" y="664"/>
                      <a:pt x="1533" y="663"/>
                    </a:cubicBezTo>
                    <a:cubicBezTo>
                      <a:pt x="1533" y="661"/>
                      <a:pt x="1532" y="659"/>
                      <a:pt x="1532" y="658"/>
                    </a:cubicBezTo>
                    <a:cubicBezTo>
                      <a:pt x="1531" y="656"/>
                      <a:pt x="1531" y="654"/>
                      <a:pt x="1531" y="652"/>
                    </a:cubicBezTo>
                    <a:cubicBezTo>
                      <a:pt x="1531" y="650"/>
                      <a:pt x="1531" y="648"/>
                      <a:pt x="1531" y="647"/>
                    </a:cubicBezTo>
                    <a:cubicBezTo>
                      <a:pt x="1531" y="645"/>
                      <a:pt x="1530" y="643"/>
                      <a:pt x="1530" y="641"/>
                    </a:cubicBezTo>
                    <a:cubicBezTo>
                      <a:pt x="1530" y="640"/>
                      <a:pt x="1530" y="639"/>
                      <a:pt x="1531" y="639"/>
                    </a:cubicBezTo>
                    <a:cubicBezTo>
                      <a:pt x="1532" y="638"/>
                      <a:pt x="1532" y="638"/>
                      <a:pt x="1533" y="637"/>
                    </a:cubicBezTo>
                    <a:cubicBezTo>
                      <a:pt x="1535" y="636"/>
                      <a:pt x="1535" y="634"/>
                      <a:pt x="1535" y="633"/>
                    </a:cubicBezTo>
                    <a:cubicBezTo>
                      <a:pt x="1535" y="632"/>
                      <a:pt x="1533" y="632"/>
                      <a:pt x="1532" y="632"/>
                    </a:cubicBezTo>
                    <a:cubicBezTo>
                      <a:pt x="1531" y="631"/>
                      <a:pt x="1529" y="630"/>
                      <a:pt x="1529" y="629"/>
                    </a:cubicBezTo>
                    <a:cubicBezTo>
                      <a:pt x="1528" y="628"/>
                      <a:pt x="1528" y="627"/>
                      <a:pt x="1527" y="626"/>
                    </a:cubicBezTo>
                    <a:cubicBezTo>
                      <a:pt x="1527" y="625"/>
                      <a:pt x="1523" y="622"/>
                      <a:pt x="1522" y="622"/>
                    </a:cubicBezTo>
                    <a:cubicBezTo>
                      <a:pt x="1521" y="621"/>
                      <a:pt x="1521" y="619"/>
                      <a:pt x="1521" y="618"/>
                    </a:cubicBezTo>
                    <a:cubicBezTo>
                      <a:pt x="1522" y="617"/>
                      <a:pt x="1523" y="615"/>
                      <a:pt x="1524" y="613"/>
                    </a:cubicBezTo>
                    <a:cubicBezTo>
                      <a:pt x="1524" y="611"/>
                      <a:pt x="1523" y="610"/>
                      <a:pt x="1522" y="609"/>
                    </a:cubicBezTo>
                    <a:cubicBezTo>
                      <a:pt x="1521" y="608"/>
                      <a:pt x="1519" y="607"/>
                      <a:pt x="1518" y="606"/>
                    </a:cubicBezTo>
                    <a:cubicBezTo>
                      <a:pt x="1518" y="605"/>
                      <a:pt x="1517" y="602"/>
                      <a:pt x="1517" y="601"/>
                    </a:cubicBezTo>
                    <a:cubicBezTo>
                      <a:pt x="1516" y="599"/>
                      <a:pt x="1515" y="598"/>
                      <a:pt x="1513" y="597"/>
                    </a:cubicBezTo>
                    <a:cubicBezTo>
                      <a:pt x="1512" y="595"/>
                      <a:pt x="1510" y="593"/>
                      <a:pt x="1510" y="592"/>
                    </a:cubicBezTo>
                    <a:cubicBezTo>
                      <a:pt x="1509" y="591"/>
                      <a:pt x="1510" y="588"/>
                      <a:pt x="1510" y="586"/>
                    </a:cubicBezTo>
                    <a:cubicBezTo>
                      <a:pt x="1510" y="584"/>
                      <a:pt x="1511" y="583"/>
                      <a:pt x="1512" y="581"/>
                    </a:cubicBezTo>
                    <a:cubicBezTo>
                      <a:pt x="1513" y="579"/>
                      <a:pt x="1516" y="580"/>
                      <a:pt x="1517" y="581"/>
                    </a:cubicBezTo>
                    <a:cubicBezTo>
                      <a:pt x="1518" y="582"/>
                      <a:pt x="1520" y="586"/>
                      <a:pt x="1520" y="587"/>
                    </a:cubicBezTo>
                    <a:cubicBezTo>
                      <a:pt x="1521" y="588"/>
                      <a:pt x="1523" y="588"/>
                      <a:pt x="1524" y="588"/>
                    </a:cubicBezTo>
                    <a:cubicBezTo>
                      <a:pt x="1524" y="588"/>
                      <a:pt x="1525" y="586"/>
                      <a:pt x="1526" y="584"/>
                    </a:cubicBezTo>
                    <a:cubicBezTo>
                      <a:pt x="1526" y="582"/>
                      <a:pt x="1527" y="582"/>
                      <a:pt x="1530" y="580"/>
                    </a:cubicBezTo>
                    <a:cubicBezTo>
                      <a:pt x="1533" y="578"/>
                      <a:pt x="1530" y="575"/>
                      <a:pt x="1529" y="573"/>
                    </a:cubicBezTo>
                    <a:cubicBezTo>
                      <a:pt x="1528" y="572"/>
                      <a:pt x="1527" y="571"/>
                      <a:pt x="1526" y="570"/>
                    </a:cubicBezTo>
                    <a:cubicBezTo>
                      <a:pt x="1525" y="569"/>
                      <a:pt x="1522" y="567"/>
                      <a:pt x="1520" y="566"/>
                    </a:cubicBezTo>
                    <a:cubicBezTo>
                      <a:pt x="1518" y="564"/>
                      <a:pt x="1518" y="562"/>
                      <a:pt x="1516" y="560"/>
                    </a:cubicBezTo>
                    <a:cubicBezTo>
                      <a:pt x="1515" y="558"/>
                      <a:pt x="1512" y="556"/>
                      <a:pt x="1511" y="555"/>
                    </a:cubicBezTo>
                    <a:cubicBezTo>
                      <a:pt x="1509" y="553"/>
                      <a:pt x="1509" y="551"/>
                      <a:pt x="1508" y="550"/>
                    </a:cubicBezTo>
                    <a:cubicBezTo>
                      <a:pt x="1508" y="549"/>
                      <a:pt x="1508" y="548"/>
                      <a:pt x="1507" y="546"/>
                    </a:cubicBezTo>
                    <a:cubicBezTo>
                      <a:pt x="1507" y="544"/>
                      <a:pt x="1506" y="543"/>
                      <a:pt x="1505" y="541"/>
                    </a:cubicBezTo>
                    <a:cubicBezTo>
                      <a:pt x="1504" y="540"/>
                      <a:pt x="1502" y="538"/>
                      <a:pt x="1501" y="537"/>
                    </a:cubicBezTo>
                    <a:cubicBezTo>
                      <a:pt x="1500" y="536"/>
                      <a:pt x="1499" y="533"/>
                      <a:pt x="1498" y="531"/>
                    </a:cubicBezTo>
                    <a:cubicBezTo>
                      <a:pt x="1497" y="529"/>
                      <a:pt x="1497" y="528"/>
                      <a:pt x="1498" y="526"/>
                    </a:cubicBezTo>
                    <a:cubicBezTo>
                      <a:pt x="1499" y="525"/>
                      <a:pt x="1500" y="524"/>
                      <a:pt x="1500" y="522"/>
                    </a:cubicBezTo>
                    <a:cubicBezTo>
                      <a:pt x="1501" y="519"/>
                      <a:pt x="1500" y="518"/>
                      <a:pt x="1499" y="516"/>
                    </a:cubicBezTo>
                    <a:cubicBezTo>
                      <a:pt x="1498" y="515"/>
                      <a:pt x="1496" y="512"/>
                      <a:pt x="1495" y="511"/>
                    </a:cubicBezTo>
                    <a:cubicBezTo>
                      <a:pt x="1494" y="510"/>
                      <a:pt x="1492" y="508"/>
                      <a:pt x="1492" y="507"/>
                    </a:cubicBezTo>
                    <a:cubicBezTo>
                      <a:pt x="1491" y="506"/>
                      <a:pt x="1489" y="502"/>
                      <a:pt x="1489" y="501"/>
                    </a:cubicBezTo>
                    <a:cubicBezTo>
                      <a:pt x="1488" y="499"/>
                      <a:pt x="1487" y="497"/>
                      <a:pt x="1486" y="496"/>
                    </a:cubicBezTo>
                    <a:cubicBezTo>
                      <a:pt x="1486" y="494"/>
                      <a:pt x="1486" y="491"/>
                      <a:pt x="1486" y="489"/>
                    </a:cubicBezTo>
                    <a:cubicBezTo>
                      <a:pt x="1486" y="487"/>
                      <a:pt x="1484" y="485"/>
                      <a:pt x="1483" y="485"/>
                    </a:cubicBezTo>
                    <a:cubicBezTo>
                      <a:pt x="1481" y="484"/>
                      <a:pt x="1478" y="482"/>
                      <a:pt x="1476" y="480"/>
                    </a:cubicBezTo>
                    <a:cubicBezTo>
                      <a:pt x="1475" y="480"/>
                      <a:pt x="1474" y="479"/>
                      <a:pt x="1472" y="477"/>
                    </a:cubicBezTo>
                    <a:cubicBezTo>
                      <a:pt x="1471" y="476"/>
                      <a:pt x="1470" y="476"/>
                      <a:pt x="1469" y="475"/>
                    </a:cubicBezTo>
                    <a:cubicBezTo>
                      <a:pt x="1468" y="474"/>
                      <a:pt x="1466" y="473"/>
                      <a:pt x="1464" y="473"/>
                    </a:cubicBezTo>
                    <a:cubicBezTo>
                      <a:pt x="1463" y="473"/>
                      <a:pt x="1459" y="471"/>
                      <a:pt x="1457" y="470"/>
                    </a:cubicBezTo>
                    <a:cubicBezTo>
                      <a:pt x="1455" y="470"/>
                      <a:pt x="1453" y="469"/>
                      <a:pt x="1451" y="468"/>
                    </a:cubicBezTo>
                    <a:cubicBezTo>
                      <a:pt x="1450" y="468"/>
                      <a:pt x="1450" y="468"/>
                      <a:pt x="1450" y="468"/>
                    </a:cubicBezTo>
                    <a:cubicBezTo>
                      <a:pt x="1450" y="468"/>
                      <a:pt x="1449" y="469"/>
                      <a:pt x="1448" y="468"/>
                    </a:cubicBezTo>
                    <a:cubicBezTo>
                      <a:pt x="1447" y="468"/>
                      <a:pt x="1447" y="469"/>
                      <a:pt x="1446" y="469"/>
                    </a:cubicBezTo>
                    <a:cubicBezTo>
                      <a:pt x="1445" y="469"/>
                      <a:pt x="1445" y="469"/>
                      <a:pt x="1444" y="468"/>
                    </a:cubicBezTo>
                    <a:cubicBezTo>
                      <a:pt x="1443" y="468"/>
                      <a:pt x="1442" y="468"/>
                      <a:pt x="1441" y="468"/>
                    </a:cubicBezTo>
                    <a:cubicBezTo>
                      <a:pt x="1440" y="467"/>
                      <a:pt x="1440" y="468"/>
                      <a:pt x="1439" y="468"/>
                    </a:cubicBezTo>
                    <a:cubicBezTo>
                      <a:pt x="1439" y="468"/>
                      <a:pt x="1438" y="467"/>
                      <a:pt x="1437" y="467"/>
                    </a:cubicBezTo>
                    <a:cubicBezTo>
                      <a:pt x="1436" y="466"/>
                      <a:pt x="1436" y="466"/>
                      <a:pt x="1436" y="467"/>
                    </a:cubicBezTo>
                    <a:cubicBezTo>
                      <a:pt x="1435" y="467"/>
                      <a:pt x="1433" y="467"/>
                      <a:pt x="1432" y="466"/>
                    </a:cubicBezTo>
                    <a:cubicBezTo>
                      <a:pt x="1432" y="465"/>
                      <a:pt x="1431" y="465"/>
                      <a:pt x="1431" y="464"/>
                    </a:cubicBezTo>
                    <a:cubicBezTo>
                      <a:pt x="1430" y="464"/>
                      <a:pt x="1430" y="463"/>
                      <a:pt x="1430" y="462"/>
                    </a:cubicBezTo>
                    <a:cubicBezTo>
                      <a:pt x="1430" y="462"/>
                      <a:pt x="1429" y="461"/>
                      <a:pt x="1428" y="462"/>
                    </a:cubicBezTo>
                    <a:cubicBezTo>
                      <a:pt x="1427" y="462"/>
                      <a:pt x="1427" y="462"/>
                      <a:pt x="1427" y="463"/>
                    </a:cubicBezTo>
                    <a:cubicBezTo>
                      <a:pt x="1426" y="464"/>
                      <a:pt x="1426" y="464"/>
                      <a:pt x="1425" y="464"/>
                    </a:cubicBezTo>
                    <a:cubicBezTo>
                      <a:pt x="1424" y="465"/>
                      <a:pt x="1424" y="465"/>
                      <a:pt x="1423" y="464"/>
                    </a:cubicBezTo>
                    <a:cubicBezTo>
                      <a:pt x="1422" y="463"/>
                      <a:pt x="1422" y="463"/>
                      <a:pt x="1421" y="463"/>
                    </a:cubicBezTo>
                    <a:cubicBezTo>
                      <a:pt x="1421" y="463"/>
                      <a:pt x="1420" y="466"/>
                      <a:pt x="1420" y="467"/>
                    </a:cubicBezTo>
                    <a:cubicBezTo>
                      <a:pt x="1420" y="467"/>
                      <a:pt x="1422" y="467"/>
                      <a:pt x="1423" y="468"/>
                    </a:cubicBezTo>
                    <a:cubicBezTo>
                      <a:pt x="1424" y="468"/>
                      <a:pt x="1424" y="469"/>
                      <a:pt x="1424" y="469"/>
                    </a:cubicBezTo>
                    <a:cubicBezTo>
                      <a:pt x="1424" y="470"/>
                      <a:pt x="1423" y="470"/>
                      <a:pt x="1422" y="471"/>
                    </a:cubicBezTo>
                    <a:cubicBezTo>
                      <a:pt x="1421" y="472"/>
                      <a:pt x="1421" y="472"/>
                      <a:pt x="1421" y="474"/>
                    </a:cubicBezTo>
                    <a:cubicBezTo>
                      <a:pt x="1420" y="475"/>
                      <a:pt x="1422" y="474"/>
                      <a:pt x="1423" y="475"/>
                    </a:cubicBezTo>
                    <a:cubicBezTo>
                      <a:pt x="1424" y="475"/>
                      <a:pt x="1424" y="475"/>
                      <a:pt x="1424" y="476"/>
                    </a:cubicBezTo>
                    <a:cubicBezTo>
                      <a:pt x="1424" y="477"/>
                      <a:pt x="1424" y="477"/>
                      <a:pt x="1425" y="478"/>
                    </a:cubicBezTo>
                    <a:cubicBezTo>
                      <a:pt x="1425" y="478"/>
                      <a:pt x="1425" y="480"/>
                      <a:pt x="1425" y="481"/>
                    </a:cubicBezTo>
                    <a:cubicBezTo>
                      <a:pt x="1425" y="481"/>
                      <a:pt x="1425" y="483"/>
                      <a:pt x="1425" y="484"/>
                    </a:cubicBezTo>
                    <a:cubicBezTo>
                      <a:pt x="1425" y="485"/>
                      <a:pt x="1425" y="485"/>
                      <a:pt x="1425" y="486"/>
                    </a:cubicBezTo>
                    <a:cubicBezTo>
                      <a:pt x="1425" y="487"/>
                      <a:pt x="1425" y="488"/>
                      <a:pt x="1424" y="488"/>
                    </a:cubicBezTo>
                    <a:cubicBezTo>
                      <a:pt x="1424" y="488"/>
                      <a:pt x="1423" y="488"/>
                      <a:pt x="1422" y="489"/>
                    </a:cubicBezTo>
                    <a:cubicBezTo>
                      <a:pt x="1422" y="489"/>
                      <a:pt x="1421" y="489"/>
                      <a:pt x="1420" y="488"/>
                    </a:cubicBezTo>
                    <a:cubicBezTo>
                      <a:pt x="1420" y="488"/>
                      <a:pt x="1419" y="488"/>
                      <a:pt x="1420" y="487"/>
                    </a:cubicBezTo>
                    <a:cubicBezTo>
                      <a:pt x="1420" y="486"/>
                      <a:pt x="1419" y="486"/>
                      <a:pt x="1419" y="486"/>
                    </a:cubicBezTo>
                    <a:cubicBezTo>
                      <a:pt x="1418" y="486"/>
                      <a:pt x="1416" y="486"/>
                      <a:pt x="1416" y="487"/>
                    </a:cubicBezTo>
                    <a:cubicBezTo>
                      <a:pt x="1416" y="487"/>
                      <a:pt x="1414" y="493"/>
                      <a:pt x="1414" y="494"/>
                    </a:cubicBezTo>
                    <a:cubicBezTo>
                      <a:pt x="1414" y="495"/>
                      <a:pt x="1413" y="496"/>
                      <a:pt x="1413" y="497"/>
                    </a:cubicBezTo>
                    <a:cubicBezTo>
                      <a:pt x="1413" y="498"/>
                      <a:pt x="1413" y="499"/>
                      <a:pt x="1413" y="500"/>
                    </a:cubicBezTo>
                    <a:cubicBezTo>
                      <a:pt x="1414" y="501"/>
                      <a:pt x="1415" y="501"/>
                      <a:pt x="1416" y="501"/>
                    </a:cubicBezTo>
                    <a:cubicBezTo>
                      <a:pt x="1416" y="501"/>
                      <a:pt x="1416" y="503"/>
                      <a:pt x="1415" y="503"/>
                    </a:cubicBezTo>
                    <a:cubicBezTo>
                      <a:pt x="1414" y="504"/>
                      <a:pt x="1415" y="505"/>
                      <a:pt x="1415" y="506"/>
                    </a:cubicBezTo>
                    <a:cubicBezTo>
                      <a:pt x="1416" y="507"/>
                      <a:pt x="1415" y="506"/>
                      <a:pt x="1415" y="506"/>
                    </a:cubicBezTo>
                    <a:cubicBezTo>
                      <a:pt x="1414" y="506"/>
                      <a:pt x="1413" y="507"/>
                      <a:pt x="1411" y="506"/>
                    </a:cubicBezTo>
                    <a:cubicBezTo>
                      <a:pt x="1410" y="506"/>
                      <a:pt x="1410" y="505"/>
                      <a:pt x="1410" y="503"/>
                    </a:cubicBezTo>
                    <a:cubicBezTo>
                      <a:pt x="1409" y="502"/>
                      <a:pt x="1408" y="503"/>
                      <a:pt x="1408" y="504"/>
                    </a:cubicBezTo>
                    <a:cubicBezTo>
                      <a:pt x="1407" y="505"/>
                      <a:pt x="1409" y="506"/>
                      <a:pt x="1409" y="506"/>
                    </a:cubicBezTo>
                    <a:cubicBezTo>
                      <a:pt x="1410" y="507"/>
                      <a:pt x="1410" y="508"/>
                      <a:pt x="1409" y="509"/>
                    </a:cubicBezTo>
                    <a:cubicBezTo>
                      <a:pt x="1409" y="509"/>
                      <a:pt x="1408" y="509"/>
                      <a:pt x="1407" y="508"/>
                    </a:cubicBezTo>
                    <a:cubicBezTo>
                      <a:pt x="1406" y="507"/>
                      <a:pt x="1405" y="509"/>
                      <a:pt x="1405" y="510"/>
                    </a:cubicBezTo>
                    <a:cubicBezTo>
                      <a:pt x="1404" y="510"/>
                      <a:pt x="1404" y="509"/>
                      <a:pt x="1403" y="509"/>
                    </a:cubicBezTo>
                    <a:cubicBezTo>
                      <a:pt x="1403" y="508"/>
                      <a:pt x="1402" y="508"/>
                      <a:pt x="1401" y="508"/>
                    </a:cubicBezTo>
                    <a:cubicBezTo>
                      <a:pt x="1400" y="508"/>
                      <a:pt x="1399" y="508"/>
                      <a:pt x="1398" y="508"/>
                    </a:cubicBezTo>
                    <a:cubicBezTo>
                      <a:pt x="1398" y="507"/>
                      <a:pt x="1397" y="508"/>
                      <a:pt x="1396" y="507"/>
                    </a:cubicBezTo>
                    <a:cubicBezTo>
                      <a:pt x="1394" y="507"/>
                      <a:pt x="1393" y="506"/>
                      <a:pt x="1393" y="506"/>
                    </a:cubicBezTo>
                    <a:cubicBezTo>
                      <a:pt x="1392" y="505"/>
                      <a:pt x="1392" y="505"/>
                      <a:pt x="1391" y="505"/>
                    </a:cubicBezTo>
                    <a:cubicBezTo>
                      <a:pt x="1389" y="505"/>
                      <a:pt x="1388" y="505"/>
                      <a:pt x="1388" y="506"/>
                    </a:cubicBezTo>
                    <a:cubicBezTo>
                      <a:pt x="1387" y="507"/>
                      <a:pt x="1387" y="507"/>
                      <a:pt x="1387" y="508"/>
                    </a:cubicBezTo>
                    <a:cubicBezTo>
                      <a:pt x="1387" y="509"/>
                      <a:pt x="1389" y="509"/>
                      <a:pt x="1389" y="510"/>
                    </a:cubicBezTo>
                    <a:cubicBezTo>
                      <a:pt x="1389" y="510"/>
                      <a:pt x="1388" y="512"/>
                      <a:pt x="1387" y="512"/>
                    </a:cubicBezTo>
                    <a:cubicBezTo>
                      <a:pt x="1387" y="512"/>
                      <a:pt x="1386" y="512"/>
                      <a:pt x="1386" y="511"/>
                    </a:cubicBezTo>
                    <a:cubicBezTo>
                      <a:pt x="1386" y="511"/>
                      <a:pt x="1384" y="510"/>
                      <a:pt x="1384" y="510"/>
                    </a:cubicBezTo>
                    <a:cubicBezTo>
                      <a:pt x="1383" y="509"/>
                      <a:pt x="1383" y="510"/>
                      <a:pt x="1383" y="510"/>
                    </a:cubicBezTo>
                    <a:cubicBezTo>
                      <a:pt x="1383" y="511"/>
                      <a:pt x="1382" y="511"/>
                      <a:pt x="1381" y="511"/>
                    </a:cubicBezTo>
                    <a:cubicBezTo>
                      <a:pt x="1381" y="511"/>
                      <a:pt x="1381" y="513"/>
                      <a:pt x="1381" y="513"/>
                    </a:cubicBezTo>
                    <a:cubicBezTo>
                      <a:pt x="1381" y="514"/>
                      <a:pt x="1381" y="513"/>
                      <a:pt x="1380" y="513"/>
                    </a:cubicBezTo>
                    <a:cubicBezTo>
                      <a:pt x="1380" y="513"/>
                      <a:pt x="1380" y="512"/>
                      <a:pt x="1380" y="512"/>
                    </a:cubicBezTo>
                    <a:cubicBezTo>
                      <a:pt x="1380" y="511"/>
                      <a:pt x="1379" y="510"/>
                      <a:pt x="1378" y="510"/>
                    </a:cubicBezTo>
                    <a:cubicBezTo>
                      <a:pt x="1378" y="509"/>
                      <a:pt x="1377" y="509"/>
                      <a:pt x="1377" y="509"/>
                    </a:cubicBezTo>
                    <a:cubicBezTo>
                      <a:pt x="1376" y="508"/>
                      <a:pt x="1375" y="508"/>
                      <a:pt x="1375" y="509"/>
                    </a:cubicBezTo>
                    <a:cubicBezTo>
                      <a:pt x="1375" y="509"/>
                      <a:pt x="1375" y="509"/>
                      <a:pt x="1374" y="509"/>
                    </a:cubicBezTo>
                    <a:cubicBezTo>
                      <a:pt x="1374" y="509"/>
                      <a:pt x="1374" y="508"/>
                      <a:pt x="1373" y="508"/>
                    </a:cubicBezTo>
                    <a:cubicBezTo>
                      <a:pt x="1372" y="508"/>
                      <a:pt x="1372" y="508"/>
                      <a:pt x="1372" y="508"/>
                    </a:cubicBezTo>
                    <a:cubicBezTo>
                      <a:pt x="1371" y="507"/>
                      <a:pt x="1371" y="507"/>
                      <a:pt x="1371" y="508"/>
                    </a:cubicBezTo>
                    <a:cubicBezTo>
                      <a:pt x="1370" y="508"/>
                      <a:pt x="1371" y="509"/>
                      <a:pt x="1371" y="509"/>
                    </a:cubicBezTo>
                    <a:cubicBezTo>
                      <a:pt x="1372" y="510"/>
                      <a:pt x="1372" y="510"/>
                      <a:pt x="1372" y="511"/>
                    </a:cubicBezTo>
                    <a:cubicBezTo>
                      <a:pt x="1372" y="511"/>
                      <a:pt x="1371" y="512"/>
                      <a:pt x="1371" y="512"/>
                    </a:cubicBezTo>
                    <a:cubicBezTo>
                      <a:pt x="1371" y="512"/>
                      <a:pt x="1372" y="512"/>
                      <a:pt x="1372" y="513"/>
                    </a:cubicBezTo>
                    <a:cubicBezTo>
                      <a:pt x="1372" y="513"/>
                      <a:pt x="1372" y="514"/>
                      <a:pt x="1372" y="514"/>
                    </a:cubicBezTo>
                    <a:cubicBezTo>
                      <a:pt x="1372" y="515"/>
                      <a:pt x="1373" y="515"/>
                      <a:pt x="1373" y="515"/>
                    </a:cubicBezTo>
                    <a:cubicBezTo>
                      <a:pt x="1374" y="515"/>
                      <a:pt x="1374" y="516"/>
                      <a:pt x="1374" y="517"/>
                    </a:cubicBezTo>
                    <a:cubicBezTo>
                      <a:pt x="1374" y="517"/>
                      <a:pt x="1375" y="518"/>
                      <a:pt x="1375" y="518"/>
                    </a:cubicBezTo>
                    <a:cubicBezTo>
                      <a:pt x="1375" y="519"/>
                      <a:pt x="1376" y="519"/>
                      <a:pt x="1376" y="519"/>
                    </a:cubicBezTo>
                    <a:cubicBezTo>
                      <a:pt x="1377" y="520"/>
                      <a:pt x="1376" y="521"/>
                      <a:pt x="1375" y="521"/>
                    </a:cubicBezTo>
                    <a:cubicBezTo>
                      <a:pt x="1375" y="521"/>
                      <a:pt x="1375" y="522"/>
                      <a:pt x="1375" y="522"/>
                    </a:cubicBezTo>
                    <a:cubicBezTo>
                      <a:pt x="1375" y="522"/>
                      <a:pt x="1374" y="522"/>
                      <a:pt x="1373" y="522"/>
                    </a:cubicBezTo>
                    <a:cubicBezTo>
                      <a:pt x="1372" y="522"/>
                      <a:pt x="1372" y="524"/>
                      <a:pt x="1372" y="525"/>
                    </a:cubicBezTo>
                    <a:cubicBezTo>
                      <a:pt x="1372" y="526"/>
                      <a:pt x="1373" y="527"/>
                      <a:pt x="1373" y="527"/>
                    </a:cubicBezTo>
                    <a:cubicBezTo>
                      <a:pt x="1373" y="527"/>
                      <a:pt x="1373" y="528"/>
                      <a:pt x="1374" y="528"/>
                    </a:cubicBezTo>
                    <a:cubicBezTo>
                      <a:pt x="1375" y="529"/>
                      <a:pt x="1375" y="529"/>
                      <a:pt x="1375" y="530"/>
                    </a:cubicBezTo>
                    <a:cubicBezTo>
                      <a:pt x="1375" y="530"/>
                      <a:pt x="1375" y="531"/>
                      <a:pt x="1375" y="531"/>
                    </a:cubicBezTo>
                    <a:cubicBezTo>
                      <a:pt x="1376" y="532"/>
                      <a:pt x="1376" y="532"/>
                      <a:pt x="1376" y="533"/>
                    </a:cubicBezTo>
                    <a:cubicBezTo>
                      <a:pt x="1376" y="533"/>
                      <a:pt x="1376" y="534"/>
                      <a:pt x="1377" y="534"/>
                    </a:cubicBezTo>
                    <a:cubicBezTo>
                      <a:pt x="1377" y="534"/>
                      <a:pt x="1377" y="534"/>
                      <a:pt x="1377" y="535"/>
                    </a:cubicBezTo>
                    <a:cubicBezTo>
                      <a:pt x="1378" y="535"/>
                      <a:pt x="1377" y="536"/>
                      <a:pt x="1376" y="537"/>
                    </a:cubicBezTo>
                    <a:cubicBezTo>
                      <a:pt x="1375" y="538"/>
                      <a:pt x="1375" y="537"/>
                      <a:pt x="1374" y="537"/>
                    </a:cubicBezTo>
                    <a:cubicBezTo>
                      <a:pt x="1373" y="537"/>
                      <a:pt x="1373" y="538"/>
                      <a:pt x="1373" y="539"/>
                    </a:cubicBezTo>
                    <a:cubicBezTo>
                      <a:pt x="1372" y="539"/>
                      <a:pt x="1371" y="539"/>
                      <a:pt x="1370" y="539"/>
                    </a:cubicBezTo>
                    <a:cubicBezTo>
                      <a:pt x="1369" y="539"/>
                      <a:pt x="1368" y="538"/>
                      <a:pt x="1368" y="537"/>
                    </a:cubicBezTo>
                    <a:cubicBezTo>
                      <a:pt x="1368" y="537"/>
                      <a:pt x="1367" y="536"/>
                      <a:pt x="1367" y="535"/>
                    </a:cubicBezTo>
                    <a:cubicBezTo>
                      <a:pt x="1366" y="534"/>
                      <a:pt x="1366" y="534"/>
                      <a:pt x="1365" y="534"/>
                    </a:cubicBezTo>
                    <a:cubicBezTo>
                      <a:pt x="1364" y="534"/>
                      <a:pt x="1364" y="534"/>
                      <a:pt x="1364" y="535"/>
                    </a:cubicBezTo>
                    <a:cubicBezTo>
                      <a:pt x="1364" y="535"/>
                      <a:pt x="1364" y="535"/>
                      <a:pt x="1364" y="536"/>
                    </a:cubicBezTo>
                    <a:cubicBezTo>
                      <a:pt x="1363" y="536"/>
                      <a:pt x="1363" y="535"/>
                      <a:pt x="1362" y="535"/>
                    </a:cubicBezTo>
                    <a:cubicBezTo>
                      <a:pt x="1362" y="535"/>
                      <a:pt x="1360" y="533"/>
                      <a:pt x="1360" y="533"/>
                    </a:cubicBezTo>
                    <a:cubicBezTo>
                      <a:pt x="1360" y="533"/>
                      <a:pt x="1359" y="534"/>
                      <a:pt x="1358" y="534"/>
                    </a:cubicBezTo>
                    <a:cubicBezTo>
                      <a:pt x="1357" y="534"/>
                      <a:pt x="1357" y="534"/>
                      <a:pt x="1357" y="534"/>
                    </a:cubicBezTo>
                    <a:cubicBezTo>
                      <a:pt x="1356" y="535"/>
                      <a:pt x="1355" y="533"/>
                      <a:pt x="1354" y="532"/>
                    </a:cubicBezTo>
                    <a:cubicBezTo>
                      <a:pt x="1354" y="532"/>
                      <a:pt x="1354" y="532"/>
                      <a:pt x="1353" y="531"/>
                    </a:cubicBezTo>
                    <a:cubicBezTo>
                      <a:pt x="1353" y="531"/>
                      <a:pt x="1353" y="531"/>
                      <a:pt x="1352" y="531"/>
                    </a:cubicBezTo>
                    <a:cubicBezTo>
                      <a:pt x="1352" y="530"/>
                      <a:pt x="1351" y="530"/>
                      <a:pt x="1351" y="529"/>
                    </a:cubicBezTo>
                    <a:cubicBezTo>
                      <a:pt x="1350" y="529"/>
                      <a:pt x="1349" y="529"/>
                      <a:pt x="1349" y="528"/>
                    </a:cubicBezTo>
                    <a:cubicBezTo>
                      <a:pt x="1349" y="528"/>
                      <a:pt x="1348" y="527"/>
                      <a:pt x="1348" y="527"/>
                    </a:cubicBezTo>
                    <a:cubicBezTo>
                      <a:pt x="1347" y="526"/>
                      <a:pt x="1347" y="526"/>
                      <a:pt x="1347" y="525"/>
                    </a:cubicBezTo>
                    <a:cubicBezTo>
                      <a:pt x="1347" y="524"/>
                      <a:pt x="1346" y="523"/>
                      <a:pt x="1346" y="523"/>
                    </a:cubicBezTo>
                    <a:cubicBezTo>
                      <a:pt x="1345" y="522"/>
                      <a:pt x="1345" y="521"/>
                      <a:pt x="1345" y="521"/>
                    </a:cubicBezTo>
                    <a:cubicBezTo>
                      <a:pt x="1346" y="520"/>
                      <a:pt x="1345" y="520"/>
                      <a:pt x="1345" y="519"/>
                    </a:cubicBezTo>
                    <a:cubicBezTo>
                      <a:pt x="1345" y="519"/>
                      <a:pt x="1345" y="518"/>
                      <a:pt x="1345" y="518"/>
                    </a:cubicBezTo>
                    <a:cubicBezTo>
                      <a:pt x="1345" y="517"/>
                      <a:pt x="1345" y="516"/>
                      <a:pt x="1345" y="515"/>
                    </a:cubicBezTo>
                    <a:cubicBezTo>
                      <a:pt x="1344" y="515"/>
                      <a:pt x="1344" y="514"/>
                      <a:pt x="1344" y="514"/>
                    </a:cubicBezTo>
                    <a:cubicBezTo>
                      <a:pt x="1343" y="514"/>
                      <a:pt x="1343" y="514"/>
                      <a:pt x="1342" y="514"/>
                    </a:cubicBezTo>
                    <a:cubicBezTo>
                      <a:pt x="1342" y="515"/>
                      <a:pt x="1338" y="514"/>
                      <a:pt x="1337" y="514"/>
                    </a:cubicBezTo>
                    <a:cubicBezTo>
                      <a:pt x="1336" y="514"/>
                      <a:pt x="1335" y="513"/>
                      <a:pt x="1334" y="513"/>
                    </a:cubicBezTo>
                    <a:cubicBezTo>
                      <a:pt x="1334" y="513"/>
                      <a:pt x="1333" y="513"/>
                      <a:pt x="1333" y="514"/>
                    </a:cubicBezTo>
                    <a:cubicBezTo>
                      <a:pt x="1333" y="514"/>
                      <a:pt x="1332" y="514"/>
                      <a:pt x="1332" y="515"/>
                    </a:cubicBezTo>
                    <a:cubicBezTo>
                      <a:pt x="1331" y="515"/>
                      <a:pt x="1330" y="515"/>
                      <a:pt x="1329" y="515"/>
                    </a:cubicBezTo>
                    <a:cubicBezTo>
                      <a:pt x="1329" y="515"/>
                      <a:pt x="1329" y="515"/>
                      <a:pt x="1329" y="516"/>
                    </a:cubicBezTo>
                    <a:cubicBezTo>
                      <a:pt x="1329" y="516"/>
                      <a:pt x="1330" y="517"/>
                      <a:pt x="1330" y="517"/>
                    </a:cubicBezTo>
                    <a:cubicBezTo>
                      <a:pt x="1331" y="517"/>
                      <a:pt x="1331" y="518"/>
                      <a:pt x="1330" y="519"/>
                    </a:cubicBezTo>
                    <a:cubicBezTo>
                      <a:pt x="1330" y="519"/>
                      <a:pt x="1330" y="520"/>
                      <a:pt x="1330" y="520"/>
                    </a:cubicBezTo>
                    <a:cubicBezTo>
                      <a:pt x="1330" y="520"/>
                      <a:pt x="1329" y="521"/>
                      <a:pt x="1329" y="521"/>
                    </a:cubicBezTo>
                    <a:cubicBezTo>
                      <a:pt x="1329" y="521"/>
                      <a:pt x="1328" y="521"/>
                      <a:pt x="1328" y="521"/>
                    </a:cubicBezTo>
                    <a:cubicBezTo>
                      <a:pt x="1327" y="522"/>
                      <a:pt x="1328" y="522"/>
                      <a:pt x="1328" y="523"/>
                    </a:cubicBezTo>
                    <a:cubicBezTo>
                      <a:pt x="1328" y="524"/>
                      <a:pt x="1327" y="525"/>
                      <a:pt x="1327" y="526"/>
                    </a:cubicBezTo>
                    <a:cubicBezTo>
                      <a:pt x="1327" y="526"/>
                      <a:pt x="1329" y="527"/>
                      <a:pt x="1329" y="527"/>
                    </a:cubicBezTo>
                    <a:cubicBezTo>
                      <a:pt x="1330" y="528"/>
                      <a:pt x="1331" y="528"/>
                      <a:pt x="1331" y="529"/>
                    </a:cubicBezTo>
                    <a:cubicBezTo>
                      <a:pt x="1331" y="529"/>
                      <a:pt x="1331" y="529"/>
                      <a:pt x="1330" y="530"/>
                    </a:cubicBezTo>
                    <a:cubicBezTo>
                      <a:pt x="1330" y="531"/>
                      <a:pt x="1332" y="532"/>
                      <a:pt x="1332" y="533"/>
                    </a:cubicBezTo>
                    <a:cubicBezTo>
                      <a:pt x="1332" y="534"/>
                      <a:pt x="1332" y="534"/>
                      <a:pt x="1332" y="535"/>
                    </a:cubicBezTo>
                    <a:cubicBezTo>
                      <a:pt x="1332" y="535"/>
                      <a:pt x="1332" y="535"/>
                      <a:pt x="1332" y="536"/>
                    </a:cubicBezTo>
                    <a:cubicBezTo>
                      <a:pt x="1332" y="537"/>
                      <a:pt x="1331" y="537"/>
                      <a:pt x="1331" y="537"/>
                    </a:cubicBezTo>
                    <a:cubicBezTo>
                      <a:pt x="1330" y="537"/>
                      <a:pt x="1330" y="538"/>
                      <a:pt x="1330" y="538"/>
                    </a:cubicBezTo>
                    <a:cubicBezTo>
                      <a:pt x="1330" y="539"/>
                      <a:pt x="1330" y="540"/>
                      <a:pt x="1329" y="540"/>
                    </a:cubicBezTo>
                    <a:cubicBezTo>
                      <a:pt x="1329" y="541"/>
                      <a:pt x="1329" y="541"/>
                      <a:pt x="1329" y="542"/>
                    </a:cubicBezTo>
                    <a:cubicBezTo>
                      <a:pt x="1328" y="542"/>
                      <a:pt x="1328" y="542"/>
                      <a:pt x="1327" y="542"/>
                    </a:cubicBezTo>
                    <a:cubicBezTo>
                      <a:pt x="1327" y="541"/>
                      <a:pt x="1326" y="542"/>
                      <a:pt x="1326" y="542"/>
                    </a:cubicBezTo>
                    <a:cubicBezTo>
                      <a:pt x="1325" y="542"/>
                      <a:pt x="1324" y="541"/>
                      <a:pt x="1324" y="541"/>
                    </a:cubicBezTo>
                    <a:cubicBezTo>
                      <a:pt x="1324" y="540"/>
                      <a:pt x="1324" y="538"/>
                      <a:pt x="1324" y="538"/>
                    </a:cubicBezTo>
                    <a:cubicBezTo>
                      <a:pt x="1324" y="537"/>
                      <a:pt x="1324" y="534"/>
                      <a:pt x="1324" y="533"/>
                    </a:cubicBezTo>
                    <a:cubicBezTo>
                      <a:pt x="1323" y="532"/>
                      <a:pt x="1323" y="533"/>
                      <a:pt x="1322" y="533"/>
                    </a:cubicBezTo>
                    <a:cubicBezTo>
                      <a:pt x="1322" y="533"/>
                      <a:pt x="1321" y="532"/>
                      <a:pt x="1321" y="532"/>
                    </a:cubicBezTo>
                    <a:cubicBezTo>
                      <a:pt x="1321" y="532"/>
                      <a:pt x="1321" y="531"/>
                      <a:pt x="1320" y="531"/>
                    </a:cubicBezTo>
                    <a:cubicBezTo>
                      <a:pt x="1319" y="531"/>
                      <a:pt x="1317" y="529"/>
                      <a:pt x="1316" y="529"/>
                    </a:cubicBezTo>
                    <a:cubicBezTo>
                      <a:pt x="1316" y="528"/>
                      <a:pt x="1314" y="526"/>
                      <a:pt x="1313" y="525"/>
                    </a:cubicBezTo>
                    <a:cubicBezTo>
                      <a:pt x="1313" y="524"/>
                      <a:pt x="1313" y="522"/>
                      <a:pt x="1313" y="522"/>
                    </a:cubicBezTo>
                    <a:cubicBezTo>
                      <a:pt x="1314" y="521"/>
                      <a:pt x="1314" y="521"/>
                      <a:pt x="1314" y="521"/>
                    </a:cubicBezTo>
                    <a:cubicBezTo>
                      <a:pt x="1314" y="521"/>
                      <a:pt x="1312" y="521"/>
                      <a:pt x="1312" y="521"/>
                    </a:cubicBezTo>
                    <a:cubicBezTo>
                      <a:pt x="1311" y="521"/>
                      <a:pt x="1309" y="521"/>
                      <a:pt x="1309" y="521"/>
                    </a:cubicBezTo>
                    <a:cubicBezTo>
                      <a:pt x="1309" y="521"/>
                      <a:pt x="1307" y="520"/>
                      <a:pt x="1307" y="521"/>
                    </a:cubicBezTo>
                    <a:cubicBezTo>
                      <a:pt x="1306" y="521"/>
                      <a:pt x="1306" y="522"/>
                      <a:pt x="1305" y="522"/>
                    </a:cubicBezTo>
                    <a:cubicBezTo>
                      <a:pt x="1305" y="523"/>
                      <a:pt x="1303" y="525"/>
                      <a:pt x="1303" y="526"/>
                    </a:cubicBezTo>
                    <a:cubicBezTo>
                      <a:pt x="1303" y="527"/>
                      <a:pt x="1303" y="527"/>
                      <a:pt x="1302" y="527"/>
                    </a:cubicBezTo>
                    <a:cubicBezTo>
                      <a:pt x="1302" y="527"/>
                      <a:pt x="1302" y="529"/>
                      <a:pt x="1302" y="529"/>
                    </a:cubicBezTo>
                    <a:cubicBezTo>
                      <a:pt x="1302" y="530"/>
                      <a:pt x="1300" y="532"/>
                      <a:pt x="1300" y="532"/>
                    </a:cubicBezTo>
                    <a:cubicBezTo>
                      <a:pt x="1300" y="532"/>
                      <a:pt x="1299" y="532"/>
                      <a:pt x="1299" y="531"/>
                    </a:cubicBezTo>
                    <a:cubicBezTo>
                      <a:pt x="1298" y="531"/>
                      <a:pt x="1298" y="529"/>
                      <a:pt x="1298" y="528"/>
                    </a:cubicBezTo>
                    <a:cubicBezTo>
                      <a:pt x="1298" y="528"/>
                      <a:pt x="1297" y="526"/>
                      <a:pt x="1297" y="526"/>
                    </a:cubicBezTo>
                    <a:cubicBezTo>
                      <a:pt x="1296" y="525"/>
                      <a:pt x="1291" y="523"/>
                      <a:pt x="1290" y="523"/>
                    </a:cubicBezTo>
                    <a:cubicBezTo>
                      <a:pt x="1289" y="523"/>
                      <a:pt x="1287" y="522"/>
                      <a:pt x="1285" y="522"/>
                    </a:cubicBezTo>
                    <a:cubicBezTo>
                      <a:pt x="1284" y="521"/>
                      <a:pt x="1284" y="522"/>
                      <a:pt x="1284" y="522"/>
                    </a:cubicBezTo>
                    <a:cubicBezTo>
                      <a:pt x="1283" y="523"/>
                      <a:pt x="1283" y="523"/>
                      <a:pt x="1282" y="523"/>
                    </a:cubicBezTo>
                    <a:cubicBezTo>
                      <a:pt x="1282" y="523"/>
                      <a:pt x="1282" y="523"/>
                      <a:pt x="1281" y="524"/>
                    </a:cubicBezTo>
                    <a:cubicBezTo>
                      <a:pt x="1281" y="524"/>
                      <a:pt x="1282" y="525"/>
                      <a:pt x="1281" y="525"/>
                    </a:cubicBezTo>
                    <a:cubicBezTo>
                      <a:pt x="1280" y="525"/>
                      <a:pt x="1279" y="525"/>
                      <a:pt x="1278" y="525"/>
                    </a:cubicBezTo>
                    <a:cubicBezTo>
                      <a:pt x="1277" y="524"/>
                      <a:pt x="1277" y="524"/>
                      <a:pt x="1276" y="523"/>
                    </a:cubicBezTo>
                    <a:cubicBezTo>
                      <a:pt x="1276" y="522"/>
                      <a:pt x="1276" y="521"/>
                      <a:pt x="1275" y="520"/>
                    </a:cubicBezTo>
                    <a:cubicBezTo>
                      <a:pt x="1274" y="519"/>
                      <a:pt x="1274" y="520"/>
                      <a:pt x="1273" y="519"/>
                    </a:cubicBezTo>
                    <a:cubicBezTo>
                      <a:pt x="1272" y="519"/>
                      <a:pt x="1272" y="518"/>
                      <a:pt x="1273" y="518"/>
                    </a:cubicBezTo>
                    <a:cubicBezTo>
                      <a:pt x="1273" y="517"/>
                      <a:pt x="1272" y="517"/>
                      <a:pt x="1272" y="516"/>
                    </a:cubicBezTo>
                    <a:cubicBezTo>
                      <a:pt x="1271" y="515"/>
                      <a:pt x="1270" y="513"/>
                      <a:pt x="1270" y="511"/>
                    </a:cubicBezTo>
                    <a:cubicBezTo>
                      <a:pt x="1270" y="510"/>
                      <a:pt x="1270" y="509"/>
                      <a:pt x="1270" y="508"/>
                    </a:cubicBezTo>
                    <a:cubicBezTo>
                      <a:pt x="1270" y="507"/>
                      <a:pt x="1268" y="507"/>
                      <a:pt x="1267" y="507"/>
                    </a:cubicBezTo>
                    <a:cubicBezTo>
                      <a:pt x="1266" y="506"/>
                      <a:pt x="1267" y="506"/>
                      <a:pt x="1267" y="505"/>
                    </a:cubicBezTo>
                    <a:cubicBezTo>
                      <a:pt x="1268" y="505"/>
                      <a:pt x="1266" y="504"/>
                      <a:pt x="1267" y="504"/>
                    </a:cubicBezTo>
                    <a:cubicBezTo>
                      <a:pt x="1267" y="503"/>
                      <a:pt x="1268" y="502"/>
                      <a:pt x="1268" y="501"/>
                    </a:cubicBezTo>
                    <a:cubicBezTo>
                      <a:pt x="1269" y="501"/>
                      <a:pt x="1270" y="500"/>
                      <a:pt x="1270" y="500"/>
                    </a:cubicBezTo>
                    <a:cubicBezTo>
                      <a:pt x="1271" y="500"/>
                      <a:pt x="1271" y="500"/>
                      <a:pt x="1272" y="500"/>
                    </a:cubicBezTo>
                    <a:cubicBezTo>
                      <a:pt x="1273" y="501"/>
                      <a:pt x="1273" y="500"/>
                      <a:pt x="1274" y="500"/>
                    </a:cubicBezTo>
                    <a:cubicBezTo>
                      <a:pt x="1274" y="500"/>
                      <a:pt x="1274" y="500"/>
                      <a:pt x="1273" y="499"/>
                    </a:cubicBezTo>
                    <a:cubicBezTo>
                      <a:pt x="1272" y="498"/>
                      <a:pt x="1271" y="498"/>
                      <a:pt x="1271" y="497"/>
                    </a:cubicBezTo>
                    <a:cubicBezTo>
                      <a:pt x="1271" y="496"/>
                      <a:pt x="1272" y="496"/>
                      <a:pt x="1273" y="496"/>
                    </a:cubicBezTo>
                    <a:cubicBezTo>
                      <a:pt x="1273" y="496"/>
                      <a:pt x="1273" y="495"/>
                      <a:pt x="1274" y="495"/>
                    </a:cubicBezTo>
                    <a:cubicBezTo>
                      <a:pt x="1275" y="495"/>
                      <a:pt x="1275" y="494"/>
                      <a:pt x="1275" y="493"/>
                    </a:cubicBezTo>
                    <a:cubicBezTo>
                      <a:pt x="1275" y="492"/>
                      <a:pt x="1275" y="491"/>
                      <a:pt x="1274" y="490"/>
                    </a:cubicBezTo>
                    <a:cubicBezTo>
                      <a:pt x="1273" y="490"/>
                      <a:pt x="1274" y="488"/>
                      <a:pt x="1274" y="488"/>
                    </a:cubicBezTo>
                    <a:cubicBezTo>
                      <a:pt x="1274" y="487"/>
                      <a:pt x="1274" y="486"/>
                      <a:pt x="1274" y="486"/>
                    </a:cubicBezTo>
                    <a:cubicBezTo>
                      <a:pt x="1273" y="486"/>
                      <a:pt x="1273" y="486"/>
                      <a:pt x="1272" y="485"/>
                    </a:cubicBezTo>
                    <a:cubicBezTo>
                      <a:pt x="1272" y="484"/>
                      <a:pt x="1271" y="484"/>
                      <a:pt x="1270" y="484"/>
                    </a:cubicBezTo>
                    <a:cubicBezTo>
                      <a:pt x="1268" y="484"/>
                      <a:pt x="1268" y="486"/>
                      <a:pt x="1268" y="486"/>
                    </a:cubicBezTo>
                    <a:cubicBezTo>
                      <a:pt x="1268" y="487"/>
                      <a:pt x="1268" y="487"/>
                      <a:pt x="1267" y="487"/>
                    </a:cubicBezTo>
                    <a:cubicBezTo>
                      <a:pt x="1267" y="486"/>
                      <a:pt x="1266" y="486"/>
                      <a:pt x="1265" y="486"/>
                    </a:cubicBezTo>
                    <a:cubicBezTo>
                      <a:pt x="1264" y="486"/>
                      <a:pt x="1264" y="485"/>
                      <a:pt x="1264" y="485"/>
                    </a:cubicBezTo>
                    <a:cubicBezTo>
                      <a:pt x="1263" y="485"/>
                      <a:pt x="1262" y="483"/>
                      <a:pt x="1262" y="482"/>
                    </a:cubicBezTo>
                    <a:cubicBezTo>
                      <a:pt x="1262" y="482"/>
                      <a:pt x="1262" y="482"/>
                      <a:pt x="1262" y="481"/>
                    </a:cubicBezTo>
                    <a:cubicBezTo>
                      <a:pt x="1263" y="481"/>
                      <a:pt x="1261" y="480"/>
                      <a:pt x="1261" y="479"/>
                    </a:cubicBezTo>
                    <a:cubicBezTo>
                      <a:pt x="1261" y="479"/>
                      <a:pt x="1261" y="475"/>
                      <a:pt x="1260" y="474"/>
                    </a:cubicBezTo>
                    <a:cubicBezTo>
                      <a:pt x="1260" y="473"/>
                      <a:pt x="1261" y="473"/>
                      <a:pt x="1260" y="472"/>
                    </a:cubicBezTo>
                    <a:cubicBezTo>
                      <a:pt x="1260" y="470"/>
                      <a:pt x="1260" y="470"/>
                      <a:pt x="1259" y="470"/>
                    </a:cubicBezTo>
                    <a:cubicBezTo>
                      <a:pt x="1258" y="470"/>
                      <a:pt x="1258" y="471"/>
                      <a:pt x="1258" y="472"/>
                    </a:cubicBezTo>
                    <a:cubicBezTo>
                      <a:pt x="1258" y="472"/>
                      <a:pt x="1257" y="473"/>
                      <a:pt x="1256" y="473"/>
                    </a:cubicBezTo>
                    <a:cubicBezTo>
                      <a:pt x="1255" y="473"/>
                      <a:pt x="1253" y="474"/>
                      <a:pt x="1253" y="474"/>
                    </a:cubicBezTo>
                    <a:cubicBezTo>
                      <a:pt x="1252" y="474"/>
                      <a:pt x="1251" y="475"/>
                      <a:pt x="1250" y="475"/>
                    </a:cubicBezTo>
                    <a:cubicBezTo>
                      <a:pt x="1249" y="475"/>
                      <a:pt x="1248" y="473"/>
                      <a:pt x="1248" y="472"/>
                    </a:cubicBezTo>
                    <a:cubicBezTo>
                      <a:pt x="1248" y="471"/>
                      <a:pt x="1250" y="469"/>
                      <a:pt x="1250" y="469"/>
                    </a:cubicBezTo>
                    <a:cubicBezTo>
                      <a:pt x="1250" y="469"/>
                      <a:pt x="1250" y="469"/>
                      <a:pt x="1250" y="469"/>
                    </a:cubicBezTo>
                    <a:cubicBezTo>
                      <a:pt x="1251" y="470"/>
                      <a:pt x="1254" y="469"/>
                      <a:pt x="1255" y="469"/>
                    </a:cubicBezTo>
                    <a:cubicBezTo>
                      <a:pt x="1256" y="469"/>
                      <a:pt x="1258" y="469"/>
                      <a:pt x="1259" y="468"/>
                    </a:cubicBezTo>
                    <a:cubicBezTo>
                      <a:pt x="1260" y="468"/>
                      <a:pt x="1261" y="468"/>
                      <a:pt x="1262" y="468"/>
                    </a:cubicBezTo>
                    <a:cubicBezTo>
                      <a:pt x="1262" y="467"/>
                      <a:pt x="1262" y="467"/>
                      <a:pt x="1262" y="467"/>
                    </a:cubicBezTo>
                    <a:cubicBezTo>
                      <a:pt x="1262" y="467"/>
                      <a:pt x="1261" y="467"/>
                      <a:pt x="1261" y="467"/>
                    </a:cubicBezTo>
                    <a:cubicBezTo>
                      <a:pt x="1260" y="467"/>
                      <a:pt x="1260" y="466"/>
                      <a:pt x="1260" y="466"/>
                    </a:cubicBezTo>
                    <a:cubicBezTo>
                      <a:pt x="1260" y="465"/>
                      <a:pt x="1260" y="465"/>
                      <a:pt x="1260" y="464"/>
                    </a:cubicBezTo>
                    <a:cubicBezTo>
                      <a:pt x="1260" y="463"/>
                      <a:pt x="1259" y="463"/>
                      <a:pt x="1259" y="464"/>
                    </a:cubicBezTo>
                    <a:cubicBezTo>
                      <a:pt x="1258" y="464"/>
                      <a:pt x="1258" y="464"/>
                      <a:pt x="1257" y="464"/>
                    </a:cubicBezTo>
                    <a:cubicBezTo>
                      <a:pt x="1257" y="463"/>
                      <a:pt x="1256" y="464"/>
                      <a:pt x="1256" y="464"/>
                    </a:cubicBezTo>
                    <a:cubicBezTo>
                      <a:pt x="1255" y="464"/>
                      <a:pt x="1255" y="464"/>
                      <a:pt x="1254" y="464"/>
                    </a:cubicBezTo>
                    <a:cubicBezTo>
                      <a:pt x="1254" y="464"/>
                      <a:pt x="1255" y="463"/>
                      <a:pt x="1254" y="463"/>
                    </a:cubicBezTo>
                    <a:cubicBezTo>
                      <a:pt x="1253" y="463"/>
                      <a:pt x="1253" y="463"/>
                      <a:pt x="1253" y="464"/>
                    </a:cubicBezTo>
                    <a:cubicBezTo>
                      <a:pt x="1253" y="464"/>
                      <a:pt x="1251" y="463"/>
                      <a:pt x="1250" y="463"/>
                    </a:cubicBezTo>
                    <a:cubicBezTo>
                      <a:pt x="1249" y="464"/>
                      <a:pt x="1248" y="464"/>
                      <a:pt x="1248" y="464"/>
                    </a:cubicBezTo>
                    <a:cubicBezTo>
                      <a:pt x="1248" y="463"/>
                      <a:pt x="1247" y="462"/>
                      <a:pt x="1246" y="462"/>
                    </a:cubicBezTo>
                    <a:cubicBezTo>
                      <a:pt x="1245" y="461"/>
                      <a:pt x="1244" y="461"/>
                      <a:pt x="1243" y="460"/>
                    </a:cubicBezTo>
                    <a:cubicBezTo>
                      <a:pt x="1242" y="459"/>
                      <a:pt x="1242" y="460"/>
                      <a:pt x="1242" y="460"/>
                    </a:cubicBezTo>
                    <a:cubicBezTo>
                      <a:pt x="1242" y="460"/>
                      <a:pt x="1241" y="461"/>
                      <a:pt x="1240" y="460"/>
                    </a:cubicBezTo>
                    <a:cubicBezTo>
                      <a:pt x="1240" y="460"/>
                      <a:pt x="1239" y="460"/>
                      <a:pt x="1238" y="460"/>
                    </a:cubicBezTo>
                    <a:cubicBezTo>
                      <a:pt x="1237" y="460"/>
                      <a:pt x="1236" y="459"/>
                      <a:pt x="1236" y="458"/>
                    </a:cubicBezTo>
                    <a:cubicBezTo>
                      <a:pt x="1236" y="457"/>
                      <a:pt x="1236" y="455"/>
                      <a:pt x="1236" y="455"/>
                    </a:cubicBezTo>
                    <a:cubicBezTo>
                      <a:pt x="1235" y="454"/>
                      <a:pt x="1234" y="454"/>
                      <a:pt x="1233" y="454"/>
                    </a:cubicBezTo>
                    <a:cubicBezTo>
                      <a:pt x="1232" y="454"/>
                      <a:pt x="1232" y="454"/>
                      <a:pt x="1232" y="453"/>
                    </a:cubicBezTo>
                    <a:cubicBezTo>
                      <a:pt x="1231" y="453"/>
                      <a:pt x="1231" y="453"/>
                      <a:pt x="1230" y="452"/>
                    </a:cubicBezTo>
                    <a:cubicBezTo>
                      <a:pt x="1229" y="452"/>
                      <a:pt x="1228" y="451"/>
                      <a:pt x="1228" y="450"/>
                    </a:cubicBezTo>
                    <a:cubicBezTo>
                      <a:pt x="1228" y="449"/>
                      <a:pt x="1228" y="449"/>
                      <a:pt x="1227" y="449"/>
                    </a:cubicBezTo>
                    <a:cubicBezTo>
                      <a:pt x="1227" y="448"/>
                      <a:pt x="1226" y="448"/>
                      <a:pt x="1226" y="447"/>
                    </a:cubicBezTo>
                    <a:cubicBezTo>
                      <a:pt x="1226" y="446"/>
                      <a:pt x="1227" y="446"/>
                      <a:pt x="1227" y="446"/>
                    </a:cubicBezTo>
                    <a:cubicBezTo>
                      <a:pt x="1227" y="446"/>
                      <a:pt x="1226" y="446"/>
                      <a:pt x="1226" y="445"/>
                    </a:cubicBezTo>
                    <a:cubicBezTo>
                      <a:pt x="1225" y="445"/>
                      <a:pt x="1225" y="443"/>
                      <a:pt x="1225" y="443"/>
                    </a:cubicBezTo>
                    <a:cubicBezTo>
                      <a:pt x="1225" y="442"/>
                      <a:pt x="1224" y="442"/>
                      <a:pt x="1224" y="441"/>
                    </a:cubicBezTo>
                    <a:cubicBezTo>
                      <a:pt x="1224" y="441"/>
                      <a:pt x="1223" y="441"/>
                      <a:pt x="1222" y="441"/>
                    </a:cubicBezTo>
                    <a:cubicBezTo>
                      <a:pt x="1222" y="441"/>
                      <a:pt x="1221" y="441"/>
                      <a:pt x="1221" y="440"/>
                    </a:cubicBezTo>
                    <a:cubicBezTo>
                      <a:pt x="1222" y="440"/>
                      <a:pt x="1221" y="440"/>
                      <a:pt x="1221" y="439"/>
                    </a:cubicBezTo>
                    <a:cubicBezTo>
                      <a:pt x="1220" y="439"/>
                      <a:pt x="1219" y="438"/>
                      <a:pt x="1218" y="437"/>
                    </a:cubicBezTo>
                    <a:cubicBezTo>
                      <a:pt x="1218" y="436"/>
                      <a:pt x="1217" y="434"/>
                      <a:pt x="1216" y="434"/>
                    </a:cubicBezTo>
                    <a:cubicBezTo>
                      <a:pt x="1216" y="434"/>
                      <a:pt x="1215" y="435"/>
                      <a:pt x="1215" y="436"/>
                    </a:cubicBezTo>
                    <a:cubicBezTo>
                      <a:pt x="1215" y="437"/>
                      <a:pt x="1214" y="436"/>
                      <a:pt x="1214" y="437"/>
                    </a:cubicBezTo>
                    <a:cubicBezTo>
                      <a:pt x="1215" y="438"/>
                      <a:pt x="1214" y="438"/>
                      <a:pt x="1213" y="438"/>
                    </a:cubicBezTo>
                    <a:cubicBezTo>
                      <a:pt x="1212" y="438"/>
                      <a:pt x="1212" y="438"/>
                      <a:pt x="1211" y="439"/>
                    </a:cubicBezTo>
                    <a:cubicBezTo>
                      <a:pt x="1211" y="439"/>
                      <a:pt x="1210" y="440"/>
                      <a:pt x="1210" y="440"/>
                    </a:cubicBezTo>
                    <a:cubicBezTo>
                      <a:pt x="1209" y="440"/>
                      <a:pt x="1208" y="440"/>
                      <a:pt x="1208" y="440"/>
                    </a:cubicBezTo>
                    <a:cubicBezTo>
                      <a:pt x="1207" y="439"/>
                      <a:pt x="1207" y="440"/>
                      <a:pt x="1206" y="440"/>
                    </a:cubicBezTo>
                    <a:cubicBezTo>
                      <a:pt x="1206" y="440"/>
                      <a:pt x="1206" y="439"/>
                      <a:pt x="1205" y="439"/>
                    </a:cubicBezTo>
                    <a:cubicBezTo>
                      <a:pt x="1204" y="439"/>
                      <a:pt x="1204" y="439"/>
                      <a:pt x="1204" y="440"/>
                    </a:cubicBezTo>
                    <a:cubicBezTo>
                      <a:pt x="1205" y="441"/>
                      <a:pt x="1204" y="442"/>
                      <a:pt x="1204" y="442"/>
                    </a:cubicBezTo>
                    <a:cubicBezTo>
                      <a:pt x="1204" y="442"/>
                      <a:pt x="1203" y="442"/>
                      <a:pt x="1202" y="442"/>
                    </a:cubicBezTo>
                    <a:cubicBezTo>
                      <a:pt x="1201" y="442"/>
                      <a:pt x="1201" y="442"/>
                      <a:pt x="1201" y="441"/>
                    </a:cubicBezTo>
                    <a:cubicBezTo>
                      <a:pt x="1201" y="441"/>
                      <a:pt x="1200" y="440"/>
                      <a:pt x="1200" y="440"/>
                    </a:cubicBezTo>
                    <a:cubicBezTo>
                      <a:pt x="1200" y="439"/>
                      <a:pt x="1200" y="439"/>
                      <a:pt x="1199" y="439"/>
                    </a:cubicBezTo>
                    <a:cubicBezTo>
                      <a:pt x="1199" y="439"/>
                      <a:pt x="1199" y="440"/>
                      <a:pt x="1198" y="441"/>
                    </a:cubicBezTo>
                    <a:cubicBezTo>
                      <a:pt x="1198" y="441"/>
                      <a:pt x="1197" y="442"/>
                      <a:pt x="1198" y="443"/>
                    </a:cubicBezTo>
                    <a:cubicBezTo>
                      <a:pt x="1198" y="443"/>
                      <a:pt x="1198" y="443"/>
                      <a:pt x="1198" y="444"/>
                    </a:cubicBezTo>
                    <a:cubicBezTo>
                      <a:pt x="1197" y="445"/>
                      <a:pt x="1197" y="445"/>
                      <a:pt x="1196" y="446"/>
                    </a:cubicBezTo>
                    <a:cubicBezTo>
                      <a:pt x="1196" y="446"/>
                      <a:pt x="1195" y="446"/>
                      <a:pt x="1195" y="445"/>
                    </a:cubicBezTo>
                    <a:cubicBezTo>
                      <a:pt x="1195" y="444"/>
                      <a:pt x="1195" y="445"/>
                      <a:pt x="1194" y="445"/>
                    </a:cubicBezTo>
                    <a:cubicBezTo>
                      <a:pt x="1193" y="444"/>
                      <a:pt x="1192" y="444"/>
                      <a:pt x="1191" y="445"/>
                    </a:cubicBezTo>
                    <a:cubicBezTo>
                      <a:pt x="1191" y="445"/>
                      <a:pt x="1191" y="447"/>
                      <a:pt x="1191" y="447"/>
                    </a:cubicBezTo>
                    <a:cubicBezTo>
                      <a:pt x="1191" y="447"/>
                      <a:pt x="1189" y="446"/>
                      <a:pt x="1188" y="445"/>
                    </a:cubicBezTo>
                    <a:cubicBezTo>
                      <a:pt x="1187" y="445"/>
                      <a:pt x="1187" y="445"/>
                      <a:pt x="1186" y="445"/>
                    </a:cubicBezTo>
                    <a:cubicBezTo>
                      <a:pt x="1185" y="446"/>
                      <a:pt x="1185" y="445"/>
                      <a:pt x="1184" y="445"/>
                    </a:cubicBezTo>
                    <a:cubicBezTo>
                      <a:pt x="1183" y="445"/>
                      <a:pt x="1182" y="446"/>
                      <a:pt x="1182" y="447"/>
                    </a:cubicBezTo>
                    <a:cubicBezTo>
                      <a:pt x="1182" y="447"/>
                      <a:pt x="1182" y="449"/>
                      <a:pt x="1182" y="449"/>
                    </a:cubicBezTo>
                    <a:cubicBezTo>
                      <a:pt x="1182" y="450"/>
                      <a:pt x="1181" y="450"/>
                      <a:pt x="1181" y="450"/>
                    </a:cubicBezTo>
                    <a:cubicBezTo>
                      <a:pt x="1180" y="450"/>
                      <a:pt x="1180" y="450"/>
                      <a:pt x="1179" y="450"/>
                    </a:cubicBezTo>
                    <a:cubicBezTo>
                      <a:pt x="1179" y="451"/>
                      <a:pt x="1179" y="451"/>
                      <a:pt x="1179" y="452"/>
                    </a:cubicBezTo>
                    <a:cubicBezTo>
                      <a:pt x="1178" y="452"/>
                      <a:pt x="1177" y="451"/>
                      <a:pt x="1176" y="451"/>
                    </a:cubicBezTo>
                    <a:cubicBezTo>
                      <a:pt x="1176" y="450"/>
                      <a:pt x="1176" y="450"/>
                      <a:pt x="1175" y="449"/>
                    </a:cubicBezTo>
                    <a:cubicBezTo>
                      <a:pt x="1175" y="448"/>
                      <a:pt x="1174" y="448"/>
                      <a:pt x="1173" y="448"/>
                    </a:cubicBezTo>
                    <a:cubicBezTo>
                      <a:pt x="1171" y="448"/>
                      <a:pt x="1171" y="448"/>
                      <a:pt x="1171" y="448"/>
                    </a:cubicBezTo>
                    <a:cubicBezTo>
                      <a:pt x="1170" y="448"/>
                      <a:pt x="1170" y="449"/>
                      <a:pt x="1170" y="449"/>
                    </a:cubicBezTo>
                    <a:cubicBezTo>
                      <a:pt x="1170" y="450"/>
                      <a:pt x="1169" y="450"/>
                      <a:pt x="1169" y="449"/>
                    </a:cubicBezTo>
                    <a:cubicBezTo>
                      <a:pt x="1169" y="449"/>
                      <a:pt x="1168" y="449"/>
                      <a:pt x="1168" y="448"/>
                    </a:cubicBezTo>
                    <a:cubicBezTo>
                      <a:pt x="1167" y="447"/>
                      <a:pt x="1167" y="448"/>
                      <a:pt x="1166" y="448"/>
                    </a:cubicBezTo>
                    <a:cubicBezTo>
                      <a:pt x="1166" y="448"/>
                      <a:pt x="1166" y="446"/>
                      <a:pt x="1165" y="446"/>
                    </a:cubicBezTo>
                    <a:cubicBezTo>
                      <a:pt x="1165" y="445"/>
                      <a:pt x="1163" y="446"/>
                      <a:pt x="1162" y="446"/>
                    </a:cubicBezTo>
                    <a:cubicBezTo>
                      <a:pt x="1162" y="447"/>
                      <a:pt x="1161" y="447"/>
                      <a:pt x="1161" y="447"/>
                    </a:cubicBezTo>
                    <a:cubicBezTo>
                      <a:pt x="1160" y="446"/>
                      <a:pt x="1160" y="446"/>
                      <a:pt x="1159" y="446"/>
                    </a:cubicBezTo>
                    <a:cubicBezTo>
                      <a:pt x="1158" y="446"/>
                      <a:pt x="1157" y="446"/>
                      <a:pt x="1157" y="446"/>
                    </a:cubicBezTo>
                    <a:cubicBezTo>
                      <a:pt x="1157" y="445"/>
                      <a:pt x="1158" y="445"/>
                      <a:pt x="1157" y="443"/>
                    </a:cubicBezTo>
                    <a:cubicBezTo>
                      <a:pt x="1157" y="441"/>
                      <a:pt x="1157" y="442"/>
                      <a:pt x="1156" y="442"/>
                    </a:cubicBezTo>
                    <a:cubicBezTo>
                      <a:pt x="1155" y="441"/>
                      <a:pt x="1156" y="441"/>
                      <a:pt x="1156" y="439"/>
                    </a:cubicBezTo>
                    <a:cubicBezTo>
                      <a:pt x="1156" y="438"/>
                      <a:pt x="1153" y="438"/>
                      <a:pt x="1152" y="437"/>
                    </a:cubicBezTo>
                    <a:cubicBezTo>
                      <a:pt x="1151" y="437"/>
                      <a:pt x="1151" y="437"/>
                      <a:pt x="1150" y="437"/>
                    </a:cubicBezTo>
                    <a:cubicBezTo>
                      <a:pt x="1150" y="437"/>
                      <a:pt x="1149" y="436"/>
                      <a:pt x="1149" y="435"/>
                    </a:cubicBezTo>
                    <a:cubicBezTo>
                      <a:pt x="1148" y="435"/>
                      <a:pt x="1147" y="435"/>
                      <a:pt x="1146" y="435"/>
                    </a:cubicBezTo>
                    <a:cubicBezTo>
                      <a:pt x="1145" y="435"/>
                      <a:pt x="1145" y="436"/>
                      <a:pt x="1144" y="435"/>
                    </a:cubicBezTo>
                    <a:cubicBezTo>
                      <a:pt x="1144" y="434"/>
                      <a:pt x="1143" y="435"/>
                      <a:pt x="1142" y="436"/>
                    </a:cubicBezTo>
                    <a:cubicBezTo>
                      <a:pt x="1142" y="437"/>
                      <a:pt x="1141" y="437"/>
                      <a:pt x="1141" y="437"/>
                    </a:cubicBezTo>
                    <a:cubicBezTo>
                      <a:pt x="1141" y="437"/>
                      <a:pt x="1141" y="437"/>
                      <a:pt x="1141" y="438"/>
                    </a:cubicBezTo>
                    <a:cubicBezTo>
                      <a:pt x="1140" y="439"/>
                      <a:pt x="1139" y="439"/>
                      <a:pt x="1139" y="440"/>
                    </a:cubicBezTo>
                    <a:cubicBezTo>
                      <a:pt x="1138" y="440"/>
                      <a:pt x="1138" y="440"/>
                      <a:pt x="1137" y="440"/>
                    </a:cubicBezTo>
                    <a:cubicBezTo>
                      <a:pt x="1136" y="440"/>
                      <a:pt x="1136" y="440"/>
                      <a:pt x="1136" y="441"/>
                    </a:cubicBezTo>
                    <a:cubicBezTo>
                      <a:pt x="1135" y="442"/>
                      <a:pt x="1135" y="442"/>
                      <a:pt x="1134" y="442"/>
                    </a:cubicBezTo>
                    <a:cubicBezTo>
                      <a:pt x="1133" y="441"/>
                      <a:pt x="1133" y="443"/>
                      <a:pt x="1132" y="443"/>
                    </a:cubicBezTo>
                    <a:cubicBezTo>
                      <a:pt x="1131" y="443"/>
                      <a:pt x="1131" y="441"/>
                      <a:pt x="1131" y="440"/>
                    </a:cubicBezTo>
                    <a:cubicBezTo>
                      <a:pt x="1131" y="440"/>
                      <a:pt x="1130" y="440"/>
                      <a:pt x="1130" y="440"/>
                    </a:cubicBezTo>
                    <a:cubicBezTo>
                      <a:pt x="1129" y="440"/>
                      <a:pt x="1129" y="439"/>
                      <a:pt x="1129" y="438"/>
                    </a:cubicBezTo>
                    <a:cubicBezTo>
                      <a:pt x="1129" y="438"/>
                      <a:pt x="1129" y="437"/>
                      <a:pt x="1129" y="436"/>
                    </a:cubicBezTo>
                    <a:cubicBezTo>
                      <a:pt x="1128" y="436"/>
                      <a:pt x="1129" y="435"/>
                      <a:pt x="1128" y="435"/>
                    </a:cubicBezTo>
                    <a:cubicBezTo>
                      <a:pt x="1128" y="434"/>
                      <a:pt x="1126" y="434"/>
                      <a:pt x="1125" y="434"/>
                    </a:cubicBezTo>
                    <a:cubicBezTo>
                      <a:pt x="1124" y="434"/>
                      <a:pt x="1124" y="435"/>
                      <a:pt x="1124" y="435"/>
                    </a:cubicBezTo>
                    <a:cubicBezTo>
                      <a:pt x="1123" y="436"/>
                      <a:pt x="1123" y="436"/>
                      <a:pt x="1122" y="437"/>
                    </a:cubicBezTo>
                    <a:cubicBezTo>
                      <a:pt x="1122" y="437"/>
                      <a:pt x="1122" y="437"/>
                      <a:pt x="1122" y="436"/>
                    </a:cubicBezTo>
                    <a:cubicBezTo>
                      <a:pt x="1122" y="435"/>
                      <a:pt x="1121" y="435"/>
                      <a:pt x="1120" y="433"/>
                    </a:cubicBezTo>
                    <a:cubicBezTo>
                      <a:pt x="1118" y="431"/>
                      <a:pt x="1117" y="432"/>
                      <a:pt x="1117" y="432"/>
                    </a:cubicBezTo>
                    <a:cubicBezTo>
                      <a:pt x="1117" y="432"/>
                      <a:pt x="1117" y="431"/>
                      <a:pt x="1118" y="430"/>
                    </a:cubicBezTo>
                    <a:cubicBezTo>
                      <a:pt x="1118" y="430"/>
                      <a:pt x="1118" y="429"/>
                      <a:pt x="1117" y="429"/>
                    </a:cubicBezTo>
                    <a:cubicBezTo>
                      <a:pt x="1117" y="429"/>
                      <a:pt x="1117" y="428"/>
                      <a:pt x="1116" y="428"/>
                    </a:cubicBezTo>
                    <a:cubicBezTo>
                      <a:pt x="1115" y="427"/>
                      <a:pt x="1115" y="427"/>
                      <a:pt x="1115" y="427"/>
                    </a:cubicBezTo>
                    <a:cubicBezTo>
                      <a:pt x="1114" y="427"/>
                      <a:pt x="1114" y="426"/>
                      <a:pt x="1114" y="425"/>
                    </a:cubicBezTo>
                    <a:cubicBezTo>
                      <a:pt x="1113" y="425"/>
                      <a:pt x="1114" y="424"/>
                      <a:pt x="1113" y="424"/>
                    </a:cubicBezTo>
                    <a:cubicBezTo>
                      <a:pt x="1113" y="423"/>
                      <a:pt x="1113" y="424"/>
                      <a:pt x="1112" y="424"/>
                    </a:cubicBezTo>
                    <a:cubicBezTo>
                      <a:pt x="1111" y="424"/>
                      <a:pt x="1109" y="423"/>
                      <a:pt x="1108" y="422"/>
                    </a:cubicBezTo>
                    <a:cubicBezTo>
                      <a:pt x="1107" y="422"/>
                      <a:pt x="1107" y="423"/>
                      <a:pt x="1106" y="424"/>
                    </a:cubicBezTo>
                    <a:cubicBezTo>
                      <a:pt x="1106" y="424"/>
                      <a:pt x="1104" y="424"/>
                      <a:pt x="1104" y="424"/>
                    </a:cubicBezTo>
                    <a:cubicBezTo>
                      <a:pt x="1104" y="423"/>
                      <a:pt x="1102" y="424"/>
                      <a:pt x="1102" y="424"/>
                    </a:cubicBezTo>
                    <a:cubicBezTo>
                      <a:pt x="1101" y="424"/>
                      <a:pt x="1099" y="425"/>
                      <a:pt x="1099" y="425"/>
                    </a:cubicBezTo>
                    <a:cubicBezTo>
                      <a:pt x="1099" y="424"/>
                      <a:pt x="1099" y="423"/>
                      <a:pt x="1098" y="422"/>
                    </a:cubicBezTo>
                    <a:cubicBezTo>
                      <a:pt x="1098" y="422"/>
                      <a:pt x="1099" y="420"/>
                      <a:pt x="1099" y="419"/>
                    </a:cubicBezTo>
                    <a:cubicBezTo>
                      <a:pt x="1099" y="418"/>
                      <a:pt x="1097" y="418"/>
                      <a:pt x="1097" y="418"/>
                    </a:cubicBezTo>
                    <a:cubicBezTo>
                      <a:pt x="1097" y="418"/>
                      <a:pt x="1097" y="417"/>
                      <a:pt x="1097" y="416"/>
                    </a:cubicBezTo>
                    <a:cubicBezTo>
                      <a:pt x="1097" y="416"/>
                      <a:pt x="1097" y="414"/>
                      <a:pt x="1096" y="414"/>
                    </a:cubicBezTo>
                    <a:cubicBezTo>
                      <a:pt x="1095" y="414"/>
                      <a:pt x="1095" y="415"/>
                      <a:pt x="1094" y="415"/>
                    </a:cubicBezTo>
                    <a:cubicBezTo>
                      <a:pt x="1094" y="416"/>
                      <a:pt x="1092" y="416"/>
                      <a:pt x="1091" y="416"/>
                    </a:cubicBezTo>
                    <a:cubicBezTo>
                      <a:pt x="1090" y="415"/>
                      <a:pt x="1090" y="416"/>
                      <a:pt x="1089" y="416"/>
                    </a:cubicBezTo>
                    <a:cubicBezTo>
                      <a:pt x="1088" y="416"/>
                      <a:pt x="1088" y="416"/>
                      <a:pt x="1087" y="416"/>
                    </a:cubicBezTo>
                    <a:cubicBezTo>
                      <a:pt x="1086" y="416"/>
                      <a:pt x="1086" y="416"/>
                      <a:pt x="1086" y="417"/>
                    </a:cubicBezTo>
                    <a:cubicBezTo>
                      <a:pt x="1086" y="417"/>
                      <a:pt x="1085" y="417"/>
                      <a:pt x="1084" y="416"/>
                    </a:cubicBezTo>
                    <a:cubicBezTo>
                      <a:pt x="1083" y="415"/>
                      <a:pt x="1083" y="414"/>
                      <a:pt x="1082" y="414"/>
                    </a:cubicBezTo>
                    <a:cubicBezTo>
                      <a:pt x="1081" y="413"/>
                      <a:pt x="1080" y="414"/>
                      <a:pt x="1079" y="414"/>
                    </a:cubicBezTo>
                    <a:cubicBezTo>
                      <a:pt x="1079" y="414"/>
                      <a:pt x="1078" y="413"/>
                      <a:pt x="1077" y="412"/>
                    </a:cubicBezTo>
                    <a:cubicBezTo>
                      <a:pt x="1077" y="411"/>
                      <a:pt x="1076" y="411"/>
                      <a:pt x="1075" y="411"/>
                    </a:cubicBezTo>
                    <a:cubicBezTo>
                      <a:pt x="1074" y="411"/>
                      <a:pt x="1074" y="410"/>
                      <a:pt x="1073" y="409"/>
                    </a:cubicBezTo>
                    <a:cubicBezTo>
                      <a:pt x="1072" y="408"/>
                      <a:pt x="1072" y="410"/>
                      <a:pt x="1071" y="410"/>
                    </a:cubicBezTo>
                    <a:cubicBezTo>
                      <a:pt x="1071" y="411"/>
                      <a:pt x="1071" y="412"/>
                      <a:pt x="1070" y="412"/>
                    </a:cubicBezTo>
                    <a:cubicBezTo>
                      <a:pt x="1069" y="413"/>
                      <a:pt x="1068" y="412"/>
                      <a:pt x="1068" y="412"/>
                    </a:cubicBezTo>
                    <a:cubicBezTo>
                      <a:pt x="1067" y="411"/>
                      <a:pt x="1067" y="412"/>
                      <a:pt x="1066" y="412"/>
                    </a:cubicBezTo>
                    <a:cubicBezTo>
                      <a:pt x="1066" y="412"/>
                      <a:pt x="1066" y="411"/>
                      <a:pt x="1065" y="410"/>
                    </a:cubicBezTo>
                    <a:cubicBezTo>
                      <a:pt x="1065" y="410"/>
                      <a:pt x="1064" y="410"/>
                      <a:pt x="1064" y="411"/>
                    </a:cubicBezTo>
                    <a:cubicBezTo>
                      <a:pt x="1063" y="411"/>
                      <a:pt x="1062" y="411"/>
                      <a:pt x="1062" y="411"/>
                    </a:cubicBezTo>
                    <a:cubicBezTo>
                      <a:pt x="1061" y="410"/>
                      <a:pt x="1060" y="410"/>
                      <a:pt x="1060" y="410"/>
                    </a:cubicBezTo>
                    <a:cubicBezTo>
                      <a:pt x="1059" y="409"/>
                      <a:pt x="1059" y="409"/>
                      <a:pt x="1058" y="409"/>
                    </a:cubicBezTo>
                    <a:cubicBezTo>
                      <a:pt x="1057" y="409"/>
                      <a:pt x="1056" y="408"/>
                      <a:pt x="1056" y="407"/>
                    </a:cubicBezTo>
                    <a:cubicBezTo>
                      <a:pt x="1055" y="407"/>
                      <a:pt x="1054" y="407"/>
                      <a:pt x="1052" y="407"/>
                    </a:cubicBezTo>
                    <a:cubicBezTo>
                      <a:pt x="1051" y="408"/>
                      <a:pt x="1051" y="408"/>
                      <a:pt x="1051" y="408"/>
                    </a:cubicBezTo>
                    <a:cubicBezTo>
                      <a:pt x="1050" y="407"/>
                      <a:pt x="1048" y="406"/>
                      <a:pt x="1048" y="406"/>
                    </a:cubicBezTo>
                    <a:cubicBezTo>
                      <a:pt x="1047" y="406"/>
                      <a:pt x="1047" y="406"/>
                      <a:pt x="1047" y="407"/>
                    </a:cubicBezTo>
                    <a:cubicBezTo>
                      <a:pt x="1047" y="408"/>
                      <a:pt x="1047" y="408"/>
                      <a:pt x="1046" y="408"/>
                    </a:cubicBezTo>
                    <a:cubicBezTo>
                      <a:pt x="1045" y="408"/>
                      <a:pt x="1045" y="407"/>
                      <a:pt x="1045" y="407"/>
                    </a:cubicBezTo>
                    <a:cubicBezTo>
                      <a:pt x="1044" y="406"/>
                      <a:pt x="1043" y="407"/>
                      <a:pt x="1043" y="407"/>
                    </a:cubicBezTo>
                    <a:cubicBezTo>
                      <a:pt x="1042" y="408"/>
                      <a:pt x="1042" y="408"/>
                      <a:pt x="1041" y="409"/>
                    </a:cubicBezTo>
                    <a:cubicBezTo>
                      <a:pt x="1040" y="409"/>
                      <a:pt x="1039" y="409"/>
                      <a:pt x="1039" y="408"/>
                    </a:cubicBezTo>
                    <a:cubicBezTo>
                      <a:pt x="1039" y="408"/>
                      <a:pt x="1038" y="407"/>
                      <a:pt x="1037" y="407"/>
                    </a:cubicBezTo>
                    <a:cubicBezTo>
                      <a:pt x="1036" y="407"/>
                      <a:pt x="1037" y="407"/>
                      <a:pt x="1036" y="406"/>
                    </a:cubicBezTo>
                    <a:cubicBezTo>
                      <a:pt x="1035" y="405"/>
                      <a:pt x="1036" y="404"/>
                      <a:pt x="1037" y="403"/>
                    </a:cubicBezTo>
                    <a:cubicBezTo>
                      <a:pt x="1037" y="402"/>
                      <a:pt x="1037" y="402"/>
                      <a:pt x="1036" y="401"/>
                    </a:cubicBezTo>
                    <a:cubicBezTo>
                      <a:pt x="1035" y="401"/>
                      <a:pt x="1036" y="401"/>
                      <a:pt x="1036" y="401"/>
                    </a:cubicBezTo>
                    <a:cubicBezTo>
                      <a:pt x="1037" y="400"/>
                      <a:pt x="1038" y="399"/>
                      <a:pt x="1038" y="399"/>
                    </a:cubicBezTo>
                    <a:cubicBezTo>
                      <a:pt x="1039" y="399"/>
                      <a:pt x="1039" y="399"/>
                      <a:pt x="1039" y="398"/>
                    </a:cubicBezTo>
                    <a:cubicBezTo>
                      <a:pt x="1039" y="398"/>
                      <a:pt x="1038" y="397"/>
                      <a:pt x="1037" y="396"/>
                    </a:cubicBezTo>
                    <a:cubicBezTo>
                      <a:pt x="1037" y="395"/>
                      <a:pt x="1036" y="395"/>
                      <a:pt x="1036" y="395"/>
                    </a:cubicBezTo>
                    <a:cubicBezTo>
                      <a:pt x="1035" y="395"/>
                      <a:pt x="1034" y="394"/>
                      <a:pt x="1033" y="394"/>
                    </a:cubicBezTo>
                    <a:cubicBezTo>
                      <a:pt x="1033" y="393"/>
                      <a:pt x="1033" y="393"/>
                      <a:pt x="1032" y="393"/>
                    </a:cubicBezTo>
                    <a:cubicBezTo>
                      <a:pt x="1032" y="393"/>
                      <a:pt x="1031" y="393"/>
                      <a:pt x="1030" y="394"/>
                    </a:cubicBezTo>
                    <a:cubicBezTo>
                      <a:pt x="1029" y="395"/>
                      <a:pt x="1028" y="395"/>
                      <a:pt x="1028" y="395"/>
                    </a:cubicBezTo>
                    <a:cubicBezTo>
                      <a:pt x="1027" y="394"/>
                      <a:pt x="1026" y="394"/>
                      <a:pt x="1025" y="394"/>
                    </a:cubicBezTo>
                    <a:cubicBezTo>
                      <a:pt x="1024" y="394"/>
                      <a:pt x="1024" y="395"/>
                      <a:pt x="1024" y="396"/>
                    </a:cubicBezTo>
                    <a:cubicBezTo>
                      <a:pt x="1024" y="397"/>
                      <a:pt x="1022" y="397"/>
                      <a:pt x="1022" y="396"/>
                    </a:cubicBezTo>
                    <a:cubicBezTo>
                      <a:pt x="1021" y="396"/>
                      <a:pt x="1021" y="397"/>
                      <a:pt x="1020" y="397"/>
                    </a:cubicBezTo>
                    <a:cubicBezTo>
                      <a:pt x="1020" y="397"/>
                      <a:pt x="1019" y="397"/>
                      <a:pt x="1018" y="396"/>
                    </a:cubicBezTo>
                    <a:cubicBezTo>
                      <a:pt x="1017" y="396"/>
                      <a:pt x="1017" y="394"/>
                      <a:pt x="1017" y="394"/>
                    </a:cubicBezTo>
                    <a:cubicBezTo>
                      <a:pt x="1016" y="393"/>
                      <a:pt x="1016" y="392"/>
                      <a:pt x="1015" y="392"/>
                    </a:cubicBezTo>
                    <a:cubicBezTo>
                      <a:pt x="1015" y="391"/>
                      <a:pt x="1015" y="391"/>
                      <a:pt x="1014" y="391"/>
                    </a:cubicBezTo>
                    <a:cubicBezTo>
                      <a:pt x="1014" y="390"/>
                      <a:pt x="1015" y="390"/>
                      <a:pt x="1015" y="389"/>
                    </a:cubicBezTo>
                    <a:cubicBezTo>
                      <a:pt x="1015" y="388"/>
                      <a:pt x="1013" y="388"/>
                      <a:pt x="1012" y="389"/>
                    </a:cubicBezTo>
                    <a:cubicBezTo>
                      <a:pt x="1012" y="389"/>
                      <a:pt x="1012" y="388"/>
                      <a:pt x="1012" y="388"/>
                    </a:cubicBezTo>
                    <a:cubicBezTo>
                      <a:pt x="1012" y="387"/>
                      <a:pt x="1011" y="386"/>
                      <a:pt x="1011" y="385"/>
                    </a:cubicBezTo>
                    <a:cubicBezTo>
                      <a:pt x="1011" y="384"/>
                      <a:pt x="1010" y="384"/>
                      <a:pt x="1009" y="384"/>
                    </a:cubicBezTo>
                    <a:cubicBezTo>
                      <a:pt x="1009" y="384"/>
                      <a:pt x="1008" y="384"/>
                      <a:pt x="1008" y="384"/>
                    </a:cubicBezTo>
                    <a:cubicBezTo>
                      <a:pt x="1008" y="385"/>
                      <a:pt x="1006" y="383"/>
                      <a:pt x="1006" y="383"/>
                    </a:cubicBezTo>
                    <a:cubicBezTo>
                      <a:pt x="1005" y="383"/>
                      <a:pt x="1004" y="382"/>
                      <a:pt x="1004" y="381"/>
                    </a:cubicBezTo>
                    <a:cubicBezTo>
                      <a:pt x="1003" y="381"/>
                      <a:pt x="1003" y="381"/>
                      <a:pt x="1002" y="380"/>
                    </a:cubicBezTo>
                    <a:cubicBezTo>
                      <a:pt x="1002" y="379"/>
                      <a:pt x="1000" y="379"/>
                      <a:pt x="1000" y="379"/>
                    </a:cubicBezTo>
                    <a:cubicBezTo>
                      <a:pt x="999" y="378"/>
                      <a:pt x="999" y="378"/>
                      <a:pt x="999" y="377"/>
                    </a:cubicBezTo>
                    <a:cubicBezTo>
                      <a:pt x="999" y="377"/>
                      <a:pt x="998" y="377"/>
                      <a:pt x="998" y="377"/>
                    </a:cubicBezTo>
                    <a:cubicBezTo>
                      <a:pt x="997" y="377"/>
                      <a:pt x="997" y="376"/>
                      <a:pt x="996" y="376"/>
                    </a:cubicBezTo>
                    <a:cubicBezTo>
                      <a:pt x="996" y="375"/>
                      <a:pt x="995" y="375"/>
                      <a:pt x="994" y="374"/>
                    </a:cubicBezTo>
                    <a:cubicBezTo>
                      <a:pt x="993" y="374"/>
                      <a:pt x="992" y="373"/>
                      <a:pt x="991" y="372"/>
                    </a:cubicBezTo>
                    <a:cubicBezTo>
                      <a:pt x="991" y="371"/>
                      <a:pt x="991" y="371"/>
                      <a:pt x="991" y="370"/>
                    </a:cubicBezTo>
                    <a:cubicBezTo>
                      <a:pt x="991" y="370"/>
                      <a:pt x="991" y="369"/>
                      <a:pt x="991" y="369"/>
                    </a:cubicBezTo>
                    <a:cubicBezTo>
                      <a:pt x="990" y="368"/>
                      <a:pt x="990" y="368"/>
                      <a:pt x="989" y="368"/>
                    </a:cubicBezTo>
                    <a:cubicBezTo>
                      <a:pt x="988" y="367"/>
                      <a:pt x="988" y="367"/>
                      <a:pt x="987" y="367"/>
                    </a:cubicBezTo>
                    <a:cubicBezTo>
                      <a:pt x="986" y="366"/>
                      <a:pt x="985" y="368"/>
                      <a:pt x="985" y="368"/>
                    </a:cubicBezTo>
                    <a:cubicBezTo>
                      <a:pt x="984" y="368"/>
                      <a:pt x="984" y="368"/>
                      <a:pt x="984" y="368"/>
                    </a:cubicBezTo>
                    <a:cubicBezTo>
                      <a:pt x="984" y="369"/>
                      <a:pt x="984" y="369"/>
                      <a:pt x="983" y="369"/>
                    </a:cubicBezTo>
                    <a:cubicBezTo>
                      <a:pt x="982" y="370"/>
                      <a:pt x="982" y="369"/>
                      <a:pt x="982" y="369"/>
                    </a:cubicBezTo>
                    <a:cubicBezTo>
                      <a:pt x="982" y="369"/>
                      <a:pt x="981" y="368"/>
                      <a:pt x="980" y="368"/>
                    </a:cubicBezTo>
                    <a:cubicBezTo>
                      <a:pt x="979" y="368"/>
                      <a:pt x="979" y="368"/>
                      <a:pt x="979" y="367"/>
                    </a:cubicBezTo>
                    <a:cubicBezTo>
                      <a:pt x="978" y="366"/>
                      <a:pt x="975" y="365"/>
                      <a:pt x="974" y="365"/>
                    </a:cubicBezTo>
                    <a:cubicBezTo>
                      <a:pt x="973" y="365"/>
                      <a:pt x="973" y="364"/>
                      <a:pt x="972" y="363"/>
                    </a:cubicBezTo>
                    <a:cubicBezTo>
                      <a:pt x="972" y="363"/>
                      <a:pt x="971" y="362"/>
                      <a:pt x="970" y="362"/>
                    </a:cubicBezTo>
                    <a:cubicBezTo>
                      <a:pt x="970" y="361"/>
                      <a:pt x="968" y="361"/>
                      <a:pt x="968" y="361"/>
                    </a:cubicBezTo>
                    <a:cubicBezTo>
                      <a:pt x="967" y="361"/>
                      <a:pt x="967" y="361"/>
                      <a:pt x="967" y="362"/>
                    </a:cubicBezTo>
                    <a:cubicBezTo>
                      <a:pt x="967" y="362"/>
                      <a:pt x="966" y="362"/>
                      <a:pt x="965" y="362"/>
                    </a:cubicBezTo>
                    <a:cubicBezTo>
                      <a:pt x="965" y="362"/>
                      <a:pt x="965" y="362"/>
                      <a:pt x="965" y="363"/>
                    </a:cubicBezTo>
                    <a:cubicBezTo>
                      <a:pt x="964" y="364"/>
                      <a:pt x="964" y="363"/>
                      <a:pt x="963" y="363"/>
                    </a:cubicBezTo>
                    <a:cubicBezTo>
                      <a:pt x="963" y="362"/>
                      <a:pt x="962" y="364"/>
                      <a:pt x="961" y="364"/>
                    </a:cubicBezTo>
                    <a:cubicBezTo>
                      <a:pt x="961" y="365"/>
                      <a:pt x="961" y="365"/>
                      <a:pt x="961" y="366"/>
                    </a:cubicBezTo>
                    <a:cubicBezTo>
                      <a:pt x="961" y="367"/>
                      <a:pt x="959" y="365"/>
                      <a:pt x="958" y="365"/>
                    </a:cubicBezTo>
                    <a:cubicBezTo>
                      <a:pt x="958" y="364"/>
                      <a:pt x="957" y="363"/>
                      <a:pt x="956" y="362"/>
                    </a:cubicBezTo>
                    <a:cubicBezTo>
                      <a:pt x="955" y="361"/>
                      <a:pt x="954" y="362"/>
                      <a:pt x="953" y="363"/>
                    </a:cubicBezTo>
                    <a:cubicBezTo>
                      <a:pt x="952" y="363"/>
                      <a:pt x="952" y="361"/>
                      <a:pt x="951" y="361"/>
                    </a:cubicBezTo>
                    <a:cubicBezTo>
                      <a:pt x="951" y="360"/>
                      <a:pt x="950" y="360"/>
                      <a:pt x="949" y="360"/>
                    </a:cubicBezTo>
                    <a:cubicBezTo>
                      <a:pt x="949" y="360"/>
                      <a:pt x="947" y="360"/>
                      <a:pt x="946" y="360"/>
                    </a:cubicBezTo>
                    <a:cubicBezTo>
                      <a:pt x="946" y="360"/>
                      <a:pt x="945" y="359"/>
                      <a:pt x="944" y="360"/>
                    </a:cubicBezTo>
                    <a:cubicBezTo>
                      <a:pt x="943" y="360"/>
                      <a:pt x="943" y="363"/>
                      <a:pt x="942" y="363"/>
                    </a:cubicBezTo>
                    <a:cubicBezTo>
                      <a:pt x="942" y="363"/>
                      <a:pt x="942" y="360"/>
                      <a:pt x="942" y="359"/>
                    </a:cubicBezTo>
                    <a:cubicBezTo>
                      <a:pt x="942" y="359"/>
                      <a:pt x="939" y="359"/>
                      <a:pt x="939" y="359"/>
                    </a:cubicBezTo>
                    <a:cubicBezTo>
                      <a:pt x="938" y="359"/>
                      <a:pt x="937" y="359"/>
                      <a:pt x="936" y="359"/>
                    </a:cubicBezTo>
                    <a:cubicBezTo>
                      <a:pt x="935" y="358"/>
                      <a:pt x="933" y="357"/>
                      <a:pt x="932" y="356"/>
                    </a:cubicBezTo>
                    <a:cubicBezTo>
                      <a:pt x="931" y="355"/>
                      <a:pt x="929" y="356"/>
                      <a:pt x="929" y="356"/>
                    </a:cubicBezTo>
                    <a:cubicBezTo>
                      <a:pt x="928" y="356"/>
                      <a:pt x="927" y="354"/>
                      <a:pt x="926" y="354"/>
                    </a:cubicBezTo>
                    <a:cubicBezTo>
                      <a:pt x="926" y="353"/>
                      <a:pt x="925" y="352"/>
                      <a:pt x="924" y="352"/>
                    </a:cubicBezTo>
                    <a:cubicBezTo>
                      <a:pt x="923" y="352"/>
                      <a:pt x="923" y="350"/>
                      <a:pt x="923" y="350"/>
                    </a:cubicBezTo>
                    <a:cubicBezTo>
                      <a:pt x="922" y="350"/>
                      <a:pt x="921" y="348"/>
                      <a:pt x="920" y="348"/>
                    </a:cubicBezTo>
                    <a:cubicBezTo>
                      <a:pt x="920" y="347"/>
                      <a:pt x="919" y="347"/>
                      <a:pt x="919" y="346"/>
                    </a:cubicBezTo>
                    <a:cubicBezTo>
                      <a:pt x="919" y="345"/>
                      <a:pt x="917" y="345"/>
                      <a:pt x="916" y="344"/>
                    </a:cubicBezTo>
                    <a:cubicBezTo>
                      <a:pt x="915" y="344"/>
                      <a:pt x="914" y="342"/>
                      <a:pt x="914" y="342"/>
                    </a:cubicBezTo>
                    <a:cubicBezTo>
                      <a:pt x="913" y="341"/>
                      <a:pt x="909" y="341"/>
                      <a:pt x="909" y="341"/>
                    </a:cubicBezTo>
                    <a:cubicBezTo>
                      <a:pt x="909" y="341"/>
                      <a:pt x="908" y="341"/>
                      <a:pt x="907" y="341"/>
                    </a:cubicBezTo>
                    <a:cubicBezTo>
                      <a:pt x="907" y="340"/>
                      <a:pt x="906" y="339"/>
                      <a:pt x="905" y="339"/>
                    </a:cubicBezTo>
                    <a:cubicBezTo>
                      <a:pt x="904" y="339"/>
                      <a:pt x="903" y="335"/>
                      <a:pt x="903" y="335"/>
                    </a:cubicBezTo>
                    <a:cubicBezTo>
                      <a:pt x="898" y="325"/>
                      <a:pt x="898" y="325"/>
                      <a:pt x="898" y="325"/>
                    </a:cubicBezTo>
                    <a:cubicBezTo>
                      <a:pt x="898" y="325"/>
                      <a:pt x="897" y="324"/>
                      <a:pt x="897" y="324"/>
                    </a:cubicBezTo>
                    <a:cubicBezTo>
                      <a:pt x="896" y="324"/>
                      <a:pt x="896" y="323"/>
                      <a:pt x="896" y="323"/>
                    </a:cubicBezTo>
                    <a:cubicBezTo>
                      <a:pt x="895" y="323"/>
                      <a:pt x="894" y="323"/>
                      <a:pt x="894" y="323"/>
                    </a:cubicBezTo>
                    <a:cubicBezTo>
                      <a:pt x="893" y="322"/>
                      <a:pt x="891" y="322"/>
                      <a:pt x="889" y="320"/>
                    </a:cubicBezTo>
                    <a:cubicBezTo>
                      <a:pt x="887" y="319"/>
                      <a:pt x="887" y="319"/>
                      <a:pt x="887" y="318"/>
                    </a:cubicBezTo>
                    <a:cubicBezTo>
                      <a:pt x="887" y="317"/>
                      <a:pt x="887" y="317"/>
                      <a:pt x="887" y="315"/>
                    </a:cubicBezTo>
                    <a:cubicBezTo>
                      <a:pt x="887" y="313"/>
                      <a:pt x="887" y="313"/>
                      <a:pt x="886" y="313"/>
                    </a:cubicBezTo>
                    <a:cubicBezTo>
                      <a:pt x="885" y="312"/>
                      <a:pt x="883" y="311"/>
                      <a:pt x="882" y="311"/>
                    </a:cubicBezTo>
                    <a:cubicBezTo>
                      <a:pt x="882" y="310"/>
                      <a:pt x="882" y="309"/>
                      <a:pt x="881" y="308"/>
                    </a:cubicBezTo>
                    <a:cubicBezTo>
                      <a:pt x="881" y="307"/>
                      <a:pt x="881" y="307"/>
                      <a:pt x="881" y="306"/>
                    </a:cubicBezTo>
                    <a:cubicBezTo>
                      <a:pt x="881" y="305"/>
                      <a:pt x="881" y="304"/>
                      <a:pt x="882" y="303"/>
                    </a:cubicBezTo>
                    <a:cubicBezTo>
                      <a:pt x="882" y="302"/>
                      <a:pt x="883" y="302"/>
                      <a:pt x="883" y="302"/>
                    </a:cubicBezTo>
                    <a:cubicBezTo>
                      <a:pt x="883" y="301"/>
                      <a:pt x="883" y="300"/>
                      <a:pt x="883" y="300"/>
                    </a:cubicBezTo>
                    <a:cubicBezTo>
                      <a:pt x="884" y="299"/>
                      <a:pt x="884" y="299"/>
                      <a:pt x="884" y="299"/>
                    </a:cubicBezTo>
                    <a:cubicBezTo>
                      <a:pt x="884" y="299"/>
                      <a:pt x="883" y="298"/>
                      <a:pt x="883" y="297"/>
                    </a:cubicBezTo>
                    <a:cubicBezTo>
                      <a:pt x="882" y="297"/>
                      <a:pt x="882" y="297"/>
                      <a:pt x="883" y="296"/>
                    </a:cubicBezTo>
                    <a:cubicBezTo>
                      <a:pt x="883" y="295"/>
                      <a:pt x="881" y="294"/>
                      <a:pt x="880" y="294"/>
                    </a:cubicBezTo>
                    <a:cubicBezTo>
                      <a:pt x="879" y="293"/>
                      <a:pt x="878" y="293"/>
                      <a:pt x="877" y="293"/>
                    </a:cubicBezTo>
                    <a:cubicBezTo>
                      <a:pt x="877" y="293"/>
                      <a:pt x="877" y="292"/>
                      <a:pt x="877" y="292"/>
                    </a:cubicBezTo>
                    <a:cubicBezTo>
                      <a:pt x="877" y="291"/>
                      <a:pt x="878" y="290"/>
                      <a:pt x="879" y="289"/>
                    </a:cubicBezTo>
                    <a:cubicBezTo>
                      <a:pt x="880" y="289"/>
                      <a:pt x="880" y="288"/>
                      <a:pt x="880" y="288"/>
                    </a:cubicBezTo>
                    <a:cubicBezTo>
                      <a:pt x="880" y="287"/>
                      <a:pt x="879" y="287"/>
                      <a:pt x="878" y="287"/>
                    </a:cubicBezTo>
                    <a:cubicBezTo>
                      <a:pt x="877" y="287"/>
                      <a:pt x="878" y="287"/>
                      <a:pt x="877" y="286"/>
                    </a:cubicBezTo>
                    <a:cubicBezTo>
                      <a:pt x="877" y="285"/>
                      <a:pt x="876" y="285"/>
                      <a:pt x="876" y="284"/>
                    </a:cubicBezTo>
                    <a:cubicBezTo>
                      <a:pt x="875" y="283"/>
                      <a:pt x="875" y="283"/>
                      <a:pt x="875" y="281"/>
                    </a:cubicBezTo>
                    <a:cubicBezTo>
                      <a:pt x="874" y="280"/>
                      <a:pt x="873" y="281"/>
                      <a:pt x="872" y="281"/>
                    </a:cubicBezTo>
                    <a:cubicBezTo>
                      <a:pt x="871" y="281"/>
                      <a:pt x="870" y="280"/>
                      <a:pt x="870" y="279"/>
                    </a:cubicBezTo>
                    <a:cubicBezTo>
                      <a:pt x="869" y="278"/>
                      <a:pt x="869" y="278"/>
                      <a:pt x="869" y="277"/>
                    </a:cubicBezTo>
                    <a:cubicBezTo>
                      <a:pt x="869" y="276"/>
                      <a:pt x="868" y="276"/>
                      <a:pt x="867" y="275"/>
                    </a:cubicBezTo>
                    <a:cubicBezTo>
                      <a:pt x="867" y="275"/>
                      <a:pt x="866" y="274"/>
                      <a:pt x="866" y="273"/>
                    </a:cubicBezTo>
                    <a:cubicBezTo>
                      <a:pt x="866" y="272"/>
                      <a:pt x="865" y="271"/>
                      <a:pt x="864" y="271"/>
                    </a:cubicBezTo>
                    <a:cubicBezTo>
                      <a:pt x="864" y="271"/>
                      <a:pt x="864" y="270"/>
                      <a:pt x="864" y="269"/>
                    </a:cubicBezTo>
                    <a:cubicBezTo>
                      <a:pt x="864" y="268"/>
                      <a:pt x="864" y="268"/>
                      <a:pt x="863" y="267"/>
                    </a:cubicBezTo>
                    <a:cubicBezTo>
                      <a:pt x="863" y="266"/>
                      <a:pt x="862" y="265"/>
                      <a:pt x="862" y="264"/>
                    </a:cubicBezTo>
                    <a:cubicBezTo>
                      <a:pt x="862" y="263"/>
                      <a:pt x="861" y="263"/>
                      <a:pt x="861" y="263"/>
                    </a:cubicBezTo>
                    <a:cubicBezTo>
                      <a:pt x="861" y="262"/>
                      <a:pt x="862" y="262"/>
                      <a:pt x="862" y="262"/>
                    </a:cubicBezTo>
                    <a:cubicBezTo>
                      <a:pt x="863" y="262"/>
                      <a:pt x="863" y="261"/>
                      <a:pt x="863" y="260"/>
                    </a:cubicBezTo>
                    <a:cubicBezTo>
                      <a:pt x="863" y="258"/>
                      <a:pt x="864" y="258"/>
                      <a:pt x="865" y="258"/>
                    </a:cubicBezTo>
                    <a:cubicBezTo>
                      <a:pt x="865" y="258"/>
                      <a:pt x="866" y="258"/>
                      <a:pt x="866" y="257"/>
                    </a:cubicBezTo>
                    <a:cubicBezTo>
                      <a:pt x="867" y="256"/>
                      <a:pt x="867" y="256"/>
                      <a:pt x="868" y="256"/>
                    </a:cubicBezTo>
                    <a:cubicBezTo>
                      <a:pt x="868" y="256"/>
                      <a:pt x="869" y="256"/>
                      <a:pt x="870" y="256"/>
                    </a:cubicBezTo>
                    <a:cubicBezTo>
                      <a:pt x="871" y="257"/>
                      <a:pt x="871" y="257"/>
                      <a:pt x="871" y="257"/>
                    </a:cubicBezTo>
                    <a:cubicBezTo>
                      <a:pt x="871" y="257"/>
                      <a:pt x="871" y="256"/>
                      <a:pt x="871" y="255"/>
                    </a:cubicBezTo>
                    <a:cubicBezTo>
                      <a:pt x="872" y="254"/>
                      <a:pt x="872" y="255"/>
                      <a:pt x="873" y="255"/>
                    </a:cubicBezTo>
                    <a:cubicBezTo>
                      <a:pt x="874" y="255"/>
                      <a:pt x="875" y="254"/>
                      <a:pt x="876" y="254"/>
                    </a:cubicBezTo>
                    <a:cubicBezTo>
                      <a:pt x="876" y="254"/>
                      <a:pt x="877" y="253"/>
                      <a:pt x="876" y="252"/>
                    </a:cubicBezTo>
                    <a:cubicBezTo>
                      <a:pt x="875" y="252"/>
                      <a:pt x="876" y="252"/>
                      <a:pt x="876" y="251"/>
                    </a:cubicBezTo>
                    <a:cubicBezTo>
                      <a:pt x="877" y="251"/>
                      <a:pt x="877" y="251"/>
                      <a:pt x="877" y="251"/>
                    </a:cubicBezTo>
                    <a:cubicBezTo>
                      <a:pt x="878" y="251"/>
                      <a:pt x="878" y="250"/>
                      <a:pt x="877" y="249"/>
                    </a:cubicBezTo>
                    <a:cubicBezTo>
                      <a:pt x="877" y="248"/>
                      <a:pt x="878" y="248"/>
                      <a:pt x="879" y="247"/>
                    </a:cubicBezTo>
                    <a:cubicBezTo>
                      <a:pt x="880" y="246"/>
                      <a:pt x="879" y="244"/>
                      <a:pt x="879" y="243"/>
                    </a:cubicBezTo>
                    <a:cubicBezTo>
                      <a:pt x="878" y="242"/>
                      <a:pt x="880" y="242"/>
                      <a:pt x="880" y="241"/>
                    </a:cubicBezTo>
                    <a:cubicBezTo>
                      <a:pt x="881" y="241"/>
                      <a:pt x="882" y="241"/>
                      <a:pt x="882" y="240"/>
                    </a:cubicBezTo>
                    <a:cubicBezTo>
                      <a:pt x="883" y="239"/>
                      <a:pt x="882" y="239"/>
                      <a:pt x="882" y="238"/>
                    </a:cubicBezTo>
                    <a:cubicBezTo>
                      <a:pt x="882" y="237"/>
                      <a:pt x="881" y="237"/>
                      <a:pt x="880" y="237"/>
                    </a:cubicBezTo>
                    <a:cubicBezTo>
                      <a:pt x="879" y="237"/>
                      <a:pt x="879" y="236"/>
                      <a:pt x="880" y="235"/>
                    </a:cubicBezTo>
                    <a:cubicBezTo>
                      <a:pt x="880" y="234"/>
                      <a:pt x="879" y="234"/>
                      <a:pt x="878" y="234"/>
                    </a:cubicBezTo>
                    <a:cubicBezTo>
                      <a:pt x="878" y="234"/>
                      <a:pt x="880" y="232"/>
                      <a:pt x="880" y="231"/>
                    </a:cubicBezTo>
                    <a:cubicBezTo>
                      <a:pt x="880" y="230"/>
                      <a:pt x="881" y="228"/>
                      <a:pt x="880" y="227"/>
                    </a:cubicBezTo>
                    <a:cubicBezTo>
                      <a:pt x="880" y="226"/>
                      <a:pt x="881" y="226"/>
                      <a:pt x="881" y="225"/>
                    </a:cubicBezTo>
                    <a:cubicBezTo>
                      <a:pt x="881" y="224"/>
                      <a:pt x="881" y="223"/>
                      <a:pt x="881" y="222"/>
                    </a:cubicBezTo>
                    <a:cubicBezTo>
                      <a:pt x="881" y="222"/>
                      <a:pt x="881" y="221"/>
                      <a:pt x="881" y="220"/>
                    </a:cubicBezTo>
                    <a:cubicBezTo>
                      <a:pt x="881" y="220"/>
                      <a:pt x="881" y="218"/>
                      <a:pt x="880" y="218"/>
                    </a:cubicBezTo>
                    <a:cubicBezTo>
                      <a:pt x="879" y="217"/>
                      <a:pt x="879" y="216"/>
                      <a:pt x="879" y="216"/>
                    </a:cubicBezTo>
                    <a:cubicBezTo>
                      <a:pt x="879" y="215"/>
                      <a:pt x="880" y="215"/>
                      <a:pt x="880" y="215"/>
                    </a:cubicBezTo>
                    <a:cubicBezTo>
                      <a:pt x="881" y="215"/>
                      <a:pt x="881" y="214"/>
                      <a:pt x="881" y="213"/>
                    </a:cubicBezTo>
                    <a:cubicBezTo>
                      <a:pt x="881" y="212"/>
                      <a:pt x="880" y="212"/>
                      <a:pt x="880" y="212"/>
                    </a:cubicBezTo>
                    <a:cubicBezTo>
                      <a:pt x="880" y="211"/>
                      <a:pt x="880" y="211"/>
                      <a:pt x="879" y="211"/>
                    </a:cubicBezTo>
                    <a:cubicBezTo>
                      <a:pt x="878" y="211"/>
                      <a:pt x="877" y="211"/>
                      <a:pt x="877" y="210"/>
                    </a:cubicBezTo>
                    <a:cubicBezTo>
                      <a:pt x="877" y="210"/>
                      <a:pt x="877" y="209"/>
                      <a:pt x="877" y="209"/>
                    </a:cubicBezTo>
                    <a:cubicBezTo>
                      <a:pt x="876" y="208"/>
                      <a:pt x="877" y="208"/>
                      <a:pt x="877" y="207"/>
                    </a:cubicBezTo>
                    <a:cubicBezTo>
                      <a:pt x="878" y="206"/>
                      <a:pt x="877" y="206"/>
                      <a:pt x="877" y="205"/>
                    </a:cubicBezTo>
                    <a:cubicBezTo>
                      <a:pt x="877" y="204"/>
                      <a:pt x="877" y="203"/>
                      <a:pt x="878" y="203"/>
                    </a:cubicBezTo>
                    <a:cubicBezTo>
                      <a:pt x="878" y="202"/>
                      <a:pt x="880" y="202"/>
                      <a:pt x="880" y="202"/>
                    </a:cubicBezTo>
                    <a:cubicBezTo>
                      <a:pt x="881" y="201"/>
                      <a:pt x="882" y="202"/>
                      <a:pt x="883" y="202"/>
                    </a:cubicBezTo>
                    <a:cubicBezTo>
                      <a:pt x="883" y="203"/>
                      <a:pt x="884" y="202"/>
                      <a:pt x="884" y="201"/>
                    </a:cubicBezTo>
                    <a:cubicBezTo>
                      <a:pt x="884" y="200"/>
                      <a:pt x="884" y="200"/>
                      <a:pt x="885" y="200"/>
                    </a:cubicBezTo>
                    <a:cubicBezTo>
                      <a:pt x="886" y="199"/>
                      <a:pt x="885" y="198"/>
                      <a:pt x="886" y="198"/>
                    </a:cubicBezTo>
                    <a:cubicBezTo>
                      <a:pt x="886" y="197"/>
                      <a:pt x="888" y="197"/>
                      <a:pt x="889" y="197"/>
                    </a:cubicBezTo>
                    <a:cubicBezTo>
                      <a:pt x="889" y="197"/>
                      <a:pt x="888" y="196"/>
                      <a:pt x="888" y="196"/>
                    </a:cubicBezTo>
                    <a:cubicBezTo>
                      <a:pt x="887" y="196"/>
                      <a:pt x="888" y="194"/>
                      <a:pt x="888" y="193"/>
                    </a:cubicBezTo>
                    <a:cubicBezTo>
                      <a:pt x="888" y="192"/>
                      <a:pt x="888" y="192"/>
                      <a:pt x="887" y="192"/>
                    </a:cubicBezTo>
                    <a:cubicBezTo>
                      <a:pt x="886" y="191"/>
                      <a:pt x="886" y="192"/>
                      <a:pt x="885" y="191"/>
                    </a:cubicBezTo>
                    <a:cubicBezTo>
                      <a:pt x="885" y="191"/>
                      <a:pt x="886" y="191"/>
                      <a:pt x="886" y="191"/>
                    </a:cubicBezTo>
                    <a:cubicBezTo>
                      <a:pt x="887" y="190"/>
                      <a:pt x="886" y="190"/>
                      <a:pt x="886" y="189"/>
                    </a:cubicBezTo>
                    <a:cubicBezTo>
                      <a:pt x="886" y="187"/>
                      <a:pt x="885" y="187"/>
                      <a:pt x="885" y="186"/>
                    </a:cubicBezTo>
                    <a:cubicBezTo>
                      <a:pt x="884" y="186"/>
                      <a:pt x="882" y="187"/>
                      <a:pt x="882" y="187"/>
                    </a:cubicBezTo>
                    <a:cubicBezTo>
                      <a:pt x="881" y="188"/>
                      <a:pt x="880" y="187"/>
                      <a:pt x="880" y="186"/>
                    </a:cubicBezTo>
                    <a:cubicBezTo>
                      <a:pt x="879" y="185"/>
                      <a:pt x="879" y="186"/>
                      <a:pt x="878" y="186"/>
                    </a:cubicBezTo>
                    <a:cubicBezTo>
                      <a:pt x="877" y="187"/>
                      <a:pt x="877" y="187"/>
                      <a:pt x="876" y="187"/>
                    </a:cubicBezTo>
                    <a:cubicBezTo>
                      <a:pt x="876" y="188"/>
                      <a:pt x="875" y="188"/>
                      <a:pt x="874" y="188"/>
                    </a:cubicBezTo>
                    <a:cubicBezTo>
                      <a:pt x="873" y="188"/>
                      <a:pt x="873" y="188"/>
                      <a:pt x="872" y="188"/>
                    </a:cubicBezTo>
                    <a:cubicBezTo>
                      <a:pt x="872" y="188"/>
                      <a:pt x="872" y="188"/>
                      <a:pt x="872" y="187"/>
                    </a:cubicBezTo>
                    <a:cubicBezTo>
                      <a:pt x="872" y="187"/>
                      <a:pt x="870" y="187"/>
                      <a:pt x="870" y="187"/>
                    </a:cubicBezTo>
                    <a:cubicBezTo>
                      <a:pt x="869" y="186"/>
                      <a:pt x="869" y="186"/>
                      <a:pt x="869" y="186"/>
                    </a:cubicBezTo>
                    <a:cubicBezTo>
                      <a:pt x="869" y="185"/>
                      <a:pt x="870" y="185"/>
                      <a:pt x="869" y="185"/>
                    </a:cubicBezTo>
                    <a:cubicBezTo>
                      <a:pt x="868" y="184"/>
                      <a:pt x="868" y="183"/>
                      <a:pt x="868" y="183"/>
                    </a:cubicBezTo>
                    <a:cubicBezTo>
                      <a:pt x="868" y="182"/>
                      <a:pt x="869" y="180"/>
                      <a:pt x="869" y="179"/>
                    </a:cubicBezTo>
                    <a:cubicBezTo>
                      <a:pt x="870" y="179"/>
                      <a:pt x="870" y="178"/>
                      <a:pt x="870" y="177"/>
                    </a:cubicBezTo>
                    <a:cubicBezTo>
                      <a:pt x="869" y="175"/>
                      <a:pt x="870" y="176"/>
                      <a:pt x="871" y="175"/>
                    </a:cubicBezTo>
                    <a:cubicBezTo>
                      <a:pt x="871" y="175"/>
                      <a:pt x="872" y="174"/>
                      <a:pt x="871" y="173"/>
                    </a:cubicBezTo>
                    <a:cubicBezTo>
                      <a:pt x="871" y="172"/>
                      <a:pt x="871" y="172"/>
                      <a:pt x="872" y="172"/>
                    </a:cubicBezTo>
                    <a:cubicBezTo>
                      <a:pt x="872" y="172"/>
                      <a:pt x="872" y="170"/>
                      <a:pt x="873" y="170"/>
                    </a:cubicBezTo>
                    <a:cubicBezTo>
                      <a:pt x="873" y="169"/>
                      <a:pt x="873" y="168"/>
                      <a:pt x="872" y="167"/>
                    </a:cubicBezTo>
                    <a:cubicBezTo>
                      <a:pt x="872" y="166"/>
                      <a:pt x="871" y="166"/>
                      <a:pt x="870" y="166"/>
                    </a:cubicBezTo>
                    <a:cubicBezTo>
                      <a:pt x="870" y="166"/>
                      <a:pt x="869" y="165"/>
                      <a:pt x="868" y="165"/>
                    </a:cubicBezTo>
                    <a:cubicBezTo>
                      <a:pt x="867" y="164"/>
                      <a:pt x="868" y="163"/>
                      <a:pt x="867" y="162"/>
                    </a:cubicBezTo>
                    <a:cubicBezTo>
                      <a:pt x="867" y="161"/>
                      <a:pt x="866" y="160"/>
                      <a:pt x="866" y="159"/>
                    </a:cubicBezTo>
                    <a:cubicBezTo>
                      <a:pt x="866" y="158"/>
                      <a:pt x="865" y="156"/>
                      <a:pt x="864" y="156"/>
                    </a:cubicBezTo>
                    <a:cubicBezTo>
                      <a:pt x="864" y="155"/>
                      <a:pt x="866" y="154"/>
                      <a:pt x="866" y="154"/>
                    </a:cubicBezTo>
                    <a:cubicBezTo>
                      <a:pt x="867" y="153"/>
                      <a:pt x="870" y="152"/>
                      <a:pt x="871" y="152"/>
                    </a:cubicBezTo>
                    <a:cubicBezTo>
                      <a:pt x="872" y="152"/>
                      <a:pt x="870" y="151"/>
                      <a:pt x="870" y="151"/>
                    </a:cubicBezTo>
                    <a:cubicBezTo>
                      <a:pt x="869" y="151"/>
                      <a:pt x="869" y="151"/>
                      <a:pt x="868" y="150"/>
                    </a:cubicBezTo>
                    <a:cubicBezTo>
                      <a:pt x="868" y="149"/>
                      <a:pt x="869" y="148"/>
                      <a:pt x="870" y="147"/>
                    </a:cubicBezTo>
                    <a:cubicBezTo>
                      <a:pt x="871" y="147"/>
                      <a:pt x="870" y="146"/>
                      <a:pt x="870" y="145"/>
                    </a:cubicBezTo>
                    <a:cubicBezTo>
                      <a:pt x="870" y="145"/>
                      <a:pt x="869" y="144"/>
                      <a:pt x="870" y="143"/>
                    </a:cubicBezTo>
                    <a:cubicBezTo>
                      <a:pt x="870" y="143"/>
                      <a:pt x="871" y="143"/>
                      <a:pt x="872" y="144"/>
                    </a:cubicBezTo>
                    <a:cubicBezTo>
                      <a:pt x="873" y="144"/>
                      <a:pt x="873" y="143"/>
                      <a:pt x="874" y="143"/>
                    </a:cubicBezTo>
                    <a:cubicBezTo>
                      <a:pt x="874" y="143"/>
                      <a:pt x="875" y="143"/>
                      <a:pt x="876" y="143"/>
                    </a:cubicBezTo>
                    <a:cubicBezTo>
                      <a:pt x="877" y="143"/>
                      <a:pt x="877" y="142"/>
                      <a:pt x="878" y="141"/>
                    </a:cubicBezTo>
                    <a:cubicBezTo>
                      <a:pt x="879" y="141"/>
                      <a:pt x="880" y="140"/>
                      <a:pt x="882" y="140"/>
                    </a:cubicBezTo>
                    <a:cubicBezTo>
                      <a:pt x="883" y="140"/>
                      <a:pt x="883" y="141"/>
                      <a:pt x="884" y="141"/>
                    </a:cubicBezTo>
                    <a:cubicBezTo>
                      <a:pt x="884" y="141"/>
                      <a:pt x="885" y="140"/>
                      <a:pt x="886" y="140"/>
                    </a:cubicBezTo>
                    <a:cubicBezTo>
                      <a:pt x="886" y="139"/>
                      <a:pt x="887" y="139"/>
                      <a:pt x="887" y="138"/>
                    </a:cubicBezTo>
                    <a:cubicBezTo>
                      <a:pt x="888" y="137"/>
                      <a:pt x="888" y="137"/>
                      <a:pt x="889" y="137"/>
                    </a:cubicBezTo>
                    <a:cubicBezTo>
                      <a:pt x="889" y="136"/>
                      <a:pt x="889" y="136"/>
                      <a:pt x="890" y="136"/>
                    </a:cubicBezTo>
                    <a:cubicBezTo>
                      <a:pt x="891" y="136"/>
                      <a:pt x="890" y="135"/>
                      <a:pt x="890" y="135"/>
                    </a:cubicBezTo>
                    <a:cubicBezTo>
                      <a:pt x="890" y="134"/>
                      <a:pt x="889" y="134"/>
                      <a:pt x="889" y="134"/>
                    </a:cubicBezTo>
                    <a:cubicBezTo>
                      <a:pt x="888" y="134"/>
                      <a:pt x="887" y="134"/>
                      <a:pt x="887" y="133"/>
                    </a:cubicBezTo>
                    <a:cubicBezTo>
                      <a:pt x="887" y="133"/>
                      <a:pt x="887" y="131"/>
                      <a:pt x="887" y="130"/>
                    </a:cubicBezTo>
                    <a:cubicBezTo>
                      <a:pt x="887" y="130"/>
                      <a:pt x="888" y="128"/>
                      <a:pt x="888" y="127"/>
                    </a:cubicBezTo>
                    <a:cubicBezTo>
                      <a:pt x="888" y="127"/>
                      <a:pt x="889" y="127"/>
                      <a:pt x="890" y="127"/>
                    </a:cubicBezTo>
                    <a:cubicBezTo>
                      <a:pt x="891" y="127"/>
                      <a:pt x="892" y="127"/>
                      <a:pt x="892" y="127"/>
                    </a:cubicBezTo>
                    <a:cubicBezTo>
                      <a:pt x="893" y="126"/>
                      <a:pt x="891" y="125"/>
                      <a:pt x="891" y="124"/>
                    </a:cubicBezTo>
                    <a:cubicBezTo>
                      <a:pt x="891" y="124"/>
                      <a:pt x="891" y="122"/>
                      <a:pt x="890" y="121"/>
                    </a:cubicBezTo>
                    <a:cubicBezTo>
                      <a:pt x="890" y="121"/>
                      <a:pt x="891" y="120"/>
                      <a:pt x="891" y="120"/>
                    </a:cubicBezTo>
                    <a:cubicBezTo>
                      <a:pt x="892" y="120"/>
                      <a:pt x="892" y="120"/>
                      <a:pt x="892" y="119"/>
                    </a:cubicBezTo>
                    <a:cubicBezTo>
                      <a:pt x="892" y="119"/>
                      <a:pt x="892" y="118"/>
                      <a:pt x="892" y="117"/>
                    </a:cubicBezTo>
                    <a:cubicBezTo>
                      <a:pt x="892" y="115"/>
                      <a:pt x="893" y="115"/>
                      <a:pt x="893" y="114"/>
                    </a:cubicBezTo>
                    <a:cubicBezTo>
                      <a:pt x="894" y="114"/>
                      <a:pt x="893" y="113"/>
                      <a:pt x="893" y="112"/>
                    </a:cubicBezTo>
                    <a:cubicBezTo>
                      <a:pt x="893" y="112"/>
                      <a:pt x="894" y="111"/>
                      <a:pt x="894" y="111"/>
                    </a:cubicBezTo>
                    <a:cubicBezTo>
                      <a:pt x="895" y="112"/>
                      <a:pt x="895" y="112"/>
                      <a:pt x="896" y="111"/>
                    </a:cubicBezTo>
                    <a:cubicBezTo>
                      <a:pt x="896" y="110"/>
                      <a:pt x="895" y="110"/>
                      <a:pt x="895" y="109"/>
                    </a:cubicBezTo>
                    <a:cubicBezTo>
                      <a:pt x="895" y="108"/>
                      <a:pt x="896" y="108"/>
                      <a:pt x="896" y="108"/>
                    </a:cubicBezTo>
                    <a:cubicBezTo>
                      <a:pt x="896" y="108"/>
                      <a:pt x="897" y="107"/>
                      <a:pt x="897" y="106"/>
                    </a:cubicBezTo>
                    <a:cubicBezTo>
                      <a:pt x="897" y="105"/>
                      <a:pt x="897" y="106"/>
                      <a:pt x="898" y="105"/>
                    </a:cubicBezTo>
                    <a:cubicBezTo>
                      <a:pt x="899" y="104"/>
                      <a:pt x="898" y="104"/>
                      <a:pt x="897" y="103"/>
                    </a:cubicBezTo>
                    <a:cubicBezTo>
                      <a:pt x="897" y="102"/>
                      <a:pt x="895" y="103"/>
                      <a:pt x="894" y="103"/>
                    </a:cubicBezTo>
                    <a:cubicBezTo>
                      <a:pt x="894" y="102"/>
                      <a:pt x="893" y="103"/>
                      <a:pt x="892" y="103"/>
                    </a:cubicBezTo>
                    <a:cubicBezTo>
                      <a:pt x="892" y="103"/>
                      <a:pt x="890" y="103"/>
                      <a:pt x="890" y="103"/>
                    </a:cubicBezTo>
                    <a:cubicBezTo>
                      <a:pt x="889" y="102"/>
                      <a:pt x="889" y="102"/>
                      <a:pt x="888" y="103"/>
                    </a:cubicBezTo>
                    <a:cubicBezTo>
                      <a:pt x="888" y="103"/>
                      <a:pt x="888" y="102"/>
                      <a:pt x="887" y="102"/>
                    </a:cubicBezTo>
                    <a:cubicBezTo>
                      <a:pt x="887" y="102"/>
                      <a:pt x="885" y="101"/>
                      <a:pt x="885" y="101"/>
                    </a:cubicBezTo>
                    <a:cubicBezTo>
                      <a:pt x="884" y="101"/>
                      <a:pt x="884" y="101"/>
                      <a:pt x="884" y="101"/>
                    </a:cubicBezTo>
                    <a:cubicBezTo>
                      <a:pt x="884" y="101"/>
                      <a:pt x="883" y="101"/>
                      <a:pt x="882" y="100"/>
                    </a:cubicBezTo>
                    <a:cubicBezTo>
                      <a:pt x="882" y="100"/>
                      <a:pt x="881" y="100"/>
                      <a:pt x="881" y="101"/>
                    </a:cubicBezTo>
                    <a:cubicBezTo>
                      <a:pt x="880" y="101"/>
                      <a:pt x="880" y="100"/>
                      <a:pt x="880" y="100"/>
                    </a:cubicBezTo>
                    <a:cubicBezTo>
                      <a:pt x="880" y="99"/>
                      <a:pt x="879" y="99"/>
                      <a:pt x="879" y="99"/>
                    </a:cubicBezTo>
                    <a:cubicBezTo>
                      <a:pt x="879" y="99"/>
                      <a:pt x="879" y="99"/>
                      <a:pt x="880" y="99"/>
                    </a:cubicBezTo>
                    <a:cubicBezTo>
                      <a:pt x="880" y="99"/>
                      <a:pt x="881" y="99"/>
                      <a:pt x="881" y="99"/>
                    </a:cubicBezTo>
                    <a:cubicBezTo>
                      <a:pt x="881" y="99"/>
                      <a:pt x="880" y="98"/>
                      <a:pt x="880" y="98"/>
                    </a:cubicBezTo>
                    <a:cubicBezTo>
                      <a:pt x="879" y="98"/>
                      <a:pt x="878" y="97"/>
                      <a:pt x="877" y="96"/>
                    </a:cubicBezTo>
                    <a:cubicBezTo>
                      <a:pt x="877" y="96"/>
                      <a:pt x="876" y="96"/>
                      <a:pt x="875" y="96"/>
                    </a:cubicBezTo>
                    <a:cubicBezTo>
                      <a:pt x="875" y="96"/>
                      <a:pt x="874" y="95"/>
                      <a:pt x="874" y="95"/>
                    </a:cubicBezTo>
                    <a:cubicBezTo>
                      <a:pt x="873" y="94"/>
                      <a:pt x="872" y="94"/>
                      <a:pt x="872" y="93"/>
                    </a:cubicBezTo>
                    <a:cubicBezTo>
                      <a:pt x="872" y="93"/>
                      <a:pt x="872" y="92"/>
                      <a:pt x="873" y="92"/>
                    </a:cubicBezTo>
                    <a:cubicBezTo>
                      <a:pt x="873" y="91"/>
                      <a:pt x="873" y="90"/>
                      <a:pt x="873" y="90"/>
                    </a:cubicBezTo>
                    <a:cubicBezTo>
                      <a:pt x="873" y="89"/>
                      <a:pt x="873" y="88"/>
                      <a:pt x="874" y="87"/>
                    </a:cubicBezTo>
                    <a:cubicBezTo>
                      <a:pt x="874" y="87"/>
                      <a:pt x="873" y="86"/>
                      <a:pt x="872" y="85"/>
                    </a:cubicBezTo>
                    <a:cubicBezTo>
                      <a:pt x="872" y="84"/>
                      <a:pt x="873" y="83"/>
                      <a:pt x="873" y="82"/>
                    </a:cubicBezTo>
                    <a:cubicBezTo>
                      <a:pt x="874" y="82"/>
                      <a:pt x="875" y="83"/>
                      <a:pt x="875" y="83"/>
                    </a:cubicBezTo>
                    <a:cubicBezTo>
                      <a:pt x="875" y="84"/>
                      <a:pt x="875" y="84"/>
                      <a:pt x="876" y="84"/>
                    </a:cubicBezTo>
                    <a:cubicBezTo>
                      <a:pt x="876" y="84"/>
                      <a:pt x="876" y="84"/>
                      <a:pt x="877" y="85"/>
                    </a:cubicBezTo>
                    <a:cubicBezTo>
                      <a:pt x="877" y="85"/>
                      <a:pt x="877" y="85"/>
                      <a:pt x="878" y="85"/>
                    </a:cubicBezTo>
                    <a:cubicBezTo>
                      <a:pt x="879" y="85"/>
                      <a:pt x="879" y="85"/>
                      <a:pt x="880" y="85"/>
                    </a:cubicBezTo>
                    <a:cubicBezTo>
                      <a:pt x="880" y="85"/>
                      <a:pt x="881" y="85"/>
                      <a:pt x="882" y="85"/>
                    </a:cubicBezTo>
                    <a:cubicBezTo>
                      <a:pt x="883" y="85"/>
                      <a:pt x="884" y="85"/>
                      <a:pt x="884" y="85"/>
                    </a:cubicBezTo>
                    <a:cubicBezTo>
                      <a:pt x="885" y="84"/>
                      <a:pt x="885" y="85"/>
                      <a:pt x="886" y="85"/>
                    </a:cubicBezTo>
                    <a:cubicBezTo>
                      <a:pt x="887" y="85"/>
                      <a:pt x="888" y="85"/>
                      <a:pt x="888" y="85"/>
                    </a:cubicBezTo>
                    <a:cubicBezTo>
                      <a:pt x="889" y="84"/>
                      <a:pt x="890" y="84"/>
                      <a:pt x="890" y="84"/>
                    </a:cubicBezTo>
                    <a:cubicBezTo>
                      <a:pt x="890" y="83"/>
                      <a:pt x="890" y="83"/>
                      <a:pt x="891" y="83"/>
                    </a:cubicBezTo>
                    <a:cubicBezTo>
                      <a:pt x="892" y="83"/>
                      <a:pt x="892" y="82"/>
                      <a:pt x="893" y="82"/>
                    </a:cubicBezTo>
                    <a:cubicBezTo>
                      <a:pt x="894" y="81"/>
                      <a:pt x="894" y="82"/>
                      <a:pt x="895" y="82"/>
                    </a:cubicBezTo>
                    <a:cubicBezTo>
                      <a:pt x="895" y="82"/>
                      <a:pt x="895" y="81"/>
                      <a:pt x="895" y="81"/>
                    </a:cubicBezTo>
                    <a:cubicBezTo>
                      <a:pt x="894" y="81"/>
                      <a:pt x="894" y="81"/>
                      <a:pt x="894" y="81"/>
                    </a:cubicBezTo>
                    <a:cubicBezTo>
                      <a:pt x="893" y="81"/>
                      <a:pt x="893" y="81"/>
                      <a:pt x="893" y="81"/>
                    </a:cubicBezTo>
                    <a:cubicBezTo>
                      <a:pt x="892" y="80"/>
                      <a:pt x="890" y="79"/>
                      <a:pt x="890" y="79"/>
                    </a:cubicBezTo>
                    <a:cubicBezTo>
                      <a:pt x="889" y="79"/>
                      <a:pt x="887" y="77"/>
                      <a:pt x="886" y="76"/>
                    </a:cubicBezTo>
                    <a:cubicBezTo>
                      <a:pt x="885" y="75"/>
                      <a:pt x="883" y="75"/>
                      <a:pt x="882" y="75"/>
                    </a:cubicBezTo>
                    <a:cubicBezTo>
                      <a:pt x="881" y="74"/>
                      <a:pt x="880" y="73"/>
                      <a:pt x="879" y="72"/>
                    </a:cubicBezTo>
                    <a:cubicBezTo>
                      <a:pt x="879" y="72"/>
                      <a:pt x="878" y="71"/>
                      <a:pt x="877" y="70"/>
                    </a:cubicBezTo>
                    <a:cubicBezTo>
                      <a:pt x="876" y="69"/>
                      <a:pt x="876" y="68"/>
                      <a:pt x="875" y="67"/>
                    </a:cubicBezTo>
                    <a:cubicBezTo>
                      <a:pt x="874" y="67"/>
                      <a:pt x="873" y="67"/>
                      <a:pt x="873" y="66"/>
                    </a:cubicBezTo>
                    <a:cubicBezTo>
                      <a:pt x="872" y="65"/>
                      <a:pt x="870" y="64"/>
                      <a:pt x="869" y="64"/>
                    </a:cubicBezTo>
                    <a:cubicBezTo>
                      <a:pt x="867" y="65"/>
                      <a:pt x="867" y="63"/>
                      <a:pt x="866" y="63"/>
                    </a:cubicBezTo>
                    <a:cubicBezTo>
                      <a:pt x="866" y="62"/>
                      <a:pt x="866" y="61"/>
                      <a:pt x="865" y="61"/>
                    </a:cubicBezTo>
                    <a:cubicBezTo>
                      <a:pt x="864" y="60"/>
                      <a:pt x="865" y="58"/>
                      <a:pt x="864" y="58"/>
                    </a:cubicBezTo>
                    <a:cubicBezTo>
                      <a:pt x="863" y="58"/>
                      <a:pt x="863" y="59"/>
                      <a:pt x="862" y="60"/>
                    </a:cubicBezTo>
                    <a:cubicBezTo>
                      <a:pt x="862" y="60"/>
                      <a:pt x="861" y="61"/>
                      <a:pt x="860" y="60"/>
                    </a:cubicBezTo>
                    <a:cubicBezTo>
                      <a:pt x="859" y="60"/>
                      <a:pt x="858" y="60"/>
                      <a:pt x="856" y="60"/>
                    </a:cubicBezTo>
                    <a:cubicBezTo>
                      <a:pt x="855" y="60"/>
                      <a:pt x="855" y="61"/>
                      <a:pt x="855" y="59"/>
                    </a:cubicBezTo>
                    <a:cubicBezTo>
                      <a:pt x="854" y="58"/>
                      <a:pt x="854" y="57"/>
                      <a:pt x="852" y="57"/>
                    </a:cubicBezTo>
                    <a:cubicBezTo>
                      <a:pt x="851" y="56"/>
                      <a:pt x="851" y="56"/>
                      <a:pt x="850" y="55"/>
                    </a:cubicBezTo>
                    <a:cubicBezTo>
                      <a:pt x="849" y="53"/>
                      <a:pt x="847" y="53"/>
                      <a:pt x="845" y="53"/>
                    </a:cubicBezTo>
                    <a:cubicBezTo>
                      <a:pt x="844" y="52"/>
                      <a:pt x="844" y="50"/>
                      <a:pt x="843" y="49"/>
                    </a:cubicBezTo>
                    <a:cubicBezTo>
                      <a:pt x="843" y="48"/>
                      <a:pt x="841" y="49"/>
                      <a:pt x="839" y="49"/>
                    </a:cubicBezTo>
                    <a:cubicBezTo>
                      <a:pt x="838" y="49"/>
                      <a:pt x="839" y="48"/>
                      <a:pt x="838" y="48"/>
                    </a:cubicBezTo>
                    <a:cubicBezTo>
                      <a:pt x="837" y="48"/>
                      <a:pt x="836" y="48"/>
                      <a:pt x="834" y="49"/>
                    </a:cubicBezTo>
                    <a:cubicBezTo>
                      <a:pt x="833" y="49"/>
                      <a:pt x="833" y="51"/>
                      <a:pt x="833" y="52"/>
                    </a:cubicBezTo>
                    <a:cubicBezTo>
                      <a:pt x="832" y="53"/>
                      <a:pt x="831" y="53"/>
                      <a:pt x="830" y="52"/>
                    </a:cubicBezTo>
                    <a:cubicBezTo>
                      <a:pt x="830" y="52"/>
                      <a:pt x="830" y="51"/>
                      <a:pt x="829" y="50"/>
                    </a:cubicBezTo>
                    <a:cubicBezTo>
                      <a:pt x="828" y="50"/>
                      <a:pt x="828" y="48"/>
                      <a:pt x="828" y="47"/>
                    </a:cubicBezTo>
                    <a:cubicBezTo>
                      <a:pt x="828" y="46"/>
                      <a:pt x="827" y="46"/>
                      <a:pt x="826" y="46"/>
                    </a:cubicBezTo>
                    <a:cubicBezTo>
                      <a:pt x="825" y="46"/>
                      <a:pt x="822" y="43"/>
                      <a:pt x="822" y="42"/>
                    </a:cubicBezTo>
                    <a:cubicBezTo>
                      <a:pt x="821" y="42"/>
                      <a:pt x="822" y="39"/>
                      <a:pt x="821" y="37"/>
                    </a:cubicBezTo>
                    <a:cubicBezTo>
                      <a:pt x="820" y="35"/>
                      <a:pt x="819" y="35"/>
                      <a:pt x="819" y="35"/>
                    </a:cubicBezTo>
                    <a:cubicBezTo>
                      <a:pt x="818" y="35"/>
                      <a:pt x="817" y="36"/>
                      <a:pt x="817" y="36"/>
                    </a:cubicBezTo>
                    <a:cubicBezTo>
                      <a:pt x="816" y="35"/>
                      <a:pt x="815" y="35"/>
                      <a:pt x="814" y="35"/>
                    </a:cubicBezTo>
                    <a:cubicBezTo>
                      <a:pt x="814" y="35"/>
                      <a:pt x="813" y="34"/>
                      <a:pt x="813" y="34"/>
                    </a:cubicBezTo>
                    <a:cubicBezTo>
                      <a:pt x="813" y="33"/>
                      <a:pt x="813" y="32"/>
                      <a:pt x="812" y="32"/>
                    </a:cubicBezTo>
                    <a:cubicBezTo>
                      <a:pt x="811" y="32"/>
                      <a:pt x="809" y="32"/>
                      <a:pt x="808" y="32"/>
                    </a:cubicBezTo>
                    <a:cubicBezTo>
                      <a:pt x="807" y="32"/>
                      <a:pt x="806" y="31"/>
                      <a:pt x="805" y="31"/>
                    </a:cubicBezTo>
                    <a:cubicBezTo>
                      <a:pt x="804" y="31"/>
                      <a:pt x="805" y="31"/>
                      <a:pt x="805" y="33"/>
                    </a:cubicBezTo>
                    <a:cubicBezTo>
                      <a:pt x="804" y="34"/>
                      <a:pt x="802" y="32"/>
                      <a:pt x="801" y="32"/>
                    </a:cubicBezTo>
                    <a:cubicBezTo>
                      <a:pt x="800" y="32"/>
                      <a:pt x="798" y="31"/>
                      <a:pt x="797" y="31"/>
                    </a:cubicBezTo>
                    <a:cubicBezTo>
                      <a:pt x="795" y="30"/>
                      <a:pt x="795" y="31"/>
                      <a:pt x="794" y="32"/>
                    </a:cubicBezTo>
                    <a:cubicBezTo>
                      <a:pt x="794" y="32"/>
                      <a:pt x="793" y="32"/>
                      <a:pt x="792" y="31"/>
                    </a:cubicBezTo>
                    <a:cubicBezTo>
                      <a:pt x="791" y="31"/>
                      <a:pt x="791" y="31"/>
                      <a:pt x="790" y="32"/>
                    </a:cubicBezTo>
                    <a:cubicBezTo>
                      <a:pt x="790" y="32"/>
                      <a:pt x="790" y="32"/>
                      <a:pt x="788" y="33"/>
                    </a:cubicBezTo>
                    <a:cubicBezTo>
                      <a:pt x="787" y="33"/>
                      <a:pt x="785" y="32"/>
                      <a:pt x="784" y="32"/>
                    </a:cubicBezTo>
                    <a:cubicBezTo>
                      <a:pt x="783" y="31"/>
                      <a:pt x="780" y="31"/>
                      <a:pt x="779" y="31"/>
                    </a:cubicBezTo>
                    <a:cubicBezTo>
                      <a:pt x="778" y="31"/>
                      <a:pt x="777" y="30"/>
                      <a:pt x="776" y="30"/>
                    </a:cubicBezTo>
                    <a:cubicBezTo>
                      <a:pt x="775" y="30"/>
                      <a:pt x="776" y="31"/>
                      <a:pt x="776" y="32"/>
                    </a:cubicBezTo>
                    <a:cubicBezTo>
                      <a:pt x="776" y="32"/>
                      <a:pt x="775" y="33"/>
                      <a:pt x="774" y="33"/>
                    </a:cubicBezTo>
                    <a:cubicBezTo>
                      <a:pt x="773" y="33"/>
                      <a:pt x="771" y="33"/>
                      <a:pt x="770" y="33"/>
                    </a:cubicBezTo>
                    <a:cubicBezTo>
                      <a:pt x="770" y="33"/>
                      <a:pt x="767" y="33"/>
                      <a:pt x="766" y="33"/>
                    </a:cubicBezTo>
                    <a:cubicBezTo>
                      <a:pt x="765" y="33"/>
                      <a:pt x="764" y="33"/>
                      <a:pt x="763" y="33"/>
                    </a:cubicBezTo>
                    <a:cubicBezTo>
                      <a:pt x="762" y="33"/>
                      <a:pt x="760" y="33"/>
                      <a:pt x="759" y="32"/>
                    </a:cubicBezTo>
                    <a:cubicBezTo>
                      <a:pt x="757" y="31"/>
                      <a:pt x="756" y="32"/>
                      <a:pt x="755" y="32"/>
                    </a:cubicBezTo>
                    <a:cubicBezTo>
                      <a:pt x="754" y="32"/>
                      <a:pt x="752" y="32"/>
                      <a:pt x="750" y="32"/>
                    </a:cubicBezTo>
                    <a:cubicBezTo>
                      <a:pt x="749" y="32"/>
                      <a:pt x="747" y="33"/>
                      <a:pt x="746" y="33"/>
                    </a:cubicBezTo>
                    <a:cubicBezTo>
                      <a:pt x="745" y="33"/>
                      <a:pt x="745" y="34"/>
                      <a:pt x="745" y="33"/>
                    </a:cubicBezTo>
                    <a:cubicBezTo>
                      <a:pt x="744" y="32"/>
                      <a:pt x="743" y="32"/>
                      <a:pt x="742" y="32"/>
                    </a:cubicBezTo>
                    <a:cubicBezTo>
                      <a:pt x="741" y="31"/>
                      <a:pt x="741" y="31"/>
                      <a:pt x="740" y="31"/>
                    </a:cubicBezTo>
                    <a:cubicBezTo>
                      <a:pt x="739" y="31"/>
                      <a:pt x="738" y="31"/>
                      <a:pt x="738" y="29"/>
                    </a:cubicBezTo>
                    <a:cubicBezTo>
                      <a:pt x="738" y="28"/>
                      <a:pt x="739" y="27"/>
                      <a:pt x="739" y="26"/>
                    </a:cubicBezTo>
                    <a:cubicBezTo>
                      <a:pt x="739" y="26"/>
                      <a:pt x="738" y="25"/>
                      <a:pt x="737" y="25"/>
                    </a:cubicBezTo>
                    <a:cubicBezTo>
                      <a:pt x="736" y="24"/>
                      <a:pt x="736" y="24"/>
                      <a:pt x="735" y="25"/>
                    </a:cubicBezTo>
                    <a:cubicBezTo>
                      <a:pt x="735" y="25"/>
                      <a:pt x="734" y="24"/>
                      <a:pt x="733" y="24"/>
                    </a:cubicBezTo>
                    <a:cubicBezTo>
                      <a:pt x="732" y="23"/>
                      <a:pt x="732" y="25"/>
                      <a:pt x="731" y="25"/>
                    </a:cubicBezTo>
                    <a:cubicBezTo>
                      <a:pt x="731" y="26"/>
                      <a:pt x="729" y="27"/>
                      <a:pt x="728" y="28"/>
                    </a:cubicBezTo>
                    <a:cubicBezTo>
                      <a:pt x="728" y="28"/>
                      <a:pt x="727" y="28"/>
                      <a:pt x="726" y="28"/>
                    </a:cubicBezTo>
                    <a:cubicBezTo>
                      <a:pt x="726" y="27"/>
                      <a:pt x="725" y="28"/>
                      <a:pt x="724" y="28"/>
                    </a:cubicBezTo>
                    <a:cubicBezTo>
                      <a:pt x="723" y="27"/>
                      <a:pt x="721" y="27"/>
                      <a:pt x="720" y="27"/>
                    </a:cubicBezTo>
                    <a:cubicBezTo>
                      <a:pt x="719" y="27"/>
                      <a:pt x="717" y="29"/>
                      <a:pt x="717" y="30"/>
                    </a:cubicBezTo>
                    <a:cubicBezTo>
                      <a:pt x="716" y="30"/>
                      <a:pt x="716" y="30"/>
                      <a:pt x="716" y="31"/>
                    </a:cubicBezTo>
                    <a:cubicBezTo>
                      <a:pt x="716" y="32"/>
                      <a:pt x="714" y="32"/>
                      <a:pt x="713" y="32"/>
                    </a:cubicBezTo>
                    <a:cubicBezTo>
                      <a:pt x="712" y="31"/>
                      <a:pt x="711" y="30"/>
                      <a:pt x="711" y="30"/>
                    </a:cubicBezTo>
                    <a:cubicBezTo>
                      <a:pt x="710" y="30"/>
                      <a:pt x="709" y="30"/>
                      <a:pt x="708" y="31"/>
                    </a:cubicBezTo>
                    <a:cubicBezTo>
                      <a:pt x="708" y="31"/>
                      <a:pt x="707" y="30"/>
                      <a:pt x="706" y="30"/>
                    </a:cubicBezTo>
                    <a:cubicBezTo>
                      <a:pt x="705" y="29"/>
                      <a:pt x="702" y="30"/>
                      <a:pt x="701" y="30"/>
                    </a:cubicBezTo>
                    <a:cubicBezTo>
                      <a:pt x="700" y="30"/>
                      <a:pt x="700" y="30"/>
                      <a:pt x="700" y="31"/>
                    </a:cubicBezTo>
                    <a:cubicBezTo>
                      <a:pt x="700" y="32"/>
                      <a:pt x="699" y="32"/>
                      <a:pt x="698" y="32"/>
                    </a:cubicBezTo>
                    <a:cubicBezTo>
                      <a:pt x="698" y="32"/>
                      <a:pt x="697" y="31"/>
                      <a:pt x="696" y="31"/>
                    </a:cubicBezTo>
                    <a:cubicBezTo>
                      <a:pt x="695" y="30"/>
                      <a:pt x="695" y="28"/>
                      <a:pt x="695" y="28"/>
                    </a:cubicBezTo>
                    <a:cubicBezTo>
                      <a:pt x="695" y="28"/>
                      <a:pt x="694" y="28"/>
                      <a:pt x="693" y="28"/>
                    </a:cubicBezTo>
                    <a:cubicBezTo>
                      <a:pt x="693" y="28"/>
                      <a:pt x="691" y="28"/>
                      <a:pt x="690" y="27"/>
                    </a:cubicBezTo>
                    <a:cubicBezTo>
                      <a:pt x="689" y="27"/>
                      <a:pt x="688" y="27"/>
                      <a:pt x="687" y="27"/>
                    </a:cubicBezTo>
                    <a:cubicBezTo>
                      <a:pt x="685" y="27"/>
                      <a:pt x="686" y="27"/>
                      <a:pt x="685" y="28"/>
                    </a:cubicBezTo>
                    <a:cubicBezTo>
                      <a:pt x="685" y="29"/>
                      <a:pt x="684" y="29"/>
                      <a:pt x="683" y="30"/>
                    </a:cubicBezTo>
                    <a:cubicBezTo>
                      <a:pt x="682" y="30"/>
                      <a:pt x="681" y="30"/>
                      <a:pt x="680" y="30"/>
                    </a:cubicBezTo>
                    <a:cubicBezTo>
                      <a:pt x="679" y="30"/>
                      <a:pt x="679" y="30"/>
                      <a:pt x="679" y="30"/>
                    </a:cubicBezTo>
                    <a:cubicBezTo>
                      <a:pt x="679" y="31"/>
                      <a:pt x="677" y="31"/>
                      <a:pt x="677" y="31"/>
                    </a:cubicBezTo>
                    <a:cubicBezTo>
                      <a:pt x="676" y="31"/>
                      <a:pt x="674" y="31"/>
                      <a:pt x="673" y="31"/>
                    </a:cubicBezTo>
                    <a:cubicBezTo>
                      <a:pt x="673" y="31"/>
                      <a:pt x="671" y="30"/>
                      <a:pt x="670" y="30"/>
                    </a:cubicBezTo>
                    <a:cubicBezTo>
                      <a:pt x="669" y="29"/>
                      <a:pt x="670" y="31"/>
                      <a:pt x="669" y="32"/>
                    </a:cubicBezTo>
                    <a:cubicBezTo>
                      <a:pt x="668" y="32"/>
                      <a:pt x="666" y="31"/>
                      <a:pt x="666" y="30"/>
                    </a:cubicBezTo>
                    <a:cubicBezTo>
                      <a:pt x="665" y="30"/>
                      <a:pt x="664" y="29"/>
                      <a:pt x="664" y="29"/>
                    </a:cubicBezTo>
                    <a:cubicBezTo>
                      <a:pt x="663" y="28"/>
                      <a:pt x="663" y="29"/>
                      <a:pt x="663" y="30"/>
                    </a:cubicBezTo>
                    <a:cubicBezTo>
                      <a:pt x="663" y="30"/>
                      <a:pt x="661" y="30"/>
                      <a:pt x="660" y="30"/>
                    </a:cubicBezTo>
                    <a:cubicBezTo>
                      <a:pt x="659" y="30"/>
                      <a:pt x="657" y="32"/>
                      <a:pt x="657" y="33"/>
                    </a:cubicBezTo>
                    <a:cubicBezTo>
                      <a:pt x="656" y="34"/>
                      <a:pt x="652" y="31"/>
                      <a:pt x="652" y="31"/>
                    </a:cubicBezTo>
                    <a:cubicBezTo>
                      <a:pt x="651" y="31"/>
                      <a:pt x="650" y="32"/>
                      <a:pt x="649" y="33"/>
                    </a:cubicBezTo>
                    <a:cubicBezTo>
                      <a:pt x="648" y="33"/>
                      <a:pt x="645" y="33"/>
                      <a:pt x="644" y="33"/>
                    </a:cubicBezTo>
                    <a:cubicBezTo>
                      <a:pt x="643" y="33"/>
                      <a:pt x="643" y="35"/>
                      <a:pt x="643" y="36"/>
                    </a:cubicBezTo>
                    <a:cubicBezTo>
                      <a:pt x="643" y="37"/>
                      <a:pt x="643" y="37"/>
                      <a:pt x="642" y="38"/>
                    </a:cubicBezTo>
                    <a:cubicBezTo>
                      <a:pt x="642" y="40"/>
                      <a:pt x="643" y="40"/>
                      <a:pt x="643" y="41"/>
                    </a:cubicBezTo>
                    <a:cubicBezTo>
                      <a:pt x="643" y="42"/>
                      <a:pt x="643" y="42"/>
                      <a:pt x="642" y="42"/>
                    </a:cubicBezTo>
                    <a:cubicBezTo>
                      <a:pt x="641" y="42"/>
                      <a:pt x="641" y="43"/>
                      <a:pt x="641" y="44"/>
                    </a:cubicBezTo>
                    <a:cubicBezTo>
                      <a:pt x="640" y="44"/>
                      <a:pt x="640" y="44"/>
                      <a:pt x="639" y="44"/>
                    </a:cubicBezTo>
                    <a:cubicBezTo>
                      <a:pt x="637" y="45"/>
                      <a:pt x="637" y="47"/>
                      <a:pt x="636" y="49"/>
                    </a:cubicBezTo>
                    <a:cubicBezTo>
                      <a:pt x="635" y="51"/>
                      <a:pt x="634" y="51"/>
                      <a:pt x="633" y="51"/>
                    </a:cubicBezTo>
                    <a:cubicBezTo>
                      <a:pt x="632" y="52"/>
                      <a:pt x="633" y="53"/>
                      <a:pt x="633" y="53"/>
                    </a:cubicBezTo>
                    <a:cubicBezTo>
                      <a:pt x="633" y="54"/>
                      <a:pt x="630" y="56"/>
                      <a:pt x="630" y="57"/>
                    </a:cubicBezTo>
                    <a:cubicBezTo>
                      <a:pt x="629" y="57"/>
                      <a:pt x="629" y="57"/>
                      <a:pt x="628" y="56"/>
                    </a:cubicBezTo>
                    <a:cubicBezTo>
                      <a:pt x="628" y="56"/>
                      <a:pt x="623" y="60"/>
                      <a:pt x="622" y="61"/>
                    </a:cubicBezTo>
                    <a:cubicBezTo>
                      <a:pt x="621" y="61"/>
                      <a:pt x="620" y="61"/>
                      <a:pt x="619" y="61"/>
                    </a:cubicBezTo>
                    <a:cubicBezTo>
                      <a:pt x="618" y="60"/>
                      <a:pt x="616" y="60"/>
                      <a:pt x="615" y="60"/>
                    </a:cubicBezTo>
                    <a:cubicBezTo>
                      <a:pt x="614" y="60"/>
                      <a:pt x="613" y="60"/>
                      <a:pt x="612" y="60"/>
                    </a:cubicBezTo>
                    <a:cubicBezTo>
                      <a:pt x="611" y="60"/>
                      <a:pt x="611" y="59"/>
                      <a:pt x="610" y="59"/>
                    </a:cubicBezTo>
                    <a:cubicBezTo>
                      <a:pt x="609" y="60"/>
                      <a:pt x="608" y="59"/>
                      <a:pt x="607" y="59"/>
                    </a:cubicBezTo>
                    <a:cubicBezTo>
                      <a:pt x="606" y="59"/>
                      <a:pt x="605" y="60"/>
                      <a:pt x="604" y="60"/>
                    </a:cubicBezTo>
                    <a:cubicBezTo>
                      <a:pt x="603" y="60"/>
                      <a:pt x="602" y="60"/>
                      <a:pt x="601" y="60"/>
                    </a:cubicBezTo>
                    <a:cubicBezTo>
                      <a:pt x="600" y="61"/>
                      <a:pt x="600" y="61"/>
                      <a:pt x="599" y="61"/>
                    </a:cubicBezTo>
                    <a:cubicBezTo>
                      <a:pt x="598" y="61"/>
                      <a:pt x="598" y="62"/>
                      <a:pt x="597" y="63"/>
                    </a:cubicBezTo>
                    <a:cubicBezTo>
                      <a:pt x="597" y="64"/>
                      <a:pt x="596" y="64"/>
                      <a:pt x="596" y="65"/>
                    </a:cubicBezTo>
                    <a:cubicBezTo>
                      <a:pt x="596" y="66"/>
                      <a:pt x="595" y="66"/>
                      <a:pt x="595" y="67"/>
                    </a:cubicBezTo>
                    <a:cubicBezTo>
                      <a:pt x="595" y="67"/>
                      <a:pt x="594" y="68"/>
                      <a:pt x="593" y="68"/>
                    </a:cubicBezTo>
                    <a:cubicBezTo>
                      <a:pt x="593" y="68"/>
                      <a:pt x="591" y="68"/>
                      <a:pt x="590" y="67"/>
                    </a:cubicBezTo>
                    <a:cubicBezTo>
                      <a:pt x="590" y="67"/>
                      <a:pt x="588" y="66"/>
                      <a:pt x="588" y="65"/>
                    </a:cubicBezTo>
                    <a:cubicBezTo>
                      <a:pt x="588" y="63"/>
                      <a:pt x="587" y="63"/>
                      <a:pt x="586" y="63"/>
                    </a:cubicBezTo>
                    <a:cubicBezTo>
                      <a:pt x="585" y="63"/>
                      <a:pt x="584" y="62"/>
                      <a:pt x="583" y="62"/>
                    </a:cubicBezTo>
                    <a:cubicBezTo>
                      <a:pt x="582" y="62"/>
                      <a:pt x="581" y="61"/>
                      <a:pt x="580" y="60"/>
                    </a:cubicBezTo>
                    <a:cubicBezTo>
                      <a:pt x="579" y="60"/>
                      <a:pt x="579" y="60"/>
                      <a:pt x="578" y="60"/>
                    </a:cubicBezTo>
                    <a:cubicBezTo>
                      <a:pt x="577" y="60"/>
                      <a:pt x="578" y="58"/>
                      <a:pt x="578" y="57"/>
                    </a:cubicBezTo>
                    <a:cubicBezTo>
                      <a:pt x="578" y="56"/>
                      <a:pt x="577" y="54"/>
                      <a:pt x="576" y="54"/>
                    </a:cubicBezTo>
                    <a:cubicBezTo>
                      <a:pt x="575" y="53"/>
                      <a:pt x="573" y="52"/>
                      <a:pt x="573" y="52"/>
                    </a:cubicBezTo>
                    <a:cubicBezTo>
                      <a:pt x="573" y="51"/>
                      <a:pt x="573" y="51"/>
                      <a:pt x="572" y="51"/>
                    </a:cubicBezTo>
                    <a:cubicBezTo>
                      <a:pt x="572" y="51"/>
                      <a:pt x="570" y="51"/>
                      <a:pt x="569" y="51"/>
                    </a:cubicBezTo>
                    <a:cubicBezTo>
                      <a:pt x="568" y="51"/>
                      <a:pt x="566" y="52"/>
                      <a:pt x="565" y="52"/>
                    </a:cubicBezTo>
                    <a:cubicBezTo>
                      <a:pt x="564" y="52"/>
                      <a:pt x="562" y="52"/>
                      <a:pt x="561" y="52"/>
                    </a:cubicBezTo>
                    <a:cubicBezTo>
                      <a:pt x="560" y="52"/>
                      <a:pt x="557" y="51"/>
                      <a:pt x="557" y="51"/>
                    </a:cubicBezTo>
                    <a:cubicBezTo>
                      <a:pt x="556" y="50"/>
                      <a:pt x="553" y="51"/>
                      <a:pt x="552" y="51"/>
                    </a:cubicBezTo>
                    <a:cubicBezTo>
                      <a:pt x="552" y="51"/>
                      <a:pt x="550" y="53"/>
                      <a:pt x="550" y="53"/>
                    </a:cubicBezTo>
                    <a:cubicBezTo>
                      <a:pt x="550" y="53"/>
                      <a:pt x="543" y="54"/>
                      <a:pt x="542" y="54"/>
                    </a:cubicBezTo>
                    <a:cubicBezTo>
                      <a:pt x="541" y="54"/>
                      <a:pt x="540" y="55"/>
                      <a:pt x="539" y="55"/>
                    </a:cubicBezTo>
                    <a:cubicBezTo>
                      <a:pt x="539" y="56"/>
                      <a:pt x="537" y="56"/>
                      <a:pt x="537" y="56"/>
                    </a:cubicBezTo>
                    <a:cubicBezTo>
                      <a:pt x="536" y="56"/>
                      <a:pt x="533" y="58"/>
                      <a:pt x="532" y="58"/>
                    </a:cubicBezTo>
                    <a:cubicBezTo>
                      <a:pt x="531" y="58"/>
                      <a:pt x="530" y="58"/>
                      <a:pt x="529" y="57"/>
                    </a:cubicBezTo>
                    <a:cubicBezTo>
                      <a:pt x="528" y="57"/>
                      <a:pt x="526" y="57"/>
                      <a:pt x="524" y="58"/>
                    </a:cubicBezTo>
                    <a:cubicBezTo>
                      <a:pt x="523" y="58"/>
                      <a:pt x="521" y="58"/>
                      <a:pt x="520" y="58"/>
                    </a:cubicBezTo>
                    <a:cubicBezTo>
                      <a:pt x="519" y="57"/>
                      <a:pt x="515" y="59"/>
                      <a:pt x="514" y="59"/>
                    </a:cubicBezTo>
                    <a:cubicBezTo>
                      <a:pt x="513" y="59"/>
                      <a:pt x="512" y="58"/>
                      <a:pt x="511" y="59"/>
                    </a:cubicBezTo>
                    <a:cubicBezTo>
                      <a:pt x="510" y="59"/>
                      <a:pt x="509" y="59"/>
                      <a:pt x="509" y="60"/>
                    </a:cubicBezTo>
                    <a:cubicBezTo>
                      <a:pt x="509" y="61"/>
                      <a:pt x="510" y="61"/>
                      <a:pt x="510" y="62"/>
                    </a:cubicBezTo>
                    <a:cubicBezTo>
                      <a:pt x="511" y="62"/>
                      <a:pt x="510" y="63"/>
                      <a:pt x="510" y="63"/>
                    </a:cubicBezTo>
                    <a:cubicBezTo>
                      <a:pt x="509" y="63"/>
                      <a:pt x="509" y="64"/>
                      <a:pt x="508" y="65"/>
                    </a:cubicBezTo>
                    <a:cubicBezTo>
                      <a:pt x="508" y="65"/>
                      <a:pt x="508" y="66"/>
                      <a:pt x="507" y="66"/>
                    </a:cubicBezTo>
                    <a:cubicBezTo>
                      <a:pt x="506" y="66"/>
                      <a:pt x="505" y="66"/>
                      <a:pt x="503" y="67"/>
                    </a:cubicBezTo>
                    <a:cubicBezTo>
                      <a:pt x="502" y="68"/>
                      <a:pt x="500" y="69"/>
                      <a:pt x="499" y="69"/>
                    </a:cubicBezTo>
                    <a:cubicBezTo>
                      <a:pt x="498" y="70"/>
                      <a:pt x="496" y="69"/>
                      <a:pt x="494" y="69"/>
                    </a:cubicBezTo>
                    <a:cubicBezTo>
                      <a:pt x="493" y="69"/>
                      <a:pt x="491" y="69"/>
                      <a:pt x="490" y="70"/>
                    </a:cubicBezTo>
                    <a:cubicBezTo>
                      <a:pt x="490" y="70"/>
                      <a:pt x="487" y="71"/>
                      <a:pt x="486" y="72"/>
                    </a:cubicBezTo>
                    <a:cubicBezTo>
                      <a:pt x="486" y="72"/>
                      <a:pt x="485" y="71"/>
                      <a:pt x="485" y="71"/>
                    </a:cubicBezTo>
                    <a:cubicBezTo>
                      <a:pt x="484" y="70"/>
                      <a:pt x="484" y="70"/>
                      <a:pt x="483" y="70"/>
                    </a:cubicBezTo>
                    <a:cubicBezTo>
                      <a:pt x="483" y="69"/>
                      <a:pt x="481" y="70"/>
                      <a:pt x="480" y="70"/>
                    </a:cubicBezTo>
                    <a:cubicBezTo>
                      <a:pt x="480" y="70"/>
                      <a:pt x="480" y="67"/>
                      <a:pt x="479" y="66"/>
                    </a:cubicBezTo>
                    <a:cubicBezTo>
                      <a:pt x="479" y="65"/>
                      <a:pt x="478" y="65"/>
                      <a:pt x="477" y="65"/>
                    </a:cubicBezTo>
                    <a:cubicBezTo>
                      <a:pt x="476" y="65"/>
                      <a:pt x="476" y="64"/>
                      <a:pt x="475" y="64"/>
                    </a:cubicBezTo>
                    <a:cubicBezTo>
                      <a:pt x="475" y="63"/>
                      <a:pt x="470" y="63"/>
                      <a:pt x="469" y="63"/>
                    </a:cubicBezTo>
                    <a:cubicBezTo>
                      <a:pt x="468" y="63"/>
                      <a:pt x="466" y="65"/>
                      <a:pt x="466" y="66"/>
                    </a:cubicBezTo>
                    <a:cubicBezTo>
                      <a:pt x="465" y="67"/>
                      <a:pt x="464" y="67"/>
                      <a:pt x="462" y="66"/>
                    </a:cubicBezTo>
                    <a:cubicBezTo>
                      <a:pt x="461" y="66"/>
                      <a:pt x="460" y="66"/>
                      <a:pt x="459" y="66"/>
                    </a:cubicBezTo>
                    <a:cubicBezTo>
                      <a:pt x="458" y="66"/>
                      <a:pt x="458" y="66"/>
                      <a:pt x="458" y="65"/>
                    </a:cubicBezTo>
                    <a:cubicBezTo>
                      <a:pt x="457" y="65"/>
                      <a:pt x="454" y="64"/>
                      <a:pt x="452" y="64"/>
                    </a:cubicBezTo>
                    <a:cubicBezTo>
                      <a:pt x="451" y="64"/>
                      <a:pt x="449" y="64"/>
                      <a:pt x="447" y="65"/>
                    </a:cubicBezTo>
                    <a:cubicBezTo>
                      <a:pt x="446" y="65"/>
                      <a:pt x="445" y="65"/>
                      <a:pt x="445" y="64"/>
                    </a:cubicBezTo>
                    <a:cubicBezTo>
                      <a:pt x="445" y="63"/>
                      <a:pt x="443" y="63"/>
                      <a:pt x="442" y="63"/>
                    </a:cubicBezTo>
                    <a:cubicBezTo>
                      <a:pt x="441" y="63"/>
                      <a:pt x="440" y="63"/>
                      <a:pt x="440" y="63"/>
                    </a:cubicBezTo>
                    <a:cubicBezTo>
                      <a:pt x="440" y="62"/>
                      <a:pt x="441" y="62"/>
                      <a:pt x="440" y="61"/>
                    </a:cubicBezTo>
                    <a:cubicBezTo>
                      <a:pt x="440" y="60"/>
                      <a:pt x="439" y="61"/>
                      <a:pt x="438" y="61"/>
                    </a:cubicBezTo>
                    <a:cubicBezTo>
                      <a:pt x="437" y="61"/>
                      <a:pt x="436" y="59"/>
                      <a:pt x="435" y="59"/>
                    </a:cubicBezTo>
                    <a:cubicBezTo>
                      <a:pt x="434" y="58"/>
                      <a:pt x="430" y="58"/>
                      <a:pt x="429" y="57"/>
                    </a:cubicBezTo>
                    <a:cubicBezTo>
                      <a:pt x="428" y="57"/>
                      <a:pt x="429" y="56"/>
                      <a:pt x="429" y="56"/>
                    </a:cubicBezTo>
                    <a:cubicBezTo>
                      <a:pt x="429" y="56"/>
                      <a:pt x="429" y="55"/>
                      <a:pt x="428" y="55"/>
                    </a:cubicBezTo>
                    <a:cubicBezTo>
                      <a:pt x="427" y="55"/>
                      <a:pt x="425" y="55"/>
                      <a:pt x="424" y="54"/>
                    </a:cubicBezTo>
                    <a:cubicBezTo>
                      <a:pt x="422" y="54"/>
                      <a:pt x="421" y="51"/>
                      <a:pt x="421" y="51"/>
                    </a:cubicBezTo>
                    <a:cubicBezTo>
                      <a:pt x="421" y="51"/>
                      <a:pt x="419" y="52"/>
                      <a:pt x="419" y="52"/>
                    </a:cubicBezTo>
                    <a:cubicBezTo>
                      <a:pt x="418" y="53"/>
                      <a:pt x="417" y="53"/>
                      <a:pt x="416" y="53"/>
                    </a:cubicBezTo>
                    <a:cubicBezTo>
                      <a:pt x="415" y="53"/>
                      <a:pt x="414" y="52"/>
                      <a:pt x="414" y="52"/>
                    </a:cubicBezTo>
                    <a:cubicBezTo>
                      <a:pt x="413" y="52"/>
                      <a:pt x="411" y="51"/>
                      <a:pt x="411" y="51"/>
                    </a:cubicBezTo>
                    <a:cubicBezTo>
                      <a:pt x="410" y="50"/>
                      <a:pt x="411" y="49"/>
                      <a:pt x="410" y="49"/>
                    </a:cubicBezTo>
                    <a:cubicBezTo>
                      <a:pt x="409" y="48"/>
                      <a:pt x="409" y="48"/>
                      <a:pt x="409" y="47"/>
                    </a:cubicBezTo>
                    <a:cubicBezTo>
                      <a:pt x="410" y="46"/>
                      <a:pt x="409" y="45"/>
                      <a:pt x="408" y="44"/>
                    </a:cubicBezTo>
                    <a:cubicBezTo>
                      <a:pt x="407" y="43"/>
                      <a:pt x="406" y="43"/>
                      <a:pt x="405" y="43"/>
                    </a:cubicBezTo>
                    <a:cubicBezTo>
                      <a:pt x="404" y="43"/>
                      <a:pt x="405" y="41"/>
                      <a:pt x="405" y="41"/>
                    </a:cubicBezTo>
                    <a:cubicBezTo>
                      <a:pt x="405" y="40"/>
                      <a:pt x="405" y="38"/>
                      <a:pt x="404" y="37"/>
                    </a:cubicBezTo>
                    <a:cubicBezTo>
                      <a:pt x="403" y="36"/>
                      <a:pt x="404" y="36"/>
                      <a:pt x="404" y="36"/>
                    </a:cubicBezTo>
                    <a:cubicBezTo>
                      <a:pt x="405" y="35"/>
                      <a:pt x="405" y="32"/>
                      <a:pt x="406" y="31"/>
                    </a:cubicBezTo>
                    <a:cubicBezTo>
                      <a:pt x="406" y="30"/>
                      <a:pt x="405" y="29"/>
                      <a:pt x="405" y="28"/>
                    </a:cubicBezTo>
                    <a:cubicBezTo>
                      <a:pt x="405" y="27"/>
                      <a:pt x="406" y="26"/>
                      <a:pt x="406" y="25"/>
                    </a:cubicBezTo>
                    <a:cubicBezTo>
                      <a:pt x="405" y="24"/>
                      <a:pt x="402" y="24"/>
                      <a:pt x="401" y="24"/>
                    </a:cubicBezTo>
                    <a:cubicBezTo>
                      <a:pt x="401" y="23"/>
                      <a:pt x="400" y="23"/>
                      <a:pt x="400" y="22"/>
                    </a:cubicBezTo>
                    <a:cubicBezTo>
                      <a:pt x="400" y="21"/>
                      <a:pt x="399" y="22"/>
                      <a:pt x="398" y="22"/>
                    </a:cubicBezTo>
                    <a:cubicBezTo>
                      <a:pt x="396" y="22"/>
                      <a:pt x="396" y="22"/>
                      <a:pt x="395" y="21"/>
                    </a:cubicBezTo>
                    <a:cubicBezTo>
                      <a:pt x="393" y="20"/>
                      <a:pt x="393" y="23"/>
                      <a:pt x="392" y="23"/>
                    </a:cubicBezTo>
                    <a:cubicBezTo>
                      <a:pt x="391" y="23"/>
                      <a:pt x="390" y="24"/>
                      <a:pt x="389" y="24"/>
                    </a:cubicBezTo>
                    <a:cubicBezTo>
                      <a:pt x="388" y="24"/>
                      <a:pt x="387" y="22"/>
                      <a:pt x="387" y="22"/>
                    </a:cubicBezTo>
                    <a:cubicBezTo>
                      <a:pt x="386" y="21"/>
                      <a:pt x="386" y="20"/>
                      <a:pt x="385" y="20"/>
                    </a:cubicBezTo>
                    <a:cubicBezTo>
                      <a:pt x="384" y="20"/>
                      <a:pt x="384" y="20"/>
                      <a:pt x="384" y="19"/>
                    </a:cubicBezTo>
                    <a:cubicBezTo>
                      <a:pt x="384" y="18"/>
                      <a:pt x="381" y="17"/>
                      <a:pt x="380" y="17"/>
                    </a:cubicBezTo>
                    <a:cubicBezTo>
                      <a:pt x="379" y="17"/>
                      <a:pt x="379" y="16"/>
                      <a:pt x="378" y="15"/>
                    </a:cubicBezTo>
                    <a:cubicBezTo>
                      <a:pt x="377" y="14"/>
                      <a:pt x="376" y="15"/>
                      <a:pt x="376" y="15"/>
                    </a:cubicBezTo>
                    <a:cubicBezTo>
                      <a:pt x="375" y="15"/>
                      <a:pt x="374" y="15"/>
                      <a:pt x="373" y="14"/>
                    </a:cubicBezTo>
                    <a:cubicBezTo>
                      <a:pt x="372" y="13"/>
                      <a:pt x="369" y="13"/>
                      <a:pt x="368" y="13"/>
                    </a:cubicBezTo>
                    <a:cubicBezTo>
                      <a:pt x="367" y="13"/>
                      <a:pt x="366" y="14"/>
                      <a:pt x="366" y="14"/>
                    </a:cubicBezTo>
                    <a:cubicBezTo>
                      <a:pt x="366" y="15"/>
                      <a:pt x="366" y="17"/>
                      <a:pt x="365" y="17"/>
                    </a:cubicBezTo>
                    <a:cubicBezTo>
                      <a:pt x="363" y="17"/>
                      <a:pt x="362" y="16"/>
                      <a:pt x="361" y="16"/>
                    </a:cubicBezTo>
                    <a:cubicBezTo>
                      <a:pt x="360" y="16"/>
                      <a:pt x="361" y="17"/>
                      <a:pt x="361" y="19"/>
                    </a:cubicBezTo>
                    <a:cubicBezTo>
                      <a:pt x="361" y="20"/>
                      <a:pt x="361" y="20"/>
                      <a:pt x="360" y="21"/>
                    </a:cubicBezTo>
                    <a:cubicBezTo>
                      <a:pt x="359" y="21"/>
                      <a:pt x="359" y="22"/>
                      <a:pt x="359" y="23"/>
                    </a:cubicBezTo>
                    <a:cubicBezTo>
                      <a:pt x="358" y="24"/>
                      <a:pt x="358" y="25"/>
                      <a:pt x="357" y="25"/>
                    </a:cubicBezTo>
                    <a:cubicBezTo>
                      <a:pt x="356" y="26"/>
                      <a:pt x="355" y="25"/>
                      <a:pt x="354" y="24"/>
                    </a:cubicBezTo>
                    <a:cubicBezTo>
                      <a:pt x="354" y="24"/>
                      <a:pt x="353" y="24"/>
                      <a:pt x="353" y="24"/>
                    </a:cubicBezTo>
                    <a:cubicBezTo>
                      <a:pt x="353" y="25"/>
                      <a:pt x="352" y="26"/>
                      <a:pt x="351" y="26"/>
                    </a:cubicBezTo>
                    <a:cubicBezTo>
                      <a:pt x="350" y="26"/>
                      <a:pt x="349" y="25"/>
                      <a:pt x="348" y="26"/>
                    </a:cubicBezTo>
                    <a:cubicBezTo>
                      <a:pt x="347" y="26"/>
                      <a:pt x="347" y="27"/>
                      <a:pt x="347" y="27"/>
                    </a:cubicBezTo>
                    <a:cubicBezTo>
                      <a:pt x="346" y="28"/>
                      <a:pt x="346" y="28"/>
                      <a:pt x="345" y="27"/>
                    </a:cubicBezTo>
                    <a:cubicBezTo>
                      <a:pt x="345" y="26"/>
                      <a:pt x="344" y="27"/>
                      <a:pt x="344" y="27"/>
                    </a:cubicBezTo>
                    <a:cubicBezTo>
                      <a:pt x="343" y="28"/>
                      <a:pt x="342" y="28"/>
                      <a:pt x="340" y="28"/>
                    </a:cubicBezTo>
                    <a:cubicBezTo>
                      <a:pt x="339" y="28"/>
                      <a:pt x="340" y="28"/>
                      <a:pt x="339" y="29"/>
                    </a:cubicBezTo>
                    <a:cubicBezTo>
                      <a:pt x="338" y="30"/>
                      <a:pt x="337" y="29"/>
                      <a:pt x="336" y="29"/>
                    </a:cubicBezTo>
                    <a:cubicBezTo>
                      <a:pt x="335" y="29"/>
                      <a:pt x="334" y="31"/>
                      <a:pt x="334" y="32"/>
                    </a:cubicBezTo>
                    <a:cubicBezTo>
                      <a:pt x="334" y="33"/>
                      <a:pt x="334" y="34"/>
                      <a:pt x="334" y="35"/>
                    </a:cubicBezTo>
                    <a:cubicBezTo>
                      <a:pt x="334" y="36"/>
                      <a:pt x="334" y="38"/>
                      <a:pt x="333" y="39"/>
                    </a:cubicBezTo>
                    <a:cubicBezTo>
                      <a:pt x="333" y="40"/>
                      <a:pt x="331" y="41"/>
                      <a:pt x="330" y="41"/>
                    </a:cubicBezTo>
                    <a:cubicBezTo>
                      <a:pt x="329" y="41"/>
                      <a:pt x="328" y="40"/>
                      <a:pt x="327" y="40"/>
                    </a:cubicBezTo>
                    <a:cubicBezTo>
                      <a:pt x="327" y="39"/>
                      <a:pt x="325" y="41"/>
                      <a:pt x="325" y="42"/>
                    </a:cubicBezTo>
                    <a:cubicBezTo>
                      <a:pt x="324" y="43"/>
                      <a:pt x="323" y="42"/>
                      <a:pt x="322" y="42"/>
                    </a:cubicBezTo>
                    <a:cubicBezTo>
                      <a:pt x="321" y="42"/>
                      <a:pt x="321" y="42"/>
                      <a:pt x="320" y="42"/>
                    </a:cubicBezTo>
                    <a:cubicBezTo>
                      <a:pt x="319" y="43"/>
                      <a:pt x="318" y="42"/>
                      <a:pt x="317" y="42"/>
                    </a:cubicBezTo>
                    <a:cubicBezTo>
                      <a:pt x="316" y="41"/>
                      <a:pt x="315" y="40"/>
                      <a:pt x="314" y="40"/>
                    </a:cubicBezTo>
                    <a:cubicBezTo>
                      <a:pt x="313" y="40"/>
                      <a:pt x="312" y="40"/>
                      <a:pt x="311" y="40"/>
                    </a:cubicBezTo>
                    <a:cubicBezTo>
                      <a:pt x="310" y="40"/>
                      <a:pt x="309" y="40"/>
                      <a:pt x="308" y="41"/>
                    </a:cubicBezTo>
                    <a:cubicBezTo>
                      <a:pt x="306" y="42"/>
                      <a:pt x="305" y="41"/>
                      <a:pt x="304" y="41"/>
                    </a:cubicBezTo>
                    <a:cubicBezTo>
                      <a:pt x="303" y="41"/>
                      <a:pt x="301" y="40"/>
                      <a:pt x="300" y="40"/>
                    </a:cubicBezTo>
                    <a:cubicBezTo>
                      <a:pt x="300" y="40"/>
                      <a:pt x="298" y="40"/>
                      <a:pt x="297" y="39"/>
                    </a:cubicBezTo>
                    <a:cubicBezTo>
                      <a:pt x="296" y="39"/>
                      <a:pt x="296" y="39"/>
                      <a:pt x="294" y="39"/>
                    </a:cubicBezTo>
                    <a:cubicBezTo>
                      <a:pt x="293" y="39"/>
                      <a:pt x="293" y="38"/>
                      <a:pt x="293" y="37"/>
                    </a:cubicBezTo>
                    <a:cubicBezTo>
                      <a:pt x="293" y="36"/>
                      <a:pt x="294" y="35"/>
                      <a:pt x="294" y="34"/>
                    </a:cubicBezTo>
                    <a:cubicBezTo>
                      <a:pt x="294" y="34"/>
                      <a:pt x="292" y="32"/>
                      <a:pt x="291" y="31"/>
                    </a:cubicBezTo>
                    <a:cubicBezTo>
                      <a:pt x="290" y="30"/>
                      <a:pt x="290" y="30"/>
                      <a:pt x="290" y="29"/>
                    </a:cubicBezTo>
                    <a:cubicBezTo>
                      <a:pt x="290" y="28"/>
                      <a:pt x="288" y="28"/>
                      <a:pt x="287" y="28"/>
                    </a:cubicBezTo>
                    <a:cubicBezTo>
                      <a:pt x="286" y="28"/>
                      <a:pt x="286" y="27"/>
                      <a:pt x="286" y="26"/>
                    </a:cubicBezTo>
                    <a:cubicBezTo>
                      <a:pt x="285" y="26"/>
                      <a:pt x="285" y="26"/>
                      <a:pt x="284" y="26"/>
                    </a:cubicBezTo>
                    <a:cubicBezTo>
                      <a:pt x="284" y="26"/>
                      <a:pt x="283" y="26"/>
                      <a:pt x="282" y="26"/>
                    </a:cubicBezTo>
                    <a:cubicBezTo>
                      <a:pt x="281" y="26"/>
                      <a:pt x="280" y="25"/>
                      <a:pt x="279" y="25"/>
                    </a:cubicBezTo>
                    <a:cubicBezTo>
                      <a:pt x="278" y="24"/>
                      <a:pt x="278" y="25"/>
                      <a:pt x="278" y="26"/>
                    </a:cubicBezTo>
                    <a:cubicBezTo>
                      <a:pt x="277" y="26"/>
                      <a:pt x="277" y="26"/>
                      <a:pt x="276" y="26"/>
                    </a:cubicBezTo>
                    <a:cubicBezTo>
                      <a:pt x="276" y="25"/>
                      <a:pt x="274" y="26"/>
                      <a:pt x="274" y="25"/>
                    </a:cubicBezTo>
                    <a:cubicBezTo>
                      <a:pt x="274" y="25"/>
                      <a:pt x="273" y="23"/>
                      <a:pt x="273" y="22"/>
                    </a:cubicBezTo>
                    <a:cubicBezTo>
                      <a:pt x="273" y="21"/>
                      <a:pt x="272" y="21"/>
                      <a:pt x="271" y="21"/>
                    </a:cubicBezTo>
                    <a:cubicBezTo>
                      <a:pt x="270" y="21"/>
                      <a:pt x="269" y="20"/>
                      <a:pt x="269" y="19"/>
                    </a:cubicBezTo>
                    <a:cubicBezTo>
                      <a:pt x="269" y="18"/>
                      <a:pt x="268" y="18"/>
                      <a:pt x="267" y="18"/>
                    </a:cubicBezTo>
                    <a:cubicBezTo>
                      <a:pt x="266" y="18"/>
                      <a:pt x="267" y="17"/>
                      <a:pt x="268" y="16"/>
                    </a:cubicBezTo>
                    <a:cubicBezTo>
                      <a:pt x="268" y="16"/>
                      <a:pt x="267" y="16"/>
                      <a:pt x="266" y="16"/>
                    </a:cubicBezTo>
                    <a:cubicBezTo>
                      <a:pt x="265" y="16"/>
                      <a:pt x="265" y="16"/>
                      <a:pt x="265" y="16"/>
                    </a:cubicBezTo>
                    <a:cubicBezTo>
                      <a:pt x="265" y="15"/>
                      <a:pt x="264" y="16"/>
                      <a:pt x="263" y="16"/>
                    </a:cubicBezTo>
                    <a:cubicBezTo>
                      <a:pt x="263" y="17"/>
                      <a:pt x="262" y="18"/>
                      <a:pt x="262" y="18"/>
                    </a:cubicBezTo>
                    <a:cubicBezTo>
                      <a:pt x="262" y="19"/>
                      <a:pt x="262" y="20"/>
                      <a:pt x="261" y="21"/>
                    </a:cubicBezTo>
                    <a:cubicBezTo>
                      <a:pt x="261" y="21"/>
                      <a:pt x="260" y="21"/>
                      <a:pt x="259" y="21"/>
                    </a:cubicBezTo>
                    <a:cubicBezTo>
                      <a:pt x="258" y="21"/>
                      <a:pt x="259" y="22"/>
                      <a:pt x="260" y="22"/>
                    </a:cubicBezTo>
                    <a:cubicBezTo>
                      <a:pt x="260" y="23"/>
                      <a:pt x="260" y="23"/>
                      <a:pt x="259" y="23"/>
                    </a:cubicBezTo>
                    <a:cubicBezTo>
                      <a:pt x="259" y="23"/>
                      <a:pt x="258" y="23"/>
                      <a:pt x="257" y="23"/>
                    </a:cubicBezTo>
                    <a:cubicBezTo>
                      <a:pt x="255" y="22"/>
                      <a:pt x="254" y="20"/>
                      <a:pt x="254" y="20"/>
                    </a:cubicBezTo>
                    <a:cubicBezTo>
                      <a:pt x="254" y="19"/>
                      <a:pt x="252" y="20"/>
                      <a:pt x="251" y="20"/>
                    </a:cubicBezTo>
                    <a:cubicBezTo>
                      <a:pt x="251" y="20"/>
                      <a:pt x="250" y="20"/>
                      <a:pt x="250" y="18"/>
                    </a:cubicBezTo>
                    <a:cubicBezTo>
                      <a:pt x="249" y="17"/>
                      <a:pt x="248" y="17"/>
                      <a:pt x="247" y="17"/>
                    </a:cubicBezTo>
                    <a:cubicBezTo>
                      <a:pt x="246" y="16"/>
                      <a:pt x="241" y="16"/>
                      <a:pt x="240" y="16"/>
                    </a:cubicBezTo>
                    <a:cubicBezTo>
                      <a:pt x="239" y="16"/>
                      <a:pt x="237" y="15"/>
                      <a:pt x="237" y="15"/>
                    </a:cubicBezTo>
                    <a:cubicBezTo>
                      <a:pt x="236" y="14"/>
                      <a:pt x="237" y="14"/>
                      <a:pt x="237" y="13"/>
                    </a:cubicBezTo>
                    <a:cubicBezTo>
                      <a:pt x="238" y="13"/>
                      <a:pt x="237" y="12"/>
                      <a:pt x="236" y="12"/>
                    </a:cubicBezTo>
                    <a:cubicBezTo>
                      <a:pt x="235" y="11"/>
                      <a:pt x="235" y="11"/>
                      <a:pt x="236" y="10"/>
                    </a:cubicBezTo>
                    <a:cubicBezTo>
                      <a:pt x="236" y="10"/>
                      <a:pt x="236" y="10"/>
                      <a:pt x="236" y="9"/>
                    </a:cubicBezTo>
                    <a:cubicBezTo>
                      <a:pt x="236" y="9"/>
                      <a:pt x="235" y="9"/>
                      <a:pt x="234" y="9"/>
                    </a:cubicBezTo>
                    <a:cubicBezTo>
                      <a:pt x="233" y="9"/>
                      <a:pt x="233" y="8"/>
                      <a:pt x="233" y="7"/>
                    </a:cubicBezTo>
                    <a:cubicBezTo>
                      <a:pt x="232" y="7"/>
                      <a:pt x="231" y="7"/>
                      <a:pt x="230" y="8"/>
                    </a:cubicBezTo>
                    <a:cubicBezTo>
                      <a:pt x="229" y="8"/>
                      <a:pt x="229" y="7"/>
                      <a:pt x="228" y="7"/>
                    </a:cubicBezTo>
                    <a:cubicBezTo>
                      <a:pt x="227" y="6"/>
                      <a:pt x="227" y="6"/>
                      <a:pt x="226" y="7"/>
                    </a:cubicBezTo>
                    <a:cubicBezTo>
                      <a:pt x="225" y="7"/>
                      <a:pt x="225" y="7"/>
                      <a:pt x="225" y="6"/>
                    </a:cubicBezTo>
                    <a:cubicBezTo>
                      <a:pt x="225" y="5"/>
                      <a:pt x="223" y="4"/>
                      <a:pt x="222" y="4"/>
                    </a:cubicBezTo>
                    <a:cubicBezTo>
                      <a:pt x="221" y="3"/>
                      <a:pt x="221" y="3"/>
                      <a:pt x="221" y="2"/>
                    </a:cubicBezTo>
                    <a:cubicBezTo>
                      <a:pt x="221" y="1"/>
                      <a:pt x="222" y="0"/>
                      <a:pt x="221" y="0"/>
                    </a:cubicBezTo>
                    <a:cubicBezTo>
                      <a:pt x="221" y="0"/>
                      <a:pt x="218" y="2"/>
                      <a:pt x="218" y="3"/>
                    </a:cubicBezTo>
                    <a:cubicBezTo>
                      <a:pt x="217" y="3"/>
                      <a:pt x="217" y="4"/>
                      <a:pt x="216" y="5"/>
                    </a:cubicBezTo>
                    <a:cubicBezTo>
                      <a:pt x="215" y="5"/>
                      <a:pt x="212" y="4"/>
                      <a:pt x="212" y="4"/>
                    </a:cubicBezTo>
                    <a:cubicBezTo>
                      <a:pt x="211" y="4"/>
                      <a:pt x="210" y="5"/>
                      <a:pt x="209" y="6"/>
                    </a:cubicBezTo>
                    <a:cubicBezTo>
                      <a:pt x="208" y="6"/>
                      <a:pt x="207" y="8"/>
                      <a:pt x="207" y="9"/>
                    </a:cubicBezTo>
                    <a:cubicBezTo>
                      <a:pt x="207" y="9"/>
                      <a:pt x="206" y="11"/>
                      <a:pt x="206" y="11"/>
                    </a:cubicBezTo>
                    <a:cubicBezTo>
                      <a:pt x="206" y="11"/>
                      <a:pt x="207" y="13"/>
                      <a:pt x="208" y="14"/>
                    </a:cubicBezTo>
                    <a:cubicBezTo>
                      <a:pt x="208" y="15"/>
                      <a:pt x="209" y="17"/>
                      <a:pt x="209" y="18"/>
                    </a:cubicBezTo>
                    <a:cubicBezTo>
                      <a:pt x="209" y="18"/>
                      <a:pt x="210" y="19"/>
                      <a:pt x="210" y="20"/>
                    </a:cubicBezTo>
                    <a:cubicBezTo>
                      <a:pt x="211" y="20"/>
                      <a:pt x="210" y="21"/>
                      <a:pt x="210" y="21"/>
                    </a:cubicBezTo>
                    <a:cubicBezTo>
                      <a:pt x="210" y="21"/>
                      <a:pt x="208" y="20"/>
                      <a:pt x="207" y="20"/>
                    </a:cubicBezTo>
                    <a:cubicBezTo>
                      <a:pt x="206" y="19"/>
                      <a:pt x="205" y="19"/>
                      <a:pt x="204" y="19"/>
                    </a:cubicBezTo>
                    <a:cubicBezTo>
                      <a:pt x="203" y="19"/>
                      <a:pt x="203" y="19"/>
                      <a:pt x="203" y="20"/>
                    </a:cubicBezTo>
                    <a:cubicBezTo>
                      <a:pt x="202" y="20"/>
                      <a:pt x="201" y="20"/>
                      <a:pt x="200" y="20"/>
                    </a:cubicBezTo>
                    <a:cubicBezTo>
                      <a:pt x="199" y="20"/>
                      <a:pt x="200" y="21"/>
                      <a:pt x="200" y="22"/>
                    </a:cubicBezTo>
                    <a:cubicBezTo>
                      <a:pt x="201" y="23"/>
                      <a:pt x="200" y="23"/>
                      <a:pt x="199" y="24"/>
                    </a:cubicBezTo>
                    <a:cubicBezTo>
                      <a:pt x="199" y="24"/>
                      <a:pt x="198" y="25"/>
                      <a:pt x="197" y="25"/>
                    </a:cubicBezTo>
                    <a:cubicBezTo>
                      <a:pt x="197" y="25"/>
                      <a:pt x="190" y="28"/>
                      <a:pt x="190" y="28"/>
                    </a:cubicBezTo>
                    <a:cubicBezTo>
                      <a:pt x="189" y="28"/>
                      <a:pt x="188" y="27"/>
                      <a:pt x="187" y="27"/>
                    </a:cubicBezTo>
                    <a:cubicBezTo>
                      <a:pt x="187" y="27"/>
                      <a:pt x="185" y="28"/>
                      <a:pt x="184" y="29"/>
                    </a:cubicBezTo>
                    <a:cubicBezTo>
                      <a:pt x="183" y="29"/>
                      <a:pt x="184" y="30"/>
                      <a:pt x="184" y="30"/>
                    </a:cubicBezTo>
                    <a:cubicBezTo>
                      <a:pt x="184" y="31"/>
                      <a:pt x="183" y="33"/>
                      <a:pt x="183" y="33"/>
                    </a:cubicBezTo>
                    <a:cubicBezTo>
                      <a:pt x="183" y="34"/>
                      <a:pt x="182" y="34"/>
                      <a:pt x="182" y="34"/>
                    </a:cubicBezTo>
                    <a:cubicBezTo>
                      <a:pt x="181" y="34"/>
                      <a:pt x="181" y="35"/>
                      <a:pt x="181" y="36"/>
                    </a:cubicBezTo>
                    <a:cubicBezTo>
                      <a:pt x="181" y="37"/>
                      <a:pt x="181" y="37"/>
                      <a:pt x="182" y="37"/>
                    </a:cubicBezTo>
                    <a:cubicBezTo>
                      <a:pt x="182" y="38"/>
                      <a:pt x="181" y="40"/>
                      <a:pt x="181" y="40"/>
                    </a:cubicBezTo>
                    <a:cubicBezTo>
                      <a:pt x="180" y="41"/>
                      <a:pt x="180" y="41"/>
                      <a:pt x="179" y="41"/>
                    </a:cubicBezTo>
                    <a:cubicBezTo>
                      <a:pt x="178" y="41"/>
                      <a:pt x="177" y="43"/>
                      <a:pt x="177" y="44"/>
                    </a:cubicBezTo>
                    <a:cubicBezTo>
                      <a:pt x="177" y="45"/>
                      <a:pt x="176" y="44"/>
                      <a:pt x="175" y="43"/>
                    </a:cubicBezTo>
                    <a:cubicBezTo>
                      <a:pt x="175" y="43"/>
                      <a:pt x="174" y="43"/>
                      <a:pt x="172" y="43"/>
                    </a:cubicBezTo>
                    <a:cubicBezTo>
                      <a:pt x="171" y="43"/>
                      <a:pt x="171" y="44"/>
                      <a:pt x="172" y="46"/>
                    </a:cubicBezTo>
                    <a:cubicBezTo>
                      <a:pt x="172" y="47"/>
                      <a:pt x="172" y="48"/>
                      <a:pt x="172" y="48"/>
                    </a:cubicBezTo>
                    <a:cubicBezTo>
                      <a:pt x="171" y="48"/>
                      <a:pt x="168" y="52"/>
                      <a:pt x="167" y="53"/>
                    </a:cubicBezTo>
                    <a:cubicBezTo>
                      <a:pt x="167" y="53"/>
                      <a:pt x="166" y="56"/>
                      <a:pt x="166" y="57"/>
                    </a:cubicBezTo>
                    <a:cubicBezTo>
                      <a:pt x="166" y="58"/>
                      <a:pt x="166" y="58"/>
                      <a:pt x="164" y="58"/>
                    </a:cubicBezTo>
                    <a:cubicBezTo>
                      <a:pt x="162" y="58"/>
                      <a:pt x="163" y="60"/>
                      <a:pt x="164" y="60"/>
                    </a:cubicBezTo>
                    <a:cubicBezTo>
                      <a:pt x="165" y="61"/>
                      <a:pt x="164" y="61"/>
                      <a:pt x="164" y="62"/>
                    </a:cubicBezTo>
                    <a:cubicBezTo>
                      <a:pt x="164" y="62"/>
                      <a:pt x="164" y="63"/>
                      <a:pt x="163" y="63"/>
                    </a:cubicBezTo>
                    <a:cubicBezTo>
                      <a:pt x="162" y="63"/>
                      <a:pt x="162" y="63"/>
                      <a:pt x="161" y="64"/>
                    </a:cubicBezTo>
                    <a:cubicBezTo>
                      <a:pt x="161" y="65"/>
                      <a:pt x="161" y="66"/>
                      <a:pt x="160" y="66"/>
                    </a:cubicBezTo>
                    <a:cubicBezTo>
                      <a:pt x="159" y="67"/>
                      <a:pt x="159" y="67"/>
                      <a:pt x="159" y="68"/>
                    </a:cubicBezTo>
                    <a:cubicBezTo>
                      <a:pt x="158" y="69"/>
                      <a:pt x="159" y="70"/>
                      <a:pt x="159" y="71"/>
                    </a:cubicBezTo>
                    <a:cubicBezTo>
                      <a:pt x="159" y="71"/>
                      <a:pt x="158" y="71"/>
                      <a:pt x="157" y="71"/>
                    </a:cubicBezTo>
                    <a:cubicBezTo>
                      <a:pt x="156" y="71"/>
                      <a:pt x="156" y="73"/>
                      <a:pt x="156" y="73"/>
                    </a:cubicBezTo>
                    <a:cubicBezTo>
                      <a:pt x="155" y="73"/>
                      <a:pt x="154" y="74"/>
                      <a:pt x="153" y="74"/>
                    </a:cubicBezTo>
                    <a:cubicBezTo>
                      <a:pt x="152" y="73"/>
                      <a:pt x="150" y="73"/>
                      <a:pt x="149" y="73"/>
                    </a:cubicBezTo>
                    <a:cubicBezTo>
                      <a:pt x="149" y="73"/>
                      <a:pt x="148" y="73"/>
                      <a:pt x="148" y="72"/>
                    </a:cubicBezTo>
                    <a:cubicBezTo>
                      <a:pt x="148" y="72"/>
                      <a:pt x="147" y="71"/>
                      <a:pt x="147" y="72"/>
                    </a:cubicBezTo>
                    <a:cubicBezTo>
                      <a:pt x="146" y="72"/>
                      <a:pt x="145" y="72"/>
                      <a:pt x="145" y="73"/>
                    </a:cubicBezTo>
                    <a:cubicBezTo>
                      <a:pt x="145" y="74"/>
                      <a:pt x="144" y="74"/>
                      <a:pt x="143" y="73"/>
                    </a:cubicBezTo>
                    <a:cubicBezTo>
                      <a:pt x="142" y="73"/>
                      <a:pt x="141" y="73"/>
                      <a:pt x="140" y="73"/>
                    </a:cubicBezTo>
                    <a:cubicBezTo>
                      <a:pt x="140" y="73"/>
                      <a:pt x="140" y="72"/>
                      <a:pt x="139" y="71"/>
                    </a:cubicBezTo>
                    <a:cubicBezTo>
                      <a:pt x="139" y="71"/>
                      <a:pt x="138" y="71"/>
                      <a:pt x="137" y="71"/>
                    </a:cubicBezTo>
                    <a:cubicBezTo>
                      <a:pt x="136" y="71"/>
                      <a:pt x="136" y="70"/>
                      <a:pt x="136" y="70"/>
                    </a:cubicBezTo>
                    <a:cubicBezTo>
                      <a:pt x="136" y="69"/>
                      <a:pt x="135" y="69"/>
                      <a:pt x="135" y="70"/>
                    </a:cubicBezTo>
                    <a:cubicBezTo>
                      <a:pt x="134" y="70"/>
                      <a:pt x="133" y="70"/>
                      <a:pt x="132" y="70"/>
                    </a:cubicBezTo>
                    <a:cubicBezTo>
                      <a:pt x="131" y="71"/>
                      <a:pt x="130" y="71"/>
                      <a:pt x="130" y="70"/>
                    </a:cubicBezTo>
                    <a:cubicBezTo>
                      <a:pt x="129" y="69"/>
                      <a:pt x="127" y="69"/>
                      <a:pt x="126" y="69"/>
                    </a:cubicBezTo>
                    <a:cubicBezTo>
                      <a:pt x="124" y="69"/>
                      <a:pt x="124" y="70"/>
                      <a:pt x="123" y="70"/>
                    </a:cubicBezTo>
                    <a:cubicBezTo>
                      <a:pt x="122" y="69"/>
                      <a:pt x="121" y="70"/>
                      <a:pt x="121" y="69"/>
                    </a:cubicBezTo>
                    <a:cubicBezTo>
                      <a:pt x="120" y="68"/>
                      <a:pt x="117" y="67"/>
                      <a:pt x="116" y="67"/>
                    </a:cubicBezTo>
                    <a:cubicBezTo>
                      <a:pt x="115" y="67"/>
                      <a:pt x="115" y="67"/>
                      <a:pt x="115" y="68"/>
                    </a:cubicBezTo>
                    <a:cubicBezTo>
                      <a:pt x="114" y="69"/>
                      <a:pt x="113" y="69"/>
                      <a:pt x="112" y="68"/>
                    </a:cubicBezTo>
                    <a:cubicBezTo>
                      <a:pt x="111" y="68"/>
                      <a:pt x="110" y="68"/>
                      <a:pt x="109" y="67"/>
                    </a:cubicBezTo>
                    <a:cubicBezTo>
                      <a:pt x="109" y="66"/>
                      <a:pt x="108" y="66"/>
                      <a:pt x="108" y="65"/>
                    </a:cubicBezTo>
                    <a:cubicBezTo>
                      <a:pt x="107" y="64"/>
                      <a:pt x="107" y="64"/>
                      <a:pt x="106" y="65"/>
                    </a:cubicBezTo>
                    <a:cubicBezTo>
                      <a:pt x="106" y="65"/>
                      <a:pt x="103" y="65"/>
                      <a:pt x="103" y="65"/>
                    </a:cubicBezTo>
                    <a:cubicBezTo>
                      <a:pt x="102" y="65"/>
                      <a:pt x="101" y="66"/>
                      <a:pt x="100" y="65"/>
                    </a:cubicBezTo>
                    <a:cubicBezTo>
                      <a:pt x="100" y="65"/>
                      <a:pt x="100" y="64"/>
                      <a:pt x="100" y="64"/>
                    </a:cubicBezTo>
                    <a:cubicBezTo>
                      <a:pt x="99" y="63"/>
                      <a:pt x="97" y="65"/>
                      <a:pt x="96" y="65"/>
                    </a:cubicBezTo>
                    <a:cubicBezTo>
                      <a:pt x="96" y="66"/>
                      <a:pt x="96" y="69"/>
                      <a:pt x="97" y="70"/>
                    </a:cubicBezTo>
                    <a:cubicBezTo>
                      <a:pt x="97" y="71"/>
                      <a:pt x="96" y="72"/>
                      <a:pt x="96" y="72"/>
                    </a:cubicBezTo>
                    <a:cubicBezTo>
                      <a:pt x="94" y="72"/>
                      <a:pt x="91" y="71"/>
                      <a:pt x="91" y="73"/>
                    </a:cubicBezTo>
                    <a:close/>
                  </a:path>
                </a:pathLst>
              </a:custGeom>
              <a:grpFill/>
              <a:ln w="6350">
                <a:noFill/>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GB" sz="1600" b="0" i="0" u="none" strike="noStrike" kern="0" cap="none" spc="0" normalizeH="0" baseline="0" noProof="0">
                  <a:ln>
                    <a:noFill/>
                  </a:ln>
                  <a:solidFill>
                    <a:srgbClr val="5C5C5C"/>
                  </a:solidFill>
                  <a:effectLst/>
                  <a:uLnTx/>
                  <a:uFillTx/>
                  <a:cs typeface="+mn-ea"/>
                  <a:sym typeface="+mn-lt"/>
                </a:endParaRPr>
              </a:p>
            </p:txBody>
          </p:sp>
          <p:sp>
            <p:nvSpPr>
              <p:cNvPr id="66" name="任意多边形 64">
                <a:extLst>
                  <a:ext uri="{FF2B5EF4-FFF2-40B4-BE49-F238E27FC236}">
                    <a16:creationId xmlns:a16="http://schemas.microsoft.com/office/drawing/2014/main" id="{A13C3EF7-6BA8-4AD6-7924-83AE9C7D844A}"/>
                  </a:ext>
                </a:extLst>
              </p:cNvPr>
              <p:cNvSpPr/>
              <p:nvPr/>
            </p:nvSpPr>
            <p:spPr bwMode="auto">
              <a:xfrm>
                <a:off x="1358719" y="3062601"/>
                <a:ext cx="900473" cy="631690"/>
              </a:xfrm>
              <a:custGeom>
                <a:avLst/>
                <a:gdLst>
                  <a:gd name="T0" fmla="*/ 179 w 1001"/>
                  <a:gd name="T1" fmla="*/ 22 h 702"/>
                  <a:gd name="T2" fmla="*/ 107 w 1001"/>
                  <a:gd name="T3" fmla="*/ 34 h 702"/>
                  <a:gd name="T4" fmla="*/ 125 w 1001"/>
                  <a:gd name="T5" fmla="*/ 111 h 702"/>
                  <a:gd name="T6" fmla="*/ 154 w 1001"/>
                  <a:gd name="T7" fmla="*/ 149 h 702"/>
                  <a:gd name="T8" fmla="*/ 122 w 1001"/>
                  <a:gd name="T9" fmla="*/ 185 h 702"/>
                  <a:gd name="T10" fmla="*/ 133 w 1001"/>
                  <a:gd name="T11" fmla="*/ 224 h 702"/>
                  <a:gd name="T12" fmla="*/ 104 w 1001"/>
                  <a:gd name="T13" fmla="*/ 249 h 702"/>
                  <a:gd name="T14" fmla="*/ 51 w 1001"/>
                  <a:gd name="T15" fmla="*/ 244 h 702"/>
                  <a:gd name="T16" fmla="*/ 12 w 1001"/>
                  <a:gd name="T17" fmla="*/ 252 h 702"/>
                  <a:gd name="T18" fmla="*/ 32 w 1001"/>
                  <a:gd name="T19" fmla="*/ 274 h 702"/>
                  <a:gd name="T20" fmla="*/ 9 w 1001"/>
                  <a:gd name="T21" fmla="*/ 311 h 702"/>
                  <a:gd name="T22" fmla="*/ 25 w 1001"/>
                  <a:gd name="T23" fmla="*/ 349 h 702"/>
                  <a:gd name="T24" fmla="*/ 19 w 1001"/>
                  <a:gd name="T25" fmla="*/ 391 h 702"/>
                  <a:gd name="T26" fmla="*/ 3 w 1001"/>
                  <a:gd name="T27" fmla="*/ 431 h 702"/>
                  <a:gd name="T28" fmla="*/ 28 w 1001"/>
                  <a:gd name="T29" fmla="*/ 480 h 702"/>
                  <a:gd name="T30" fmla="*/ 95 w 1001"/>
                  <a:gd name="T31" fmla="*/ 522 h 702"/>
                  <a:gd name="T32" fmla="*/ 139 w 1001"/>
                  <a:gd name="T33" fmla="*/ 539 h 702"/>
                  <a:gd name="T34" fmla="*/ 175 w 1001"/>
                  <a:gd name="T35" fmla="*/ 561 h 702"/>
                  <a:gd name="T36" fmla="*/ 221 w 1001"/>
                  <a:gd name="T37" fmla="*/ 574 h 702"/>
                  <a:gd name="T38" fmla="*/ 261 w 1001"/>
                  <a:gd name="T39" fmla="*/ 597 h 702"/>
                  <a:gd name="T40" fmla="*/ 301 w 1001"/>
                  <a:gd name="T41" fmla="*/ 606 h 702"/>
                  <a:gd name="T42" fmla="*/ 339 w 1001"/>
                  <a:gd name="T43" fmla="*/ 600 h 702"/>
                  <a:gd name="T44" fmla="*/ 372 w 1001"/>
                  <a:gd name="T45" fmla="*/ 614 h 702"/>
                  <a:gd name="T46" fmla="*/ 392 w 1001"/>
                  <a:gd name="T47" fmla="*/ 634 h 702"/>
                  <a:gd name="T48" fmla="*/ 406 w 1001"/>
                  <a:gd name="T49" fmla="*/ 664 h 702"/>
                  <a:gd name="T50" fmla="*/ 451 w 1001"/>
                  <a:gd name="T51" fmla="*/ 681 h 702"/>
                  <a:gd name="T52" fmla="*/ 469 w 1001"/>
                  <a:gd name="T53" fmla="*/ 680 h 702"/>
                  <a:gd name="T54" fmla="*/ 503 w 1001"/>
                  <a:gd name="T55" fmla="*/ 696 h 702"/>
                  <a:gd name="T56" fmla="*/ 511 w 1001"/>
                  <a:gd name="T57" fmla="*/ 671 h 702"/>
                  <a:gd name="T58" fmla="*/ 546 w 1001"/>
                  <a:gd name="T59" fmla="*/ 668 h 702"/>
                  <a:gd name="T60" fmla="*/ 563 w 1001"/>
                  <a:gd name="T61" fmla="*/ 629 h 702"/>
                  <a:gd name="T62" fmla="*/ 563 w 1001"/>
                  <a:gd name="T63" fmla="*/ 593 h 702"/>
                  <a:gd name="T64" fmla="*/ 586 w 1001"/>
                  <a:gd name="T65" fmla="*/ 544 h 702"/>
                  <a:gd name="T66" fmla="*/ 595 w 1001"/>
                  <a:gd name="T67" fmla="*/ 495 h 702"/>
                  <a:gd name="T68" fmla="*/ 654 w 1001"/>
                  <a:gd name="T69" fmla="*/ 519 h 702"/>
                  <a:gd name="T70" fmla="*/ 682 w 1001"/>
                  <a:gd name="T71" fmla="*/ 581 h 702"/>
                  <a:gd name="T72" fmla="*/ 745 w 1001"/>
                  <a:gd name="T73" fmla="*/ 614 h 702"/>
                  <a:gd name="T74" fmla="*/ 780 w 1001"/>
                  <a:gd name="T75" fmla="*/ 628 h 702"/>
                  <a:gd name="T76" fmla="*/ 821 w 1001"/>
                  <a:gd name="T77" fmla="*/ 632 h 702"/>
                  <a:gd name="T78" fmla="*/ 853 w 1001"/>
                  <a:gd name="T79" fmla="*/ 602 h 702"/>
                  <a:gd name="T80" fmla="*/ 869 w 1001"/>
                  <a:gd name="T81" fmla="*/ 583 h 702"/>
                  <a:gd name="T82" fmla="*/ 897 w 1001"/>
                  <a:gd name="T83" fmla="*/ 562 h 702"/>
                  <a:gd name="T84" fmla="*/ 862 w 1001"/>
                  <a:gd name="T85" fmla="*/ 541 h 702"/>
                  <a:gd name="T86" fmla="*/ 825 w 1001"/>
                  <a:gd name="T87" fmla="*/ 493 h 702"/>
                  <a:gd name="T88" fmla="*/ 887 w 1001"/>
                  <a:gd name="T89" fmla="*/ 495 h 702"/>
                  <a:gd name="T90" fmla="*/ 934 w 1001"/>
                  <a:gd name="T91" fmla="*/ 483 h 702"/>
                  <a:gd name="T92" fmla="*/ 926 w 1001"/>
                  <a:gd name="T93" fmla="*/ 425 h 702"/>
                  <a:gd name="T94" fmla="*/ 955 w 1001"/>
                  <a:gd name="T95" fmla="*/ 379 h 702"/>
                  <a:gd name="T96" fmla="*/ 986 w 1001"/>
                  <a:gd name="T97" fmla="*/ 348 h 702"/>
                  <a:gd name="T98" fmla="*/ 981 w 1001"/>
                  <a:gd name="T99" fmla="*/ 291 h 702"/>
                  <a:gd name="T100" fmla="*/ 968 w 1001"/>
                  <a:gd name="T101" fmla="*/ 235 h 702"/>
                  <a:gd name="T102" fmla="*/ 927 w 1001"/>
                  <a:gd name="T103" fmla="*/ 179 h 702"/>
                  <a:gd name="T104" fmla="*/ 862 w 1001"/>
                  <a:gd name="T105" fmla="*/ 156 h 702"/>
                  <a:gd name="T106" fmla="*/ 818 w 1001"/>
                  <a:gd name="T107" fmla="*/ 122 h 702"/>
                  <a:gd name="T108" fmla="*/ 790 w 1001"/>
                  <a:gd name="T109" fmla="*/ 122 h 702"/>
                  <a:gd name="T110" fmla="*/ 725 w 1001"/>
                  <a:gd name="T111" fmla="*/ 63 h 702"/>
                  <a:gd name="T112" fmla="*/ 670 w 1001"/>
                  <a:gd name="T113" fmla="*/ 54 h 702"/>
                  <a:gd name="T114" fmla="*/ 602 w 1001"/>
                  <a:gd name="T115" fmla="*/ 31 h 702"/>
                  <a:gd name="T116" fmla="*/ 575 w 1001"/>
                  <a:gd name="T117" fmla="*/ 84 h 702"/>
                  <a:gd name="T118" fmla="*/ 520 w 1001"/>
                  <a:gd name="T119" fmla="*/ 114 h 702"/>
                  <a:gd name="T120" fmla="*/ 457 w 1001"/>
                  <a:gd name="T121" fmla="*/ 95 h 702"/>
                  <a:gd name="T122" fmla="*/ 365 w 1001"/>
                  <a:gd name="T123" fmla="*/ 49 h 702"/>
                  <a:gd name="T124" fmla="*/ 296 w 1001"/>
                  <a:gd name="T125" fmla="*/ 2 h 7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01" h="702">
                    <a:moveTo>
                      <a:pt x="262" y="7"/>
                    </a:moveTo>
                    <a:cubicBezTo>
                      <a:pt x="263" y="7"/>
                      <a:pt x="263" y="7"/>
                      <a:pt x="263" y="7"/>
                    </a:cubicBezTo>
                    <a:cubicBezTo>
                      <a:pt x="262" y="8"/>
                      <a:pt x="263" y="8"/>
                      <a:pt x="263" y="9"/>
                    </a:cubicBezTo>
                    <a:cubicBezTo>
                      <a:pt x="263" y="10"/>
                      <a:pt x="263" y="10"/>
                      <a:pt x="262" y="10"/>
                    </a:cubicBezTo>
                    <a:cubicBezTo>
                      <a:pt x="261" y="10"/>
                      <a:pt x="261" y="10"/>
                      <a:pt x="260" y="10"/>
                    </a:cubicBezTo>
                    <a:cubicBezTo>
                      <a:pt x="258" y="10"/>
                      <a:pt x="254" y="9"/>
                      <a:pt x="253" y="9"/>
                    </a:cubicBezTo>
                    <a:cubicBezTo>
                      <a:pt x="251" y="9"/>
                      <a:pt x="248" y="10"/>
                      <a:pt x="248" y="10"/>
                    </a:cubicBezTo>
                    <a:cubicBezTo>
                      <a:pt x="247" y="10"/>
                      <a:pt x="246" y="11"/>
                      <a:pt x="246" y="12"/>
                    </a:cubicBezTo>
                    <a:cubicBezTo>
                      <a:pt x="245" y="12"/>
                      <a:pt x="244" y="12"/>
                      <a:pt x="242" y="11"/>
                    </a:cubicBezTo>
                    <a:cubicBezTo>
                      <a:pt x="241" y="11"/>
                      <a:pt x="238" y="12"/>
                      <a:pt x="237" y="12"/>
                    </a:cubicBezTo>
                    <a:cubicBezTo>
                      <a:pt x="235" y="12"/>
                      <a:pt x="231" y="12"/>
                      <a:pt x="230" y="13"/>
                    </a:cubicBezTo>
                    <a:cubicBezTo>
                      <a:pt x="229" y="13"/>
                      <a:pt x="226" y="14"/>
                      <a:pt x="225" y="15"/>
                    </a:cubicBezTo>
                    <a:cubicBezTo>
                      <a:pt x="224" y="15"/>
                      <a:pt x="224" y="15"/>
                      <a:pt x="224" y="16"/>
                    </a:cubicBezTo>
                    <a:cubicBezTo>
                      <a:pt x="224" y="16"/>
                      <a:pt x="222" y="17"/>
                      <a:pt x="221" y="16"/>
                    </a:cubicBezTo>
                    <a:cubicBezTo>
                      <a:pt x="220" y="16"/>
                      <a:pt x="218" y="16"/>
                      <a:pt x="218" y="17"/>
                    </a:cubicBezTo>
                    <a:cubicBezTo>
                      <a:pt x="217" y="17"/>
                      <a:pt x="216" y="17"/>
                      <a:pt x="216" y="16"/>
                    </a:cubicBezTo>
                    <a:cubicBezTo>
                      <a:pt x="215" y="16"/>
                      <a:pt x="214" y="16"/>
                      <a:pt x="212" y="16"/>
                    </a:cubicBezTo>
                    <a:cubicBezTo>
                      <a:pt x="211" y="15"/>
                      <a:pt x="210" y="17"/>
                      <a:pt x="208" y="16"/>
                    </a:cubicBezTo>
                    <a:cubicBezTo>
                      <a:pt x="207" y="16"/>
                      <a:pt x="207" y="17"/>
                      <a:pt x="207" y="17"/>
                    </a:cubicBezTo>
                    <a:cubicBezTo>
                      <a:pt x="206" y="17"/>
                      <a:pt x="204" y="17"/>
                      <a:pt x="203" y="17"/>
                    </a:cubicBezTo>
                    <a:cubicBezTo>
                      <a:pt x="202" y="17"/>
                      <a:pt x="200" y="18"/>
                      <a:pt x="199" y="18"/>
                    </a:cubicBezTo>
                    <a:cubicBezTo>
                      <a:pt x="197" y="18"/>
                      <a:pt x="195" y="18"/>
                      <a:pt x="194" y="18"/>
                    </a:cubicBezTo>
                    <a:cubicBezTo>
                      <a:pt x="193" y="18"/>
                      <a:pt x="191" y="19"/>
                      <a:pt x="190" y="19"/>
                    </a:cubicBezTo>
                    <a:cubicBezTo>
                      <a:pt x="189" y="19"/>
                      <a:pt x="187" y="20"/>
                      <a:pt x="187" y="21"/>
                    </a:cubicBezTo>
                    <a:cubicBezTo>
                      <a:pt x="186" y="21"/>
                      <a:pt x="185" y="21"/>
                      <a:pt x="184" y="21"/>
                    </a:cubicBezTo>
                    <a:cubicBezTo>
                      <a:pt x="184" y="21"/>
                      <a:pt x="183" y="22"/>
                      <a:pt x="182" y="23"/>
                    </a:cubicBezTo>
                    <a:cubicBezTo>
                      <a:pt x="182" y="23"/>
                      <a:pt x="180" y="22"/>
                      <a:pt x="179" y="22"/>
                    </a:cubicBezTo>
                    <a:cubicBezTo>
                      <a:pt x="178" y="21"/>
                      <a:pt x="177" y="22"/>
                      <a:pt x="176" y="22"/>
                    </a:cubicBezTo>
                    <a:cubicBezTo>
                      <a:pt x="176" y="22"/>
                      <a:pt x="173" y="23"/>
                      <a:pt x="172" y="23"/>
                    </a:cubicBezTo>
                    <a:cubicBezTo>
                      <a:pt x="171" y="23"/>
                      <a:pt x="170" y="23"/>
                      <a:pt x="169" y="24"/>
                    </a:cubicBezTo>
                    <a:cubicBezTo>
                      <a:pt x="168" y="24"/>
                      <a:pt x="167" y="24"/>
                      <a:pt x="166" y="24"/>
                    </a:cubicBezTo>
                    <a:cubicBezTo>
                      <a:pt x="165" y="24"/>
                      <a:pt x="163" y="24"/>
                      <a:pt x="162" y="24"/>
                    </a:cubicBezTo>
                    <a:cubicBezTo>
                      <a:pt x="162" y="24"/>
                      <a:pt x="160" y="24"/>
                      <a:pt x="159" y="24"/>
                    </a:cubicBezTo>
                    <a:cubicBezTo>
                      <a:pt x="158" y="23"/>
                      <a:pt x="154" y="25"/>
                      <a:pt x="152" y="25"/>
                    </a:cubicBezTo>
                    <a:cubicBezTo>
                      <a:pt x="150" y="25"/>
                      <a:pt x="148" y="25"/>
                      <a:pt x="147" y="25"/>
                    </a:cubicBezTo>
                    <a:cubicBezTo>
                      <a:pt x="147" y="25"/>
                      <a:pt x="147" y="25"/>
                      <a:pt x="146" y="25"/>
                    </a:cubicBezTo>
                    <a:cubicBezTo>
                      <a:pt x="146" y="24"/>
                      <a:pt x="143" y="25"/>
                      <a:pt x="141" y="25"/>
                    </a:cubicBezTo>
                    <a:cubicBezTo>
                      <a:pt x="140" y="24"/>
                      <a:pt x="138" y="23"/>
                      <a:pt x="137" y="23"/>
                    </a:cubicBezTo>
                    <a:cubicBezTo>
                      <a:pt x="136" y="22"/>
                      <a:pt x="135" y="23"/>
                      <a:pt x="134" y="23"/>
                    </a:cubicBezTo>
                    <a:cubicBezTo>
                      <a:pt x="133" y="23"/>
                      <a:pt x="135" y="26"/>
                      <a:pt x="135" y="26"/>
                    </a:cubicBezTo>
                    <a:cubicBezTo>
                      <a:pt x="135" y="26"/>
                      <a:pt x="134" y="26"/>
                      <a:pt x="133" y="27"/>
                    </a:cubicBezTo>
                    <a:cubicBezTo>
                      <a:pt x="132" y="27"/>
                      <a:pt x="132" y="28"/>
                      <a:pt x="132" y="29"/>
                    </a:cubicBezTo>
                    <a:cubicBezTo>
                      <a:pt x="132" y="29"/>
                      <a:pt x="129" y="29"/>
                      <a:pt x="128" y="29"/>
                    </a:cubicBezTo>
                    <a:cubicBezTo>
                      <a:pt x="128" y="29"/>
                      <a:pt x="126" y="29"/>
                      <a:pt x="127" y="30"/>
                    </a:cubicBezTo>
                    <a:cubicBezTo>
                      <a:pt x="127" y="31"/>
                      <a:pt x="126" y="31"/>
                      <a:pt x="125" y="31"/>
                    </a:cubicBezTo>
                    <a:cubicBezTo>
                      <a:pt x="124" y="31"/>
                      <a:pt x="124" y="31"/>
                      <a:pt x="122" y="31"/>
                    </a:cubicBezTo>
                    <a:cubicBezTo>
                      <a:pt x="120" y="31"/>
                      <a:pt x="121" y="33"/>
                      <a:pt x="121" y="33"/>
                    </a:cubicBezTo>
                    <a:cubicBezTo>
                      <a:pt x="121" y="34"/>
                      <a:pt x="120" y="35"/>
                      <a:pt x="120" y="35"/>
                    </a:cubicBezTo>
                    <a:cubicBezTo>
                      <a:pt x="119" y="35"/>
                      <a:pt x="118" y="36"/>
                      <a:pt x="117" y="36"/>
                    </a:cubicBezTo>
                    <a:cubicBezTo>
                      <a:pt x="116" y="36"/>
                      <a:pt x="115" y="36"/>
                      <a:pt x="115" y="36"/>
                    </a:cubicBezTo>
                    <a:cubicBezTo>
                      <a:pt x="114" y="36"/>
                      <a:pt x="113" y="36"/>
                      <a:pt x="112" y="36"/>
                    </a:cubicBezTo>
                    <a:cubicBezTo>
                      <a:pt x="111" y="35"/>
                      <a:pt x="111" y="35"/>
                      <a:pt x="110" y="35"/>
                    </a:cubicBezTo>
                    <a:cubicBezTo>
                      <a:pt x="110" y="34"/>
                      <a:pt x="109" y="34"/>
                      <a:pt x="109" y="34"/>
                    </a:cubicBezTo>
                    <a:cubicBezTo>
                      <a:pt x="108" y="34"/>
                      <a:pt x="107" y="34"/>
                      <a:pt x="107" y="34"/>
                    </a:cubicBezTo>
                    <a:cubicBezTo>
                      <a:pt x="106" y="35"/>
                      <a:pt x="105" y="34"/>
                      <a:pt x="104" y="34"/>
                    </a:cubicBezTo>
                    <a:cubicBezTo>
                      <a:pt x="103" y="34"/>
                      <a:pt x="101" y="33"/>
                      <a:pt x="100" y="33"/>
                    </a:cubicBezTo>
                    <a:cubicBezTo>
                      <a:pt x="99" y="33"/>
                      <a:pt x="98" y="33"/>
                      <a:pt x="97" y="33"/>
                    </a:cubicBezTo>
                    <a:cubicBezTo>
                      <a:pt x="96" y="34"/>
                      <a:pt x="96" y="36"/>
                      <a:pt x="95" y="37"/>
                    </a:cubicBezTo>
                    <a:cubicBezTo>
                      <a:pt x="95" y="39"/>
                      <a:pt x="96" y="41"/>
                      <a:pt x="96" y="41"/>
                    </a:cubicBezTo>
                    <a:cubicBezTo>
                      <a:pt x="96" y="41"/>
                      <a:pt x="96" y="41"/>
                      <a:pt x="97" y="41"/>
                    </a:cubicBezTo>
                    <a:cubicBezTo>
                      <a:pt x="97" y="41"/>
                      <a:pt x="99" y="42"/>
                      <a:pt x="99" y="42"/>
                    </a:cubicBezTo>
                    <a:cubicBezTo>
                      <a:pt x="99" y="42"/>
                      <a:pt x="98" y="44"/>
                      <a:pt x="98" y="45"/>
                    </a:cubicBezTo>
                    <a:cubicBezTo>
                      <a:pt x="97" y="45"/>
                      <a:pt x="97" y="45"/>
                      <a:pt x="96" y="45"/>
                    </a:cubicBezTo>
                    <a:cubicBezTo>
                      <a:pt x="96" y="45"/>
                      <a:pt x="96" y="47"/>
                      <a:pt x="96" y="47"/>
                    </a:cubicBezTo>
                    <a:cubicBezTo>
                      <a:pt x="104" y="57"/>
                      <a:pt x="104" y="57"/>
                      <a:pt x="104" y="57"/>
                    </a:cubicBezTo>
                    <a:cubicBezTo>
                      <a:pt x="109" y="58"/>
                      <a:pt x="109" y="58"/>
                      <a:pt x="109" y="58"/>
                    </a:cubicBezTo>
                    <a:cubicBezTo>
                      <a:pt x="111" y="53"/>
                      <a:pt x="111" y="53"/>
                      <a:pt x="111" y="53"/>
                    </a:cubicBezTo>
                    <a:cubicBezTo>
                      <a:pt x="114" y="52"/>
                      <a:pt x="114" y="52"/>
                      <a:pt x="114" y="52"/>
                    </a:cubicBezTo>
                    <a:cubicBezTo>
                      <a:pt x="123" y="53"/>
                      <a:pt x="123" y="53"/>
                      <a:pt x="123" y="53"/>
                    </a:cubicBezTo>
                    <a:cubicBezTo>
                      <a:pt x="120" y="63"/>
                      <a:pt x="120" y="63"/>
                      <a:pt x="120" y="63"/>
                    </a:cubicBezTo>
                    <a:cubicBezTo>
                      <a:pt x="117" y="82"/>
                      <a:pt x="117" y="82"/>
                      <a:pt x="117" y="82"/>
                    </a:cubicBezTo>
                    <a:cubicBezTo>
                      <a:pt x="115" y="98"/>
                      <a:pt x="115" y="98"/>
                      <a:pt x="115" y="98"/>
                    </a:cubicBezTo>
                    <a:cubicBezTo>
                      <a:pt x="115" y="98"/>
                      <a:pt x="114" y="104"/>
                      <a:pt x="114" y="104"/>
                    </a:cubicBezTo>
                    <a:cubicBezTo>
                      <a:pt x="114" y="105"/>
                      <a:pt x="115" y="105"/>
                      <a:pt x="116" y="105"/>
                    </a:cubicBezTo>
                    <a:cubicBezTo>
                      <a:pt x="116" y="105"/>
                      <a:pt x="117" y="106"/>
                      <a:pt x="117" y="106"/>
                    </a:cubicBezTo>
                    <a:cubicBezTo>
                      <a:pt x="118" y="106"/>
                      <a:pt x="118" y="107"/>
                      <a:pt x="118" y="107"/>
                    </a:cubicBezTo>
                    <a:cubicBezTo>
                      <a:pt x="118" y="108"/>
                      <a:pt x="119" y="108"/>
                      <a:pt x="120" y="108"/>
                    </a:cubicBezTo>
                    <a:cubicBezTo>
                      <a:pt x="120" y="109"/>
                      <a:pt x="121" y="109"/>
                      <a:pt x="122" y="109"/>
                    </a:cubicBezTo>
                    <a:cubicBezTo>
                      <a:pt x="123" y="109"/>
                      <a:pt x="123" y="109"/>
                      <a:pt x="124" y="109"/>
                    </a:cubicBezTo>
                    <a:cubicBezTo>
                      <a:pt x="124" y="109"/>
                      <a:pt x="125" y="109"/>
                      <a:pt x="125" y="110"/>
                    </a:cubicBezTo>
                    <a:cubicBezTo>
                      <a:pt x="125" y="111"/>
                      <a:pt x="125" y="111"/>
                      <a:pt x="125" y="111"/>
                    </a:cubicBezTo>
                    <a:cubicBezTo>
                      <a:pt x="126" y="111"/>
                      <a:pt x="126" y="112"/>
                      <a:pt x="126" y="112"/>
                    </a:cubicBezTo>
                    <a:cubicBezTo>
                      <a:pt x="126" y="112"/>
                      <a:pt x="127" y="112"/>
                      <a:pt x="128" y="112"/>
                    </a:cubicBezTo>
                    <a:cubicBezTo>
                      <a:pt x="128" y="113"/>
                      <a:pt x="129" y="113"/>
                      <a:pt x="129" y="114"/>
                    </a:cubicBezTo>
                    <a:cubicBezTo>
                      <a:pt x="129" y="114"/>
                      <a:pt x="130" y="114"/>
                      <a:pt x="130" y="114"/>
                    </a:cubicBezTo>
                    <a:cubicBezTo>
                      <a:pt x="131" y="115"/>
                      <a:pt x="131" y="115"/>
                      <a:pt x="132" y="115"/>
                    </a:cubicBezTo>
                    <a:cubicBezTo>
                      <a:pt x="132" y="116"/>
                      <a:pt x="132" y="116"/>
                      <a:pt x="133" y="117"/>
                    </a:cubicBezTo>
                    <a:cubicBezTo>
                      <a:pt x="134" y="117"/>
                      <a:pt x="133" y="118"/>
                      <a:pt x="134" y="118"/>
                    </a:cubicBezTo>
                    <a:cubicBezTo>
                      <a:pt x="134" y="119"/>
                      <a:pt x="135" y="119"/>
                      <a:pt x="135" y="119"/>
                    </a:cubicBezTo>
                    <a:cubicBezTo>
                      <a:pt x="136" y="120"/>
                      <a:pt x="138" y="123"/>
                      <a:pt x="138" y="123"/>
                    </a:cubicBezTo>
                    <a:cubicBezTo>
                      <a:pt x="138" y="123"/>
                      <a:pt x="137" y="123"/>
                      <a:pt x="137" y="123"/>
                    </a:cubicBezTo>
                    <a:cubicBezTo>
                      <a:pt x="136" y="124"/>
                      <a:pt x="136" y="124"/>
                      <a:pt x="136" y="125"/>
                    </a:cubicBezTo>
                    <a:cubicBezTo>
                      <a:pt x="136" y="125"/>
                      <a:pt x="136" y="126"/>
                      <a:pt x="136" y="126"/>
                    </a:cubicBezTo>
                    <a:cubicBezTo>
                      <a:pt x="137" y="127"/>
                      <a:pt x="137" y="127"/>
                      <a:pt x="138" y="127"/>
                    </a:cubicBezTo>
                    <a:cubicBezTo>
                      <a:pt x="139" y="128"/>
                      <a:pt x="139" y="128"/>
                      <a:pt x="139" y="128"/>
                    </a:cubicBezTo>
                    <a:cubicBezTo>
                      <a:pt x="139" y="129"/>
                      <a:pt x="140" y="129"/>
                      <a:pt x="141" y="130"/>
                    </a:cubicBezTo>
                    <a:cubicBezTo>
                      <a:pt x="141" y="130"/>
                      <a:pt x="141" y="130"/>
                      <a:pt x="140" y="131"/>
                    </a:cubicBezTo>
                    <a:cubicBezTo>
                      <a:pt x="140" y="132"/>
                      <a:pt x="141" y="132"/>
                      <a:pt x="141" y="132"/>
                    </a:cubicBezTo>
                    <a:cubicBezTo>
                      <a:pt x="142" y="132"/>
                      <a:pt x="143" y="132"/>
                      <a:pt x="143" y="132"/>
                    </a:cubicBezTo>
                    <a:cubicBezTo>
                      <a:pt x="144" y="132"/>
                      <a:pt x="144" y="131"/>
                      <a:pt x="145" y="131"/>
                    </a:cubicBezTo>
                    <a:cubicBezTo>
                      <a:pt x="145" y="131"/>
                      <a:pt x="147" y="132"/>
                      <a:pt x="148" y="132"/>
                    </a:cubicBezTo>
                    <a:cubicBezTo>
                      <a:pt x="148" y="132"/>
                      <a:pt x="149" y="133"/>
                      <a:pt x="149" y="133"/>
                    </a:cubicBezTo>
                    <a:cubicBezTo>
                      <a:pt x="150" y="133"/>
                      <a:pt x="150" y="134"/>
                      <a:pt x="151" y="136"/>
                    </a:cubicBezTo>
                    <a:cubicBezTo>
                      <a:pt x="152" y="137"/>
                      <a:pt x="151" y="139"/>
                      <a:pt x="151" y="140"/>
                    </a:cubicBezTo>
                    <a:cubicBezTo>
                      <a:pt x="151" y="140"/>
                      <a:pt x="151" y="142"/>
                      <a:pt x="152" y="142"/>
                    </a:cubicBezTo>
                    <a:cubicBezTo>
                      <a:pt x="152" y="143"/>
                      <a:pt x="152" y="143"/>
                      <a:pt x="152" y="144"/>
                    </a:cubicBezTo>
                    <a:cubicBezTo>
                      <a:pt x="153" y="145"/>
                      <a:pt x="152" y="146"/>
                      <a:pt x="152" y="147"/>
                    </a:cubicBezTo>
                    <a:cubicBezTo>
                      <a:pt x="152" y="148"/>
                      <a:pt x="153" y="148"/>
                      <a:pt x="154" y="149"/>
                    </a:cubicBezTo>
                    <a:cubicBezTo>
                      <a:pt x="155" y="150"/>
                      <a:pt x="154" y="150"/>
                      <a:pt x="154" y="151"/>
                    </a:cubicBezTo>
                    <a:cubicBezTo>
                      <a:pt x="154" y="151"/>
                      <a:pt x="155" y="152"/>
                      <a:pt x="155" y="152"/>
                    </a:cubicBezTo>
                    <a:cubicBezTo>
                      <a:pt x="156" y="152"/>
                      <a:pt x="155" y="155"/>
                      <a:pt x="155" y="155"/>
                    </a:cubicBezTo>
                    <a:cubicBezTo>
                      <a:pt x="155" y="156"/>
                      <a:pt x="155" y="157"/>
                      <a:pt x="155" y="158"/>
                    </a:cubicBezTo>
                    <a:cubicBezTo>
                      <a:pt x="155" y="159"/>
                      <a:pt x="155" y="159"/>
                      <a:pt x="156" y="159"/>
                    </a:cubicBezTo>
                    <a:cubicBezTo>
                      <a:pt x="156" y="160"/>
                      <a:pt x="157" y="160"/>
                      <a:pt x="157" y="160"/>
                    </a:cubicBezTo>
                    <a:cubicBezTo>
                      <a:pt x="157" y="161"/>
                      <a:pt x="158" y="161"/>
                      <a:pt x="158" y="161"/>
                    </a:cubicBezTo>
                    <a:cubicBezTo>
                      <a:pt x="159" y="162"/>
                      <a:pt x="159" y="163"/>
                      <a:pt x="160" y="163"/>
                    </a:cubicBezTo>
                    <a:cubicBezTo>
                      <a:pt x="160" y="164"/>
                      <a:pt x="160" y="164"/>
                      <a:pt x="160" y="165"/>
                    </a:cubicBezTo>
                    <a:cubicBezTo>
                      <a:pt x="160" y="165"/>
                      <a:pt x="160" y="168"/>
                      <a:pt x="160" y="168"/>
                    </a:cubicBezTo>
                    <a:cubicBezTo>
                      <a:pt x="160" y="168"/>
                      <a:pt x="161" y="170"/>
                      <a:pt x="161" y="170"/>
                    </a:cubicBezTo>
                    <a:cubicBezTo>
                      <a:pt x="161" y="171"/>
                      <a:pt x="161" y="173"/>
                      <a:pt x="160" y="173"/>
                    </a:cubicBezTo>
                    <a:cubicBezTo>
                      <a:pt x="159" y="174"/>
                      <a:pt x="160" y="175"/>
                      <a:pt x="161" y="175"/>
                    </a:cubicBezTo>
                    <a:cubicBezTo>
                      <a:pt x="161" y="175"/>
                      <a:pt x="161" y="177"/>
                      <a:pt x="161" y="177"/>
                    </a:cubicBezTo>
                    <a:cubicBezTo>
                      <a:pt x="160" y="177"/>
                      <a:pt x="159" y="177"/>
                      <a:pt x="158" y="177"/>
                    </a:cubicBezTo>
                    <a:cubicBezTo>
                      <a:pt x="156" y="176"/>
                      <a:pt x="155" y="176"/>
                      <a:pt x="155" y="176"/>
                    </a:cubicBezTo>
                    <a:cubicBezTo>
                      <a:pt x="154" y="176"/>
                      <a:pt x="153" y="175"/>
                      <a:pt x="152" y="175"/>
                    </a:cubicBezTo>
                    <a:cubicBezTo>
                      <a:pt x="151" y="174"/>
                      <a:pt x="149" y="176"/>
                      <a:pt x="148" y="176"/>
                    </a:cubicBezTo>
                    <a:cubicBezTo>
                      <a:pt x="148" y="176"/>
                      <a:pt x="148" y="177"/>
                      <a:pt x="147" y="178"/>
                    </a:cubicBezTo>
                    <a:cubicBezTo>
                      <a:pt x="146" y="179"/>
                      <a:pt x="143" y="178"/>
                      <a:pt x="142" y="178"/>
                    </a:cubicBezTo>
                    <a:cubicBezTo>
                      <a:pt x="141" y="178"/>
                      <a:pt x="141" y="181"/>
                      <a:pt x="140" y="181"/>
                    </a:cubicBezTo>
                    <a:cubicBezTo>
                      <a:pt x="140" y="182"/>
                      <a:pt x="138" y="182"/>
                      <a:pt x="137" y="182"/>
                    </a:cubicBezTo>
                    <a:cubicBezTo>
                      <a:pt x="137" y="182"/>
                      <a:pt x="136" y="182"/>
                      <a:pt x="135" y="182"/>
                    </a:cubicBezTo>
                    <a:cubicBezTo>
                      <a:pt x="135" y="182"/>
                      <a:pt x="134" y="181"/>
                      <a:pt x="133" y="181"/>
                    </a:cubicBezTo>
                    <a:cubicBezTo>
                      <a:pt x="132" y="181"/>
                      <a:pt x="130" y="181"/>
                      <a:pt x="128" y="181"/>
                    </a:cubicBezTo>
                    <a:cubicBezTo>
                      <a:pt x="127" y="181"/>
                      <a:pt x="125" y="183"/>
                      <a:pt x="124" y="183"/>
                    </a:cubicBezTo>
                    <a:cubicBezTo>
                      <a:pt x="124" y="184"/>
                      <a:pt x="123" y="185"/>
                      <a:pt x="122" y="185"/>
                    </a:cubicBezTo>
                    <a:cubicBezTo>
                      <a:pt x="122" y="186"/>
                      <a:pt x="120" y="187"/>
                      <a:pt x="120" y="187"/>
                    </a:cubicBezTo>
                    <a:cubicBezTo>
                      <a:pt x="119" y="188"/>
                      <a:pt x="119" y="188"/>
                      <a:pt x="118" y="188"/>
                    </a:cubicBezTo>
                    <a:cubicBezTo>
                      <a:pt x="117" y="187"/>
                      <a:pt x="117" y="189"/>
                      <a:pt x="116" y="190"/>
                    </a:cubicBezTo>
                    <a:cubicBezTo>
                      <a:pt x="116" y="190"/>
                      <a:pt x="116" y="192"/>
                      <a:pt x="116" y="192"/>
                    </a:cubicBezTo>
                    <a:cubicBezTo>
                      <a:pt x="116" y="193"/>
                      <a:pt x="116" y="194"/>
                      <a:pt x="116" y="195"/>
                    </a:cubicBezTo>
                    <a:cubicBezTo>
                      <a:pt x="117" y="195"/>
                      <a:pt x="117" y="196"/>
                      <a:pt x="117" y="196"/>
                    </a:cubicBezTo>
                    <a:cubicBezTo>
                      <a:pt x="118" y="197"/>
                      <a:pt x="117" y="198"/>
                      <a:pt x="116" y="198"/>
                    </a:cubicBezTo>
                    <a:cubicBezTo>
                      <a:pt x="115" y="198"/>
                      <a:pt x="115" y="199"/>
                      <a:pt x="115" y="199"/>
                    </a:cubicBezTo>
                    <a:cubicBezTo>
                      <a:pt x="114" y="200"/>
                      <a:pt x="114" y="200"/>
                      <a:pt x="114" y="201"/>
                    </a:cubicBezTo>
                    <a:cubicBezTo>
                      <a:pt x="114" y="202"/>
                      <a:pt x="114" y="202"/>
                      <a:pt x="114" y="202"/>
                    </a:cubicBezTo>
                    <a:cubicBezTo>
                      <a:pt x="115" y="203"/>
                      <a:pt x="115" y="204"/>
                      <a:pt x="115" y="205"/>
                    </a:cubicBezTo>
                    <a:cubicBezTo>
                      <a:pt x="115" y="205"/>
                      <a:pt x="114" y="205"/>
                      <a:pt x="114" y="206"/>
                    </a:cubicBezTo>
                    <a:cubicBezTo>
                      <a:pt x="113" y="206"/>
                      <a:pt x="114" y="208"/>
                      <a:pt x="114" y="209"/>
                    </a:cubicBezTo>
                    <a:cubicBezTo>
                      <a:pt x="115" y="209"/>
                      <a:pt x="115" y="209"/>
                      <a:pt x="116" y="209"/>
                    </a:cubicBezTo>
                    <a:cubicBezTo>
                      <a:pt x="116" y="209"/>
                      <a:pt x="117" y="209"/>
                      <a:pt x="117" y="210"/>
                    </a:cubicBezTo>
                    <a:cubicBezTo>
                      <a:pt x="118" y="210"/>
                      <a:pt x="119" y="210"/>
                      <a:pt x="120" y="210"/>
                    </a:cubicBezTo>
                    <a:cubicBezTo>
                      <a:pt x="121" y="210"/>
                      <a:pt x="120" y="211"/>
                      <a:pt x="120" y="212"/>
                    </a:cubicBezTo>
                    <a:cubicBezTo>
                      <a:pt x="120" y="212"/>
                      <a:pt x="122" y="212"/>
                      <a:pt x="123" y="213"/>
                    </a:cubicBezTo>
                    <a:cubicBezTo>
                      <a:pt x="124" y="213"/>
                      <a:pt x="124" y="213"/>
                      <a:pt x="125" y="213"/>
                    </a:cubicBezTo>
                    <a:cubicBezTo>
                      <a:pt x="126" y="213"/>
                      <a:pt x="126" y="213"/>
                      <a:pt x="126" y="214"/>
                    </a:cubicBezTo>
                    <a:cubicBezTo>
                      <a:pt x="127" y="214"/>
                      <a:pt x="127" y="214"/>
                      <a:pt x="128" y="214"/>
                    </a:cubicBezTo>
                    <a:cubicBezTo>
                      <a:pt x="129" y="214"/>
                      <a:pt x="132" y="215"/>
                      <a:pt x="133" y="216"/>
                    </a:cubicBezTo>
                    <a:cubicBezTo>
                      <a:pt x="133" y="216"/>
                      <a:pt x="134" y="217"/>
                      <a:pt x="134" y="217"/>
                    </a:cubicBezTo>
                    <a:cubicBezTo>
                      <a:pt x="135" y="217"/>
                      <a:pt x="135" y="218"/>
                      <a:pt x="134" y="218"/>
                    </a:cubicBezTo>
                    <a:cubicBezTo>
                      <a:pt x="134" y="219"/>
                      <a:pt x="134" y="219"/>
                      <a:pt x="134" y="220"/>
                    </a:cubicBezTo>
                    <a:cubicBezTo>
                      <a:pt x="135" y="220"/>
                      <a:pt x="134" y="221"/>
                      <a:pt x="134" y="222"/>
                    </a:cubicBezTo>
                    <a:cubicBezTo>
                      <a:pt x="134" y="223"/>
                      <a:pt x="133" y="223"/>
                      <a:pt x="133" y="224"/>
                    </a:cubicBezTo>
                    <a:cubicBezTo>
                      <a:pt x="133" y="225"/>
                      <a:pt x="134" y="225"/>
                      <a:pt x="135" y="226"/>
                    </a:cubicBezTo>
                    <a:cubicBezTo>
                      <a:pt x="135" y="226"/>
                      <a:pt x="134" y="228"/>
                      <a:pt x="134" y="228"/>
                    </a:cubicBezTo>
                    <a:cubicBezTo>
                      <a:pt x="133" y="229"/>
                      <a:pt x="133" y="229"/>
                      <a:pt x="133" y="230"/>
                    </a:cubicBezTo>
                    <a:cubicBezTo>
                      <a:pt x="134" y="230"/>
                      <a:pt x="133" y="231"/>
                      <a:pt x="132" y="232"/>
                    </a:cubicBezTo>
                    <a:cubicBezTo>
                      <a:pt x="132" y="232"/>
                      <a:pt x="132" y="233"/>
                      <a:pt x="132" y="234"/>
                    </a:cubicBezTo>
                    <a:cubicBezTo>
                      <a:pt x="133" y="234"/>
                      <a:pt x="132" y="234"/>
                      <a:pt x="132" y="235"/>
                    </a:cubicBezTo>
                    <a:cubicBezTo>
                      <a:pt x="131" y="236"/>
                      <a:pt x="133" y="237"/>
                      <a:pt x="134" y="238"/>
                    </a:cubicBezTo>
                    <a:cubicBezTo>
                      <a:pt x="135" y="239"/>
                      <a:pt x="135" y="240"/>
                      <a:pt x="134" y="240"/>
                    </a:cubicBezTo>
                    <a:cubicBezTo>
                      <a:pt x="133" y="240"/>
                      <a:pt x="132" y="241"/>
                      <a:pt x="132" y="242"/>
                    </a:cubicBezTo>
                    <a:cubicBezTo>
                      <a:pt x="132" y="243"/>
                      <a:pt x="134" y="244"/>
                      <a:pt x="135" y="245"/>
                    </a:cubicBezTo>
                    <a:cubicBezTo>
                      <a:pt x="136" y="245"/>
                      <a:pt x="135" y="247"/>
                      <a:pt x="135" y="247"/>
                    </a:cubicBezTo>
                    <a:cubicBezTo>
                      <a:pt x="135" y="248"/>
                      <a:pt x="134" y="248"/>
                      <a:pt x="135" y="249"/>
                    </a:cubicBezTo>
                    <a:cubicBezTo>
                      <a:pt x="135" y="249"/>
                      <a:pt x="135" y="250"/>
                      <a:pt x="134" y="250"/>
                    </a:cubicBezTo>
                    <a:cubicBezTo>
                      <a:pt x="134" y="251"/>
                      <a:pt x="135" y="251"/>
                      <a:pt x="135" y="251"/>
                    </a:cubicBezTo>
                    <a:cubicBezTo>
                      <a:pt x="136" y="252"/>
                      <a:pt x="136" y="253"/>
                      <a:pt x="136" y="254"/>
                    </a:cubicBezTo>
                    <a:cubicBezTo>
                      <a:pt x="136" y="255"/>
                      <a:pt x="136" y="256"/>
                      <a:pt x="135" y="256"/>
                    </a:cubicBezTo>
                    <a:cubicBezTo>
                      <a:pt x="134" y="257"/>
                      <a:pt x="133" y="257"/>
                      <a:pt x="132" y="257"/>
                    </a:cubicBezTo>
                    <a:cubicBezTo>
                      <a:pt x="131" y="256"/>
                      <a:pt x="129" y="255"/>
                      <a:pt x="128" y="255"/>
                    </a:cubicBezTo>
                    <a:cubicBezTo>
                      <a:pt x="128" y="255"/>
                      <a:pt x="126" y="254"/>
                      <a:pt x="125" y="254"/>
                    </a:cubicBezTo>
                    <a:cubicBezTo>
                      <a:pt x="125" y="254"/>
                      <a:pt x="123" y="256"/>
                      <a:pt x="123" y="257"/>
                    </a:cubicBezTo>
                    <a:cubicBezTo>
                      <a:pt x="123" y="258"/>
                      <a:pt x="122" y="259"/>
                      <a:pt x="122" y="259"/>
                    </a:cubicBezTo>
                    <a:cubicBezTo>
                      <a:pt x="121" y="260"/>
                      <a:pt x="119" y="260"/>
                      <a:pt x="118" y="260"/>
                    </a:cubicBezTo>
                    <a:cubicBezTo>
                      <a:pt x="117" y="260"/>
                      <a:pt x="116" y="261"/>
                      <a:pt x="115" y="261"/>
                    </a:cubicBezTo>
                    <a:cubicBezTo>
                      <a:pt x="114" y="260"/>
                      <a:pt x="113" y="258"/>
                      <a:pt x="112" y="258"/>
                    </a:cubicBezTo>
                    <a:cubicBezTo>
                      <a:pt x="112" y="257"/>
                      <a:pt x="111" y="255"/>
                      <a:pt x="111" y="254"/>
                    </a:cubicBezTo>
                    <a:cubicBezTo>
                      <a:pt x="110" y="253"/>
                      <a:pt x="109" y="253"/>
                      <a:pt x="108" y="252"/>
                    </a:cubicBezTo>
                    <a:cubicBezTo>
                      <a:pt x="107" y="252"/>
                      <a:pt x="105" y="249"/>
                      <a:pt x="104" y="249"/>
                    </a:cubicBezTo>
                    <a:cubicBezTo>
                      <a:pt x="103" y="248"/>
                      <a:pt x="102" y="248"/>
                      <a:pt x="101" y="248"/>
                    </a:cubicBezTo>
                    <a:cubicBezTo>
                      <a:pt x="99" y="248"/>
                      <a:pt x="99" y="248"/>
                      <a:pt x="98" y="248"/>
                    </a:cubicBezTo>
                    <a:cubicBezTo>
                      <a:pt x="98" y="247"/>
                      <a:pt x="96" y="247"/>
                      <a:pt x="96" y="247"/>
                    </a:cubicBezTo>
                    <a:cubicBezTo>
                      <a:pt x="95" y="246"/>
                      <a:pt x="95" y="246"/>
                      <a:pt x="93" y="246"/>
                    </a:cubicBezTo>
                    <a:cubicBezTo>
                      <a:pt x="92" y="245"/>
                      <a:pt x="91" y="246"/>
                      <a:pt x="90" y="246"/>
                    </a:cubicBezTo>
                    <a:cubicBezTo>
                      <a:pt x="90" y="247"/>
                      <a:pt x="89" y="247"/>
                      <a:pt x="88" y="246"/>
                    </a:cubicBezTo>
                    <a:cubicBezTo>
                      <a:pt x="88" y="246"/>
                      <a:pt x="84" y="245"/>
                      <a:pt x="83" y="244"/>
                    </a:cubicBezTo>
                    <a:cubicBezTo>
                      <a:pt x="83" y="244"/>
                      <a:pt x="81" y="244"/>
                      <a:pt x="81" y="244"/>
                    </a:cubicBezTo>
                    <a:cubicBezTo>
                      <a:pt x="80" y="244"/>
                      <a:pt x="79" y="242"/>
                      <a:pt x="78" y="242"/>
                    </a:cubicBezTo>
                    <a:cubicBezTo>
                      <a:pt x="77" y="242"/>
                      <a:pt x="75" y="242"/>
                      <a:pt x="74" y="242"/>
                    </a:cubicBezTo>
                    <a:cubicBezTo>
                      <a:pt x="74" y="242"/>
                      <a:pt x="73" y="241"/>
                      <a:pt x="72" y="240"/>
                    </a:cubicBezTo>
                    <a:cubicBezTo>
                      <a:pt x="72" y="239"/>
                      <a:pt x="71" y="238"/>
                      <a:pt x="69" y="238"/>
                    </a:cubicBezTo>
                    <a:cubicBezTo>
                      <a:pt x="67" y="237"/>
                      <a:pt x="66" y="236"/>
                      <a:pt x="66" y="236"/>
                    </a:cubicBezTo>
                    <a:cubicBezTo>
                      <a:pt x="65" y="235"/>
                      <a:pt x="66" y="234"/>
                      <a:pt x="67" y="234"/>
                    </a:cubicBezTo>
                    <a:cubicBezTo>
                      <a:pt x="68" y="233"/>
                      <a:pt x="65" y="232"/>
                      <a:pt x="64" y="232"/>
                    </a:cubicBezTo>
                    <a:cubicBezTo>
                      <a:pt x="63" y="232"/>
                      <a:pt x="63" y="231"/>
                      <a:pt x="62" y="231"/>
                    </a:cubicBezTo>
                    <a:cubicBezTo>
                      <a:pt x="61" y="231"/>
                      <a:pt x="61" y="230"/>
                      <a:pt x="61" y="230"/>
                    </a:cubicBezTo>
                    <a:cubicBezTo>
                      <a:pt x="61" y="229"/>
                      <a:pt x="60" y="229"/>
                      <a:pt x="60" y="229"/>
                    </a:cubicBezTo>
                    <a:cubicBezTo>
                      <a:pt x="59" y="229"/>
                      <a:pt x="59" y="229"/>
                      <a:pt x="58" y="228"/>
                    </a:cubicBezTo>
                    <a:cubicBezTo>
                      <a:pt x="58" y="228"/>
                      <a:pt x="58" y="229"/>
                      <a:pt x="58" y="229"/>
                    </a:cubicBezTo>
                    <a:cubicBezTo>
                      <a:pt x="58" y="230"/>
                      <a:pt x="59" y="230"/>
                      <a:pt x="59" y="230"/>
                    </a:cubicBezTo>
                    <a:cubicBezTo>
                      <a:pt x="60" y="230"/>
                      <a:pt x="59" y="233"/>
                      <a:pt x="58" y="233"/>
                    </a:cubicBezTo>
                    <a:cubicBezTo>
                      <a:pt x="58" y="234"/>
                      <a:pt x="58" y="235"/>
                      <a:pt x="57" y="235"/>
                    </a:cubicBezTo>
                    <a:cubicBezTo>
                      <a:pt x="57" y="236"/>
                      <a:pt x="57" y="237"/>
                      <a:pt x="56" y="238"/>
                    </a:cubicBezTo>
                    <a:cubicBezTo>
                      <a:pt x="56" y="238"/>
                      <a:pt x="53" y="239"/>
                      <a:pt x="52" y="240"/>
                    </a:cubicBezTo>
                    <a:cubicBezTo>
                      <a:pt x="51" y="240"/>
                      <a:pt x="51" y="241"/>
                      <a:pt x="51" y="242"/>
                    </a:cubicBezTo>
                    <a:cubicBezTo>
                      <a:pt x="51" y="242"/>
                      <a:pt x="52" y="244"/>
                      <a:pt x="51" y="244"/>
                    </a:cubicBezTo>
                    <a:cubicBezTo>
                      <a:pt x="50" y="245"/>
                      <a:pt x="51" y="245"/>
                      <a:pt x="51" y="246"/>
                    </a:cubicBezTo>
                    <a:cubicBezTo>
                      <a:pt x="51" y="247"/>
                      <a:pt x="50" y="246"/>
                      <a:pt x="50" y="246"/>
                    </a:cubicBezTo>
                    <a:cubicBezTo>
                      <a:pt x="49" y="245"/>
                      <a:pt x="46" y="245"/>
                      <a:pt x="45" y="244"/>
                    </a:cubicBezTo>
                    <a:cubicBezTo>
                      <a:pt x="44" y="244"/>
                      <a:pt x="43" y="245"/>
                      <a:pt x="42" y="244"/>
                    </a:cubicBezTo>
                    <a:cubicBezTo>
                      <a:pt x="42" y="244"/>
                      <a:pt x="41" y="244"/>
                      <a:pt x="41" y="244"/>
                    </a:cubicBezTo>
                    <a:cubicBezTo>
                      <a:pt x="40" y="244"/>
                      <a:pt x="39" y="244"/>
                      <a:pt x="39" y="244"/>
                    </a:cubicBezTo>
                    <a:cubicBezTo>
                      <a:pt x="39" y="243"/>
                      <a:pt x="37" y="244"/>
                      <a:pt x="37" y="243"/>
                    </a:cubicBezTo>
                    <a:cubicBezTo>
                      <a:pt x="36" y="242"/>
                      <a:pt x="34" y="241"/>
                      <a:pt x="34" y="241"/>
                    </a:cubicBezTo>
                    <a:cubicBezTo>
                      <a:pt x="34" y="241"/>
                      <a:pt x="34" y="241"/>
                      <a:pt x="34" y="241"/>
                    </a:cubicBezTo>
                    <a:cubicBezTo>
                      <a:pt x="34" y="241"/>
                      <a:pt x="34" y="242"/>
                      <a:pt x="34" y="242"/>
                    </a:cubicBezTo>
                    <a:cubicBezTo>
                      <a:pt x="33" y="242"/>
                      <a:pt x="33" y="241"/>
                      <a:pt x="32" y="242"/>
                    </a:cubicBezTo>
                    <a:cubicBezTo>
                      <a:pt x="31" y="242"/>
                      <a:pt x="31" y="243"/>
                      <a:pt x="30" y="243"/>
                    </a:cubicBezTo>
                    <a:cubicBezTo>
                      <a:pt x="29" y="243"/>
                      <a:pt x="29" y="243"/>
                      <a:pt x="29" y="244"/>
                    </a:cubicBezTo>
                    <a:cubicBezTo>
                      <a:pt x="29" y="244"/>
                      <a:pt x="28" y="244"/>
                      <a:pt x="27" y="245"/>
                    </a:cubicBezTo>
                    <a:cubicBezTo>
                      <a:pt x="27" y="245"/>
                      <a:pt x="26" y="245"/>
                      <a:pt x="25" y="245"/>
                    </a:cubicBezTo>
                    <a:cubicBezTo>
                      <a:pt x="24" y="245"/>
                      <a:pt x="24" y="244"/>
                      <a:pt x="23" y="245"/>
                    </a:cubicBezTo>
                    <a:cubicBezTo>
                      <a:pt x="23" y="245"/>
                      <a:pt x="22" y="245"/>
                      <a:pt x="21" y="245"/>
                    </a:cubicBezTo>
                    <a:cubicBezTo>
                      <a:pt x="20" y="245"/>
                      <a:pt x="19" y="245"/>
                      <a:pt x="19" y="245"/>
                    </a:cubicBezTo>
                    <a:cubicBezTo>
                      <a:pt x="18" y="245"/>
                      <a:pt x="18" y="245"/>
                      <a:pt x="17" y="245"/>
                    </a:cubicBezTo>
                    <a:cubicBezTo>
                      <a:pt x="16" y="245"/>
                      <a:pt x="16" y="245"/>
                      <a:pt x="16" y="245"/>
                    </a:cubicBezTo>
                    <a:cubicBezTo>
                      <a:pt x="15" y="244"/>
                      <a:pt x="15" y="244"/>
                      <a:pt x="15" y="244"/>
                    </a:cubicBezTo>
                    <a:cubicBezTo>
                      <a:pt x="14" y="244"/>
                      <a:pt x="14" y="244"/>
                      <a:pt x="14" y="243"/>
                    </a:cubicBezTo>
                    <a:cubicBezTo>
                      <a:pt x="14" y="243"/>
                      <a:pt x="13" y="242"/>
                      <a:pt x="12" y="242"/>
                    </a:cubicBezTo>
                    <a:cubicBezTo>
                      <a:pt x="12" y="243"/>
                      <a:pt x="11" y="244"/>
                      <a:pt x="11" y="245"/>
                    </a:cubicBezTo>
                    <a:cubicBezTo>
                      <a:pt x="12" y="246"/>
                      <a:pt x="13" y="247"/>
                      <a:pt x="13" y="247"/>
                    </a:cubicBezTo>
                    <a:cubicBezTo>
                      <a:pt x="12" y="248"/>
                      <a:pt x="12" y="249"/>
                      <a:pt x="12" y="250"/>
                    </a:cubicBezTo>
                    <a:cubicBezTo>
                      <a:pt x="12" y="250"/>
                      <a:pt x="12" y="251"/>
                      <a:pt x="12" y="252"/>
                    </a:cubicBezTo>
                    <a:cubicBezTo>
                      <a:pt x="11" y="252"/>
                      <a:pt x="11" y="253"/>
                      <a:pt x="11" y="253"/>
                    </a:cubicBezTo>
                    <a:cubicBezTo>
                      <a:pt x="11" y="254"/>
                      <a:pt x="12" y="254"/>
                      <a:pt x="13" y="255"/>
                    </a:cubicBezTo>
                    <a:cubicBezTo>
                      <a:pt x="13" y="255"/>
                      <a:pt x="14" y="256"/>
                      <a:pt x="14" y="256"/>
                    </a:cubicBezTo>
                    <a:cubicBezTo>
                      <a:pt x="15" y="256"/>
                      <a:pt x="16" y="256"/>
                      <a:pt x="16" y="256"/>
                    </a:cubicBezTo>
                    <a:cubicBezTo>
                      <a:pt x="17" y="257"/>
                      <a:pt x="18" y="258"/>
                      <a:pt x="19" y="258"/>
                    </a:cubicBezTo>
                    <a:cubicBezTo>
                      <a:pt x="19" y="258"/>
                      <a:pt x="20" y="259"/>
                      <a:pt x="20" y="259"/>
                    </a:cubicBezTo>
                    <a:cubicBezTo>
                      <a:pt x="20" y="259"/>
                      <a:pt x="19" y="259"/>
                      <a:pt x="19" y="259"/>
                    </a:cubicBezTo>
                    <a:cubicBezTo>
                      <a:pt x="18" y="259"/>
                      <a:pt x="18" y="259"/>
                      <a:pt x="18" y="259"/>
                    </a:cubicBezTo>
                    <a:cubicBezTo>
                      <a:pt x="18" y="259"/>
                      <a:pt x="19" y="259"/>
                      <a:pt x="19" y="260"/>
                    </a:cubicBezTo>
                    <a:cubicBezTo>
                      <a:pt x="19" y="260"/>
                      <a:pt x="19" y="261"/>
                      <a:pt x="20" y="261"/>
                    </a:cubicBezTo>
                    <a:cubicBezTo>
                      <a:pt x="20" y="260"/>
                      <a:pt x="21" y="260"/>
                      <a:pt x="21" y="260"/>
                    </a:cubicBezTo>
                    <a:cubicBezTo>
                      <a:pt x="22" y="261"/>
                      <a:pt x="23" y="261"/>
                      <a:pt x="23" y="261"/>
                    </a:cubicBezTo>
                    <a:cubicBezTo>
                      <a:pt x="23" y="261"/>
                      <a:pt x="23" y="261"/>
                      <a:pt x="24" y="261"/>
                    </a:cubicBezTo>
                    <a:cubicBezTo>
                      <a:pt x="24" y="261"/>
                      <a:pt x="26" y="262"/>
                      <a:pt x="26" y="262"/>
                    </a:cubicBezTo>
                    <a:cubicBezTo>
                      <a:pt x="27" y="262"/>
                      <a:pt x="27" y="263"/>
                      <a:pt x="27" y="263"/>
                    </a:cubicBezTo>
                    <a:cubicBezTo>
                      <a:pt x="28" y="262"/>
                      <a:pt x="28" y="262"/>
                      <a:pt x="29" y="263"/>
                    </a:cubicBezTo>
                    <a:cubicBezTo>
                      <a:pt x="29" y="263"/>
                      <a:pt x="31" y="263"/>
                      <a:pt x="31" y="263"/>
                    </a:cubicBezTo>
                    <a:cubicBezTo>
                      <a:pt x="32" y="263"/>
                      <a:pt x="33" y="262"/>
                      <a:pt x="33" y="263"/>
                    </a:cubicBezTo>
                    <a:cubicBezTo>
                      <a:pt x="34" y="263"/>
                      <a:pt x="36" y="262"/>
                      <a:pt x="36" y="263"/>
                    </a:cubicBezTo>
                    <a:cubicBezTo>
                      <a:pt x="37" y="264"/>
                      <a:pt x="38" y="264"/>
                      <a:pt x="37" y="265"/>
                    </a:cubicBezTo>
                    <a:cubicBezTo>
                      <a:pt x="36" y="266"/>
                      <a:pt x="36" y="265"/>
                      <a:pt x="36" y="266"/>
                    </a:cubicBezTo>
                    <a:cubicBezTo>
                      <a:pt x="36" y="267"/>
                      <a:pt x="35" y="268"/>
                      <a:pt x="35" y="268"/>
                    </a:cubicBezTo>
                    <a:cubicBezTo>
                      <a:pt x="35" y="268"/>
                      <a:pt x="34" y="268"/>
                      <a:pt x="34" y="269"/>
                    </a:cubicBezTo>
                    <a:cubicBezTo>
                      <a:pt x="34" y="270"/>
                      <a:pt x="35" y="270"/>
                      <a:pt x="35" y="271"/>
                    </a:cubicBezTo>
                    <a:cubicBezTo>
                      <a:pt x="34" y="272"/>
                      <a:pt x="34" y="272"/>
                      <a:pt x="33" y="271"/>
                    </a:cubicBezTo>
                    <a:cubicBezTo>
                      <a:pt x="33" y="271"/>
                      <a:pt x="32" y="272"/>
                      <a:pt x="32" y="272"/>
                    </a:cubicBezTo>
                    <a:cubicBezTo>
                      <a:pt x="32" y="273"/>
                      <a:pt x="33" y="274"/>
                      <a:pt x="32" y="274"/>
                    </a:cubicBezTo>
                    <a:cubicBezTo>
                      <a:pt x="32" y="275"/>
                      <a:pt x="31" y="275"/>
                      <a:pt x="31" y="277"/>
                    </a:cubicBezTo>
                    <a:cubicBezTo>
                      <a:pt x="31" y="278"/>
                      <a:pt x="31" y="279"/>
                      <a:pt x="31" y="279"/>
                    </a:cubicBezTo>
                    <a:cubicBezTo>
                      <a:pt x="31" y="280"/>
                      <a:pt x="31" y="280"/>
                      <a:pt x="30" y="280"/>
                    </a:cubicBezTo>
                    <a:cubicBezTo>
                      <a:pt x="30" y="280"/>
                      <a:pt x="29" y="281"/>
                      <a:pt x="29" y="281"/>
                    </a:cubicBezTo>
                    <a:cubicBezTo>
                      <a:pt x="30" y="282"/>
                      <a:pt x="30" y="284"/>
                      <a:pt x="30" y="284"/>
                    </a:cubicBezTo>
                    <a:cubicBezTo>
                      <a:pt x="30" y="285"/>
                      <a:pt x="32" y="286"/>
                      <a:pt x="31" y="287"/>
                    </a:cubicBezTo>
                    <a:cubicBezTo>
                      <a:pt x="31" y="287"/>
                      <a:pt x="30" y="287"/>
                      <a:pt x="29" y="287"/>
                    </a:cubicBezTo>
                    <a:cubicBezTo>
                      <a:pt x="28" y="287"/>
                      <a:pt x="27" y="287"/>
                      <a:pt x="27" y="287"/>
                    </a:cubicBezTo>
                    <a:cubicBezTo>
                      <a:pt x="27" y="288"/>
                      <a:pt x="26" y="290"/>
                      <a:pt x="26" y="290"/>
                    </a:cubicBezTo>
                    <a:cubicBezTo>
                      <a:pt x="26" y="291"/>
                      <a:pt x="26" y="293"/>
                      <a:pt x="26" y="293"/>
                    </a:cubicBezTo>
                    <a:cubicBezTo>
                      <a:pt x="26" y="294"/>
                      <a:pt x="27" y="294"/>
                      <a:pt x="28" y="294"/>
                    </a:cubicBezTo>
                    <a:cubicBezTo>
                      <a:pt x="28" y="294"/>
                      <a:pt x="29" y="294"/>
                      <a:pt x="29" y="295"/>
                    </a:cubicBezTo>
                    <a:cubicBezTo>
                      <a:pt x="29" y="295"/>
                      <a:pt x="30" y="296"/>
                      <a:pt x="29" y="296"/>
                    </a:cubicBezTo>
                    <a:cubicBezTo>
                      <a:pt x="28" y="296"/>
                      <a:pt x="28" y="296"/>
                      <a:pt x="28" y="297"/>
                    </a:cubicBezTo>
                    <a:cubicBezTo>
                      <a:pt x="27" y="297"/>
                      <a:pt x="27" y="297"/>
                      <a:pt x="26" y="298"/>
                    </a:cubicBezTo>
                    <a:cubicBezTo>
                      <a:pt x="26" y="299"/>
                      <a:pt x="25" y="299"/>
                      <a:pt x="25" y="300"/>
                    </a:cubicBezTo>
                    <a:cubicBezTo>
                      <a:pt x="24" y="300"/>
                      <a:pt x="23" y="301"/>
                      <a:pt x="23" y="301"/>
                    </a:cubicBezTo>
                    <a:cubicBezTo>
                      <a:pt x="22" y="301"/>
                      <a:pt x="22" y="300"/>
                      <a:pt x="21" y="300"/>
                    </a:cubicBezTo>
                    <a:cubicBezTo>
                      <a:pt x="19" y="300"/>
                      <a:pt x="18" y="301"/>
                      <a:pt x="17" y="301"/>
                    </a:cubicBezTo>
                    <a:cubicBezTo>
                      <a:pt x="16" y="302"/>
                      <a:pt x="16" y="303"/>
                      <a:pt x="15" y="303"/>
                    </a:cubicBezTo>
                    <a:cubicBezTo>
                      <a:pt x="14" y="303"/>
                      <a:pt x="13" y="303"/>
                      <a:pt x="13" y="303"/>
                    </a:cubicBezTo>
                    <a:cubicBezTo>
                      <a:pt x="12" y="303"/>
                      <a:pt x="12" y="304"/>
                      <a:pt x="11" y="304"/>
                    </a:cubicBezTo>
                    <a:cubicBezTo>
                      <a:pt x="10" y="303"/>
                      <a:pt x="9" y="303"/>
                      <a:pt x="9" y="303"/>
                    </a:cubicBezTo>
                    <a:cubicBezTo>
                      <a:pt x="8" y="304"/>
                      <a:pt x="9" y="305"/>
                      <a:pt x="9" y="305"/>
                    </a:cubicBezTo>
                    <a:cubicBezTo>
                      <a:pt x="9" y="306"/>
                      <a:pt x="10" y="307"/>
                      <a:pt x="9" y="307"/>
                    </a:cubicBezTo>
                    <a:cubicBezTo>
                      <a:pt x="8" y="308"/>
                      <a:pt x="7" y="309"/>
                      <a:pt x="7" y="310"/>
                    </a:cubicBezTo>
                    <a:cubicBezTo>
                      <a:pt x="8" y="311"/>
                      <a:pt x="8" y="311"/>
                      <a:pt x="9" y="311"/>
                    </a:cubicBezTo>
                    <a:cubicBezTo>
                      <a:pt x="9" y="311"/>
                      <a:pt x="11" y="312"/>
                      <a:pt x="10" y="312"/>
                    </a:cubicBezTo>
                    <a:cubicBezTo>
                      <a:pt x="9" y="312"/>
                      <a:pt x="6" y="313"/>
                      <a:pt x="5" y="314"/>
                    </a:cubicBezTo>
                    <a:cubicBezTo>
                      <a:pt x="5" y="314"/>
                      <a:pt x="3" y="315"/>
                      <a:pt x="3" y="316"/>
                    </a:cubicBezTo>
                    <a:cubicBezTo>
                      <a:pt x="4" y="316"/>
                      <a:pt x="5" y="318"/>
                      <a:pt x="5" y="319"/>
                    </a:cubicBezTo>
                    <a:cubicBezTo>
                      <a:pt x="5" y="320"/>
                      <a:pt x="6" y="321"/>
                      <a:pt x="6" y="322"/>
                    </a:cubicBezTo>
                    <a:cubicBezTo>
                      <a:pt x="7" y="323"/>
                      <a:pt x="6" y="324"/>
                      <a:pt x="7" y="325"/>
                    </a:cubicBezTo>
                    <a:cubicBezTo>
                      <a:pt x="8" y="325"/>
                      <a:pt x="9" y="326"/>
                      <a:pt x="9" y="326"/>
                    </a:cubicBezTo>
                    <a:cubicBezTo>
                      <a:pt x="10" y="326"/>
                      <a:pt x="11" y="326"/>
                      <a:pt x="11" y="327"/>
                    </a:cubicBezTo>
                    <a:cubicBezTo>
                      <a:pt x="12" y="328"/>
                      <a:pt x="12" y="329"/>
                      <a:pt x="12" y="330"/>
                    </a:cubicBezTo>
                    <a:cubicBezTo>
                      <a:pt x="11" y="330"/>
                      <a:pt x="11" y="332"/>
                      <a:pt x="11" y="332"/>
                    </a:cubicBezTo>
                    <a:cubicBezTo>
                      <a:pt x="10" y="332"/>
                      <a:pt x="10" y="332"/>
                      <a:pt x="10" y="333"/>
                    </a:cubicBezTo>
                    <a:cubicBezTo>
                      <a:pt x="11" y="334"/>
                      <a:pt x="10" y="335"/>
                      <a:pt x="10" y="335"/>
                    </a:cubicBezTo>
                    <a:cubicBezTo>
                      <a:pt x="9" y="336"/>
                      <a:pt x="8" y="335"/>
                      <a:pt x="9" y="337"/>
                    </a:cubicBezTo>
                    <a:cubicBezTo>
                      <a:pt x="9" y="338"/>
                      <a:pt x="9" y="339"/>
                      <a:pt x="8" y="339"/>
                    </a:cubicBezTo>
                    <a:cubicBezTo>
                      <a:pt x="8" y="340"/>
                      <a:pt x="7" y="342"/>
                      <a:pt x="7" y="343"/>
                    </a:cubicBezTo>
                    <a:cubicBezTo>
                      <a:pt x="7" y="343"/>
                      <a:pt x="7" y="344"/>
                      <a:pt x="8" y="345"/>
                    </a:cubicBezTo>
                    <a:cubicBezTo>
                      <a:pt x="9" y="345"/>
                      <a:pt x="8" y="345"/>
                      <a:pt x="8" y="346"/>
                    </a:cubicBezTo>
                    <a:cubicBezTo>
                      <a:pt x="8" y="346"/>
                      <a:pt x="8" y="346"/>
                      <a:pt x="9" y="347"/>
                    </a:cubicBezTo>
                    <a:cubicBezTo>
                      <a:pt x="9" y="347"/>
                      <a:pt x="11" y="347"/>
                      <a:pt x="11" y="347"/>
                    </a:cubicBezTo>
                    <a:cubicBezTo>
                      <a:pt x="11" y="348"/>
                      <a:pt x="11" y="348"/>
                      <a:pt x="11" y="348"/>
                    </a:cubicBezTo>
                    <a:cubicBezTo>
                      <a:pt x="12" y="348"/>
                      <a:pt x="12" y="348"/>
                      <a:pt x="13" y="348"/>
                    </a:cubicBezTo>
                    <a:cubicBezTo>
                      <a:pt x="14" y="348"/>
                      <a:pt x="15" y="348"/>
                      <a:pt x="15" y="347"/>
                    </a:cubicBezTo>
                    <a:cubicBezTo>
                      <a:pt x="16" y="347"/>
                      <a:pt x="16" y="347"/>
                      <a:pt x="17" y="346"/>
                    </a:cubicBezTo>
                    <a:cubicBezTo>
                      <a:pt x="18" y="346"/>
                      <a:pt x="18" y="345"/>
                      <a:pt x="19" y="346"/>
                    </a:cubicBezTo>
                    <a:cubicBezTo>
                      <a:pt x="19" y="347"/>
                      <a:pt x="20" y="348"/>
                      <a:pt x="21" y="347"/>
                    </a:cubicBezTo>
                    <a:cubicBezTo>
                      <a:pt x="21" y="347"/>
                      <a:pt x="23" y="346"/>
                      <a:pt x="24" y="346"/>
                    </a:cubicBezTo>
                    <a:cubicBezTo>
                      <a:pt x="24" y="347"/>
                      <a:pt x="25" y="347"/>
                      <a:pt x="25" y="349"/>
                    </a:cubicBezTo>
                    <a:cubicBezTo>
                      <a:pt x="25" y="350"/>
                      <a:pt x="26" y="350"/>
                      <a:pt x="25" y="351"/>
                    </a:cubicBezTo>
                    <a:cubicBezTo>
                      <a:pt x="25" y="351"/>
                      <a:pt x="24" y="351"/>
                      <a:pt x="24" y="351"/>
                    </a:cubicBezTo>
                    <a:cubicBezTo>
                      <a:pt x="25" y="352"/>
                      <a:pt x="25" y="351"/>
                      <a:pt x="26" y="352"/>
                    </a:cubicBezTo>
                    <a:cubicBezTo>
                      <a:pt x="27" y="352"/>
                      <a:pt x="27" y="352"/>
                      <a:pt x="27" y="353"/>
                    </a:cubicBezTo>
                    <a:cubicBezTo>
                      <a:pt x="27" y="354"/>
                      <a:pt x="26" y="356"/>
                      <a:pt x="27" y="356"/>
                    </a:cubicBezTo>
                    <a:cubicBezTo>
                      <a:pt x="27" y="356"/>
                      <a:pt x="28" y="357"/>
                      <a:pt x="28" y="357"/>
                    </a:cubicBezTo>
                    <a:cubicBezTo>
                      <a:pt x="27" y="357"/>
                      <a:pt x="25" y="357"/>
                      <a:pt x="25" y="358"/>
                    </a:cubicBezTo>
                    <a:cubicBezTo>
                      <a:pt x="24" y="358"/>
                      <a:pt x="25" y="359"/>
                      <a:pt x="24" y="360"/>
                    </a:cubicBezTo>
                    <a:cubicBezTo>
                      <a:pt x="23" y="360"/>
                      <a:pt x="23" y="360"/>
                      <a:pt x="23" y="361"/>
                    </a:cubicBezTo>
                    <a:cubicBezTo>
                      <a:pt x="23" y="362"/>
                      <a:pt x="22" y="363"/>
                      <a:pt x="22" y="362"/>
                    </a:cubicBezTo>
                    <a:cubicBezTo>
                      <a:pt x="21" y="362"/>
                      <a:pt x="20" y="361"/>
                      <a:pt x="19" y="362"/>
                    </a:cubicBezTo>
                    <a:cubicBezTo>
                      <a:pt x="19" y="362"/>
                      <a:pt x="17" y="362"/>
                      <a:pt x="17" y="363"/>
                    </a:cubicBezTo>
                    <a:cubicBezTo>
                      <a:pt x="16" y="363"/>
                      <a:pt x="16" y="364"/>
                      <a:pt x="16" y="365"/>
                    </a:cubicBezTo>
                    <a:cubicBezTo>
                      <a:pt x="16" y="366"/>
                      <a:pt x="17" y="366"/>
                      <a:pt x="16" y="367"/>
                    </a:cubicBezTo>
                    <a:cubicBezTo>
                      <a:pt x="16" y="368"/>
                      <a:pt x="15" y="368"/>
                      <a:pt x="16" y="369"/>
                    </a:cubicBezTo>
                    <a:cubicBezTo>
                      <a:pt x="16" y="369"/>
                      <a:pt x="16" y="370"/>
                      <a:pt x="16" y="370"/>
                    </a:cubicBezTo>
                    <a:cubicBezTo>
                      <a:pt x="16" y="371"/>
                      <a:pt x="17" y="371"/>
                      <a:pt x="18" y="371"/>
                    </a:cubicBezTo>
                    <a:cubicBezTo>
                      <a:pt x="19" y="371"/>
                      <a:pt x="19" y="371"/>
                      <a:pt x="19" y="372"/>
                    </a:cubicBezTo>
                    <a:cubicBezTo>
                      <a:pt x="19" y="372"/>
                      <a:pt x="20" y="372"/>
                      <a:pt x="20" y="373"/>
                    </a:cubicBezTo>
                    <a:cubicBezTo>
                      <a:pt x="20" y="374"/>
                      <a:pt x="20" y="375"/>
                      <a:pt x="19" y="375"/>
                    </a:cubicBezTo>
                    <a:cubicBezTo>
                      <a:pt x="19" y="375"/>
                      <a:pt x="18" y="375"/>
                      <a:pt x="18" y="376"/>
                    </a:cubicBezTo>
                    <a:cubicBezTo>
                      <a:pt x="18" y="376"/>
                      <a:pt x="18" y="377"/>
                      <a:pt x="19" y="378"/>
                    </a:cubicBezTo>
                    <a:cubicBezTo>
                      <a:pt x="20" y="378"/>
                      <a:pt x="20" y="380"/>
                      <a:pt x="20" y="380"/>
                    </a:cubicBezTo>
                    <a:cubicBezTo>
                      <a:pt x="20" y="381"/>
                      <a:pt x="20" y="382"/>
                      <a:pt x="20" y="382"/>
                    </a:cubicBezTo>
                    <a:cubicBezTo>
                      <a:pt x="20" y="383"/>
                      <a:pt x="20" y="384"/>
                      <a:pt x="20" y="385"/>
                    </a:cubicBezTo>
                    <a:cubicBezTo>
                      <a:pt x="20" y="386"/>
                      <a:pt x="19" y="386"/>
                      <a:pt x="19" y="387"/>
                    </a:cubicBezTo>
                    <a:cubicBezTo>
                      <a:pt x="20" y="388"/>
                      <a:pt x="19" y="390"/>
                      <a:pt x="19" y="391"/>
                    </a:cubicBezTo>
                    <a:cubicBezTo>
                      <a:pt x="19" y="392"/>
                      <a:pt x="17" y="394"/>
                      <a:pt x="17" y="394"/>
                    </a:cubicBezTo>
                    <a:cubicBezTo>
                      <a:pt x="18" y="394"/>
                      <a:pt x="19" y="394"/>
                      <a:pt x="19" y="395"/>
                    </a:cubicBezTo>
                    <a:cubicBezTo>
                      <a:pt x="18" y="396"/>
                      <a:pt x="18" y="397"/>
                      <a:pt x="19" y="397"/>
                    </a:cubicBezTo>
                    <a:cubicBezTo>
                      <a:pt x="20" y="397"/>
                      <a:pt x="21" y="397"/>
                      <a:pt x="21" y="398"/>
                    </a:cubicBezTo>
                    <a:cubicBezTo>
                      <a:pt x="21" y="399"/>
                      <a:pt x="22" y="399"/>
                      <a:pt x="21" y="400"/>
                    </a:cubicBezTo>
                    <a:cubicBezTo>
                      <a:pt x="21" y="401"/>
                      <a:pt x="20" y="401"/>
                      <a:pt x="19" y="401"/>
                    </a:cubicBezTo>
                    <a:cubicBezTo>
                      <a:pt x="19" y="402"/>
                      <a:pt x="17" y="402"/>
                      <a:pt x="18" y="403"/>
                    </a:cubicBezTo>
                    <a:cubicBezTo>
                      <a:pt x="18" y="404"/>
                      <a:pt x="19" y="406"/>
                      <a:pt x="18" y="407"/>
                    </a:cubicBezTo>
                    <a:cubicBezTo>
                      <a:pt x="17" y="408"/>
                      <a:pt x="16" y="408"/>
                      <a:pt x="16" y="409"/>
                    </a:cubicBezTo>
                    <a:cubicBezTo>
                      <a:pt x="17" y="410"/>
                      <a:pt x="17" y="411"/>
                      <a:pt x="16" y="411"/>
                    </a:cubicBezTo>
                    <a:cubicBezTo>
                      <a:pt x="16" y="411"/>
                      <a:pt x="16" y="411"/>
                      <a:pt x="15" y="411"/>
                    </a:cubicBezTo>
                    <a:cubicBezTo>
                      <a:pt x="15" y="412"/>
                      <a:pt x="14" y="412"/>
                      <a:pt x="15" y="412"/>
                    </a:cubicBezTo>
                    <a:cubicBezTo>
                      <a:pt x="16" y="413"/>
                      <a:pt x="15" y="414"/>
                      <a:pt x="15" y="414"/>
                    </a:cubicBezTo>
                    <a:cubicBezTo>
                      <a:pt x="14" y="414"/>
                      <a:pt x="13" y="415"/>
                      <a:pt x="12" y="415"/>
                    </a:cubicBezTo>
                    <a:cubicBezTo>
                      <a:pt x="11" y="415"/>
                      <a:pt x="11" y="414"/>
                      <a:pt x="10" y="415"/>
                    </a:cubicBezTo>
                    <a:cubicBezTo>
                      <a:pt x="10" y="416"/>
                      <a:pt x="10" y="417"/>
                      <a:pt x="10" y="417"/>
                    </a:cubicBezTo>
                    <a:cubicBezTo>
                      <a:pt x="10" y="417"/>
                      <a:pt x="10" y="417"/>
                      <a:pt x="9" y="416"/>
                    </a:cubicBezTo>
                    <a:cubicBezTo>
                      <a:pt x="8" y="416"/>
                      <a:pt x="7" y="416"/>
                      <a:pt x="7" y="416"/>
                    </a:cubicBezTo>
                    <a:cubicBezTo>
                      <a:pt x="6" y="416"/>
                      <a:pt x="6" y="416"/>
                      <a:pt x="5" y="417"/>
                    </a:cubicBezTo>
                    <a:cubicBezTo>
                      <a:pt x="5" y="418"/>
                      <a:pt x="4" y="418"/>
                      <a:pt x="4" y="418"/>
                    </a:cubicBezTo>
                    <a:cubicBezTo>
                      <a:pt x="3" y="418"/>
                      <a:pt x="2" y="418"/>
                      <a:pt x="2" y="420"/>
                    </a:cubicBezTo>
                    <a:cubicBezTo>
                      <a:pt x="2" y="421"/>
                      <a:pt x="2" y="422"/>
                      <a:pt x="1" y="422"/>
                    </a:cubicBezTo>
                    <a:cubicBezTo>
                      <a:pt x="1" y="422"/>
                      <a:pt x="0" y="422"/>
                      <a:pt x="0" y="423"/>
                    </a:cubicBezTo>
                    <a:cubicBezTo>
                      <a:pt x="0" y="423"/>
                      <a:pt x="1" y="423"/>
                      <a:pt x="1" y="424"/>
                    </a:cubicBezTo>
                    <a:cubicBezTo>
                      <a:pt x="1" y="425"/>
                      <a:pt x="2" y="426"/>
                      <a:pt x="2" y="427"/>
                    </a:cubicBezTo>
                    <a:cubicBezTo>
                      <a:pt x="3" y="428"/>
                      <a:pt x="3" y="428"/>
                      <a:pt x="3" y="429"/>
                    </a:cubicBezTo>
                    <a:cubicBezTo>
                      <a:pt x="3" y="430"/>
                      <a:pt x="3" y="431"/>
                      <a:pt x="3" y="431"/>
                    </a:cubicBezTo>
                    <a:cubicBezTo>
                      <a:pt x="4" y="431"/>
                      <a:pt x="5" y="432"/>
                      <a:pt x="5" y="433"/>
                    </a:cubicBezTo>
                    <a:cubicBezTo>
                      <a:pt x="5" y="434"/>
                      <a:pt x="6" y="435"/>
                      <a:pt x="6" y="435"/>
                    </a:cubicBezTo>
                    <a:cubicBezTo>
                      <a:pt x="7" y="436"/>
                      <a:pt x="8" y="436"/>
                      <a:pt x="8" y="437"/>
                    </a:cubicBezTo>
                    <a:cubicBezTo>
                      <a:pt x="8" y="438"/>
                      <a:pt x="8" y="438"/>
                      <a:pt x="9" y="439"/>
                    </a:cubicBezTo>
                    <a:cubicBezTo>
                      <a:pt x="9" y="440"/>
                      <a:pt x="10" y="441"/>
                      <a:pt x="11" y="441"/>
                    </a:cubicBezTo>
                    <a:cubicBezTo>
                      <a:pt x="12" y="441"/>
                      <a:pt x="13" y="440"/>
                      <a:pt x="14" y="441"/>
                    </a:cubicBezTo>
                    <a:cubicBezTo>
                      <a:pt x="14" y="443"/>
                      <a:pt x="14" y="443"/>
                      <a:pt x="15" y="444"/>
                    </a:cubicBezTo>
                    <a:cubicBezTo>
                      <a:pt x="15" y="445"/>
                      <a:pt x="16" y="445"/>
                      <a:pt x="16" y="446"/>
                    </a:cubicBezTo>
                    <a:cubicBezTo>
                      <a:pt x="17" y="447"/>
                      <a:pt x="16" y="447"/>
                      <a:pt x="17" y="447"/>
                    </a:cubicBezTo>
                    <a:cubicBezTo>
                      <a:pt x="18" y="447"/>
                      <a:pt x="19" y="447"/>
                      <a:pt x="19" y="448"/>
                    </a:cubicBezTo>
                    <a:cubicBezTo>
                      <a:pt x="19" y="448"/>
                      <a:pt x="19" y="449"/>
                      <a:pt x="18" y="449"/>
                    </a:cubicBezTo>
                    <a:cubicBezTo>
                      <a:pt x="17" y="450"/>
                      <a:pt x="16" y="451"/>
                      <a:pt x="16" y="452"/>
                    </a:cubicBezTo>
                    <a:cubicBezTo>
                      <a:pt x="16" y="452"/>
                      <a:pt x="16" y="453"/>
                      <a:pt x="16" y="453"/>
                    </a:cubicBezTo>
                    <a:cubicBezTo>
                      <a:pt x="17" y="453"/>
                      <a:pt x="18" y="453"/>
                      <a:pt x="19" y="454"/>
                    </a:cubicBezTo>
                    <a:cubicBezTo>
                      <a:pt x="20" y="454"/>
                      <a:pt x="22" y="455"/>
                      <a:pt x="22" y="456"/>
                    </a:cubicBezTo>
                    <a:cubicBezTo>
                      <a:pt x="21" y="457"/>
                      <a:pt x="21" y="457"/>
                      <a:pt x="22" y="457"/>
                    </a:cubicBezTo>
                    <a:cubicBezTo>
                      <a:pt x="22" y="458"/>
                      <a:pt x="23" y="459"/>
                      <a:pt x="23" y="459"/>
                    </a:cubicBezTo>
                    <a:cubicBezTo>
                      <a:pt x="22" y="460"/>
                      <a:pt x="22" y="460"/>
                      <a:pt x="22" y="460"/>
                    </a:cubicBezTo>
                    <a:cubicBezTo>
                      <a:pt x="22" y="460"/>
                      <a:pt x="22" y="461"/>
                      <a:pt x="22" y="462"/>
                    </a:cubicBezTo>
                    <a:cubicBezTo>
                      <a:pt x="22" y="462"/>
                      <a:pt x="21" y="462"/>
                      <a:pt x="21" y="463"/>
                    </a:cubicBezTo>
                    <a:cubicBezTo>
                      <a:pt x="20" y="464"/>
                      <a:pt x="20" y="465"/>
                      <a:pt x="20" y="466"/>
                    </a:cubicBezTo>
                    <a:cubicBezTo>
                      <a:pt x="20" y="467"/>
                      <a:pt x="20" y="467"/>
                      <a:pt x="20" y="468"/>
                    </a:cubicBezTo>
                    <a:cubicBezTo>
                      <a:pt x="21" y="469"/>
                      <a:pt x="21" y="470"/>
                      <a:pt x="21" y="471"/>
                    </a:cubicBezTo>
                    <a:cubicBezTo>
                      <a:pt x="22" y="471"/>
                      <a:pt x="24" y="472"/>
                      <a:pt x="25" y="473"/>
                    </a:cubicBezTo>
                    <a:cubicBezTo>
                      <a:pt x="26" y="473"/>
                      <a:pt x="26" y="473"/>
                      <a:pt x="26" y="475"/>
                    </a:cubicBezTo>
                    <a:cubicBezTo>
                      <a:pt x="26" y="477"/>
                      <a:pt x="26" y="477"/>
                      <a:pt x="26" y="478"/>
                    </a:cubicBezTo>
                    <a:cubicBezTo>
                      <a:pt x="26" y="479"/>
                      <a:pt x="26" y="479"/>
                      <a:pt x="28" y="480"/>
                    </a:cubicBezTo>
                    <a:cubicBezTo>
                      <a:pt x="30" y="482"/>
                      <a:pt x="32" y="482"/>
                      <a:pt x="33" y="483"/>
                    </a:cubicBezTo>
                    <a:cubicBezTo>
                      <a:pt x="33" y="483"/>
                      <a:pt x="34" y="483"/>
                      <a:pt x="35" y="483"/>
                    </a:cubicBezTo>
                    <a:cubicBezTo>
                      <a:pt x="35" y="483"/>
                      <a:pt x="35" y="484"/>
                      <a:pt x="36" y="484"/>
                    </a:cubicBezTo>
                    <a:cubicBezTo>
                      <a:pt x="36" y="484"/>
                      <a:pt x="37" y="485"/>
                      <a:pt x="37" y="485"/>
                    </a:cubicBezTo>
                    <a:cubicBezTo>
                      <a:pt x="42" y="495"/>
                      <a:pt x="42" y="495"/>
                      <a:pt x="42" y="495"/>
                    </a:cubicBezTo>
                    <a:cubicBezTo>
                      <a:pt x="42" y="495"/>
                      <a:pt x="43" y="499"/>
                      <a:pt x="44" y="499"/>
                    </a:cubicBezTo>
                    <a:cubicBezTo>
                      <a:pt x="45" y="499"/>
                      <a:pt x="46" y="500"/>
                      <a:pt x="46" y="501"/>
                    </a:cubicBezTo>
                    <a:cubicBezTo>
                      <a:pt x="47" y="501"/>
                      <a:pt x="48" y="501"/>
                      <a:pt x="48" y="501"/>
                    </a:cubicBezTo>
                    <a:cubicBezTo>
                      <a:pt x="48" y="501"/>
                      <a:pt x="52" y="501"/>
                      <a:pt x="53" y="502"/>
                    </a:cubicBezTo>
                    <a:cubicBezTo>
                      <a:pt x="53" y="502"/>
                      <a:pt x="54" y="504"/>
                      <a:pt x="55" y="504"/>
                    </a:cubicBezTo>
                    <a:cubicBezTo>
                      <a:pt x="56" y="505"/>
                      <a:pt x="58" y="505"/>
                      <a:pt x="58" y="506"/>
                    </a:cubicBezTo>
                    <a:cubicBezTo>
                      <a:pt x="58" y="507"/>
                      <a:pt x="59" y="507"/>
                      <a:pt x="59" y="508"/>
                    </a:cubicBezTo>
                    <a:cubicBezTo>
                      <a:pt x="60" y="508"/>
                      <a:pt x="61" y="510"/>
                      <a:pt x="62" y="510"/>
                    </a:cubicBezTo>
                    <a:cubicBezTo>
                      <a:pt x="62" y="510"/>
                      <a:pt x="62" y="512"/>
                      <a:pt x="63" y="512"/>
                    </a:cubicBezTo>
                    <a:cubicBezTo>
                      <a:pt x="64" y="512"/>
                      <a:pt x="65" y="513"/>
                      <a:pt x="65" y="514"/>
                    </a:cubicBezTo>
                    <a:cubicBezTo>
                      <a:pt x="66" y="514"/>
                      <a:pt x="67" y="516"/>
                      <a:pt x="68" y="516"/>
                    </a:cubicBezTo>
                    <a:cubicBezTo>
                      <a:pt x="68" y="516"/>
                      <a:pt x="70" y="515"/>
                      <a:pt x="71" y="516"/>
                    </a:cubicBezTo>
                    <a:cubicBezTo>
                      <a:pt x="72" y="517"/>
                      <a:pt x="74" y="518"/>
                      <a:pt x="75" y="519"/>
                    </a:cubicBezTo>
                    <a:cubicBezTo>
                      <a:pt x="76" y="519"/>
                      <a:pt x="77" y="519"/>
                      <a:pt x="78" y="519"/>
                    </a:cubicBezTo>
                    <a:cubicBezTo>
                      <a:pt x="78" y="519"/>
                      <a:pt x="81" y="519"/>
                      <a:pt x="81" y="519"/>
                    </a:cubicBezTo>
                    <a:cubicBezTo>
                      <a:pt x="81" y="520"/>
                      <a:pt x="81" y="523"/>
                      <a:pt x="81" y="523"/>
                    </a:cubicBezTo>
                    <a:cubicBezTo>
                      <a:pt x="82" y="523"/>
                      <a:pt x="82" y="520"/>
                      <a:pt x="83" y="520"/>
                    </a:cubicBezTo>
                    <a:cubicBezTo>
                      <a:pt x="84" y="519"/>
                      <a:pt x="85" y="520"/>
                      <a:pt x="85" y="520"/>
                    </a:cubicBezTo>
                    <a:cubicBezTo>
                      <a:pt x="86" y="520"/>
                      <a:pt x="88" y="520"/>
                      <a:pt x="88" y="520"/>
                    </a:cubicBezTo>
                    <a:cubicBezTo>
                      <a:pt x="89" y="520"/>
                      <a:pt x="90" y="520"/>
                      <a:pt x="90" y="521"/>
                    </a:cubicBezTo>
                    <a:cubicBezTo>
                      <a:pt x="91" y="521"/>
                      <a:pt x="91" y="523"/>
                      <a:pt x="92" y="523"/>
                    </a:cubicBezTo>
                    <a:cubicBezTo>
                      <a:pt x="93" y="522"/>
                      <a:pt x="94" y="521"/>
                      <a:pt x="95" y="522"/>
                    </a:cubicBezTo>
                    <a:cubicBezTo>
                      <a:pt x="96" y="523"/>
                      <a:pt x="97" y="524"/>
                      <a:pt x="97" y="525"/>
                    </a:cubicBezTo>
                    <a:cubicBezTo>
                      <a:pt x="98" y="525"/>
                      <a:pt x="100" y="527"/>
                      <a:pt x="100" y="526"/>
                    </a:cubicBezTo>
                    <a:cubicBezTo>
                      <a:pt x="100" y="525"/>
                      <a:pt x="100" y="525"/>
                      <a:pt x="100" y="524"/>
                    </a:cubicBezTo>
                    <a:cubicBezTo>
                      <a:pt x="101" y="524"/>
                      <a:pt x="102" y="522"/>
                      <a:pt x="102" y="523"/>
                    </a:cubicBezTo>
                    <a:cubicBezTo>
                      <a:pt x="103" y="523"/>
                      <a:pt x="103" y="524"/>
                      <a:pt x="104" y="523"/>
                    </a:cubicBezTo>
                    <a:cubicBezTo>
                      <a:pt x="104" y="522"/>
                      <a:pt x="104" y="522"/>
                      <a:pt x="104" y="522"/>
                    </a:cubicBezTo>
                    <a:cubicBezTo>
                      <a:pt x="105" y="522"/>
                      <a:pt x="106" y="522"/>
                      <a:pt x="106" y="522"/>
                    </a:cubicBezTo>
                    <a:cubicBezTo>
                      <a:pt x="106" y="521"/>
                      <a:pt x="106" y="521"/>
                      <a:pt x="107" y="521"/>
                    </a:cubicBezTo>
                    <a:cubicBezTo>
                      <a:pt x="107" y="521"/>
                      <a:pt x="109" y="521"/>
                      <a:pt x="109" y="522"/>
                    </a:cubicBezTo>
                    <a:cubicBezTo>
                      <a:pt x="110" y="522"/>
                      <a:pt x="111" y="523"/>
                      <a:pt x="111" y="523"/>
                    </a:cubicBezTo>
                    <a:cubicBezTo>
                      <a:pt x="112" y="524"/>
                      <a:pt x="112" y="525"/>
                      <a:pt x="113" y="525"/>
                    </a:cubicBezTo>
                    <a:cubicBezTo>
                      <a:pt x="114" y="525"/>
                      <a:pt x="117" y="526"/>
                      <a:pt x="118" y="527"/>
                    </a:cubicBezTo>
                    <a:cubicBezTo>
                      <a:pt x="118" y="528"/>
                      <a:pt x="118" y="528"/>
                      <a:pt x="119" y="528"/>
                    </a:cubicBezTo>
                    <a:cubicBezTo>
                      <a:pt x="120" y="528"/>
                      <a:pt x="121" y="529"/>
                      <a:pt x="121" y="529"/>
                    </a:cubicBezTo>
                    <a:cubicBezTo>
                      <a:pt x="121" y="529"/>
                      <a:pt x="121" y="530"/>
                      <a:pt x="122" y="529"/>
                    </a:cubicBezTo>
                    <a:cubicBezTo>
                      <a:pt x="123" y="529"/>
                      <a:pt x="123" y="529"/>
                      <a:pt x="123" y="528"/>
                    </a:cubicBezTo>
                    <a:cubicBezTo>
                      <a:pt x="123" y="528"/>
                      <a:pt x="123" y="528"/>
                      <a:pt x="124" y="528"/>
                    </a:cubicBezTo>
                    <a:cubicBezTo>
                      <a:pt x="124" y="528"/>
                      <a:pt x="125" y="526"/>
                      <a:pt x="126" y="527"/>
                    </a:cubicBezTo>
                    <a:cubicBezTo>
                      <a:pt x="127" y="527"/>
                      <a:pt x="127" y="527"/>
                      <a:pt x="128" y="528"/>
                    </a:cubicBezTo>
                    <a:cubicBezTo>
                      <a:pt x="129" y="528"/>
                      <a:pt x="129" y="528"/>
                      <a:pt x="130" y="529"/>
                    </a:cubicBezTo>
                    <a:cubicBezTo>
                      <a:pt x="130" y="529"/>
                      <a:pt x="130" y="530"/>
                      <a:pt x="130" y="530"/>
                    </a:cubicBezTo>
                    <a:cubicBezTo>
                      <a:pt x="130" y="531"/>
                      <a:pt x="130" y="531"/>
                      <a:pt x="130" y="532"/>
                    </a:cubicBezTo>
                    <a:cubicBezTo>
                      <a:pt x="131" y="533"/>
                      <a:pt x="132" y="534"/>
                      <a:pt x="133" y="534"/>
                    </a:cubicBezTo>
                    <a:cubicBezTo>
                      <a:pt x="134" y="535"/>
                      <a:pt x="135" y="535"/>
                      <a:pt x="135" y="536"/>
                    </a:cubicBezTo>
                    <a:cubicBezTo>
                      <a:pt x="136" y="536"/>
                      <a:pt x="136" y="537"/>
                      <a:pt x="137" y="537"/>
                    </a:cubicBezTo>
                    <a:cubicBezTo>
                      <a:pt x="137" y="537"/>
                      <a:pt x="138" y="537"/>
                      <a:pt x="138" y="537"/>
                    </a:cubicBezTo>
                    <a:cubicBezTo>
                      <a:pt x="138" y="538"/>
                      <a:pt x="138" y="538"/>
                      <a:pt x="139" y="539"/>
                    </a:cubicBezTo>
                    <a:cubicBezTo>
                      <a:pt x="139" y="539"/>
                      <a:pt x="141" y="539"/>
                      <a:pt x="141" y="540"/>
                    </a:cubicBezTo>
                    <a:cubicBezTo>
                      <a:pt x="142" y="541"/>
                      <a:pt x="142" y="541"/>
                      <a:pt x="143" y="541"/>
                    </a:cubicBezTo>
                    <a:cubicBezTo>
                      <a:pt x="143" y="542"/>
                      <a:pt x="144" y="543"/>
                      <a:pt x="145" y="543"/>
                    </a:cubicBezTo>
                    <a:cubicBezTo>
                      <a:pt x="145" y="543"/>
                      <a:pt x="147" y="545"/>
                      <a:pt x="147" y="544"/>
                    </a:cubicBezTo>
                    <a:cubicBezTo>
                      <a:pt x="147" y="544"/>
                      <a:pt x="148" y="544"/>
                      <a:pt x="148" y="544"/>
                    </a:cubicBezTo>
                    <a:cubicBezTo>
                      <a:pt x="149" y="544"/>
                      <a:pt x="150" y="544"/>
                      <a:pt x="150" y="545"/>
                    </a:cubicBezTo>
                    <a:cubicBezTo>
                      <a:pt x="150" y="546"/>
                      <a:pt x="151" y="547"/>
                      <a:pt x="151" y="548"/>
                    </a:cubicBezTo>
                    <a:cubicBezTo>
                      <a:pt x="151" y="548"/>
                      <a:pt x="151" y="549"/>
                      <a:pt x="151" y="549"/>
                    </a:cubicBezTo>
                    <a:cubicBezTo>
                      <a:pt x="152" y="548"/>
                      <a:pt x="154" y="548"/>
                      <a:pt x="154" y="549"/>
                    </a:cubicBezTo>
                    <a:cubicBezTo>
                      <a:pt x="154" y="550"/>
                      <a:pt x="153" y="550"/>
                      <a:pt x="153" y="551"/>
                    </a:cubicBezTo>
                    <a:cubicBezTo>
                      <a:pt x="154" y="551"/>
                      <a:pt x="154" y="551"/>
                      <a:pt x="154" y="552"/>
                    </a:cubicBezTo>
                    <a:cubicBezTo>
                      <a:pt x="155" y="552"/>
                      <a:pt x="155" y="553"/>
                      <a:pt x="156" y="554"/>
                    </a:cubicBezTo>
                    <a:cubicBezTo>
                      <a:pt x="156" y="554"/>
                      <a:pt x="156" y="556"/>
                      <a:pt x="157" y="556"/>
                    </a:cubicBezTo>
                    <a:cubicBezTo>
                      <a:pt x="158" y="557"/>
                      <a:pt x="159" y="557"/>
                      <a:pt x="159" y="557"/>
                    </a:cubicBezTo>
                    <a:cubicBezTo>
                      <a:pt x="160" y="557"/>
                      <a:pt x="160" y="556"/>
                      <a:pt x="161" y="556"/>
                    </a:cubicBezTo>
                    <a:cubicBezTo>
                      <a:pt x="161" y="557"/>
                      <a:pt x="163" y="557"/>
                      <a:pt x="163" y="556"/>
                    </a:cubicBezTo>
                    <a:cubicBezTo>
                      <a:pt x="163" y="555"/>
                      <a:pt x="163" y="554"/>
                      <a:pt x="164" y="554"/>
                    </a:cubicBezTo>
                    <a:cubicBezTo>
                      <a:pt x="165" y="554"/>
                      <a:pt x="166" y="554"/>
                      <a:pt x="167" y="555"/>
                    </a:cubicBezTo>
                    <a:cubicBezTo>
                      <a:pt x="167" y="555"/>
                      <a:pt x="168" y="555"/>
                      <a:pt x="169" y="554"/>
                    </a:cubicBezTo>
                    <a:cubicBezTo>
                      <a:pt x="170" y="553"/>
                      <a:pt x="171" y="553"/>
                      <a:pt x="171" y="553"/>
                    </a:cubicBezTo>
                    <a:cubicBezTo>
                      <a:pt x="172" y="553"/>
                      <a:pt x="172" y="553"/>
                      <a:pt x="172" y="554"/>
                    </a:cubicBezTo>
                    <a:cubicBezTo>
                      <a:pt x="173" y="554"/>
                      <a:pt x="174" y="555"/>
                      <a:pt x="175" y="555"/>
                    </a:cubicBezTo>
                    <a:cubicBezTo>
                      <a:pt x="175" y="555"/>
                      <a:pt x="176" y="555"/>
                      <a:pt x="176" y="556"/>
                    </a:cubicBezTo>
                    <a:cubicBezTo>
                      <a:pt x="177" y="557"/>
                      <a:pt x="178" y="558"/>
                      <a:pt x="178" y="558"/>
                    </a:cubicBezTo>
                    <a:cubicBezTo>
                      <a:pt x="178" y="559"/>
                      <a:pt x="178" y="559"/>
                      <a:pt x="177" y="559"/>
                    </a:cubicBezTo>
                    <a:cubicBezTo>
                      <a:pt x="177" y="559"/>
                      <a:pt x="176" y="560"/>
                      <a:pt x="175" y="561"/>
                    </a:cubicBezTo>
                    <a:cubicBezTo>
                      <a:pt x="175" y="561"/>
                      <a:pt x="174" y="561"/>
                      <a:pt x="175" y="561"/>
                    </a:cubicBezTo>
                    <a:cubicBezTo>
                      <a:pt x="176" y="562"/>
                      <a:pt x="176" y="562"/>
                      <a:pt x="176" y="563"/>
                    </a:cubicBezTo>
                    <a:cubicBezTo>
                      <a:pt x="175" y="564"/>
                      <a:pt x="174" y="565"/>
                      <a:pt x="175" y="566"/>
                    </a:cubicBezTo>
                    <a:cubicBezTo>
                      <a:pt x="176" y="567"/>
                      <a:pt x="175" y="567"/>
                      <a:pt x="176" y="567"/>
                    </a:cubicBezTo>
                    <a:cubicBezTo>
                      <a:pt x="177" y="567"/>
                      <a:pt x="178" y="568"/>
                      <a:pt x="178" y="568"/>
                    </a:cubicBezTo>
                    <a:cubicBezTo>
                      <a:pt x="178" y="569"/>
                      <a:pt x="179" y="569"/>
                      <a:pt x="180" y="569"/>
                    </a:cubicBezTo>
                    <a:cubicBezTo>
                      <a:pt x="181" y="568"/>
                      <a:pt x="181" y="568"/>
                      <a:pt x="182" y="567"/>
                    </a:cubicBezTo>
                    <a:cubicBezTo>
                      <a:pt x="182" y="567"/>
                      <a:pt x="183" y="566"/>
                      <a:pt x="184" y="567"/>
                    </a:cubicBezTo>
                    <a:cubicBezTo>
                      <a:pt x="184" y="567"/>
                      <a:pt x="184" y="568"/>
                      <a:pt x="185" y="568"/>
                    </a:cubicBezTo>
                    <a:cubicBezTo>
                      <a:pt x="186" y="568"/>
                      <a:pt x="186" y="568"/>
                      <a:pt x="186" y="567"/>
                    </a:cubicBezTo>
                    <a:cubicBezTo>
                      <a:pt x="186" y="566"/>
                      <a:pt x="186" y="566"/>
                      <a:pt x="187" y="566"/>
                    </a:cubicBezTo>
                    <a:cubicBezTo>
                      <a:pt x="187" y="566"/>
                      <a:pt x="189" y="567"/>
                      <a:pt x="190" y="568"/>
                    </a:cubicBezTo>
                    <a:cubicBezTo>
                      <a:pt x="190" y="568"/>
                      <a:pt x="190" y="568"/>
                      <a:pt x="191" y="567"/>
                    </a:cubicBezTo>
                    <a:cubicBezTo>
                      <a:pt x="193" y="567"/>
                      <a:pt x="194" y="567"/>
                      <a:pt x="195" y="567"/>
                    </a:cubicBezTo>
                    <a:cubicBezTo>
                      <a:pt x="195" y="568"/>
                      <a:pt x="196" y="569"/>
                      <a:pt x="197" y="569"/>
                    </a:cubicBezTo>
                    <a:cubicBezTo>
                      <a:pt x="198" y="569"/>
                      <a:pt x="198" y="569"/>
                      <a:pt x="199" y="570"/>
                    </a:cubicBezTo>
                    <a:cubicBezTo>
                      <a:pt x="199" y="570"/>
                      <a:pt x="200" y="570"/>
                      <a:pt x="201" y="571"/>
                    </a:cubicBezTo>
                    <a:cubicBezTo>
                      <a:pt x="201" y="571"/>
                      <a:pt x="202" y="571"/>
                      <a:pt x="203" y="571"/>
                    </a:cubicBezTo>
                    <a:cubicBezTo>
                      <a:pt x="203" y="570"/>
                      <a:pt x="204" y="570"/>
                      <a:pt x="204" y="570"/>
                    </a:cubicBezTo>
                    <a:cubicBezTo>
                      <a:pt x="205" y="571"/>
                      <a:pt x="205" y="572"/>
                      <a:pt x="205" y="572"/>
                    </a:cubicBezTo>
                    <a:cubicBezTo>
                      <a:pt x="206" y="572"/>
                      <a:pt x="206" y="571"/>
                      <a:pt x="207" y="572"/>
                    </a:cubicBezTo>
                    <a:cubicBezTo>
                      <a:pt x="207" y="572"/>
                      <a:pt x="208" y="573"/>
                      <a:pt x="209" y="572"/>
                    </a:cubicBezTo>
                    <a:cubicBezTo>
                      <a:pt x="210" y="572"/>
                      <a:pt x="210" y="571"/>
                      <a:pt x="210" y="570"/>
                    </a:cubicBezTo>
                    <a:cubicBezTo>
                      <a:pt x="211" y="570"/>
                      <a:pt x="211" y="568"/>
                      <a:pt x="212" y="569"/>
                    </a:cubicBezTo>
                    <a:cubicBezTo>
                      <a:pt x="213" y="570"/>
                      <a:pt x="213" y="571"/>
                      <a:pt x="214" y="571"/>
                    </a:cubicBezTo>
                    <a:cubicBezTo>
                      <a:pt x="215" y="571"/>
                      <a:pt x="216" y="571"/>
                      <a:pt x="216" y="572"/>
                    </a:cubicBezTo>
                    <a:cubicBezTo>
                      <a:pt x="217" y="573"/>
                      <a:pt x="218" y="574"/>
                      <a:pt x="218" y="574"/>
                    </a:cubicBezTo>
                    <a:cubicBezTo>
                      <a:pt x="219" y="574"/>
                      <a:pt x="220" y="573"/>
                      <a:pt x="221" y="574"/>
                    </a:cubicBezTo>
                    <a:cubicBezTo>
                      <a:pt x="222" y="574"/>
                      <a:pt x="222" y="575"/>
                      <a:pt x="223" y="576"/>
                    </a:cubicBezTo>
                    <a:cubicBezTo>
                      <a:pt x="224" y="577"/>
                      <a:pt x="225" y="577"/>
                      <a:pt x="225" y="577"/>
                    </a:cubicBezTo>
                    <a:cubicBezTo>
                      <a:pt x="225" y="576"/>
                      <a:pt x="225" y="576"/>
                      <a:pt x="226" y="576"/>
                    </a:cubicBezTo>
                    <a:cubicBezTo>
                      <a:pt x="227" y="576"/>
                      <a:pt x="227" y="576"/>
                      <a:pt x="228" y="576"/>
                    </a:cubicBezTo>
                    <a:cubicBezTo>
                      <a:pt x="229" y="576"/>
                      <a:pt x="229" y="575"/>
                      <a:pt x="230" y="576"/>
                    </a:cubicBezTo>
                    <a:cubicBezTo>
                      <a:pt x="231" y="576"/>
                      <a:pt x="233" y="576"/>
                      <a:pt x="233" y="575"/>
                    </a:cubicBezTo>
                    <a:cubicBezTo>
                      <a:pt x="234" y="575"/>
                      <a:pt x="234" y="574"/>
                      <a:pt x="235" y="574"/>
                    </a:cubicBezTo>
                    <a:cubicBezTo>
                      <a:pt x="236" y="574"/>
                      <a:pt x="236" y="576"/>
                      <a:pt x="236" y="576"/>
                    </a:cubicBezTo>
                    <a:cubicBezTo>
                      <a:pt x="236" y="577"/>
                      <a:pt x="236" y="578"/>
                      <a:pt x="236" y="578"/>
                    </a:cubicBezTo>
                    <a:cubicBezTo>
                      <a:pt x="236" y="578"/>
                      <a:pt x="238" y="578"/>
                      <a:pt x="238" y="579"/>
                    </a:cubicBezTo>
                    <a:cubicBezTo>
                      <a:pt x="238" y="580"/>
                      <a:pt x="237" y="582"/>
                      <a:pt x="237" y="582"/>
                    </a:cubicBezTo>
                    <a:cubicBezTo>
                      <a:pt x="238" y="583"/>
                      <a:pt x="238" y="584"/>
                      <a:pt x="238" y="585"/>
                    </a:cubicBezTo>
                    <a:cubicBezTo>
                      <a:pt x="238" y="585"/>
                      <a:pt x="240" y="584"/>
                      <a:pt x="241" y="584"/>
                    </a:cubicBezTo>
                    <a:cubicBezTo>
                      <a:pt x="241" y="584"/>
                      <a:pt x="243" y="583"/>
                      <a:pt x="243" y="584"/>
                    </a:cubicBezTo>
                    <a:cubicBezTo>
                      <a:pt x="243" y="584"/>
                      <a:pt x="245" y="584"/>
                      <a:pt x="245" y="584"/>
                    </a:cubicBezTo>
                    <a:cubicBezTo>
                      <a:pt x="246" y="583"/>
                      <a:pt x="246" y="582"/>
                      <a:pt x="247" y="582"/>
                    </a:cubicBezTo>
                    <a:cubicBezTo>
                      <a:pt x="248" y="583"/>
                      <a:pt x="250" y="584"/>
                      <a:pt x="251" y="584"/>
                    </a:cubicBezTo>
                    <a:cubicBezTo>
                      <a:pt x="252" y="584"/>
                      <a:pt x="252" y="583"/>
                      <a:pt x="252" y="584"/>
                    </a:cubicBezTo>
                    <a:cubicBezTo>
                      <a:pt x="253" y="584"/>
                      <a:pt x="252" y="585"/>
                      <a:pt x="253" y="585"/>
                    </a:cubicBezTo>
                    <a:cubicBezTo>
                      <a:pt x="253" y="586"/>
                      <a:pt x="253" y="587"/>
                      <a:pt x="254" y="587"/>
                    </a:cubicBezTo>
                    <a:cubicBezTo>
                      <a:pt x="254" y="587"/>
                      <a:pt x="254" y="587"/>
                      <a:pt x="255" y="588"/>
                    </a:cubicBezTo>
                    <a:cubicBezTo>
                      <a:pt x="256" y="588"/>
                      <a:pt x="256" y="589"/>
                      <a:pt x="256" y="589"/>
                    </a:cubicBezTo>
                    <a:cubicBezTo>
                      <a:pt x="257" y="589"/>
                      <a:pt x="257" y="590"/>
                      <a:pt x="257" y="590"/>
                    </a:cubicBezTo>
                    <a:cubicBezTo>
                      <a:pt x="256" y="591"/>
                      <a:pt x="256" y="592"/>
                      <a:pt x="256" y="592"/>
                    </a:cubicBezTo>
                    <a:cubicBezTo>
                      <a:pt x="256" y="592"/>
                      <a:pt x="257" y="591"/>
                      <a:pt x="259" y="593"/>
                    </a:cubicBezTo>
                    <a:cubicBezTo>
                      <a:pt x="260" y="595"/>
                      <a:pt x="261" y="595"/>
                      <a:pt x="261" y="596"/>
                    </a:cubicBezTo>
                    <a:cubicBezTo>
                      <a:pt x="261" y="597"/>
                      <a:pt x="261" y="597"/>
                      <a:pt x="261" y="597"/>
                    </a:cubicBezTo>
                    <a:cubicBezTo>
                      <a:pt x="262" y="596"/>
                      <a:pt x="262" y="596"/>
                      <a:pt x="263" y="595"/>
                    </a:cubicBezTo>
                    <a:cubicBezTo>
                      <a:pt x="263" y="595"/>
                      <a:pt x="263" y="594"/>
                      <a:pt x="264" y="594"/>
                    </a:cubicBezTo>
                    <a:cubicBezTo>
                      <a:pt x="265" y="594"/>
                      <a:pt x="267" y="594"/>
                      <a:pt x="267" y="595"/>
                    </a:cubicBezTo>
                    <a:cubicBezTo>
                      <a:pt x="268" y="595"/>
                      <a:pt x="267" y="596"/>
                      <a:pt x="268" y="596"/>
                    </a:cubicBezTo>
                    <a:cubicBezTo>
                      <a:pt x="268" y="597"/>
                      <a:pt x="268" y="598"/>
                      <a:pt x="268" y="598"/>
                    </a:cubicBezTo>
                    <a:cubicBezTo>
                      <a:pt x="268" y="599"/>
                      <a:pt x="268" y="600"/>
                      <a:pt x="269" y="600"/>
                    </a:cubicBezTo>
                    <a:cubicBezTo>
                      <a:pt x="269" y="600"/>
                      <a:pt x="270" y="600"/>
                      <a:pt x="270" y="600"/>
                    </a:cubicBezTo>
                    <a:cubicBezTo>
                      <a:pt x="270" y="601"/>
                      <a:pt x="270" y="603"/>
                      <a:pt x="271" y="603"/>
                    </a:cubicBezTo>
                    <a:cubicBezTo>
                      <a:pt x="272" y="603"/>
                      <a:pt x="272" y="601"/>
                      <a:pt x="273" y="602"/>
                    </a:cubicBezTo>
                    <a:cubicBezTo>
                      <a:pt x="274" y="602"/>
                      <a:pt x="274" y="602"/>
                      <a:pt x="275" y="601"/>
                    </a:cubicBezTo>
                    <a:cubicBezTo>
                      <a:pt x="275" y="600"/>
                      <a:pt x="275" y="600"/>
                      <a:pt x="276" y="600"/>
                    </a:cubicBezTo>
                    <a:cubicBezTo>
                      <a:pt x="277" y="600"/>
                      <a:pt x="277" y="600"/>
                      <a:pt x="278" y="600"/>
                    </a:cubicBezTo>
                    <a:cubicBezTo>
                      <a:pt x="278" y="599"/>
                      <a:pt x="279" y="599"/>
                      <a:pt x="280" y="598"/>
                    </a:cubicBezTo>
                    <a:cubicBezTo>
                      <a:pt x="280" y="597"/>
                      <a:pt x="280" y="597"/>
                      <a:pt x="280" y="597"/>
                    </a:cubicBezTo>
                    <a:cubicBezTo>
                      <a:pt x="280" y="597"/>
                      <a:pt x="281" y="597"/>
                      <a:pt x="281" y="596"/>
                    </a:cubicBezTo>
                    <a:cubicBezTo>
                      <a:pt x="282" y="595"/>
                      <a:pt x="283" y="594"/>
                      <a:pt x="283" y="595"/>
                    </a:cubicBezTo>
                    <a:cubicBezTo>
                      <a:pt x="284" y="596"/>
                      <a:pt x="284" y="595"/>
                      <a:pt x="285" y="595"/>
                    </a:cubicBezTo>
                    <a:cubicBezTo>
                      <a:pt x="286" y="595"/>
                      <a:pt x="287" y="595"/>
                      <a:pt x="288" y="595"/>
                    </a:cubicBezTo>
                    <a:cubicBezTo>
                      <a:pt x="288" y="596"/>
                      <a:pt x="289" y="597"/>
                      <a:pt x="289" y="597"/>
                    </a:cubicBezTo>
                    <a:cubicBezTo>
                      <a:pt x="290" y="597"/>
                      <a:pt x="290" y="597"/>
                      <a:pt x="291" y="597"/>
                    </a:cubicBezTo>
                    <a:cubicBezTo>
                      <a:pt x="292" y="598"/>
                      <a:pt x="295" y="598"/>
                      <a:pt x="295" y="599"/>
                    </a:cubicBezTo>
                    <a:cubicBezTo>
                      <a:pt x="295" y="601"/>
                      <a:pt x="294" y="601"/>
                      <a:pt x="295" y="602"/>
                    </a:cubicBezTo>
                    <a:cubicBezTo>
                      <a:pt x="296" y="602"/>
                      <a:pt x="296" y="601"/>
                      <a:pt x="296" y="603"/>
                    </a:cubicBezTo>
                    <a:cubicBezTo>
                      <a:pt x="297" y="605"/>
                      <a:pt x="296" y="605"/>
                      <a:pt x="296" y="606"/>
                    </a:cubicBezTo>
                    <a:cubicBezTo>
                      <a:pt x="296" y="606"/>
                      <a:pt x="297" y="606"/>
                      <a:pt x="298" y="606"/>
                    </a:cubicBezTo>
                    <a:cubicBezTo>
                      <a:pt x="299" y="606"/>
                      <a:pt x="299" y="606"/>
                      <a:pt x="300" y="607"/>
                    </a:cubicBezTo>
                    <a:cubicBezTo>
                      <a:pt x="300" y="607"/>
                      <a:pt x="301" y="607"/>
                      <a:pt x="301" y="606"/>
                    </a:cubicBezTo>
                    <a:cubicBezTo>
                      <a:pt x="302" y="606"/>
                      <a:pt x="304" y="605"/>
                      <a:pt x="304" y="606"/>
                    </a:cubicBezTo>
                    <a:cubicBezTo>
                      <a:pt x="305" y="606"/>
                      <a:pt x="305" y="608"/>
                      <a:pt x="305" y="608"/>
                    </a:cubicBezTo>
                    <a:cubicBezTo>
                      <a:pt x="306" y="608"/>
                      <a:pt x="306" y="607"/>
                      <a:pt x="307" y="608"/>
                    </a:cubicBezTo>
                    <a:cubicBezTo>
                      <a:pt x="307" y="609"/>
                      <a:pt x="308" y="609"/>
                      <a:pt x="308" y="609"/>
                    </a:cubicBezTo>
                    <a:cubicBezTo>
                      <a:pt x="308" y="610"/>
                      <a:pt x="309" y="610"/>
                      <a:pt x="309" y="609"/>
                    </a:cubicBezTo>
                    <a:cubicBezTo>
                      <a:pt x="309" y="609"/>
                      <a:pt x="309" y="608"/>
                      <a:pt x="310" y="608"/>
                    </a:cubicBezTo>
                    <a:cubicBezTo>
                      <a:pt x="310" y="608"/>
                      <a:pt x="310" y="608"/>
                      <a:pt x="312" y="608"/>
                    </a:cubicBezTo>
                    <a:cubicBezTo>
                      <a:pt x="313" y="608"/>
                      <a:pt x="314" y="608"/>
                      <a:pt x="314" y="609"/>
                    </a:cubicBezTo>
                    <a:cubicBezTo>
                      <a:pt x="315" y="610"/>
                      <a:pt x="315" y="610"/>
                      <a:pt x="315" y="611"/>
                    </a:cubicBezTo>
                    <a:cubicBezTo>
                      <a:pt x="316" y="611"/>
                      <a:pt x="317" y="612"/>
                      <a:pt x="318" y="612"/>
                    </a:cubicBezTo>
                    <a:cubicBezTo>
                      <a:pt x="318" y="611"/>
                      <a:pt x="318" y="611"/>
                      <a:pt x="318" y="610"/>
                    </a:cubicBezTo>
                    <a:cubicBezTo>
                      <a:pt x="319" y="610"/>
                      <a:pt x="319" y="610"/>
                      <a:pt x="320" y="610"/>
                    </a:cubicBezTo>
                    <a:cubicBezTo>
                      <a:pt x="320" y="610"/>
                      <a:pt x="321" y="610"/>
                      <a:pt x="321" y="609"/>
                    </a:cubicBezTo>
                    <a:cubicBezTo>
                      <a:pt x="321" y="609"/>
                      <a:pt x="321" y="607"/>
                      <a:pt x="321" y="607"/>
                    </a:cubicBezTo>
                    <a:cubicBezTo>
                      <a:pt x="321" y="606"/>
                      <a:pt x="322" y="605"/>
                      <a:pt x="323" y="605"/>
                    </a:cubicBezTo>
                    <a:cubicBezTo>
                      <a:pt x="324" y="605"/>
                      <a:pt x="324" y="606"/>
                      <a:pt x="325" y="605"/>
                    </a:cubicBezTo>
                    <a:cubicBezTo>
                      <a:pt x="326" y="605"/>
                      <a:pt x="326" y="605"/>
                      <a:pt x="327" y="605"/>
                    </a:cubicBezTo>
                    <a:cubicBezTo>
                      <a:pt x="328" y="606"/>
                      <a:pt x="330" y="607"/>
                      <a:pt x="330" y="607"/>
                    </a:cubicBezTo>
                    <a:cubicBezTo>
                      <a:pt x="330" y="607"/>
                      <a:pt x="330" y="605"/>
                      <a:pt x="330" y="605"/>
                    </a:cubicBezTo>
                    <a:cubicBezTo>
                      <a:pt x="331" y="604"/>
                      <a:pt x="332" y="604"/>
                      <a:pt x="333" y="605"/>
                    </a:cubicBezTo>
                    <a:cubicBezTo>
                      <a:pt x="334" y="605"/>
                      <a:pt x="334" y="604"/>
                      <a:pt x="334" y="605"/>
                    </a:cubicBezTo>
                    <a:cubicBezTo>
                      <a:pt x="334" y="606"/>
                      <a:pt x="335" y="606"/>
                      <a:pt x="335" y="606"/>
                    </a:cubicBezTo>
                    <a:cubicBezTo>
                      <a:pt x="336" y="605"/>
                      <a:pt x="336" y="605"/>
                      <a:pt x="337" y="604"/>
                    </a:cubicBezTo>
                    <a:cubicBezTo>
                      <a:pt x="337" y="603"/>
                      <a:pt x="337" y="603"/>
                      <a:pt x="337" y="603"/>
                    </a:cubicBezTo>
                    <a:cubicBezTo>
                      <a:pt x="336" y="602"/>
                      <a:pt x="337" y="601"/>
                      <a:pt x="337" y="601"/>
                    </a:cubicBezTo>
                    <a:cubicBezTo>
                      <a:pt x="338" y="600"/>
                      <a:pt x="338" y="599"/>
                      <a:pt x="338" y="599"/>
                    </a:cubicBezTo>
                    <a:cubicBezTo>
                      <a:pt x="339" y="599"/>
                      <a:pt x="339" y="599"/>
                      <a:pt x="339" y="600"/>
                    </a:cubicBezTo>
                    <a:cubicBezTo>
                      <a:pt x="339" y="600"/>
                      <a:pt x="340" y="601"/>
                      <a:pt x="340" y="601"/>
                    </a:cubicBezTo>
                    <a:cubicBezTo>
                      <a:pt x="340" y="602"/>
                      <a:pt x="340" y="602"/>
                      <a:pt x="341" y="602"/>
                    </a:cubicBezTo>
                    <a:cubicBezTo>
                      <a:pt x="342" y="602"/>
                      <a:pt x="343" y="602"/>
                      <a:pt x="343" y="602"/>
                    </a:cubicBezTo>
                    <a:cubicBezTo>
                      <a:pt x="343" y="602"/>
                      <a:pt x="344" y="601"/>
                      <a:pt x="343" y="600"/>
                    </a:cubicBezTo>
                    <a:cubicBezTo>
                      <a:pt x="343" y="599"/>
                      <a:pt x="343" y="599"/>
                      <a:pt x="344" y="599"/>
                    </a:cubicBezTo>
                    <a:cubicBezTo>
                      <a:pt x="345" y="599"/>
                      <a:pt x="345" y="600"/>
                      <a:pt x="345" y="600"/>
                    </a:cubicBezTo>
                    <a:cubicBezTo>
                      <a:pt x="346" y="600"/>
                      <a:pt x="346" y="599"/>
                      <a:pt x="347" y="600"/>
                    </a:cubicBezTo>
                    <a:cubicBezTo>
                      <a:pt x="347" y="600"/>
                      <a:pt x="348" y="600"/>
                      <a:pt x="349" y="600"/>
                    </a:cubicBezTo>
                    <a:cubicBezTo>
                      <a:pt x="349" y="600"/>
                      <a:pt x="350" y="599"/>
                      <a:pt x="350" y="599"/>
                    </a:cubicBezTo>
                    <a:cubicBezTo>
                      <a:pt x="351" y="598"/>
                      <a:pt x="351" y="598"/>
                      <a:pt x="352" y="598"/>
                    </a:cubicBezTo>
                    <a:cubicBezTo>
                      <a:pt x="353" y="598"/>
                      <a:pt x="354" y="598"/>
                      <a:pt x="353" y="597"/>
                    </a:cubicBezTo>
                    <a:cubicBezTo>
                      <a:pt x="353" y="596"/>
                      <a:pt x="354" y="597"/>
                      <a:pt x="354" y="596"/>
                    </a:cubicBezTo>
                    <a:cubicBezTo>
                      <a:pt x="354" y="595"/>
                      <a:pt x="355" y="594"/>
                      <a:pt x="355" y="594"/>
                    </a:cubicBezTo>
                    <a:cubicBezTo>
                      <a:pt x="356" y="594"/>
                      <a:pt x="357" y="596"/>
                      <a:pt x="357" y="597"/>
                    </a:cubicBezTo>
                    <a:cubicBezTo>
                      <a:pt x="358" y="598"/>
                      <a:pt x="359" y="599"/>
                      <a:pt x="360" y="599"/>
                    </a:cubicBezTo>
                    <a:cubicBezTo>
                      <a:pt x="360" y="600"/>
                      <a:pt x="361" y="600"/>
                      <a:pt x="360" y="600"/>
                    </a:cubicBezTo>
                    <a:cubicBezTo>
                      <a:pt x="360" y="601"/>
                      <a:pt x="361" y="601"/>
                      <a:pt x="361" y="601"/>
                    </a:cubicBezTo>
                    <a:cubicBezTo>
                      <a:pt x="362" y="601"/>
                      <a:pt x="363" y="601"/>
                      <a:pt x="363" y="601"/>
                    </a:cubicBezTo>
                    <a:cubicBezTo>
                      <a:pt x="363" y="602"/>
                      <a:pt x="364" y="602"/>
                      <a:pt x="364" y="603"/>
                    </a:cubicBezTo>
                    <a:cubicBezTo>
                      <a:pt x="364" y="603"/>
                      <a:pt x="364" y="605"/>
                      <a:pt x="365" y="605"/>
                    </a:cubicBezTo>
                    <a:cubicBezTo>
                      <a:pt x="365" y="606"/>
                      <a:pt x="366" y="606"/>
                      <a:pt x="366" y="606"/>
                    </a:cubicBezTo>
                    <a:cubicBezTo>
                      <a:pt x="366" y="606"/>
                      <a:pt x="365" y="606"/>
                      <a:pt x="365" y="607"/>
                    </a:cubicBezTo>
                    <a:cubicBezTo>
                      <a:pt x="365" y="608"/>
                      <a:pt x="366" y="608"/>
                      <a:pt x="366" y="609"/>
                    </a:cubicBezTo>
                    <a:cubicBezTo>
                      <a:pt x="367" y="609"/>
                      <a:pt x="367" y="609"/>
                      <a:pt x="367" y="610"/>
                    </a:cubicBezTo>
                    <a:cubicBezTo>
                      <a:pt x="367" y="611"/>
                      <a:pt x="368" y="612"/>
                      <a:pt x="369" y="612"/>
                    </a:cubicBezTo>
                    <a:cubicBezTo>
                      <a:pt x="370" y="613"/>
                      <a:pt x="370" y="613"/>
                      <a:pt x="371" y="613"/>
                    </a:cubicBezTo>
                    <a:cubicBezTo>
                      <a:pt x="371" y="614"/>
                      <a:pt x="371" y="614"/>
                      <a:pt x="372" y="614"/>
                    </a:cubicBezTo>
                    <a:cubicBezTo>
                      <a:pt x="373" y="614"/>
                      <a:pt x="374" y="614"/>
                      <a:pt x="375" y="615"/>
                    </a:cubicBezTo>
                    <a:cubicBezTo>
                      <a:pt x="375" y="615"/>
                      <a:pt x="375" y="617"/>
                      <a:pt x="375" y="618"/>
                    </a:cubicBezTo>
                    <a:cubicBezTo>
                      <a:pt x="375" y="619"/>
                      <a:pt x="376" y="620"/>
                      <a:pt x="377" y="620"/>
                    </a:cubicBezTo>
                    <a:cubicBezTo>
                      <a:pt x="378" y="620"/>
                      <a:pt x="379" y="620"/>
                      <a:pt x="379" y="620"/>
                    </a:cubicBezTo>
                    <a:cubicBezTo>
                      <a:pt x="380" y="621"/>
                      <a:pt x="381" y="620"/>
                      <a:pt x="381" y="620"/>
                    </a:cubicBezTo>
                    <a:cubicBezTo>
                      <a:pt x="381" y="620"/>
                      <a:pt x="381" y="619"/>
                      <a:pt x="382" y="620"/>
                    </a:cubicBezTo>
                    <a:cubicBezTo>
                      <a:pt x="383" y="621"/>
                      <a:pt x="384" y="621"/>
                      <a:pt x="385" y="622"/>
                    </a:cubicBezTo>
                    <a:cubicBezTo>
                      <a:pt x="386" y="622"/>
                      <a:pt x="387" y="623"/>
                      <a:pt x="387" y="624"/>
                    </a:cubicBezTo>
                    <a:cubicBezTo>
                      <a:pt x="387" y="624"/>
                      <a:pt x="388" y="624"/>
                      <a:pt x="389" y="623"/>
                    </a:cubicBezTo>
                    <a:cubicBezTo>
                      <a:pt x="390" y="623"/>
                      <a:pt x="392" y="624"/>
                      <a:pt x="392" y="624"/>
                    </a:cubicBezTo>
                    <a:cubicBezTo>
                      <a:pt x="392" y="623"/>
                      <a:pt x="392" y="623"/>
                      <a:pt x="393" y="623"/>
                    </a:cubicBezTo>
                    <a:cubicBezTo>
                      <a:pt x="394" y="623"/>
                      <a:pt x="393" y="624"/>
                      <a:pt x="393" y="624"/>
                    </a:cubicBezTo>
                    <a:cubicBezTo>
                      <a:pt x="394" y="624"/>
                      <a:pt x="394" y="624"/>
                      <a:pt x="395" y="624"/>
                    </a:cubicBezTo>
                    <a:cubicBezTo>
                      <a:pt x="395" y="624"/>
                      <a:pt x="396" y="623"/>
                      <a:pt x="396" y="624"/>
                    </a:cubicBezTo>
                    <a:cubicBezTo>
                      <a:pt x="397" y="624"/>
                      <a:pt x="397" y="624"/>
                      <a:pt x="398" y="624"/>
                    </a:cubicBezTo>
                    <a:cubicBezTo>
                      <a:pt x="398" y="623"/>
                      <a:pt x="399" y="623"/>
                      <a:pt x="399" y="624"/>
                    </a:cubicBezTo>
                    <a:cubicBezTo>
                      <a:pt x="399" y="625"/>
                      <a:pt x="399" y="625"/>
                      <a:pt x="399" y="626"/>
                    </a:cubicBezTo>
                    <a:cubicBezTo>
                      <a:pt x="399" y="626"/>
                      <a:pt x="399" y="627"/>
                      <a:pt x="400" y="627"/>
                    </a:cubicBezTo>
                    <a:cubicBezTo>
                      <a:pt x="400" y="627"/>
                      <a:pt x="401" y="627"/>
                      <a:pt x="401" y="627"/>
                    </a:cubicBezTo>
                    <a:cubicBezTo>
                      <a:pt x="401" y="628"/>
                      <a:pt x="401" y="628"/>
                      <a:pt x="401" y="628"/>
                    </a:cubicBezTo>
                    <a:cubicBezTo>
                      <a:pt x="400" y="628"/>
                      <a:pt x="399" y="628"/>
                      <a:pt x="398" y="628"/>
                    </a:cubicBezTo>
                    <a:cubicBezTo>
                      <a:pt x="397" y="629"/>
                      <a:pt x="395" y="629"/>
                      <a:pt x="394" y="629"/>
                    </a:cubicBezTo>
                    <a:cubicBezTo>
                      <a:pt x="393" y="629"/>
                      <a:pt x="390" y="630"/>
                      <a:pt x="389" y="629"/>
                    </a:cubicBezTo>
                    <a:cubicBezTo>
                      <a:pt x="389" y="629"/>
                      <a:pt x="389" y="629"/>
                      <a:pt x="389" y="629"/>
                    </a:cubicBezTo>
                    <a:cubicBezTo>
                      <a:pt x="389" y="629"/>
                      <a:pt x="387" y="631"/>
                      <a:pt x="387" y="632"/>
                    </a:cubicBezTo>
                    <a:cubicBezTo>
                      <a:pt x="387" y="633"/>
                      <a:pt x="388" y="635"/>
                      <a:pt x="389" y="635"/>
                    </a:cubicBezTo>
                    <a:cubicBezTo>
                      <a:pt x="390" y="635"/>
                      <a:pt x="391" y="634"/>
                      <a:pt x="392" y="634"/>
                    </a:cubicBezTo>
                    <a:cubicBezTo>
                      <a:pt x="392" y="634"/>
                      <a:pt x="394" y="633"/>
                      <a:pt x="395" y="633"/>
                    </a:cubicBezTo>
                    <a:cubicBezTo>
                      <a:pt x="396" y="633"/>
                      <a:pt x="397" y="632"/>
                      <a:pt x="397" y="632"/>
                    </a:cubicBezTo>
                    <a:cubicBezTo>
                      <a:pt x="397" y="631"/>
                      <a:pt x="397" y="630"/>
                      <a:pt x="398" y="630"/>
                    </a:cubicBezTo>
                    <a:cubicBezTo>
                      <a:pt x="399" y="630"/>
                      <a:pt x="399" y="630"/>
                      <a:pt x="399" y="632"/>
                    </a:cubicBezTo>
                    <a:cubicBezTo>
                      <a:pt x="400" y="633"/>
                      <a:pt x="399" y="633"/>
                      <a:pt x="399" y="634"/>
                    </a:cubicBezTo>
                    <a:cubicBezTo>
                      <a:pt x="400" y="635"/>
                      <a:pt x="400" y="639"/>
                      <a:pt x="400" y="639"/>
                    </a:cubicBezTo>
                    <a:cubicBezTo>
                      <a:pt x="400" y="640"/>
                      <a:pt x="402" y="641"/>
                      <a:pt x="401" y="641"/>
                    </a:cubicBezTo>
                    <a:cubicBezTo>
                      <a:pt x="401" y="642"/>
                      <a:pt x="401" y="642"/>
                      <a:pt x="401" y="642"/>
                    </a:cubicBezTo>
                    <a:cubicBezTo>
                      <a:pt x="401" y="643"/>
                      <a:pt x="402" y="645"/>
                      <a:pt x="403" y="645"/>
                    </a:cubicBezTo>
                    <a:cubicBezTo>
                      <a:pt x="403" y="645"/>
                      <a:pt x="403" y="646"/>
                      <a:pt x="404" y="646"/>
                    </a:cubicBezTo>
                    <a:cubicBezTo>
                      <a:pt x="405" y="646"/>
                      <a:pt x="406" y="646"/>
                      <a:pt x="406" y="647"/>
                    </a:cubicBezTo>
                    <a:cubicBezTo>
                      <a:pt x="407" y="647"/>
                      <a:pt x="407" y="647"/>
                      <a:pt x="407" y="646"/>
                    </a:cubicBezTo>
                    <a:cubicBezTo>
                      <a:pt x="407" y="646"/>
                      <a:pt x="407" y="644"/>
                      <a:pt x="409" y="644"/>
                    </a:cubicBezTo>
                    <a:cubicBezTo>
                      <a:pt x="410" y="644"/>
                      <a:pt x="411" y="644"/>
                      <a:pt x="411" y="645"/>
                    </a:cubicBezTo>
                    <a:cubicBezTo>
                      <a:pt x="412" y="646"/>
                      <a:pt x="412" y="646"/>
                      <a:pt x="413" y="646"/>
                    </a:cubicBezTo>
                    <a:cubicBezTo>
                      <a:pt x="413" y="646"/>
                      <a:pt x="413" y="647"/>
                      <a:pt x="413" y="648"/>
                    </a:cubicBezTo>
                    <a:cubicBezTo>
                      <a:pt x="413" y="648"/>
                      <a:pt x="412" y="650"/>
                      <a:pt x="413" y="650"/>
                    </a:cubicBezTo>
                    <a:cubicBezTo>
                      <a:pt x="414" y="651"/>
                      <a:pt x="414" y="652"/>
                      <a:pt x="414" y="653"/>
                    </a:cubicBezTo>
                    <a:cubicBezTo>
                      <a:pt x="414" y="654"/>
                      <a:pt x="414" y="655"/>
                      <a:pt x="413" y="655"/>
                    </a:cubicBezTo>
                    <a:cubicBezTo>
                      <a:pt x="412" y="655"/>
                      <a:pt x="412" y="656"/>
                      <a:pt x="412" y="656"/>
                    </a:cubicBezTo>
                    <a:cubicBezTo>
                      <a:pt x="411" y="656"/>
                      <a:pt x="410" y="656"/>
                      <a:pt x="410" y="657"/>
                    </a:cubicBezTo>
                    <a:cubicBezTo>
                      <a:pt x="410" y="658"/>
                      <a:pt x="411" y="658"/>
                      <a:pt x="412" y="659"/>
                    </a:cubicBezTo>
                    <a:cubicBezTo>
                      <a:pt x="413" y="660"/>
                      <a:pt x="413" y="660"/>
                      <a:pt x="413" y="660"/>
                    </a:cubicBezTo>
                    <a:cubicBezTo>
                      <a:pt x="412" y="660"/>
                      <a:pt x="412" y="661"/>
                      <a:pt x="411" y="660"/>
                    </a:cubicBezTo>
                    <a:cubicBezTo>
                      <a:pt x="410" y="660"/>
                      <a:pt x="410" y="660"/>
                      <a:pt x="409" y="660"/>
                    </a:cubicBezTo>
                    <a:cubicBezTo>
                      <a:pt x="409" y="660"/>
                      <a:pt x="408" y="661"/>
                      <a:pt x="407" y="661"/>
                    </a:cubicBezTo>
                    <a:cubicBezTo>
                      <a:pt x="407" y="662"/>
                      <a:pt x="406" y="663"/>
                      <a:pt x="406" y="664"/>
                    </a:cubicBezTo>
                    <a:cubicBezTo>
                      <a:pt x="405" y="664"/>
                      <a:pt x="407" y="665"/>
                      <a:pt x="406" y="665"/>
                    </a:cubicBezTo>
                    <a:cubicBezTo>
                      <a:pt x="406" y="666"/>
                      <a:pt x="405" y="666"/>
                      <a:pt x="406" y="667"/>
                    </a:cubicBezTo>
                    <a:cubicBezTo>
                      <a:pt x="407" y="667"/>
                      <a:pt x="409" y="667"/>
                      <a:pt x="409" y="668"/>
                    </a:cubicBezTo>
                    <a:cubicBezTo>
                      <a:pt x="409" y="669"/>
                      <a:pt x="409" y="670"/>
                      <a:pt x="409" y="671"/>
                    </a:cubicBezTo>
                    <a:cubicBezTo>
                      <a:pt x="409" y="673"/>
                      <a:pt x="410" y="675"/>
                      <a:pt x="411" y="676"/>
                    </a:cubicBezTo>
                    <a:cubicBezTo>
                      <a:pt x="411" y="677"/>
                      <a:pt x="412" y="677"/>
                      <a:pt x="412" y="678"/>
                    </a:cubicBezTo>
                    <a:cubicBezTo>
                      <a:pt x="411" y="678"/>
                      <a:pt x="411" y="679"/>
                      <a:pt x="412" y="679"/>
                    </a:cubicBezTo>
                    <a:cubicBezTo>
                      <a:pt x="413" y="680"/>
                      <a:pt x="413" y="679"/>
                      <a:pt x="414" y="680"/>
                    </a:cubicBezTo>
                    <a:cubicBezTo>
                      <a:pt x="415" y="681"/>
                      <a:pt x="415" y="682"/>
                      <a:pt x="415" y="683"/>
                    </a:cubicBezTo>
                    <a:cubicBezTo>
                      <a:pt x="416" y="684"/>
                      <a:pt x="416" y="684"/>
                      <a:pt x="417" y="685"/>
                    </a:cubicBezTo>
                    <a:cubicBezTo>
                      <a:pt x="418" y="685"/>
                      <a:pt x="419" y="685"/>
                      <a:pt x="420" y="685"/>
                    </a:cubicBezTo>
                    <a:cubicBezTo>
                      <a:pt x="421" y="685"/>
                      <a:pt x="420" y="684"/>
                      <a:pt x="420" y="684"/>
                    </a:cubicBezTo>
                    <a:cubicBezTo>
                      <a:pt x="421" y="683"/>
                      <a:pt x="421" y="683"/>
                      <a:pt x="421" y="683"/>
                    </a:cubicBezTo>
                    <a:cubicBezTo>
                      <a:pt x="422" y="683"/>
                      <a:pt x="422" y="683"/>
                      <a:pt x="423" y="682"/>
                    </a:cubicBezTo>
                    <a:cubicBezTo>
                      <a:pt x="423" y="682"/>
                      <a:pt x="423" y="681"/>
                      <a:pt x="424" y="682"/>
                    </a:cubicBezTo>
                    <a:cubicBezTo>
                      <a:pt x="426" y="682"/>
                      <a:pt x="428" y="683"/>
                      <a:pt x="429" y="683"/>
                    </a:cubicBezTo>
                    <a:cubicBezTo>
                      <a:pt x="430" y="683"/>
                      <a:pt x="435" y="685"/>
                      <a:pt x="436" y="686"/>
                    </a:cubicBezTo>
                    <a:cubicBezTo>
                      <a:pt x="436" y="686"/>
                      <a:pt x="437" y="688"/>
                      <a:pt x="437" y="688"/>
                    </a:cubicBezTo>
                    <a:cubicBezTo>
                      <a:pt x="437" y="689"/>
                      <a:pt x="437" y="691"/>
                      <a:pt x="438" y="691"/>
                    </a:cubicBezTo>
                    <a:cubicBezTo>
                      <a:pt x="438" y="692"/>
                      <a:pt x="439" y="692"/>
                      <a:pt x="439" y="692"/>
                    </a:cubicBezTo>
                    <a:cubicBezTo>
                      <a:pt x="439" y="692"/>
                      <a:pt x="441" y="690"/>
                      <a:pt x="441" y="689"/>
                    </a:cubicBezTo>
                    <a:cubicBezTo>
                      <a:pt x="441" y="689"/>
                      <a:pt x="441" y="687"/>
                      <a:pt x="441" y="687"/>
                    </a:cubicBezTo>
                    <a:cubicBezTo>
                      <a:pt x="442" y="687"/>
                      <a:pt x="442" y="687"/>
                      <a:pt x="442" y="686"/>
                    </a:cubicBezTo>
                    <a:cubicBezTo>
                      <a:pt x="442" y="685"/>
                      <a:pt x="444" y="683"/>
                      <a:pt x="444" y="682"/>
                    </a:cubicBezTo>
                    <a:cubicBezTo>
                      <a:pt x="445" y="682"/>
                      <a:pt x="445" y="681"/>
                      <a:pt x="446" y="681"/>
                    </a:cubicBezTo>
                    <a:cubicBezTo>
                      <a:pt x="446" y="680"/>
                      <a:pt x="448" y="681"/>
                      <a:pt x="448" y="681"/>
                    </a:cubicBezTo>
                    <a:cubicBezTo>
                      <a:pt x="448" y="681"/>
                      <a:pt x="450" y="681"/>
                      <a:pt x="451" y="681"/>
                    </a:cubicBezTo>
                    <a:cubicBezTo>
                      <a:pt x="451" y="681"/>
                      <a:pt x="453" y="681"/>
                      <a:pt x="453" y="681"/>
                    </a:cubicBezTo>
                    <a:cubicBezTo>
                      <a:pt x="452" y="682"/>
                      <a:pt x="452" y="682"/>
                      <a:pt x="452" y="682"/>
                    </a:cubicBezTo>
                    <a:cubicBezTo>
                      <a:pt x="452" y="682"/>
                      <a:pt x="452" y="684"/>
                      <a:pt x="452" y="685"/>
                    </a:cubicBezTo>
                    <a:cubicBezTo>
                      <a:pt x="453" y="686"/>
                      <a:pt x="455" y="688"/>
                      <a:pt x="455" y="689"/>
                    </a:cubicBezTo>
                    <a:cubicBezTo>
                      <a:pt x="456" y="689"/>
                      <a:pt x="458" y="691"/>
                      <a:pt x="459" y="691"/>
                    </a:cubicBezTo>
                    <a:cubicBezTo>
                      <a:pt x="460" y="691"/>
                      <a:pt x="460" y="692"/>
                      <a:pt x="460" y="692"/>
                    </a:cubicBezTo>
                    <a:cubicBezTo>
                      <a:pt x="460" y="692"/>
                      <a:pt x="461" y="693"/>
                      <a:pt x="461" y="693"/>
                    </a:cubicBezTo>
                    <a:cubicBezTo>
                      <a:pt x="462" y="693"/>
                      <a:pt x="462" y="692"/>
                      <a:pt x="463" y="693"/>
                    </a:cubicBezTo>
                    <a:cubicBezTo>
                      <a:pt x="463" y="694"/>
                      <a:pt x="463" y="697"/>
                      <a:pt x="463" y="698"/>
                    </a:cubicBezTo>
                    <a:cubicBezTo>
                      <a:pt x="463" y="698"/>
                      <a:pt x="463" y="700"/>
                      <a:pt x="463" y="701"/>
                    </a:cubicBezTo>
                    <a:cubicBezTo>
                      <a:pt x="463" y="701"/>
                      <a:pt x="464" y="702"/>
                      <a:pt x="465" y="702"/>
                    </a:cubicBezTo>
                    <a:cubicBezTo>
                      <a:pt x="465" y="702"/>
                      <a:pt x="466" y="701"/>
                      <a:pt x="466" y="702"/>
                    </a:cubicBezTo>
                    <a:cubicBezTo>
                      <a:pt x="467" y="702"/>
                      <a:pt x="467" y="702"/>
                      <a:pt x="468" y="702"/>
                    </a:cubicBezTo>
                    <a:cubicBezTo>
                      <a:pt x="468" y="701"/>
                      <a:pt x="468" y="701"/>
                      <a:pt x="468" y="700"/>
                    </a:cubicBezTo>
                    <a:cubicBezTo>
                      <a:pt x="469" y="700"/>
                      <a:pt x="469" y="699"/>
                      <a:pt x="469" y="698"/>
                    </a:cubicBezTo>
                    <a:cubicBezTo>
                      <a:pt x="469" y="698"/>
                      <a:pt x="469" y="697"/>
                      <a:pt x="470" y="697"/>
                    </a:cubicBezTo>
                    <a:cubicBezTo>
                      <a:pt x="470" y="697"/>
                      <a:pt x="471" y="697"/>
                      <a:pt x="471" y="696"/>
                    </a:cubicBezTo>
                    <a:cubicBezTo>
                      <a:pt x="471" y="695"/>
                      <a:pt x="471" y="695"/>
                      <a:pt x="471" y="695"/>
                    </a:cubicBezTo>
                    <a:cubicBezTo>
                      <a:pt x="471" y="694"/>
                      <a:pt x="471" y="694"/>
                      <a:pt x="471" y="693"/>
                    </a:cubicBezTo>
                    <a:cubicBezTo>
                      <a:pt x="471" y="692"/>
                      <a:pt x="469" y="691"/>
                      <a:pt x="469" y="690"/>
                    </a:cubicBezTo>
                    <a:cubicBezTo>
                      <a:pt x="470" y="689"/>
                      <a:pt x="470" y="689"/>
                      <a:pt x="470" y="689"/>
                    </a:cubicBezTo>
                    <a:cubicBezTo>
                      <a:pt x="470" y="688"/>
                      <a:pt x="469" y="688"/>
                      <a:pt x="468" y="687"/>
                    </a:cubicBezTo>
                    <a:cubicBezTo>
                      <a:pt x="468" y="687"/>
                      <a:pt x="466" y="686"/>
                      <a:pt x="466" y="686"/>
                    </a:cubicBezTo>
                    <a:cubicBezTo>
                      <a:pt x="466" y="685"/>
                      <a:pt x="467" y="684"/>
                      <a:pt x="467" y="683"/>
                    </a:cubicBezTo>
                    <a:cubicBezTo>
                      <a:pt x="467" y="682"/>
                      <a:pt x="466" y="682"/>
                      <a:pt x="467" y="681"/>
                    </a:cubicBezTo>
                    <a:cubicBezTo>
                      <a:pt x="467" y="681"/>
                      <a:pt x="468" y="681"/>
                      <a:pt x="468" y="681"/>
                    </a:cubicBezTo>
                    <a:cubicBezTo>
                      <a:pt x="468" y="681"/>
                      <a:pt x="469" y="680"/>
                      <a:pt x="469" y="680"/>
                    </a:cubicBezTo>
                    <a:cubicBezTo>
                      <a:pt x="469" y="680"/>
                      <a:pt x="469" y="679"/>
                      <a:pt x="469" y="679"/>
                    </a:cubicBezTo>
                    <a:cubicBezTo>
                      <a:pt x="470" y="678"/>
                      <a:pt x="470" y="677"/>
                      <a:pt x="469" y="677"/>
                    </a:cubicBezTo>
                    <a:cubicBezTo>
                      <a:pt x="469" y="677"/>
                      <a:pt x="468" y="676"/>
                      <a:pt x="468" y="676"/>
                    </a:cubicBezTo>
                    <a:cubicBezTo>
                      <a:pt x="468" y="675"/>
                      <a:pt x="468" y="675"/>
                      <a:pt x="468" y="675"/>
                    </a:cubicBezTo>
                    <a:cubicBezTo>
                      <a:pt x="469" y="675"/>
                      <a:pt x="470" y="675"/>
                      <a:pt x="471" y="675"/>
                    </a:cubicBezTo>
                    <a:cubicBezTo>
                      <a:pt x="471" y="674"/>
                      <a:pt x="472" y="674"/>
                      <a:pt x="472" y="674"/>
                    </a:cubicBezTo>
                    <a:cubicBezTo>
                      <a:pt x="472" y="673"/>
                      <a:pt x="473" y="673"/>
                      <a:pt x="473" y="673"/>
                    </a:cubicBezTo>
                    <a:cubicBezTo>
                      <a:pt x="474" y="673"/>
                      <a:pt x="475" y="674"/>
                      <a:pt x="476" y="674"/>
                    </a:cubicBezTo>
                    <a:cubicBezTo>
                      <a:pt x="477" y="674"/>
                      <a:pt x="481" y="675"/>
                      <a:pt x="481" y="674"/>
                    </a:cubicBezTo>
                    <a:cubicBezTo>
                      <a:pt x="482" y="674"/>
                      <a:pt x="482" y="674"/>
                      <a:pt x="483" y="674"/>
                    </a:cubicBezTo>
                    <a:cubicBezTo>
                      <a:pt x="483" y="674"/>
                      <a:pt x="483" y="675"/>
                      <a:pt x="484" y="675"/>
                    </a:cubicBezTo>
                    <a:cubicBezTo>
                      <a:pt x="484" y="676"/>
                      <a:pt x="484" y="677"/>
                      <a:pt x="484" y="678"/>
                    </a:cubicBezTo>
                    <a:cubicBezTo>
                      <a:pt x="484" y="678"/>
                      <a:pt x="484" y="679"/>
                      <a:pt x="484" y="679"/>
                    </a:cubicBezTo>
                    <a:cubicBezTo>
                      <a:pt x="484" y="680"/>
                      <a:pt x="485" y="680"/>
                      <a:pt x="484" y="681"/>
                    </a:cubicBezTo>
                    <a:cubicBezTo>
                      <a:pt x="484" y="681"/>
                      <a:pt x="484" y="682"/>
                      <a:pt x="485" y="683"/>
                    </a:cubicBezTo>
                    <a:cubicBezTo>
                      <a:pt x="485" y="683"/>
                      <a:pt x="486" y="684"/>
                      <a:pt x="486" y="685"/>
                    </a:cubicBezTo>
                    <a:cubicBezTo>
                      <a:pt x="486" y="686"/>
                      <a:pt x="486" y="686"/>
                      <a:pt x="487" y="687"/>
                    </a:cubicBezTo>
                    <a:cubicBezTo>
                      <a:pt x="487" y="687"/>
                      <a:pt x="488" y="688"/>
                      <a:pt x="488" y="688"/>
                    </a:cubicBezTo>
                    <a:cubicBezTo>
                      <a:pt x="488" y="689"/>
                      <a:pt x="489" y="689"/>
                      <a:pt x="490" y="689"/>
                    </a:cubicBezTo>
                    <a:cubicBezTo>
                      <a:pt x="490" y="690"/>
                      <a:pt x="491" y="690"/>
                      <a:pt x="491" y="691"/>
                    </a:cubicBezTo>
                    <a:cubicBezTo>
                      <a:pt x="492" y="691"/>
                      <a:pt x="492" y="691"/>
                      <a:pt x="492" y="691"/>
                    </a:cubicBezTo>
                    <a:cubicBezTo>
                      <a:pt x="493" y="692"/>
                      <a:pt x="493" y="692"/>
                      <a:pt x="493" y="692"/>
                    </a:cubicBezTo>
                    <a:cubicBezTo>
                      <a:pt x="494" y="693"/>
                      <a:pt x="495" y="695"/>
                      <a:pt x="496" y="694"/>
                    </a:cubicBezTo>
                    <a:cubicBezTo>
                      <a:pt x="496" y="694"/>
                      <a:pt x="496" y="694"/>
                      <a:pt x="497" y="694"/>
                    </a:cubicBezTo>
                    <a:cubicBezTo>
                      <a:pt x="498" y="694"/>
                      <a:pt x="499" y="693"/>
                      <a:pt x="499" y="693"/>
                    </a:cubicBezTo>
                    <a:cubicBezTo>
                      <a:pt x="499" y="693"/>
                      <a:pt x="501" y="695"/>
                      <a:pt x="501" y="695"/>
                    </a:cubicBezTo>
                    <a:cubicBezTo>
                      <a:pt x="502" y="695"/>
                      <a:pt x="502" y="696"/>
                      <a:pt x="503" y="696"/>
                    </a:cubicBezTo>
                    <a:cubicBezTo>
                      <a:pt x="503" y="695"/>
                      <a:pt x="503" y="695"/>
                      <a:pt x="503" y="695"/>
                    </a:cubicBezTo>
                    <a:cubicBezTo>
                      <a:pt x="503" y="694"/>
                      <a:pt x="503" y="694"/>
                      <a:pt x="504" y="694"/>
                    </a:cubicBezTo>
                    <a:cubicBezTo>
                      <a:pt x="505" y="694"/>
                      <a:pt x="505" y="694"/>
                      <a:pt x="506" y="695"/>
                    </a:cubicBezTo>
                    <a:cubicBezTo>
                      <a:pt x="506" y="696"/>
                      <a:pt x="507" y="697"/>
                      <a:pt x="507" y="697"/>
                    </a:cubicBezTo>
                    <a:cubicBezTo>
                      <a:pt x="507" y="698"/>
                      <a:pt x="508" y="699"/>
                      <a:pt x="509" y="699"/>
                    </a:cubicBezTo>
                    <a:cubicBezTo>
                      <a:pt x="510" y="699"/>
                      <a:pt x="511" y="699"/>
                      <a:pt x="512" y="699"/>
                    </a:cubicBezTo>
                    <a:cubicBezTo>
                      <a:pt x="512" y="698"/>
                      <a:pt x="512" y="697"/>
                      <a:pt x="513" y="697"/>
                    </a:cubicBezTo>
                    <a:cubicBezTo>
                      <a:pt x="514" y="697"/>
                      <a:pt x="514" y="698"/>
                      <a:pt x="515" y="697"/>
                    </a:cubicBezTo>
                    <a:cubicBezTo>
                      <a:pt x="516" y="696"/>
                      <a:pt x="517" y="695"/>
                      <a:pt x="516" y="695"/>
                    </a:cubicBezTo>
                    <a:cubicBezTo>
                      <a:pt x="516" y="694"/>
                      <a:pt x="516" y="694"/>
                      <a:pt x="516" y="694"/>
                    </a:cubicBezTo>
                    <a:cubicBezTo>
                      <a:pt x="515" y="694"/>
                      <a:pt x="515" y="693"/>
                      <a:pt x="515" y="693"/>
                    </a:cubicBezTo>
                    <a:cubicBezTo>
                      <a:pt x="515" y="692"/>
                      <a:pt x="515" y="692"/>
                      <a:pt x="514" y="691"/>
                    </a:cubicBezTo>
                    <a:cubicBezTo>
                      <a:pt x="514" y="691"/>
                      <a:pt x="514" y="690"/>
                      <a:pt x="514" y="690"/>
                    </a:cubicBezTo>
                    <a:cubicBezTo>
                      <a:pt x="514" y="689"/>
                      <a:pt x="514" y="689"/>
                      <a:pt x="513" y="688"/>
                    </a:cubicBezTo>
                    <a:cubicBezTo>
                      <a:pt x="512" y="688"/>
                      <a:pt x="512" y="687"/>
                      <a:pt x="512" y="687"/>
                    </a:cubicBezTo>
                    <a:cubicBezTo>
                      <a:pt x="512" y="687"/>
                      <a:pt x="511" y="686"/>
                      <a:pt x="511" y="685"/>
                    </a:cubicBezTo>
                    <a:cubicBezTo>
                      <a:pt x="511" y="684"/>
                      <a:pt x="511" y="682"/>
                      <a:pt x="512" y="682"/>
                    </a:cubicBezTo>
                    <a:cubicBezTo>
                      <a:pt x="513" y="682"/>
                      <a:pt x="514" y="682"/>
                      <a:pt x="514" y="682"/>
                    </a:cubicBezTo>
                    <a:cubicBezTo>
                      <a:pt x="514" y="682"/>
                      <a:pt x="514" y="681"/>
                      <a:pt x="514" y="681"/>
                    </a:cubicBezTo>
                    <a:cubicBezTo>
                      <a:pt x="515" y="681"/>
                      <a:pt x="516" y="680"/>
                      <a:pt x="515" y="679"/>
                    </a:cubicBezTo>
                    <a:cubicBezTo>
                      <a:pt x="515" y="679"/>
                      <a:pt x="514" y="679"/>
                      <a:pt x="514" y="678"/>
                    </a:cubicBezTo>
                    <a:cubicBezTo>
                      <a:pt x="514" y="678"/>
                      <a:pt x="513" y="677"/>
                      <a:pt x="513" y="677"/>
                    </a:cubicBezTo>
                    <a:cubicBezTo>
                      <a:pt x="513" y="676"/>
                      <a:pt x="513" y="675"/>
                      <a:pt x="512" y="675"/>
                    </a:cubicBezTo>
                    <a:cubicBezTo>
                      <a:pt x="512" y="675"/>
                      <a:pt x="511" y="675"/>
                      <a:pt x="511" y="674"/>
                    </a:cubicBezTo>
                    <a:cubicBezTo>
                      <a:pt x="511" y="674"/>
                      <a:pt x="511" y="673"/>
                      <a:pt x="511" y="673"/>
                    </a:cubicBezTo>
                    <a:cubicBezTo>
                      <a:pt x="511" y="672"/>
                      <a:pt x="510" y="672"/>
                      <a:pt x="510" y="672"/>
                    </a:cubicBezTo>
                    <a:cubicBezTo>
                      <a:pt x="510" y="672"/>
                      <a:pt x="511" y="671"/>
                      <a:pt x="511" y="671"/>
                    </a:cubicBezTo>
                    <a:cubicBezTo>
                      <a:pt x="511" y="670"/>
                      <a:pt x="511" y="670"/>
                      <a:pt x="510" y="669"/>
                    </a:cubicBezTo>
                    <a:cubicBezTo>
                      <a:pt x="510" y="669"/>
                      <a:pt x="509" y="668"/>
                      <a:pt x="510" y="668"/>
                    </a:cubicBezTo>
                    <a:cubicBezTo>
                      <a:pt x="510" y="667"/>
                      <a:pt x="510" y="667"/>
                      <a:pt x="511" y="668"/>
                    </a:cubicBezTo>
                    <a:cubicBezTo>
                      <a:pt x="511" y="668"/>
                      <a:pt x="511" y="668"/>
                      <a:pt x="512" y="668"/>
                    </a:cubicBezTo>
                    <a:cubicBezTo>
                      <a:pt x="513" y="668"/>
                      <a:pt x="513" y="669"/>
                      <a:pt x="513" y="669"/>
                    </a:cubicBezTo>
                    <a:cubicBezTo>
                      <a:pt x="514" y="669"/>
                      <a:pt x="514" y="669"/>
                      <a:pt x="514" y="669"/>
                    </a:cubicBezTo>
                    <a:cubicBezTo>
                      <a:pt x="514" y="668"/>
                      <a:pt x="515" y="668"/>
                      <a:pt x="516" y="669"/>
                    </a:cubicBezTo>
                    <a:cubicBezTo>
                      <a:pt x="516" y="669"/>
                      <a:pt x="517" y="669"/>
                      <a:pt x="517" y="670"/>
                    </a:cubicBezTo>
                    <a:cubicBezTo>
                      <a:pt x="518" y="670"/>
                      <a:pt x="519" y="671"/>
                      <a:pt x="519" y="672"/>
                    </a:cubicBezTo>
                    <a:cubicBezTo>
                      <a:pt x="519" y="672"/>
                      <a:pt x="519" y="673"/>
                      <a:pt x="519" y="673"/>
                    </a:cubicBezTo>
                    <a:cubicBezTo>
                      <a:pt x="520" y="673"/>
                      <a:pt x="520" y="674"/>
                      <a:pt x="520" y="673"/>
                    </a:cubicBezTo>
                    <a:cubicBezTo>
                      <a:pt x="520" y="673"/>
                      <a:pt x="520" y="671"/>
                      <a:pt x="520" y="671"/>
                    </a:cubicBezTo>
                    <a:cubicBezTo>
                      <a:pt x="521" y="671"/>
                      <a:pt x="522" y="671"/>
                      <a:pt x="522" y="670"/>
                    </a:cubicBezTo>
                    <a:cubicBezTo>
                      <a:pt x="522" y="670"/>
                      <a:pt x="522" y="669"/>
                      <a:pt x="523" y="670"/>
                    </a:cubicBezTo>
                    <a:cubicBezTo>
                      <a:pt x="523" y="670"/>
                      <a:pt x="525" y="671"/>
                      <a:pt x="525" y="671"/>
                    </a:cubicBezTo>
                    <a:cubicBezTo>
                      <a:pt x="525" y="672"/>
                      <a:pt x="526" y="672"/>
                      <a:pt x="526" y="672"/>
                    </a:cubicBezTo>
                    <a:cubicBezTo>
                      <a:pt x="527" y="672"/>
                      <a:pt x="528" y="670"/>
                      <a:pt x="528" y="670"/>
                    </a:cubicBezTo>
                    <a:cubicBezTo>
                      <a:pt x="528" y="669"/>
                      <a:pt x="526" y="669"/>
                      <a:pt x="526" y="668"/>
                    </a:cubicBezTo>
                    <a:cubicBezTo>
                      <a:pt x="526" y="667"/>
                      <a:pt x="526" y="667"/>
                      <a:pt x="527" y="666"/>
                    </a:cubicBezTo>
                    <a:cubicBezTo>
                      <a:pt x="527" y="665"/>
                      <a:pt x="528" y="665"/>
                      <a:pt x="530" y="665"/>
                    </a:cubicBezTo>
                    <a:cubicBezTo>
                      <a:pt x="531" y="665"/>
                      <a:pt x="531" y="665"/>
                      <a:pt x="532" y="666"/>
                    </a:cubicBezTo>
                    <a:cubicBezTo>
                      <a:pt x="532" y="666"/>
                      <a:pt x="533" y="667"/>
                      <a:pt x="535" y="667"/>
                    </a:cubicBezTo>
                    <a:cubicBezTo>
                      <a:pt x="536" y="668"/>
                      <a:pt x="537" y="667"/>
                      <a:pt x="537" y="668"/>
                    </a:cubicBezTo>
                    <a:cubicBezTo>
                      <a:pt x="538" y="668"/>
                      <a:pt x="539" y="668"/>
                      <a:pt x="540" y="668"/>
                    </a:cubicBezTo>
                    <a:cubicBezTo>
                      <a:pt x="541" y="668"/>
                      <a:pt x="542" y="668"/>
                      <a:pt x="542" y="669"/>
                    </a:cubicBezTo>
                    <a:cubicBezTo>
                      <a:pt x="543" y="669"/>
                      <a:pt x="543" y="670"/>
                      <a:pt x="544" y="670"/>
                    </a:cubicBezTo>
                    <a:cubicBezTo>
                      <a:pt x="544" y="669"/>
                      <a:pt x="545" y="667"/>
                      <a:pt x="546" y="668"/>
                    </a:cubicBezTo>
                    <a:cubicBezTo>
                      <a:pt x="547" y="669"/>
                      <a:pt x="548" y="669"/>
                      <a:pt x="548" y="669"/>
                    </a:cubicBezTo>
                    <a:cubicBezTo>
                      <a:pt x="549" y="668"/>
                      <a:pt x="549" y="667"/>
                      <a:pt x="548" y="666"/>
                    </a:cubicBezTo>
                    <a:cubicBezTo>
                      <a:pt x="548" y="666"/>
                      <a:pt x="546" y="665"/>
                      <a:pt x="547" y="664"/>
                    </a:cubicBezTo>
                    <a:cubicBezTo>
                      <a:pt x="547" y="663"/>
                      <a:pt x="548" y="662"/>
                      <a:pt x="549" y="663"/>
                    </a:cubicBezTo>
                    <a:cubicBezTo>
                      <a:pt x="549" y="665"/>
                      <a:pt x="549" y="666"/>
                      <a:pt x="550" y="666"/>
                    </a:cubicBezTo>
                    <a:cubicBezTo>
                      <a:pt x="552" y="667"/>
                      <a:pt x="553" y="666"/>
                      <a:pt x="554" y="666"/>
                    </a:cubicBezTo>
                    <a:cubicBezTo>
                      <a:pt x="554" y="666"/>
                      <a:pt x="555" y="667"/>
                      <a:pt x="554" y="666"/>
                    </a:cubicBezTo>
                    <a:cubicBezTo>
                      <a:pt x="554" y="665"/>
                      <a:pt x="553" y="664"/>
                      <a:pt x="554" y="663"/>
                    </a:cubicBezTo>
                    <a:cubicBezTo>
                      <a:pt x="555" y="663"/>
                      <a:pt x="555" y="661"/>
                      <a:pt x="555" y="661"/>
                    </a:cubicBezTo>
                    <a:cubicBezTo>
                      <a:pt x="554" y="661"/>
                      <a:pt x="553" y="661"/>
                      <a:pt x="552" y="660"/>
                    </a:cubicBezTo>
                    <a:cubicBezTo>
                      <a:pt x="552" y="659"/>
                      <a:pt x="552" y="658"/>
                      <a:pt x="552" y="657"/>
                    </a:cubicBezTo>
                    <a:cubicBezTo>
                      <a:pt x="552" y="656"/>
                      <a:pt x="553" y="655"/>
                      <a:pt x="553" y="654"/>
                    </a:cubicBezTo>
                    <a:cubicBezTo>
                      <a:pt x="553" y="653"/>
                      <a:pt x="555" y="647"/>
                      <a:pt x="555" y="647"/>
                    </a:cubicBezTo>
                    <a:cubicBezTo>
                      <a:pt x="555" y="646"/>
                      <a:pt x="557" y="646"/>
                      <a:pt x="558" y="646"/>
                    </a:cubicBezTo>
                    <a:cubicBezTo>
                      <a:pt x="558" y="646"/>
                      <a:pt x="559" y="646"/>
                      <a:pt x="559" y="647"/>
                    </a:cubicBezTo>
                    <a:cubicBezTo>
                      <a:pt x="558" y="648"/>
                      <a:pt x="559" y="648"/>
                      <a:pt x="559" y="648"/>
                    </a:cubicBezTo>
                    <a:cubicBezTo>
                      <a:pt x="560" y="649"/>
                      <a:pt x="561" y="649"/>
                      <a:pt x="561" y="649"/>
                    </a:cubicBezTo>
                    <a:cubicBezTo>
                      <a:pt x="562" y="648"/>
                      <a:pt x="563" y="648"/>
                      <a:pt x="563" y="648"/>
                    </a:cubicBezTo>
                    <a:cubicBezTo>
                      <a:pt x="564" y="648"/>
                      <a:pt x="564" y="647"/>
                      <a:pt x="564" y="646"/>
                    </a:cubicBezTo>
                    <a:cubicBezTo>
                      <a:pt x="564" y="645"/>
                      <a:pt x="564" y="645"/>
                      <a:pt x="564" y="644"/>
                    </a:cubicBezTo>
                    <a:cubicBezTo>
                      <a:pt x="564" y="643"/>
                      <a:pt x="564" y="641"/>
                      <a:pt x="564" y="641"/>
                    </a:cubicBezTo>
                    <a:cubicBezTo>
                      <a:pt x="564" y="640"/>
                      <a:pt x="564" y="638"/>
                      <a:pt x="564" y="638"/>
                    </a:cubicBezTo>
                    <a:cubicBezTo>
                      <a:pt x="563" y="637"/>
                      <a:pt x="563" y="637"/>
                      <a:pt x="563" y="636"/>
                    </a:cubicBezTo>
                    <a:cubicBezTo>
                      <a:pt x="563" y="635"/>
                      <a:pt x="563" y="635"/>
                      <a:pt x="562" y="635"/>
                    </a:cubicBezTo>
                    <a:cubicBezTo>
                      <a:pt x="561" y="634"/>
                      <a:pt x="559" y="635"/>
                      <a:pt x="560" y="634"/>
                    </a:cubicBezTo>
                    <a:cubicBezTo>
                      <a:pt x="560" y="632"/>
                      <a:pt x="560" y="632"/>
                      <a:pt x="561" y="631"/>
                    </a:cubicBezTo>
                    <a:cubicBezTo>
                      <a:pt x="562" y="630"/>
                      <a:pt x="563" y="630"/>
                      <a:pt x="563" y="629"/>
                    </a:cubicBezTo>
                    <a:cubicBezTo>
                      <a:pt x="563" y="629"/>
                      <a:pt x="563" y="628"/>
                      <a:pt x="562" y="628"/>
                    </a:cubicBezTo>
                    <a:cubicBezTo>
                      <a:pt x="561" y="627"/>
                      <a:pt x="559" y="627"/>
                      <a:pt x="559" y="627"/>
                    </a:cubicBezTo>
                    <a:cubicBezTo>
                      <a:pt x="559" y="626"/>
                      <a:pt x="560" y="623"/>
                      <a:pt x="560" y="623"/>
                    </a:cubicBezTo>
                    <a:cubicBezTo>
                      <a:pt x="561" y="623"/>
                      <a:pt x="561" y="623"/>
                      <a:pt x="562" y="624"/>
                    </a:cubicBezTo>
                    <a:cubicBezTo>
                      <a:pt x="563" y="625"/>
                      <a:pt x="563" y="625"/>
                      <a:pt x="564" y="624"/>
                    </a:cubicBezTo>
                    <a:cubicBezTo>
                      <a:pt x="565" y="624"/>
                      <a:pt x="565" y="624"/>
                      <a:pt x="566" y="623"/>
                    </a:cubicBezTo>
                    <a:cubicBezTo>
                      <a:pt x="566" y="622"/>
                      <a:pt x="566" y="622"/>
                      <a:pt x="567" y="622"/>
                    </a:cubicBezTo>
                    <a:cubicBezTo>
                      <a:pt x="568" y="621"/>
                      <a:pt x="569" y="622"/>
                      <a:pt x="569" y="622"/>
                    </a:cubicBezTo>
                    <a:cubicBezTo>
                      <a:pt x="569" y="623"/>
                      <a:pt x="569" y="624"/>
                      <a:pt x="570" y="624"/>
                    </a:cubicBezTo>
                    <a:cubicBezTo>
                      <a:pt x="570" y="625"/>
                      <a:pt x="571" y="625"/>
                      <a:pt x="571" y="626"/>
                    </a:cubicBezTo>
                    <a:cubicBezTo>
                      <a:pt x="572" y="627"/>
                      <a:pt x="574" y="627"/>
                      <a:pt x="575" y="627"/>
                    </a:cubicBezTo>
                    <a:cubicBezTo>
                      <a:pt x="575" y="626"/>
                      <a:pt x="575" y="626"/>
                      <a:pt x="576" y="627"/>
                    </a:cubicBezTo>
                    <a:cubicBezTo>
                      <a:pt x="577" y="627"/>
                      <a:pt x="578" y="628"/>
                      <a:pt x="578" y="628"/>
                    </a:cubicBezTo>
                    <a:cubicBezTo>
                      <a:pt x="579" y="628"/>
                      <a:pt x="579" y="627"/>
                      <a:pt x="580" y="628"/>
                    </a:cubicBezTo>
                    <a:cubicBezTo>
                      <a:pt x="581" y="628"/>
                      <a:pt x="582" y="628"/>
                      <a:pt x="583" y="628"/>
                    </a:cubicBezTo>
                    <a:cubicBezTo>
                      <a:pt x="584" y="629"/>
                      <a:pt x="584" y="629"/>
                      <a:pt x="585" y="629"/>
                    </a:cubicBezTo>
                    <a:cubicBezTo>
                      <a:pt x="586" y="629"/>
                      <a:pt x="586" y="628"/>
                      <a:pt x="587" y="628"/>
                    </a:cubicBezTo>
                    <a:cubicBezTo>
                      <a:pt x="588" y="629"/>
                      <a:pt x="589" y="628"/>
                      <a:pt x="589" y="628"/>
                    </a:cubicBezTo>
                    <a:cubicBezTo>
                      <a:pt x="588" y="627"/>
                      <a:pt x="588" y="627"/>
                      <a:pt x="588" y="627"/>
                    </a:cubicBezTo>
                    <a:cubicBezTo>
                      <a:pt x="587" y="627"/>
                      <a:pt x="584" y="625"/>
                      <a:pt x="583" y="624"/>
                    </a:cubicBezTo>
                    <a:cubicBezTo>
                      <a:pt x="582" y="623"/>
                      <a:pt x="580" y="620"/>
                      <a:pt x="579" y="620"/>
                    </a:cubicBezTo>
                    <a:cubicBezTo>
                      <a:pt x="578" y="619"/>
                      <a:pt x="574" y="617"/>
                      <a:pt x="573" y="616"/>
                    </a:cubicBezTo>
                    <a:cubicBezTo>
                      <a:pt x="571" y="615"/>
                      <a:pt x="570" y="613"/>
                      <a:pt x="569" y="611"/>
                    </a:cubicBezTo>
                    <a:cubicBezTo>
                      <a:pt x="567" y="609"/>
                      <a:pt x="567" y="607"/>
                      <a:pt x="566" y="605"/>
                    </a:cubicBezTo>
                    <a:cubicBezTo>
                      <a:pt x="565" y="603"/>
                      <a:pt x="565" y="602"/>
                      <a:pt x="565" y="601"/>
                    </a:cubicBezTo>
                    <a:cubicBezTo>
                      <a:pt x="565" y="599"/>
                      <a:pt x="565" y="597"/>
                      <a:pt x="565" y="596"/>
                    </a:cubicBezTo>
                    <a:cubicBezTo>
                      <a:pt x="565" y="595"/>
                      <a:pt x="564" y="594"/>
                      <a:pt x="563" y="593"/>
                    </a:cubicBezTo>
                    <a:cubicBezTo>
                      <a:pt x="564" y="592"/>
                      <a:pt x="564" y="592"/>
                      <a:pt x="564" y="592"/>
                    </a:cubicBezTo>
                    <a:cubicBezTo>
                      <a:pt x="564" y="592"/>
                      <a:pt x="565" y="591"/>
                      <a:pt x="565" y="590"/>
                    </a:cubicBezTo>
                    <a:cubicBezTo>
                      <a:pt x="565" y="589"/>
                      <a:pt x="565" y="588"/>
                      <a:pt x="566" y="588"/>
                    </a:cubicBezTo>
                    <a:cubicBezTo>
                      <a:pt x="567" y="587"/>
                      <a:pt x="570" y="586"/>
                      <a:pt x="571" y="586"/>
                    </a:cubicBezTo>
                    <a:cubicBezTo>
                      <a:pt x="572" y="586"/>
                      <a:pt x="574" y="586"/>
                      <a:pt x="575" y="586"/>
                    </a:cubicBezTo>
                    <a:cubicBezTo>
                      <a:pt x="575" y="586"/>
                      <a:pt x="577" y="586"/>
                      <a:pt x="576" y="585"/>
                    </a:cubicBezTo>
                    <a:cubicBezTo>
                      <a:pt x="576" y="584"/>
                      <a:pt x="575" y="583"/>
                      <a:pt x="576" y="583"/>
                    </a:cubicBezTo>
                    <a:cubicBezTo>
                      <a:pt x="577" y="582"/>
                      <a:pt x="578" y="582"/>
                      <a:pt x="578" y="581"/>
                    </a:cubicBezTo>
                    <a:cubicBezTo>
                      <a:pt x="578" y="580"/>
                      <a:pt x="578" y="579"/>
                      <a:pt x="578" y="578"/>
                    </a:cubicBezTo>
                    <a:cubicBezTo>
                      <a:pt x="577" y="577"/>
                      <a:pt x="577" y="577"/>
                      <a:pt x="576" y="576"/>
                    </a:cubicBezTo>
                    <a:cubicBezTo>
                      <a:pt x="576" y="575"/>
                      <a:pt x="575" y="575"/>
                      <a:pt x="575" y="574"/>
                    </a:cubicBezTo>
                    <a:cubicBezTo>
                      <a:pt x="576" y="573"/>
                      <a:pt x="576" y="573"/>
                      <a:pt x="576" y="572"/>
                    </a:cubicBezTo>
                    <a:cubicBezTo>
                      <a:pt x="575" y="571"/>
                      <a:pt x="576" y="570"/>
                      <a:pt x="576" y="569"/>
                    </a:cubicBezTo>
                    <a:cubicBezTo>
                      <a:pt x="577" y="568"/>
                      <a:pt x="579" y="566"/>
                      <a:pt x="580" y="566"/>
                    </a:cubicBezTo>
                    <a:cubicBezTo>
                      <a:pt x="580" y="566"/>
                      <a:pt x="582" y="565"/>
                      <a:pt x="583" y="564"/>
                    </a:cubicBezTo>
                    <a:cubicBezTo>
                      <a:pt x="583" y="563"/>
                      <a:pt x="585" y="562"/>
                      <a:pt x="585" y="561"/>
                    </a:cubicBezTo>
                    <a:cubicBezTo>
                      <a:pt x="585" y="560"/>
                      <a:pt x="586" y="559"/>
                      <a:pt x="586" y="558"/>
                    </a:cubicBezTo>
                    <a:cubicBezTo>
                      <a:pt x="586" y="557"/>
                      <a:pt x="586" y="554"/>
                      <a:pt x="588" y="554"/>
                    </a:cubicBezTo>
                    <a:cubicBezTo>
                      <a:pt x="590" y="555"/>
                      <a:pt x="591" y="555"/>
                      <a:pt x="591" y="554"/>
                    </a:cubicBezTo>
                    <a:cubicBezTo>
                      <a:pt x="591" y="554"/>
                      <a:pt x="591" y="553"/>
                      <a:pt x="592" y="553"/>
                    </a:cubicBezTo>
                    <a:cubicBezTo>
                      <a:pt x="592" y="553"/>
                      <a:pt x="593" y="553"/>
                      <a:pt x="594" y="552"/>
                    </a:cubicBezTo>
                    <a:cubicBezTo>
                      <a:pt x="594" y="551"/>
                      <a:pt x="595" y="551"/>
                      <a:pt x="595" y="551"/>
                    </a:cubicBezTo>
                    <a:cubicBezTo>
                      <a:pt x="596" y="551"/>
                      <a:pt x="597" y="550"/>
                      <a:pt x="597" y="549"/>
                    </a:cubicBezTo>
                    <a:cubicBezTo>
                      <a:pt x="597" y="549"/>
                      <a:pt x="594" y="548"/>
                      <a:pt x="593" y="547"/>
                    </a:cubicBezTo>
                    <a:cubicBezTo>
                      <a:pt x="592" y="547"/>
                      <a:pt x="591" y="547"/>
                      <a:pt x="591" y="546"/>
                    </a:cubicBezTo>
                    <a:cubicBezTo>
                      <a:pt x="590" y="545"/>
                      <a:pt x="590" y="545"/>
                      <a:pt x="589" y="545"/>
                    </a:cubicBezTo>
                    <a:cubicBezTo>
                      <a:pt x="588" y="544"/>
                      <a:pt x="587" y="544"/>
                      <a:pt x="586" y="544"/>
                    </a:cubicBezTo>
                    <a:cubicBezTo>
                      <a:pt x="585" y="544"/>
                      <a:pt x="585" y="543"/>
                      <a:pt x="584" y="543"/>
                    </a:cubicBezTo>
                    <a:cubicBezTo>
                      <a:pt x="582" y="542"/>
                      <a:pt x="582" y="542"/>
                      <a:pt x="582" y="541"/>
                    </a:cubicBezTo>
                    <a:cubicBezTo>
                      <a:pt x="582" y="541"/>
                      <a:pt x="582" y="541"/>
                      <a:pt x="581" y="540"/>
                    </a:cubicBezTo>
                    <a:cubicBezTo>
                      <a:pt x="580" y="539"/>
                      <a:pt x="579" y="538"/>
                      <a:pt x="580" y="537"/>
                    </a:cubicBezTo>
                    <a:cubicBezTo>
                      <a:pt x="580" y="537"/>
                      <a:pt x="581" y="533"/>
                      <a:pt x="580" y="532"/>
                    </a:cubicBezTo>
                    <a:cubicBezTo>
                      <a:pt x="580" y="532"/>
                      <a:pt x="579" y="532"/>
                      <a:pt x="577" y="532"/>
                    </a:cubicBezTo>
                    <a:cubicBezTo>
                      <a:pt x="575" y="532"/>
                      <a:pt x="575" y="532"/>
                      <a:pt x="575" y="531"/>
                    </a:cubicBezTo>
                    <a:cubicBezTo>
                      <a:pt x="575" y="531"/>
                      <a:pt x="575" y="530"/>
                      <a:pt x="574" y="530"/>
                    </a:cubicBezTo>
                    <a:cubicBezTo>
                      <a:pt x="573" y="530"/>
                      <a:pt x="572" y="528"/>
                      <a:pt x="573" y="527"/>
                    </a:cubicBezTo>
                    <a:cubicBezTo>
                      <a:pt x="574" y="526"/>
                      <a:pt x="575" y="523"/>
                      <a:pt x="575" y="522"/>
                    </a:cubicBezTo>
                    <a:cubicBezTo>
                      <a:pt x="574" y="521"/>
                      <a:pt x="574" y="520"/>
                      <a:pt x="574" y="519"/>
                    </a:cubicBezTo>
                    <a:cubicBezTo>
                      <a:pt x="574" y="517"/>
                      <a:pt x="574" y="516"/>
                      <a:pt x="574" y="515"/>
                    </a:cubicBezTo>
                    <a:cubicBezTo>
                      <a:pt x="574" y="514"/>
                      <a:pt x="574" y="512"/>
                      <a:pt x="573" y="512"/>
                    </a:cubicBezTo>
                    <a:cubicBezTo>
                      <a:pt x="572" y="511"/>
                      <a:pt x="571" y="511"/>
                      <a:pt x="571" y="510"/>
                    </a:cubicBezTo>
                    <a:cubicBezTo>
                      <a:pt x="571" y="508"/>
                      <a:pt x="572" y="508"/>
                      <a:pt x="572" y="508"/>
                    </a:cubicBezTo>
                    <a:cubicBezTo>
                      <a:pt x="573" y="508"/>
                      <a:pt x="573" y="507"/>
                      <a:pt x="573" y="506"/>
                    </a:cubicBezTo>
                    <a:cubicBezTo>
                      <a:pt x="573" y="505"/>
                      <a:pt x="573" y="504"/>
                      <a:pt x="573" y="504"/>
                    </a:cubicBezTo>
                    <a:cubicBezTo>
                      <a:pt x="574" y="504"/>
                      <a:pt x="575" y="505"/>
                      <a:pt x="576" y="505"/>
                    </a:cubicBezTo>
                    <a:cubicBezTo>
                      <a:pt x="577" y="505"/>
                      <a:pt x="578" y="505"/>
                      <a:pt x="578" y="505"/>
                    </a:cubicBezTo>
                    <a:cubicBezTo>
                      <a:pt x="578" y="504"/>
                      <a:pt x="578" y="504"/>
                      <a:pt x="579" y="504"/>
                    </a:cubicBezTo>
                    <a:cubicBezTo>
                      <a:pt x="580" y="504"/>
                      <a:pt x="582" y="503"/>
                      <a:pt x="583" y="503"/>
                    </a:cubicBezTo>
                    <a:cubicBezTo>
                      <a:pt x="583" y="503"/>
                      <a:pt x="583" y="504"/>
                      <a:pt x="584" y="503"/>
                    </a:cubicBezTo>
                    <a:cubicBezTo>
                      <a:pt x="586" y="503"/>
                      <a:pt x="589" y="501"/>
                      <a:pt x="590" y="502"/>
                    </a:cubicBezTo>
                    <a:cubicBezTo>
                      <a:pt x="591" y="503"/>
                      <a:pt x="592" y="503"/>
                      <a:pt x="592" y="502"/>
                    </a:cubicBezTo>
                    <a:cubicBezTo>
                      <a:pt x="592" y="501"/>
                      <a:pt x="593" y="501"/>
                      <a:pt x="593" y="500"/>
                    </a:cubicBezTo>
                    <a:cubicBezTo>
                      <a:pt x="594" y="499"/>
                      <a:pt x="594" y="497"/>
                      <a:pt x="593" y="496"/>
                    </a:cubicBezTo>
                    <a:cubicBezTo>
                      <a:pt x="593" y="495"/>
                      <a:pt x="594" y="495"/>
                      <a:pt x="595" y="495"/>
                    </a:cubicBezTo>
                    <a:cubicBezTo>
                      <a:pt x="596" y="495"/>
                      <a:pt x="596" y="494"/>
                      <a:pt x="597" y="493"/>
                    </a:cubicBezTo>
                    <a:cubicBezTo>
                      <a:pt x="597" y="492"/>
                      <a:pt x="598" y="490"/>
                      <a:pt x="597" y="489"/>
                    </a:cubicBezTo>
                    <a:cubicBezTo>
                      <a:pt x="596" y="488"/>
                      <a:pt x="595" y="486"/>
                      <a:pt x="595" y="485"/>
                    </a:cubicBezTo>
                    <a:cubicBezTo>
                      <a:pt x="595" y="485"/>
                      <a:pt x="596" y="484"/>
                      <a:pt x="597" y="484"/>
                    </a:cubicBezTo>
                    <a:cubicBezTo>
                      <a:pt x="600" y="483"/>
                      <a:pt x="600" y="483"/>
                      <a:pt x="600" y="483"/>
                    </a:cubicBezTo>
                    <a:cubicBezTo>
                      <a:pt x="600" y="482"/>
                      <a:pt x="601" y="482"/>
                      <a:pt x="601" y="482"/>
                    </a:cubicBezTo>
                    <a:cubicBezTo>
                      <a:pt x="602" y="482"/>
                      <a:pt x="604" y="481"/>
                      <a:pt x="604" y="480"/>
                    </a:cubicBezTo>
                    <a:cubicBezTo>
                      <a:pt x="605" y="479"/>
                      <a:pt x="606" y="478"/>
                      <a:pt x="606" y="478"/>
                    </a:cubicBezTo>
                    <a:cubicBezTo>
                      <a:pt x="607" y="478"/>
                      <a:pt x="611" y="478"/>
                      <a:pt x="613" y="478"/>
                    </a:cubicBezTo>
                    <a:cubicBezTo>
                      <a:pt x="615" y="479"/>
                      <a:pt x="617" y="480"/>
                      <a:pt x="618" y="482"/>
                    </a:cubicBezTo>
                    <a:cubicBezTo>
                      <a:pt x="620" y="484"/>
                      <a:pt x="621" y="486"/>
                      <a:pt x="622" y="487"/>
                    </a:cubicBezTo>
                    <a:cubicBezTo>
                      <a:pt x="624" y="487"/>
                      <a:pt x="626" y="487"/>
                      <a:pt x="628" y="488"/>
                    </a:cubicBezTo>
                    <a:cubicBezTo>
                      <a:pt x="630" y="488"/>
                      <a:pt x="632" y="489"/>
                      <a:pt x="633" y="490"/>
                    </a:cubicBezTo>
                    <a:cubicBezTo>
                      <a:pt x="634" y="490"/>
                      <a:pt x="636" y="491"/>
                      <a:pt x="637" y="491"/>
                    </a:cubicBezTo>
                    <a:cubicBezTo>
                      <a:pt x="639" y="491"/>
                      <a:pt x="644" y="490"/>
                      <a:pt x="646" y="490"/>
                    </a:cubicBezTo>
                    <a:cubicBezTo>
                      <a:pt x="647" y="490"/>
                      <a:pt x="649" y="490"/>
                      <a:pt x="649" y="490"/>
                    </a:cubicBezTo>
                    <a:cubicBezTo>
                      <a:pt x="649" y="491"/>
                      <a:pt x="649" y="491"/>
                      <a:pt x="649" y="491"/>
                    </a:cubicBezTo>
                    <a:cubicBezTo>
                      <a:pt x="649" y="491"/>
                      <a:pt x="648" y="494"/>
                      <a:pt x="649" y="495"/>
                    </a:cubicBezTo>
                    <a:cubicBezTo>
                      <a:pt x="649" y="495"/>
                      <a:pt x="652" y="498"/>
                      <a:pt x="652" y="499"/>
                    </a:cubicBezTo>
                    <a:cubicBezTo>
                      <a:pt x="652" y="500"/>
                      <a:pt x="652" y="503"/>
                      <a:pt x="651" y="503"/>
                    </a:cubicBezTo>
                    <a:cubicBezTo>
                      <a:pt x="650" y="504"/>
                      <a:pt x="649" y="504"/>
                      <a:pt x="649" y="505"/>
                    </a:cubicBezTo>
                    <a:cubicBezTo>
                      <a:pt x="649" y="506"/>
                      <a:pt x="649" y="506"/>
                      <a:pt x="649" y="507"/>
                    </a:cubicBezTo>
                    <a:cubicBezTo>
                      <a:pt x="650" y="507"/>
                      <a:pt x="651" y="509"/>
                      <a:pt x="650" y="509"/>
                    </a:cubicBezTo>
                    <a:cubicBezTo>
                      <a:pt x="650" y="510"/>
                      <a:pt x="648" y="511"/>
                      <a:pt x="649" y="512"/>
                    </a:cubicBezTo>
                    <a:cubicBezTo>
                      <a:pt x="649" y="513"/>
                      <a:pt x="651" y="514"/>
                      <a:pt x="651" y="514"/>
                    </a:cubicBezTo>
                    <a:cubicBezTo>
                      <a:pt x="652" y="514"/>
                      <a:pt x="653" y="514"/>
                      <a:pt x="653" y="514"/>
                    </a:cubicBezTo>
                    <a:cubicBezTo>
                      <a:pt x="654" y="515"/>
                      <a:pt x="655" y="518"/>
                      <a:pt x="654" y="519"/>
                    </a:cubicBezTo>
                    <a:cubicBezTo>
                      <a:pt x="654" y="520"/>
                      <a:pt x="654" y="521"/>
                      <a:pt x="655" y="521"/>
                    </a:cubicBezTo>
                    <a:cubicBezTo>
                      <a:pt x="656" y="521"/>
                      <a:pt x="657" y="520"/>
                      <a:pt x="657" y="521"/>
                    </a:cubicBezTo>
                    <a:cubicBezTo>
                      <a:pt x="657" y="523"/>
                      <a:pt x="658" y="523"/>
                      <a:pt x="658" y="523"/>
                    </a:cubicBezTo>
                    <a:cubicBezTo>
                      <a:pt x="659" y="524"/>
                      <a:pt x="662" y="525"/>
                      <a:pt x="662" y="526"/>
                    </a:cubicBezTo>
                    <a:cubicBezTo>
                      <a:pt x="662" y="527"/>
                      <a:pt x="661" y="527"/>
                      <a:pt x="662" y="528"/>
                    </a:cubicBezTo>
                    <a:cubicBezTo>
                      <a:pt x="663" y="529"/>
                      <a:pt x="665" y="531"/>
                      <a:pt x="665" y="532"/>
                    </a:cubicBezTo>
                    <a:cubicBezTo>
                      <a:pt x="665" y="533"/>
                      <a:pt x="664" y="533"/>
                      <a:pt x="664" y="533"/>
                    </a:cubicBezTo>
                    <a:cubicBezTo>
                      <a:pt x="663" y="533"/>
                      <a:pt x="662" y="534"/>
                      <a:pt x="663" y="534"/>
                    </a:cubicBezTo>
                    <a:cubicBezTo>
                      <a:pt x="663" y="535"/>
                      <a:pt x="664" y="536"/>
                      <a:pt x="665" y="537"/>
                    </a:cubicBezTo>
                    <a:cubicBezTo>
                      <a:pt x="665" y="537"/>
                      <a:pt x="667" y="538"/>
                      <a:pt x="666" y="538"/>
                    </a:cubicBezTo>
                    <a:cubicBezTo>
                      <a:pt x="665" y="539"/>
                      <a:pt x="664" y="541"/>
                      <a:pt x="665" y="542"/>
                    </a:cubicBezTo>
                    <a:cubicBezTo>
                      <a:pt x="665" y="542"/>
                      <a:pt x="666" y="544"/>
                      <a:pt x="667" y="544"/>
                    </a:cubicBezTo>
                    <a:cubicBezTo>
                      <a:pt x="668" y="544"/>
                      <a:pt x="670" y="545"/>
                      <a:pt x="670" y="546"/>
                    </a:cubicBezTo>
                    <a:cubicBezTo>
                      <a:pt x="670" y="547"/>
                      <a:pt x="671" y="547"/>
                      <a:pt x="671" y="548"/>
                    </a:cubicBezTo>
                    <a:cubicBezTo>
                      <a:pt x="672" y="548"/>
                      <a:pt x="671" y="550"/>
                      <a:pt x="671" y="551"/>
                    </a:cubicBezTo>
                    <a:cubicBezTo>
                      <a:pt x="671" y="552"/>
                      <a:pt x="670" y="554"/>
                      <a:pt x="671" y="554"/>
                    </a:cubicBezTo>
                    <a:cubicBezTo>
                      <a:pt x="671" y="555"/>
                      <a:pt x="671" y="556"/>
                      <a:pt x="672" y="557"/>
                    </a:cubicBezTo>
                    <a:cubicBezTo>
                      <a:pt x="673" y="557"/>
                      <a:pt x="674" y="557"/>
                      <a:pt x="673" y="559"/>
                    </a:cubicBezTo>
                    <a:cubicBezTo>
                      <a:pt x="673" y="560"/>
                      <a:pt x="673" y="561"/>
                      <a:pt x="673" y="562"/>
                    </a:cubicBezTo>
                    <a:cubicBezTo>
                      <a:pt x="672" y="562"/>
                      <a:pt x="672" y="563"/>
                      <a:pt x="673" y="564"/>
                    </a:cubicBezTo>
                    <a:cubicBezTo>
                      <a:pt x="673" y="564"/>
                      <a:pt x="673" y="564"/>
                      <a:pt x="672" y="565"/>
                    </a:cubicBezTo>
                    <a:cubicBezTo>
                      <a:pt x="672" y="565"/>
                      <a:pt x="671" y="566"/>
                      <a:pt x="672" y="566"/>
                    </a:cubicBezTo>
                    <a:cubicBezTo>
                      <a:pt x="673" y="566"/>
                      <a:pt x="675" y="566"/>
                      <a:pt x="675" y="568"/>
                    </a:cubicBezTo>
                    <a:cubicBezTo>
                      <a:pt x="675" y="569"/>
                      <a:pt x="674" y="572"/>
                      <a:pt x="675" y="573"/>
                    </a:cubicBezTo>
                    <a:cubicBezTo>
                      <a:pt x="676" y="574"/>
                      <a:pt x="676" y="573"/>
                      <a:pt x="676" y="575"/>
                    </a:cubicBezTo>
                    <a:cubicBezTo>
                      <a:pt x="676" y="576"/>
                      <a:pt x="678" y="577"/>
                      <a:pt x="678" y="578"/>
                    </a:cubicBezTo>
                    <a:cubicBezTo>
                      <a:pt x="679" y="579"/>
                      <a:pt x="682" y="581"/>
                      <a:pt x="682" y="581"/>
                    </a:cubicBezTo>
                    <a:cubicBezTo>
                      <a:pt x="683" y="581"/>
                      <a:pt x="686" y="581"/>
                      <a:pt x="686" y="582"/>
                    </a:cubicBezTo>
                    <a:cubicBezTo>
                      <a:pt x="687" y="583"/>
                      <a:pt x="688" y="585"/>
                      <a:pt x="689" y="585"/>
                    </a:cubicBezTo>
                    <a:cubicBezTo>
                      <a:pt x="689" y="585"/>
                      <a:pt x="690" y="584"/>
                      <a:pt x="691" y="584"/>
                    </a:cubicBezTo>
                    <a:cubicBezTo>
                      <a:pt x="692" y="585"/>
                      <a:pt x="694" y="585"/>
                      <a:pt x="695" y="586"/>
                    </a:cubicBezTo>
                    <a:cubicBezTo>
                      <a:pt x="696" y="587"/>
                      <a:pt x="697" y="589"/>
                      <a:pt x="698" y="589"/>
                    </a:cubicBezTo>
                    <a:cubicBezTo>
                      <a:pt x="699" y="589"/>
                      <a:pt x="702" y="589"/>
                      <a:pt x="703" y="590"/>
                    </a:cubicBezTo>
                    <a:cubicBezTo>
                      <a:pt x="704" y="591"/>
                      <a:pt x="704" y="594"/>
                      <a:pt x="704" y="594"/>
                    </a:cubicBezTo>
                    <a:cubicBezTo>
                      <a:pt x="705" y="595"/>
                      <a:pt x="705" y="595"/>
                      <a:pt x="705" y="596"/>
                    </a:cubicBezTo>
                    <a:cubicBezTo>
                      <a:pt x="705" y="597"/>
                      <a:pt x="706" y="598"/>
                      <a:pt x="706" y="599"/>
                    </a:cubicBezTo>
                    <a:cubicBezTo>
                      <a:pt x="706" y="600"/>
                      <a:pt x="707" y="603"/>
                      <a:pt x="707" y="603"/>
                    </a:cubicBezTo>
                    <a:cubicBezTo>
                      <a:pt x="708" y="604"/>
                      <a:pt x="709" y="604"/>
                      <a:pt x="710" y="604"/>
                    </a:cubicBezTo>
                    <a:cubicBezTo>
                      <a:pt x="711" y="604"/>
                      <a:pt x="712" y="604"/>
                      <a:pt x="712" y="604"/>
                    </a:cubicBezTo>
                    <a:cubicBezTo>
                      <a:pt x="712" y="604"/>
                      <a:pt x="713" y="603"/>
                      <a:pt x="713" y="603"/>
                    </a:cubicBezTo>
                    <a:cubicBezTo>
                      <a:pt x="714" y="604"/>
                      <a:pt x="714" y="604"/>
                      <a:pt x="715" y="604"/>
                    </a:cubicBezTo>
                    <a:cubicBezTo>
                      <a:pt x="716" y="604"/>
                      <a:pt x="717" y="603"/>
                      <a:pt x="717" y="603"/>
                    </a:cubicBezTo>
                    <a:cubicBezTo>
                      <a:pt x="722" y="607"/>
                      <a:pt x="722" y="607"/>
                      <a:pt x="722" y="607"/>
                    </a:cubicBezTo>
                    <a:cubicBezTo>
                      <a:pt x="724" y="608"/>
                      <a:pt x="724" y="608"/>
                      <a:pt x="724" y="608"/>
                    </a:cubicBezTo>
                    <a:cubicBezTo>
                      <a:pt x="726" y="608"/>
                      <a:pt x="726" y="608"/>
                      <a:pt x="726" y="608"/>
                    </a:cubicBezTo>
                    <a:cubicBezTo>
                      <a:pt x="726" y="608"/>
                      <a:pt x="729" y="608"/>
                      <a:pt x="730" y="610"/>
                    </a:cubicBezTo>
                    <a:cubicBezTo>
                      <a:pt x="731" y="612"/>
                      <a:pt x="731" y="613"/>
                      <a:pt x="731" y="614"/>
                    </a:cubicBezTo>
                    <a:cubicBezTo>
                      <a:pt x="732" y="614"/>
                      <a:pt x="732" y="615"/>
                      <a:pt x="733" y="615"/>
                    </a:cubicBezTo>
                    <a:cubicBezTo>
                      <a:pt x="734" y="614"/>
                      <a:pt x="735" y="613"/>
                      <a:pt x="736" y="614"/>
                    </a:cubicBezTo>
                    <a:cubicBezTo>
                      <a:pt x="736" y="615"/>
                      <a:pt x="737" y="616"/>
                      <a:pt x="738" y="616"/>
                    </a:cubicBezTo>
                    <a:cubicBezTo>
                      <a:pt x="739" y="616"/>
                      <a:pt x="739" y="616"/>
                      <a:pt x="739" y="616"/>
                    </a:cubicBezTo>
                    <a:cubicBezTo>
                      <a:pt x="741" y="621"/>
                      <a:pt x="741" y="621"/>
                      <a:pt x="741" y="621"/>
                    </a:cubicBezTo>
                    <a:cubicBezTo>
                      <a:pt x="741" y="621"/>
                      <a:pt x="742" y="619"/>
                      <a:pt x="743" y="618"/>
                    </a:cubicBezTo>
                    <a:cubicBezTo>
                      <a:pt x="743" y="617"/>
                      <a:pt x="745" y="615"/>
                      <a:pt x="745" y="614"/>
                    </a:cubicBezTo>
                    <a:cubicBezTo>
                      <a:pt x="745" y="613"/>
                      <a:pt x="745" y="611"/>
                      <a:pt x="746" y="610"/>
                    </a:cubicBezTo>
                    <a:cubicBezTo>
                      <a:pt x="746" y="609"/>
                      <a:pt x="747" y="607"/>
                      <a:pt x="747" y="605"/>
                    </a:cubicBezTo>
                    <a:cubicBezTo>
                      <a:pt x="747" y="604"/>
                      <a:pt x="747" y="604"/>
                      <a:pt x="746" y="603"/>
                    </a:cubicBezTo>
                    <a:cubicBezTo>
                      <a:pt x="745" y="602"/>
                      <a:pt x="746" y="599"/>
                      <a:pt x="747" y="600"/>
                    </a:cubicBezTo>
                    <a:cubicBezTo>
                      <a:pt x="748" y="600"/>
                      <a:pt x="748" y="601"/>
                      <a:pt x="749" y="601"/>
                    </a:cubicBezTo>
                    <a:cubicBezTo>
                      <a:pt x="750" y="601"/>
                      <a:pt x="751" y="600"/>
                      <a:pt x="751" y="601"/>
                    </a:cubicBezTo>
                    <a:cubicBezTo>
                      <a:pt x="752" y="601"/>
                      <a:pt x="752" y="601"/>
                      <a:pt x="753" y="600"/>
                    </a:cubicBezTo>
                    <a:cubicBezTo>
                      <a:pt x="753" y="599"/>
                      <a:pt x="754" y="598"/>
                      <a:pt x="754" y="596"/>
                    </a:cubicBezTo>
                    <a:cubicBezTo>
                      <a:pt x="754" y="595"/>
                      <a:pt x="755" y="594"/>
                      <a:pt x="755" y="593"/>
                    </a:cubicBezTo>
                    <a:cubicBezTo>
                      <a:pt x="755" y="592"/>
                      <a:pt x="756" y="591"/>
                      <a:pt x="756" y="592"/>
                    </a:cubicBezTo>
                    <a:cubicBezTo>
                      <a:pt x="757" y="593"/>
                      <a:pt x="757" y="595"/>
                      <a:pt x="757" y="595"/>
                    </a:cubicBezTo>
                    <a:cubicBezTo>
                      <a:pt x="758" y="596"/>
                      <a:pt x="759" y="597"/>
                      <a:pt x="759" y="598"/>
                    </a:cubicBezTo>
                    <a:cubicBezTo>
                      <a:pt x="759" y="600"/>
                      <a:pt x="760" y="602"/>
                      <a:pt x="761" y="602"/>
                    </a:cubicBezTo>
                    <a:cubicBezTo>
                      <a:pt x="762" y="602"/>
                      <a:pt x="766" y="602"/>
                      <a:pt x="766" y="603"/>
                    </a:cubicBezTo>
                    <a:cubicBezTo>
                      <a:pt x="766" y="604"/>
                      <a:pt x="764" y="606"/>
                      <a:pt x="766" y="606"/>
                    </a:cubicBezTo>
                    <a:cubicBezTo>
                      <a:pt x="767" y="606"/>
                      <a:pt x="769" y="607"/>
                      <a:pt x="769" y="608"/>
                    </a:cubicBezTo>
                    <a:cubicBezTo>
                      <a:pt x="769" y="609"/>
                      <a:pt x="771" y="608"/>
                      <a:pt x="771" y="610"/>
                    </a:cubicBezTo>
                    <a:cubicBezTo>
                      <a:pt x="772" y="611"/>
                      <a:pt x="772" y="612"/>
                      <a:pt x="772" y="614"/>
                    </a:cubicBezTo>
                    <a:cubicBezTo>
                      <a:pt x="771" y="615"/>
                      <a:pt x="771" y="617"/>
                      <a:pt x="772" y="619"/>
                    </a:cubicBezTo>
                    <a:cubicBezTo>
                      <a:pt x="773" y="620"/>
                      <a:pt x="773" y="623"/>
                      <a:pt x="772" y="623"/>
                    </a:cubicBezTo>
                    <a:cubicBezTo>
                      <a:pt x="771" y="623"/>
                      <a:pt x="771" y="624"/>
                      <a:pt x="770" y="624"/>
                    </a:cubicBezTo>
                    <a:cubicBezTo>
                      <a:pt x="769" y="625"/>
                      <a:pt x="768" y="626"/>
                      <a:pt x="769" y="627"/>
                    </a:cubicBezTo>
                    <a:cubicBezTo>
                      <a:pt x="770" y="628"/>
                      <a:pt x="770" y="629"/>
                      <a:pt x="771" y="629"/>
                    </a:cubicBezTo>
                    <a:cubicBezTo>
                      <a:pt x="772" y="630"/>
                      <a:pt x="773" y="629"/>
                      <a:pt x="774" y="630"/>
                    </a:cubicBezTo>
                    <a:cubicBezTo>
                      <a:pt x="775" y="631"/>
                      <a:pt x="776" y="630"/>
                      <a:pt x="776" y="631"/>
                    </a:cubicBezTo>
                    <a:cubicBezTo>
                      <a:pt x="777" y="633"/>
                      <a:pt x="778" y="633"/>
                      <a:pt x="778" y="632"/>
                    </a:cubicBezTo>
                    <a:cubicBezTo>
                      <a:pt x="779" y="631"/>
                      <a:pt x="780" y="630"/>
                      <a:pt x="780" y="628"/>
                    </a:cubicBezTo>
                    <a:cubicBezTo>
                      <a:pt x="780" y="626"/>
                      <a:pt x="780" y="623"/>
                      <a:pt x="781" y="622"/>
                    </a:cubicBezTo>
                    <a:cubicBezTo>
                      <a:pt x="782" y="622"/>
                      <a:pt x="782" y="622"/>
                      <a:pt x="782" y="621"/>
                    </a:cubicBezTo>
                    <a:cubicBezTo>
                      <a:pt x="782" y="621"/>
                      <a:pt x="784" y="622"/>
                      <a:pt x="785" y="622"/>
                    </a:cubicBezTo>
                    <a:cubicBezTo>
                      <a:pt x="787" y="622"/>
                      <a:pt x="788" y="623"/>
                      <a:pt x="789" y="622"/>
                    </a:cubicBezTo>
                    <a:cubicBezTo>
                      <a:pt x="790" y="622"/>
                      <a:pt x="792" y="620"/>
                      <a:pt x="792" y="620"/>
                    </a:cubicBezTo>
                    <a:cubicBezTo>
                      <a:pt x="793" y="620"/>
                      <a:pt x="793" y="621"/>
                      <a:pt x="792" y="622"/>
                    </a:cubicBezTo>
                    <a:cubicBezTo>
                      <a:pt x="792" y="623"/>
                      <a:pt x="790" y="624"/>
                      <a:pt x="791" y="625"/>
                    </a:cubicBezTo>
                    <a:cubicBezTo>
                      <a:pt x="791" y="626"/>
                      <a:pt x="791" y="626"/>
                      <a:pt x="792" y="625"/>
                    </a:cubicBezTo>
                    <a:cubicBezTo>
                      <a:pt x="793" y="624"/>
                      <a:pt x="793" y="623"/>
                      <a:pt x="794" y="623"/>
                    </a:cubicBezTo>
                    <a:cubicBezTo>
                      <a:pt x="794" y="622"/>
                      <a:pt x="794" y="622"/>
                      <a:pt x="794" y="622"/>
                    </a:cubicBezTo>
                    <a:cubicBezTo>
                      <a:pt x="795" y="623"/>
                      <a:pt x="797" y="626"/>
                      <a:pt x="798" y="627"/>
                    </a:cubicBezTo>
                    <a:cubicBezTo>
                      <a:pt x="799" y="628"/>
                      <a:pt x="800" y="630"/>
                      <a:pt x="800" y="632"/>
                    </a:cubicBezTo>
                    <a:cubicBezTo>
                      <a:pt x="801" y="633"/>
                      <a:pt x="802" y="635"/>
                      <a:pt x="802" y="636"/>
                    </a:cubicBezTo>
                    <a:cubicBezTo>
                      <a:pt x="803" y="637"/>
                      <a:pt x="803" y="637"/>
                      <a:pt x="804" y="637"/>
                    </a:cubicBezTo>
                    <a:cubicBezTo>
                      <a:pt x="805" y="638"/>
                      <a:pt x="808" y="640"/>
                      <a:pt x="810" y="641"/>
                    </a:cubicBezTo>
                    <a:cubicBezTo>
                      <a:pt x="810" y="641"/>
                      <a:pt x="811" y="641"/>
                      <a:pt x="811" y="642"/>
                    </a:cubicBezTo>
                    <a:cubicBezTo>
                      <a:pt x="812" y="642"/>
                      <a:pt x="812" y="642"/>
                      <a:pt x="812" y="642"/>
                    </a:cubicBezTo>
                    <a:cubicBezTo>
                      <a:pt x="812" y="642"/>
                      <a:pt x="811" y="641"/>
                      <a:pt x="811" y="639"/>
                    </a:cubicBezTo>
                    <a:cubicBezTo>
                      <a:pt x="811" y="638"/>
                      <a:pt x="811" y="636"/>
                      <a:pt x="811" y="635"/>
                    </a:cubicBezTo>
                    <a:cubicBezTo>
                      <a:pt x="812" y="634"/>
                      <a:pt x="812" y="632"/>
                      <a:pt x="813" y="633"/>
                    </a:cubicBezTo>
                    <a:cubicBezTo>
                      <a:pt x="814" y="633"/>
                      <a:pt x="815" y="634"/>
                      <a:pt x="816" y="634"/>
                    </a:cubicBezTo>
                    <a:cubicBezTo>
                      <a:pt x="816" y="634"/>
                      <a:pt x="816" y="634"/>
                      <a:pt x="816" y="632"/>
                    </a:cubicBezTo>
                    <a:cubicBezTo>
                      <a:pt x="816" y="631"/>
                      <a:pt x="815" y="630"/>
                      <a:pt x="814" y="629"/>
                    </a:cubicBezTo>
                    <a:cubicBezTo>
                      <a:pt x="814" y="628"/>
                      <a:pt x="813" y="627"/>
                      <a:pt x="815" y="628"/>
                    </a:cubicBezTo>
                    <a:cubicBezTo>
                      <a:pt x="816" y="629"/>
                      <a:pt x="818" y="630"/>
                      <a:pt x="819" y="630"/>
                    </a:cubicBezTo>
                    <a:cubicBezTo>
                      <a:pt x="820" y="631"/>
                      <a:pt x="820" y="629"/>
                      <a:pt x="820" y="630"/>
                    </a:cubicBezTo>
                    <a:cubicBezTo>
                      <a:pt x="820" y="631"/>
                      <a:pt x="820" y="632"/>
                      <a:pt x="821" y="632"/>
                    </a:cubicBezTo>
                    <a:cubicBezTo>
                      <a:pt x="822" y="631"/>
                      <a:pt x="822" y="630"/>
                      <a:pt x="823" y="631"/>
                    </a:cubicBezTo>
                    <a:cubicBezTo>
                      <a:pt x="823" y="631"/>
                      <a:pt x="823" y="631"/>
                      <a:pt x="824" y="631"/>
                    </a:cubicBezTo>
                    <a:cubicBezTo>
                      <a:pt x="825" y="631"/>
                      <a:pt x="826" y="631"/>
                      <a:pt x="827" y="632"/>
                    </a:cubicBezTo>
                    <a:cubicBezTo>
                      <a:pt x="828" y="632"/>
                      <a:pt x="829" y="632"/>
                      <a:pt x="829" y="633"/>
                    </a:cubicBezTo>
                    <a:cubicBezTo>
                      <a:pt x="830" y="634"/>
                      <a:pt x="831" y="634"/>
                      <a:pt x="831" y="635"/>
                    </a:cubicBezTo>
                    <a:cubicBezTo>
                      <a:pt x="832" y="635"/>
                      <a:pt x="832" y="636"/>
                      <a:pt x="833" y="635"/>
                    </a:cubicBezTo>
                    <a:cubicBezTo>
                      <a:pt x="834" y="634"/>
                      <a:pt x="834" y="634"/>
                      <a:pt x="836" y="634"/>
                    </a:cubicBezTo>
                    <a:cubicBezTo>
                      <a:pt x="837" y="634"/>
                      <a:pt x="838" y="633"/>
                      <a:pt x="839" y="632"/>
                    </a:cubicBezTo>
                    <a:cubicBezTo>
                      <a:pt x="839" y="632"/>
                      <a:pt x="841" y="630"/>
                      <a:pt x="841" y="630"/>
                    </a:cubicBezTo>
                    <a:cubicBezTo>
                      <a:pt x="843" y="629"/>
                      <a:pt x="843" y="629"/>
                      <a:pt x="843" y="629"/>
                    </a:cubicBezTo>
                    <a:cubicBezTo>
                      <a:pt x="843" y="629"/>
                      <a:pt x="844" y="629"/>
                      <a:pt x="845" y="630"/>
                    </a:cubicBezTo>
                    <a:cubicBezTo>
                      <a:pt x="845" y="631"/>
                      <a:pt x="846" y="631"/>
                      <a:pt x="846" y="631"/>
                    </a:cubicBezTo>
                    <a:cubicBezTo>
                      <a:pt x="847" y="631"/>
                      <a:pt x="847" y="631"/>
                      <a:pt x="847" y="631"/>
                    </a:cubicBezTo>
                    <a:cubicBezTo>
                      <a:pt x="847" y="631"/>
                      <a:pt x="848" y="631"/>
                      <a:pt x="849" y="631"/>
                    </a:cubicBezTo>
                    <a:cubicBezTo>
                      <a:pt x="850" y="631"/>
                      <a:pt x="849" y="631"/>
                      <a:pt x="851" y="630"/>
                    </a:cubicBezTo>
                    <a:cubicBezTo>
                      <a:pt x="852" y="629"/>
                      <a:pt x="853" y="628"/>
                      <a:pt x="854" y="627"/>
                    </a:cubicBezTo>
                    <a:cubicBezTo>
                      <a:pt x="855" y="626"/>
                      <a:pt x="855" y="625"/>
                      <a:pt x="855" y="623"/>
                    </a:cubicBezTo>
                    <a:cubicBezTo>
                      <a:pt x="855" y="621"/>
                      <a:pt x="855" y="621"/>
                      <a:pt x="855" y="620"/>
                    </a:cubicBezTo>
                    <a:cubicBezTo>
                      <a:pt x="856" y="618"/>
                      <a:pt x="856" y="616"/>
                      <a:pt x="856" y="616"/>
                    </a:cubicBezTo>
                    <a:cubicBezTo>
                      <a:pt x="855" y="615"/>
                      <a:pt x="855" y="615"/>
                      <a:pt x="855" y="614"/>
                    </a:cubicBezTo>
                    <a:cubicBezTo>
                      <a:pt x="855" y="613"/>
                      <a:pt x="855" y="613"/>
                      <a:pt x="854" y="613"/>
                    </a:cubicBezTo>
                    <a:cubicBezTo>
                      <a:pt x="854" y="612"/>
                      <a:pt x="851" y="610"/>
                      <a:pt x="851" y="609"/>
                    </a:cubicBezTo>
                    <a:cubicBezTo>
                      <a:pt x="850" y="609"/>
                      <a:pt x="847" y="609"/>
                      <a:pt x="848" y="608"/>
                    </a:cubicBezTo>
                    <a:cubicBezTo>
                      <a:pt x="848" y="607"/>
                      <a:pt x="848" y="607"/>
                      <a:pt x="848" y="607"/>
                    </a:cubicBezTo>
                    <a:cubicBezTo>
                      <a:pt x="848" y="606"/>
                      <a:pt x="849" y="605"/>
                      <a:pt x="849" y="604"/>
                    </a:cubicBezTo>
                    <a:cubicBezTo>
                      <a:pt x="848" y="603"/>
                      <a:pt x="848" y="602"/>
                      <a:pt x="848" y="602"/>
                    </a:cubicBezTo>
                    <a:cubicBezTo>
                      <a:pt x="853" y="602"/>
                      <a:pt x="853" y="602"/>
                      <a:pt x="853" y="602"/>
                    </a:cubicBezTo>
                    <a:cubicBezTo>
                      <a:pt x="853" y="602"/>
                      <a:pt x="851" y="600"/>
                      <a:pt x="852" y="599"/>
                    </a:cubicBezTo>
                    <a:cubicBezTo>
                      <a:pt x="852" y="598"/>
                      <a:pt x="853" y="597"/>
                      <a:pt x="852" y="596"/>
                    </a:cubicBezTo>
                    <a:cubicBezTo>
                      <a:pt x="851" y="596"/>
                      <a:pt x="851" y="595"/>
                      <a:pt x="851" y="595"/>
                    </a:cubicBezTo>
                    <a:cubicBezTo>
                      <a:pt x="850" y="595"/>
                      <a:pt x="850" y="595"/>
                      <a:pt x="850" y="594"/>
                    </a:cubicBezTo>
                    <a:cubicBezTo>
                      <a:pt x="850" y="594"/>
                      <a:pt x="850" y="592"/>
                      <a:pt x="851" y="592"/>
                    </a:cubicBezTo>
                    <a:cubicBezTo>
                      <a:pt x="851" y="592"/>
                      <a:pt x="852" y="592"/>
                      <a:pt x="852" y="591"/>
                    </a:cubicBezTo>
                    <a:cubicBezTo>
                      <a:pt x="852" y="590"/>
                      <a:pt x="851" y="590"/>
                      <a:pt x="851" y="589"/>
                    </a:cubicBezTo>
                    <a:cubicBezTo>
                      <a:pt x="851" y="589"/>
                      <a:pt x="851" y="588"/>
                      <a:pt x="851" y="587"/>
                    </a:cubicBezTo>
                    <a:cubicBezTo>
                      <a:pt x="850" y="586"/>
                      <a:pt x="849" y="585"/>
                      <a:pt x="849" y="585"/>
                    </a:cubicBezTo>
                    <a:cubicBezTo>
                      <a:pt x="849" y="584"/>
                      <a:pt x="850" y="584"/>
                      <a:pt x="849" y="583"/>
                    </a:cubicBezTo>
                    <a:cubicBezTo>
                      <a:pt x="849" y="583"/>
                      <a:pt x="848" y="583"/>
                      <a:pt x="848" y="582"/>
                    </a:cubicBezTo>
                    <a:cubicBezTo>
                      <a:pt x="848" y="582"/>
                      <a:pt x="849" y="580"/>
                      <a:pt x="850" y="580"/>
                    </a:cubicBezTo>
                    <a:cubicBezTo>
                      <a:pt x="850" y="580"/>
                      <a:pt x="851" y="580"/>
                      <a:pt x="851" y="579"/>
                    </a:cubicBezTo>
                    <a:cubicBezTo>
                      <a:pt x="852" y="579"/>
                      <a:pt x="852" y="578"/>
                      <a:pt x="853" y="577"/>
                    </a:cubicBezTo>
                    <a:cubicBezTo>
                      <a:pt x="853" y="577"/>
                      <a:pt x="855" y="575"/>
                      <a:pt x="855" y="576"/>
                    </a:cubicBezTo>
                    <a:cubicBezTo>
                      <a:pt x="855" y="578"/>
                      <a:pt x="855" y="578"/>
                      <a:pt x="856" y="577"/>
                    </a:cubicBezTo>
                    <a:cubicBezTo>
                      <a:pt x="856" y="577"/>
                      <a:pt x="856" y="576"/>
                      <a:pt x="857" y="576"/>
                    </a:cubicBezTo>
                    <a:cubicBezTo>
                      <a:pt x="858" y="577"/>
                      <a:pt x="858" y="577"/>
                      <a:pt x="859" y="577"/>
                    </a:cubicBezTo>
                    <a:cubicBezTo>
                      <a:pt x="860" y="577"/>
                      <a:pt x="861" y="577"/>
                      <a:pt x="861" y="577"/>
                    </a:cubicBezTo>
                    <a:cubicBezTo>
                      <a:pt x="862" y="578"/>
                      <a:pt x="863" y="578"/>
                      <a:pt x="863" y="579"/>
                    </a:cubicBezTo>
                    <a:cubicBezTo>
                      <a:pt x="863" y="579"/>
                      <a:pt x="865" y="579"/>
                      <a:pt x="864" y="580"/>
                    </a:cubicBezTo>
                    <a:cubicBezTo>
                      <a:pt x="864" y="580"/>
                      <a:pt x="864" y="580"/>
                      <a:pt x="865" y="581"/>
                    </a:cubicBezTo>
                    <a:cubicBezTo>
                      <a:pt x="865" y="582"/>
                      <a:pt x="866" y="584"/>
                      <a:pt x="866" y="585"/>
                    </a:cubicBezTo>
                    <a:cubicBezTo>
                      <a:pt x="867" y="585"/>
                      <a:pt x="867" y="585"/>
                      <a:pt x="868" y="586"/>
                    </a:cubicBezTo>
                    <a:cubicBezTo>
                      <a:pt x="868" y="587"/>
                      <a:pt x="868" y="587"/>
                      <a:pt x="868" y="587"/>
                    </a:cubicBezTo>
                    <a:cubicBezTo>
                      <a:pt x="869" y="587"/>
                      <a:pt x="869" y="587"/>
                      <a:pt x="869" y="586"/>
                    </a:cubicBezTo>
                    <a:cubicBezTo>
                      <a:pt x="869" y="586"/>
                      <a:pt x="869" y="584"/>
                      <a:pt x="869" y="583"/>
                    </a:cubicBezTo>
                    <a:cubicBezTo>
                      <a:pt x="869" y="583"/>
                      <a:pt x="869" y="582"/>
                      <a:pt x="869" y="581"/>
                    </a:cubicBezTo>
                    <a:cubicBezTo>
                      <a:pt x="870" y="581"/>
                      <a:pt x="871" y="581"/>
                      <a:pt x="872" y="581"/>
                    </a:cubicBezTo>
                    <a:cubicBezTo>
                      <a:pt x="872" y="581"/>
                      <a:pt x="873" y="581"/>
                      <a:pt x="873" y="581"/>
                    </a:cubicBezTo>
                    <a:cubicBezTo>
                      <a:pt x="873" y="581"/>
                      <a:pt x="874" y="581"/>
                      <a:pt x="875" y="581"/>
                    </a:cubicBezTo>
                    <a:cubicBezTo>
                      <a:pt x="876" y="581"/>
                      <a:pt x="876" y="581"/>
                      <a:pt x="877" y="582"/>
                    </a:cubicBezTo>
                    <a:cubicBezTo>
                      <a:pt x="877" y="583"/>
                      <a:pt x="878" y="584"/>
                      <a:pt x="878" y="584"/>
                    </a:cubicBezTo>
                    <a:cubicBezTo>
                      <a:pt x="879" y="585"/>
                      <a:pt x="880" y="585"/>
                      <a:pt x="880" y="586"/>
                    </a:cubicBezTo>
                    <a:cubicBezTo>
                      <a:pt x="880" y="586"/>
                      <a:pt x="881" y="586"/>
                      <a:pt x="882" y="587"/>
                    </a:cubicBezTo>
                    <a:cubicBezTo>
                      <a:pt x="882" y="587"/>
                      <a:pt x="883" y="588"/>
                      <a:pt x="883" y="589"/>
                    </a:cubicBezTo>
                    <a:cubicBezTo>
                      <a:pt x="884" y="589"/>
                      <a:pt x="885" y="591"/>
                      <a:pt x="885" y="591"/>
                    </a:cubicBezTo>
                    <a:cubicBezTo>
                      <a:pt x="886" y="592"/>
                      <a:pt x="886" y="593"/>
                      <a:pt x="887" y="593"/>
                    </a:cubicBezTo>
                    <a:cubicBezTo>
                      <a:pt x="887" y="592"/>
                      <a:pt x="888" y="592"/>
                      <a:pt x="888" y="591"/>
                    </a:cubicBezTo>
                    <a:cubicBezTo>
                      <a:pt x="888" y="590"/>
                      <a:pt x="889" y="590"/>
                      <a:pt x="889" y="589"/>
                    </a:cubicBezTo>
                    <a:cubicBezTo>
                      <a:pt x="889" y="589"/>
                      <a:pt x="888" y="587"/>
                      <a:pt x="889" y="587"/>
                    </a:cubicBezTo>
                    <a:cubicBezTo>
                      <a:pt x="889" y="587"/>
                      <a:pt x="891" y="586"/>
                      <a:pt x="891" y="585"/>
                    </a:cubicBezTo>
                    <a:cubicBezTo>
                      <a:pt x="891" y="584"/>
                      <a:pt x="890" y="584"/>
                      <a:pt x="891" y="584"/>
                    </a:cubicBezTo>
                    <a:cubicBezTo>
                      <a:pt x="892" y="583"/>
                      <a:pt x="894" y="583"/>
                      <a:pt x="894" y="581"/>
                    </a:cubicBezTo>
                    <a:cubicBezTo>
                      <a:pt x="894" y="580"/>
                      <a:pt x="894" y="579"/>
                      <a:pt x="895" y="579"/>
                    </a:cubicBezTo>
                    <a:cubicBezTo>
                      <a:pt x="895" y="579"/>
                      <a:pt x="895" y="578"/>
                      <a:pt x="895" y="577"/>
                    </a:cubicBezTo>
                    <a:cubicBezTo>
                      <a:pt x="894" y="576"/>
                      <a:pt x="894" y="575"/>
                      <a:pt x="893" y="575"/>
                    </a:cubicBezTo>
                    <a:cubicBezTo>
                      <a:pt x="892" y="575"/>
                      <a:pt x="891" y="575"/>
                      <a:pt x="890" y="575"/>
                    </a:cubicBezTo>
                    <a:cubicBezTo>
                      <a:pt x="890" y="574"/>
                      <a:pt x="889" y="573"/>
                      <a:pt x="889" y="572"/>
                    </a:cubicBezTo>
                    <a:cubicBezTo>
                      <a:pt x="889" y="571"/>
                      <a:pt x="890" y="570"/>
                      <a:pt x="890" y="569"/>
                    </a:cubicBezTo>
                    <a:cubicBezTo>
                      <a:pt x="890" y="568"/>
                      <a:pt x="891" y="566"/>
                      <a:pt x="891" y="566"/>
                    </a:cubicBezTo>
                    <a:cubicBezTo>
                      <a:pt x="892" y="565"/>
                      <a:pt x="892" y="564"/>
                      <a:pt x="892" y="564"/>
                    </a:cubicBezTo>
                    <a:cubicBezTo>
                      <a:pt x="893" y="563"/>
                      <a:pt x="893" y="563"/>
                      <a:pt x="894" y="562"/>
                    </a:cubicBezTo>
                    <a:cubicBezTo>
                      <a:pt x="894" y="562"/>
                      <a:pt x="896" y="562"/>
                      <a:pt x="897" y="562"/>
                    </a:cubicBezTo>
                    <a:cubicBezTo>
                      <a:pt x="897" y="562"/>
                      <a:pt x="899" y="562"/>
                      <a:pt x="898" y="561"/>
                    </a:cubicBezTo>
                    <a:cubicBezTo>
                      <a:pt x="898" y="561"/>
                      <a:pt x="898" y="560"/>
                      <a:pt x="898" y="559"/>
                    </a:cubicBezTo>
                    <a:cubicBezTo>
                      <a:pt x="898" y="559"/>
                      <a:pt x="899" y="557"/>
                      <a:pt x="899" y="556"/>
                    </a:cubicBezTo>
                    <a:cubicBezTo>
                      <a:pt x="899" y="555"/>
                      <a:pt x="899" y="554"/>
                      <a:pt x="898" y="554"/>
                    </a:cubicBezTo>
                    <a:cubicBezTo>
                      <a:pt x="898" y="553"/>
                      <a:pt x="898" y="553"/>
                      <a:pt x="898" y="553"/>
                    </a:cubicBezTo>
                    <a:cubicBezTo>
                      <a:pt x="898" y="554"/>
                      <a:pt x="898" y="554"/>
                      <a:pt x="898" y="555"/>
                    </a:cubicBezTo>
                    <a:cubicBezTo>
                      <a:pt x="897" y="555"/>
                      <a:pt x="897" y="556"/>
                      <a:pt x="896" y="557"/>
                    </a:cubicBezTo>
                    <a:cubicBezTo>
                      <a:pt x="896" y="557"/>
                      <a:pt x="895" y="557"/>
                      <a:pt x="894" y="557"/>
                    </a:cubicBezTo>
                    <a:cubicBezTo>
                      <a:pt x="893" y="557"/>
                      <a:pt x="891" y="557"/>
                      <a:pt x="890" y="557"/>
                    </a:cubicBezTo>
                    <a:cubicBezTo>
                      <a:pt x="889" y="556"/>
                      <a:pt x="889" y="558"/>
                      <a:pt x="888" y="558"/>
                    </a:cubicBezTo>
                    <a:cubicBezTo>
                      <a:pt x="887" y="558"/>
                      <a:pt x="887" y="557"/>
                      <a:pt x="887" y="555"/>
                    </a:cubicBezTo>
                    <a:cubicBezTo>
                      <a:pt x="887" y="552"/>
                      <a:pt x="887" y="552"/>
                      <a:pt x="887" y="551"/>
                    </a:cubicBezTo>
                    <a:cubicBezTo>
                      <a:pt x="887" y="551"/>
                      <a:pt x="887" y="549"/>
                      <a:pt x="887" y="549"/>
                    </a:cubicBezTo>
                    <a:cubicBezTo>
                      <a:pt x="887" y="548"/>
                      <a:pt x="887" y="547"/>
                      <a:pt x="887" y="546"/>
                    </a:cubicBezTo>
                    <a:cubicBezTo>
                      <a:pt x="886" y="545"/>
                      <a:pt x="886" y="545"/>
                      <a:pt x="885" y="544"/>
                    </a:cubicBezTo>
                    <a:cubicBezTo>
                      <a:pt x="884" y="544"/>
                      <a:pt x="885" y="542"/>
                      <a:pt x="885" y="542"/>
                    </a:cubicBezTo>
                    <a:cubicBezTo>
                      <a:pt x="885" y="541"/>
                      <a:pt x="885" y="541"/>
                      <a:pt x="885" y="541"/>
                    </a:cubicBezTo>
                    <a:cubicBezTo>
                      <a:pt x="884" y="541"/>
                      <a:pt x="884" y="541"/>
                      <a:pt x="884" y="541"/>
                    </a:cubicBezTo>
                    <a:cubicBezTo>
                      <a:pt x="883" y="540"/>
                      <a:pt x="881" y="539"/>
                      <a:pt x="880" y="539"/>
                    </a:cubicBezTo>
                    <a:cubicBezTo>
                      <a:pt x="879" y="538"/>
                      <a:pt x="879" y="539"/>
                      <a:pt x="878" y="539"/>
                    </a:cubicBezTo>
                    <a:cubicBezTo>
                      <a:pt x="877" y="539"/>
                      <a:pt x="875" y="540"/>
                      <a:pt x="874" y="540"/>
                    </a:cubicBezTo>
                    <a:cubicBezTo>
                      <a:pt x="873" y="541"/>
                      <a:pt x="873" y="541"/>
                      <a:pt x="873" y="541"/>
                    </a:cubicBezTo>
                    <a:cubicBezTo>
                      <a:pt x="873" y="541"/>
                      <a:pt x="873" y="542"/>
                      <a:pt x="873" y="542"/>
                    </a:cubicBezTo>
                    <a:cubicBezTo>
                      <a:pt x="873" y="543"/>
                      <a:pt x="872" y="543"/>
                      <a:pt x="871" y="543"/>
                    </a:cubicBezTo>
                    <a:cubicBezTo>
                      <a:pt x="870" y="543"/>
                      <a:pt x="869" y="543"/>
                      <a:pt x="869" y="543"/>
                    </a:cubicBezTo>
                    <a:cubicBezTo>
                      <a:pt x="868" y="542"/>
                      <a:pt x="866" y="542"/>
                      <a:pt x="865" y="542"/>
                    </a:cubicBezTo>
                    <a:cubicBezTo>
                      <a:pt x="864" y="541"/>
                      <a:pt x="863" y="542"/>
                      <a:pt x="862" y="541"/>
                    </a:cubicBezTo>
                    <a:cubicBezTo>
                      <a:pt x="861" y="541"/>
                      <a:pt x="860" y="540"/>
                      <a:pt x="859" y="540"/>
                    </a:cubicBezTo>
                    <a:cubicBezTo>
                      <a:pt x="859" y="539"/>
                      <a:pt x="858" y="539"/>
                      <a:pt x="858" y="540"/>
                    </a:cubicBezTo>
                    <a:cubicBezTo>
                      <a:pt x="857" y="540"/>
                      <a:pt x="857" y="541"/>
                      <a:pt x="856" y="541"/>
                    </a:cubicBezTo>
                    <a:cubicBezTo>
                      <a:pt x="855" y="541"/>
                      <a:pt x="854" y="542"/>
                      <a:pt x="854" y="541"/>
                    </a:cubicBezTo>
                    <a:cubicBezTo>
                      <a:pt x="853" y="541"/>
                      <a:pt x="854" y="540"/>
                      <a:pt x="854" y="539"/>
                    </a:cubicBezTo>
                    <a:cubicBezTo>
                      <a:pt x="854" y="539"/>
                      <a:pt x="853" y="537"/>
                      <a:pt x="853" y="536"/>
                    </a:cubicBezTo>
                    <a:cubicBezTo>
                      <a:pt x="853" y="535"/>
                      <a:pt x="855" y="534"/>
                      <a:pt x="855" y="534"/>
                    </a:cubicBezTo>
                    <a:cubicBezTo>
                      <a:pt x="855" y="531"/>
                      <a:pt x="855" y="531"/>
                      <a:pt x="855" y="531"/>
                    </a:cubicBezTo>
                    <a:cubicBezTo>
                      <a:pt x="856" y="530"/>
                      <a:pt x="856" y="530"/>
                      <a:pt x="856" y="530"/>
                    </a:cubicBezTo>
                    <a:cubicBezTo>
                      <a:pt x="855" y="528"/>
                      <a:pt x="853" y="527"/>
                      <a:pt x="853" y="526"/>
                    </a:cubicBezTo>
                    <a:cubicBezTo>
                      <a:pt x="852" y="525"/>
                      <a:pt x="852" y="524"/>
                      <a:pt x="851" y="524"/>
                    </a:cubicBezTo>
                    <a:cubicBezTo>
                      <a:pt x="849" y="524"/>
                      <a:pt x="848" y="523"/>
                      <a:pt x="846" y="522"/>
                    </a:cubicBezTo>
                    <a:cubicBezTo>
                      <a:pt x="844" y="521"/>
                      <a:pt x="844" y="521"/>
                      <a:pt x="844" y="521"/>
                    </a:cubicBezTo>
                    <a:cubicBezTo>
                      <a:pt x="844" y="521"/>
                      <a:pt x="844" y="520"/>
                      <a:pt x="843" y="520"/>
                    </a:cubicBezTo>
                    <a:cubicBezTo>
                      <a:pt x="843" y="520"/>
                      <a:pt x="842" y="520"/>
                      <a:pt x="841" y="520"/>
                    </a:cubicBezTo>
                    <a:cubicBezTo>
                      <a:pt x="841" y="519"/>
                      <a:pt x="840" y="516"/>
                      <a:pt x="840" y="515"/>
                    </a:cubicBezTo>
                    <a:cubicBezTo>
                      <a:pt x="839" y="514"/>
                      <a:pt x="838" y="513"/>
                      <a:pt x="837" y="513"/>
                    </a:cubicBezTo>
                    <a:cubicBezTo>
                      <a:pt x="837" y="512"/>
                      <a:pt x="837" y="512"/>
                      <a:pt x="837" y="511"/>
                    </a:cubicBezTo>
                    <a:cubicBezTo>
                      <a:pt x="837" y="511"/>
                      <a:pt x="837" y="510"/>
                      <a:pt x="836" y="509"/>
                    </a:cubicBezTo>
                    <a:cubicBezTo>
                      <a:pt x="835" y="509"/>
                      <a:pt x="835" y="507"/>
                      <a:pt x="834" y="507"/>
                    </a:cubicBezTo>
                    <a:cubicBezTo>
                      <a:pt x="834" y="507"/>
                      <a:pt x="833" y="507"/>
                      <a:pt x="833" y="506"/>
                    </a:cubicBezTo>
                    <a:cubicBezTo>
                      <a:pt x="833" y="505"/>
                      <a:pt x="833" y="504"/>
                      <a:pt x="833" y="504"/>
                    </a:cubicBezTo>
                    <a:cubicBezTo>
                      <a:pt x="833" y="503"/>
                      <a:pt x="833" y="502"/>
                      <a:pt x="832" y="502"/>
                    </a:cubicBezTo>
                    <a:cubicBezTo>
                      <a:pt x="831" y="501"/>
                      <a:pt x="831" y="501"/>
                      <a:pt x="831" y="500"/>
                    </a:cubicBezTo>
                    <a:cubicBezTo>
                      <a:pt x="830" y="499"/>
                      <a:pt x="830" y="498"/>
                      <a:pt x="830" y="497"/>
                    </a:cubicBezTo>
                    <a:cubicBezTo>
                      <a:pt x="829" y="496"/>
                      <a:pt x="829" y="496"/>
                      <a:pt x="828" y="495"/>
                    </a:cubicBezTo>
                    <a:cubicBezTo>
                      <a:pt x="827" y="495"/>
                      <a:pt x="825" y="494"/>
                      <a:pt x="825" y="493"/>
                    </a:cubicBezTo>
                    <a:cubicBezTo>
                      <a:pt x="826" y="492"/>
                      <a:pt x="828" y="491"/>
                      <a:pt x="828" y="490"/>
                    </a:cubicBezTo>
                    <a:cubicBezTo>
                      <a:pt x="828" y="489"/>
                      <a:pt x="828" y="488"/>
                      <a:pt x="828" y="488"/>
                    </a:cubicBezTo>
                    <a:cubicBezTo>
                      <a:pt x="829" y="488"/>
                      <a:pt x="829" y="487"/>
                      <a:pt x="828" y="487"/>
                    </a:cubicBezTo>
                    <a:cubicBezTo>
                      <a:pt x="828" y="486"/>
                      <a:pt x="828" y="486"/>
                      <a:pt x="829" y="486"/>
                    </a:cubicBezTo>
                    <a:cubicBezTo>
                      <a:pt x="829" y="485"/>
                      <a:pt x="829" y="484"/>
                      <a:pt x="829" y="484"/>
                    </a:cubicBezTo>
                    <a:cubicBezTo>
                      <a:pt x="830" y="483"/>
                      <a:pt x="830" y="481"/>
                      <a:pt x="831" y="480"/>
                    </a:cubicBezTo>
                    <a:cubicBezTo>
                      <a:pt x="832" y="480"/>
                      <a:pt x="834" y="480"/>
                      <a:pt x="834" y="480"/>
                    </a:cubicBezTo>
                    <a:cubicBezTo>
                      <a:pt x="835" y="479"/>
                      <a:pt x="836" y="478"/>
                      <a:pt x="836" y="477"/>
                    </a:cubicBezTo>
                    <a:cubicBezTo>
                      <a:pt x="836" y="476"/>
                      <a:pt x="836" y="476"/>
                      <a:pt x="837" y="476"/>
                    </a:cubicBezTo>
                    <a:cubicBezTo>
                      <a:pt x="838" y="476"/>
                      <a:pt x="840" y="476"/>
                      <a:pt x="840" y="476"/>
                    </a:cubicBezTo>
                    <a:cubicBezTo>
                      <a:pt x="840" y="476"/>
                      <a:pt x="841" y="477"/>
                      <a:pt x="842" y="477"/>
                    </a:cubicBezTo>
                    <a:cubicBezTo>
                      <a:pt x="842" y="477"/>
                      <a:pt x="842" y="476"/>
                      <a:pt x="843" y="477"/>
                    </a:cubicBezTo>
                    <a:cubicBezTo>
                      <a:pt x="844" y="478"/>
                      <a:pt x="845" y="480"/>
                      <a:pt x="846" y="480"/>
                    </a:cubicBezTo>
                    <a:cubicBezTo>
                      <a:pt x="847" y="480"/>
                      <a:pt x="847" y="480"/>
                      <a:pt x="847" y="480"/>
                    </a:cubicBezTo>
                    <a:cubicBezTo>
                      <a:pt x="848" y="481"/>
                      <a:pt x="847" y="481"/>
                      <a:pt x="848" y="481"/>
                    </a:cubicBezTo>
                    <a:cubicBezTo>
                      <a:pt x="849" y="481"/>
                      <a:pt x="850" y="481"/>
                      <a:pt x="851" y="481"/>
                    </a:cubicBezTo>
                    <a:cubicBezTo>
                      <a:pt x="852" y="481"/>
                      <a:pt x="852" y="481"/>
                      <a:pt x="853" y="481"/>
                    </a:cubicBezTo>
                    <a:cubicBezTo>
                      <a:pt x="854" y="481"/>
                      <a:pt x="854" y="480"/>
                      <a:pt x="855" y="481"/>
                    </a:cubicBezTo>
                    <a:cubicBezTo>
                      <a:pt x="856" y="482"/>
                      <a:pt x="856" y="482"/>
                      <a:pt x="857" y="482"/>
                    </a:cubicBezTo>
                    <a:cubicBezTo>
                      <a:pt x="857" y="482"/>
                      <a:pt x="857" y="481"/>
                      <a:pt x="857" y="481"/>
                    </a:cubicBezTo>
                    <a:cubicBezTo>
                      <a:pt x="858" y="481"/>
                      <a:pt x="858" y="481"/>
                      <a:pt x="858" y="481"/>
                    </a:cubicBezTo>
                    <a:cubicBezTo>
                      <a:pt x="858" y="481"/>
                      <a:pt x="859" y="481"/>
                      <a:pt x="860" y="481"/>
                    </a:cubicBezTo>
                    <a:cubicBezTo>
                      <a:pt x="861" y="481"/>
                      <a:pt x="861" y="484"/>
                      <a:pt x="862" y="485"/>
                    </a:cubicBezTo>
                    <a:cubicBezTo>
                      <a:pt x="863" y="486"/>
                      <a:pt x="866" y="487"/>
                      <a:pt x="868" y="488"/>
                    </a:cubicBezTo>
                    <a:cubicBezTo>
                      <a:pt x="870" y="489"/>
                      <a:pt x="871" y="489"/>
                      <a:pt x="874" y="491"/>
                    </a:cubicBezTo>
                    <a:cubicBezTo>
                      <a:pt x="876" y="492"/>
                      <a:pt x="880" y="492"/>
                      <a:pt x="882" y="493"/>
                    </a:cubicBezTo>
                    <a:cubicBezTo>
                      <a:pt x="884" y="493"/>
                      <a:pt x="885" y="494"/>
                      <a:pt x="887" y="495"/>
                    </a:cubicBezTo>
                    <a:cubicBezTo>
                      <a:pt x="888" y="495"/>
                      <a:pt x="889" y="496"/>
                      <a:pt x="891" y="497"/>
                    </a:cubicBezTo>
                    <a:cubicBezTo>
                      <a:pt x="892" y="498"/>
                      <a:pt x="892" y="499"/>
                      <a:pt x="891" y="501"/>
                    </a:cubicBezTo>
                    <a:cubicBezTo>
                      <a:pt x="891" y="502"/>
                      <a:pt x="892" y="502"/>
                      <a:pt x="893" y="502"/>
                    </a:cubicBezTo>
                    <a:cubicBezTo>
                      <a:pt x="894" y="502"/>
                      <a:pt x="895" y="502"/>
                      <a:pt x="896" y="503"/>
                    </a:cubicBezTo>
                    <a:cubicBezTo>
                      <a:pt x="896" y="504"/>
                      <a:pt x="896" y="504"/>
                      <a:pt x="897" y="505"/>
                    </a:cubicBezTo>
                    <a:cubicBezTo>
                      <a:pt x="898" y="505"/>
                      <a:pt x="898" y="505"/>
                      <a:pt x="898" y="505"/>
                    </a:cubicBezTo>
                    <a:cubicBezTo>
                      <a:pt x="898" y="505"/>
                      <a:pt x="899" y="504"/>
                      <a:pt x="899" y="503"/>
                    </a:cubicBezTo>
                    <a:cubicBezTo>
                      <a:pt x="899" y="502"/>
                      <a:pt x="900" y="501"/>
                      <a:pt x="901" y="501"/>
                    </a:cubicBezTo>
                    <a:cubicBezTo>
                      <a:pt x="901" y="501"/>
                      <a:pt x="903" y="501"/>
                      <a:pt x="904" y="501"/>
                    </a:cubicBezTo>
                    <a:cubicBezTo>
                      <a:pt x="905" y="501"/>
                      <a:pt x="906" y="501"/>
                      <a:pt x="906" y="500"/>
                    </a:cubicBezTo>
                    <a:cubicBezTo>
                      <a:pt x="906" y="500"/>
                      <a:pt x="905" y="499"/>
                      <a:pt x="906" y="499"/>
                    </a:cubicBezTo>
                    <a:cubicBezTo>
                      <a:pt x="907" y="499"/>
                      <a:pt x="907" y="499"/>
                      <a:pt x="908" y="500"/>
                    </a:cubicBezTo>
                    <a:cubicBezTo>
                      <a:pt x="908" y="500"/>
                      <a:pt x="908" y="501"/>
                      <a:pt x="909" y="501"/>
                    </a:cubicBezTo>
                    <a:cubicBezTo>
                      <a:pt x="909" y="501"/>
                      <a:pt x="909" y="500"/>
                      <a:pt x="911" y="501"/>
                    </a:cubicBezTo>
                    <a:cubicBezTo>
                      <a:pt x="912" y="502"/>
                      <a:pt x="914" y="503"/>
                      <a:pt x="914" y="503"/>
                    </a:cubicBezTo>
                    <a:cubicBezTo>
                      <a:pt x="914" y="502"/>
                      <a:pt x="915" y="500"/>
                      <a:pt x="914" y="499"/>
                    </a:cubicBezTo>
                    <a:cubicBezTo>
                      <a:pt x="914" y="498"/>
                      <a:pt x="915" y="498"/>
                      <a:pt x="915" y="498"/>
                    </a:cubicBezTo>
                    <a:cubicBezTo>
                      <a:pt x="916" y="498"/>
                      <a:pt x="918" y="498"/>
                      <a:pt x="918" y="497"/>
                    </a:cubicBezTo>
                    <a:cubicBezTo>
                      <a:pt x="918" y="496"/>
                      <a:pt x="920" y="496"/>
                      <a:pt x="919" y="495"/>
                    </a:cubicBezTo>
                    <a:cubicBezTo>
                      <a:pt x="919" y="494"/>
                      <a:pt x="918" y="492"/>
                      <a:pt x="919" y="492"/>
                    </a:cubicBezTo>
                    <a:cubicBezTo>
                      <a:pt x="921" y="492"/>
                      <a:pt x="922" y="493"/>
                      <a:pt x="922" y="491"/>
                    </a:cubicBezTo>
                    <a:cubicBezTo>
                      <a:pt x="922" y="490"/>
                      <a:pt x="922" y="487"/>
                      <a:pt x="923" y="487"/>
                    </a:cubicBezTo>
                    <a:cubicBezTo>
                      <a:pt x="924" y="487"/>
                      <a:pt x="926" y="488"/>
                      <a:pt x="926" y="488"/>
                    </a:cubicBezTo>
                    <a:cubicBezTo>
                      <a:pt x="927" y="488"/>
                      <a:pt x="928" y="489"/>
                      <a:pt x="929" y="488"/>
                    </a:cubicBezTo>
                    <a:cubicBezTo>
                      <a:pt x="929" y="488"/>
                      <a:pt x="930" y="486"/>
                      <a:pt x="930" y="484"/>
                    </a:cubicBezTo>
                    <a:cubicBezTo>
                      <a:pt x="931" y="483"/>
                      <a:pt x="931" y="481"/>
                      <a:pt x="932" y="482"/>
                    </a:cubicBezTo>
                    <a:cubicBezTo>
                      <a:pt x="933" y="482"/>
                      <a:pt x="934" y="483"/>
                      <a:pt x="934" y="483"/>
                    </a:cubicBezTo>
                    <a:cubicBezTo>
                      <a:pt x="935" y="483"/>
                      <a:pt x="936" y="482"/>
                      <a:pt x="936" y="482"/>
                    </a:cubicBezTo>
                    <a:cubicBezTo>
                      <a:pt x="936" y="481"/>
                      <a:pt x="936" y="481"/>
                      <a:pt x="936" y="481"/>
                    </a:cubicBezTo>
                    <a:cubicBezTo>
                      <a:pt x="936" y="480"/>
                      <a:pt x="933" y="477"/>
                      <a:pt x="933" y="476"/>
                    </a:cubicBezTo>
                    <a:cubicBezTo>
                      <a:pt x="932" y="475"/>
                      <a:pt x="932" y="475"/>
                      <a:pt x="932" y="474"/>
                    </a:cubicBezTo>
                    <a:cubicBezTo>
                      <a:pt x="931" y="472"/>
                      <a:pt x="931" y="472"/>
                      <a:pt x="931" y="472"/>
                    </a:cubicBezTo>
                    <a:cubicBezTo>
                      <a:pt x="931" y="472"/>
                      <a:pt x="930" y="471"/>
                      <a:pt x="930" y="470"/>
                    </a:cubicBezTo>
                    <a:cubicBezTo>
                      <a:pt x="930" y="469"/>
                      <a:pt x="930" y="468"/>
                      <a:pt x="930" y="468"/>
                    </a:cubicBezTo>
                    <a:cubicBezTo>
                      <a:pt x="930" y="468"/>
                      <a:pt x="928" y="468"/>
                      <a:pt x="928" y="468"/>
                    </a:cubicBezTo>
                    <a:cubicBezTo>
                      <a:pt x="928" y="467"/>
                      <a:pt x="928" y="467"/>
                      <a:pt x="927" y="466"/>
                    </a:cubicBezTo>
                    <a:cubicBezTo>
                      <a:pt x="926" y="465"/>
                      <a:pt x="924" y="464"/>
                      <a:pt x="923" y="464"/>
                    </a:cubicBezTo>
                    <a:cubicBezTo>
                      <a:pt x="922" y="464"/>
                      <a:pt x="918" y="465"/>
                      <a:pt x="917" y="463"/>
                    </a:cubicBezTo>
                    <a:cubicBezTo>
                      <a:pt x="915" y="462"/>
                      <a:pt x="915" y="461"/>
                      <a:pt x="915" y="460"/>
                    </a:cubicBezTo>
                    <a:cubicBezTo>
                      <a:pt x="915" y="460"/>
                      <a:pt x="913" y="460"/>
                      <a:pt x="913" y="458"/>
                    </a:cubicBezTo>
                    <a:cubicBezTo>
                      <a:pt x="913" y="457"/>
                      <a:pt x="912" y="453"/>
                      <a:pt x="913" y="453"/>
                    </a:cubicBezTo>
                    <a:cubicBezTo>
                      <a:pt x="913" y="452"/>
                      <a:pt x="913" y="452"/>
                      <a:pt x="913" y="450"/>
                    </a:cubicBezTo>
                    <a:cubicBezTo>
                      <a:pt x="913" y="448"/>
                      <a:pt x="913" y="443"/>
                      <a:pt x="913" y="443"/>
                    </a:cubicBezTo>
                    <a:cubicBezTo>
                      <a:pt x="913" y="443"/>
                      <a:pt x="913" y="442"/>
                      <a:pt x="913" y="441"/>
                    </a:cubicBezTo>
                    <a:cubicBezTo>
                      <a:pt x="914" y="439"/>
                      <a:pt x="914" y="436"/>
                      <a:pt x="914" y="436"/>
                    </a:cubicBezTo>
                    <a:cubicBezTo>
                      <a:pt x="914" y="436"/>
                      <a:pt x="913" y="435"/>
                      <a:pt x="913" y="434"/>
                    </a:cubicBezTo>
                    <a:cubicBezTo>
                      <a:pt x="914" y="433"/>
                      <a:pt x="915" y="433"/>
                      <a:pt x="916" y="433"/>
                    </a:cubicBezTo>
                    <a:cubicBezTo>
                      <a:pt x="917" y="433"/>
                      <a:pt x="918" y="432"/>
                      <a:pt x="919" y="432"/>
                    </a:cubicBezTo>
                    <a:cubicBezTo>
                      <a:pt x="919" y="432"/>
                      <a:pt x="921" y="432"/>
                      <a:pt x="921" y="432"/>
                    </a:cubicBezTo>
                    <a:cubicBezTo>
                      <a:pt x="922" y="433"/>
                      <a:pt x="923" y="433"/>
                      <a:pt x="923" y="433"/>
                    </a:cubicBezTo>
                    <a:cubicBezTo>
                      <a:pt x="924" y="433"/>
                      <a:pt x="924" y="433"/>
                      <a:pt x="924" y="433"/>
                    </a:cubicBezTo>
                    <a:cubicBezTo>
                      <a:pt x="924" y="433"/>
                      <a:pt x="922" y="431"/>
                      <a:pt x="923" y="430"/>
                    </a:cubicBezTo>
                    <a:cubicBezTo>
                      <a:pt x="924" y="429"/>
                      <a:pt x="925" y="428"/>
                      <a:pt x="925" y="428"/>
                    </a:cubicBezTo>
                    <a:cubicBezTo>
                      <a:pt x="925" y="427"/>
                      <a:pt x="925" y="427"/>
                      <a:pt x="926" y="425"/>
                    </a:cubicBezTo>
                    <a:cubicBezTo>
                      <a:pt x="927" y="424"/>
                      <a:pt x="929" y="422"/>
                      <a:pt x="930" y="422"/>
                    </a:cubicBezTo>
                    <a:cubicBezTo>
                      <a:pt x="930" y="422"/>
                      <a:pt x="931" y="423"/>
                      <a:pt x="931" y="422"/>
                    </a:cubicBezTo>
                    <a:cubicBezTo>
                      <a:pt x="932" y="421"/>
                      <a:pt x="932" y="421"/>
                      <a:pt x="933" y="421"/>
                    </a:cubicBezTo>
                    <a:cubicBezTo>
                      <a:pt x="935" y="421"/>
                      <a:pt x="935" y="421"/>
                      <a:pt x="935" y="420"/>
                    </a:cubicBezTo>
                    <a:cubicBezTo>
                      <a:pt x="935" y="419"/>
                      <a:pt x="935" y="418"/>
                      <a:pt x="936" y="418"/>
                    </a:cubicBezTo>
                    <a:cubicBezTo>
                      <a:pt x="938" y="419"/>
                      <a:pt x="940" y="419"/>
                      <a:pt x="941" y="418"/>
                    </a:cubicBezTo>
                    <a:cubicBezTo>
                      <a:pt x="941" y="417"/>
                      <a:pt x="942" y="414"/>
                      <a:pt x="942" y="413"/>
                    </a:cubicBezTo>
                    <a:cubicBezTo>
                      <a:pt x="943" y="413"/>
                      <a:pt x="943" y="412"/>
                      <a:pt x="943" y="412"/>
                    </a:cubicBezTo>
                    <a:cubicBezTo>
                      <a:pt x="944" y="412"/>
                      <a:pt x="945" y="411"/>
                      <a:pt x="945" y="411"/>
                    </a:cubicBezTo>
                    <a:cubicBezTo>
                      <a:pt x="945" y="410"/>
                      <a:pt x="945" y="409"/>
                      <a:pt x="946" y="409"/>
                    </a:cubicBezTo>
                    <a:cubicBezTo>
                      <a:pt x="947" y="409"/>
                      <a:pt x="948" y="409"/>
                      <a:pt x="949" y="409"/>
                    </a:cubicBezTo>
                    <a:cubicBezTo>
                      <a:pt x="949" y="409"/>
                      <a:pt x="950" y="408"/>
                      <a:pt x="950" y="407"/>
                    </a:cubicBezTo>
                    <a:cubicBezTo>
                      <a:pt x="949" y="406"/>
                      <a:pt x="947" y="403"/>
                      <a:pt x="947" y="402"/>
                    </a:cubicBezTo>
                    <a:cubicBezTo>
                      <a:pt x="947" y="401"/>
                      <a:pt x="947" y="400"/>
                      <a:pt x="947" y="399"/>
                    </a:cubicBezTo>
                    <a:cubicBezTo>
                      <a:pt x="946" y="399"/>
                      <a:pt x="946" y="399"/>
                      <a:pt x="945" y="398"/>
                    </a:cubicBezTo>
                    <a:cubicBezTo>
                      <a:pt x="944" y="398"/>
                      <a:pt x="943" y="398"/>
                      <a:pt x="942" y="397"/>
                    </a:cubicBezTo>
                    <a:cubicBezTo>
                      <a:pt x="941" y="397"/>
                      <a:pt x="940" y="397"/>
                      <a:pt x="941" y="396"/>
                    </a:cubicBezTo>
                    <a:cubicBezTo>
                      <a:pt x="942" y="395"/>
                      <a:pt x="943" y="396"/>
                      <a:pt x="943" y="395"/>
                    </a:cubicBezTo>
                    <a:cubicBezTo>
                      <a:pt x="943" y="394"/>
                      <a:pt x="944" y="392"/>
                      <a:pt x="943" y="392"/>
                    </a:cubicBezTo>
                    <a:cubicBezTo>
                      <a:pt x="942" y="391"/>
                      <a:pt x="941" y="390"/>
                      <a:pt x="941" y="389"/>
                    </a:cubicBezTo>
                    <a:cubicBezTo>
                      <a:pt x="941" y="388"/>
                      <a:pt x="942" y="387"/>
                      <a:pt x="942" y="386"/>
                    </a:cubicBezTo>
                    <a:cubicBezTo>
                      <a:pt x="942" y="386"/>
                      <a:pt x="944" y="384"/>
                      <a:pt x="945" y="385"/>
                    </a:cubicBezTo>
                    <a:cubicBezTo>
                      <a:pt x="946" y="385"/>
                      <a:pt x="949" y="387"/>
                      <a:pt x="950" y="387"/>
                    </a:cubicBezTo>
                    <a:cubicBezTo>
                      <a:pt x="950" y="387"/>
                      <a:pt x="951" y="386"/>
                      <a:pt x="952" y="386"/>
                    </a:cubicBezTo>
                    <a:cubicBezTo>
                      <a:pt x="953" y="385"/>
                      <a:pt x="954" y="384"/>
                      <a:pt x="954" y="384"/>
                    </a:cubicBezTo>
                    <a:cubicBezTo>
                      <a:pt x="953" y="383"/>
                      <a:pt x="953" y="383"/>
                      <a:pt x="953" y="382"/>
                    </a:cubicBezTo>
                    <a:cubicBezTo>
                      <a:pt x="954" y="381"/>
                      <a:pt x="955" y="381"/>
                      <a:pt x="955" y="379"/>
                    </a:cubicBezTo>
                    <a:cubicBezTo>
                      <a:pt x="955" y="378"/>
                      <a:pt x="956" y="377"/>
                      <a:pt x="956" y="377"/>
                    </a:cubicBezTo>
                    <a:cubicBezTo>
                      <a:pt x="957" y="376"/>
                      <a:pt x="957" y="375"/>
                      <a:pt x="957" y="374"/>
                    </a:cubicBezTo>
                    <a:cubicBezTo>
                      <a:pt x="958" y="373"/>
                      <a:pt x="957" y="371"/>
                      <a:pt x="958" y="371"/>
                    </a:cubicBezTo>
                    <a:cubicBezTo>
                      <a:pt x="960" y="372"/>
                      <a:pt x="962" y="374"/>
                      <a:pt x="963" y="375"/>
                    </a:cubicBezTo>
                    <a:cubicBezTo>
                      <a:pt x="963" y="375"/>
                      <a:pt x="964" y="376"/>
                      <a:pt x="965" y="376"/>
                    </a:cubicBezTo>
                    <a:cubicBezTo>
                      <a:pt x="966" y="376"/>
                      <a:pt x="967" y="375"/>
                      <a:pt x="968" y="376"/>
                    </a:cubicBezTo>
                    <a:cubicBezTo>
                      <a:pt x="968" y="376"/>
                      <a:pt x="969" y="377"/>
                      <a:pt x="970" y="377"/>
                    </a:cubicBezTo>
                    <a:cubicBezTo>
                      <a:pt x="971" y="377"/>
                      <a:pt x="972" y="377"/>
                      <a:pt x="973" y="378"/>
                    </a:cubicBezTo>
                    <a:cubicBezTo>
                      <a:pt x="974" y="379"/>
                      <a:pt x="975" y="380"/>
                      <a:pt x="976" y="380"/>
                    </a:cubicBezTo>
                    <a:cubicBezTo>
                      <a:pt x="976" y="379"/>
                      <a:pt x="976" y="379"/>
                      <a:pt x="977" y="378"/>
                    </a:cubicBezTo>
                    <a:cubicBezTo>
                      <a:pt x="978" y="378"/>
                      <a:pt x="979" y="377"/>
                      <a:pt x="978" y="377"/>
                    </a:cubicBezTo>
                    <a:cubicBezTo>
                      <a:pt x="977" y="377"/>
                      <a:pt x="976" y="377"/>
                      <a:pt x="975" y="377"/>
                    </a:cubicBezTo>
                    <a:cubicBezTo>
                      <a:pt x="975" y="377"/>
                      <a:pt x="974" y="377"/>
                      <a:pt x="975" y="377"/>
                    </a:cubicBezTo>
                    <a:cubicBezTo>
                      <a:pt x="975" y="376"/>
                      <a:pt x="976" y="375"/>
                      <a:pt x="977" y="375"/>
                    </a:cubicBezTo>
                    <a:cubicBezTo>
                      <a:pt x="978" y="375"/>
                      <a:pt x="978" y="375"/>
                      <a:pt x="979" y="375"/>
                    </a:cubicBezTo>
                    <a:cubicBezTo>
                      <a:pt x="979" y="374"/>
                      <a:pt x="980" y="374"/>
                      <a:pt x="980" y="374"/>
                    </a:cubicBezTo>
                    <a:cubicBezTo>
                      <a:pt x="979" y="373"/>
                      <a:pt x="977" y="372"/>
                      <a:pt x="977" y="370"/>
                    </a:cubicBezTo>
                    <a:cubicBezTo>
                      <a:pt x="977" y="368"/>
                      <a:pt x="977" y="366"/>
                      <a:pt x="977" y="366"/>
                    </a:cubicBezTo>
                    <a:cubicBezTo>
                      <a:pt x="976" y="366"/>
                      <a:pt x="975" y="365"/>
                      <a:pt x="975" y="364"/>
                    </a:cubicBezTo>
                    <a:cubicBezTo>
                      <a:pt x="975" y="363"/>
                      <a:pt x="975" y="362"/>
                      <a:pt x="974" y="362"/>
                    </a:cubicBezTo>
                    <a:cubicBezTo>
                      <a:pt x="973" y="361"/>
                      <a:pt x="972" y="359"/>
                      <a:pt x="972" y="358"/>
                    </a:cubicBezTo>
                    <a:cubicBezTo>
                      <a:pt x="972" y="357"/>
                      <a:pt x="971" y="355"/>
                      <a:pt x="972" y="355"/>
                    </a:cubicBezTo>
                    <a:cubicBezTo>
                      <a:pt x="972" y="354"/>
                      <a:pt x="974" y="352"/>
                      <a:pt x="974" y="352"/>
                    </a:cubicBezTo>
                    <a:cubicBezTo>
                      <a:pt x="974" y="351"/>
                      <a:pt x="974" y="351"/>
                      <a:pt x="974" y="351"/>
                    </a:cubicBezTo>
                    <a:cubicBezTo>
                      <a:pt x="975" y="350"/>
                      <a:pt x="975" y="350"/>
                      <a:pt x="976" y="350"/>
                    </a:cubicBezTo>
                    <a:cubicBezTo>
                      <a:pt x="978" y="349"/>
                      <a:pt x="978" y="348"/>
                      <a:pt x="980" y="347"/>
                    </a:cubicBezTo>
                    <a:cubicBezTo>
                      <a:pt x="981" y="347"/>
                      <a:pt x="984" y="348"/>
                      <a:pt x="986" y="348"/>
                    </a:cubicBezTo>
                    <a:cubicBezTo>
                      <a:pt x="987" y="349"/>
                      <a:pt x="989" y="349"/>
                      <a:pt x="990" y="350"/>
                    </a:cubicBezTo>
                    <a:cubicBezTo>
                      <a:pt x="991" y="349"/>
                      <a:pt x="991" y="349"/>
                      <a:pt x="991" y="349"/>
                    </a:cubicBezTo>
                    <a:cubicBezTo>
                      <a:pt x="991" y="349"/>
                      <a:pt x="992" y="348"/>
                      <a:pt x="991" y="346"/>
                    </a:cubicBezTo>
                    <a:cubicBezTo>
                      <a:pt x="991" y="345"/>
                      <a:pt x="991" y="340"/>
                      <a:pt x="991" y="339"/>
                    </a:cubicBezTo>
                    <a:cubicBezTo>
                      <a:pt x="992" y="338"/>
                      <a:pt x="993" y="336"/>
                      <a:pt x="992" y="335"/>
                    </a:cubicBezTo>
                    <a:cubicBezTo>
                      <a:pt x="991" y="334"/>
                      <a:pt x="991" y="333"/>
                      <a:pt x="992" y="333"/>
                    </a:cubicBezTo>
                    <a:cubicBezTo>
                      <a:pt x="992" y="332"/>
                      <a:pt x="994" y="331"/>
                      <a:pt x="992" y="331"/>
                    </a:cubicBezTo>
                    <a:cubicBezTo>
                      <a:pt x="991" y="331"/>
                      <a:pt x="990" y="330"/>
                      <a:pt x="990" y="330"/>
                    </a:cubicBezTo>
                    <a:cubicBezTo>
                      <a:pt x="989" y="329"/>
                      <a:pt x="986" y="328"/>
                      <a:pt x="987" y="327"/>
                    </a:cubicBezTo>
                    <a:cubicBezTo>
                      <a:pt x="987" y="327"/>
                      <a:pt x="989" y="328"/>
                      <a:pt x="990" y="326"/>
                    </a:cubicBezTo>
                    <a:cubicBezTo>
                      <a:pt x="991" y="325"/>
                      <a:pt x="992" y="323"/>
                      <a:pt x="992" y="323"/>
                    </a:cubicBezTo>
                    <a:cubicBezTo>
                      <a:pt x="992" y="322"/>
                      <a:pt x="993" y="322"/>
                      <a:pt x="993" y="320"/>
                    </a:cubicBezTo>
                    <a:cubicBezTo>
                      <a:pt x="994" y="319"/>
                      <a:pt x="994" y="318"/>
                      <a:pt x="995" y="318"/>
                    </a:cubicBezTo>
                    <a:cubicBezTo>
                      <a:pt x="996" y="317"/>
                      <a:pt x="997" y="317"/>
                      <a:pt x="997" y="317"/>
                    </a:cubicBezTo>
                    <a:cubicBezTo>
                      <a:pt x="998" y="317"/>
                      <a:pt x="999" y="318"/>
                      <a:pt x="999" y="317"/>
                    </a:cubicBezTo>
                    <a:cubicBezTo>
                      <a:pt x="1000" y="317"/>
                      <a:pt x="1001" y="317"/>
                      <a:pt x="1001" y="317"/>
                    </a:cubicBezTo>
                    <a:cubicBezTo>
                      <a:pt x="1001" y="316"/>
                      <a:pt x="1001" y="316"/>
                      <a:pt x="1001" y="316"/>
                    </a:cubicBezTo>
                    <a:cubicBezTo>
                      <a:pt x="999" y="315"/>
                      <a:pt x="997" y="313"/>
                      <a:pt x="996" y="312"/>
                    </a:cubicBezTo>
                    <a:cubicBezTo>
                      <a:pt x="995" y="311"/>
                      <a:pt x="991" y="309"/>
                      <a:pt x="991" y="308"/>
                    </a:cubicBezTo>
                    <a:cubicBezTo>
                      <a:pt x="990" y="307"/>
                      <a:pt x="988" y="305"/>
                      <a:pt x="987" y="305"/>
                    </a:cubicBezTo>
                    <a:cubicBezTo>
                      <a:pt x="986" y="305"/>
                      <a:pt x="985" y="305"/>
                      <a:pt x="984" y="304"/>
                    </a:cubicBezTo>
                    <a:cubicBezTo>
                      <a:pt x="984" y="303"/>
                      <a:pt x="984" y="303"/>
                      <a:pt x="984" y="303"/>
                    </a:cubicBezTo>
                    <a:cubicBezTo>
                      <a:pt x="984" y="303"/>
                      <a:pt x="984" y="302"/>
                      <a:pt x="983" y="301"/>
                    </a:cubicBezTo>
                    <a:cubicBezTo>
                      <a:pt x="983" y="300"/>
                      <a:pt x="983" y="298"/>
                      <a:pt x="983" y="298"/>
                    </a:cubicBezTo>
                    <a:cubicBezTo>
                      <a:pt x="982" y="297"/>
                      <a:pt x="981" y="297"/>
                      <a:pt x="981" y="296"/>
                    </a:cubicBezTo>
                    <a:cubicBezTo>
                      <a:pt x="980" y="295"/>
                      <a:pt x="979" y="294"/>
                      <a:pt x="979" y="293"/>
                    </a:cubicBezTo>
                    <a:cubicBezTo>
                      <a:pt x="979" y="292"/>
                      <a:pt x="980" y="292"/>
                      <a:pt x="981" y="291"/>
                    </a:cubicBezTo>
                    <a:cubicBezTo>
                      <a:pt x="981" y="291"/>
                      <a:pt x="981" y="290"/>
                      <a:pt x="980" y="289"/>
                    </a:cubicBezTo>
                    <a:cubicBezTo>
                      <a:pt x="979" y="288"/>
                      <a:pt x="978" y="288"/>
                      <a:pt x="977" y="286"/>
                    </a:cubicBezTo>
                    <a:cubicBezTo>
                      <a:pt x="977" y="285"/>
                      <a:pt x="977" y="284"/>
                      <a:pt x="977" y="284"/>
                    </a:cubicBezTo>
                    <a:cubicBezTo>
                      <a:pt x="978" y="284"/>
                      <a:pt x="979" y="284"/>
                      <a:pt x="979" y="283"/>
                    </a:cubicBezTo>
                    <a:cubicBezTo>
                      <a:pt x="979" y="283"/>
                      <a:pt x="976" y="282"/>
                      <a:pt x="976" y="281"/>
                    </a:cubicBezTo>
                    <a:cubicBezTo>
                      <a:pt x="976" y="280"/>
                      <a:pt x="976" y="280"/>
                      <a:pt x="976" y="279"/>
                    </a:cubicBezTo>
                    <a:cubicBezTo>
                      <a:pt x="975" y="279"/>
                      <a:pt x="973" y="279"/>
                      <a:pt x="973" y="278"/>
                    </a:cubicBezTo>
                    <a:cubicBezTo>
                      <a:pt x="972" y="278"/>
                      <a:pt x="969" y="276"/>
                      <a:pt x="969" y="275"/>
                    </a:cubicBezTo>
                    <a:cubicBezTo>
                      <a:pt x="968" y="273"/>
                      <a:pt x="967" y="270"/>
                      <a:pt x="968" y="269"/>
                    </a:cubicBezTo>
                    <a:cubicBezTo>
                      <a:pt x="969" y="268"/>
                      <a:pt x="970" y="269"/>
                      <a:pt x="971" y="268"/>
                    </a:cubicBezTo>
                    <a:cubicBezTo>
                      <a:pt x="971" y="268"/>
                      <a:pt x="972" y="267"/>
                      <a:pt x="972" y="266"/>
                    </a:cubicBezTo>
                    <a:cubicBezTo>
                      <a:pt x="972" y="266"/>
                      <a:pt x="974" y="265"/>
                      <a:pt x="975" y="265"/>
                    </a:cubicBezTo>
                    <a:cubicBezTo>
                      <a:pt x="975" y="265"/>
                      <a:pt x="976" y="265"/>
                      <a:pt x="976" y="265"/>
                    </a:cubicBezTo>
                    <a:cubicBezTo>
                      <a:pt x="976" y="265"/>
                      <a:pt x="976" y="265"/>
                      <a:pt x="976" y="265"/>
                    </a:cubicBezTo>
                    <a:cubicBezTo>
                      <a:pt x="975" y="264"/>
                      <a:pt x="974" y="263"/>
                      <a:pt x="973" y="261"/>
                    </a:cubicBezTo>
                    <a:cubicBezTo>
                      <a:pt x="972" y="261"/>
                      <a:pt x="972" y="260"/>
                      <a:pt x="972" y="260"/>
                    </a:cubicBezTo>
                    <a:cubicBezTo>
                      <a:pt x="970" y="258"/>
                      <a:pt x="969" y="257"/>
                      <a:pt x="968" y="256"/>
                    </a:cubicBezTo>
                    <a:cubicBezTo>
                      <a:pt x="966" y="256"/>
                      <a:pt x="965" y="254"/>
                      <a:pt x="965" y="253"/>
                    </a:cubicBezTo>
                    <a:cubicBezTo>
                      <a:pt x="964" y="251"/>
                      <a:pt x="964" y="251"/>
                      <a:pt x="961" y="249"/>
                    </a:cubicBezTo>
                    <a:cubicBezTo>
                      <a:pt x="959" y="249"/>
                      <a:pt x="959" y="248"/>
                      <a:pt x="958" y="248"/>
                    </a:cubicBezTo>
                    <a:cubicBezTo>
                      <a:pt x="958" y="247"/>
                      <a:pt x="958" y="247"/>
                      <a:pt x="958" y="247"/>
                    </a:cubicBezTo>
                    <a:cubicBezTo>
                      <a:pt x="958" y="247"/>
                      <a:pt x="958" y="245"/>
                      <a:pt x="959" y="245"/>
                    </a:cubicBezTo>
                    <a:cubicBezTo>
                      <a:pt x="960" y="244"/>
                      <a:pt x="962" y="243"/>
                      <a:pt x="961" y="242"/>
                    </a:cubicBezTo>
                    <a:cubicBezTo>
                      <a:pt x="961" y="242"/>
                      <a:pt x="961" y="240"/>
                      <a:pt x="961" y="239"/>
                    </a:cubicBezTo>
                    <a:cubicBezTo>
                      <a:pt x="960" y="238"/>
                      <a:pt x="960" y="237"/>
                      <a:pt x="961" y="236"/>
                    </a:cubicBezTo>
                    <a:cubicBezTo>
                      <a:pt x="963" y="236"/>
                      <a:pt x="964" y="236"/>
                      <a:pt x="965" y="236"/>
                    </a:cubicBezTo>
                    <a:cubicBezTo>
                      <a:pt x="965" y="236"/>
                      <a:pt x="967" y="235"/>
                      <a:pt x="968" y="235"/>
                    </a:cubicBezTo>
                    <a:cubicBezTo>
                      <a:pt x="969" y="235"/>
                      <a:pt x="971" y="236"/>
                      <a:pt x="971" y="236"/>
                    </a:cubicBezTo>
                    <a:cubicBezTo>
                      <a:pt x="972" y="236"/>
                      <a:pt x="972" y="235"/>
                      <a:pt x="971" y="234"/>
                    </a:cubicBezTo>
                    <a:cubicBezTo>
                      <a:pt x="970" y="233"/>
                      <a:pt x="969" y="229"/>
                      <a:pt x="968" y="229"/>
                    </a:cubicBezTo>
                    <a:cubicBezTo>
                      <a:pt x="968" y="229"/>
                      <a:pt x="967" y="230"/>
                      <a:pt x="967" y="229"/>
                    </a:cubicBezTo>
                    <a:cubicBezTo>
                      <a:pt x="966" y="228"/>
                      <a:pt x="964" y="225"/>
                      <a:pt x="963" y="225"/>
                    </a:cubicBezTo>
                    <a:cubicBezTo>
                      <a:pt x="962" y="225"/>
                      <a:pt x="961" y="224"/>
                      <a:pt x="960" y="224"/>
                    </a:cubicBezTo>
                    <a:cubicBezTo>
                      <a:pt x="960" y="223"/>
                      <a:pt x="958" y="220"/>
                      <a:pt x="957" y="220"/>
                    </a:cubicBezTo>
                    <a:cubicBezTo>
                      <a:pt x="956" y="219"/>
                      <a:pt x="956" y="218"/>
                      <a:pt x="956" y="218"/>
                    </a:cubicBezTo>
                    <a:cubicBezTo>
                      <a:pt x="956" y="217"/>
                      <a:pt x="956" y="217"/>
                      <a:pt x="956" y="217"/>
                    </a:cubicBezTo>
                    <a:cubicBezTo>
                      <a:pt x="951" y="214"/>
                      <a:pt x="951" y="214"/>
                      <a:pt x="951" y="214"/>
                    </a:cubicBezTo>
                    <a:cubicBezTo>
                      <a:pt x="951" y="214"/>
                      <a:pt x="947" y="211"/>
                      <a:pt x="947" y="210"/>
                    </a:cubicBezTo>
                    <a:cubicBezTo>
                      <a:pt x="947" y="210"/>
                      <a:pt x="948" y="209"/>
                      <a:pt x="947" y="209"/>
                    </a:cubicBezTo>
                    <a:cubicBezTo>
                      <a:pt x="946" y="209"/>
                      <a:pt x="945" y="208"/>
                      <a:pt x="945" y="208"/>
                    </a:cubicBezTo>
                    <a:cubicBezTo>
                      <a:pt x="944" y="207"/>
                      <a:pt x="944" y="207"/>
                      <a:pt x="942" y="207"/>
                    </a:cubicBezTo>
                    <a:cubicBezTo>
                      <a:pt x="941" y="207"/>
                      <a:pt x="940" y="206"/>
                      <a:pt x="940" y="205"/>
                    </a:cubicBezTo>
                    <a:cubicBezTo>
                      <a:pt x="939" y="204"/>
                      <a:pt x="939" y="203"/>
                      <a:pt x="937" y="202"/>
                    </a:cubicBezTo>
                    <a:cubicBezTo>
                      <a:pt x="936" y="201"/>
                      <a:pt x="936" y="201"/>
                      <a:pt x="935" y="201"/>
                    </a:cubicBezTo>
                    <a:cubicBezTo>
                      <a:pt x="934" y="201"/>
                      <a:pt x="933" y="200"/>
                      <a:pt x="934" y="199"/>
                    </a:cubicBezTo>
                    <a:cubicBezTo>
                      <a:pt x="935" y="198"/>
                      <a:pt x="935" y="197"/>
                      <a:pt x="935" y="196"/>
                    </a:cubicBezTo>
                    <a:cubicBezTo>
                      <a:pt x="935" y="195"/>
                      <a:pt x="936" y="195"/>
                      <a:pt x="935" y="194"/>
                    </a:cubicBezTo>
                    <a:cubicBezTo>
                      <a:pt x="934" y="193"/>
                      <a:pt x="934" y="191"/>
                      <a:pt x="933" y="192"/>
                    </a:cubicBezTo>
                    <a:cubicBezTo>
                      <a:pt x="932" y="192"/>
                      <a:pt x="932" y="191"/>
                      <a:pt x="931" y="190"/>
                    </a:cubicBezTo>
                    <a:cubicBezTo>
                      <a:pt x="931" y="189"/>
                      <a:pt x="931" y="189"/>
                      <a:pt x="930" y="189"/>
                    </a:cubicBezTo>
                    <a:cubicBezTo>
                      <a:pt x="930" y="188"/>
                      <a:pt x="929" y="188"/>
                      <a:pt x="930" y="187"/>
                    </a:cubicBezTo>
                    <a:cubicBezTo>
                      <a:pt x="930" y="185"/>
                      <a:pt x="931" y="184"/>
                      <a:pt x="930" y="184"/>
                    </a:cubicBezTo>
                    <a:cubicBezTo>
                      <a:pt x="929" y="184"/>
                      <a:pt x="928" y="183"/>
                      <a:pt x="928" y="181"/>
                    </a:cubicBezTo>
                    <a:cubicBezTo>
                      <a:pt x="928" y="180"/>
                      <a:pt x="927" y="180"/>
                      <a:pt x="927" y="179"/>
                    </a:cubicBezTo>
                    <a:cubicBezTo>
                      <a:pt x="927" y="179"/>
                      <a:pt x="927" y="178"/>
                      <a:pt x="925" y="178"/>
                    </a:cubicBezTo>
                    <a:cubicBezTo>
                      <a:pt x="924" y="178"/>
                      <a:pt x="922" y="178"/>
                      <a:pt x="922" y="179"/>
                    </a:cubicBezTo>
                    <a:cubicBezTo>
                      <a:pt x="921" y="180"/>
                      <a:pt x="920" y="180"/>
                      <a:pt x="919" y="181"/>
                    </a:cubicBezTo>
                    <a:cubicBezTo>
                      <a:pt x="918" y="181"/>
                      <a:pt x="918" y="182"/>
                      <a:pt x="917" y="182"/>
                    </a:cubicBezTo>
                    <a:cubicBezTo>
                      <a:pt x="917" y="183"/>
                      <a:pt x="914" y="185"/>
                      <a:pt x="914" y="184"/>
                    </a:cubicBezTo>
                    <a:cubicBezTo>
                      <a:pt x="913" y="184"/>
                      <a:pt x="914" y="182"/>
                      <a:pt x="913" y="181"/>
                    </a:cubicBezTo>
                    <a:cubicBezTo>
                      <a:pt x="913" y="181"/>
                      <a:pt x="909" y="180"/>
                      <a:pt x="908" y="179"/>
                    </a:cubicBezTo>
                    <a:cubicBezTo>
                      <a:pt x="907" y="179"/>
                      <a:pt x="903" y="177"/>
                      <a:pt x="903" y="177"/>
                    </a:cubicBezTo>
                    <a:cubicBezTo>
                      <a:pt x="903" y="176"/>
                      <a:pt x="904" y="175"/>
                      <a:pt x="903" y="174"/>
                    </a:cubicBezTo>
                    <a:cubicBezTo>
                      <a:pt x="902" y="173"/>
                      <a:pt x="901" y="172"/>
                      <a:pt x="900" y="171"/>
                    </a:cubicBezTo>
                    <a:cubicBezTo>
                      <a:pt x="900" y="170"/>
                      <a:pt x="899" y="169"/>
                      <a:pt x="898" y="168"/>
                    </a:cubicBezTo>
                    <a:cubicBezTo>
                      <a:pt x="897" y="167"/>
                      <a:pt x="896" y="168"/>
                      <a:pt x="895" y="167"/>
                    </a:cubicBezTo>
                    <a:cubicBezTo>
                      <a:pt x="894" y="167"/>
                      <a:pt x="892" y="165"/>
                      <a:pt x="891" y="165"/>
                    </a:cubicBezTo>
                    <a:cubicBezTo>
                      <a:pt x="890" y="165"/>
                      <a:pt x="890" y="166"/>
                      <a:pt x="889" y="165"/>
                    </a:cubicBezTo>
                    <a:cubicBezTo>
                      <a:pt x="889" y="165"/>
                      <a:pt x="889" y="164"/>
                      <a:pt x="888" y="164"/>
                    </a:cubicBezTo>
                    <a:cubicBezTo>
                      <a:pt x="887" y="164"/>
                      <a:pt x="886" y="166"/>
                      <a:pt x="886" y="166"/>
                    </a:cubicBezTo>
                    <a:cubicBezTo>
                      <a:pt x="885" y="167"/>
                      <a:pt x="883" y="168"/>
                      <a:pt x="883" y="169"/>
                    </a:cubicBezTo>
                    <a:cubicBezTo>
                      <a:pt x="883" y="171"/>
                      <a:pt x="882" y="171"/>
                      <a:pt x="881" y="171"/>
                    </a:cubicBezTo>
                    <a:cubicBezTo>
                      <a:pt x="881" y="170"/>
                      <a:pt x="879" y="170"/>
                      <a:pt x="878" y="169"/>
                    </a:cubicBezTo>
                    <a:cubicBezTo>
                      <a:pt x="877" y="168"/>
                      <a:pt x="876" y="167"/>
                      <a:pt x="876" y="167"/>
                    </a:cubicBezTo>
                    <a:cubicBezTo>
                      <a:pt x="875" y="167"/>
                      <a:pt x="875" y="167"/>
                      <a:pt x="873" y="167"/>
                    </a:cubicBezTo>
                    <a:cubicBezTo>
                      <a:pt x="872" y="166"/>
                      <a:pt x="869" y="165"/>
                      <a:pt x="868" y="164"/>
                    </a:cubicBezTo>
                    <a:cubicBezTo>
                      <a:pt x="868" y="164"/>
                      <a:pt x="867" y="163"/>
                      <a:pt x="867" y="162"/>
                    </a:cubicBezTo>
                    <a:cubicBezTo>
                      <a:pt x="867" y="161"/>
                      <a:pt x="867" y="161"/>
                      <a:pt x="867" y="161"/>
                    </a:cubicBezTo>
                    <a:cubicBezTo>
                      <a:pt x="866" y="160"/>
                      <a:pt x="865" y="159"/>
                      <a:pt x="865" y="158"/>
                    </a:cubicBezTo>
                    <a:cubicBezTo>
                      <a:pt x="864" y="158"/>
                      <a:pt x="864" y="157"/>
                      <a:pt x="864" y="157"/>
                    </a:cubicBezTo>
                    <a:cubicBezTo>
                      <a:pt x="863" y="157"/>
                      <a:pt x="863" y="157"/>
                      <a:pt x="862" y="156"/>
                    </a:cubicBezTo>
                    <a:cubicBezTo>
                      <a:pt x="861" y="156"/>
                      <a:pt x="860" y="154"/>
                      <a:pt x="859" y="154"/>
                    </a:cubicBezTo>
                    <a:cubicBezTo>
                      <a:pt x="858" y="153"/>
                      <a:pt x="856" y="152"/>
                      <a:pt x="856" y="151"/>
                    </a:cubicBezTo>
                    <a:cubicBezTo>
                      <a:pt x="855" y="151"/>
                      <a:pt x="854" y="150"/>
                      <a:pt x="853" y="150"/>
                    </a:cubicBezTo>
                    <a:cubicBezTo>
                      <a:pt x="852" y="150"/>
                      <a:pt x="851" y="151"/>
                      <a:pt x="851" y="151"/>
                    </a:cubicBezTo>
                    <a:cubicBezTo>
                      <a:pt x="851" y="151"/>
                      <a:pt x="849" y="150"/>
                      <a:pt x="849" y="149"/>
                    </a:cubicBezTo>
                    <a:cubicBezTo>
                      <a:pt x="849" y="148"/>
                      <a:pt x="850" y="148"/>
                      <a:pt x="849" y="147"/>
                    </a:cubicBezTo>
                    <a:cubicBezTo>
                      <a:pt x="849" y="147"/>
                      <a:pt x="849" y="146"/>
                      <a:pt x="850" y="145"/>
                    </a:cubicBezTo>
                    <a:cubicBezTo>
                      <a:pt x="850" y="144"/>
                      <a:pt x="852" y="143"/>
                      <a:pt x="852" y="142"/>
                    </a:cubicBezTo>
                    <a:cubicBezTo>
                      <a:pt x="851" y="141"/>
                      <a:pt x="851" y="140"/>
                      <a:pt x="851" y="139"/>
                    </a:cubicBezTo>
                    <a:cubicBezTo>
                      <a:pt x="852" y="138"/>
                      <a:pt x="852" y="138"/>
                      <a:pt x="852" y="137"/>
                    </a:cubicBezTo>
                    <a:cubicBezTo>
                      <a:pt x="853" y="137"/>
                      <a:pt x="853" y="137"/>
                      <a:pt x="853" y="136"/>
                    </a:cubicBezTo>
                    <a:cubicBezTo>
                      <a:pt x="852" y="136"/>
                      <a:pt x="851" y="135"/>
                      <a:pt x="850" y="135"/>
                    </a:cubicBezTo>
                    <a:cubicBezTo>
                      <a:pt x="850" y="135"/>
                      <a:pt x="850" y="136"/>
                      <a:pt x="848" y="137"/>
                    </a:cubicBezTo>
                    <a:cubicBezTo>
                      <a:pt x="847" y="138"/>
                      <a:pt x="846" y="137"/>
                      <a:pt x="845" y="137"/>
                    </a:cubicBezTo>
                    <a:cubicBezTo>
                      <a:pt x="844" y="136"/>
                      <a:pt x="844" y="135"/>
                      <a:pt x="843" y="134"/>
                    </a:cubicBezTo>
                    <a:cubicBezTo>
                      <a:pt x="842" y="133"/>
                      <a:pt x="841" y="130"/>
                      <a:pt x="840" y="129"/>
                    </a:cubicBezTo>
                    <a:cubicBezTo>
                      <a:pt x="839" y="128"/>
                      <a:pt x="838" y="128"/>
                      <a:pt x="838" y="128"/>
                    </a:cubicBezTo>
                    <a:cubicBezTo>
                      <a:pt x="838" y="128"/>
                      <a:pt x="836" y="128"/>
                      <a:pt x="835" y="128"/>
                    </a:cubicBezTo>
                    <a:cubicBezTo>
                      <a:pt x="834" y="127"/>
                      <a:pt x="831" y="126"/>
                      <a:pt x="831" y="126"/>
                    </a:cubicBezTo>
                    <a:cubicBezTo>
                      <a:pt x="831" y="126"/>
                      <a:pt x="830" y="127"/>
                      <a:pt x="830" y="128"/>
                    </a:cubicBezTo>
                    <a:cubicBezTo>
                      <a:pt x="829" y="128"/>
                      <a:pt x="828" y="128"/>
                      <a:pt x="827" y="128"/>
                    </a:cubicBezTo>
                    <a:cubicBezTo>
                      <a:pt x="827" y="128"/>
                      <a:pt x="826" y="128"/>
                      <a:pt x="825" y="127"/>
                    </a:cubicBezTo>
                    <a:cubicBezTo>
                      <a:pt x="825" y="126"/>
                      <a:pt x="824" y="125"/>
                      <a:pt x="823" y="125"/>
                    </a:cubicBezTo>
                    <a:cubicBezTo>
                      <a:pt x="822" y="125"/>
                      <a:pt x="821" y="123"/>
                      <a:pt x="821" y="124"/>
                    </a:cubicBezTo>
                    <a:cubicBezTo>
                      <a:pt x="820" y="125"/>
                      <a:pt x="820" y="126"/>
                      <a:pt x="819" y="126"/>
                    </a:cubicBezTo>
                    <a:cubicBezTo>
                      <a:pt x="817" y="125"/>
                      <a:pt x="818" y="125"/>
                      <a:pt x="818" y="124"/>
                    </a:cubicBezTo>
                    <a:cubicBezTo>
                      <a:pt x="818" y="124"/>
                      <a:pt x="818" y="123"/>
                      <a:pt x="818" y="122"/>
                    </a:cubicBezTo>
                    <a:cubicBezTo>
                      <a:pt x="817" y="122"/>
                      <a:pt x="816" y="122"/>
                      <a:pt x="816" y="123"/>
                    </a:cubicBezTo>
                    <a:cubicBezTo>
                      <a:pt x="815" y="123"/>
                      <a:pt x="814" y="123"/>
                      <a:pt x="814" y="122"/>
                    </a:cubicBezTo>
                    <a:cubicBezTo>
                      <a:pt x="814" y="122"/>
                      <a:pt x="814" y="122"/>
                      <a:pt x="813" y="122"/>
                    </a:cubicBezTo>
                    <a:cubicBezTo>
                      <a:pt x="812" y="121"/>
                      <a:pt x="809" y="120"/>
                      <a:pt x="810" y="119"/>
                    </a:cubicBezTo>
                    <a:cubicBezTo>
                      <a:pt x="811" y="119"/>
                      <a:pt x="811" y="118"/>
                      <a:pt x="811" y="117"/>
                    </a:cubicBezTo>
                    <a:cubicBezTo>
                      <a:pt x="810" y="117"/>
                      <a:pt x="809" y="114"/>
                      <a:pt x="809" y="114"/>
                    </a:cubicBezTo>
                    <a:cubicBezTo>
                      <a:pt x="806" y="116"/>
                      <a:pt x="806" y="116"/>
                      <a:pt x="806" y="116"/>
                    </a:cubicBezTo>
                    <a:cubicBezTo>
                      <a:pt x="806" y="116"/>
                      <a:pt x="805" y="115"/>
                      <a:pt x="805" y="114"/>
                    </a:cubicBezTo>
                    <a:cubicBezTo>
                      <a:pt x="805" y="113"/>
                      <a:pt x="806" y="109"/>
                      <a:pt x="804" y="109"/>
                    </a:cubicBezTo>
                    <a:cubicBezTo>
                      <a:pt x="803" y="108"/>
                      <a:pt x="800" y="108"/>
                      <a:pt x="799" y="107"/>
                    </a:cubicBezTo>
                    <a:cubicBezTo>
                      <a:pt x="798" y="105"/>
                      <a:pt x="797" y="104"/>
                      <a:pt x="796" y="104"/>
                    </a:cubicBezTo>
                    <a:cubicBezTo>
                      <a:pt x="795" y="104"/>
                      <a:pt x="794" y="105"/>
                      <a:pt x="794" y="103"/>
                    </a:cubicBezTo>
                    <a:cubicBezTo>
                      <a:pt x="793" y="102"/>
                      <a:pt x="793" y="101"/>
                      <a:pt x="793" y="101"/>
                    </a:cubicBezTo>
                    <a:cubicBezTo>
                      <a:pt x="792" y="101"/>
                      <a:pt x="792" y="102"/>
                      <a:pt x="791" y="102"/>
                    </a:cubicBezTo>
                    <a:cubicBezTo>
                      <a:pt x="791" y="102"/>
                      <a:pt x="790" y="103"/>
                      <a:pt x="790" y="103"/>
                    </a:cubicBezTo>
                    <a:cubicBezTo>
                      <a:pt x="789" y="104"/>
                      <a:pt x="788" y="106"/>
                      <a:pt x="788" y="106"/>
                    </a:cubicBezTo>
                    <a:cubicBezTo>
                      <a:pt x="788" y="107"/>
                      <a:pt x="788" y="107"/>
                      <a:pt x="788" y="107"/>
                    </a:cubicBezTo>
                    <a:cubicBezTo>
                      <a:pt x="789" y="109"/>
                      <a:pt x="791" y="110"/>
                      <a:pt x="792" y="111"/>
                    </a:cubicBezTo>
                    <a:cubicBezTo>
                      <a:pt x="794" y="112"/>
                      <a:pt x="795" y="113"/>
                      <a:pt x="795" y="115"/>
                    </a:cubicBezTo>
                    <a:cubicBezTo>
                      <a:pt x="796" y="117"/>
                      <a:pt x="797" y="118"/>
                      <a:pt x="798" y="120"/>
                    </a:cubicBezTo>
                    <a:cubicBezTo>
                      <a:pt x="799" y="122"/>
                      <a:pt x="799" y="123"/>
                      <a:pt x="799" y="126"/>
                    </a:cubicBezTo>
                    <a:cubicBezTo>
                      <a:pt x="800" y="127"/>
                      <a:pt x="800" y="129"/>
                      <a:pt x="799" y="129"/>
                    </a:cubicBezTo>
                    <a:cubicBezTo>
                      <a:pt x="799" y="129"/>
                      <a:pt x="799" y="129"/>
                      <a:pt x="799" y="129"/>
                    </a:cubicBezTo>
                    <a:cubicBezTo>
                      <a:pt x="799" y="129"/>
                      <a:pt x="796" y="128"/>
                      <a:pt x="796" y="128"/>
                    </a:cubicBezTo>
                    <a:cubicBezTo>
                      <a:pt x="796" y="127"/>
                      <a:pt x="795" y="126"/>
                      <a:pt x="795" y="125"/>
                    </a:cubicBezTo>
                    <a:cubicBezTo>
                      <a:pt x="794" y="125"/>
                      <a:pt x="793" y="123"/>
                      <a:pt x="793" y="123"/>
                    </a:cubicBezTo>
                    <a:cubicBezTo>
                      <a:pt x="792" y="123"/>
                      <a:pt x="791" y="123"/>
                      <a:pt x="790" y="122"/>
                    </a:cubicBezTo>
                    <a:cubicBezTo>
                      <a:pt x="790" y="122"/>
                      <a:pt x="788" y="120"/>
                      <a:pt x="787" y="120"/>
                    </a:cubicBezTo>
                    <a:cubicBezTo>
                      <a:pt x="786" y="120"/>
                      <a:pt x="784" y="120"/>
                      <a:pt x="784" y="119"/>
                    </a:cubicBezTo>
                    <a:cubicBezTo>
                      <a:pt x="784" y="118"/>
                      <a:pt x="784" y="118"/>
                      <a:pt x="783" y="117"/>
                    </a:cubicBezTo>
                    <a:cubicBezTo>
                      <a:pt x="781" y="117"/>
                      <a:pt x="780" y="117"/>
                      <a:pt x="780" y="116"/>
                    </a:cubicBezTo>
                    <a:cubicBezTo>
                      <a:pt x="779" y="116"/>
                      <a:pt x="776" y="114"/>
                      <a:pt x="775" y="114"/>
                    </a:cubicBezTo>
                    <a:cubicBezTo>
                      <a:pt x="774" y="114"/>
                      <a:pt x="772" y="111"/>
                      <a:pt x="771" y="111"/>
                    </a:cubicBezTo>
                    <a:cubicBezTo>
                      <a:pt x="770" y="110"/>
                      <a:pt x="770" y="110"/>
                      <a:pt x="769" y="110"/>
                    </a:cubicBezTo>
                    <a:cubicBezTo>
                      <a:pt x="768" y="109"/>
                      <a:pt x="767" y="109"/>
                      <a:pt x="766" y="108"/>
                    </a:cubicBezTo>
                    <a:cubicBezTo>
                      <a:pt x="765" y="108"/>
                      <a:pt x="764" y="108"/>
                      <a:pt x="764" y="107"/>
                    </a:cubicBezTo>
                    <a:cubicBezTo>
                      <a:pt x="764" y="106"/>
                      <a:pt x="765" y="105"/>
                      <a:pt x="763" y="104"/>
                    </a:cubicBezTo>
                    <a:cubicBezTo>
                      <a:pt x="761" y="103"/>
                      <a:pt x="759" y="102"/>
                      <a:pt x="758" y="100"/>
                    </a:cubicBezTo>
                    <a:cubicBezTo>
                      <a:pt x="757" y="99"/>
                      <a:pt x="755" y="97"/>
                      <a:pt x="755" y="95"/>
                    </a:cubicBezTo>
                    <a:cubicBezTo>
                      <a:pt x="755" y="93"/>
                      <a:pt x="755" y="91"/>
                      <a:pt x="754" y="91"/>
                    </a:cubicBezTo>
                    <a:cubicBezTo>
                      <a:pt x="753" y="91"/>
                      <a:pt x="753" y="91"/>
                      <a:pt x="752" y="91"/>
                    </a:cubicBezTo>
                    <a:cubicBezTo>
                      <a:pt x="751" y="92"/>
                      <a:pt x="750" y="92"/>
                      <a:pt x="750" y="91"/>
                    </a:cubicBezTo>
                    <a:cubicBezTo>
                      <a:pt x="749" y="90"/>
                      <a:pt x="749" y="90"/>
                      <a:pt x="749" y="89"/>
                    </a:cubicBezTo>
                    <a:cubicBezTo>
                      <a:pt x="749" y="88"/>
                      <a:pt x="748" y="86"/>
                      <a:pt x="748" y="86"/>
                    </a:cubicBezTo>
                    <a:cubicBezTo>
                      <a:pt x="747" y="86"/>
                      <a:pt x="746" y="85"/>
                      <a:pt x="746" y="84"/>
                    </a:cubicBezTo>
                    <a:cubicBezTo>
                      <a:pt x="745" y="83"/>
                      <a:pt x="745" y="82"/>
                      <a:pt x="745" y="81"/>
                    </a:cubicBezTo>
                    <a:cubicBezTo>
                      <a:pt x="744" y="81"/>
                      <a:pt x="744" y="80"/>
                      <a:pt x="744" y="80"/>
                    </a:cubicBezTo>
                    <a:cubicBezTo>
                      <a:pt x="743" y="79"/>
                      <a:pt x="742" y="79"/>
                      <a:pt x="742" y="79"/>
                    </a:cubicBezTo>
                    <a:cubicBezTo>
                      <a:pt x="741" y="78"/>
                      <a:pt x="741" y="78"/>
                      <a:pt x="740" y="77"/>
                    </a:cubicBezTo>
                    <a:cubicBezTo>
                      <a:pt x="740" y="77"/>
                      <a:pt x="738" y="75"/>
                      <a:pt x="737" y="75"/>
                    </a:cubicBezTo>
                    <a:cubicBezTo>
                      <a:pt x="736" y="75"/>
                      <a:pt x="735" y="73"/>
                      <a:pt x="734" y="72"/>
                    </a:cubicBezTo>
                    <a:cubicBezTo>
                      <a:pt x="732" y="72"/>
                      <a:pt x="731" y="70"/>
                      <a:pt x="731" y="70"/>
                    </a:cubicBezTo>
                    <a:cubicBezTo>
                      <a:pt x="730" y="69"/>
                      <a:pt x="729" y="67"/>
                      <a:pt x="728" y="66"/>
                    </a:cubicBezTo>
                    <a:cubicBezTo>
                      <a:pt x="727" y="66"/>
                      <a:pt x="725" y="64"/>
                      <a:pt x="725" y="63"/>
                    </a:cubicBezTo>
                    <a:cubicBezTo>
                      <a:pt x="725" y="62"/>
                      <a:pt x="726" y="61"/>
                      <a:pt x="726" y="61"/>
                    </a:cubicBezTo>
                    <a:cubicBezTo>
                      <a:pt x="727" y="60"/>
                      <a:pt x="728" y="60"/>
                      <a:pt x="728" y="59"/>
                    </a:cubicBezTo>
                    <a:cubicBezTo>
                      <a:pt x="728" y="59"/>
                      <a:pt x="727" y="59"/>
                      <a:pt x="726" y="59"/>
                    </a:cubicBezTo>
                    <a:cubicBezTo>
                      <a:pt x="725" y="59"/>
                      <a:pt x="725" y="59"/>
                      <a:pt x="724" y="58"/>
                    </a:cubicBezTo>
                    <a:cubicBezTo>
                      <a:pt x="724" y="58"/>
                      <a:pt x="722" y="56"/>
                      <a:pt x="722" y="56"/>
                    </a:cubicBezTo>
                    <a:cubicBezTo>
                      <a:pt x="721" y="56"/>
                      <a:pt x="720" y="56"/>
                      <a:pt x="719" y="56"/>
                    </a:cubicBezTo>
                    <a:cubicBezTo>
                      <a:pt x="719" y="56"/>
                      <a:pt x="715" y="54"/>
                      <a:pt x="714" y="53"/>
                    </a:cubicBezTo>
                    <a:cubicBezTo>
                      <a:pt x="713" y="51"/>
                      <a:pt x="713" y="50"/>
                      <a:pt x="711" y="49"/>
                    </a:cubicBezTo>
                    <a:cubicBezTo>
                      <a:pt x="710" y="49"/>
                      <a:pt x="708" y="48"/>
                      <a:pt x="708" y="48"/>
                    </a:cubicBezTo>
                    <a:cubicBezTo>
                      <a:pt x="708" y="47"/>
                      <a:pt x="708" y="46"/>
                      <a:pt x="707" y="46"/>
                    </a:cubicBezTo>
                    <a:cubicBezTo>
                      <a:pt x="706" y="45"/>
                      <a:pt x="704" y="45"/>
                      <a:pt x="703" y="46"/>
                    </a:cubicBezTo>
                    <a:cubicBezTo>
                      <a:pt x="703" y="47"/>
                      <a:pt x="702" y="48"/>
                      <a:pt x="701" y="49"/>
                    </a:cubicBezTo>
                    <a:cubicBezTo>
                      <a:pt x="700" y="49"/>
                      <a:pt x="699" y="52"/>
                      <a:pt x="698" y="53"/>
                    </a:cubicBezTo>
                    <a:cubicBezTo>
                      <a:pt x="697" y="54"/>
                      <a:pt x="696" y="54"/>
                      <a:pt x="695" y="54"/>
                    </a:cubicBezTo>
                    <a:cubicBezTo>
                      <a:pt x="694" y="54"/>
                      <a:pt x="693" y="55"/>
                      <a:pt x="694" y="55"/>
                    </a:cubicBezTo>
                    <a:cubicBezTo>
                      <a:pt x="694" y="56"/>
                      <a:pt x="695" y="57"/>
                      <a:pt x="693" y="57"/>
                    </a:cubicBezTo>
                    <a:cubicBezTo>
                      <a:pt x="692" y="57"/>
                      <a:pt x="692" y="58"/>
                      <a:pt x="692" y="59"/>
                    </a:cubicBezTo>
                    <a:cubicBezTo>
                      <a:pt x="691" y="59"/>
                      <a:pt x="691" y="58"/>
                      <a:pt x="690" y="58"/>
                    </a:cubicBezTo>
                    <a:cubicBezTo>
                      <a:pt x="689" y="58"/>
                      <a:pt x="688" y="57"/>
                      <a:pt x="687" y="56"/>
                    </a:cubicBezTo>
                    <a:cubicBezTo>
                      <a:pt x="686" y="56"/>
                      <a:pt x="685" y="57"/>
                      <a:pt x="684" y="57"/>
                    </a:cubicBezTo>
                    <a:cubicBezTo>
                      <a:pt x="684" y="57"/>
                      <a:pt x="681" y="54"/>
                      <a:pt x="681" y="54"/>
                    </a:cubicBezTo>
                    <a:cubicBezTo>
                      <a:pt x="681" y="53"/>
                      <a:pt x="682" y="52"/>
                      <a:pt x="681" y="52"/>
                    </a:cubicBezTo>
                    <a:cubicBezTo>
                      <a:pt x="680" y="52"/>
                      <a:pt x="679" y="52"/>
                      <a:pt x="679" y="51"/>
                    </a:cubicBezTo>
                    <a:cubicBezTo>
                      <a:pt x="679" y="50"/>
                      <a:pt x="679" y="49"/>
                      <a:pt x="677" y="49"/>
                    </a:cubicBezTo>
                    <a:cubicBezTo>
                      <a:pt x="675" y="49"/>
                      <a:pt x="674" y="48"/>
                      <a:pt x="674" y="48"/>
                    </a:cubicBezTo>
                    <a:cubicBezTo>
                      <a:pt x="673" y="48"/>
                      <a:pt x="671" y="47"/>
                      <a:pt x="671" y="49"/>
                    </a:cubicBezTo>
                    <a:cubicBezTo>
                      <a:pt x="671" y="50"/>
                      <a:pt x="671" y="52"/>
                      <a:pt x="670" y="54"/>
                    </a:cubicBezTo>
                    <a:cubicBezTo>
                      <a:pt x="669" y="55"/>
                      <a:pt x="667" y="58"/>
                      <a:pt x="667" y="58"/>
                    </a:cubicBezTo>
                    <a:cubicBezTo>
                      <a:pt x="668" y="58"/>
                      <a:pt x="668" y="60"/>
                      <a:pt x="668" y="61"/>
                    </a:cubicBezTo>
                    <a:cubicBezTo>
                      <a:pt x="667" y="62"/>
                      <a:pt x="666" y="62"/>
                      <a:pt x="666" y="62"/>
                    </a:cubicBezTo>
                    <a:cubicBezTo>
                      <a:pt x="665" y="63"/>
                      <a:pt x="662" y="65"/>
                      <a:pt x="661" y="65"/>
                    </a:cubicBezTo>
                    <a:cubicBezTo>
                      <a:pt x="661" y="66"/>
                      <a:pt x="659" y="67"/>
                      <a:pt x="659" y="67"/>
                    </a:cubicBezTo>
                    <a:cubicBezTo>
                      <a:pt x="658" y="68"/>
                      <a:pt x="658" y="68"/>
                      <a:pt x="658" y="68"/>
                    </a:cubicBezTo>
                    <a:cubicBezTo>
                      <a:pt x="657" y="69"/>
                      <a:pt x="656" y="70"/>
                      <a:pt x="656" y="69"/>
                    </a:cubicBezTo>
                    <a:cubicBezTo>
                      <a:pt x="655" y="68"/>
                      <a:pt x="654" y="66"/>
                      <a:pt x="654" y="66"/>
                    </a:cubicBezTo>
                    <a:cubicBezTo>
                      <a:pt x="653" y="66"/>
                      <a:pt x="652" y="65"/>
                      <a:pt x="652" y="64"/>
                    </a:cubicBezTo>
                    <a:cubicBezTo>
                      <a:pt x="652" y="63"/>
                      <a:pt x="651" y="63"/>
                      <a:pt x="650" y="62"/>
                    </a:cubicBezTo>
                    <a:cubicBezTo>
                      <a:pt x="649" y="62"/>
                      <a:pt x="646" y="61"/>
                      <a:pt x="644" y="60"/>
                    </a:cubicBezTo>
                    <a:cubicBezTo>
                      <a:pt x="642" y="59"/>
                      <a:pt x="641" y="58"/>
                      <a:pt x="641" y="57"/>
                    </a:cubicBezTo>
                    <a:cubicBezTo>
                      <a:pt x="640" y="56"/>
                      <a:pt x="638" y="54"/>
                      <a:pt x="637" y="54"/>
                    </a:cubicBezTo>
                    <a:cubicBezTo>
                      <a:pt x="636" y="54"/>
                      <a:pt x="634" y="54"/>
                      <a:pt x="633" y="53"/>
                    </a:cubicBezTo>
                    <a:cubicBezTo>
                      <a:pt x="632" y="51"/>
                      <a:pt x="632" y="51"/>
                      <a:pt x="631" y="51"/>
                    </a:cubicBezTo>
                    <a:cubicBezTo>
                      <a:pt x="629" y="51"/>
                      <a:pt x="628" y="51"/>
                      <a:pt x="629" y="50"/>
                    </a:cubicBezTo>
                    <a:cubicBezTo>
                      <a:pt x="629" y="49"/>
                      <a:pt x="630" y="48"/>
                      <a:pt x="628" y="47"/>
                    </a:cubicBezTo>
                    <a:cubicBezTo>
                      <a:pt x="626" y="45"/>
                      <a:pt x="623" y="44"/>
                      <a:pt x="622" y="43"/>
                    </a:cubicBezTo>
                    <a:cubicBezTo>
                      <a:pt x="621" y="43"/>
                      <a:pt x="620" y="41"/>
                      <a:pt x="619" y="41"/>
                    </a:cubicBezTo>
                    <a:cubicBezTo>
                      <a:pt x="618" y="41"/>
                      <a:pt x="616" y="41"/>
                      <a:pt x="616" y="39"/>
                    </a:cubicBezTo>
                    <a:cubicBezTo>
                      <a:pt x="616" y="38"/>
                      <a:pt x="615" y="37"/>
                      <a:pt x="614" y="37"/>
                    </a:cubicBezTo>
                    <a:cubicBezTo>
                      <a:pt x="614" y="36"/>
                      <a:pt x="614" y="37"/>
                      <a:pt x="613" y="36"/>
                    </a:cubicBezTo>
                    <a:cubicBezTo>
                      <a:pt x="612" y="36"/>
                      <a:pt x="612" y="35"/>
                      <a:pt x="611" y="34"/>
                    </a:cubicBezTo>
                    <a:cubicBezTo>
                      <a:pt x="610" y="33"/>
                      <a:pt x="609" y="33"/>
                      <a:pt x="609" y="33"/>
                    </a:cubicBezTo>
                    <a:cubicBezTo>
                      <a:pt x="608" y="33"/>
                      <a:pt x="607" y="33"/>
                      <a:pt x="607" y="32"/>
                    </a:cubicBezTo>
                    <a:cubicBezTo>
                      <a:pt x="607" y="32"/>
                      <a:pt x="607" y="30"/>
                      <a:pt x="606" y="31"/>
                    </a:cubicBezTo>
                    <a:cubicBezTo>
                      <a:pt x="604" y="31"/>
                      <a:pt x="604" y="32"/>
                      <a:pt x="602" y="31"/>
                    </a:cubicBezTo>
                    <a:cubicBezTo>
                      <a:pt x="600" y="30"/>
                      <a:pt x="598" y="29"/>
                      <a:pt x="596" y="28"/>
                    </a:cubicBezTo>
                    <a:cubicBezTo>
                      <a:pt x="594" y="28"/>
                      <a:pt x="593" y="27"/>
                      <a:pt x="592" y="27"/>
                    </a:cubicBezTo>
                    <a:cubicBezTo>
                      <a:pt x="591" y="27"/>
                      <a:pt x="590" y="27"/>
                      <a:pt x="589" y="27"/>
                    </a:cubicBezTo>
                    <a:cubicBezTo>
                      <a:pt x="587" y="27"/>
                      <a:pt x="586" y="26"/>
                      <a:pt x="586" y="26"/>
                    </a:cubicBezTo>
                    <a:cubicBezTo>
                      <a:pt x="585" y="26"/>
                      <a:pt x="584" y="26"/>
                      <a:pt x="583" y="26"/>
                    </a:cubicBezTo>
                    <a:cubicBezTo>
                      <a:pt x="582" y="26"/>
                      <a:pt x="581" y="26"/>
                      <a:pt x="581" y="26"/>
                    </a:cubicBezTo>
                    <a:cubicBezTo>
                      <a:pt x="580" y="26"/>
                      <a:pt x="580" y="26"/>
                      <a:pt x="580" y="26"/>
                    </a:cubicBezTo>
                    <a:cubicBezTo>
                      <a:pt x="581" y="29"/>
                      <a:pt x="582" y="30"/>
                      <a:pt x="582" y="31"/>
                    </a:cubicBezTo>
                    <a:cubicBezTo>
                      <a:pt x="582" y="32"/>
                      <a:pt x="582" y="32"/>
                      <a:pt x="583" y="33"/>
                    </a:cubicBezTo>
                    <a:cubicBezTo>
                      <a:pt x="582" y="33"/>
                      <a:pt x="582" y="33"/>
                      <a:pt x="582" y="33"/>
                    </a:cubicBezTo>
                    <a:cubicBezTo>
                      <a:pt x="582" y="33"/>
                      <a:pt x="580" y="35"/>
                      <a:pt x="580" y="36"/>
                    </a:cubicBezTo>
                    <a:cubicBezTo>
                      <a:pt x="580" y="36"/>
                      <a:pt x="579" y="37"/>
                      <a:pt x="579" y="38"/>
                    </a:cubicBezTo>
                    <a:cubicBezTo>
                      <a:pt x="579" y="39"/>
                      <a:pt x="579" y="40"/>
                      <a:pt x="579" y="41"/>
                    </a:cubicBezTo>
                    <a:cubicBezTo>
                      <a:pt x="579" y="42"/>
                      <a:pt x="579" y="42"/>
                      <a:pt x="578" y="44"/>
                    </a:cubicBezTo>
                    <a:cubicBezTo>
                      <a:pt x="577" y="45"/>
                      <a:pt x="576" y="47"/>
                      <a:pt x="577" y="48"/>
                    </a:cubicBezTo>
                    <a:cubicBezTo>
                      <a:pt x="577" y="50"/>
                      <a:pt x="577" y="50"/>
                      <a:pt x="576" y="51"/>
                    </a:cubicBezTo>
                    <a:cubicBezTo>
                      <a:pt x="576" y="52"/>
                      <a:pt x="577" y="54"/>
                      <a:pt x="578" y="54"/>
                    </a:cubicBezTo>
                    <a:cubicBezTo>
                      <a:pt x="579" y="55"/>
                      <a:pt x="580" y="54"/>
                      <a:pt x="580" y="55"/>
                    </a:cubicBezTo>
                    <a:cubicBezTo>
                      <a:pt x="579" y="57"/>
                      <a:pt x="579" y="60"/>
                      <a:pt x="579" y="61"/>
                    </a:cubicBezTo>
                    <a:cubicBezTo>
                      <a:pt x="579" y="63"/>
                      <a:pt x="579" y="66"/>
                      <a:pt x="580" y="66"/>
                    </a:cubicBezTo>
                    <a:cubicBezTo>
                      <a:pt x="580" y="66"/>
                      <a:pt x="581" y="66"/>
                      <a:pt x="581" y="67"/>
                    </a:cubicBezTo>
                    <a:cubicBezTo>
                      <a:pt x="581" y="69"/>
                      <a:pt x="579" y="71"/>
                      <a:pt x="580" y="72"/>
                    </a:cubicBezTo>
                    <a:cubicBezTo>
                      <a:pt x="581" y="73"/>
                      <a:pt x="581" y="73"/>
                      <a:pt x="582" y="73"/>
                    </a:cubicBezTo>
                    <a:cubicBezTo>
                      <a:pt x="583" y="73"/>
                      <a:pt x="583" y="74"/>
                      <a:pt x="583" y="74"/>
                    </a:cubicBezTo>
                    <a:cubicBezTo>
                      <a:pt x="582" y="75"/>
                      <a:pt x="582" y="76"/>
                      <a:pt x="582" y="77"/>
                    </a:cubicBezTo>
                    <a:cubicBezTo>
                      <a:pt x="582" y="78"/>
                      <a:pt x="582" y="81"/>
                      <a:pt x="582" y="81"/>
                    </a:cubicBezTo>
                    <a:cubicBezTo>
                      <a:pt x="582" y="81"/>
                      <a:pt x="575" y="84"/>
                      <a:pt x="575" y="84"/>
                    </a:cubicBezTo>
                    <a:cubicBezTo>
                      <a:pt x="574" y="84"/>
                      <a:pt x="573" y="84"/>
                      <a:pt x="572" y="83"/>
                    </a:cubicBezTo>
                    <a:cubicBezTo>
                      <a:pt x="571" y="82"/>
                      <a:pt x="571" y="82"/>
                      <a:pt x="570" y="82"/>
                    </a:cubicBezTo>
                    <a:cubicBezTo>
                      <a:pt x="569" y="82"/>
                      <a:pt x="569" y="81"/>
                      <a:pt x="568" y="81"/>
                    </a:cubicBezTo>
                    <a:cubicBezTo>
                      <a:pt x="567" y="80"/>
                      <a:pt x="566" y="79"/>
                      <a:pt x="565" y="79"/>
                    </a:cubicBezTo>
                    <a:cubicBezTo>
                      <a:pt x="564" y="78"/>
                      <a:pt x="564" y="78"/>
                      <a:pt x="564" y="78"/>
                    </a:cubicBezTo>
                    <a:cubicBezTo>
                      <a:pt x="564" y="78"/>
                      <a:pt x="565" y="83"/>
                      <a:pt x="565" y="83"/>
                    </a:cubicBezTo>
                    <a:cubicBezTo>
                      <a:pt x="564" y="83"/>
                      <a:pt x="564" y="82"/>
                      <a:pt x="563" y="82"/>
                    </a:cubicBezTo>
                    <a:cubicBezTo>
                      <a:pt x="562" y="82"/>
                      <a:pt x="561" y="83"/>
                      <a:pt x="561" y="84"/>
                    </a:cubicBezTo>
                    <a:cubicBezTo>
                      <a:pt x="562" y="85"/>
                      <a:pt x="564" y="85"/>
                      <a:pt x="563" y="87"/>
                    </a:cubicBezTo>
                    <a:cubicBezTo>
                      <a:pt x="562" y="88"/>
                      <a:pt x="560" y="88"/>
                      <a:pt x="559" y="87"/>
                    </a:cubicBezTo>
                    <a:cubicBezTo>
                      <a:pt x="557" y="87"/>
                      <a:pt x="557" y="87"/>
                      <a:pt x="556" y="87"/>
                    </a:cubicBezTo>
                    <a:cubicBezTo>
                      <a:pt x="555" y="87"/>
                      <a:pt x="554" y="88"/>
                      <a:pt x="554" y="88"/>
                    </a:cubicBezTo>
                    <a:cubicBezTo>
                      <a:pt x="553" y="89"/>
                      <a:pt x="553" y="89"/>
                      <a:pt x="554" y="89"/>
                    </a:cubicBezTo>
                    <a:cubicBezTo>
                      <a:pt x="555" y="90"/>
                      <a:pt x="556" y="91"/>
                      <a:pt x="556" y="92"/>
                    </a:cubicBezTo>
                    <a:cubicBezTo>
                      <a:pt x="556" y="92"/>
                      <a:pt x="555" y="95"/>
                      <a:pt x="555" y="95"/>
                    </a:cubicBezTo>
                    <a:cubicBezTo>
                      <a:pt x="555" y="95"/>
                      <a:pt x="550" y="99"/>
                      <a:pt x="550" y="101"/>
                    </a:cubicBezTo>
                    <a:cubicBezTo>
                      <a:pt x="550" y="103"/>
                      <a:pt x="551" y="104"/>
                      <a:pt x="552" y="106"/>
                    </a:cubicBezTo>
                    <a:cubicBezTo>
                      <a:pt x="552" y="108"/>
                      <a:pt x="552" y="112"/>
                      <a:pt x="552" y="112"/>
                    </a:cubicBezTo>
                    <a:cubicBezTo>
                      <a:pt x="552" y="112"/>
                      <a:pt x="538" y="106"/>
                      <a:pt x="536" y="106"/>
                    </a:cubicBezTo>
                    <a:cubicBezTo>
                      <a:pt x="535" y="105"/>
                      <a:pt x="533" y="105"/>
                      <a:pt x="532" y="106"/>
                    </a:cubicBezTo>
                    <a:cubicBezTo>
                      <a:pt x="531" y="106"/>
                      <a:pt x="529" y="107"/>
                      <a:pt x="529" y="108"/>
                    </a:cubicBezTo>
                    <a:cubicBezTo>
                      <a:pt x="528" y="109"/>
                      <a:pt x="526" y="113"/>
                      <a:pt x="526" y="114"/>
                    </a:cubicBezTo>
                    <a:cubicBezTo>
                      <a:pt x="526" y="115"/>
                      <a:pt x="527" y="116"/>
                      <a:pt x="526" y="116"/>
                    </a:cubicBezTo>
                    <a:cubicBezTo>
                      <a:pt x="525" y="116"/>
                      <a:pt x="525" y="116"/>
                      <a:pt x="524" y="116"/>
                    </a:cubicBezTo>
                    <a:cubicBezTo>
                      <a:pt x="524" y="116"/>
                      <a:pt x="523" y="117"/>
                      <a:pt x="523" y="116"/>
                    </a:cubicBezTo>
                    <a:cubicBezTo>
                      <a:pt x="522" y="115"/>
                      <a:pt x="523" y="114"/>
                      <a:pt x="521" y="114"/>
                    </a:cubicBezTo>
                    <a:cubicBezTo>
                      <a:pt x="520" y="114"/>
                      <a:pt x="520" y="114"/>
                      <a:pt x="520" y="114"/>
                    </a:cubicBezTo>
                    <a:cubicBezTo>
                      <a:pt x="520" y="115"/>
                      <a:pt x="520" y="116"/>
                      <a:pt x="519" y="116"/>
                    </a:cubicBezTo>
                    <a:cubicBezTo>
                      <a:pt x="518" y="116"/>
                      <a:pt x="517" y="114"/>
                      <a:pt x="516" y="114"/>
                    </a:cubicBezTo>
                    <a:cubicBezTo>
                      <a:pt x="516" y="114"/>
                      <a:pt x="516" y="113"/>
                      <a:pt x="514" y="113"/>
                    </a:cubicBezTo>
                    <a:cubicBezTo>
                      <a:pt x="513" y="112"/>
                      <a:pt x="512" y="112"/>
                      <a:pt x="512" y="112"/>
                    </a:cubicBezTo>
                    <a:cubicBezTo>
                      <a:pt x="511" y="112"/>
                      <a:pt x="510" y="111"/>
                      <a:pt x="510" y="112"/>
                    </a:cubicBezTo>
                    <a:cubicBezTo>
                      <a:pt x="509" y="113"/>
                      <a:pt x="509" y="113"/>
                      <a:pt x="508" y="112"/>
                    </a:cubicBezTo>
                    <a:cubicBezTo>
                      <a:pt x="507" y="111"/>
                      <a:pt x="506" y="109"/>
                      <a:pt x="504" y="108"/>
                    </a:cubicBezTo>
                    <a:cubicBezTo>
                      <a:pt x="503" y="107"/>
                      <a:pt x="501" y="106"/>
                      <a:pt x="500" y="105"/>
                    </a:cubicBezTo>
                    <a:cubicBezTo>
                      <a:pt x="500" y="103"/>
                      <a:pt x="499" y="101"/>
                      <a:pt x="498" y="101"/>
                    </a:cubicBezTo>
                    <a:cubicBezTo>
                      <a:pt x="496" y="102"/>
                      <a:pt x="496" y="102"/>
                      <a:pt x="495" y="101"/>
                    </a:cubicBezTo>
                    <a:cubicBezTo>
                      <a:pt x="495" y="100"/>
                      <a:pt x="495" y="95"/>
                      <a:pt x="494" y="95"/>
                    </a:cubicBezTo>
                    <a:cubicBezTo>
                      <a:pt x="492" y="95"/>
                      <a:pt x="491" y="95"/>
                      <a:pt x="490" y="94"/>
                    </a:cubicBezTo>
                    <a:cubicBezTo>
                      <a:pt x="489" y="93"/>
                      <a:pt x="487" y="93"/>
                      <a:pt x="487" y="92"/>
                    </a:cubicBezTo>
                    <a:cubicBezTo>
                      <a:pt x="486" y="90"/>
                      <a:pt x="486" y="90"/>
                      <a:pt x="485" y="90"/>
                    </a:cubicBezTo>
                    <a:cubicBezTo>
                      <a:pt x="484" y="90"/>
                      <a:pt x="483" y="91"/>
                      <a:pt x="483" y="92"/>
                    </a:cubicBezTo>
                    <a:cubicBezTo>
                      <a:pt x="483" y="93"/>
                      <a:pt x="483" y="93"/>
                      <a:pt x="482" y="93"/>
                    </a:cubicBezTo>
                    <a:cubicBezTo>
                      <a:pt x="482" y="93"/>
                      <a:pt x="481" y="93"/>
                      <a:pt x="481" y="94"/>
                    </a:cubicBezTo>
                    <a:cubicBezTo>
                      <a:pt x="480" y="94"/>
                      <a:pt x="479" y="95"/>
                      <a:pt x="478" y="95"/>
                    </a:cubicBezTo>
                    <a:cubicBezTo>
                      <a:pt x="477" y="95"/>
                      <a:pt x="477" y="94"/>
                      <a:pt x="476" y="95"/>
                    </a:cubicBezTo>
                    <a:cubicBezTo>
                      <a:pt x="476" y="95"/>
                      <a:pt x="473" y="97"/>
                      <a:pt x="473" y="97"/>
                    </a:cubicBezTo>
                    <a:cubicBezTo>
                      <a:pt x="472" y="98"/>
                      <a:pt x="471" y="99"/>
                      <a:pt x="471" y="98"/>
                    </a:cubicBezTo>
                    <a:cubicBezTo>
                      <a:pt x="471" y="97"/>
                      <a:pt x="471" y="96"/>
                      <a:pt x="470" y="96"/>
                    </a:cubicBezTo>
                    <a:cubicBezTo>
                      <a:pt x="470" y="96"/>
                      <a:pt x="468" y="99"/>
                      <a:pt x="467" y="98"/>
                    </a:cubicBezTo>
                    <a:cubicBezTo>
                      <a:pt x="466" y="97"/>
                      <a:pt x="467" y="96"/>
                      <a:pt x="466" y="96"/>
                    </a:cubicBezTo>
                    <a:cubicBezTo>
                      <a:pt x="464" y="96"/>
                      <a:pt x="463" y="97"/>
                      <a:pt x="462" y="97"/>
                    </a:cubicBezTo>
                    <a:cubicBezTo>
                      <a:pt x="461" y="96"/>
                      <a:pt x="461" y="96"/>
                      <a:pt x="460" y="96"/>
                    </a:cubicBezTo>
                    <a:cubicBezTo>
                      <a:pt x="459" y="96"/>
                      <a:pt x="458" y="94"/>
                      <a:pt x="457" y="95"/>
                    </a:cubicBezTo>
                    <a:cubicBezTo>
                      <a:pt x="456" y="95"/>
                      <a:pt x="455" y="97"/>
                      <a:pt x="454" y="96"/>
                    </a:cubicBezTo>
                    <a:cubicBezTo>
                      <a:pt x="453" y="95"/>
                      <a:pt x="452" y="93"/>
                      <a:pt x="452" y="93"/>
                    </a:cubicBezTo>
                    <a:cubicBezTo>
                      <a:pt x="451" y="93"/>
                      <a:pt x="450" y="94"/>
                      <a:pt x="450" y="92"/>
                    </a:cubicBezTo>
                    <a:cubicBezTo>
                      <a:pt x="450" y="91"/>
                      <a:pt x="450" y="89"/>
                      <a:pt x="449" y="88"/>
                    </a:cubicBezTo>
                    <a:cubicBezTo>
                      <a:pt x="448" y="87"/>
                      <a:pt x="447" y="87"/>
                      <a:pt x="446" y="86"/>
                    </a:cubicBezTo>
                    <a:cubicBezTo>
                      <a:pt x="446" y="85"/>
                      <a:pt x="445" y="84"/>
                      <a:pt x="444" y="85"/>
                    </a:cubicBezTo>
                    <a:cubicBezTo>
                      <a:pt x="442" y="86"/>
                      <a:pt x="441" y="85"/>
                      <a:pt x="441" y="85"/>
                    </a:cubicBezTo>
                    <a:cubicBezTo>
                      <a:pt x="440" y="84"/>
                      <a:pt x="439" y="84"/>
                      <a:pt x="438" y="84"/>
                    </a:cubicBezTo>
                    <a:cubicBezTo>
                      <a:pt x="438" y="83"/>
                      <a:pt x="436" y="84"/>
                      <a:pt x="435" y="83"/>
                    </a:cubicBezTo>
                    <a:cubicBezTo>
                      <a:pt x="435" y="82"/>
                      <a:pt x="434" y="82"/>
                      <a:pt x="433" y="82"/>
                    </a:cubicBezTo>
                    <a:cubicBezTo>
                      <a:pt x="431" y="82"/>
                      <a:pt x="432" y="83"/>
                      <a:pt x="430" y="83"/>
                    </a:cubicBezTo>
                    <a:cubicBezTo>
                      <a:pt x="429" y="83"/>
                      <a:pt x="428" y="83"/>
                      <a:pt x="428" y="84"/>
                    </a:cubicBezTo>
                    <a:cubicBezTo>
                      <a:pt x="428" y="84"/>
                      <a:pt x="426" y="85"/>
                      <a:pt x="424" y="85"/>
                    </a:cubicBezTo>
                    <a:cubicBezTo>
                      <a:pt x="423" y="85"/>
                      <a:pt x="418" y="84"/>
                      <a:pt x="417" y="84"/>
                    </a:cubicBezTo>
                    <a:cubicBezTo>
                      <a:pt x="416" y="84"/>
                      <a:pt x="413" y="84"/>
                      <a:pt x="412" y="84"/>
                    </a:cubicBezTo>
                    <a:cubicBezTo>
                      <a:pt x="411" y="84"/>
                      <a:pt x="409" y="85"/>
                      <a:pt x="409" y="85"/>
                    </a:cubicBezTo>
                    <a:cubicBezTo>
                      <a:pt x="408" y="85"/>
                      <a:pt x="407" y="85"/>
                      <a:pt x="406" y="86"/>
                    </a:cubicBezTo>
                    <a:cubicBezTo>
                      <a:pt x="405" y="86"/>
                      <a:pt x="405" y="86"/>
                      <a:pt x="405" y="86"/>
                    </a:cubicBezTo>
                    <a:cubicBezTo>
                      <a:pt x="403" y="85"/>
                      <a:pt x="403" y="85"/>
                      <a:pt x="403" y="85"/>
                    </a:cubicBezTo>
                    <a:cubicBezTo>
                      <a:pt x="403" y="85"/>
                      <a:pt x="404" y="80"/>
                      <a:pt x="403" y="77"/>
                    </a:cubicBezTo>
                    <a:cubicBezTo>
                      <a:pt x="401" y="75"/>
                      <a:pt x="400" y="68"/>
                      <a:pt x="400" y="68"/>
                    </a:cubicBezTo>
                    <a:cubicBezTo>
                      <a:pt x="398" y="57"/>
                      <a:pt x="398" y="57"/>
                      <a:pt x="398" y="57"/>
                    </a:cubicBezTo>
                    <a:cubicBezTo>
                      <a:pt x="396" y="48"/>
                      <a:pt x="396" y="48"/>
                      <a:pt x="396" y="48"/>
                    </a:cubicBezTo>
                    <a:cubicBezTo>
                      <a:pt x="396" y="48"/>
                      <a:pt x="394" y="49"/>
                      <a:pt x="393" y="48"/>
                    </a:cubicBezTo>
                    <a:cubicBezTo>
                      <a:pt x="391" y="48"/>
                      <a:pt x="390" y="48"/>
                      <a:pt x="388" y="48"/>
                    </a:cubicBezTo>
                    <a:cubicBezTo>
                      <a:pt x="386" y="48"/>
                      <a:pt x="370" y="48"/>
                      <a:pt x="368" y="48"/>
                    </a:cubicBezTo>
                    <a:cubicBezTo>
                      <a:pt x="367" y="49"/>
                      <a:pt x="366" y="50"/>
                      <a:pt x="365" y="49"/>
                    </a:cubicBezTo>
                    <a:cubicBezTo>
                      <a:pt x="364" y="48"/>
                      <a:pt x="362" y="48"/>
                      <a:pt x="361" y="48"/>
                    </a:cubicBezTo>
                    <a:cubicBezTo>
                      <a:pt x="360" y="48"/>
                      <a:pt x="355" y="45"/>
                      <a:pt x="354" y="41"/>
                    </a:cubicBezTo>
                    <a:cubicBezTo>
                      <a:pt x="353" y="38"/>
                      <a:pt x="354" y="38"/>
                      <a:pt x="355" y="38"/>
                    </a:cubicBezTo>
                    <a:cubicBezTo>
                      <a:pt x="356" y="38"/>
                      <a:pt x="363" y="39"/>
                      <a:pt x="363" y="39"/>
                    </a:cubicBezTo>
                    <a:cubicBezTo>
                      <a:pt x="363" y="35"/>
                      <a:pt x="363" y="35"/>
                      <a:pt x="363" y="35"/>
                    </a:cubicBezTo>
                    <a:cubicBezTo>
                      <a:pt x="360" y="35"/>
                      <a:pt x="360" y="35"/>
                      <a:pt x="360" y="35"/>
                    </a:cubicBezTo>
                    <a:cubicBezTo>
                      <a:pt x="353" y="29"/>
                      <a:pt x="353" y="29"/>
                      <a:pt x="353" y="29"/>
                    </a:cubicBezTo>
                    <a:cubicBezTo>
                      <a:pt x="353" y="29"/>
                      <a:pt x="336" y="27"/>
                      <a:pt x="335" y="27"/>
                    </a:cubicBezTo>
                    <a:cubicBezTo>
                      <a:pt x="334" y="27"/>
                      <a:pt x="332" y="27"/>
                      <a:pt x="331" y="27"/>
                    </a:cubicBezTo>
                    <a:cubicBezTo>
                      <a:pt x="330" y="27"/>
                      <a:pt x="329" y="28"/>
                      <a:pt x="328" y="28"/>
                    </a:cubicBezTo>
                    <a:cubicBezTo>
                      <a:pt x="327" y="27"/>
                      <a:pt x="325" y="27"/>
                      <a:pt x="324" y="27"/>
                    </a:cubicBezTo>
                    <a:cubicBezTo>
                      <a:pt x="323" y="28"/>
                      <a:pt x="322" y="28"/>
                      <a:pt x="320" y="28"/>
                    </a:cubicBezTo>
                    <a:cubicBezTo>
                      <a:pt x="319" y="27"/>
                      <a:pt x="316" y="25"/>
                      <a:pt x="316" y="25"/>
                    </a:cubicBezTo>
                    <a:cubicBezTo>
                      <a:pt x="315" y="25"/>
                      <a:pt x="315" y="24"/>
                      <a:pt x="315" y="24"/>
                    </a:cubicBezTo>
                    <a:cubicBezTo>
                      <a:pt x="315" y="23"/>
                      <a:pt x="317" y="14"/>
                      <a:pt x="317" y="13"/>
                    </a:cubicBezTo>
                    <a:cubicBezTo>
                      <a:pt x="317" y="12"/>
                      <a:pt x="316" y="11"/>
                      <a:pt x="316" y="10"/>
                    </a:cubicBezTo>
                    <a:cubicBezTo>
                      <a:pt x="316" y="10"/>
                      <a:pt x="315" y="9"/>
                      <a:pt x="314" y="8"/>
                    </a:cubicBezTo>
                    <a:cubicBezTo>
                      <a:pt x="313" y="8"/>
                      <a:pt x="313" y="7"/>
                      <a:pt x="313" y="6"/>
                    </a:cubicBezTo>
                    <a:cubicBezTo>
                      <a:pt x="314" y="5"/>
                      <a:pt x="314" y="4"/>
                      <a:pt x="314" y="3"/>
                    </a:cubicBezTo>
                    <a:cubicBezTo>
                      <a:pt x="315" y="3"/>
                      <a:pt x="315" y="3"/>
                      <a:pt x="314" y="2"/>
                    </a:cubicBezTo>
                    <a:cubicBezTo>
                      <a:pt x="314" y="2"/>
                      <a:pt x="313" y="0"/>
                      <a:pt x="312" y="1"/>
                    </a:cubicBezTo>
                    <a:cubicBezTo>
                      <a:pt x="310" y="2"/>
                      <a:pt x="309" y="3"/>
                      <a:pt x="309" y="3"/>
                    </a:cubicBezTo>
                    <a:cubicBezTo>
                      <a:pt x="308" y="3"/>
                      <a:pt x="307" y="3"/>
                      <a:pt x="307" y="3"/>
                    </a:cubicBezTo>
                    <a:cubicBezTo>
                      <a:pt x="306" y="2"/>
                      <a:pt x="305" y="2"/>
                      <a:pt x="304" y="2"/>
                    </a:cubicBezTo>
                    <a:cubicBezTo>
                      <a:pt x="303" y="3"/>
                      <a:pt x="303" y="3"/>
                      <a:pt x="302" y="2"/>
                    </a:cubicBezTo>
                    <a:cubicBezTo>
                      <a:pt x="302" y="1"/>
                      <a:pt x="302" y="0"/>
                      <a:pt x="301" y="0"/>
                    </a:cubicBezTo>
                    <a:cubicBezTo>
                      <a:pt x="299" y="0"/>
                      <a:pt x="296" y="1"/>
                      <a:pt x="296" y="2"/>
                    </a:cubicBezTo>
                    <a:cubicBezTo>
                      <a:pt x="296" y="2"/>
                      <a:pt x="296" y="2"/>
                      <a:pt x="295" y="2"/>
                    </a:cubicBezTo>
                    <a:cubicBezTo>
                      <a:pt x="294" y="2"/>
                      <a:pt x="294" y="2"/>
                      <a:pt x="293" y="2"/>
                    </a:cubicBezTo>
                    <a:cubicBezTo>
                      <a:pt x="292" y="2"/>
                      <a:pt x="292" y="2"/>
                      <a:pt x="291" y="2"/>
                    </a:cubicBezTo>
                    <a:cubicBezTo>
                      <a:pt x="290" y="2"/>
                      <a:pt x="288" y="2"/>
                      <a:pt x="287" y="2"/>
                    </a:cubicBezTo>
                    <a:cubicBezTo>
                      <a:pt x="286" y="2"/>
                      <a:pt x="285" y="2"/>
                      <a:pt x="284" y="2"/>
                    </a:cubicBezTo>
                    <a:cubicBezTo>
                      <a:pt x="283" y="3"/>
                      <a:pt x="281" y="3"/>
                      <a:pt x="281" y="3"/>
                    </a:cubicBezTo>
                    <a:cubicBezTo>
                      <a:pt x="280" y="2"/>
                      <a:pt x="280" y="2"/>
                      <a:pt x="279" y="2"/>
                    </a:cubicBezTo>
                    <a:cubicBezTo>
                      <a:pt x="278" y="2"/>
                      <a:pt x="277" y="2"/>
                      <a:pt x="276" y="2"/>
                    </a:cubicBezTo>
                    <a:cubicBezTo>
                      <a:pt x="275" y="2"/>
                      <a:pt x="273" y="2"/>
                      <a:pt x="273" y="2"/>
                    </a:cubicBezTo>
                    <a:cubicBezTo>
                      <a:pt x="272" y="3"/>
                      <a:pt x="273" y="3"/>
                      <a:pt x="272" y="3"/>
                    </a:cubicBezTo>
                    <a:cubicBezTo>
                      <a:pt x="270" y="3"/>
                      <a:pt x="269" y="2"/>
                      <a:pt x="268" y="3"/>
                    </a:cubicBezTo>
                    <a:cubicBezTo>
                      <a:pt x="268" y="3"/>
                      <a:pt x="267" y="4"/>
                      <a:pt x="267" y="5"/>
                    </a:cubicBezTo>
                    <a:cubicBezTo>
                      <a:pt x="266" y="6"/>
                      <a:pt x="267" y="7"/>
                      <a:pt x="266" y="7"/>
                    </a:cubicBezTo>
                    <a:cubicBezTo>
                      <a:pt x="265" y="7"/>
                      <a:pt x="264" y="6"/>
                      <a:pt x="264" y="7"/>
                    </a:cubicBezTo>
                    <a:cubicBezTo>
                      <a:pt x="263" y="7"/>
                      <a:pt x="263" y="7"/>
                      <a:pt x="262" y="7"/>
                    </a:cubicBezTo>
                    <a:close/>
                  </a:path>
                </a:pathLst>
              </a:custGeom>
              <a:grpFill/>
              <a:ln w="6350">
                <a:noFill/>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GB" sz="1600" b="0" i="0" u="none" strike="noStrike" kern="0" cap="none" spc="0" normalizeH="0" baseline="0" noProof="0">
                  <a:ln>
                    <a:noFill/>
                  </a:ln>
                  <a:solidFill>
                    <a:srgbClr val="5C5C5C"/>
                  </a:solidFill>
                  <a:effectLst/>
                  <a:uLnTx/>
                  <a:uFillTx/>
                  <a:cs typeface="+mn-ea"/>
                  <a:sym typeface="+mn-lt"/>
                </a:endParaRPr>
              </a:p>
            </p:txBody>
          </p:sp>
          <p:sp>
            <p:nvSpPr>
              <p:cNvPr id="67" name="任意多边形 65">
                <a:extLst>
                  <a:ext uri="{FF2B5EF4-FFF2-40B4-BE49-F238E27FC236}">
                    <a16:creationId xmlns:a16="http://schemas.microsoft.com/office/drawing/2014/main" id="{367B2087-038E-3DC1-588F-AF5ACE4FA799}"/>
                  </a:ext>
                </a:extLst>
              </p:cNvPr>
              <p:cNvSpPr/>
              <p:nvPr/>
            </p:nvSpPr>
            <p:spPr bwMode="auto">
              <a:xfrm>
                <a:off x="446602" y="2207733"/>
                <a:ext cx="1424455" cy="1089690"/>
              </a:xfrm>
              <a:custGeom>
                <a:avLst/>
                <a:gdLst>
                  <a:gd name="T0" fmla="*/ 1501 w 1584"/>
                  <a:gd name="T1" fmla="*/ 754 h 1211"/>
                  <a:gd name="T2" fmla="*/ 1299 w 1584"/>
                  <a:gd name="T3" fmla="*/ 916 h 1211"/>
                  <a:gd name="T4" fmla="*/ 1239 w 1584"/>
                  <a:gd name="T5" fmla="*/ 966 h 1211"/>
                  <a:gd name="T6" fmla="*/ 1167 w 1584"/>
                  <a:gd name="T7" fmla="*/ 975 h 1211"/>
                  <a:gd name="T8" fmla="*/ 1119 w 1584"/>
                  <a:gd name="T9" fmla="*/ 984 h 1211"/>
                  <a:gd name="T10" fmla="*/ 1133 w 1584"/>
                  <a:gd name="T11" fmla="*/ 1057 h 1211"/>
                  <a:gd name="T12" fmla="*/ 1155 w 1584"/>
                  <a:gd name="T13" fmla="*/ 1081 h 1211"/>
                  <a:gd name="T14" fmla="*/ 1175 w 1584"/>
                  <a:gd name="T15" fmla="*/ 1118 h 1211"/>
                  <a:gd name="T16" fmla="*/ 1131 w 1584"/>
                  <a:gd name="T17" fmla="*/ 1142 h 1211"/>
                  <a:gd name="T18" fmla="*/ 1149 w 1584"/>
                  <a:gd name="T19" fmla="*/ 1170 h 1211"/>
                  <a:gd name="T20" fmla="*/ 1140 w 1584"/>
                  <a:gd name="T21" fmla="*/ 1204 h 1211"/>
                  <a:gd name="T22" fmla="*/ 1080 w 1584"/>
                  <a:gd name="T23" fmla="*/ 1186 h 1211"/>
                  <a:gd name="T24" fmla="*/ 1051 w 1584"/>
                  <a:gd name="T25" fmla="*/ 1193 h 1211"/>
                  <a:gd name="T26" fmla="*/ 997 w 1584"/>
                  <a:gd name="T27" fmla="*/ 1159 h 1211"/>
                  <a:gd name="T28" fmla="*/ 948 w 1584"/>
                  <a:gd name="T29" fmla="*/ 1142 h 1211"/>
                  <a:gd name="T30" fmla="*/ 891 w 1584"/>
                  <a:gd name="T31" fmla="*/ 1135 h 1211"/>
                  <a:gd name="T32" fmla="*/ 840 w 1584"/>
                  <a:gd name="T33" fmla="*/ 1137 h 1211"/>
                  <a:gd name="T34" fmla="*/ 794 w 1584"/>
                  <a:gd name="T35" fmla="*/ 1154 h 1211"/>
                  <a:gd name="T36" fmla="*/ 742 w 1584"/>
                  <a:gd name="T37" fmla="*/ 1175 h 1211"/>
                  <a:gd name="T38" fmla="*/ 673 w 1584"/>
                  <a:gd name="T39" fmla="*/ 1168 h 1211"/>
                  <a:gd name="T40" fmla="*/ 616 w 1584"/>
                  <a:gd name="T41" fmla="*/ 1176 h 1211"/>
                  <a:gd name="T42" fmla="*/ 563 w 1584"/>
                  <a:gd name="T43" fmla="*/ 1157 h 1211"/>
                  <a:gd name="T44" fmla="*/ 526 w 1584"/>
                  <a:gd name="T45" fmla="*/ 1124 h 1211"/>
                  <a:gd name="T46" fmla="*/ 487 w 1584"/>
                  <a:gd name="T47" fmla="*/ 1149 h 1211"/>
                  <a:gd name="T48" fmla="*/ 436 w 1584"/>
                  <a:gd name="T49" fmla="*/ 1136 h 1211"/>
                  <a:gd name="T50" fmla="*/ 403 w 1584"/>
                  <a:gd name="T51" fmla="*/ 1128 h 1211"/>
                  <a:gd name="T52" fmla="*/ 361 w 1584"/>
                  <a:gd name="T53" fmla="*/ 1119 h 1211"/>
                  <a:gd name="T54" fmla="*/ 334 w 1584"/>
                  <a:gd name="T55" fmla="*/ 1150 h 1211"/>
                  <a:gd name="T56" fmla="*/ 302 w 1584"/>
                  <a:gd name="T57" fmla="*/ 1182 h 1211"/>
                  <a:gd name="T58" fmla="*/ 254 w 1584"/>
                  <a:gd name="T59" fmla="*/ 1175 h 1211"/>
                  <a:gd name="T60" fmla="*/ 230 w 1584"/>
                  <a:gd name="T61" fmla="*/ 1160 h 1211"/>
                  <a:gd name="T62" fmla="*/ 207 w 1584"/>
                  <a:gd name="T63" fmla="*/ 1061 h 1211"/>
                  <a:gd name="T64" fmla="*/ 117 w 1584"/>
                  <a:gd name="T65" fmla="*/ 1013 h 1211"/>
                  <a:gd name="T66" fmla="*/ 86 w 1584"/>
                  <a:gd name="T67" fmla="*/ 947 h 1211"/>
                  <a:gd name="T68" fmla="*/ 41 w 1584"/>
                  <a:gd name="T69" fmla="*/ 867 h 1211"/>
                  <a:gd name="T70" fmla="*/ 42 w 1584"/>
                  <a:gd name="T71" fmla="*/ 839 h 1211"/>
                  <a:gd name="T72" fmla="*/ 63 w 1584"/>
                  <a:gd name="T73" fmla="*/ 742 h 1211"/>
                  <a:gd name="T74" fmla="*/ 4 w 1584"/>
                  <a:gd name="T75" fmla="*/ 683 h 1211"/>
                  <a:gd name="T76" fmla="*/ 6 w 1584"/>
                  <a:gd name="T77" fmla="*/ 628 h 1211"/>
                  <a:gd name="T78" fmla="*/ 104 w 1584"/>
                  <a:gd name="T79" fmla="*/ 571 h 1211"/>
                  <a:gd name="T80" fmla="*/ 178 w 1584"/>
                  <a:gd name="T81" fmla="*/ 571 h 1211"/>
                  <a:gd name="T82" fmla="*/ 232 w 1584"/>
                  <a:gd name="T83" fmla="*/ 598 h 1211"/>
                  <a:gd name="T84" fmla="*/ 307 w 1584"/>
                  <a:gd name="T85" fmla="*/ 565 h 1211"/>
                  <a:gd name="T86" fmla="*/ 404 w 1584"/>
                  <a:gd name="T87" fmla="*/ 545 h 1211"/>
                  <a:gd name="T88" fmla="*/ 513 w 1584"/>
                  <a:gd name="T89" fmla="*/ 524 h 1211"/>
                  <a:gd name="T90" fmla="*/ 557 w 1584"/>
                  <a:gd name="T91" fmla="*/ 461 h 1211"/>
                  <a:gd name="T92" fmla="*/ 582 w 1584"/>
                  <a:gd name="T93" fmla="*/ 316 h 1211"/>
                  <a:gd name="T94" fmla="*/ 640 w 1584"/>
                  <a:gd name="T95" fmla="*/ 267 h 1211"/>
                  <a:gd name="T96" fmla="*/ 732 w 1584"/>
                  <a:gd name="T97" fmla="*/ 291 h 1211"/>
                  <a:gd name="T98" fmla="*/ 813 w 1584"/>
                  <a:gd name="T99" fmla="*/ 120 h 1211"/>
                  <a:gd name="T100" fmla="*/ 887 w 1584"/>
                  <a:gd name="T101" fmla="*/ 157 h 1211"/>
                  <a:gd name="T102" fmla="*/ 969 w 1584"/>
                  <a:gd name="T103" fmla="*/ 156 h 1211"/>
                  <a:gd name="T104" fmla="*/ 1053 w 1584"/>
                  <a:gd name="T105" fmla="*/ 49 h 1211"/>
                  <a:gd name="T106" fmla="*/ 1133 w 1584"/>
                  <a:gd name="T107" fmla="*/ 5 h 1211"/>
                  <a:gd name="T108" fmla="*/ 1156 w 1584"/>
                  <a:gd name="T109" fmla="*/ 80 h 1211"/>
                  <a:gd name="T110" fmla="*/ 1231 w 1584"/>
                  <a:gd name="T111" fmla="*/ 148 h 1211"/>
                  <a:gd name="T112" fmla="*/ 1271 w 1584"/>
                  <a:gd name="T113" fmla="*/ 220 h 1211"/>
                  <a:gd name="T114" fmla="*/ 1254 w 1584"/>
                  <a:gd name="T115" fmla="*/ 344 h 1211"/>
                  <a:gd name="T116" fmla="*/ 1288 w 1584"/>
                  <a:gd name="T117" fmla="*/ 406 h 1211"/>
                  <a:gd name="T118" fmla="*/ 1394 w 1584"/>
                  <a:gd name="T119" fmla="*/ 429 h 1211"/>
                  <a:gd name="T120" fmla="*/ 1501 w 1584"/>
                  <a:gd name="T121" fmla="*/ 505 h 1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584" h="1211">
                    <a:moveTo>
                      <a:pt x="1584" y="657"/>
                    </a:moveTo>
                    <a:cubicBezTo>
                      <a:pt x="1584" y="657"/>
                      <a:pt x="1584" y="657"/>
                      <a:pt x="1584" y="657"/>
                    </a:cubicBezTo>
                    <a:cubicBezTo>
                      <a:pt x="1570" y="664"/>
                      <a:pt x="1570" y="664"/>
                      <a:pt x="1570" y="664"/>
                    </a:cubicBezTo>
                    <a:cubicBezTo>
                      <a:pt x="1564" y="666"/>
                      <a:pt x="1564" y="666"/>
                      <a:pt x="1564" y="666"/>
                    </a:cubicBezTo>
                    <a:cubicBezTo>
                      <a:pt x="1562" y="669"/>
                      <a:pt x="1562" y="669"/>
                      <a:pt x="1562" y="669"/>
                    </a:cubicBezTo>
                    <a:cubicBezTo>
                      <a:pt x="1558" y="671"/>
                      <a:pt x="1558" y="671"/>
                      <a:pt x="1558" y="671"/>
                    </a:cubicBezTo>
                    <a:cubicBezTo>
                      <a:pt x="1557" y="677"/>
                      <a:pt x="1557" y="677"/>
                      <a:pt x="1557" y="677"/>
                    </a:cubicBezTo>
                    <a:cubicBezTo>
                      <a:pt x="1554" y="680"/>
                      <a:pt x="1554" y="680"/>
                      <a:pt x="1554" y="680"/>
                    </a:cubicBezTo>
                    <a:cubicBezTo>
                      <a:pt x="1560" y="683"/>
                      <a:pt x="1560" y="683"/>
                      <a:pt x="1560" y="683"/>
                    </a:cubicBezTo>
                    <a:cubicBezTo>
                      <a:pt x="1558" y="688"/>
                      <a:pt x="1558" y="688"/>
                      <a:pt x="1558" y="688"/>
                    </a:cubicBezTo>
                    <a:cubicBezTo>
                      <a:pt x="1558" y="691"/>
                      <a:pt x="1558" y="691"/>
                      <a:pt x="1558" y="691"/>
                    </a:cubicBezTo>
                    <a:cubicBezTo>
                      <a:pt x="1566" y="701"/>
                      <a:pt x="1566" y="701"/>
                      <a:pt x="1566" y="701"/>
                    </a:cubicBezTo>
                    <a:cubicBezTo>
                      <a:pt x="1558" y="707"/>
                      <a:pt x="1558" y="707"/>
                      <a:pt x="1558" y="707"/>
                    </a:cubicBezTo>
                    <a:cubicBezTo>
                      <a:pt x="1558" y="707"/>
                      <a:pt x="1563" y="715"/>
                      <a:pt x="1560" y="721"/>
                    </a:cubicBezTo>
                    <a:cubicBezTo>
                      <a:pt x="1558" y="724"/>
                      <a:pt x="1553" y="727"/>
                      <a:pt x="1547" y="730"/>
                    </a:cubicBezTo>
                    <a:cubicBezTo>
                      <a:pt x="1545" y="731"/>
                      <a:pt x="1543" y="732"/>
                      <a:pt x="1540" y="732"/>
                    </a:cubicBezTo>
                    <a:cubicBezTo>
                      <a:pt x="1538" y="733"/>
                      <a:pt x="1534" y="733"/>
                      <a:pt x="1531" y="733"/>
                    </a:cubicBezTo>
                    <a:cubicBezTo>
                      <a:pt x="1525" y="733"/>
                      <a:pt x="1520" y="736"/>
                      <a:pt x="1515" y="739"/>
                    </a:cubicBezTo>
                    <a:cubicBezTo>
                      <a:pt x="1511" y="742"/>
                      <a:pt x="1508" y="744"/>
                      <a:pt x="1506" y="746"/>
                    </a:cubicBezTo>
                    <a:cubicBezTo>
                      <a:pt x="1504" y="747"/>
                      <a:pt x="1503" y="749"/>
                      <a:pt x="1503" y="750"/>
                    </a:cubicBezTo>
                    <a:cubicBezTo>
                      <a:pt x="1501" y="755"/>
                      <a:pt x="1501" y="754"/>
                      <a:pt x="1501" y="754"/>
                    </a:cubicBezTo>
                    <a:cubicBezTo>
                      <a:pt x="1501" y="754"/>
                      <a:pt x="1499" y="752"/>
                      <a:pt x="1498" y="749"/>
                    </a:cubicBezTo>
                    <a:cubicBezTo>
                      <a:pt x="1496" y="746"/>
                      <a:pt x="1496" y="744"/>
                      <a:pt x="1495" y="741"/>
                    </a:cubicBezTo>
                    <a:cubicBezTo>
                      <a:pt x="1494" y="738"/>
                      <a:pt x="1492" y="735"/>
                      <a:pt x="1492" y="735"/>
                    </a:cubicBezTo>
                    <a:cubicBezTo>
                      <a:pt x="1491" y="734"/>
                      <a:pt x="1488" y="736"/>
                      <a:pt x="1484" y="737"/>
                    </a:cubicBezTo>
                    <a:cubicBezTo>
                      <a:pt x="1482" y="738"/>
                      <a:pt x="1481" y="738"/>
                      <a:pt x="1480" y="738"/>
                    </a:cubicBezTo>
                    <a:cubicBezTo>
                      <a:pt x="1476" y="740"/>
                      <a:pt x="1473" y="742"/>
                      <a:pt x="1473" y="742"/>
                    </a:cubicBezTo>
                    <a:cubicBezTo>
                      <a:pt x="1469" y="746"/>
                      <a:pt x="1469" y="746"/>
                      <a:pt x="1469" y="746"/>
                    </a:cubicBezTo>
                    <a:cubicBezTo>
                      <a:pt x="1464" y="753"/>
                      <a:pt x="1464" y="753"/>
                      <a:pt x="1464" y="753"/>
                    </a:cubicBezTo>
                    <a:cubicBezTo>
                      <a:pt x="1449" y="754"/>
                      <a:pt x="1449" y="754"/>
                      <a:pt x="1449" y="754"/>
                    </a:cubicBezTo>
                    <a:cubicBezTo>
                      <a:pt x="1449" y="754"/>
                      <a:pt x="1435" y="763"/>
                      <a:pt x="1424" y="772"/>
                    </a:cubicBezTo>
                    <a:cubicBezTo>
                      <a:pt x="1417" y="777"/>
                      <a:pt x="1411" y="784"/>
                      <a:pt x="1409" y="787"/>
                    </a:cubicBezTo>
                    <a:cubicBezTo>
                      <a:pt x="1403" y="795"/>
                      <a:pt x="1394" y="805"/>
                      <a:pt x="1394" y="805"/>
                    </a:cubicBezTo>
                    <a:cubicBezTo>
                      <a:pt x="1394" y="812"/>
                      <a:pt x="1394" y="812"/>
                      <a:pt x="1394" y="812"/>
                    </a:cubicBezTo>
                    <a:cubicBezTo>
                      <a:pt x="1388" y="823"/>
                      <a:pt x="1388" y="823"/>
                      <a:pt x="1388" y="823"/>
                    </a:cubicBezTo>
                    <a:cubicBezTo>
                      <a:pt x="1370" y="823"/>
                      <a:pt x="1370" y="823"/>
                      <a:pt x="1370" y="823"/>
                    </a:cubicBezTo>
                    <a:cubicBezTo>
                      <a:pt x="1331" y="825"/>
                      <a:pt x="1331" y="825"/>
                      <a:pt x="1331" y="825"/>
                    </a:cubicBezTo>
                    <a:cubicBezTo>
                      <a:pt x="1327" y="848"/>
                      <a:pt x="1327" y="848"/>
                      <a:pt x="1327" y="848"/>
                    </a:cubicBezTo>
                    <a:cubicBezTo>
                      <a:pt x="1317" y="861"/>
                      <a:pt x="1317" y="861"/>
                      <a:pt x="1317" y="861"/>
                    </a:cubicBezTo>
                    <a:cubicBezTo>
                      <a:pt x="1317" y="861"/>
                      <a:pt x="1314" y="873"/>
                      <a:pt x="1311" y="884"/>
                    </a:cubicBezTo>
                    <a:cubicBezTo>
                      <a:pt x="1309" y="891"/>
                      <a:pt x="1306" y="897"/>
                      <a:pt x="1304" y="902"/>
                    </a:cubicBezTo>
                    <a:cubicBezTo>
                      <a:pt x="1302" y="908"/>
                      <a:pt x="1299" y="916"/>
                      <a:pt x="1299" y="916"/>
                    </a:cubicBezTo>
                    <a:cubicBezTo>
                      <a:pt x="1289" y="928"/>
                      <a:pt x="1289" y="928"/>
                      <a:pt x="1289" y="928"/>
                    </a:cubicBezTo>
                    <a:cubicBezTo>
                      <a:pt x="1280" y="935"/>
                      <a:pt x="1280" y="935"/>
                      <a:pt x="1280" y="935"/>
                    </a:cubicBezTo>
                    <a:cubicBezTo>
                      <a:pt x="1280" y="935"/>
                      <a:pt x="1277" y="937"/>
                      <a:pt x="1276" y="937"/>
                    </a:cubicBezTo>
                    <a:cubicBezTo>
                      <a:pt x="1276" y="938"/>
                      <a:pt x="1274" y="938"/>
                      <a:pt x="1275" y="940"/>
                    </a:cubicBezTo>
                    <a:cubicBezTo>
                      <a:pt x="1275" y="941"/>
                      <a:pt x="1275" y="942"/>
                      <a:pt x="1274" y="943"/>
                    </a:cubicBezTo>
                    <a:cubicBezTo>
                      <a:pt x="1274" y="944"/>
                      <a:pt x="1274" y="947"/>
                      <a:pt x="1274" y="948"/>
                    </a:cubicBezTo>
                    <a:cubicBezTo>
                      <a:pt x="1275" y="950"/>
                      <a:pt x="1275" y="951"/>
                      <a:pt x="1275" y="952"/>
                    </a:cubicBezTo>
                    <a:cubicBezTo>
                      <a:pt x="1274" y="952"/>
                      <a:pt x="1274" y="953"/>
                      <a:pt x="1274" y="954"/>
                    </a:cubicBezTo>
                    <a:cubicBezTo>
                      <a:pt x="1274" y="955"/>
                      <a:pt x="1274" y="955"/>
                      <a:pt x="1275" y="955"/>
                    </a:cubicBezTo>
                    <a:cubicBezTo>
                      <a:pt x="1276" y="955"/>
                      <a:pt x="1276" y="955"/>
                      <a:pt x="1276" y="956"/>
                    </a:cubicBezTo>
                    <a:cubicBezTo>
                      <a:pt x="1277" y="956"/>
                      <a:pt x="1277" y="958"/>
                      <a:pt x="1277" y="959"/>
                    </a:cubicBezTo>
                    <a:cubicBezTo>
                      <a:pt x="1278" y="960"/>
                      <a:pt x="1277" y="960"/>
                      <a:pt x="1277" y="960"/>
                    </a:cubicBezTo>
                    <a:cubicBezTo>
                      <a:pt x="1276" y="960"/>
                      <a:pt x="1275" y="960"/>
                      <a:pt x="1274" y="960"/>
                    </a:cubicBezTo>
                    <a:cubicBezTo>
                      <a:pt x="1273" y="960"/>
                      <a:pt x="1269" y="959"/>
                      <a:pt x="1267" y="959"/>
                    </a:cubicBezTo>
                    <a:cubicBezTo>
                      <a:pt x="1266" y="959"/>
                      <a:pt x="1263" y="960"/>
                      <a:pt x="1262" y="960"/>
                    </a:cubicBezTo>
                    <a:cubicBezTo>
                      <a:pt x="1261" y="960"/>
                      <a:pt x="1261" y="961"/>
                      <a:pt x="1260" y="962"/>
                    </a:cubicBezTo>
                    <a:cubicBezTo>
                      <a:pt x="1259" y="962"/>
                      <a:pt x="1258" y="962"/>
                      <a:pt x="1257" y="961"/>
                    </a:cubicBezTo>
                    <a:cubicBezTo>
                      <a:pt x="1256" y="961"/>
                      <a:pt x="1253" y="962"/>
                      <a:pt x="1251" y="962"/>
                    </a:cubicBezTo>
                    <a:cubicBezTo>
                      <a:pt x="1250" y="962"/>
                      <a:pt x="1246" y="962"/>
                      <a:pt x="1245" y="963"/>
                    </a:cubicBezTo>
                    <a:cubicBezTo>
                      <a:pt x="1244" y="963"/>
                      <a:pt x="1240" y="964"/>
                      <a:pt x="1239" y="965"/>
                    </a:cubicBezTo>
                    <a:cubicBezTo>
                      <a:pt x="1239" y="965"/>
                      <a:pt x="1239" y="965"/>
                      <a:pt x="1239" y="966"/>
                    </a:cubicBezTo>
                    <a:cubicBezTo>
                      <a:pt x="1238" y="966"/>
                      <a:pt x="1237" y="967"/>
                      <a:pt x="1236" y="966"/>
                    </a:cubicBezTo>
                    <a:cubicBezTo>
                      <a:pt x="1235" y="966"/>
                      <a:pt x="1233" y="966"/>
                      <a:pt x="1232" y="967"/>
                    </a:cubicBezTo>
                    <a:cubicBezTo>
                      <a:pt x="1232" y="967"/>
                      <a:pt x="1231" y="967"/>
                      <a:pt x="1230" y="966"/>
                    </a:cubicBezTo>
                    <a:cubicBezTo>
                      <a:pt x="1230" y="966"/>
                      <a:pt x="1228" y="966"/>
                      <a:pt x="1227" y="966"/>
                    </a:cubicBezTo>
                    <a:cubicBezTo>
                      <a:pt x="1225" y="965"/>
                      <a:pt x="1224" y="967"/>
                      <a:pt x="1223" y="966"/>
                    </a:cubicBezTo>
                    <a:cubicBezTo>
                      <a:pt x="1222" y="966"/>
                      <a:pt x="1222" y="967"/>
                      <a:pt x="1221" y="967"/>
                    </a:cubicBezTo>
                    <a:cubicBezTo>
                      <a:pt x="1221" y="967"/>
                      <a:pt x="1218" y="967"/>
                      <a:pt x="1217" y="967"/>
                    </a:cubicBezTo>
                    <a:cubicBezTo>
                      <a:pt x="1217" y="967"/>
                      <a:pt x="1215" y="968"/>
                      <a:pt x="1213" y="968"/>
                    </a:cubicBezTo>
                    <a:cubicBezTo>
                      <a:pt x="1212" y="968"/>
                      <a:pt x="1210" y="968"/>
                      <a:pt x="1209" y="968"/>
                    </a:cubicBezTo>
                    <a:cubicBezTo>
                      <a:pt x="1208" y="968"/>
                      <a:pt x="1205" y="969"/>
                      <a:pt x="1204" y="969"/>
                    </a:cubicBezTo>
                    <a:cubicBezTo>
                      <a:pt x="1203" y="969"/>
                      <a:pt x="1202" y="970"/>
                      <a:pt x="1201" y="971"/>
                    </a:cubicBezTo>
                    <a:cubicBezTo>
                      <a:pt x="1201" y="971"/>
                      <a:pt x="1200" y="971"/>
                      <a:pt x="1199" y="971"/>
                    </a:cubicBezTo>
                    <a:cubicBezTo>
                      <a:pt x="1198" y="971"/>
                      <a:pt x="1197" y="972"/>
                      <a:pt x="1197" y="973"/>
                    </a:cubicBezTo>
                    <a:cubicBezTo>
                      <a:pt x="1196" y="973"/>
                      <a:pt x="1195" y="972"/>
                      <a:pt x="1194" y="972"/>
                    </a:cubicBezTo>
                    <a:cubicBezTo>
                      <a:pt x="1193" y="971"/>
                      <a:pt x="1192" y="972"/>
                      <a:pt x="1191" y="972"/>
                    </a:cubicBezTo>
                    <a:cubicBezTo>
                      <a:pt x="1190" y="972"/>
                      <a:pt x="1187" y="973"/>
                      <a:pt x="1187" y="973"/>
                    </a:cubicBezTo>
                    <a:cubicBezTo>
                      <a:pt x="1186" y="973"/>
                      <a:pt x="1185" y="973"/>
                      <a:pt x="1184" y="974"/>
                    </a:cubicBezTo>
                    <a:cubicBezTo>
                      <a:pt x="1183" y="974"/>
                      <a:pt x="1182" y="974"/>
                      <a:pt x="1181" y="974"/>
                    </a:cubicBezTo>
                    <a:cubicBezTo>
                      <a:pt x="1180" y="974"/>
                      <a:pt x="1178" y="974"/>
                      <a:pt x="1177" y="974"/>
                    </a:cubicBezTo>
                    <a:cubicBezTo>
                      <a:pt x="1176" y="974"/>
                      <a:pt x="1174" y="974"/>
                      <a:pt x="1174" y="974"/>
                    </a:cubicBezTo>
                    <a:cubicBezTo>
                      <a:pt x="1173" y="973"/>
                      <a:pt x="1168" y="975"/>
                      <a:pt x="1167" y="975"/>
                    </a:cubicBezTo>
                    <a:cubicBezTo>
                      <a:pt x="1165" y="975"/>
                      <a:pt x="1163" y="975"/>
                      <a:pt x="1162" y="975"/>
                    </a:cubicBezTo>
                    <a:cubicBezTo>
                      <a:pt x="1161" y="975"/>
                      <a:pt x="1161" y="975"/>
                      <a:pt x="1161" y="975"/>
                    </a:cubicBezTo>
                    <a:cubicBezTo>
                      <a:pt x="1161" y="974"/>
                      <a:pt x="1158" y="975"/>
                      <a:pt x="1156" y="975"/>
                    </a:cubicBezTo>
                    <a:cubicBezTo>
                      <a:pt x="1155" y="974"/>
                      <a:pt x="1153" y="973"/>
                      <a:pt x="1152" y="973"/>
                    </a:cubicBezTo>
                    <a:cubicBezTo>
                      <a:pt x="1151" y="972"/>
                      <a:pt x="1150" y="973"/>
                      <a:pt x="1149" y="973"/>
                    </a:cubicBezTo>
                    <a:cubicBezTo>
                      <a:pt x="1148" y="973"/>
                      <a:pt x="1150" y="976"/>
                      <a:pt x="1150" y="976"/>
                    </a:cubicBezTo>
                    <a:cubicBezTo>
                      <a:pt x="1150" y="976"/>
                      <a:pt x="1149" y="976"/>
                      <a:pt x="1147" y="977"/>
                    </a:cubicBezTo>
                    <a:cubicBezTo>
                      <a:pt x="1146" y="977"/>
                      <a:pt x="1147" y="978"/>
                      <a:pt x="1147" y="979"/>
                    </a:cubicBezTo>
                    <a:cubicBezTo>
                      <a:pt x="1147" y="979"/>
                      <a:pt x="1144" y="979"/>
                      <a:pt x="1143" y="979"/>
                    </a:cubicBezTo>
                    <a:cubicBezTo>
                      <a:pt x="1142" y="979"/>
                      <a:pt x="1141" y="979"/>
                      <a:pt x="1141" y="980"/>
                    </a:cubicBezTo>
                    <a:cubicBezTo>
                      <a:pt x="1141" y="981"/>
                      <a:pt x="1141" y="981"/>
                      <a:pt x="1140" y="981"/>
                    </a:cubicBezTo>
                    <a:cubicBezTo>
                      <a:pt x="1139" y="981"/>
                      <a:pt x="1138" y="981"/>
                      <a:pt x="1137" y="981"/>
                    </a:cubicBezTo>
                    <a:cubicBezTo>
                      <a:pt x="1135" y="981"/>
                      <a:pt x="1136" y="983"/>
                      <a:pt x="1136" y="983"/>
                    </a:cubicBezTo>
                    <a:cubicBezTo>
                      <a:pt x="1136" y="984"/>
                      <a:pt x="1135" y="985"/>
                      <a:pt x="1134" y="985"/>
                    </a:cubicBezTo>
                    <a:cubicBezTo>
                      <a:pt x="1133" y="985"/>
                      <a:pt x="1132" y="986"/>
                      <a:pt x="1131" y="986"/>
                    </a:cubicBezTo>
                    <a:cubicBezTo>
                      <a:pt x="1130" y="986"/>
                      <a:pt x="1130" y="986"/>
                      <a:pt x="1129" y="986"/>
                    </a:cubicBezTo>
                    <a:cubicBezTo>
                      <a:pt x="1129" y="986"/>
                      <a:pt x="1128" y="986"/>
                      <a:pt x="1127" y="986"/>
                    </a:cubicBezTo>
                    <a:cubicBezTo>
                      <a:pt x="1126" y="985"/>
                      <a:pt x="1125" y="985"/>
                      <a:pt x="1125" y="985"/>
                    </a:cubicBezTo>
                    <a:cubicBezTo>
                      <a:pt x="1125" y="984"/>
                      <a:pt x="1124" y="984"/>
                      <a:pt x="1123" y="984"/>
                    </a:cubicBezTo>
                    <a:cubicBezTo>
                      <a:pt x="1122" y="984"/>
                      <a:pt x="1122" y="984"/>
                      <a:pt x="1121" y="984"/>
                    </a:cubicBezTo>
                    <a:cubicBezTo>
                      <a:pt x="1120" y="985"/>
                      <a:pt x="1120" y="984"/>
                      <a:pt x="1119" y="984"/>
                    </a:cubicBezTo>
                    <a:cubicBezTo>
                      <a:pt x="1118" y="984"/>
                      <a:pt x="1115" y="983"/>
                      <a:pt x="1114" y="983"/>
                    </a:cubicBezTo>
                    <a:cubicBezTo>
                      <a:pt x="1113" y="983"/>
                      <a:pt x="1113" y="983"/>
                      <a:pt x="1112" y="983"/>
                    </a:cubicBezTo>
                    <a:cubicBezTo>
                      <a:pt x="1111" y="984"/>
                      <a:pt x="1110" y="986"/>
                      <a:pt x="1110" y="987"/>
                    </a:cubicBezTo>
                    <a:cubicBezTo>
                      <a:pt x="1109" y="989"/>
                      <a:pt x="1110" y="991"/>
                      <a:pt x="1110" y="991"/>
                    </a:cubicBezTo>
                    <a:cubicBezTo>
                      <a:pt x="1110" y="991"/>
                      <a:pt x="1111" y="991"/>
                      <a:pt x="1111" y="991"/>
                    </a:cubicBezTo>
                    <a:cubicBezTo>
                      <a:pt x="1112" y="991"/>
                      <a:pt x="1114" y="992"/>
                      <a:pt x="1114" y="992"/>
                    </a:cubicBezTo>
                    <a:cubicBezTo>
                      <a:pt x="1114" y="992"/>
                      <a:pt x="1113" y="994"/>
                      <a:pt x="1112" y="995"/>
                    </a:cubicBezTo>
                    <a:cubicBezTo>
                      <a:pt x="1112" y="995"/>
                      <a:pt x="1112" y="995"/>
                      <a:pt x="1111" y="995"/>
                    </a:cubicBezTo>
                    <a:cubicBezTo>
                      <a:pt x="1110" y="995"/>
                      <a:pt x="1110" y="997"/>
                      <a:pt x="1110" y="997"/>
                    </a:cubicBezTo>
                    <a:cubicBezTo>
                      <a:pt x="1119" y="1007"/>
                      <a:pt x="1119" y="1007"/>
                      <a:pt x="1119" y="1007"/>
                    </a:cubicBezTo>
                    <a:cubicBezTo>
                      <a:pt x="1124" y="1008"/>
                      <a:pt x="1124" y="1008"/>
                      <a:pt x="1124" y="1008"/>
                    </a:cubicBezTo>
                    <a:cubicBezTo>
                      <a:pt x="1125" y="1003"/>
                      <a:pt x="1125" y="1003"/>
                      <a:pt x="1125" y="1003"/>
                    </a:cubicBezTo>
                    <a:cubicBezTo>
                      <a:pt x="1128" y="1002"/>
                      <a:pt x="1128" y="1002"/>
                      <a:pt x="1128" y="1002"/>
                    </a:cubicBezTo>
                    <a:cubicBezTo>
                      <a:pt x="1137" y="1003"/>
                      <a:pt x="1137" y="1003"/>
                      <a:pt x="1137" y="1003"/>
                    </a:cubicBezTo>
                    <a:cubicBezTo>
                      <a:pt x="1135" y="1013"/>
                      <a:pt x="1135" y="1013"/>
                      <a:pt x="1135" y="1013"/>
                    </a:cubicBezTo>
                    <a:cubicBezTo>
                      <a:pt x="1132" y="1032"/>
                      <a:pt x="1132" y="1032"/>
                      <a:pt x="1132" y="1032"/>
                    </a:cubicBezTo>
                    <a:cubicBezTo>
                      <a:pt x="1130" y="1048"/>
                      <a:pt x="1130" y="1048"/>
                      <a:pt x="1130" y="1048"/>
                    </a:cubicBezTo>
                    <a:cubicBezTo>
                      <a:pt x="1130" y="1048"/>
                      <a:pt x="1128" y="1054"/>
                      <a:pt x="1128" y="1054"/>
                    </a:cubicBezTo>
                    <a:cubicBezTo>
                      <a:pt x="1128" y="1055"/>
                      <a:pt x="1130" y="1055"/>
                      <a:pt x="1130" y="1055"/>
                    </a:cubicBezTo>
                    <a:cubicBezTo>
                      <a:pt x="1131" y="1055"/>
                      <a:pt x="1131" y="1056"/>
                      <a:pt x="1132" y="1056"/>
                    </a:cubicBezTo>
                    <a:cubicBezTo>
                      <a:pt x="1133" y="1056"/>
                      <a:pt x="1133" y="1057"/>
                      <a:pt x="1133" y="1057"/>
                    </a:cubicBezTo>
                    <a:cubicBezTo>
                      <a:pt x="1133" y="1058"/>
                      <a:pt x="1134" y="1058"/>
                      <a:pt x="1134" y="1058"/>
                    </a:cubicBezTo>
                    <a:cubicBezTo>
                      <a:pt x="1135" y="1059"/>
                      <a:pt x="1136" y="1059"/>
                      <a:pt x="1137" y="1059"/>
                    </a:cubicBezTo>
                    <a:cubicBezTo>
                      <a:pt x="1138" y="1059"/>
                      <a:pt x="1138" y="1059"/>
                      <a:pt x="1138" y="1059"/>
                    </a:cubicBezTo>
                    <a:cubicBezTo>
                      <a:pt x="1139" y="1059"/>
                      <a:pt x="1139" y="1059"/>
                      <a:pt x="1139" y="1060"/>
                    </a:cubicBezTo>
                    <a:cubicBezTo>
                      <a:pt x="1139" y="1061"/>
                      <a:pt x="1139" y="1061"/>
                      <a:pt x="1140" y="1061"/>
                    </a:cubicBezTo>
                    <a:cubicBezTo>
                      <a:pt x="1141" y="1061"/>
                      <a:pt x="1141" y="1062"/>
                      <a:pt x="1141" y="1062"/>
                    </a:cubicBezTo>
                    <a:cubicBezTo>
                      <a:pt x="1141" y="1062"/>
                      <a:pt x="1142" y="1062"/>
                      <a:pt x="1142" y="1062"/>
                    </a:cubicBezTo>
                    <a:cubicBezTo>
                      <a:pt x="1143" y="1063"/>
                      <a:pt x="1143" y="1063"/>
                      <a:pt x="1143" y="1064"/>
                    </a:cubicBezTo>
                    <a:cubicBezTo>
                      <a:pt x="1144" y="1064"/>
                      <a:pt x="1144" y="1064"/>
                      <a:pt x="1145" y="1064"/>
                    </a:cubicBezTo>
                    <a:cubicBezTo>
                      <a:pt x="1146" y="1065"/>
                      <a:pt x="1146" y="1065"/>
                      <a:pt x="1146" y="1065"/>
                    </a:cubicBezTo>
                    <a:cubicBezTo>
                      <a:pt x="1147" y="1066"/>
                      <a:pt x="1147" y="1066"/>
                      <a:pt x="1148" y="1067"/>
                    </a:cubicBezTo>
                    <a:cubicBezTo>
                      <a:pt x="1148" y="1067"/>
                      <a:pt x="1148" y="1068"/>
                      <a:pt x="1148" y="1068"/>
                    </a:cubicBezTo>
                    <a:cubicBezTo>
                      <a:pt x="1149" y="1069"/>
                      <a:pt x="1149" y="1069"/>
                      <a:pt x="1150" y="1069"/>
                    </a:cubicBezTo>
                    <a:cubicBezTo>
                      <a:pt x="1151" y="1070"/>
                      <a:pt x="1152" y="1073"/>
                      <a:pt x="1152" y="1073"/>
                    </a:cubicBezTo>
                    <a:cubicBezTo>
                      <a:pt x="1152" y="1073"/>
                      <a:pt x="1152" y="1073"/>
                      <a:pt x="1152" y="1073"/>
                    </a:cubicBezTo>
                    <a:cubicBezTo>
                      <a:pt x="1151" y="1074"/>
                      <a:pt x="1151" y="1074"/>
                      <a:pt x="1151" y="1075"/>
                    </a:cubicBezTo>
                    <a:cubicBezTo>
                      <a:pt x="1150" y="1075"/>
                      <a:pt x="1150" y="1076"/>
                      <a:pt x="1151" y="1076"/>
                    </a:cubicBezTo>
                    <a:cubicBezTo>
                      <a:pt x="1151" y="1077"/>
                      <a:pt x="1152" y="1077"/>
                      <a:pt x="1153" y="1077"/>
                    </a:cubicBezTo>
                    <a:cubicBezTo>
                      <a:pt x="1153" y="1078"/>
                      <a:pt x="1154" y="1078"/>
                      <a:pt x="1154" y="1078"/>
                    </a:cubicBezTo>
                    <a:cubicBezTo>
                      <a:pt x="1154" y="1079"/>
                      <a:pt x="1155" y="1079"/>
                      <a:pt x="1155" y="1080"/>
                    </a:cubicBezTo>
                    <a:cubicBezTo>
                      <a:pt x="1156" y="1080"/>
                      <a:pt x="1155" y="1080"/>
                      <a:pt x="1155" y="1081"/>
                    </a:cubicBezTo>
                    <a:cubicBezTo>
                      <a:pt x="1155" y="1082"/>
                      <a:pt x="1155" y="1082"/>
                      <a:pt x="1156" y="1082"/>
                    </a:cubicBezTo>
                    <a:cubicBezTo>
                      <a:pt x="1156" y="1082"/>
                      <a:pt x="1158" y="1082"/>
                      <a:pt x="1158" y="1082"/>
                    </a:cubicBezTo>
                    <a:cubicBezTo>
                      <a:pt x="1158" y="1082"/>
                      <a:pt x="1159" y="1081"/>
                      <a:pt x="1159" y="1081"/>
                    </a:cubicBezTo>
                    <a:cubicBezTo>
                      <a:pt x="1160" y="1081"/>
                      <a:pt x="1162" y="1082"/>
                      <a:pt x="1162" y="1082"/>
                    </a:cubicBezTo>
                    <a:cubicBezTo>
                      <a:pt x="1163" y="1082"/>
                      <a:pt x="1163" y="1083"/>
                      <a:pt x="1164" y="1083"/>
                    </a:cubicBezTo>
                    <a:cubicBezTo>
                      <a:pt x="1164" y="1083"/>
                      <a:pt x="1165" y="1084"/>
                      <a:pt x="1166" y="1086"/>
                    </a:cubicBezTo>
                    <a:cubicBezTo>
                      <a:pt x="1166" y="1087"/>
                      <a:pt x="1166" y="1089"/>
                      <a:pt x="1166" y="1090"/>
                    </a:cubicBezTo>
                    <a:cubicBezTo>
                      <a:pt x="1166" y="1090"/>
                      <a:pt x="1166" y="1092"/>
                      <a:pt x="1166" y="1092"/>
                    </a:cubicBezTo>
                    <a:cubicBezTo>
                      <a:pt x="1167" y="1093"/>
                      <a:pt x="1167" y="1093"/>
                      <a:pt x="1167" y="1094"/>
                    </a:cubicBezTo>
                    <a:cubicBezTo>
                      <a:pt x="1167" y="1095"/>
                      <a:pt x="1167" y="1096"/>
                      <a:pt x="1167" y="1097"/>
                    </a:cubicBezTo>
                    <a:cubicBezTo>
                      <a:pt x="1167" y="1098"/>
                      <a:pt x="1167" y="1098"/>
                      <a:pt x="1168" y="1099"/>
                    </a:cubicBezTo>
                    <a:cubicBezTo>
                      <a:pt x="1169" y="1100"/>
                      <a:pt x="1169" y="1100"/>
                      <a:pt x="1169" y="1101"/>
                    </a:cubicBezTo>
                    <a:cubicBezTo>
                      <a:pt x="1168" y="1101"/>
                      <a:pt x="1169" y="1102"/>
                      <a:pt x="1170" y="1102"/>
                    </a:cubicBezTo>
                    <a:cubicBezTo>
                      <a:pt x="1171" y="1102"/>
                      <a:pt x="1170" y="1105"/>
                      <a:pt x="1170" y="1105"/>
                    </a:cubicBezTo>
                    <a:cubicBezTo>
                      <a:pt x="1170" y="1106"/>
                      <a:pt x="1170" y="1107"/>
                      <a:pt x="1170" y="1108"/>
                    </a:cubicBezTo>
                    <a:cubicBezTo>
                      <a:pt x="1169" y="1109"/>
                      <a:pt x="1170" y="1109"/>
                      <a:pt x="1170" y="1109"/>
                    </a:cubicBezTo>
                    <a:cubicBezTo>
                      <a:pt x="1171" y="1110"/>
                      <a:pt x="1171" y="1110"/>
                      <a:pt x="1172" y="1110"/>
                    </a:cubicBezTo>
                    <a:cubicBezTo>
                      <a:pt x="1172" y="1111"/>
                      <a:pt x="1172" y="1111"/>
                      <a:pt x="1173" y="1111"/>
                    </a:cubicBezTo>
                    <a:cubicBezTo>
                      <a:pt x="1174" y="1112"/>
                      <a:pt x="1174" y="1113"/>
                      <a:pt x="1175" y="1113"/>
                    </a:cubicBezTo>
                    <a:cubicBezTo>
                      <a:pt x="1175" y="1114"/>
                      <a:pt x="1175" y="1114"/>
                      <a:pt x="1175" y="1115"/>
                    </a:cubicBezTo>
                    <a:cubicBezTo>
                      <a:pt x="1175" y="1115"/>
                      <a:pt x="1175" y="1118"/>
                      <a:pt x="1175" y="1118"/>
                    </a:cubicBezTo>
                    <a:cubicBezTo>
                      <a:pt x="1175" y="1118"/>
                      <a:pt x="1175" y="1120"/>
                      <a:pt x="1176" y="1120"/>
                    </a:cubicBezTo>
                    <a:cubicBezTo>
                      <a:pt x="1176" y="1121"/>
                      <a:pt x="1175" y="1123"/>
                      <a:pt x="1174" y="1123"/>
                    </a:cubicBezTo>
                    <a:cubicBezTo>
                      <a:pt x="1174" y="1124"/>
                      <a:pt x="1175" y="1125"/>
                      <a:pt x="1176" y="1125"/>
                    </a:cubicBezTo>
                    <a:cubicBezTo>
                      <a:pt x="1176" y="1125"/>
                      <a:pt x="1176" y="1127"/>
                      <a:pt x="1175" y="1127"/>
                    </a:cubicBezTo>
                    <a:cubicBezTo>
                      <a:pt x="1175" y="1127"/>
                      <a:pt x="1174" y="1127"/>
                      <a:pt x="1172" y="1127"/>
                    </a:cubicBezTo>
                    <a:cubicBezTo>
                      <a:pt x="1171" y="1126"/>
                      <a:pt x="1170" y="1126"/>
                      <a:pt x="1169" y="1126"/>
                    </a:cubicBezTo>
                    <a:cubicBezTo>
                      <a:pt x="1169" y="1126"/>
                      <a:pt x="1167" y="1125"/>
                      <a:pt x="1167" y="1125"/>
                    </a:cubicBezTo>
                    <a:cubicBezTo>
                      <a:pt x="1166" y="1124"/>
                      <a:pt x="1163" y="1126"/>
                      <a:pt x="1163" y="1126"/>
                    </a:cubicBezTo>
                    <a:cubicBezTo>
                      <a:pt x="1163" y="1126"/>
                      <a:pt x="1162" y="1127"/>
                      <a:pt x="1162" y="1128"/>
                    </a:cubicBezTo>
                    <a:cubicBezTo>
                      <a:pt x="1161" y="1129"/>
                      <a:pt x="1158" y="1128"/>
                      <a:pt x="1157" y="1128"/>
                    </a:cubicBezTo>
                    <a:cubicBezTo>
                      <a:pt x="1155" y="1128"/>
                      <a:pt x="1155" y="1131"/>
                      <a:pt x="1155" y="1131"/>
                    </a:cubicBezTo>
                    <a:cubicBezTo>
                      <a:pt x="1155" y="1132"/>
                      <a:pt x="1153" y="1132"/>
                      <a:pt x="1152" y="1132"/>
                    </a:cubicBezTo>
                    <a:cubicBezTo>
                      <a:pt x="1151" y="1132"/>
                      <a:pt x="1151" y="1132"/>
                      <a:pt x="1150" y="1132"/>
                    </a:cubicBezTo>
                    <a:cubicBezTo>
                      <a:pt x="1150" y="1132"/>
                      <a:pt x="1148" y="1131"/>
                      <a:pt x="1147" y="1131"/>
                    </a:cubicBezTo>
                    <a:cubicBezTo>
                      <a:pt x="1146" y="1131"/>
                      <a:pt x="1145" y="1131"/>
                      <a:pt x="1143" y="1131"/>
                    </a:cubicBezTo>
                    <a:cubicBezTo>
                      <a:pt x="1142" y="1131"/>
                      <a:pt x="1140" y="1133"/>
                      <a:pt x="1139" y="1133"/>
                    </a:cubicBezTo>
                    <a:cubicBezTo>
                      <a:pt x="1138" y="1134"/>
                      <a:pt x="1137" y="1135"/>
                      <a:pt x="1137" y="1135"/>
                    </a:cubicBezTo>
                    <a:cubicBezTo>
                      <a:pt x="1136" y="1136"/>
                      <a:pt x="1135" y="1137"/>
                      <a:pt x="1134" y="1137"/>
                    </a:cubicBezTo>
                    <a:cubicBezTo>
                      <a:pt x="1134" y="1138"/>
                      <a:pt x="1133" y="1138"/>
                      <a:pt x="1132" y="1138"/>
                    </a:cubicBezTo>
                    <a:cubicBezTo>
                      <a:pt x="1131" y="1137"/>
                      <a:pt x="1131" y="1139"/>
                      <a:pt x="1131" y="1140"/>
                    </a:cubicBezTo>
                    <a:cubicBezTo>
                      <a:pt x="1131" y="1140"/>
                      <a:pt x="1131" y="1142"/>
                      <a:pt x="1131" y="1142"/>
                    </a:cubicBezTo>
                    <a:cubicBezTo>
                      <a:pt x="1131" y="1143"/>
                      <a:pt x="1130" y="1144"/>
                      <a:pt x="1131" y="1145"/>
                    </a:cubicBezTo>
                    <a:cubicBezTo>
                      <a:pt x="1131" y="1145"/>
                      <a:pt x="1132" y="1146"/>
                      <a:pt x="1132" y="1146"/>
                    </a:cubicBezTo>
                    <a:cubicBezTo>
                      <a:pt x="1133" y="1147"/>
                      <a:pt x="1132" y="1148"/>
                      <a:pt x="1131" y="1148"/>
                    </a:cubicBezTo>
                    <a:cubicBezTo>
                      <a:pt x="1129" y="1148"/>
                      <a:pt x="1129" y="1149"/>
                      <a:pt x="1129" y="1149"/>
                    </a:cubicBezTo>
                    <a:cubicBezTo>
                      <a:pt x="1129" y="1150"/>
                      <a:pt x="1128" y="1150"/>
                      <a:pt x="1128" y="1151"/>
                    </a:cubicBezTo>
                    <a:cubicBezTo>
                      <a:pt x="1128" y="1152"/>
                      <a:pt x="1128" y="1152"/>
                      <a:pt x="1129" y="1152"/>
                    </a:cubicBezTo>
                    <a:cubicBezTo>
                      <a:pt x="1130" y="1153"/>
                      <a:pt x="1129" y="1154"/>
                      <a:pt x="1129" y="1155"/>
                    </a:cubicBezTo>
                    <a:cubicBezTo>
                      <a:pt x="1129" y="1155"/>
                      <a:pt x="1129" y="1155"/>
                      <a:pt x="1129" y="1156"/>
                    </a:cubicBezTo>
                    <a:cubicBezTo>
                      <a:pt x="1128" y="1156"/>
                      <a:pt x="1129" y="1158"/>
                      <a:pt x="1129" y="1159"/>
                    </a:cubicBezTo>
                    <a:cubicBezTo>
                      <a:pt x="1129" y="1159"/>
                      <a:pt x="1130" y="1159"/>
                      <a:pt x="1131" y="1159"/>
                    </a:cubicBezTo>
                    <a:cubicBezTo>
                      <a:pt x="1131" y="1159"/>
                      <a:pt x="1131" y="1159"/>
                      <a:pt x="1132" y="1160"/>
                    </a:cubicBezTo>
                    <a:cubicBezTo>
                      <a:pt x="1132" y="1160"/>
                      <a:pt x="1134" y="1160"/>
                      <a:pt x="1135" y="1160"/>
                    </a:cubicBezTo>
                    <a:cubicBezTo>
                      <a:pt x="1135" y="1160"/>
                      <a:pt x="1135" y="1161"/>
                      <a:pt x="1135" y="1162"/>
                    </a:cubicBezTo>
                    <a:cubicBezTo>
                      <a:pt x="1134" y="1162"/>
                      <a:pt x="1137" y="1162"/>
                      <a:pt x="1137" y="1163"/>
                    </a:cubicBezTo>
                    <a:cubicBezTo>
                      <a:pt x="1138" y="1163"/>
                      <a:pt x="1139" y="1163"/>
                      <a:pt x="1140" y="1163"/>
                    </a:cubicBezTo>
                    <a:cubicBezTo>
                      <a:pt x="1141" y="1163"/>
                      <a:pt x="1141" y="1163"/>
                      <a:pt x="1141" y="1164"/>
                    </a:cubicBezTo>
                    <a:cubicBezTo>
                      <a:pt x="1141" y="1164"/>
                      <a:pt x="1142" y="1164"/>
                      <a:pt x="1143" y="1164"/>
                    </a:cubicBezTo>
                    <a:cubicBezTo>
                      <a:pt x="1144" y="1164"/>
                      <a:pt x="1147" y="1165"/>
                      <a:pt x="1148" y="1166"/>
                    </a:cubicBezTo>
                    <a:cubicBezTo>
                      <a:pt x="1148" y="1166"/>
                      <a:pt x="1148" y="1167"/>
                      <a:pt x="1149" y="1167"/>
                    </a:cubicBezTo>
                    <a:cubicBezTo>
                      <a:pt x="1150" y="1167"/>
                      <a:pt x="1149" y="1168"/>
                      <a:pt x="1149" y="1168"/>
                    </a:cubicBezTo>
                    <a:cubicBezTo>
                      <a:pt x="1149" y="1169"/>
                      <a:pt x="1149" y="1169"/>
                      <a:pt x="1149" y="1170"/>
                    </a:cubicBezTo>
                    <a:cubicBezTo>
                      <a:pt x="1149" y="1170"/>
                      <a:pt x="1149" y="1171"/>
                      <a:pt x="1148" y="1172"/>
                    </a:cubicBezTo>
                    <a:cubicBezTo>
                      <a:pt x="1148" y="1173"/>
                      <a:pt x="1148" y="1173"/>
                      <a:pt x="1148" y="1174"/>
                    </a:cubicBezTo>
                    <a:cubicBezTo>
                      <a:pt x="1148" y="1175"/>
                      <a:pt x="1149" y="1175"/>
                      <a:pt x="1149" y="1176"/>
                    </a:cubicBezTo>
                    <a:cubicBezTo>
                      <a:pt x="1150" y="1176"/>
                      <a:pt x="1149" y="1178"/>
                      <a:pt x="1148" y="1178"/>
                    </a:cubicBezTo>
                    <a:cubicBezTo>
                      <a:pt x="1148" y="1179"/>
                      <a:pt x="1148" y="1179"/>
                      <a:pt x="1148" y="1180"/>
                    </a:cubicBezTo>
                    <a:cubicBezTo>
                      <a:pt x="1148" y="1180"/>
                      <a:pt x="1147" y="1181"/>
                      <a:pt x="1147" y="1182"/>
                    </a:cubicBezTo>
                    <a:cubicBezTo>
                      <a:pt x="1147" y="1182"/>
                      <a:pt x="1147" y="1183"/>
                      <a:pt x="1147" y="1184"/>
                    </a:cubicBezTo>
                    <a:cubicBezTo>
                      <a:pt x="1147" y="1184"/>
                      <a:pt x="1147" y="1184"/>
                      <a:pt x="1146" y="1185"/>
                    </a:cubicBezTo>
                    <a:cubicBezTo>
                      <a:pt x="1146" y="1186"/>
                      <a:pt x="1148" y="1187"/>
                      <a:pt x="1149" y="1188"/>
                    </a:cubicBezTo>
                    <a:cubicBezTo>
                      <a:pt x="1150" y="1189"/>
                      <a:pt x="1149" y="1190"/>
                      <a:pt x="1148" y="1190"/>
                    </a:cubicBezTo>
                    <a:cubicBezTo>
                      <a:pt x="1147" y="1190"/>
                      <a:pt x="1147" y="1191"/>
                      <a:pt x="1147" y="1192"/>
                    </a:cubicBezTo>
                    <a:cubicBezTo>
                      <a:pt x="1146" y="1193"/>
                      <a:pt x="1149" y="1194"/>
                      <a:pt x="1150" y="1195"/>
                    </a:cubicBezTo>
                    <a:cubicBezTo>
                      <a:pt x="1150" y="1195"/>
                      <a:pt x="1150" y="1197"/>
                      <a:pt x="1150" y="1197"/>
                    </a:cubicBezTo>
                    <a:cubicBezTo>
                      <a:pt x="1149" y="1198"/>
                      <a:pt x="1149" y="1198"/>
                      <a:pt x="1149" y="1199"/>
                    </a:cubicBezTo>
                    <a:cubicBezTo>
                      <a:pt x="1150" y="1199"/>
                      <a:pt x="1149" y="1200"/>
                      <a:pt x="1149" y="1200"/>
                    </a:cubicBezTo>
                    <a:cubicBezTo>
                      <a:pt x="1149" y="1201"/>
                      <a:pt x="1149" y="1201"/>
                      <a:pt x="1150" y="1201"/>
                    </a:cubicBezTo>
                    <a:cubicBezTo>
                      <a:pt x="1151" y="1202"/>
                      <a:pt x="1151" y="1203"/>
                      <a:pt x="1151" y="1204"/>
                    </a:cubicBezTo>
                    <a:cubicBezTo>
                      <a:pt x="1151" y="1205"/>
                      <a:pt x="1150" y="1206"/>
                      <a:pt x="1150" y="1206"/>
                    </a:cubicBezTo>
                    <a:cubicBezTo>
                      <a:pt x="1149" y="1207"/>
                      <a:pt x="1147" y="1207"/>
                      <a:pt x="1147" y="1207"/>
                    </a:cubicBezTo>
                    <a:cubicBezTo>
                      <a:pt x="1146" y="1206"/>
                      <a:pt x="1143" y="1205"/>
                      <a:pt x="1143" y="1205"/>
                    </a:cubicBezTo>
                    <a:cubicBezTo>
                      <a:pt x="1143" y="1205"/>
                      <a:pt x="1141" y="1204"/>
                      <a:pt x="1140" y="1204"/>
                    </a:cubicBezTo>
                    <a:cubicBezTo>
                      <a:pt x="1139" y="1204"/>
                      <a:pt x="1138" y="1206"/>
                      <a:pt x="1138" y="1207"/>
                    </a:cubicBezTo>
                    <a:cubicBezTo>
                      <a:pt x="1138" y="1208"/>
                      <a:pt x="1137" y="1209"/>
                      <a:pt x="1136" y="1209"/>
                    </a:cubicBezTo>
                    <a:cubicBezTo>
                      <a:pt x="1136" y="1210"/>
                      <a:pt x="1134" y="1210"/>
                      <a:pt x="1133" y="1210"/>
                    </a:cubicBezTo>
                    <a:cubicBezTo>
                      <a:pt x="1132" y="1210"/>
                      <a:pt x="1130" y="1211"/>
                      <a:pt x="1129" y="1211"/>
                    </a:cubicBezTo>
                    <a:cubicBezTo>
                      <a:pt x="1128" y="1210"/>
                      <a:pt x="1127" y="1208"/>
                      <a:pt x="1127" y="1208"/>
                    </a:cubicBezTo>
                    <a:cubicBezTo>
                      <a:pt x="1126" y="1207"/>
                      <a:pt x="1126" y="1205"/>
                      <a:pt x="1125" y="1204"/>
                    </a:cubicBezTo>
                    <a:cubicBezTo>
                      <a:pt x="1125" y="1203"/>
                      <a:pt x="1123" y="1203"/>
                      <a:pt x="1123" y="1202"/>
                    </a:cubicBezTo>
                    <a:cubicBezTo>
                      <a:pt x="1122" y="1202"/>
                      <a:pt x="1120" y="1199"/>
                      <a:pt x="1119" y="1199"/>
                    </a:cubicBezTo>
                    <a:cubicBezTo>
                      <a:pt x="1118" y="1198"/>
                      <a:pt x="1117" y="1198"/>
                      <a:pt x="1115" y="1198"/>
                    </a:cubicBezTo>
                    <a:cubicBezTo>
                      <a:pt x="1114" y="1198"/>
                      <a:pt x="1114" y="1198"/>
                      <a:pt x="1113" y="1198"/>
                    </a:cubicBezTo>
                    <a:cubicBezTo>
                      <a:pt x="1112" y="1197"/>
                      <a:pt x="1111" y="1197"/>
                      <a:pt x="1111" y="1197"/>
                    </a:cubicBezTo>
                    <a:cubicBezTo>
                      <a:pt x="1110" y="1196"/>
                      <a:pt x="1109" y="1196"/>
                      <a:pt x="1108" y="1196"/>
                    </a:cubicBezTo>
                    <a:cubicBezTo>
                      <a:pt x="1107" y="1195"/>
                      <a:pt x="1106" y="1196"/>
                      <a:pt x="1105" y="1196"/>
                    </a:cubicBezTo>
                    <a:cubicBezTo>
                      <a:pt x="1105" y="1197"/>
                      <a:pt x="1103" y="1197"/>
                      <a:pt x="1103" y="1196"/>
                    </a:cubicBezTo>
                    <a:cubicBezTo>
                      <a:pt x="1103" y="1196"/>
                      <a:pt x="1098" y="1195"/>
                      <a:pt x="1098" y="1194"/>
                    </a:cubicBezTo>
                    <a:cubicBezTo>
                      <a:pt x="1097" y="1194"/>
                      <a:pt x="1096" y="1194"/>
                      <a:pt x="1095" y="1194"/>
                    </a:cubicBezTo>
                    <a:cubicBezTo>
                      <a:pt x="1094" y="1194"/>
                      <a:pt x="1094" y="1192"/>
                      <a:pt x="1093" y="1192"/>
                    </a:cubicBezTo>
                    <a:cubicBezTo>
                      <a:pt x="1092" y="1192"/>
                      <a:pt x="1090" y="1192"/>
                      <a:pt x="1089" y="1192"/>
                    </a:cubicBezTo>
                    <a:cubicBezTo>
                      <a:pt x="1088" y="1192"/>
                      <a:pt x="1087" y="1191"/>
                      <a:pt x="1087" y="1190"/>
                    </a:cubicBezTo>
                    <a:cubicBezTo>
                      <a:pt x="1086" y="1189"/>
                      <a:pt x="1085" y="1188"/>
                      <a:pt x="1084" y="1188"/>
                    </a:cubicBezTo>
                    <a:cubicBezTo>
                      <a:pt x="1082" y="1187"/>
                      <a:pt x="1081" y="1186"/>
                      <a:pt x="1080" y="1186"/>
                    </a:cubicBezTo>
                    <a:cubicBezTo>
                      <a:pt x="1080" y="1185"/>
                      <a:pt x="1081" y="1184"/>
                      <a:pt x="1082" y="1184"/>
                    </a:cubicBezTo>
                    <a:cubicBezTo>
                      <a:pt x="1083" y="1183"/>
                      <a:pt x="1080" y="1182"/>
                      <a:pt x="1079" y="1182"/>
                    </a:cubicBezTo>
                    <a:cubicBezTo>
                      <a:pt x="1078" y="1182"/>
                      <a:pt x="1077" y="1181"/>
                      <a:pt x="1077" y="1181"/>
                    </a:cubicBezTo>
                    <a:cubicBezTo>
                      <a:pt x="1076" y="1181"/>
                      <a:pt x="1076" y="1180"/>
                      <a:pt x="1076" y="1180"/>
                    </a:cubicBezTo>
                    <a:cubicBezTo>
                      <a:pt x="1075" y="1179"/>
                      <a:pt x="1075" y="1179"/>
                      <a:pt x="1075" y="1179"/>
                    </a:cubicBezTo>
                    <a:cubicBezTo>
                      <a:pt x="1074" y="1179"/>
                      <a:pt x="1073" y="1179"/>
                      <a:pt x="1073" y="1178"/>
                    </a:cubicBezTo>
                    <a:cubicBezTo>
                      <a:pt x="1072" y="1178"/>
                      <a:pt x="1072" y="1179"/>
                      <a:pt x="1072" y="1179"/>
                    </a:cubicBezTo>
                    <a:cubicBezTo>
                      <a:pt x="1073" y="1180"/>
                      <a:pt x="1073" y="1180"/>
                      <a:pt x="1074" y="1180"/>
                    </a:cubicBezTo>
                    <a:cubicBezTo>
                      <a:pt x="1074" y="1180"/>
                      <a:pt x="1073" y="1183"/>
                      <a:pt x="1073" y="1183"/>
                    </a:cubicBezTo>
                    <a:cubicBezTo>
                      <a:pt x="1073" y="1184"/>
                      <a:pt x="1072" y="1185"/>
                      <a:pt x="1072" y="1185"/>
                    </a:cubicBezTo>
                    <a:cubicBezTo>
                      <a:pt x="1072" y="1186"/>
                      <a:pt x="1071" y="1187"/>
                      <a:pt x="1071" y="1188"/>
                    </a:cubicBezTo>
                    <a:cubicBezTo>
                      <a:pt x="1070" y="1188"/>
                      <a:pt x="1068" y="1189"/>
                      <a:pt x="1067" y="1190"/>
                    </a:cubicBezTo>
                    <a:cubicBezTo>
                      <a:pt x="1066" y="1190"/>
                      <a:pt x="1066" y="1191"/>
                      <a:pt x="1066" y="1192"/>
                    </a:cubicBezTo>
                    <a:cubicBezTo>
                      <a:pt x="1066" y="1192"/>
                      <a:pt x="1066" y="1194"/>
                      <a:pt x="1066" y="1194"/>
                    </a:cubicBezTo>
                    <a:cubicBezTo>
                      <a:pt x="1065" y="1195"/>
                      <a:pt x="1066" y="1195"/>
                      <a:pt x="1066" y="1196"/>
                    </a:cubicBezTo>
                    <a:cubicBezTo>
                      <a:pt x="1066" y="1197"/>
                      <a:pt x="1065" y="1196"/>
                      <a:pt x="1064" y="1196"/>
                    </a:cubicBezTo>
                    <a:cubicBezTo>
                      <a:pt x="1064" y="1195"/>
                      <a:pt x="1061" y="1195"/>
                      <a:pt x="1060" y="1194"/>
                    </a:cubicBezTo>
                    <a:cubicBezTo>
                      <a:pt x="1059" y="1194"/>
                      <a:pt x="1058" y="1195"/>
                      <a:pt x="1057" y="1194"/>
                    </a:cubicBezTo>
                    <a:cubicBezTo>
                      <a:pt x="1056" y="1194"/>
                      <a:pt x="1056" y="1194"/>
                      <a:pt x="1055" y="1194"/>
                    </a:cubicBezTo>
                    <a:cubicBezTo>
                      <a:pt x="1055" y="1194"/>
                      <a:pt x="1054" y="1194"/>
                      <a:pt x="1053" y="1194"/>
                    </a:cubicBezTo>
                    <a:cubicBezTo>
                      <a:pt x="1053" y="1193"/>
                      <a:pt x="1052" y="1194"/>
                      <a:pt x="1051" y="1193"/>
                    </a:cubicBezTo>
                    <a:cubicBezTo>
                      <a:pt x="1051" y="1192"/>
                      <a:pt x="1049" y="1191"/>
                      <a:pt x="1049" y="1191"/>
                    </a:cubicBezTo>
                    <a:cubicBezTo>
                      <a:pt x="1048" y="1191"/>
                      <a:pt x="1047" y="1191"/>
                      <a:pt x="1046" y="1191"/>
                    </a:cubicBezTo>
                    <a:cubicBezTo>
                      <a:pt x="1045" y="1190"/>
                      <a:pt x="1044" y="1189"/>
                      <a:pt x="1043" y="1189"/>
                    </a:cubicBezTo>
                    <a:cubicBezTo>
                      <a:pt x="1042" y="1189"/>
                      <a:pt x="1041" y="1187"/>
                      <a:pt x="1040" y="1186"/>
                    </a:cubicBezTo>
                    <a:cubicBezTo>
                      <a:pt x="1039" y="1185"/>
                      <a:pt x="1037" y="1185"/>
                      <a:pt x="1036" y="1185"/>
                    </a:cubicBezTo>
                    <a:cubicBezTo>
                      <a:pt x="1035" y="1184"/>
                      <a:pt x="1033" y="1183"/>
                      <a:pt x="1033" y="1182"/>
                    </a:cubicBezTo>
                    <a:cubicBezTo>
                      <a:pt x="1033" y="1182"/>
                      <a:pt x="1031" y="1181"/>
                      <a:pt x="1031" y="1180"/>
                    </a:cubicBezTo>
                    <a:cubicBezTo>
                      <a:pt x="1030" y="1179"/>
                      <a:pt x="1030" y="1178"/>
                      <a:pt x="1029" y="1177"/>
                    </a:cubicBezTo>
                    <a:cubicBezTo>
                      <a:pt x="1028" y="1177"/>
                      <a:pt x="1027" y="1177"/>
                      <a:pt x="1026" y="1176"/>
                    </a:cubicBezTo>
                    <a:cubicBezTo>
                      <a:pt x="1026" y="1175"/>
                      <a:pt x="1024" y="1174"/>
                      <a:pt x="1022" y="1174"/>
                    </a:cubicBezTo>
                    <a:cubicBezTo>
                      <a:pt x="1020" y="1175"/>
                      <a:pt x="1020" y="1173"/>
                      <a:pt x="1020" y="1173"/>
                    </a:cubicBezTo>
                    <a:cubicBezTo>
                      <a:pt x="1020" y="1172"/>
                      <a:pt x="1020" y="1171"/>
                      <a:pt x="1019" y="1171"/>
                    </a:cubicBezTo>
                    <a:cubicBezTo>
                      <a:pt x="1018" y="1170"/>
                      <a:pt x="1019" y="1168"/>
                      <a:pt x="1018" y="1168"/>
                    </a:cubicBezTo>
                    <a:cubicBezTo>
                      <a:pt x="1017" y="1168"/>
                      <a:pt x="1017" y="1169"/>
                      <a:pt x="1016" y="1170"/>
                    </a:cubicBezTo>
                    <a:cubicBezTo>
                      <a:pt x="1016" y="1170"/>
                      <a:pt x="1014" y="1171"/>
                      <a:pt x="1013" y="1170"/>
                    </a:cubicBezTo>
                    <a:cubicBezTo>
                      <a:pt x="1012" y="1170"/>
                      <a:pt x="1011" y="1170"/>
                      <a:pt x="1010" y="1170"/>
                    </a:cubicBezTo>
                    <a:cubicBezTo>
                      <a:pt x="1009" y="1170"/>
                      <a:pt x="1009" y="1171"/>
                      <a:pt x="1008" y="1169"/>
                    </a:cubicBezTo>
                    <a:cubicBezTo>
                      <a:pt x="1008" y="1168"/>
                      <a:pt x="1008" y="1167"/>
                      <a:pt x="1006" y="1167"/>
                    </a:cubicBezTo>
                    <a:cubicBezTo>
                      <a:pt x="1005" y="1166"/>
                      <a:pt x="1005" y="1166"/>
                      <a:pt x="1004" y="1165"/>
                    </a:cubicBezTo>
                    <a:cubicBezTo>
                      <a:pt x="1003" y="1163"/>
                      <a:pt x="1000" y="1163"/>
                      <a:pt x="999" y="1163"/>
                    </a:cubicBezTo>
                    <a:cubicBezTo>
                      <a:pt x="997" y="1162"/>
                      <a:pt x="997" y="1160"/>
                      <a:pt x="997" y="1159"/>
                    </a:cubicBezTo>
                    <a:cubicBezTo>
                      <a:pt x="996" y="1158"/>
                      <a:pt x="995" y="1159"/>
                      <a:pt x="993" y="1159"/>
                    </a:cubicBezTo>
                    <a:cubicBezTo>
                      <a:pt x="992" y="1159"/>
                      <a:pt x="992" y="1158"/>
                      <a:pt x="991" y="1158"/>
                    </a:cubicBezTo>
                    <a:cubicBezTo>
                      <a:pt x="990" y="1158"/>
                      <a:pt x="989" y="1158"/>
                      <a:pt x="988" y="1159"/>
                    </a:cubicBezTo>
                    <a:cubicBezTo>
                      <a:pt x="987" y="1159"/>
                      <a:pt x="987" y="1161"/>
                      <a:pt x="986" y="1162"/>
                    </a:cubicBezTo>
                    <a:cubicBezTo>
                      <a:pt x="986" y="1163"/>
                      <a:pt x="984" y="1163"/>
                      <a:pt x="984" y="1162"/>
                    </a:cubicBezTo>
                    <a:cubicBezTo>
                      <a:pt x="983" y="1162"/>
                      <a:pt x="983" y="1161"/>
                      <a:pt x="982" y="1160"/>
                    </a:cubicBezTo>
                    <a:cubicBezTo>
                      <a:pt x="981" y="1160"/>
                      <a:pt x="982" y="1158"/>
                      <a:pt x="982" y="1157"/>
                    </a:cubicBezTo>
                    <a:cubicBezTo>
                      <a:pt x="981" y="1156"/>
                      <a:pt x="981" y="1156"/>
                      <a:pt x="980" y="1156"/>
                    </a:cubicBezTo>
                    <a:cubicBezTo>
                      <a:pt x="979" y="1156"/>
                      <a:pt x="975" y="1153"/>
                      <a:pt x="975" y="1152"/>
                    </a:cubicBezTo>
                    <a:cubicBezTo>
                      <a:pt x="975" y="1152"/>
                      <a:pt x="975" y="1149"/>
                      <a:pt x="974" y="1147"/>
                    </a:cubicBezTo>
                    <a:cubicBezTo>
                      <a:pt x="973" y="1145"/>
                      <a:pt x="973" y="1145"/>
                      <a:pt x="972" y="1145"/>
                    </a:cubicBezTo>
                    <a:cubicBezTo>
                      <a:pt x="971" y="1145"/>
                      <a:pt x="971" y="1146"/>
                      <a:pt x="970" y="1146"/>
                    </a:cubicBezTo>
                    <a:cubicBezTo>
                      <a:pt x="970" y="1145"/>
                      <a:pt x="969" y="1145"/>
                      <a:pt x="968" y="1145"/>
                    </a:cubicBezTo>
                    <a:cubicBezTo>
                      <a:pt x="967" y="1145"/>
                      <a:pt x="966" y="1144"/>
                      <a:pt x="966" y="1144"/>
                    </a:cubicBezTo>
                    <a:cubicBezTo>
                      <a:pt x="966" y="1143"/>
                      <a:pt x="966" y="1142"/>
                      <a:pt x="966" y="1142"/>
                    </a:cubicBezTo>
                    <a:cubicBezTo>
                      <a:pt x="965" y="1142"/>
                      <a:pt x="963" y="1142"/>
                      <a:pt x="962" y="1142"/>
                    </a:cubicBezTo>
                    <a:cubicBezTo>
                      <a:pt x="961" y="1142"/>
                      <a:pt x="960" y="1141"/>
                      <a:pt x="959" y="1141"/>
                    </a:cubicBezTo>
                    <a:cubicBezTo>
                      <a:pt x="957" y="1141"/>
                      <a:pt x="958" y="1141"/>
                      <a:pt x="958" y="1143"/>
                    </a:cubicBezTo>
                    <a:cubicBezTo>
                      <a:pt x="958" y="1144"/>
                      <a:pt x="955" y="1142"/>
                      <a:pt x="954" y="1142"/>
                    </a:cubicBezTo>
                    <a:cubicBezTo>
                      <a:pt x="954" y="1142"/>
                      <a:pt x="952" y="1141"/>
                      <a:pt x="950" y="1141"/>
                    </a:cubicBezTo>
                    <a:cubicBezTo>
                      <a:pt x="949" y="1140"/>
                      <a:pt x="948" y="1141"/>
                      <a:pt x="948" y="1142"/>
                    </a:cubicBezTo>
                    <a:cubicBezTo>
                      <a:pt x="947" y="1142"/>
                      <a:pt x="947" y="1142"/>
                      <a:pt x="946" y="1141"/>
                    </a:cubicBezTo>
                    <a:cubicBezTo>
                      <a:pt x="945" y="1141"/>
                      <a:pt x="944" y="1141"/>
                      <a:pt x="944" y="1142"/>
                    </a:cubicBezTo>
                    <a:cubicBezTo>
                      <a:pt x="944" y="1142"/>
                      <a:pt x="943" y="1142"/>
                      <a:pt x="942" y="1143"/>
                    </a:cubicBezTo>
                    <a:cubicBezTo>
                      <a:pt x="941" y="1143"/>
                      <a:pt x="938" y="1142"/>
                      <a:pt x="937" y="1142"/>
                    </a:cubicBezTo>
                    <a:cubicBezTo>
                      <a:pt x="936" y="1141"/>
                      <a:pt x="934" y="1141"/>
                      <a:pt x="933" y="1141"/>
                    </a:cubicBezTo>
                    <a:cubicBezTo>
                      <a:pt x="932" y="1141"/>
                      <a:pt x="931" y="1140"/>
                      <a:pt x="930" y="1140"/>
                    </a:cubicBezTo>
                    <a:cubicBezTo>
                      <a:pt x="929" y="1140"/>
                      <a:pt x="929" y="1141"/>
                      <a:pt x="929" y="1142"/>
                    </a:cubicBezTo>
                    <a:cubicBezTo>
                      <a:pt x="929" y="1142"/>
                      <a:pt x="929" y="1143"/>
                      <a:pt x="928" y="1143"/>
                    </a:cubicBezTo>
                    <a:cubicBezTo>
                      <a:pt x="927" y="1143"/>
                      <a:pt x="925" y="1143"/>
                      <a:pt x="924" y="1143"/>
                    </a:cubicBezTo>
                    <a:cubicBezTo>
                      <a:pt x="923" y="1143"/>
                      <a:pt x="920" y="1143"/>
                      <a:pt x="919" y="1143"/>
                    </a:cubicBezTo>
                    <a:cubicBezTo>
                      <a:pt x="918" y="1143"/>
                      <a:pt x="917" y="1143"/>
                      <a:pt x="916" y="1143"/>
                    </a:cubicBezTo>
                    <a:cubicBezTo>
                      <a:pt x="915" y="1143"/>
                      <a:pt x="914" y="1143"/>
                      <a:pt x="912" y="1142"/>
                    </a:cubicBezTo>
                    <a:cubicBezTo>
                      <a:pt x="911" y="1141"/>
                      <a:pt x="909" y="1142"/>
                      <a:pt x="908" y="1142"/>
                    </a:cubicBezTo>
                    <a:cubicBezTo>
                      <a:pt x="907" y="1142"/>
                      <a:pt x="905" y="1142"/>
                      <a:pt x="904" y="1142"/>
                    </a:cubicBezTo>
                    <a:cubicBezTo>
                      <a:pt x="903" y="1142"/>
                      <a:pt x="901" y="1143"/>
                      <a:pt x="900" y="1143"/>
                    </a:cubicBezTo>
                    <a:cubicBezTo>
                      <a:pt x="899" y="1143"/>
                      <a:pt x="899" y="1144"/>
                      <a:pt x="898" y="1143"/>
                    </a:cubicBezTo>
                    <a:cubicBezTo>
                      <a:pt x="898" y="1142"/>
                      <a:pt x="896" y="1142"/>
                      <a:pt x="896" y="1142"/>
                    </a:cubicBezTo>
                    <a:cubicBezTo>
                      <a:pt x="895" y="1141"/>
                      <a:pt x="894" y="1141"/>
                      <a:pt x="894" y="1141"/>
                    </a:cubicBezTo>
                    <a:cubicBezTo>
                      <a:pt x="893" y="1141"/>
                      <a:pt x="892" y="1141"/>
                      <a:pt x="892" y="1139"/>
                    </a:cubicBezTo>
                    <a:cubicBezTo>
                      <a:pt x="892" y="1138"/>
                      <a:pt x="892" y="1137"/>
                      <a:pt x="892" y="1136"/>
                    </a:cubicBezTo>
                    <a:cubicBezTo>
                      <a:pt x="893" y="1136"/>
                      <a:pt x="892" y="1135"/>
                      <a:pt x="891" y="1135"/>
                    </a:cubicBezTo>
                    <a:cubicBezTo>
                      <a:pt x="890" y="1134"/>
                      <a:pt x="890" y="1134"/>
                      <a:pt x="889" y="1135"/>
                    </a:cubicBezTo>
                    <a:cubicBezTo>
                      <a:pt x="888" y="1135"/>
                      <a:pt x="888" y="1134"/>
                      <a:pt x="887" y="1134"/>
                    </a:cubicBezTo>
                    <a:cubicBezTo>
                      <a:pt x="886" y="1133"/>
                      <a:pt x="885" y="1135"/>
                      <a:pt x="885" y="1135"/>
                    </a:cubicBezTo>
                    <a:cubicBezTo>
                      <a:pt x="884" y="1136"/>
                      <a:pt x="882" y="1137"/>
                      <a:pt x="882" y="1138"/>
                    </a:cubicBezTo>
                    <a:cubicBezTo>
                      <a:pt x="881" y="1138"/>
                      <a:pt x="880" y="1138"/>
                      <a:pt x="880" y="1138"/>
                    </a:cubicBezTo>
                    <a:cubicBezTo>
                      <a:pt x="879" y="1137"/>
                      <a:pt x="878" y="1138"/>
                      <a:pt x="878" y="1138"/>
                    </a:cubicBezTo>
                    <a:cubicBezTo>
                      <a:pt x="877" y="1137"/>
                      <a:pt x="874" y="1137"/>
                      <a:pt x="874" y="1137"/>
                    </a:cubicBezTo>
                    <a:cubicBezTo>
                      <a:pt x="873" y="1137"/>
                      <a:pt x="871" y="1139"/>
                      <a:pt x="870" y="1140"/>
                    </a:cubicBezTo>
                    <a:cubicBezTo>
                      <a:pt x="870" y="1140"/>
                      <a:pt x="870" y="1140"/>
                      <a:pt x="870" y="1141"/>
                    </a:cubicBezTo>
                    <a:cubicBezTo>
                      <a:pt x="870" y="1142"/>
                      <a:pt x="867" y="1142"/>
                      <a:pt x="867" y="1142"/>
                    </a:cubicBezTo>
                    <a:cubicBezTo>
                      <a:pt x="866" y="1141"/>
                      <a:pt x="865" y="1140"/>
                      <a:pt x="864" y="1140"/>
                    </a:cubicBezTo>
                    <a:cubicBezTo>
                      <a:pt x="863" y="1140"/>
                      <a:pt x="862" y="1140"/>
                      <a:pt x="862" y="1141"/>
                    </a:cubicBezTo>
                    <a:cubicBezTo>
                      <a:pt x="862" y="1141"/>
                      <a:pt x="860" y="1140"/>
                      <a:pt x="859" y="1140"/>
                    </a:cubicBezTo>
                    <a:cubicBezTo>
                      <a:pt x="858" y="1139"/>
                      <a:pt x="856" y="1140"/>
                      <a:pt x="855" y="1140"/>
                    </a:cubicBezTo>
                    <a:cubicBezTo>
                      <a:pt x="854" y="1140"/>
                      <a:pt x="854" y="1140"/>
                      <a:pt x="853" y="1141"/>
                    </a:cubicBezTo>
                    <a:cubicBezTo>
                      <a:pt x="853" y="1142"/>
                      <a:pt x="852" y="1142"/>
                      <a:pt x="852" y="1142"/>
                    </a:cubicBezTo>
                    <a:cubicBezTo>
                      <a:pt x="852" y="1142"/>
                      <a:pt x="850" y="1141"/>
                      <a:pt x="850" y="1141"/>
                    </a:cubicBezTo>
                    <a:cubicBezTo>
                      <a:pt x="849" y="1140"/>
                      <a:pt x="848" y="1138"/>
                      <a:pt x="848" y="1138"/>
                    </a:cubicBezTo>
                    <a:cubicBezTo>
                      <a:pt x="848" y="1138"/>
                      <a:pt x="847" y="1138"/>
                      <a:pt x="847" y="1138"/>
                    </a:cubicBezTo>
                    <a:cubicBezTo>
                      <a:pt x="846" y="1138"/>
                      <a:pt x="845" y="1138"/>
                      <a:pt x="844" y="1137"/>
                    </a:cubicBezTo>
                    <a:cubicBezTo>
                      <a:pt x="843" y="1137"/>
                      <a:pt x="841" y="1137"/>
                      <a:pt x="840" y="1137"/>
                    </a:cubicBezTo>
                    <a:cubicBezTo>
                      <a:pt x="839" y="1137"/>
                      <a:pt x="839" y="1137"/>
                      <a:pt x="839" y="1138"/>
                    </a:cubicBezTo>
                    <a:cubicBezTo>
                      <a:pt x="839" y="1139"/>
                      <a:pt x="837" y="1139"/>
                      <a:pt x="837" y="1140"/>
                    </a:cubicBezTo>
                    <a:cubicBezTo>
                      <a:pt x="836" y="1140"/>
                      <a:pt x="835" y="1140"/>
                      <a:pt x="834" y="1140"/>
                    </a:cubicBezTo>
                    <a:cubicBezTo>
                      <a:pt x="833" y="1140"/>
                      <a:pt x="833" y="1140"/>
                      <a:pt x="833" y="1140"/>
                    </a:cubicBezTo>
                    <a:cubicBezTo>
                      <a:pt x="832" y="1141"/>
                      <a:pt x="831" y="1141"/>
                      <a:pt x="830" y="1141"/>
                    </a:cubicBezTo>
                    <a:cubicBezTo>
                      <a:pt x="829" y="1141"/>
                      <a:pt x="828" y="1141"/>
                      <a:pt x="827" y="1141"/>
                    </a:cubicBezTo>
                    <a:cubicBezTo>
                      <a:pt x="826" y="1141"/>
                      <a:pt x="825" y="1140"/>
                      <a:pt x="824" y="1140"/>
                    </a:cubicBezTo>
                    <a:cubicBezTo>
                      <a:pt x="823" y="1139"/>
                      <a:pt x="823" y="1141"/>
                      <a:pt x="823" y="1142"/>
                    </a:cubicBezTo>
                    <a:cubicBezTo>
                      <a:pt x="822" y="1142"/>
                      <a:pt x="820" y="1141"/>
                      <a:pt x="820" y="1140"/>
                    </a:cubicBezTo>
                    <a:cubicBezTo>
                      <a:pt x="819" y="1140"/>
                      <a:pt x="818" y="1139"/>
                      <a:pt x="817" y="1139"/>
                    </a:cubicBezTo>
                    <a:cubicBezTo>
                      <a:pt x="817" y="1138"/>
                      <a:pt x="817" y="1139"/>
                      <a:pt x="817" y="1140"/>
                    </a:cubicBezTo>
                    <a:cubicBezTo>
                      <a:pt x="816" y="1140"/>
                      <a:pt x="815" y="1140"/>
                      <a:pt x="814" y="1140"/>
                    </a:cubicBezTo>
                    <a:cubicBezTo>
                      <a:pt x="813" y="1140"/>
                      <a:pt x="811" y="1142"/>
                      <a:pt x="811" y="1143"/>
                    </a:cubicBezTo>
                    <a:cubicBezTo>
                      <a:pt x="810" y="1144"/>
                      <a:pt x="806" y="1141"/>
                      <a:pt x="805" y="1141"/>
                    </a:cubicBezTo>
                    <a:cubicBezTo>
                      <a:pt x="805" y="1141"/>
                      <a:pt x="803" y="1142"/>
                      <a:pt x="802" y="1143"/>
                    </a:cubicBezTo>
                    <a:cubicBezTo>
                      <a:pt x="801" y="1143"/>
                      <a:pt x="799" y="1143"/>
                      <a:pt x="798" y="1143"/>
                    </a:cubicBezTo>
                    <a:cubicBezTo>
                      <a:pt x="797" y="1143"/>
                      <a:pt x="797" y="1145"/>
                      <a:pt x="797" y="1146"/>
                    </a:cubicBezTo>
                    <a:cubicBezTo>
                      <a:pt x="797" y="1147"/>
                      <a:pt x="796" y="1147"/>
                      <a:pt x="796" y="1148"/>
                    </a:cubicBezTo>
                    <a:cubicBezTo>
                      <a:pt x="796" y="1150"/>
                      <a:pt x="797" y="1150"/>
                      <a:pt x="797" y="1151"/>
                    </a:cubicBezTo>
                    <a:cubicBezTo>
                      <a:pt x="797" y="1152"/>
                      <a:pt x="797" y="1152"/>
                      <a:pt x="795" y="1152"/>
                    </a:cubicBezTo>
                    <a:cubicBezTo>
                      <a:pt x="794" y="1152"/>
                      <a:pt x="795" y="1153"/>
                      <a:pt x="794" y="1154"/>
                    </a:cubicBezTo>
                    <a:cubicBezTo>
                      <a:pt x="794" y="1154"/>
                      <a:pt x="793" y="1154"/>
                      <a:pt x="792" y="1154"/>
                    </a:cubicBezTo>
                    <a:cubicBezTo>
                      <a:pt x="791" y="1155"/>
                      <a:pt x="791" y="1157"/>
                      <a:pt x="790" y="1159"/>
                    </a:cubicBezTo>
                    <a:cubicBezTo>
                      <a:pt x="789" y="1161"/>
                      <a:pt x="788" y="1161"/>
                      <a:pt x="787" y="1161"/>
                    </a:cubicBezTo>
                    <a:cubicBezTo>
                      <a:pt x="786" y="1162"/>
                      <a:pt x="786" y="1163"/>
                      <a:pt x="787" y="1163"/>
                    </a:cubicBezTo>
                    <a:cubicBezTo>
                      <a:pt x="787" y="1164"/>
                      <a:pt x="784" y="1166"/>
                      <a:pt x="784" y="1167"/>
                    </a:cubicBezTo>
                    <a:cubicBezTo>
                      <a:pt x="783" y="1167"/>
                      <a:pt x="783" y="1167"/>
                      <a:pt x="782" y="1166"/>
                    </a:cubicBezTo>
                    <a:cubicBezTo>
                      <a:pt x="781" y="1166"/>
                      <a:pt x="777" y="1170"/>
                      <a:pt x="776" y="1171"/>
                    </a:cubicBezTo>
                    <a:cubicBezTo>
                      <a:pt x="775" y="1171"/>
                      <a:pt x="774" y="1171"/>
                      <a:pt x="773" y="1171"/>
                    </a:cubicBezTo>
                    <a:cubicBezTo>
                      <a:pt x="772" y="1170"/>
                      <a:pt x="770" y="1170"/>
                      <a:pt x="769" y="1170"/>
                    </a:cubicBezTo>
                    <a:cubicBezTo>
                      <a:pt x="768" y="1170"/>
                      <a:pt x="766" y="1170"/>
                      <a:pt x="766" y="1170"/>
                    </a:cubicBezTo>
                    <a:cubicBezTo>
                      <a:pt x="765" y="1170"/>
                      <a:pt x="764" y="1169"/>
                      <a:pt x="763" y="1169"/>
                    </a:cubicBezTo>
                    <a:cubicBezTo>
                      <a:pt x="762" y="1170"/>
                      <a:pt x="762" y="1169"/>
                      <a:pt x="761" y="1169"/>
                    </a:cubicBezTo>
                    <a:cubicBezTo>
                      <a:pt x="760" y="1169"/>
                      <a:pt x="759" y="1170"/>
                      <a:pt x="758" y="1170"/>
                    </a:cubicBezTo>
                    <a:cubicBezTo>
                      <a:pt x="757" y="1170"/>
                      <a:pt x="755" y="1170"/>
                      <a:pt x="755" y="1170"/>
                    </a:cubicBezTo>
                    <a:cubicBezTo>
                      <a:pt x="754" y="1171"/>
                      <a:pt x="754" y="1171"/>
                      <a:pt x="753" y="1171"/>
                    </a:cubicBezTo>
                    <a:cubicBezTo>
                      <a:pt x="752" y="1171"/>
                      <a:pt x="751" y="1172"/>
                      <a:pt x="751" y="1173"/>
                    </a:cubicBezTo>
                    <a:cubicBezTo>
                      <a:pt x="750" y="1174"/>
                      <a:pt x="750" y="1174"/>
                      <a:pt x="750" y="1175"/>
                    </a:cubicBezTo>
                    <a:cubicBezTo>
                      <a:pt x="750" y="1176"/>
                      <a:pt x="749" y="1176"/>
                      <a:pt x="749" y="1177"/>
                    </a:cubicBezTo>
                    <a:cubicBezTo>
                      <a:pt x="748" y="1177"/>
                      <a:pt x="748" y="1178"/>
                      <a:pt x="747" y="1178"/>
                    </a:cubicBezTo>
                    <a:cubicBezTo>
                      <a:pt x="747" y="1178"/>
                      <a:pt x="744" y="1178"/>
                      <a:pt x="744" y="1177"/>
                    </a:cubicBezTo>
                    <a:cubicBezTo>
                      <a:pt x="744" y="1177"/>
                      <a:pt x="742" y="1176"/>
                      <a:pt x="742" y="1175"/>
                    </a:cubicBezTo>
                    <a:cubicBezTo>
                      <a:pt x="742" y="1173"/>
                      <a:pt x="740" y="1173"/>
                      <a:pt x="740" y="1173"/>
                    </a:cubicBezTo>
                    <a:cubicBezTo>
                      <a:pt x="739" y="1173"/>
                      <a:pt x="738" y="1172"/>
                      <a:pt x="737" y="1172"/>
                    </a:cubicBezTo>
                    <a:cubicBezTo>
                      <a:pt x="736" y="1172"/>
                      <a:pt x="734" y="1171"/>
                      <a:pt x="734" y="1170"/>
                    </a:cubicBezTo>
                    <a:cubicBezTo>
                      <a:pt x="733" y="1170"/>
                      <a:pt x="732" y="1170"/>
                      <a:pt x="732" y="1170"/>
                    </a:cubicBezTo>
                    <a:cubicBezTo>
                      <a:pt x="731" y="1170"/>
                      <a:pt x="732" y="1168"/>
                      <a:pt x="732" y="1167"/>
                    </a:cubicBezTo>
                    <a:cubicBezTo>
                      <a:pt x="732" y="1166"/>
                      <a:pt x="730" y="1164"/>
                      <a:pt x="729" y="1164"/>
                    </a:cubicBezTo>
                    <a:cubicBezTo>
                      <a:pt x="728" y="1163"/>
                      <a:pt x="727" y="1162"/>
                      <a:pt x="727" y="1162"/>
                    </a:cubicBezTo>
                    <a:cubicBezTo>
                      <a:pt x="727" y="1161"/>
                      <a:pt x="727" y="1161"/>
                      <a:pt x="726" y="1161"/>
                    </a:cubicBezTo>
                    <a:cubicBezTo>
                      <a:pt x="725" y="1161"/>
                      <a:pt x="723" y="1161"/>
                      <a:pt x="723" y="1161"/>
                    </a:cubicBezTo>
                    <a:cubicBezTo>
                      <a:pt x="722" y="1161"/>
                      <a:pt x="720" y="1162"/>
                      <a:pt x="719" y="1162"/>
                    </a:cubicBezTo>
                    <a:cubicBezTo>
                      <a:pt x="717" y="1162"/>
                      <a:pt x="716" y="1162"/>
                      <a:pt x="715" y="1162"/>
                    </a:cubicBezTo>
                    <a:cubicBezTo>
                      <a:pt x="714" y="1162"/>
                      <a:pt x="711" y="1161"/>
                      <a:pt x="710" y="1161"/>
                    </a:cubicBezTo>
                    <a:cubicBezTo>
                      <a:pt x="710" y="1160"/>
                      <a:pt x="707" y="1161"/>
                      <a:pt x="706" y="1161"/>
                    </a:cubicBezTo>
                    <a:cubicBezTo>
                      <a:pt x="705" y="1161"/>
                      <a:pt x="704" y="1163"/>
                      <a:pt x="704" y="1163"/>
                    </a:cubicBezTo>
                    <a:cubicBezTo>
                      <a:pt x="704" y="1163"/>
                      <a:pt x="697" y="1164"/>
                      <a:pt x="695" y="1164"/>
                    </a:cubicBezTo>
                    <a:cubicBezTo>
                      <a:pt x="694" y="1164"/>
                      <a:pt x="693" y="1165"/>
                      <a:pt x="693" y="1165"/>
                    </a:cubicBezTo>
                    <a:cubicBezTo>
                      <a:pt x="692" y="1166"/>
                      <a:pt x="691" y="1166"/>
                      <a:pt x="690" y="1166"/>
                    </a:cubicBezTo>
                    <a:cubicBezTo>
                      <a:pt x="689" y="1166"/>
                      <a:pt x="686" y="1168"/>
                      <a:pt x="686" y="1168"/>
                    </a:cubicBezTo>
                    <a:cubicBezTo>
                      <a:pt x="685" y="1168"/>
                      <a:pt x="683" y="1168"/>
                      <a:pt x="682" y="1167"/>
                    </a:cubicBezTo>
                    <a:cubicBezTo>
                      <a:pt x="682" y="1167"/>
                      <a:pt x="680" y="1167"/>
                      <a:pt x="678" y="1168"/>
                    </a:cubicBezTo>
                    <a:cubicBezTo>
                      <a:pt x="676" y="1168"/>
                      <a:pt x="675" y="1168"/>
                      <a:pt x="673" y="1168"/>
                    </a:cubicBezTo>
                    <a:cubicBezTo>
                      <a:pt x="672" y="1167"/>
                      <a:pt x="669" y="1169"/>
                      <a:pt x="667" y="1169"/>
                    </a:cubicBezTo>
                    <a:cubicBezTo>
                      <a:pt x="666" y="1169"/>
                      <a:pt x="665" y="1168"/>
                      <a:pt x="664" y="1169"/>
                    </a:cubicBezTo>
                    <a:cubicBezTo>
                      <a:pt x="663" y="1169"/>
                      <a:pt x="662" y="1169"/>
                      <a:pt x="662" y="1170"/>
                    </a:cubicBezTo>
                    <a:cubicBezTo>
                      <a:pt x="662" y="1171"/>
                      <a:pt x="663" y="1171"/>
                      <a:pt x="664" y="1172"/>
                    </a:cubicBezTo>
                    <a:cubicBezTo>
                      <a:pt x="664" y="1172"/>
                      <a:pt x="664" y="1173"/>
                      <a:pt x="664" y="1173"/>
                    </a:cubicBezTo>
                    <a:cubicBezTo>
                      <a:pt x="663" y="1173"/>
                      <a:pt x="663" y="1174"/>
                      <a:pt x="662" y="1175"/>
                    </a:cubicBezTo>
                    <a:cubicBezTo>
                      <a:pt x="662" y="1175"/>
                      <a:pt x="662" y="1176"/>
                      <a:pt x="661" y="1176"/>
                    </a:cubicBezTo>
                    <a:cubicBezTo>
                      <a:pt x="660" y="1176"/>
                      <a:pt x="659" y="1176"/>
                      <a:pt x="657" y="1177"/>
                    </a:cubicBezTo>
                    <a:cubicBezTo>
                      <a:pt x="656" y="1178"/>
                      <a:pt x="653" y="1179"/>
                      <a:pt x="652" y="1179"/>
                    </a:cubicBezTo>
                    <a:cubicBezTo>
                      <a:pt x="652" y="1180"/>
                      <a:pt x="649" y="1179"/>
                      <a:pt x="648" y="1179"/>
                    </a:cubicBezTo>
                    <a:cubicBezTo>
                      <a:pt x="647" y="1179"/>
                      <a:pt x="645" y="1179"/>
                      <a:pt x="644" y="1180"/>
                    </a:cubicBezTo>
                    <a:cubicBezTo>
                      <a:pt x="643" y="1180"/>
                      <a:pt x="641" y="1181"/>
                      <a:pt x="640" y="1182"/>
                    </a:cubicBezTo>
                    <a:cubicBezTo>
                      <a:pt x="639" y="1182"/>
                      <a:pt x="639" y="1181"/>
                      <a:pt x="638" y="1181"/>
                    </a:cubicBezTo>
                    <a:cubicBezTo>
                      <a:pt x="638" y="1180"/>
                      <a:pt x="638" y="1180"/>
                      <a:pt x="637" y="1180"/>
                    </a:cubicBezTo>
                    <a:cubicBezTo>
                      <a:pt x="637" y="1179"/>
                      <a:pt x="635" y="1180"/>
                      <a:pt x="634" y="1180"/>
                    </a:cubicBezTo>
                    <a:cubicBezTo>
                      <a:pt x="633" y="1180"/>
                      <a:pt x="634" y="1177"/>
                      <a:pt x="633" y="1176"/>
                    </a:cubicBezTo>
                    <a:cubicBezTo>
                      <a:pt x="632" y="1175"/>
                      <a:pt x="632" y="1175"/>
                      <a:pt x="631" y="1175"/>
                    </a:cubicBezTo>
                    <a:cubicBezTo>
                      <a:pt x="630" y="1175"/>
                      <a:pt x="629" y="1174"/>
                      <a:pt x="629" y="1174"/>
                    </a:cubicBezTo>
                    <a:cubicBezTo>
                      <a:pt x="628" y="1173"/>
                      <a:pt x="624" y="1173"/>
                      <a:pt x="623" y="1173"/>
                    </a:cubicBezTo>
                    <a:cubicBezTo>
                      <a:pt x="622" y="1173"/>
                      <a:pt x="620" y="1175"/>
                      <a:pt x="619" y="1176"/>
                    </a:cubicBezTo>
                    <a:cubicBezTo>
                      <a:pt x="619" y="1177"/>
                      <a:pt x="618" y="1177"/>
                      <a:pt x="616" y="1176"/>
                    </a:cubicBezTo>
                    <a:cubicBezTo>
                      <a:pt x="614" y="1176"/>
                      <a:pt x="614" y="1176"/>
                      <a:pt x="613" y="1176"/>
                    </a:cubicBezTo>
                    <a:cubicBezTo>
                      <a:pt x="612" y="1176"/>
                      <a:pt x="612" y="1176"/>
                      <a:pt x="612" y="1175"/>
                    </a:cubicBezTo>
                    <a:cubicBezTo>
                      <a:pt x="611" y="1175"/>
                      <a:pt x="608" y="1174"/>
                      <a:pt x="606" y="1174"/>
                    </a:cubicBezTo>
                    <a:cubicBezTo>
                      <a:pt x="604" y="1174"/>
                      <a:pt x="602" y="1174"/>
                      <a:pt x="601" y="1175"/>
                    </a:cubicBezTo>
                    <a:cubicBezTo>
                      <a:pt x="599" y="1175"/>
                      <a:pt x="599" y="1175"/>
                      <a:pt x="598" y="1174"/>
                    </a:cubicBezTo>
                    <a:cubicBezTo>
                      <a:pt x="598" y="1173"/>
                      <a:pt x="596" y="1173"/>
                      <a:pt x="596" y="1173"/>
                    </a:cubicBezTo>
                    <a:cubicBezTo>
                      <a:pt x="595" y="1173"/>
                      <a:pt x="593" y="1173"/>
                      <a:pt x="593" y="1173"/>
                    </a:cubicBezTo>
                    <a:cubicBezTo>
                      <a:pt x="593" y="1172"/>
                      <a:pt x="594" y="1172"/>
                      <a:pt x="594" y="1171"/>
                    </a:cubicBezTo>
                    <a:cubicBezTo>
                      <a:pt x="593" y="1170"/>
                      <a:pt x="592" y="1171"/>
                      <a:pt x="591" y="1171"/>
                    </a:cubicBezTo>
                    <a:cubicBezTo>
                      <a:pt x="590" y="1171"/>
                      <a:pt x="590" y="1169"/>
                      <a:pt x="588" y="1169"/>
                    </a:cubicBezTo>
                    <a:cubicBezTo>
                      <a:pt x="587" y="1168"/>
                      <a:pt x="583" y="1168"/>
                      <a:pt x="582" y="1167"/>
                    </a:cubicBezTo>
                    <a:cubicBezTo>
                      <a:pt x="581" y="1167"/>
                      <a:pt x="583" y="1166"/>
                      <a:pt x="583" y="1166"/>
                    </a:cubicBezTo>
                    <a:cubicBezTo>
                      <a:pt x="583" y="1166"/>
                      <a:pt x="582" y="1165"/>
                      <a:pt x="581" y="1165"/>
                    </a:cubicBezTo>
                    <a:cubicBezTo>
                      <a:pt x="581" y="1165"/>
                      <a:pt x="579" y="1165"/>
                      <a:pt x="577" y="1164"/>
                    </a:cubicBezTo>
                    <a:cubicBezTo>
                      <a:pt x="576" y="1164"/>
                      <a:pt x="574" y="1161"/>
                      <a:pt x="574" y="1161"/>
                    </a:cubicBezTo>
                    <a:cubicBezTo>
                      <a:pt x="574" y="1161"/>
                      <a:pt x="573" y="1162"/>
                      <a:pt x="572" y="1162"/>
                    </a:cubicBezTo>
                    <a:cubicBezTo>
                      <a:pt x="572" y="1163"/>
                      <a:pt x="571" y="1163"/>
                      <a:pt x="569" y="1163"/>
                    </a:cubicBezTo>
                    <a:cubicBezTo>
                      <a:pt x="568" y="1163"/>
                      <a:pt x="568" y="1162"/>
                      <a:pt x="567" y="1162"/>
                    </a:cubicBezTo>
                    <a:cubicBezTo>
                      <a:pt x="567" y="1162"/>
                      <a:pt x="565" y="1161"/>
                      <a:pt x="564" y="1161"/>
                    </a:cubicBezTo>
                    <a:cubicBezTo>
                      <a:pt x="564" y="1160"/>
                      <a:pt x="564" y="1159"/>
                      <a:pt x="563" y="1159"/>
                    </a:cubicBezTo>
                    <a:cubicBezTo>
                      <a:pt x="563" y="1158"/>
                      <a:pt x="563" y="1158"/>
                      <a:pt x="563" y="1157"/>
                    </a:cubicBezTo>
                    <a:cubicBezTo>
                      <a:pt x="563" y="1156"/>
                      <a:pt x="563" y="1155"/>
                      <a:pt x="562" y="1154"/>
                    </a:cubicBezTo>
                    <a:cubicBezTo>
                      <a:pt x="561" y="1153"/>
                      <a:pt x="560" y="1153"/>
                      <a:pt x="559" y="1153"/>
                    </a:cubicBezTo>
                    <a:cubicBezTo>
                      <a:pt x="558" y="1153"/>
                      <a:pt x="558" y="1151"/>
                      <a:pt x="558" y="1151"/>
                    </a:cubicBezTo>
                    <a:cubicBezTo>
                      <a:pt x="558" y="1150"/>
                      <a:pt x="558" y="1148"/>
                      <a:pt x="558" y="1147"/>
                    </a:cubicBezTo>
                    <a:cubicBezTo>
                      <a:pt x="557" y="1146"/>
                      <a:pt x="557" y="1146"/>
                      <a:pt x="558" y="1146"/>
                    </a:cubicBezTo>
                    <a:cubicBezTo>
                      <a:pt x="559" y="1145"/>
                      <a:pt x="559" y="1142"/>
                      <a:pt x="559" y="1141"/>
                    </a:cubicBezTo>
                    <a:cubicBezTo>
                      <a:pt x="559" y="1140"/>
                      <a:pt x="558" y="1139"/>
                      <a:pt x="558" y="1138"/>
                    </a:cubicBezTo>
                    <a:cubicBezTo>
                      <a:pt x="558" y="1137"/>
                      <a:pt x="560" y="1136"/>
                      <a:pt x="559" y="1135"/>
                    </a:cubicBezTo>
                    <a:cubicBezTo>
                      <a:pt x="559" y="1134"/>
                      <a:pt x="556" y="1134"/>
                      <a:pt x="555" y="1134"/>
                    </a:cubicBezTo>
                    <a:cubicBezTo>
                      <a:pt x="554" y="1133"/>
                      <a:pt x="553" y="1133"/>
                      <a:pt x="553" y="1132"/>
                    </a:cubicBezTo>
                    <a:cubicBezTo>
                      <a:pt x="553" y="1131"/>
                      <a:pt x="553" y="1132"/>
                      <a:pt x="551" y="1132"/>
                    </a:cubicBezTo>
                    <a:cubicBezTo>
                      <a:pt x="550" y="1132"/>
                      <a:pt x="549" y="1132"/>
                      <a:pt x="548" y="1131"/>
                    </a:cubicBezTo>
                    <a:cubicBezTo>
                      <a:pt x="547" y="1130"/>
                      <a:pt x="546" y="1133"/>
                      <a:pt x="545" y="1133"/>
                    </a:cubicBezTo>
                    <a:cubicBezTo>
                      <a:pt x="545" y="1133"/>
                      <a:pt x="544" y="1134"/>
                      <a:pt x="543" y="1134"/>
                    </a:cubicBezTo>
                    <a:cubicBezTo>
                      <a:pt x="542" y="1134"/>
                      <a:pt x="541" y="1132"/>
                      <a:pt x="540" y="1132"/>
                    </a:cubicBezTo>
                    <a:cubicBezTo>
                      <a:pt x="540" y="1131"/>
                      <a:pt x="539" y="1130"/>
                      <a:pt x="538" y="1130"/>
                    </a:cubicBezTo>
                    <a:cubicBezTo>
                      <a:pt x="538" y="1130"/>
                      <a:pt x="537" y="1130"/>
                      <a:pt x="537" y="1129"/>
                    </a:cubicBezTo>
                    <a:cubicBezTo>
                      <a:pt x="537" y="1128"/>
                      <a:pt x="535" y="1127"/>
                      <a:pt x="534" y="1127"/>
                    </a:cubicBezTo>
                    <a:cubicBezTo>
                      <a:pt x="533" y="1127"/>
                      <a:pt x="532" y="1126"/>
                      <a:pt x="531" y="1125"/>
                    </a:cubicBezTo>
                    <a:cubicBezTo>
                      <a:pt x="530" y="1124"/>
                      <a:pt x="530" y="1125"/>
                      <a:pt x="529" y="1125"/>
                    </a:cubicBezTo>
                    <a:cubicBezTo>
                      <a:pt x="528" y="1125"/>
                      <a:pt x="527" y="1125"/>
                      <a:pt x="526" y="1124"/>
                    </a:cubicBezTo>
                    <a:cubicBezTo>
                      <a:pt x="526" y="1123"/>
                      <a:pt x="523" y="1123"/>
                      <a:pt x="522" y="1123"/>
                    </a:cubicBezTo>
                    <a:cubicBezTo>
                      <a:pt x="520" y="1123"/>
                      <a:pt x="520" y="1124"/>
                      <a:pt x="520" y="1124"/>
                    </a:cubicBezTo>
                    <a:cubicBezTo>
                      <a:pt x="520" y="1125"/>
                      <a:pt x="520" y="1127"/>
                      <a:pt x="518" y="1127"/>
                    </a:cubicBezTo>
                    <a:cubicBezTo>
                      <a:pt x="517" y="1127"/>
                      <a:pt x="516" y="1126"/>
                      <a:pt x="515" y="1126"/>
                    </a:cubicBezTo>
                    <a:cubicBezTo>
                      <a:pt x="514" y="1126"/>
                      <a:pt x="514" y="1127"/>
                      <a:pt x="515" y="1129"/>
                    </a:cubicBezTo>
                    <a:cubicBezTo>
                      <a:pt x="515" y="1130"/>
                      <a:pt x="514" y="1130"/>
                      <a:pt x="514" y="1131"/>
                    </a:cubicBezTo>
                    <a:cubicBezTo>
                      <a:pt x="513" y="1131"/>
                      <a:pt x="513" y="1132"/>
                      <a:pt x="512" y="1133"/>
                    </a:cubicBezTo>
                    <a:cubicBezTo>
                      <a:pt x="512" y="1134"/>
                      <a:pt x="511" y="1135"/>
                      <a:pt x="510" y="1135"/>
                    </a:cubicBezTo>
                    <a:cubicBezTo>
                      <a:pt x="509" y="1136"/>
                      <a:pt x="509" y="1135"/>
                      <a:pt x="508" y="1134"/>
                    </a:cubicBezTo>
                    <a:cubicBezTo>
                      <a:pt x="507" y="1134"/>
                      <a:pt x="507" y="1134"/>
                      <a:pt x="507" y="1134"/>
                    </a:cubicBezTo>
                    <a:cubicBezTo>
                      <a:pt x="506" y="1135"/>
                      <a:pt x="506" y="1136"/>
                      <a:pt x="505" y="1136"/>
                    </a:cubicBezTo>
                    <a:cubicBezTo>
                      <a:pt x="504" y="1136"/>
                      <a:pt x="503" y="1135"/>
                      <a:pt x="502" y="1136"/>
                    </a:cubicBezTo>
                    <a:cubicBezTo>
                      <a:pt x="500" y="1136"/>
                      <a:pt x="500" y="1137"/>
                      <a:pt x="500" y="1137"/>
                    </a:cubicBezTo>
                    <a:cubicBezTo>
                      <a:pt x="500" y="1138"/>
                      <a:pt x="499" y="1138"/>
                      <a:pt x="499" y="1137"/>
                    </a:cubicBezTo>
                    <a:cubicBezTo>
                      <a:pt x="499" y="1136"/>
                      <a:pt x="498" y="1137"/>
                      <a:pt x="498" y="1137"/>
                    </a:cubicBezTo>
                    <a:cubicBezTo>
                      <a:pt x="497" y="1138"/>
                      <a:pt x="496" y="1138"/>
                      <a:pt x="494" y="1138"/>
                    </a:cubicBezTo>
                    <a:cubicBezTo>
                      <a:pt x="493" y="1138"/>
                      <a:pt x="493" y="1138"/>
                      <a:pt x="492" y="1139"/>
                    </a:cubicBezTo>
                    <a:cubicBezTo>
                      <a:pt x="492" y="1140"/>
                      <a:pt x="490" y="1139"/>
                      <a:pt x="489" y="1139"/>
                    </a:cubicBezTo>
                    <a:cubicBezTo>
                      <a:pt x="488" y="1139"/>
                      <a:pt x="488" y="1141"/>
                      <a:pt x="488" y="1142"/>
                    </a:cubicBezTo>
                    <a:cubicBezTo>
                      <a:pt x="488" y="1143"/>
                      <a:pt x="488" y="1144"/>
                      <a:pt x="488" y="1145"/>
                    </a:cubicBezTo>
                    <a:cubicBezTo>
                      <a:pt x="488" y="1146"/>
                      <a:pt x="487" y="1148"/>
                      <a:pt x="487" y="1149"/>
                    </a:cubicBezTo>
                    <a:cubicBezTo>
                      <a:pt x="487" y="1150"/>
                      <a:pt x="485" y="1151"/>
                      <a:pt x="484" y="1151"/>
                    </a:cubicBezTo>
                    <a:cubicBezTo>
                      <a:pt x="483" y="1151"/>
                      <a:pt x="482" y="1150"/>
                      <a:pt x="481" y="1150"/>
                    </a:cubicBezTo>
                    <a:cubicBezTo>
                      <a:pt x="480" y="1149"/>
                      <a:pt x="479" y="1151"/>
                      <a:pt x="478" y="1152"/>
                    </a:cubicBezTo>
                    <a:cubicBezTo>
                      <a:pt x="478" y="1153"/>
                      <a:pt x="477" y="1152"/>
                      <a:pt x="476" y="1152"/>
                    </a:cubicBezTo>
                    <a:cubicBezTo>
                      <a:pt x="475" y="1152"/>
                      <a:pt x="474" y="1152"/>
                      <a:pt x="473" y="1152"/>
                    </a:cubicBezTo>
                    <a:cubicBezTo>
                      <a:pt x="473" y="1153"/>
                      <a:pt x="471" y="1152"/>
                      <a:pt x="470" y="1152"/>
                    </a:cubicBezTo>
                    <a:cubicBezTo>
                      <a:pt x="470" y="1151"/>
                      <a:pt x="468" y="1150"/>
                      <a:pt x="468" y="1150"/>
                    </a:cubicBezTo>
                    <a:cubicBezTo>
                      <a:pt x="467" y="1150"/>
                      <a:pt x="465" y="1150"/>
                      <a:pt x="465" y="1150"/>
                    </a:cubicBezTo>
                    <a:cubicBezTo>
                      <a:pt x="464" y="1150"/>
                      <a:pt x="463" y="1150"/>
                      <a:pt x="461" y="1151"/>
                    </a:cubicBezTo>
                    <a:cubicBezTo>
                      <a:pt x="460" y="1152"/>
                      <a:pt x="459" y="1151"/>
                      <a:pt x="458" y="1151"/>
                    </a:cubicBezTo>
                    <a:cubicBezTo>
                      <a:pt x="457" y="1151"/>
                      <a:pt x="455" y="1150"/>
                      <a:pt x="454" y="1150"/>
                    </a:cubicBezTo>
                    <a:cubicBezTo>
                      <a:pt x="453" y="1150"/>
                      <a:pt x="452" y="1150"/>
                      <a:pt x="451" y="1149"/>
                    </a:cubicBezTo>
                    <a:cubicBezTo>
                      <a:pt x="450" y="1149"/>
                      <a:pt x="449" y="1149"/>
                      <a:pt x="448" y="1149"/>
                    </a:cubicBezTo>
                    <a:cubicBezTo>
                      <a:pt x="447" y="1149"/>
                      <a:pt x="446" y="1148"/>
                      <a:pt x="446" y="1147"/>
                    </a:cubicBezTo>
                    <a:cubicBezTo>
                      <a:pt x="446" y="1146"/>
                      <a:pt x="447" y="1145"/>
                      <a:pt x="447" y="1144"/>
                    </a:cubicBezTo>
                    <a:cubicBezTo>
                      <a:pt x="447" y="1144"/>
                      <a:pt x="446" y="1142"/>
                      <a:pt x="445" y="1141"/>
                    </a:cubicBezTo>
                    <a:cubicBezTo>
                      <a:pt x="444" y="1140"/>
                      <a:pt x="444" y="1140"/>
                      <a:pt x="444" y="1139"/>
                    </a:cubicBezTo>
                    <a:cubicBezTo>
                      <a:pt x="444" y="1138"/>
                      <a:pt x="442" y="1138"/>
                      <a:pt x="441" y="1138"/>
                    </a:cubicBezTo>
                    <a:cubicBezTo>
                      <a:pt x="440" y="1138"/>
                      <a:pt x="440" y="1137"/>
                      <a:pt x="440" y="1136"/>
                    </a:cubicBezTo>
                    <a:cubicBezTo>
                      <a:pt x="439" y="1136"/>
                      <a:pt x="438" y="1136"/>
                      <a:pt x="438" y="1136"/>
                    </a:cubicBezTo>
                    <a:cubicBezTo>
                      <a:pt x="438" y="1136"/>
                      <a:pt x="437" y="1136"/>
                      <a:pt x="436" y="1136"/>
                    </a:cubicBezTo>
                    <a:cubicBezTo>
                      <a:pt x="435" y="1136"/>
                      <a:pt x="434" y="1135"/>
                      <a:pt x="433" y="1135"/>
                    </a:cubicBezTo>
                    <a:cubicBezTo>
                      <a:pt x="432" y="1134"/>
                      <a:pt x="432" y="1135"/>
                      <a:pt x="431" y="1136"/>
                    </a:cubicBezTo>
                    <a:cubicBezTo>
                      <a:pt x="431" y="1136"/>
                      <a:pt x="430" y="1136"/>
                      <a:pt x="430" y="1136"/>
                    </a:cubicBezTo>
                    <a:cubicBezTo>
                      <a:pt x="430" y="1135"/>
                      <a:pt x="428" y="1136"/>
                      <a:pt x="428" y="1135"/>
                    </a:cubicBezTo>
                    <a:cubicBezTo>
                      <a:pt x="427" y="1135"/>
                      <a:pt x="427" y="1133"/>
                      <a:pt x="427" y="1132"/>
                    </a:cubicBezTo>
                    <a:cubicBezTo>
                      <a:pt x="427" y="1131"/>
                      <a:pt x="426" y="1131"/>
                      <a:pt x="425" y="1131"/>
                    </a:cubicBezTo>
                    <a:cubicBezTo>
                      <a:pt x="424" y="1131"/>
                      <a:pt x="423" y="1130"/>
                      <a:pt x="423" y="1129"/>
                    </a:cubicBezTo>
                    <a:cubicBezTo>
                      <a:pt x="422" y="1128"/>
                      <a:pt x="422" y="1128"/>
                      <a:pt x="421" y="1128"/>
                    </a:cubicBezTo>
                    <a:cubicBezTo>
                      <a:pt x="420" y="1128"/>
                      <a:pt x="421" y="1127"/>
                      <a:pt x="421" y="1126"/>
                    </a:cubicBezTo>
                    <a:cubicBezTo>
                      <a:pt x="421" y="1126"/>
                      <a:pt x="420" y="1126"/>
                      <a:pt x="420" y="1126"/>
                    </a:cubicBezTo>
                    <a:cubicBezTo>
                      <a:pt x="419" y="1126"/>
                      <a:pt x="419" y="1126"/>
                      <a:pt x="419" y="1126"/>
                    </a:cubicBezTo>
                    <a:cubicBezTo>
                      <a:pt x="418" y="1125"/>
                      <a:pt x="417" y="1126"/>
                      <a:pt x="417" y="1126"/>
                    </a:cubicBezTo>
                    <a:cubicBezTo>
                      <a:pt x="416" y="1127"/>
                      <a:pt x="415" y="1128"/>
                      <a:pt x="415" y="1128"/>
                    </a:cubicBezTo>
                    <a:cubicBezTo>
                      <a:pt x="416" y="1129"/>
                      <a:pt x="416" y="1130"/>
                      <a:pt x="415" y="1131"/>
                    </a:cubicBezTo>
                    <a:cubicBezTo>
                      <a:pt x="414" y="1131"/>
                      <a:pt x="414" y="1131"/>
                      <a:pt x="413" y="1131"/>
                    </a:cubicBezTo>
                    <a:cubicBezTo>
                      <a:pt x="412" y="1131"/>
                      <a:pt x="413" y="1132"/>
                      <a:pt x="413" y="1132"/>
                    </a:cubicBezTo>
                    <a:cubicBezTo>
                      <a:pt x="414" y="1133"/>
                      <a:pt x="414" y="1133"/>
                      <a:pt x="413" y="1133"/>
                    </a:cubicBezTo>
                    <a:cubicBezTo>
                      <a:pt x="413" y="1133"/>
                      <a:pt x="412" y="1133"/>
                      <a:pt x="410" y="1133"/>
                    </a:cubicBezTo>
                    <a:cubicBezTo>
                      <a:pt x="409" y="1132"/>
                      <a:pt x="408" y="1130"/>
                      <a:pt x="407" y="1130"/>
                    </a:cubicBezTo>
                    <a:cubicBezTo>
                      <a:pt x="407" y="1129"/>
                      <a:pt x="406" y="1130"/>
                      <a:pt x="405" y="1130"/>
                    </a:cubicBezTo>
                    <a:cubicBezTo>
                      <a:pt x="404" y="1130"/>
                      <a:pt x="404" y="1130"/>
                      <a:pt x="403" y="1128"/>
                    </a:cubicBezTo>
                    <a:cubicBezTo>
                      <a:pt x="403" y="1127"/>
                      <a:pt x="402" y="1127"/>
                      <a:pt x="400" y="1127"/>
                    </a:cubicBezTo>
                    <a:cubicBezTo>
                      <a:pt x="399" y="1126"/>
                      <a:pt x="395" y="1126"/>
                      <a:pt x="394" y="1126"/>
                    </a:cubicBezTo>
                    <a:cubicBezTo>
                      <a:pt x="393" y="1126"/>
                      <a:pt x="391" y="1125"/>
                      <a:pt x="390" y="1125"/>
                    </a:cubicBezTo>
                    <a:cubicBezTo>
                      <a:pt x="390" y="1124"/>
                      <a:pt x="391" y="1124"/>
                      <a:pt x="391" y="1123"/>
                    </a:cubicBezTo>
                    <a:cubicBezTo>
                      <a:pt x="391" y="1123"/>
                      <a:pt x="390" y="1122"/>
                      <a:pt x="390" y="1122"/>
                    </a:cubicBezTo>
                    <a:cubicBezTo>
                      <a:pt x="389" y="1121"/>
                      <a:pt x="389" y="1121"/>
                      <a:pt x="389" y="1120"/>
                    </a:cubicBezTo>
                    <a:cubicBezTo>
                      <a:pt x="390" y="1120"/>
                      <a:pt x="390" y="1120"/>
                      <a:pt x="390" y="1119"/>
                    </a:cubicBezTo>
                    <a:cubicBezTo>
                      <a:pt x="389" y="1119"/>
                      <a:pt x="389" y="1119"/>
                      <a:pt x="388" y="1119"/>
                    </a:cubicBezTo>
                    <a:cubicBezTo>
                      <a:pt x="387" y="1119"/>
                      <a:pt x="387" y="1118"/>
                      <a:pt x="386" y="1117"/>
                    </a:cubicBezTo>
                    <a:cubicBezTo>
                      <a:pt x="385" y="1117"/>
                      <a:pt x="385" y="1117"/>
                      <a:pt x="384" y="1118"/>
                    </a:cubicBezTo>
                    <a:cubicBezTo>
                      <a:pt x="383" y="1118"/>
                      <a:pt x="382" y="1117"/>
                      <a:pt x="382" y="1117"/>
                    </a:cubicBezTo>
                    <a:cubicBezTo>
                      <a:pt x="381" y="1116"/>
                      <a:pt x="380" y="1116"/>
                      <a:pt x="380" y="1117"/>
                    </a:cubicBezTo>
                    <a:cubicBezTo>
                      <a:pt x="379" y="1117"/>
                      <a:pt x="379" y="1117"/>
                      <a:pt x="379" y="1116"/>
                    </a:cubicBezTo>
                    <a:cubicBezTo>
                      <a:pt x="379" y="1115"/>
                      <a:pt x="377" y="1114"/>
                      <a:pt x="375" y="1114"/>
                    </a:cubicBezTo>
                    <a:cubicBezTo>
                      <a:pt x="374" y="1113"/>
                      <a:pt x="375" y="1113"/>
                      <a:pt x="375" y="1112"/>
                    </a:cubicBezTo>
                    <a:cubicBezTo>
                      <a:pt x="375" y="1111"/>
                      <a:pt x="375" y="1110"/>
                      <a:pt x="375" y="1110"/>
                    </a:cubicBezTo>
                    <a:cubicBezTo>
                      <a:pt x="374" y="1110"/>
                      <a:pt x="372" y="1112"/>
                      <a:pt x="372" y="1113"/>
                    </a:cubicBezTo>
                    <a:cubicBezTo>
                      <a:pt x="371" y="1113"/>
                      <a:pt x="370" y="1114"/>
                      <a:pt x="370" y="1115"/>
                    </a:cubicBezTo>
                    <a:cubicBezTo>
                      <a:pt x="369" y="1115"/>
                      <a:pt x="366" y="1114"/>
                      <a:pt x="365" y="1114"/>
                    </a:cubicBezTo>
                    <a:cubicBezTo>
                      <a:pt x="365" y="1114"/>
                      <a:pt x="363" y="1115"/>
                      <a:pt x="363" y="1116"/>
                    </a:cubicBezTo>
                    <a:cubicBezTo>
                      <a:pt x="362" y="1116"/>
                      <a:pt x="361" y="1118"/>
                      <a:pt x="361" y="1119"/>
                    </a:cubicBezTo>
                    <a:cubicBezTo>
                      <a:pt x="361" y="1119"/>
                      <a:pt x="360" y="1121"/>
                      <a:pt x="360" y="1121"/>
                    </a:cubicBezTo>
                    <a:cubicBezTo>
                      <a:pt x="360" y="1121"/>
                      <a:pt x="361" y="1123"/>
                      <a:pt x="361" y="1124"/>
                    </a:cubicBezTo>
                    <a:cubicBezTo>
                      <a:pt x="362" y="1125"/>
                      <a:pt x="363" y="1127"/>
                      <a:pt x="363" y="1128"/>
                    </a:cubicBezTo>
                    <a:cubicBezTo>
                      <a:pt x="363" y="1128"/>
                      <a:pt x="363" y="1129"/>
                      <a:pt x="364" y="1130"/>
                    </a:cubicBezTo>
                    <a:cubicBezTo>
                      <a:pt x="365" y="1130"/>
                      <a:pt x="364" y="1131"/>
                      <a:pt x="364" y="1131"/>
                    </a:cubicBezTo>
                    <a:cubicBezTo>
                      <a:pt x="363" y="1131"/>
                      <a:pt x="361" y="1130"/>
                      <a:pt x="360" y="1130"/>
                    </a:cubicBezTo>
                    <a:cubicBezTo>
                      <a:pt x="360" y="1129"/>
                      <a:pt x="359" y="1129"/>
                      <a:pt x="358" y="1129"/>
                    </a:cubicBezTo>
                    <a:cubicBezTo>
                      <a:pt x="357" y="1129"/>
                      <a:pt x="357" y="1129"/>
                      <a:pt x="356" y="1130"/>
                    </a:cubicBezTo>
                    <a:cubicBezTo>
                      <a:pt x="356" y="1130"/>
                      <a:pt x="355" y="1130"/>
                      <a:pt x="354" y="1130"/>
                    </a:cubicBezTo>
                    <a:cubicBezTo>
                      <a:pt x="353" y="1130"/>
                      <a:pt x="354" y="1131"/>
                      <a:pt x="354" y="1132"/>
                    </a:cubicBezTo>
                    <a:cubicBezTo>
                      <a:pt x="354" y="1133"/>
                      <a:pt x="354" y="1133"/>
                      <a:pt x="353" y="1134"/>
                    </a:cubicBezTo>
                    <a:cubicBezTo>
                      <a:pt x="352" y="1134"/>
                      <a:pt x="352" y="1135"/>
                      <a:pt x="351" y="1135"/>
                    </a:cubicBezTo>
                    <a:cubicBezTo>
                      <a:pt x="350" y="1135"/>
                      <a:pt x="344" y="1138"/>
                      <a:pt x="344" y="1138"/>
                    </a:cubicBezTo>
                    <a:cubicBezTo>
                      <a:pt x="343" y="1138"/>
                      <a:pt x="341" y="1137"/>
                      <a:pt x="341" y="1137"/>
                    </a:cubicBezTo>
                    <a:cubicBezTo>
                      <a:pt x="341" y="1137"/>
                      <a:pt x="338" y="1138"/>
                      <a:pt x="337" y="1139"/>
                    </a:cubicBezTo>
                    <a:cubicBezTo>
                      <a:pt x="336" y="1139"/>
                      <a:pt x="337" y="1140"/>
                      <a:pt x="337" y="1140"/>
                    </a:cubicBezTo>
                    <a:cubicBezTo>
                      <a:pt x="338" y="1141"/>
                      <a:pt x="336" y="1143"/>
                      <a:pt x="336" y="1143"/>
                    </a:cubicBezTo>
                    <a:cubicBezTo>
                      <a:pt x="336" y="1144"/>
                      <a:pt x="336" y="1144"/>
                      <a:pt x="335" y="1144"/>
                    </a:cubicBezTo>
                    <a:cubicBezTo>
                      <a:pt x="335" y="1144"/>
                      <a:pt x="335" y="1145"/>
                      <a:pt x="335" y="1146"/>
                    </a:cubicBezTo>
                    <a:cubicBezTo>
                      <a:pt x="334" y="1147"/>
                      <a:pt x="335" y="1147"/>
                      <a:pt x="335" y="1147"/>
                    </a:cubicBezTo>
                    <a:cubicBezTo>
                      <a:pt x="336" y="1148"/>
                      <a:pt x="335" y="1150"/>
                      <a:pt x="334" y="1150"/>
                    </a:cubicBezTo>
                    <a:cubicBezTo>
                      <a:pt x="334" y="1151"/>
                      <a:pt x="334" y="1151"/>
                      <a:pt x="332" y="1151"/>
                    </a:cubicBezTo>
                    <a:cubicBezTo>
                      <a:pt x="331" y="1151"/>
                      <a:pt x="331" y="1153"/>
                      <a:pt x="331" y="1154"/>
                    </a:cubicBezTo>
                    <a:cubicBezTo>
                      <a:pt x="331" y="1155"/>
                      <a:pt x="330" y="1154"/>
                      <a:pt x="329" y="1153"/>
                    </a:cubicBezTo>
                    <a:cubicBezTo>
                      <a:pt x="328" y="1153"/>
                      <a:pt x="327" y="1153"/>
                      <a:pt x="326" y="1153"/>
                    </a:cubicBezTo>
                    <a:cubicBezTo>
                      <a:pt x="325" y="1153"/>
                      <a:pt x="325" y="1154"/>
                      <a:pt x="325" y="1156"/>
                    </a:cubicBezTo>
                    <a:cubicBezTo>
                      <a:pt x="326" y="1157"/>
                      <a:pt x="326" y="1158"/>
                      <a:pt x="325" y="1158"/>
                    </a:cubicBezTo>
                    <a:cubicBezTo>
                      <a:pt x="325" y="1158"/>
                      <a:pt x="322" y="1162"/>
                      <a:pt x="321" y="1163"/>
                    </a:cubicBezTo>
                    <a:cubicBezTo>
                      <a:pt x="320" y="1163"/>
                      <a:pt x="320" y="1166"/>
                      <a:pt x="320" y="1167"/>
                    </a:cubicBezTo>
                    <a:cubicBezTo>
                      <a:pt x="320" y="1168"/>
                      <a:pt x="320" y="1168"/>
                      <a:pt x="318" y="1168"/>
                    </a:cubicBezTo>
                    <a:cubicBezTo>
                      <a:pt x="315" y="1168"/>
                      <a:pt x="317" y="1170"/>
                      <a:pt x="318" y="1170"/>
                    </a:cubicBezTo>
                    <a:cubicBezTo>
                      <a:pt x="318" y="1171"/>
                      <a:pt x="318" y="1171"/>
                      <a:pt x="318" y="1172"/>
                    </a:cubicBezTo>
                    <a:cubicBezTo>
                      <a:pt x="318" y="1172"/>
                      <a:pt x="317" y="1173"/>
                      <a:pt x="317" y="1173"/>
                    </a:cubicBezTo>
                    <a:cubicBezTo>
                      <a:pt x="316" y="1173"/>
                      <a:pt x="315" y="1173"/>
                      <a:pt x="315" y="1174"/>
                    </a:cubicBezTo>
                    <a:cubicBezTo>
                      <a:pt x="314" y="1175"/>
                      <a:pt x="315" y="1176"/>
                      <a:pt x="314" y="1176"/>
                    </a:cubicBezTo>
                    <a:cubicBezTo>
                      <a:pt x="313" y="1177"/>
                      <a:pt x="313" y="1177"/>
                      <a:pt x="312" y="1178"/>
                    </a:cubicBezTo>
                    <a:cubicBezTo>
                      <a:pt x="312" y="1179"/>
                      <a:pt x="312" y="1180"/>
                      <a:pt x="312" y="1181"/>
                    </a:cubicBezTo>
                    <a:cubicBezTo>
                      <a:pt x="312" y="1181"/>
                      <a:pt x="312" y="1181"/>
                      <a:pt x="311" y="1181"/>
                    </a:cubicBezTo>
                    <a:cubicBezTo>
                      <a:pt x="310" y="1181"/>
                      <a:pt x="310" y="1183"/>
                      <a:pt x="309" y="1183"/>
                    </a:cubicBezTo>
                    <a:cubicBezTo>
                      <a:pt x="309" y="1183"/>
                      <a:pt x="307" y="1184"/>
                      <a:pt x="306" y="1184"/>
                    </a:cubicBezTo>
                    <a:cubicBezTo>
                      <a:pt x="306" y="1183"/>
                      <a:pt x="304" y="1183"/>
                      <a:pt x="303" y="1183"/>
                    </a:cubicBezTo>
                    <a:cubicBezTo>
                      <a:pt x="302" y="1183"/>
                      <a:pt x="302" y="1183"/>
                      <a:pt x="302" y="1182"/>
                    </a:cubicBezTo>
                    <a:cubicBezTo>
                      <a:pt x="301" y="1182"/>
                      <a:pt x="301" y="1181"/>
                      <a:pt x="300" y="1182"/>
                    </a:cubicBezTo>
                    <a:cubicBezTo>
                      <a:pt x="300" y="1182"/>
                      <a:pt x="299" y="1182"/>
                      <a:pt x="299" y="1183"/>
                    </a:cubicBezTo>
                    <a:cubicBezTo>
                      <a:pt x="299" y="1184"/>
                      <a:pt x="298" y="1184"/>
                      <a:pt x="297" y="1183"/>
                    </a:cubicBezTo>
                    <a:cubicBezTo>
                      <a:pt x="296" y="1183"/>
                      <a:pt x="295" y="1183"/>
                      <a:pt x="294" y="1183"/>
                    </a:cubicBezTo>
                    <a:cubicBezTo>
                      <a:pt x="294" y="1183"/>
                      <a:pt x="294" y="1182"/>
                      <a:pt x="293" y="1181"/>
                    </a:cubicBezTo>
                    <a:cubicBezTo>
                      <a:pt x="292" y="1181"/>
                      <a:pt x="292" y="1181"/>
                      <a:pt x="291" y="1181"/>
                    </a:cubicBezTo>
                    <a:cubicBezTo>
                      <a:pt x="290" y="1181"/>
                      <a:pt x="290" y="1180"/>
                      <a:pt x="290" y="1180"/>
                    </a:cubicBezTo>
                    <a:cubicBezTo>
                      <a:pt x="289" y="1179"/>
                      <a:pt x="289" y="1179"/>
                      <a:pt x="289" y="1180"/>
                    </a:cubicBezTo>
                    <a:cubicBezTo>
                      <a:pt x="288" y="1180"/>
                      <a:pt x="287" y="1180"/>
                      <a:pt x="286" y="1180"/>
                    </a:cubicBezTo>
                    <a:cubicBezTo>
                      <a:pt x="285" y="1181"/>
                      <a:pt x="284" y="1181"/>
                      <a:pt x="283" y="1180"/>
                    </a:cubicBezTo>
                    <a:cubicBezTo>
                      <a:pt x="283" y="1179"/>
                      <a:pt x="281" y="1179"/>
                      <a:pt x="279" y="1179"/>
                    </a:cubicBezTo>
                    <a:cubicBezTo>
                      <a:pt x="278" y="1179"/>
                      <a:pt x="277" y="1180"/>
                      <a:pt x="277" y="1180"/>
                    </a:cubicBezTo>
                    <a:cubicBezTo>
                      <a:pt x="276" y="1179"/>
                      <a:pt x="275" y="1180"/>
                      <a:pt x="274" y="1179"/>
                    </a:cubicBezTo>
                    <a:cubicBezTo>
                      <a:pt x="274" y="1178"/>
                      <a:pt x="271" y="1177"/>
                      <a:pt x="269" y="1177"/>
                    </a:cubicBezTo>
                    <a:cubicBezTo>
                      <a:pt x="268" y="1177"/>
                      <a:pt x="269" y="1177"/>
                      <a:pt x="268" y="1178"/>
                    </a:cubicBezTo>
                    <a:cubicBezTo>
                      <a:pt x="268" y="1179"/>
                      <a:pt x="266" y="1179"/>
                      <a:pt x="265" y="1178"/>
                    </a:cubicBezTo>
                    <a:cubicBezTo>
                      <a:pt x="264" y="1178"/>
                      <a:pt x="263" y="1178"/>
                      <a:pt x="263" y="1177"/>
                    </a:cubicBezTo>
                    <a:cubicBezTo>
                      <a:pt x="262" y="1176"/>
                      <a:pt x="261" y="1176"/>
                      <a:pt x="261" y="1175"/>
                    </a:cubicBezTo>
                    <a:cubicBezTo>
                      <a:pt x="261" y="1174"/>
                      <a:pt x="260" y="1174"/>
                      <a:pt x="260" y="1175"/>
                    </a:cubicBezTo>
                    <a:cubicBezTo>
                      <a:pt x="259" y="1175"/>
                      <a:pt x="257" y="1175"/>
                      <a:pt x="256" y="1175"/>
                    </a:cubicBezTo>
                    <a:cubicBezTo>
                      <a:pt x="256" y="1175"/>
                      <a:pt x="254" y="1176"/>
                      <a:pt x="254" y="1175"/>
                    </a:cubicBezTo>
                    <a:cubicBezTo>
                      <a:pt x="254" y="1175"/>
                      <a:pt x="254" y="1174"/>
                      <a:pt x="253" y="1174"/>
                    </a:cubicBezTo>
                    <a:cubicBezTo>
                      <a:pt x="253" y="1173"/>
                      <a:pt x="250" y="1175"/>
                      <a:pt x="250" y="1175"/>
                    </a:cubicBezTo>
                    <a:cubicBezTo>
                      <a:pt x="249" y="1176"/>
                      <a:pt x="250" y="1179"/>
                      <a:pt x="250" y="1180"/>
                    </a:cubicBezTo>
                    <a:cubicBezTo>
                      <a:pt x="251" y="1181"/>
                      <a:pt x="250" y="1182"/>
                      <a:pt x="250" y="1182"/>
                    </a:cubicBezTo>
                    <a:cubicBezTo>
                      <a:pt x="249" y="1181"/>
                      <a:pt x="249" y="1181"/>
                      <a:pt x="249" y="1181"/>
                    </a:cubicBezTo>
                    <a:cubicBezTo>
                      <a:pt x="249" y="1181"/>
                      <a:pt x="248" y="1180"/>
                      <a:pt x="247" y="1180"/>
                    </a:cubicBezTo>
                    <a:cubicBezTo>
                      <a:pt x="247" y="1179"/>
                      <a:pt x="246" y="1180"/>
                      <a:pt x="246" y="1179"/>
                    </a:cubicBezTo>
                    <a:cubicBezTo>
                      <a:pt x="245" y="1179"/>
                      <a:pt x="244" y="1178"/>
                      <a:pt x="244" y="1177"/>
                    </a:cubicBezTo>
                    <a:cubicBezTo>
                      <a:pt x="245" y="1177"/>
                      <a:pt x="245" y="1175"/>
                      <a:pt x="245" y="1175"/>
                    </a:cubicBezTo>
                    <a:cubicBezTo>
                      <a:pt x="244" y="1175"/>
                      <a:pt x="243" y="1176"/>
                      <a:pt x="243" y="1176"/>
                    </a:cubicBezTo>
                    <a:cubicBezTo>
                      <a:pt x="243" y="1177"/>
                      <a:pt x="241" y="1177"/>
                      <a:pt x="241" y="1177"/>
                    </a:cubicBezTo>
                    <a:cubicBezTo>
                      <a:pt x="240" y="1177"/>
                      <a:pt x="240" y="1177"/>
                      <a:pt x="239" y="1176"/>
                    </a:cubicBezTo>
                    <a:cubicBezTo>
                      <a:pt x="239" y="1176"/>
                      <a:pt x="239" y="1175"/>
                      <a:pt x="239" y="1174"/>
                    </a:cubicBezTo>
                    <a:cubicBezTo>
                      <a:pt x="240" y="1173"/>
                      <a:pt x="239" y="1173"/>
                      <a:pt x="239" y="1172"/>
                    </a:cubicBezTo>
                    <a:cubicBezTo>
                      <a:pt x="239" y="1171"/>
                      <a:pt x="237" y="1171"/>
                      <a:pt x="237" y="1171"/>
                    </a:cubicBezTo>
                    <a:cubicBezTo>
                      <a:pt x="237" y="1170"/>
                      <a:pt x="236" y="1169"/>
                      <a:pt x="235" y="1168"/>
                    </a:cubicBezTo>
                    <a:cubicBezTo>
                      <a:pt x="234" y="1167"/>
                      <a:pt x="234" y="1168"/>
                      <a:pt x="233" y="1167"/>
                    </a:cubicBezTo>
                    <a:cubicBezTo>
                      <a:pt x="233" y="1167"/>
                      <a:pt x="231" y="1167"/>
                      <a:pt x="230" y="1166"/>
                    </a:cubicBezTo>
                    <a:cubicBezTo>
                      <a:pt x="230" y="1166"/>
                      <a:pt x="231" y="1166"/>
                      <a:pt x="231" y="1165"/>
                    </a:cubicBezTo>
                    <a:cubicBezTo>
                      <a:pt x="232" y="1165"/>
                      <a:pt x="232" y="1165"/>
                      <a:pt x="232" y="1164"/>
                    </a:cubicBezTo>
                    <a:cubicBezTo>
                      <a:pt x="232" y="1163"/>
                      <a:pt x="230" y="1162"/>
                      <a:pt x="230" y="1160"/>
                    </a:cubicBezTo>
                    <a:cubicBezTo>
                      <a:pt x="230" y="1159"/>
                      <a:pt x="225" y="1157"/>
                      <a:pt x="225" y="1157"/>
                    </a:cubicBezTo>
                    <a:cubicBezTo>
                      <a:pt x="222" y="1155"/>
                      <a:pt x="223" y="1158"/>
                      <a:pt x="221" y="1157"/>
                    </a:cubicBezTo>
                    <a:cubicBezTo>
                      <a:pt x="218" y="1157"/>
                      <a:pt x="223" y="1152"/>
                      <a:pt x="219" y="1151"/>
                    </a:cubicBezTo>
                    <a:cubicBezTo>
                      <a:pt x="216" y="1150"/>
                      <a:pt x="216" y="1151"/>
                      <a:pt x="212" y="1151"/>
                    </a:cubicBezTo>
                    <a:cubicBezTo>
                      <a:pt x="212" y="1152"/>
                      <a:pt x="211" y="1149"/>
                      <a:pt x="211" y="1148"/>
                    </a:cubicBezTo>
                    <a:cubicBezTo>
                      <a:pt x="211" y="1147"/>
                      <a:pt x="206" y="1145"/>
                      <a:pt x="205" y="1143"/>
                    </a:cubicBezTo>
                    <a:cubicBezTo>
                      <a:pt x="204" y="1143"/>
                      <a:pt x="202" y="1142"/>
                      <a:pt x="202" y="1142"/>
                    </a:cubicBezTo>
                    <a:cubicBezTo>
                      <a:pt x="201" y="1141"/>
                      <a:pt x="202" y="1138"/>
                      <a:pt x="202" y="1138"/>
                    </a:cubicBezTo>
                    <a:cubicBezTo>
                      <a:pt x="205" y="1136"/>
                      <a:pt x="202" y="1133"/>
                      <a:pt x="200" y="1132"/>
                    </a:cubicBezTo>
                    <a:cubicBezTo>
                      <a:pt x="197" y="1131"/>
                      <a:pt x="198" y="1128"/>
                      <a:pt x="201" y="1127"/>
                    </a:cubicBezTo>
                    <a:cubicBezTo>
                      <a:pt x="204" y="1118"/>
                      <a:pt x="204" y="1118"/>
                      <a:pt x="204" y="1118"/>
                    </a:cubicBezTo>
                    <a:cubicBezTo>
                      <a:pt x="203" y="1118"/>
                      <a:pt x="202" y="1117"/>
                      <a:pt x="203" y="1116"/>
                    </a:cubicBezTo>
                    <a:cubicBezTo>
                      <a:pt x="206" y="1112"/>
                      <a:pt x="199" y="1101"/>
                      <a:pt x="200" y="1101"/>
                    </a:cubicBezTo>
                    <a:cubicBezTo>
                      <a:pt x="200" y="1101"/>
                      <a:pt x="202" y="1100"/>
                      <a:pt x="202" y="1099"/>
                    </a:cubicBezTo>
                    <a:cubicBezTo>
                      <a:pt x="202" y="1093"/>
                      <a:pt x="195" y="1098"/>
                      <a:pt x="198" y="1092"/>
                    </a:cubicBezTo>
                    <a:cubicBezTo>
                      <a:pt x="199" y="1089"/>
                      <a:pt x="200" y="1087"/>
                      <a:pt x="199" y="1085"/>
                    </a:cubicBezTo>
                    <a:cubicBezTo>
                      <a:pt x="196" y="1082"/>
                      <a:pt x="201" y="1073"/>
                      <a:pt x="199" y="1071"/>
                    </a:cubicBezTo>
                    <a:cubicBezTo>
                      <a:pt x="199" y="1071"/>
                      <a:pt x="200" y="1071"/>
                      <a:pt x="201" y="1071"/>
                    </a:cubicBezTo>
                    <a:cubicBezTo>
                      <a:pt x="202" y="1071"/>
                      <a:pt x="208" y="1067"/>
                      <a:pt x="208" y="1066"/>
                    </a:cubicBezTo>
                    <a:cubicBezTo>
                      <a:pt x="209" y="1065"/>
                      <a:pt x="214" y="1063"/>
                      <a:pt x="213" y="1063"/>
                    </a:cubicBezTo>
                    <a:cubicBezTo>
                      <a:pt x="212" y="1062"/>
                      <a:pt x="209" y="1061"/>
                      <a:pt x="207" y="1061"/>
                    </a:cubicBezTo>
                    <a:cubicBezTo>
                      <a:pt x="207" y="1061"/>
                      <a:pt x="205" y="1065"/>
                      <a:pt x="204" y="1061"/>
                    </a:cubicBezTo>
                    <a:cubicBezTo>
                      <a:pt x="204" y="1059"/>
                      <a:pt x="201" y="1060"/>
                      <a:pt x="200" y="1060"/>
                    </a:cubicBezTo>
                    <a:cubicBezTo>
                      <a:pt x="197" y="1060"/>
                      <a:pt x="192" y="1059"/>
                      <a:pt x="187" y="1055"/>
                    </a:cubicBezTo>
                    <a:cubicBezTo>
                      <a:pt x="187" y="1054"/>
                      <a:pt x="184" y="1055"/>
                      <a:pt x="184" y="1056"/>
                    </a:cubicBezTo>
                    <a:cubicBezTo>
                      <a:pt x="184" y="1058"/>
                      <a:pt x="182" y="1056"/>
                      <a:pt x="181" y="1057"/>
                    </a:cubicBezTo>
                    <a:cubicBezTo>
                      <a:pt x="180" y="1058"/>
                      <a:pt x="170" y="1052"/>
                      <a:pt x="169" y="1052"/>
                    </a:cubicBezTo>
                    <a:cubicBezTo>
                      <a:pt x="168" y="1052"/>
                      <a:pt x="166" y="1051"/>
                      <a:pt x="165" y="1051"/>
                    </a:cubicBezTo>
                    <a:cubicBezTo>
                      <a:pt x="162" y="1051"/>
                      <a:pt x="162" y="1051"/>
                      <a:pt x="160" y="1051"/>
                    </a:cubicBezTo>
                    <a:cubicBezTo>
                      <a:pt x="157" y="1050"/>
                      <a:pt x="158" y="1046"/>
                      <a:pt x="158" y="1044"/>
                    </a:cubicBezTo>
                    <a:cubicBezTo>
                      <a:pt x="158" y="1039"/>
                      <a:pt x="150" y="1042"/>
                      <a:pt x="148" y="1041"/>
                    </a:cubicBezTo>
                    <a:cubicBezTo>
                      <a:pt x="147" y="1041"/>
                      <a:pt x="143" y="1036"/>
                      <a:pt x="141" y="1035"/>
                    </a:cubicBezTo>
                    <a:cubicBezTo>
                      <a:pt x="141" y="1035"/>
                      <a:pt x="140" y="1034"/>
                      <a:pt x="140" y="1034"/>
                    </a:cubicBezTo>
                    <a:cubicBezTo>
                      <a:pt x="140" y="1031"/>
                      <a:pt x="140" y="1032"/>
                      <a:pt x="139" y="1031"/>
                    </a:cubicBezTo>
                    <a:cubicBezTo>
                      <a:pt x="139" y="1030"/>
                      <a:pt x="138" y="1029"/>
                      <a:pt x="137" y="1029"/>
                    </a:cubicBezTo>
                    <a:cubicBezTo>
                      <a:pt x="135" y="1028"/>
                      <a:pt x="134" y="1031"/>
                      <a:pt x="133" y="1029"/>
                    </a:cubicBezTo>
                    <a:cubicBezTo>
                      <a:pt x="132" y="1028"/>
                      <a:pt x="132" y="1028"/>
                      <a:pt x="131" y="1027"/>
                    </a:cubicBezTo>
                    <a:cubicBezTo>
                      <a:pt x="130" y="1026"/>
                      <a:pt x="129" y="1024"/>
                      <a:pt x="128" y="1023"/>
                    </a:cubicBezTo>
                    <a:cubicBezTo>
                      <a:pt x="128" y="1022"/>
                      <a:pt x="127" y="1021"/>
                      <a:pt x="127" y="1021"/>
                    </a:cubicBezTo>
                    <a:cubicBezTo>
                      <a:pt x="127" y="1020"/>
                      <a:pt x="121" y="1022"/>
                      <a:pt x="120" y="1021"/>
                    </a:cubicBezTo>
                    <a:cubicBezTo>
                      <a:pt x="120" y="1020"/>
                      <a:pt x="120" y="1018"/>
                      <a:pt x="120" y="1018"/>
                    </a:cubicBezTo>
                    <a:cubicBezTo>
                      <a:pt x="120" y="1016"/>
                      <a:pt x="118" y="1014"/>
                      <a:pt x="117" y="1013"/>
                    </a:cubicBezTo>
                    <a:cubicBezTo>
                      <a:pt x="116" y="1011"/>
                      <a:pt x="120" y="1011"/>
                      <a:pt x="116" y="1009"/>
                    </a:cubicBezTo>
                    <a:cubicBezTo>
                      <a:pt x="115" y="1008"/>
                      <a:pt x="117" y="1008"/>
                      <a:pt x="114" y="1007"/>
                    </a:cubicBezTo>
                    <a:cubicBezTo>
                      <a:pt x="112" y="1007"/>
                      <a:pt x="112" y="1005"/>
                      <a:pt x="112" y="1004"/>
                    </a:cubicBezTo>
                    <a:cubicBezTo>
                      <a:pt x="112" y="1000"/>
                      <a:pt x="113" y="1001"/>
                      <a:pt x="113" y="998"/>
                    </a:cubicBezTo>
                    <a:cubicBezTo>
                      <a:pt x="113" y="997"/>
                      <a:pt x="114" y="996"/>
                      <a:pt x="114" y="996"/>
                    </a:cubicBezTo>
                    <a:cubicBezTo>
                      <a:pt x="115" y="993"/>
                      <a:pt x="113" y="991"/>
                      <a:pt x="110" y="993"/>
                    </a:cubicBezTo>
                    <a:cubicBezTo>
                      <a:pt x="109" y="994"/>
                      <a:pt x="110" y="995"/>
                      <a:pt x="110" y="995"/>
                    </a:cubicBezTo>
                    <a:cubicBezTo>
                      <a:pt x="105" y="995"/>
                      <a:pt x="103" y="996"/>
                      <a:pt x="103" y="996"/>
                    </a:cubicBezTo>
                    <a:cubicBezTo>
                      <a:pt x="101" y="995"/>
                      <a:pt x="101" y="997"/>
                      <a:pt x="98" y="995"/>
                    </a:cubicBezTo>
                    <a:cubicBezTo>
                      <a:pt x="94" y="993"/>
                      <a:pt x="93" y="994"/>
                      <a:pt x="89" y="993"/>
                    </a:cubicBezTo>
                    <a:cubicBezTo>
                      <a:pt x="88" y="993"/>
                      <a:pt x="88" y="993"/>
                      <a:pt x="88" y="994"/>
                    </a:cubicBezTo>
                    <a:cubicBezTo>
                      <a:pt x="88" y="994"/>
                      <a:pt x="82" y="992"/>
                      <a:pt x="81" y="991"/>
                    </a:cubicBezTo>
                    <a:cubicBezTo>
                      <a:pt x="81" y="990"/>
                      <a:pt x="84" y="985"/>
                      <a:pt x="84" y="985"/>
                    </a:cubicBezTo>
                    <a:cubicBezTo>
                      <a:pt x="86" y="983"/>
                      <a:pt x="83" y="978"/>
                      <a:pt x="84" y="975"/>
                    </a:cubicBezTo>
                    <a:cubicBezTo>
                      <a:pt x="85" y="972"/>
                      <a:pt x="81" y="972"/>
                      <a:pt x="79" y="973"/>
                    </a:cubicBezTo>
                    <a:cubicBezTo>
                      <a:pt x="75" y="974"/>
                      <a:pt x="74" y="967"/>
                      <a:pt x="74" y="966"/>
                    </a:cubicBezTo>
                    <a:cubicBezTo>
                      <a:pt x="74" y="964"/>
                      <a:pt x="74" y="964"/>
                      <a:pt x="75" y="962"/>
                    </a:cubicBezTo>
                    <a:cubicBezTo>
                      <a:pt x="75" y="962"/>
                      <a:pt x="75" y="960"/>
                      <a:pt x="77" y="960"/>
                    </a:cubicBezTo>
                    <a:cubicBezTo>
                      <a:pt x="80" y="961"/>
                      <a:pt x="78" y="958"/>
                      <a:pt x="80" y="959"/>
                    </a:cubicBezTo>
                    <a:cubicBezTo>
                      <a:pt x="84" y="960"/>
                      <a:pt x="87" y="953"/>
                      <a:pt x="86" y="951"/>
                    </a:cubicBezTo>
                    <a:cubicBezTo>
                      <a:pt x="86" y="949"/>
                      <a:pt x="87" y="949"/>
                      <a:pt x="86" y="947"/>
                    </a:cubicBezTo>
                    <a:cubicBezTo>
                      <a:pt x="83" y="944"/>
                      <a:pt x="86" y="941"/>
                      <a:pt x="88" y="940"/>
                    </a:cubicBezTo>
                    <a:cubicBezTo>
                      <a:pt x="89" y="940"/>
                      <a:pt x="89" y="939"/>
                      <a:pt x="89" y="938"/>
                    </a:cubicBezTo>
                    <a:cubicBezTo>
                      <a:pt x="89" y="938"/>
                      <a:pt x="89" y="937"/>
                      <a:pt x="89" y="937"/>
                    </a:cubicBezTo>
                    <a:cubicBezTo>
                      <a:pt x="90" y="936"/>
                      <a:pt x="90" y="935"/>
                      <a:pt x="90" y="935"/>
                    </a:cubicBezTo>
                    <a:cubicBezTo>
                      <a:pt x="91" y="934"/>
                      <a:pt x="89" y="934"/>
                      <a:pt x="89" y="933"/>
                    </a:cubicBezTo>
                    <a:cubicBezTo>
                      <a:pt x="90" y="932"/>
                      <a:pt x="89" y="933"/>
                      <a:pt x="90" y="931"/>
                    </a:cubicBezTo>
                    <a:cubicBezTo>
                      <a:pt x="90" y="931"/>
                      <a:pt x="89" y="928"/>
                      <a:pt x="89" y="928"/>
                    </a:cubicBezTo>
                    <a:cubicBezTo>
                      <a:pt x="88" y="927"/>
                      <a:pt x="87" y="925"/>
                      <a:pt x="87" y="925"/>
                    </a:cubicBezTo>
                    <a:cubicBezTo>
                      <a:pt x="87" y="923"/>
                      <a:pt x="85" y="922"/>
                      <a:pt x="88" y="920"/>
                    </a:cubicBezTo>
                    <a:cubicBezTo>
                      <a:pt x="87" y="919"/>
                      <a:pt x="87" y="916"/>
                      <a:pt x="86" y="915"/>
                    </a:cubicBezTo>
                    <a:cubicBezTo>
                      <a:pt x="85" y="913"/>
                      <a:pt x="84" y="911"/>
                      <a:pt x="82" y="909"/>
                    </a:cubicBezTo>
                    <a:cubicBezTo>
                      <a:pt x="82" y="909"/>
                      <a:pt x="77" y="904"/>
                      <a:pt x="77" y="903"/>
                    </a:cubicBezTo>
                    <a:cubicBezTo>
                      <a:pt x="75" y="899"/>
                      <a:pt x="73" y="899"/>
                      <a:pt x="70" y="899"/>
                    </a:cubicBezTo>
                    <a:cubicBezTo>
                      <a:pt x="63" y="899"/>
                      <a:pt x="65" y="902"/>
                      <a:pt x="63" y="900"/>
                    </a:cubicBezTo>
                    <a:cubicBezTo>
                      <a:pt x="61" y="897"/>
                      <a:pt x="57" y="901"/>
                      <a:pt x="57" y="897"/>
                    </a:cubicBezTo>
                    <a:cubicBezTo>
                      <a:pt x="57" y="893"/>
                      <a:pt x="56" y="892"/>
                      <a:pt x="59" y="889"/>
                    </a:cubicBezTo>
                    <a:cubicBezTo>
                      <a:pt x="62" y="885"/>
                      <a:pt x="59" y="883"/>
                      <a:pt x="60" y="880"/>
                    </a:cubicBezTo>
                    <a:cubicBezTo>
                      <a:pt x="61" y="879"/>
                      <a:pt x="62" y="880"/>
                      <a:pt x="62" y="878"/>
                    </a:cubicBezTo>
                    <a:cubicBezTo>
                      <a:pt x="62" y="878"/>
                      <a:pt x="55" y="873"/>
                      <a:pt x="54" y="873"/>
                    </a:cubicBezTo>
                    <a:cubicBezTo>
                      <a:pt x="53" y="873"/>
                      <a:pt x="47" y="875"/>
                      <a:pt x="47" y="873"/>
                    </a:cubicBezTo>
                    <a:cubicBezTo>
                      <a:pt x="45" y="867"/>
                      <a:pt x="49" y="867"/>
                      <a:pt x="41" y="867"/>
                    </a:cubicBezTo>
                    <a:cubicBezTo>
                      <a:pt x="39" y="867"/>
                      <a:pt x="39" y="863"/>
                      <a:pt x="37" y="865"/>
                    </a:cubicBezTo>
                    <a:cubicBezTo>
                      <a:pt x="35" y="866"/>
                      <a:pt x="28" y="863"/>
                      <a:pt x="30" y="867"/>
                    </a:cubicBezTo>
                    <a:cubicBezTo>
                      <a:pt x="30" y="870"/>
                      <a:pt x="28" y="866"/>
                      <a:pt x="28" y="869"/>
                    </a:cubicBezTo>
                    <a:cubicBezTo>
                      <a:pt x="28" y="869"/>
                      <a:pt x="24" y="868"/>
                      <a:pt x="24" y="868"/>
                    </a:cubicBezTo>
                    <a:cubicBezTo>
                      <a:pt x="24" y="867"/>
                      <a:pt x="26" y="861"/>
                      <a:pt x="25" y="858"/>
                    </a:cubicBezTo>
                    <a:cubicBezTo>
                      <a:pt x="21" y="855"/>
                      <a:pt x="23" y="858"/>
                      <a:pt x="21" y="858"/>
                    </a:cubicBezTo>
                    <a:cubicBezTo>
                      <a:pt x="19" y="858"/>
                      <a:pt x="17" y="857"/>
                      <a:pt x="17" y="855"/>
                    </a:cubicBezTo>
                    <a:cubicBezTo>
                      <a:pt x="17" y="853"/>
                      <a:pt x="19" y="849"/>
                      <a:pt x="15" y="851"/>
                    </a:cubicBezTo>
                    <a:cubicBezTo>
                      <a:pt x="15" y="851"/>
                      <a:pt x="13" y="851"/>
                      <a:pt x="12" y="851"/>
                    </a:cubicBezTo>
                    <a:cubicBezTo>
                      <a:pt x="11" y="851"/>
                      <a:pt x="11" y="852"/>
                      <a:pt x="10" y="852"/>
                    </a:cubicBezTo>
                    <a:cubicBezTo>
                      <a:pt x="6" y="852"/>
                      <a:pt x="5" y="852"/>
                      <a:pt x="5" y="848"/>
                    </a:cubicBezTo>
                    <a:cubicBezTo>
                      <a:pt x="5" y="847"/>
                      <a:pt x="2" y="846"/>
                      <a:pt x="2" y="844"/>
                    </a:cubicBezTo>
                    <a:cubicBezTo>
                      <a:pt x="2" y="842"/>
                      <a:pt x="4" y="839"/>
                      <a:pt x="4" y="837"/>
                    </a:cubicBezTo>
                    <a:cubicBezTo>
                      <a:pt x="3" y="834"/>
                      <a:pt x="7" y="836"/>
                      <a:pt x="8" y="834"/>
                    </a:cubicBezTo>
                    <a:cubicBezTo>
                      <a:pt x="10" y="831"/>
                      <a:pt x="12" y="831"/>
                      <a:pt x="13" y="833"/>
                    </a:cubicBezTo>
                    <a:cubicBezTo>
                      <a:pt x="15" y="836"/>
                      <a:pt x="15" y="830"/>
                      <a:pt x="17" y="832"/>
                    </a:cubicBezTo>
                    <a:cubicBezTo>
                      <a:pt x="17" y="833"/>
                      <a:pt x="19" y="831"/>
                      <a:pt x="19" y="835"/>
                    </a:cubicBezTo>
                    <a:cubicBezTo>
                      <a:pt x="19" y="838"/>
                      <a:pt x="24" y="832"/>
                      <a:pt x="26" y="834"/>
                    </a:cubicBezTo>
                    <a:cubicBezTo>
                      <a:pt x="27" y="835"/>
                      <a:pt x="29" y="837"/>
                      <a:pt x="29" y="839"/>
                    </a:cubicBezTo>
                    <a:cubicBezTo>
                      <a:pt x="29" y="840"/>
                      <a:pt x="36" y="841"/>
                      <a:pt x="37" y="840"/>
                    </a:cubicBezTo>
                    <a:cubicBezTo>
                      <a:pt x="39" y="836"/>
                      <a:pt x="38" y="839"/>
                      <a:pt x="42" y="839"/>
                    </a:cubicBezTo>
                    <a:cubicBezTo>
                      <a:pt x="44" y="840"/>
                      <a:pt x="50" y="838"/>
                      <a:pt x="51" y="839"/>
                    </a:cubicBezTo>
                    <a:cubicBezTo>
                      <a:pt x="52" y="840"/>
                      <a:pt x="53" y="840"/>
                      <a:pt x="53" y="839"/>
                    </a:cubicBezTo>
                    <a:cubicBezTo>
                      <a:pt x="53" y="838"/>
                      <a:pt x="56" y="838"/>
                      <a:pt x="55" y="835"/>
                    </a:cubicBezTo>
                    <a:cubicBezTo>
                      <a:pt x="55" y="833"/>
                      <a:pt x="55" y="833"/>
                      <a:pt x="55" y="833"/>
                    </a:cubicBezTo>
                    <a:cubicBezTo>
                      <a:pt x="57" y="831"/>
                      <a:pt x="54" y="825"/>
                      <a:pt x="54" y="824"/>
                    </a:cubicBezTo>
                    <a:cubicBezTo>
                      <a:pt x="53" y="820"/>
                      <a:pt x="53" y="823"/>
                      <a:pt x="52" y="822"/>
                    </a:cubicBezTo>
                    <a:cubicBezTo>
                      <a:pt x="50" y="821"/>
                      <a:pt x="49" y="820"/>
                      <a:pt x="51" y="819"/>
                    </a:cubicBezTo>
                    <a:cubicBezTo>
                      <a:pt x="51" y="819"/>
                      <a:pt x="46" y="815"/>
                      <a:pt x="47" y="812"/>
                    </a:cubicBezTo>
                    <a:cubicBezTo>
                      <a:pt x="48" y="809"/>
                      <a:pt x="44" y="802"/>
                      <a:pt x="48" y="802"/>
                    </a:cubicBezTo>
                    <a:cubicBezTo>
                      <a:pt x="49" y="802"/>
                      <a:pt x="48" y="799"/>
                      <a:pt x="50" y="799"/>
                    </a:cubicBezTo>
                    <a:cubicBezTo>
                      <a:pt x="51" y="800"/>
                      <a:pt x="56" y="798"/>
                      <a:pt x="58" y="798"/>
                    </a:cubicBezTo>
                    <a:cubicBezTo>
                      <a:pt x="60" y="797"/>
                      <a:pt x="54" y="791"/>
                      <a:pt x="54" y="790"/>
                    </a:cubicBezTo>
                    <a:cubicBezTo>
                      <a:pt x="53" y="789"/>
                      <a:pt x="56" y="788"/>
                      <a:pt x="56" y="787"/>
                    </a:cubicBezTo>
                    <a:cubicBezTo>
                      <a:pt x="56" y="786"/>
                      <a:pt x="56" y="785"/>
                      <a:pt x="56" y="784"/>
                    </a:cubicBezTo>
                    <a:cubicBezTo>
                      <a:pt x="56" y="782"/>
                      <a:pt x="55" y="778"/>
                      <a:pt x="57" y="776"/>
                    </a:cubicBezTo>
                    <a:cubicBezTo>
                      <a:pt x="57" y="774"/>
                      <a:pt x="58" y="773"/>
                      <a:pt x="55" y="773"/>
                    </a:cubicBezTo>
                    <a:cubicBezTo>
                      <a:pt x="53" y="773"/>
                      <a:pt x="56" y="769"/>
                      <a:pt x="55" y="768"/>
                    </a:cubicBezTo>
                    <a:cubicBezTo>
                      <a:pt x="53" y="763"/>
                      <a:pt x="58" y="758"/>
                      <a:pt x="58" y="754"/>
                    </a:cubicBezTo>
                    <a:cubicBezTo>
                      <a:pt x="58" y="752"/>
                      <a:pt x="56" y="750"/>
                      <a:pt x="57" y="749"/>
                    </a:cubicBezTo>
                    <a:cubicBezTo>
                      <a:pt x="59" y="748"/>
                      <a:pt x="56" y="745"/>
                      <a:pt x="60" y="743"/>
                    </a:cubicBezTo>
                    <a:cubicBezTo>
                      <a:pt x="62" y="742"/>
                      <a:pt x="61" y="743"/>
                      <a:pt x="63" y="742"/>
                    </a:cubicBezTo>
                    <a:cubicBezTo>
                      <a:pt x="65" y="740"/>
                      <a:pt x="68" y="736"/>
                      <a:pt x="68" y="732"/>
                    </a:cubicBezTo>
                    <a:cubicBezTo>
                      <a:pt x="68" y="731"/>
                      <a:pt x="66" y="731"/>
                      <a:pt x="65" y="731"/>
                    </a:cubicBezTo>
                    <a:cubicBezTo>
                      <a:pt x="65" y="731"/>
                      <a:pt x="67" y="726"/>
                      <a:pt x="63" y="726"/>
                    </a:cubicBezTo>
                    <a:cubicBezTo>
                      <a:pt x="59" y="726"/>
                      <a:pt x="58" y="721"/>
                      <a:pt x="56" y="719"/>
                    </a:cubicBezTo>
                    <a:cubicBezTo>
                      <a:pt x="55" y="718"/>
                      <a:pt x="55" y="719"/>
                      <a:pt x="55" y="719"/>
                    </a:cubicBezTo>
                    <a:cubicBezTo>
                      <a:pt x="53" y="719"/>
                      <a:pt x="49" y="712"/>
                      <a:pt x="46" y="711"/>
                    </a:cubicBezTo>
                    <a:cubicBezTo>
                      <a:pt x="45" y="711"/>
                      <a:pt x="43" y="709"/>
                      <a:pt x="43" y="709"/>
                    </a:cubicBezTo>
                    <a:cubicBezTo>
                      <a:pt x="42" y="708"/>
                      <a:pt x="40" y="707"/>
                      <a:pt x="39" y="707"/>
                    </a:cubicBezTo>
                    <a:cubicBezTo>
                      <a:pt x="34" y="705"/>
                      <a:pt x="30" y="706"/>
                      <a:pt x="26" y="702"/>
                    </a:cubicBezTo>
                    <a:cubicBezTo>
                      <a:pt x="25" y="702"/>
                      <a:pt x="25" y="701"/>
                      <a:pt x="24" y="701"/>
                    </a:cubicBezTo>
                    <a:cubicBezTo>
                      <a:pt x="22" y="703"/>
                      <a:pt x="24" y="705"/>
                      <a:pt x="20" y="704"/>
                    </a:cubicBezTo>
                    <a:cubicBezTo>
                      <a:pt x="20" y="704"/>
                      <a:pt x="17" y="706"/>
                      <a:pt x="18" y="707"/>
                    </a:cubicBezTo>
                    <a:cubicBezTo>
                      <a:pt x="20" y="713"/>
                      <a:pt x="16" y="708"/>
                      <a:pt x="13" y="709"/>
                    </a:cubicBezTo>
                    <a:cubicBezTo>
                      <a:pt x="12" y="710"/>
                      <a:pt x="11" y="710"/>
                      <a:pt x="11" y="709"/>
                    </a:cubicBezTo>
                    <a:cubicBezTo>
                      <a:pt x="11" y="708"/>
                      <a:pt x="9" y="708"/>
                      <a:pt x="8" y="708"/>
                    </a:cubicBezTo>
                    <a:cubicBezTo>
                      <a:pt x="5" y="706"/>
                      <a:pt x="8" y="704"/>
                      <a:pt x="5" y="704"/>
                    </a:cubicBezTo>
                    <a:cubicBezTo>
                      <a:pt x="4" y="703"/>
                      <a:pt x="1" y="700"/>
                      <a:pt x="1" y="699"/>
                    </a:cubicBezTo>
                    <a:cubicBezTo>
                      <a:pt x="1" y="699"/>
                      <a:pt x="1" y="697"/>
                      <a:pt x="2" y="696"/>
                    </a:cubicBezTo>
                    <a:cubicBezTo>
                      <a:pt x="2" y="695"/>
                      <a:pt x="1" y="693"/>
                      <a:pt x="1" y="692"/>
                    </a:cubicBezTo>
                    <a:cubicBezTo>
                      <a:pt x="0" y="690"/>
                      <a:pt x="2" y="689"/>
                      <a:pt x="1" y="688"/>
                    </a:cubicBezTo>
                    <a:cubicBezTo>
                      <a:pt x="0" y="687"/>
                      <a:pt x="4" y="684"/>
                      <a:pt x="4" y="683"/>
                    </a:cubicBezTo>
                    <a:cubicBezTo>
                      <a:pt x="4" y="682"/>
                      <a:pt x="3" y="681"/>
                      <a:pt x="3" y="680"/>
                    </a:cubicBezTo>
                    <a:cubicBezTo>
                      <a:pt x="4" y="679"/>
                      <a:pt x="2" y="678"/>
                      <a:pt x="3" y="677"/>
                    </a:cubicBezTo>
                    <a:cubicBezTo>
                      <a:pt x="3" y="676"/>
                      <a:pt x="2" y="675"/>
                      <a:pt x="2" y="675"/>
                    </a:cubicBezTo>
                    <a:cubicBezTo>
                      <a:pt x="1" y="674"/>
                      <a:pt x="3" y="672"/>
                      <a:pt x="4" y="671"/>
                    </a:cubicBezTo>
                    <a:cubicBezTo>
                      <a:pt x="4" y="670"/>
                      <a:pt x="5" y="672"/>
                      <a:pt x="5" y="670"/>
                    </a:cubicBezTo>
                    <a:cubicBezTo>
                      <a:pt x="6" y="668"/>
                      <a:pt x="9" y="668"/>
                      <a:pt x="10" y="670"/>
                    </a:cubicBezTo>
                    <a:cubicBezTo>
                      <a:pt x="10" y="670"/>
                      <a:pt x="10" y="670"/>
                      <a:pt x="11" y="670"/>
                    </a:cubicBezTo>
                    <a:cubicBezTo>
                      <a:pt x="12" y="670"/>
                      <a:pt x="11" y="672"/>
                      <a:pt x="12" y="672"/>
                    </a:cubicBezTo>
                    <a:cubicBezTo>
                      <a:pt x="15" y="669"/>
                      <a:pt x="12" y="670"/>
                      <a:pt x="14" y="665"/>
                    </a:cubicBezTo>
                    <a:cubicBezTo>
                      <a:pt x="14" y="664"/>
                      <a:pt x="15" y="661"/>
                      <a:pt x="14" y="661"/>
                    </a:cubicBezTo>
                    <a:cubicBezTo>
                      <a:pt x="13" y="661"/>
                      <a:pt x="13" y="662"/>
                      <a:pt x="12" y="662"/>
                    </a:cubicBezTo>
                    <a:cubicBezTo>
                      <a:pt x="12" y="662"/>
                      <a:pt x="11" y="661"/>
                      <a:pt x="11" y="661"/>
                    </a:cubicBezTo>
                    <a:cubicBezTo>
                      <a:pt x="8" y="661"/>
                      <a:pt x="10" y="659"/>
                      <a:pt x="9" y="656"/>
                    </a:cubicBezTo>
                    <a:cubicBezTo>
                      <a:pt x="9" y="655"/>
                      <a:pt x="12" y="652"/>
                      <a:pt x="10" y="650"/>
                    </a:cubicBezTo>
                    <a:cubicBezTo>
                      <a:pt x="9" y="649"/>
                      <a:pt x="11" y="648"/>
                      <a:pt x="9" y="648"/>
                    </a:cubicBezTo>
                    <a:cubicBezTo>
                      <a:pt x="6" y="648"/>
                      <a:pt x="8" y="645"/>
                      <a:pt x="6" y="644"/>
                    </a:cubicBezTo>
                    <a:cubicBezTo>
                      <a:pt x="6" y="644"/>
                      <a:pt x="8" y="639"/>
                      <a:pt x="5" y="639"/>
                    </a:cubicBezTo>
                    <a:cubicBezTo>
                      <a:pt x="3" y="639"/>
                      <a:pt x="5" y="637"/>
                      <a:pt x="5" y="636"/>
                    </a:cubicBezTo>
                    <a:cubicBezTo>
                      <a:pt x="5" y="636"/>
                      <a:pt x="3" y="635"/>
                      <a:pt x="4" y="634"/>
                    </a:cubicBezTo>
                    <a:cubicBezTo>
                      <a:pt x="6" y="634"/>
                      <a:pt x="5" y="633"/>
                      <a:pt x="5" y="631"/>
                    </a:cubicBezTo>
                    <a:cubicBezTo>
                      <a:pt x="5" y="630"/>
                      <a:pt x="7" y="629"/>
                      <a:pt x="6" y="628"/>
                    </a:cubicBezTo>
                    <a:cubicBezTo>
                      <a:pt x="1" y="620"/>
                      <a:pt x="8" y="626"/>
                      <a:pt x="10" y="623"/>
                    </a:cubicBezTo>
                    <a:cubicBezTo>
                      <a:pt x="12" y="621"/>
                      <a:pt x="13" y="618"/>
                      <a:pt x="17" y="621"/>
                    </a:cubicBezTo>
                    <a:cubicBezTo>
                      <a:pt x="20" y="622"/>
                      <a:pt x="22" y="624"/>
                      <a:pt x="25" y="624"/>
                    </a:cubicBezTo>
                    <a:cubicBezTo>
                      <a:pt x="26" y="624"/>
                      <a:pt x="31" y="626"/>
                      <a:pt x="32" y="624"/>
                    </a:cubicBezTo>
                    <a:cubicBezTo>
                      <a:pt x="32" y="623"/>
                      <a:pt x="37" y="616"/>
                      <a:pt x="37" y="617"/>
                    </a:cubicBezTo>
                    <a:cubicBezTo>
                      <a:pt x="39" y="617"/>
                      <a:pt x="42" y="611"/>
                      <a:pt x="41" y="610"/>
                    </a:cubicBezTo>
                    <a:cubicBezTo>
                      <a:pt x="41" y="608"/>
                      <a:pt x="43" y="603"/>
                      <a:pt x="40" y="602"/>
                    </a:cubicBezTo>
                    <a:cubicBezTo>
                      <a:pt x="38" y="602"/>
                      <a:pt x="37" y="603"/>
                      <a:pt x="38" y="601"/>
                    </a:cubicBezTo>
                    <a:cubicBezTo>
                      <a:pt x="39" y="599"/>
                      <a:pt x="38" y="596"/>
                      <a:pt x="39" y="595"/>
                    </a:cubicBezTo>
                    <a:cubicBezTo>
                      <a:pt x="39" y="595"/>
                      <a:pt x="39" y="595"/>
                      <a:pt x="39" y="595"/>
                    </a:cubicBezTo>
                    <a:cubicBezTo>
                      <a:pt x="39" y="595"/>
                      <a:pt x="42" y="592"/>
                      <a:pt x="42" y="592"/>
                    </a:cubicBezTo>
                    <a:cubicBezTo>
                      <a:pt x="44" y="592"/>
                      <a:pt x="46" y="591"/>
                      <a:pt x="46" y="588"/>
                    </a:cubicBezTo>
                    <a:cubicBezTo>
                      <a:pt x="46" y="588"/>
                      <a:pt x="53" y="578"/>
                      <a:pt x="54" y="578"/>
                    </a:cubicBezTo>
                    <a:cubicBezTo>
                      <a:pt x="57" y="578"/>
                      <a:pt x="58" y="575"/>
                      <a:pt x="60" y="575"/>
                    </a:cubicBezTo>
                    <a:cubicBezTo>
                      <a:pt x="62" y="575"/>
                      <a:pt x="65" y="579"/>
                      <a:pt x="66" y="577"/>
                    </a:cubicBezTo>
                    <a:cubicBezTo>
                      <a:pt x="67" y="575"/>
                      <a:pt x="75" y="577"/>
                      <a:pt x="77" y="577"/>
                    </a:cubicBezTo>
                    <a:cubicBezTo>
                      <a:pt x="78" y="578"/>
                      <a:pt x="75" y="580"/>
                      <a:pt x="79" y="580"/>
                    </a:cubicBezTo>
                    <a:cubicBezTo>
                      <a:pt x="80" y="580"/>
                      <a:pt x="80" y="583"/>
                      <a:pt x="83" y="582"/>
                    </a:cubicBezTo>
                    <a:cubicBezTo>
                      <a:pt x="85" y="581"/>
                      <a:pt x="86" y="581"/>
                      <a:pt x="88" y="580"/>
                    </a:cubicBezTo>
                    <a:cubicBezTo>
                      <a:pt x="90" y="580"/>
                      <a:pt x="92" y="575"/>
                      <a:pt x="95" y="575"/>
                    </a:cubicBezTo>
                    <a:cubicBezTo>
                      <a:pt x="99" y="575"/>
                      <a:pt x="101" y="570"/>
                      <a:pt x="104" y="571"/>
                    </a:cubicBezTo>
                    <a:cubicBezTo>
                      <a:pt x="106" y="571"/>
                      <a:pt x="105" y="575"/>
                      <a:pt x="108" y="573"/>
                    </a:cubicBezTo>
                    <a:cubicBezTo>
                      <a:pt x="110" y="572"/>
                      <a:pt x="108" y="573"/>
                      <a:pt x="110" y="571"/>
                    </a:cubicBezTo>
                    <a:cubicBezTo>
                      <a:pt x="112" y="570"/>
                      <a:pt x="110" y="567"/>
                      <a:pt x="113" y="569"/>
                    </a:cubicBezTo>
                    <a:cubicBezTo>
                      <a:pt x="116" y="570"/>
                      <a:pt x="119" y="569"/>
                      <a:pt x="120" y="572"/>
                    </a:cubicBezTo>
                    <a:cubicBezTo>
                      <a:pt x="121" y="574"/>
                      <a:pt x="125" y="574"/>
                      <a:pt x="125" y="572"/>
                    </a:cubicBezTo>
                    <a:cubicBezTo>
                      <a:pt x="125" y="572"/>
                      <a:pt x="122" y="571"/>
                      <a:pt x="122" y="570"/>
                    </a:cubicBezTo>
                    <a:cubicBezTo>
                      <a:pt x="121" y="569"/>
                      <a:pt x="120" y="566"/>
                      <a:pt x="120" y="565"/>
                    </a:cubicBezTo>
                    <a:cubicBezTo>
                      <a:pt x="119" y="563"/>
                      <a:pt x="119" y="561"/>
                      <a:pt x="122" y="561"/>
                    </a:cubicBezTo>
                    <a:cubicBezTo>
                      <a:pt x="123" y="561"/>
                      <a:pt x="123" y="555"/>
                      <a:pt x="126" y="556"/>
                    </a:cubicBezTo>
                    <a:cubicBezTo>
                      <a:pt x="128" y="558"/>
                      <a:pt x="131" y="561"/>
                      <a:pt x="132" y="563"/>
                    </a:cubicBezTo>
                    <a:cubicBezTo>
                      <a:pt x="132" y="565"/>
                      <a:pt x="134" y="565"/>
                      <a:pt x="136" y="564"/>
                    </a:cubicBezTo>
                    <a:cubicBezTo>
                      <a:pt x="136" y="564"/>
                      <a:pt x="149" y="571"/>
                      <a:pt x="150" y="570"/>
                    </a:cubicBezTo>
                    <a:cubicBezTo>
                      <a:pt x="151" y="569"/>
                      <a:pt x="152" y="570"/>
                      <a:pt x="152" y="568"/>
                    </a:cubicBezTo>
                    <a:cubicBezTo>
                      <a:pt x="152" y="568"/>
                      <a:pt x="154" y="570"/>
                      <a:pt x="155" y="568"/>
                    </a:cubicBezTo>
                    <a:cubicBezTo>
                      <a:pt x="156" y="567"/>
                      <a:pt x="160" y="565"/>
                      <a:pt x="161" y="565"/>
                    </a:cubicBezTo>
                    <a:cubicBezTo>
                      <a:pt x="163" y="565"/>
                      <a:pt x="164" y="566"/>
                      <a:pt x="165" y="565"/>
                    </a:cubicBezTo>
                    <a:cubicBezTo>
                      <a:pt x="166" y="564"/>
                      <a:pt x="167" y="563"/>
                      <a:pt x="167" y="564"/>
                    </a:cubicBezTo>
                    <a:cubicBezTo>
                      <a:pt x="168" y="563"/>
                      <a:pt x="168" y="563"/>
                      <a:pt x="168" y="563"/>
                    </a:cubicBezTo>
                    <a:cubicBezTo>
                      <a:pt x="171" y="562"/>
                      <a:pt x="175" y="559"/>
                      <a:pt x="178" y="560"/>
                    </a:cubicBezTo>
                    <a:cubicBezTo>
                      <a:pt x="179" y="560"/>
                      <a:pt x="179" y="563"/>
                      <a:pt x="180" y="564"/>
                    </a:cubicBezTo>
                    <a:cubicBezTo>
                      <a:pt x="180" y="564"/>
                      <a:pt x="177" y="570"/>
                      <a:pt x="178" y="571"/>
                    </a:cubicBezTo>
                    <a:cubicBezTo>
                      <a:pt x="178" y="572"/>
                      <a:pt x="178" y="573"/>
                      <a:pt x="178" y="574"/>
                    </a:cubicBezTo>
                    <a:cubicBezTo>
                      <a:pt x="178" y="574"/>
                      <a:pt x="182" y="578"/>
                      <a:pt x="182" y="579"/>
                    </a:cubicBezTo>
                    <a:cubicBezTo>
                      <a:pt x="182" y="579"/>
                      <a:pt x="177" y="583"/>
                      <a:pt x="177" y="584"/>
                    </a:cubicBezTo>
                    <a:cubicBezTo>
                      <a:pt x="176" y="584"/>
                      <a:pt x="176" y="585"/>
                      <a:pt x="176" y="586"/>
                    </a:cubicBezTo>
                    <a:cubicBezTo>
                      <a:pt x="175" y="587"/>
                      <a:pt x="174" y="587"/>
                      <a:pt x="175" y="589"/>
                    </a:cubicBezTo>
                    <a:cubicBezTo>
                      <a:pt x="176" y="589"/>
                      <a:pt x="175" y="591"/>
                      <a:pt x="176" y="592"/>
                    </a:cubicBezTo>
                    <a:cubicBezTo>
                      <a:pt x="176" y="593"/>
                      <a:pt x="175" y="593"/>
                      <a:pt x="175" y="594"/>
                    </a:cubicBezTo>
                    <a:cubicBezTo>
                      <a:pt x="174" y="596"/>
                      <a:pt x="179" y="593"/>
                      <a:pt x="180" y="594"/>
                    </a:cubicBezTo>
                    <a:cubicBezTo>
                      <a:pt x="181" y="596"/>
                      <a:pt x="185" y="592"/>
                      <a:pt x="184" y="594"/>
                    </a:cubicBezTo>
                    <a:cubicBezTo>
                      <a:pt x="184" y="596"/>
                      <a:pt x="189" y="596"/>
                      <a:pt x="189" y="598"/>
                    </a:cubicBezTo>
                    <a:cubicBezTo>
                      <a:pt x="188" y="600"/>
                      <a:pt x="193" y="591"/>
                      <a:pt x="194" y="591"/>
                    </a:cubicBezTo>
                    <a:cubicBezTo>
                      <a:pt x="196" y="591"/>
                      <a:pt x="206" y="595"/>
                      <a:pt x="209" y="596"/>
                    </a:cubicBezTo>
                    <a:cubicBezTo>
                      <a:pt x="210" y="597"/>
                      <a:pt x="212" y="595"/>
                      <a:pt x="213" y="595"/>
                    </a:cubicBezTo>
                    <a:cubicBezTo>
                      <a:pt x="215" y="594"/>
                      <a:pt x="216" y="595"/>
                      <a:pt x="216" y="596"/>
                    </a:cubicBezTo>
                    <a:cubicBezTo>
                      <a:pt x="216" y="596"/>
                      <a:pt x="217" y="597"/>
                      <a:pt x="217" y="598"/>
                    </a:cubicBezTo>
                    <a:cubicBezTo>
                      <a:pt x="217" y="598"/>
                      <a:pt x="218" y="602"/>
                      <a:pt x="219" y="602"/>
                    </a:cubicBezTo>
                    <a:cubicBezTo>
                      <a:pt x="219" y="602"/>
                      <a:pt x="221" y="602"/>
                      <a:pt x="222" y="602"/>
                    </a:cubicBezTo>
                    <a:cubicBezTo>
                      <a:pt x="223" y="601"/>
                      <a:pt x="226" y="600"/>
                      <a:pt x="226" y="599"/>
                    </a:cubicBezTo>
                    <a:cubicBezTo>
                      <a:pt x="227" y="599"/>
                      <a:pt x="227" y="599"/>
                      <a:pt x="227" y="599"/>
                    </a:cubicBezTo>
                    <a:cubicBezTo>
                      <a:pt x="228" y="599"/>
                      <a:pt x="228" y="598"/>
                      <a:pt x="230" y="599"/>
                    </a:cubicBezTo>
                    <a:cubicBezTo>
                      <a:pt x="231" y="599"/>
                      <a:pt x="231" y="599"/>
                      <a:pt x="232" y="598"/>
                    </a:cubicBezTo>
                    <a:cubicBezTo>
                      <a:pt x="232" y="597"/>
                      <a:pt x="234" y="597"/>
                      <a:pt x="235" y="596"/>
                    </a:cubicBezTo>
                    <a:cubicBezTo>
                      <a:pt x="236" y="593"/>
                      <a:pt x="237" y="589"/>
                      <a:pt x="241" y="588"/>
                    </a:cubicBezTo>
                    <a:cubicBezTo>
                      <a:pt x="242" y="588"/>
                      <a:pt x="241" y="586"/>
                      <a:pt x="242" y="586"/>
                    </a:cubicBezTo>
                    <a:cubicBezTo>
                      <a:pt x="245" y="585"/>
                      <a:pt x="246" y="586"/>
                      <a:pt x="246" y="583"/>
                    </a:cubicBezTo>
                    <a:cubicBezTo>
                      <a:pt x="246" y="582"/>
                      <a:pt x="248" y="579"/>
                      <a:pt x="248" y="579"/>
                    </a:cubicBezTo>
                    <a:cubicBezTo>
                      <a:pt x="248" y="578"/>
                      <a:pt x="248" y="573"/>
                      <a:pt x="251" y="573"/>
                    </a:cubicBezTo>
                    <a:cubicBezTo>
                      <a:pt x="252" y="573"/>
                      <a:pt x="251" y="571"/>
                      <a:pt x="253" y="572"/>
                    </a:cubicBezTo>
                    <a:cubicBezTo>
                      <a:pt x="253" y="573"/>
                      <a:pt x="256" y="570"/>
                      <a:pt x="256" y="570"/>
                    </a:cubicBezTo>
                    <a:cubicBezTo>
                      <a:pt x="258" y="570"/>
                      <a:pt x="255" y="568"/>
                      <a:pt x="257" y="567"/>
                    </a:cubicBezTo>
                    <a:cubicBezTo>
                      <a:pt x="258" y="567"/>
                      <a:pt x="259" y="563"/>
                      <a:pt x="259" y="563"/>
                    </a:cubicBezTo>
                    <a:cubicBezTo>
                      <a:pt x="260" y="562"/>
                      <a:pt x="263" y="557"/>
                      <a:pt x="263" y="557"/>
                    </a:cubicBezTo>
                    <a:cubicBezTo>
                      <a:pt x="265" y="557"/>
                      <a:pt x="264" y="558"/>
                      <a:pt x="265" y="557"/>
                    </a:cubicBezTo>
                    <a:cubicBezTo>
                      <a:pt x="268" y="555"/>
                      <a:pt x="268" y="559"/>
                      <a:pt x="270" y="555"/>
                    </a:cubicBezTo>
                    <a:cubicBezTo>
                      <a:pt x="270" y="555"/>
                      <a:pt x="282" y="553"/>
                      <a:pt x="282" y="555"/>
                    </a:cubicBezTo>
                    <a:cubicBezTo>
                      <a:pt x="282" y="555"/>
                      <a:pt x="290" y="555"/>
                      <a:pt x="287" y="558"/>
                    </a:cubicBezTo>
                    <a:cubicBezTo>
                      <a:pt x="287" y="558"/>
                      <a:pt x="290" y="560"/>
                      <a:pt x="290" y="561"/>
                    </a:cubicBezTo>
                    <a:cubicBezTo>
                      <a:pt x="291" y="562"/>
                      <a:pt x="296" y="560"/>
                      <a:pt x="296" y="562"/>
                    </a:cubicBezTo>
                    <a:cubicBezTo>
                      <a:pt x="296" y="562"/>
                      <a:pt x="297" y="563"/>
                      <a:pt x="297" y="564"/>
                    </a:cubicBezTo>
                    <a:cubicBezTo>
                      <a:pt x="297" y="565"/>
                      <a:pt x="304" y="563"/>
                      <a:pt x="304" y="563"/>
                    </a:cubicBezTo>
                    <a:cubicBezTo>
                      <a:pt x="304" y="564"/>
                      <a:pt x="305" y="563"/>
                      <a:pt x="305" y="564"/>
                    </a:cubicBezTo>
                    <a:cubicBezTo>
                      <a:pt x="305" y="565"/>
                      <a:pt x="307" y="563"/>
                      <a:pt x="307" y="565"/>
                    </a:cubicBezTo>
                    <a:cubicBezTo>
                      <a:pt x="307" y="566"/>
                      <a:pt x="311" y="566"/>
                      <a:pt x="310" y="568"/>
                    </a:cubicBezTo>
                    <a:cubicBezTo>
                      <a:pt x="308" y="570"/>
                      <a:pt x="314" y="569"/>
                      <a:pt x="314" y="570"/>
                    </a:cubicBezTo>
                    <a:cubicBezTo>
                      <a:pt x="315" y="571"/>
                      <a:pt x="315" y="570"/>
                      <a:pt x="316" y="570"/>
                    </a:cubicBezTo>
                    <a:cubicBezTo>
                      <a:pt x="316" y="570"/>
                      <a:pt x="317" y="572"/>
                      <a:pt x="317" y="572"/>
                    </a:cubicBezTo>
                    <a:cubicBezTo>
                      <a:pt x="319" y="570"/>
                      <a:pt x="320" y="572"/>
                      <a:pt x="322" y="571"/>
                    </a:cubicBezTo>
                    <a:cubicBezTo>
                      <a:pt x="322" y="571"/>
                      <a:pt x="322" y="571"/>
                      <a:pt x="322" y="571"/>
                    </a:cubicBezTo>
                    <a:cubicBezTo>
                      <a:pt x="323" y="573"/>
                      <a:pt x="327" y="573"/>
                      <a:pt x="328" y="571"/>
                    </a:cubicBezTo>
                    <a:cubicBezTo>
                      <a:pt x="328" y="571"/>
                      <a:pt x="330" y="574"/>
                      <a:pt x="331" y="572"/>
                    </a:cubicBezTo>
                    <a:cubicBezTo>
                      <a:pt x="331" y="571"/>
                      <a:pt x="332" y="571"/>
                      <a:pt x="332" y="571"/>
                    </a:cubicBezTo>
                    <a:cubicBezTo>
                      <a:pt x="336" y="573"/>
                      <a:pt x="334" y="567"/>
                      <a:pt x="334" y="565"/>
                    </a:cubicBezTo>
                    <a:cubicBezTo>
                      <a:pt x="335" y="565"/>
                      <a:pt x="336" y="563"/>
                      <a:pt x="337" y="563"/>
                    </a:cubicBezTo>
                    <a:cubicBezTo>
                      <a:pt x="339" y="562"/>
                      <a:pt x="346" y="559"/>
                      <a:pt x="347" y="561"/>
                    </a:cubicBezTo>
                    <a:cubicBezTo>
                      <a:pt x="348" y="562"/>
                      <a:pt x="352" y="563"/>
                      <a:pt x="353" y="563"/>
                    </a:cubicBezTo>
                    <a:cubicBezTo>
                      <a:pt x="354" y="562"/>
                      <a:pt x="358" y="561"/>
                      <a:pt x="359" y="562"/>
                    </a:cubicBezTo>
                    <a:cubicBezTo>
                      <a:pt x="360" y="559"/>
                      <a:pt x="361" y="555"/>
                      <a:pt x="363" y="554"/>
                    </a:cubicBezTo>
                    <a:cubicBezTo>
                      <a:pt x="365" y="553"/>
                      <a:pt x="362" y="550"/>
                      <a:pt x="366" y="549"/>
                    </a:cubicBezTo>
                    <a:cubicBezTo>
                      <a:pt x="370" y="549"/>
                      <a:pt x="371" y="551"/>
                      <a:pt x="374" y="551"/>
                    </a:cubicBezTo>
                    <a:cubicBezTo>
                      <a:pt x="376" y="551"/>
                      <a:pt x="382" y="552"/>
                      <a:pt x="384" y="552"/>
                    </a:cubicBezTo>
                    <a:cubicBezTo>
                      <a:pt x="385" y="552"/>
                      <a:pt x="389" y="551"/>
                      <a:pt x="390" y="551"/>
                    </a:cubicBezTo>
                    <a:cubicBezTo>
                      <a:pt x="396" y="547"/>
                      <a:pt x="395" y="551"/>
                      <a:pt x="404" y="548"/>
                    </a:cubicBezTo>
                    <a:cubicBezTo>
                      <a:pt x="404" y="547"/>
                      <a:pt x="403" y="546"/>
                      <a:pt x="404" y="545"/>
                    </a:cubicBezTo>
                    <a:cubicBezTo>
                      <a:pt x="406" y="544"/>
                      <a:pt x="409" y="546"/>
                      <a:pt x="411" y="545"/>
                    </a:cubicBezTo>
                    <a:cubicBezTo>
                      <a:pt x="411" y="545"/>
                      <a:pt x="411" y="546"/>
                      <a:pt x="413" y="545"/>
                    </a:cubicBezTo>
                    <a:cubicBezTo>
                      <a:pt x="413" y="544"/>
                      <a:pt x="414" y="545"/>
                      <a:pt x="415" y="544"/>
                    </a:cubicBezTo>
                    <a:cubicBezTo>
                      <a:pt x="415" y="543"/>
                      <a:pt x="416" y="544"/>
                      <a:pt x="417" y="544"/>
                    </a:cubicBezTo>
                    <a:cubicBezTo>
                      <a:pt x="417" y="544"/>
                      <a:pt x="422" y="540"/>
                      <a:pt x="424" y="540"/>
                    </a:cubicBezTo>
                    <a:cubicBezTo>
                      <a:pt x="425" y="540"/>
                      <a:pt x="426" y="540"/>
                      <a:pt x="426" y="540"/>
                    </a:cubicBezTo>
                    <a:cubicBezTo>
                      <a:pt x="428" y="542"/>
                      <a:pt x="428" y="540"/>
                      <a:pt x="429" y="539"/>
                    </a:cubicBezTo>
                    <a:cubicBezTo>
                      <a:pt x="430" y="538"/>
                      <a:pt x="434" y="540"/>
                      <a:pt x="435" y="538"/>
                    </a:cubicBezTo>
                    <a:cubicBezTo>
                      <a:pt x="437" y="536"/>
                      <a:pt x="439" y="538"/>
                      <a:pt x="441" y="538"/>
                    </a:cubicBezTo>
                    <a:cubicBezTo>
                      <a:pt x="442" y="539"/>
                      <a:pt x="446" y="536"/>
                      <a:pt x="445" y="535"/>
                    </a:cubicBezTo>
                    <a:cubicBezTo>
                      <a:pt x="445" y="535"/>
                      <a:pt x="450" y="534"/>
                      <a:pt x="450" y="534"/>
                    </a:cubicBezTo>
                    <a:cubicBezTo>
                      <a:pt x="452" y="533"/>
                      <a:pt x="451" y="532"/>
                      <a:pt x="452" y="535"/>
                    </a:cubicBezTo>
                    <a:cubicBezTo>
                      <a:pt x="456" y="532"/>
                      <a:pt x="459" y="530"/>
                      <a:pt x="463" y="534"/>
                    </a:cubicBezTo>
                    <a:cubicBezTo>
                      <a:pt x="466" y="536"/>
                      <a:pt x="470" y="534"/>
                      <a:pt x="472" y="532"/>
                    </a:cubicBezTo>
                    <a:cubicBezTo>
                      <a:pt x="473" y="531"/>
                      <a:pt x="480" y="533"/>
                      <a:pt x="481" y="533"/>
                    </a:cubicBezTo>
                    <a:cubicBezTo>
                      <a:pt x="483" y="535"/>
                      <a:pt x="485" y="532"/>
                      <a:pt x="485" y="531"/>
                    </a:cubicBezTo>
                    <a:cubicBezTo>
                      <a:pt x="487" y="528"/>
                      <a:pt x="490" y="529"/>
                      <a:pt x="490" y="526"/>
                    </a:cubicBezTo>
                    <a:cubicBezTo>
                      <a:pt x="490" y="524"/>
                      <a:pt x="493" y="524"/>
                      <a:pt x="494" y="524"/>
                    </a:cubicBezTo>
                    <a:cubicBezTo>
                      <a:pt x="497" y="523"/>
                      <a:pt x="502" y="526"/>
                      <a:pt x="505" y="526"/>
                    </a:cubicBezTo>
                    <a:cubicBezTo>
                      <a:pt x="507" y="526"/>
                      <a:pt x="510" y="531"/>
                      <a:pt x="511" y="527"/>
                    </a:cubicBezTo>
                    <a:cubicBezTo>
                      <a:pt x="512" y="526"/>
                      <a:pt x="515" y="525"/>
                      <a:pt x="513" y="524"/>
                    </a:cubicBezTo>
                    <a:cubicBezTo>
                      <a:pt x="512" y="523"/>
                      <a:pt x="512" y="519"/>
                      <a:pt x="512" y="518"/>
                    </a:cubicBezTo>
                    <a:cubicBezTo>
                      <a:pt x="513" y="515"/>
                      <a:pt x="513" y="515"/>
                      <a:pt x="513" y="515"/>
                    </a:cubicBezTo>
                    <a:cubicBezTo>
                      <a:pt x="515" y="514"/>
                      <a:pt x="515" y="514"/>
                      <a:pt x="515" y="514"/>
                    </a:cubicBezTo>
                    <a:cubicBezTo>
                      <a:pt x="516" y="514"/>
                      <a:pt x="518" y="513"/>
                      <a:pt x="520" y="513"/>
                    </a:cubicBezTo>
                    <a:cubicBezTo>
                      <a:pt x="522" y="514"/>
                      <a:pt x="524" y="512"/>
                      <a:pt x="523" y="509"/>
                    </a:cubicBezTo>
                    <a:cubicBezTo>
                      <a:pt x="522" y="507"/>
                      <a:pt x="527" y="507"/>
                      <a:pt x="524" y="503"/>
                    </a:cubicBezTo>
                    <a:cubicBezTo>
                      <a:pt x="522" y="501"/>
                      <a:pt x="524" y="501"/>
                      <a:pt x="524" y="499"/>
                    </a:cubicBezTo>
                    <a:cubicBezTo>
                      <a:pt x="524" y="498"/>
                      <a:pt x="523" y="495"/>
                      <a:pt x="523" y="495"/>
                    </a:cubicBezTo>
                    <a:cubicBezTo>
                      <a:pt x="525" y="492"/>
                      <a:pt x="524" y="490"/>
                      <a:pt x="528" y="490"/>
                    </a:cubicBezTo>
                    <a:cubicBezTo>
                      <a:pt x="532" y="490"/>
                      <a:pt x="525" y="488"/>
                      <a:pt x="524" y="487"/>
                    </a:cubicBezTo>
                    <a:cubicBezTo>
                      <a:pt x="524" y="484"/>
                      <a:pt x="524" y="479"/>
                      <a:pt x="525" y="477"/>
                    </a:cubicBezTo>
                    <a:cubicBezTo>
                      <a:pt x="526" y="473"/>
                      <a:pt x="534" y="468"/>
                      <a:pt x="536" y="461"/>
                    </a:cubicBezTo>
                    <a:cubicBezTo>
                      <a:pt x="536" y="461"/>
                      <a:pt x="538" y="460"/>
                      <a:pt x="538" y="460"/>
                    </a:cubicBezTo>
                    <a:cubicBezTo>
                      <a:pt x="538" y="462"/>
                      <a:pt x="541" y="461"/>
                      <a:pt x="541" y="462"/>
                    </a:cubicBezTo>
                    <a:cubicBezTo>
                      <a:pt x="541" y="463"/>
                      <a:pt x="540" y="462"/>
                      <a:pt x="542" y="462"/>
                    </a:cubicBezTo>
                    <a:cubicBezTo>
                      <a:pt x="542" y="463"/>
                      <a:pt x="543" y="462"/>
                      <a:pt x="543" y="462"/>
                    </a:cubicBezTo>
                    <a:cubicBezTo>
                      <a:pt x="544" y="464"/>
                      <a:pt x="544" y="461"/>
                      <a:pt x="545" y="463"/>
                    </a:cubicBezTo>
                    <a:cubicBezTo>
                      <a:pt x="546" y="465"/>
                      <a:pt x="548" y="460"/>
                      <a:pt x="549" y="461"/>
                    </a:cubicBezTo>
                    <a:cubicBezTo>
                      <a:pt x="550" y="463"/>
                      <a:pt x="550" y="461"/>
                      <a:pt x="552" y="461"/>
                    </a:cubicBezTo>
                    <a:cubicBezTo>
                      <a:pt x="552" y="461"/>
                      <a:pt x="553" y="461"/>
                      <a:pt x="553" y="461"/>
                    </a:cubicBezTo>
                    <a:cubicBezTo>
                      <a:pt x="554" y="462"/>
                      <a:pt x="556" y="461"/>
                      <a:pt x="557" y="461"/>
                    </a:cubicBezTo>
                    <a:cubicBezTo>
                      <a:pt x="561" y="463"/>
                      <a:pt x="557" y="460"/>
                      <a:pt x="553" y="458"/>
                    </a:cubicBezTo>
                    <a:cubicBezTo>
                      <a:pt x="550" y="456"/>
                      <a:pt x="550" y="456"/>
                      <a:pt x="548" y="453"/>
                    </a:cubicBezTo>
                    <a:cubicBezTo>
                      <a:pt x="545" y="449"/>
                      <a:pt x="546" y="444"/>
                      <a:pt x="553" y="444"/>
                    </a:cubicBezTo>
                    <a:cubicBezTo>
                      <a:pt x="553" y="444"/>
                      <a:pt x="554" y="443"/>
                      <a:pt x="554" y="443"/>
                    </a:cubicBezTo>
                    <a:cubicBezTo>
                      <a:pt x="558" y="444"/>
                      <a:pt x="561" y="442"/>
                      <a:pt x="564" y="441"/>
                    </a:cubicBezTo>
                    <a:cubicBezTo>
                      <a:pt x="571" y="436"/>
                      <a:pt x="573" y="446"/>
                      <a:pt x="577" y="441"/>
                    </a:cubicBezTo>
                    <a:cubicBezTo>
                      <a:pt x="579" y="438"/>
                      <a:pt x="578" y="432"/>
                      <a:pt x="580" y="430"/>
                    </a:cubicBezTo>
                    <a:cubicBezTo>
                      <a:pt x="582" y="427"/>
                      <a:pt x="579" y="427"/>
                      <a:pt x="577" y="426"/>
                    </a:cubicBezTo>
                    <a:cubicBezTo>
                      <a:pt x="573" y="425"/>
                      <a:pt x="578" y="422"/>
                      <a:pt x="579" y="420"/>
                    </a:cubicBezTo>
                    <a:cubicBezTo>
                      <a:pt x="579" y="419"/>
                      <a:pt x="580" y="416"/>
                      <a:pt x="581" y="416"/>
                    </a:cubicBezTo>
                    <a:cubicBezTo>
                      <a:pt x="583" y="415"/>
                      <a:pt x="582" y="413"/>
                      <a:pt x="583" y="411"/>
                    </a:cubicBezTo>
                    <a:cubicBezTo>
                      <a:pt x="576" y="379"/>
                      <a:pt x="576" y="379"/>
                      <a:pt x="576" y="379"/>
                    </a:cubicBezTo>
                    <a:cubicBezTo>
                      <a:pt x="576" y="378"/>
                      <a:pt x="579" y="371"/>
                      <a:pt x="578" y="371"/>
                    </a:cubicBezTo>
                    <a:cubicBezTo>
                      <a:pt x="578" y="370"/>
                      <a:pt x="577" y="367"/>
                      <a:pt x="578" y="367"/>
                    </a:cubicBezTo>
                    <a:cubicBezTo>
                      <a:pt x="579" y="366"/>
                      <a:pt x="577" y="365"/>
                      <a:pt x="577" y="364"/>
                    </a:cubicBezTo>
                    <a:cubicBezTo>
                      <a:pt x="577" y="361"/>
                      <a:pt x="578" y="359"/>
                      <a:pt x="577" y="356"/>
                    </a:cubicBezTo>
                    <a:cubicBezTo>
                      <a:pt x="579" y="354"/>
                      <a:pt x="573" y="351"/>
                      <a:pt x="576" y="349"/>
                    </a:cubicBezTo>
                    <a:cubicBezTo>
                      <a:pt x="577" y="348"/>
                      <a:pt x="577" y="347"/>
                      <a:pt x="577" y="345"/>
                    </a:cubicBezTo>
                    <a:cubicBezTo>
                      <a:pt x="578" y="342"/>
                      <a:pt x="583" y="338"/>
                      <a:pt x="581" y="335"/>
                    </a:cubicBezTo>
                    <a:cubicBezTo>
                      <a:pt x="581" y="330"/>
                      <a:pt x="583" y="325"/>
                      <a:pt x="582" y="320"/>
                    </a:cubicBezTo>
                    <a:cubicBezTo>
                      <a:pt x="581" y="318"/>
                      <a:pt x="580" y="318"/>
                      <a:pt x="582" y="316"/>
                    </a:cubicBezTo>
                    <a:cubicBezTo>
                      <a:pt x="582" y="316"/>
                      <a:pt x="590" y="307"/>
                      <a:pt x="590" y="306"/>
                    </a:cubicBezTo>
                    <a:cubicBezTo>
                      <a:pt x="588" y="302"/>
                      <a:pt x="588" y="297"/>
                      <a:pt x="584" y="295"/>
                    </a:cubicBezTo>
                    <a:cubicBezTo>
                      <a:pt x="578" y="293"/>
                      <a:pt x="580" y="290"/>
                      <a:pt x="579" y="287"/>
                    </a:cubicBezTo>
                    <a:cubicBezTo>
                      <a:pt x="578" y="286"/>
                      <a:pt x="578" y="285"/>
                      <a:pt x="569" y="284"/>
                    </a:cubicBezTo>
                    <a:cubicBezTo>
                      <a:pt x="569" y="284"/>
                      <a:pt x="567" y="279"/>
                      <a:pt x="566" y="277"/>
                    </a:cubicBezTo>
                    <a:cubicBezTo>
                      <a:pt x="565" y="273"/>
                      <a:pt x="563" y="272"/>
                      <a:pt x="573" y="266"/>
                    </a:cubicBezTo>
                    <a:cubicBezTo>
                      <a:pt x="575" y="265"/>
                      <a:pt x="580" y="264"/>
                      <a:pt x="580" y="264"/>
                    </a:cubicBezTo>
                    <a:cubicBezTo>
                      <a:pt x="582" y="264"/>
                      <a:pt x="582" y="262"/>
                      <a:pt x="583" y="264"/>
                    </a:cubicBezTo>
                    <a:cubicBezTo>
                      <a:pt x="585" y="266"/>
                      <a:pt x="585" y="261"/>
                      <a:pt x="586" y="264"/>
                    </a:cubicBezTo>
                    <a:cubicBezTo>
                      <a:pt x="587" y="266"/>
                      <a:pt x="588" y="268"/>
                      <a:pt x="591" y="268"/>
                    </a:cubicBezTo>
                    <a:cubicBezTo>
                      <a:pt x="592" y="268"/>
                      <a:pt x="594" y="264"/>
                      <a:pt x="596" y="266"/>
                    </a:cubicBezTo>
                    <a:cubicBezTo>
                      <a:pt x="597" y="266"/>
                      <a:pt x="597" y="267"/>
                      <a:pt x="597" y="268"/>
                    </a:cubicBezTo>
                    <a:cubicBezTo>
                      <a:pt x="598" y="270"/>
                      <a:pt x="602" y="268"/>
                      <a:pt x="603" y="267"/>
                    </a:cubicBezTo>
                    <a:cubicBezTo>
                      <a:pt x="603" y="265"/>
                      <a:pt x="607" y="262"/>
                      <a:pt x="608" y="264"/>
                    </a:cubicBezTo>
                    <a:cubicBezTo>
                      <a:pt x="609" y="266"/>
                      <a:pt x="611" y="266"/>
                      <a:pt x="613" y="266"/>
                    </a:cubicBezTo>
                    <a:cubicBezTo>
                      <a:pt x="614" y="267"/>
                      <a:pt x="624" y="266"/>
                      <a:pt x="623" y="265"/>
                    </a:cubicBezTo>
                    <a:cubicBezTo>
                      <a:pt x="622" y="262"/>
                      <a:pt x="623" y="263"/>
                      <a:pt x="625" y="265"/>
                    </a:cubicBezTo>
                    <a:cubicBezTo>
                      <a:pt x="626" y="267"/>
                      <a:pt x="628" y="266"/>
                      <a:pt x="629" y="268"/>
                    </a:cubicBezTo>
                    <a:cubicBezTo>
                      <a:pt x="630" y="269"/>
                      <a:pt x="630" y="270"/>
                      <a:pt x="631" y="270"/>
                    </a:cubicBezTo>
                    <a:cubicBezTo>
                      <a:pt x="634" y="271"/>
                      <a:pt x="635" y="268"/>
                      <a:pt x="637" y="268"/>
                    </a:cubicBezTo>
                    <a:cubicBezTo>
                      <a:pt x="639" y="268"/>
                      <a:pt x="639" y="267"/>
                      <a:pt x="640" y="267"/>
                    </a:cubicBezTo>
                    <a:cubicBezTo>
                      <a:pt x="644" y="268"/>
                      <a:pt x="656" y="264"/>
                      <a:pt x="657" y="265"/>
                    </a:cubicBezTo>
                    <a:cubicBezTo>
                      <a:pt x="659" y="269"/>
                      <a:pt x="661" y="265"/>
                      <a:pt x="664" y="266"/>
                    </a:cubicBezTo>
                    <a:cubicBezTo>
                      <a:pt x="665" y="266"/>
                      <a:pt x="666" y="267"/>
                      <a:pt x="666" y="267"/>
                    </a:cubicBezTo>
                    <a:cubicBezTo>
                      <a:pt x="666" y="267"/>
                      <a:pt x="666" y="266"/>
                      <a:pt x="667" y="266"/>
                    </a:cubicBezTo>
                    <a:cubicBezTo>
                      <a:pt x="672" y="264"/>
                      <a:pt x="668" y="267"/>
                      <a:pt x="672" y="267"/>
                    </a:cubicBezTo>
                    <a:cubicBezTo>
                      <a:pt x="673" y="267"/>
                      <a:pt x="674" y="266"/>
                      <a:pt x="674" y="266"/>
                    </a:cubicBezTo>
                    <a:cubicBezTo>
                      <a:pt x="675" y="266"/>
                      <a:pt x="675" y="267"/>
                      <a:pt x="676" y="266"/>
                    </a:cubicBezTo>
                    <a:cubicBezTo>
                      <a:pt x="677" y="263"/>
                      <a:pt x="680" y="267"/>
                      <a:pt x="679" y="264"/>
                    </a:cubicBezTo>
                    <a:cubicBezTo>
                      <a:pt x="679" y="263"/>
                      <a:pt x="684" y="262"/>
                      <a:pt x="685" y="262"/>
                    </a:cubicBezTo>
                    <a:cubicBezTo>
                      <a:pt x="685" y="262"/>
                      <a:pt x="685" y="263"/>
                      <a:pt x="686" y="263"/>
                    </a:cubicBezTo>
                    <a:cubicBezTo>
                      <a:pt x="689" y="262"/>
                      <a:pt x="689" y="263"/>
                      <a:pt x="691" y="262"/>
                    </a:cubicBezTo>
                    <a:cubicBezTo>
                      <a:pt x="692" y="262"/>
                      <a:pt x="692" y="262"/>
                      <a:pt x="694" y="262"/>
                    </a:cubicBezTo>
                    <a:cubicBezTo>
                      <a:pt x="695" y="264"/>
                      <a:pt x="695" y="267"/>
                      <a:pt x="696" y="269"/>
                    </a:cubicBezTo>
                    <a:cubicBezTo>
                      <a:pt x="696" y="271"/>
                      <a:pt x="698" y="273"/>
                      <a:pt x="699" y="275"/>
                    </a:cubicBezTo>
                    <a:cubicBezTo>
                      <a:pt x="699" y="279"/>
                      <a:pt x="699" y="277"/>
                      <a:pt x="702" y="278"/>
                    </a:cubicBezTo>
                    <a:cubicBezTo>
                      <a:pt x="704" y="278"/>
                      <a:pt x="706" y="277"/>
                      <a:pt x="707" y="278"/>
                    </a:cubicBezTo>
                    <a:cubicBezTo>
                      <a:pt x="711" y="278"/>
                      <a:pt x="708" y="281"/>
                      <a:pt x="709" y="282"/>
                    </a:cubicBezTo>
                    <a:cubicBezTo>
                      <a:pt x="710" y="282"/>
                      <a:pt x="710" y="283"/>
                      <a:pt x="711" y="282"/>
                    </a:cubicBezTo>
                    <a:cubicBezTo>
                      <a:pt x="713" y="281"/>
                      <a:pt x="719" y="281"/>
                      <a:pt x="721" y="281"/>
                    </a:cubicBezTo>
                    <a:cubicBezTo>
                      <a:pt x="722" y="281"/>
                      <a:pt x="724" y="285"/>
                      <a:pt x="724" y="286"/>
                    </a:cubicBezTo>
                    <a:cubicBezTo>
                      <a:pt x="727" y="288"/>
                      <a:pt x="730" y="289"/>
                      <a:pt x="732" y="291"/>
                    </a:cubicBezTo>
                    <a:cubicBezTo>
                      <a:pt x="737" y="290"/>
                      <a:pt x="737" y="290"/>
                      <a:pt x="737" y="290"/>
                    </a:cubicBezTo>
                    <a:cubicBezTo>
                      <a:pt x="739" y="289"/>
                      <a:pt x="739" y="289"/>
                      <a:pt x="739" y="289"/>
                    </a:cubicBezTo>
                    <a:cubicBezTo>
                      <a:pt x="741" y="278"/>
                      <a:pt x="741" y="278"/>
                      <a:pt x="741" y="278"/>
                    </a:cubicBezTo>
                    <a:cubicBezTo>
                      <a:pt x="741" y="270"/>
                      <a:pt x="741" y="270"/>
                      <a:pt x="741" y="270"/>
                    </a:cubicBezTo>
                    <a:cubicBezTo>
                      <a:pt x="727" y="256"/>
                      <a:pt x="727" y="256"/>
                      <a:pt x="727" y="256"/>
                    </a:cubicBezTo>
                    <a:cubicBezTo>
                      <a:pt x="728" y="249"/>
                      <a:pt x="728" y="249"/>
                      <a:pt x="728" y="249"/>
                    </a:cubicBezTo>
                    <a:cubicBezTo>
                      <a:pt x="730" y="247"/>
                      <a:pt x="730" y="245"/>
                      <a:pt x="731" y="242"/>
                    </a:cubicBezTo>
                    <a:cubicBezTo>
                      <a:pt x="732" y="239"/>
                      <a:pt x="734" y="238"/>
                      <a:pt x="737" y="236"/>
                    </a:cubicBezTo>
                    <a:cubicBezTo>
                      <a:pt x="738" y="235"/>
                      <a:pt x="738" y="230"/>
                      <a:pt x="738" y="229"/>
                    </a:cubicBezTo>
                    <a:cubicBezTo>
                      <a:pt x="738" y="227"/>
                      <a:pt x="739" y="226"/>
                      <a:pt x="739" y="225"/>
                    </a:cubicBezTo>
                    <a:cubicBezTo>
                      <a:pt x="740" y="223"/>
                      <a:pt x="740" y="221"/>
                      <a:pt x="742" y="221"/>
                    </a:cubicBezTo>
                    <a:cubicBezTo>
                      <a:pt x="743" y="221"/>
                      <a:pt x="745" y="219"/>
                      <a:pt x="746" y="220"/>
                    </a:cubicBezTo>
                    <a:cubicBezTo>
                      <a:pt x="747" y="221"/>
                      <a:pt x="748" y="220"/>
                      <a:pt x="749" y="220"/>
                    </a:cubicBezTo>
                    <a:cubicBezTo>
                      <a:pt x="756" y="205"/>
                      <a:pt x="756" y="205"/>
                      <a:pt x="756" y="205"/>
                    </a:cubicBezTo>
                    <a:cubicBezTo>
                      <a:pt x="765" y="193"/>
                      <a:pt x="774" y="182"/>
                      <a:pt x="782" y="169"/>
                    </a:cubicBezTo>
                    <a:cubicBezTo>
                      <a:pt x="785" y="162"/>
                      <a:pt x="785" y="162"/>
                      <a:pt x="785" y="162"/>
                    </a:cubicBezTo>
                    <a:cubicBezTo>
                      <a:pt x="791" y="153"/>
                      <a:pt x="793" y="153"/>
                      <a:pt x="798" y="142"/>
                    </a:cubicBezTo>
                    <a:cubicBezTo>
                      <a:pt x="798" y="142"/>
                      <a:pt x="798" y="142"/>
                      <a:pt x="798" y="142"/>
                    </a:cubicBezTo>
                    <a:cubicBezTo>
                      <a:pt x="800" y="140"/>
                      <a:pt x="800" y="138"/>
                      <a:pt x="801" y="136"/>
                    </a:cubicBezTo>
                    <a:cubicBezTo>
                      <a:pt x="806" y="133"/>
                      <a:pt x="810" y="128"/>
                      <a:pt x="811" y="122"/>
                    </a:cubicBezTo>
                    <a:cubicBezTo>
                      <a:pt x="812" y="121"/>
                      <a:pt x="811" y="119"/>
                      <a:pt x="813" y="120"/>
                    </a:cubicBezTo>
                    <a:cubicBezTo>
                      <a:pt x="814" y="120"/>
                      <a:pt x="815" y="118"/>
                      <a:pt x="817" y="120"/>
                    </a:cubicBezTo>
                    <a:cubicBezTo>
                      <a:pt x="818" y="121"/>
                      <a:pt x="819" y="118"/>
                      <a:pt x="821" y="121"/>
                    </a:cubicBezTo>
                    <a:cubicBezTo>
                      <a:pt x="821" y="122"/>
                      <a:pt x="822" y="122"/>
                      <a:pt x="822" y="122"/>
                    </a:cubicBezTo>
                    <a:cubicBezTo>
                      <a:pt x="823" y="123"/>
                      <a:pt x="822" y="125"/>
                      <a:pt x="824" y="125"/>
                    </a:cubicBezTo>
                    <a:cubicBezTo>
                      <a:pt x="824" y="125"/>
                      <a:pt x="824" y="127"/>
                      <a:pt x="826" y="127"/>
                    </a:cubicBezTo>
                    <a:cubicBezTo>
                      <a:pt x="827" y="127"/>
                      <a:pt x="828" y="126"/>
                      <a:pt x="828" y="127"/>
                    </a:cubicBezTo>
                    <a:cubicBezTo>
                      <a:pt x="830" y="129"/>
                      <a:pt x="831" y="127"/>
                      <a:pt x="831" y="128"/>
                    </a:cubicBezTo>
                    <a:cubicBezTo>
                      <a:pt x="831" y="129"/>
                      <a:pt x="833" y="134"/>
                      <a:pt x="834" y="134"/>
                    </a:cubicBezTo>
                    <a:cubicBezTo>
                      <a:pt x="839" y="134"/>
                      <a:pt x="835" y="135"/>
                      <a:pt x="838" y="136"/>
                    </a:cubicBezTo>
                    <a:cubicBezTo>
                      <a:pt x="839" y="136"/>
                      <a:pt x="839" y="139"/>
                      <a:pt x="841" y="139"/>
                    </a:cubicBezTo>
                    <a:cubicBezTo>
                      <a:pt x="843" y="139"/>
                      <a:pt x="840" y="140"/>
                      <a:pt x="843" y="141"/>
                    </a:cubicBezTo>
                    <a:cubicBezTo>
                      <a:pt x="843" y="142"/>
                      <a:pt x="843" y="142"/>
                      <a:pt x="843" y="142"/>
                    </a:cubicBezTo>
                    <a:cubicBezTo>
                      <a:pt x="844" y="143"/>
                      <a:pt x="849" y="147"/>
                      <a:pt x="850" y="146"/>
                    </a:cubicBezTo>
                    <a:cubicBezTo>
                      <a:pt x="853" y="146"/>
                      <a:pt x="855" y="151"/>
                      <a:pt x="858" y="151"/>
                    </a:cubicBezTo>
                    <a:cubicBezTo>
                      <a:pt x="858" y="151"/>
                      <a:pt x="858" y="153"/>
                      <a:pt x="858" y="153"/>
                    </a:cubicBezTo>
                    <a:cubicBezTo>
                      <a:pt x="860" y="152"/>
                      <a:pt x="860" y="156"/>
                      <a:pt x="861" y="154"/>
                    </a:cubicBezTo>
                    <a:cubicBezTo>
                      <a:pt x="863" y="152"/>
                      <a:pt x="863" y="154"/>
                      <a:pt x="865" y="154"/>
                    </a:cubicBezTo>
                    <a:cubicBezTo>
                      <a:pt x="866" y="153"/>
                      <a:pt x="866" y="153"/>
                      <a:pt x="868" y="155"/>
                    </a:cubicBezTo>
                    <a:cubicBezTo>
                      <a:pt x="870" y="157"/>
                      <a:pt x="874" y="157"/>
                      <a:pt x="877" y="154"/>
                    </a:cubicBezTo>
                    <a:cubicBezTo>
                      <a:pt x="877" y="154"/>
                      <a:pt x="882" y="156"/>
                      <a:pt x="882" y="156"/>
                    </a:cubicBezTo>
                    <a:cubicBezTo>
                      <a:pt x="884" y="158"/>
                      <a:pt x="886" y="156"/>
                      <a:pt x="887" y="157"/>
                    </a:cubicBezTo>
                    <a:cubicBezTo>
                      <a:pt x="888" y="159"/>
                      <a:pt x="891" y="157"/>
                      <a:pt x="893" y="158"/>
                    </a:cubicBezTo>
                    <a:cubicBezTo>
                      <a:pt x="893" y="158"/>
                      <a:pt x="895" y="161"/>
                      <a:pt x="896" y="162"/>
                    </a:cubicBezTo>
                    <a:cubicBezTo>
                      <a:pt x="896" y="162"/>
                      <a:pt x="898" y="161"/>
                      <a:pt x="900" y="161"/>
                    </a:cubicBezTo>
                    <a:cubicBezTo>
                      <a:pt x="902" y="160"/>
                      <a:pt x="904" y="161"/>
                      <a:pt x="904" y="161"/>
                    </a:cubicBezTo>
                    <a:cubicBezTo>
                      <a:pt x="905" y="161"/>
                      <a:pt x="905" y="160"/>
                      <a:pt x="906" y="161"/>
                    </a:cubicBezTo>
                    <a:cubicBezTo>
                      <a:pt x="907" y="162"/>
                      <a:pt x="910" y="162"/>
                      <a:pt x="911" y="162"/>
                    </a:cubicBezTo>
                    <a:cubicBezTo>
                      <a:pt x="912" y="162"/>
                      <a:pt x="912" y="164"/>
                      <a:pt x="912" y="165"/>
                    </a:cubicBezTo>
                    <a:cubicBezTo>
                      <a:pt x="913" y="166"/>
                      <a:pt x="916" y="166"/>
                      <a:pt x="916" y="169"/>
                    </a:cubicBezTo>
                    <a:cubicBezTo>
                      <a:pt x="916" y="171"/>
                      <a:pt x="919" y="173"/>
                      <a:pt x="919" y="176"/>
                    </a:cubicBezTo>
                    <a:cubicBezTo>
                      <a:pt x="919" y="179"/>
                      <a:pt x="921" y="176"/>
                      <a:pt x="922" y="176"/>
                    </a:cubicBezTo>
                    <a:cubicBezTo>
                      <a:pt x="922" y="176"/>
                      <a:pt x="922" y="175"/>
                      <a:pt x="922" y="174"/>
                    </a:cubicBezTo>
                    <a:cubicBezTo>
                      <a:pt x="923" y="171"/>
                      <a:pt x="927" y="172"/>
                      <a:pt x="929" y="172"/>
                    </a:cubicBezTo>
                    <a:cubicBezTo>
                      <a:pt x="930" y="171"/>
                      <a:pt x="931" y="170"/>
                      <a:pt x="933" y="169"/>
                    </a:cubicBezTo>
                    <a:cubicBezTo>
                      <a:pt x="934" y="169"/>
                      <a:pt x="934" y="168"/>
                      <a:pt x="936" y="168"/>
                    </a:cubicBezTo>
                    <a:cubicBezTo>
                      <a:pt x="937" y="168"/>
                      <a:pt x="938" y="165"/>
                      <a:pt x="940" y="164"/>
                    </a:cubicBezTo>
                    <a:cubicBezTo>
                      <a:pt x="941" y="163"/>
                      <a:pt x="943" y="166"/>
                      <a:pt x="944" y="164"/>
                    </a:cubicBezTo>
                    <a:cubicBezTo>
                      <a:pt x="944" y="163"/>
                      <a:pt x="946" y="166"/>
                      <a:pt x="946" y="166"/>
                    </a:cubicBezTo>
                    <a:cubicBezTo>
                      <a:pt x="946" y="167"/>
                      <a:pt x="949" y="166"/>
                      <a:pt x="950" y="167"/>
                    </a:cubicBezTo>
                    <a:cubicBezTo>
                      <a:pt x="950" y="167"/>
                      <a:pt x="954" y="166"/>
                      <a:pt x="954" y="166"/>
                    </a:cubicBezTo>
                    <a:cubicBezTo>
                      <a:pt x="955" y="166"/>
                      <a:pt x="960" y="169"/>
                      <a:pt x="960" y="166"/>
                    </a:cubicBezTo>
                    <a:cubicBezTo>
                      <a:pt x="960" y="161"/>
                      <a:pt x="966" y="160"/>
                      <a:pt x="969" y="156"/>
                    </a:cubicBezTo>
                    <a:cubicBezTo>
                      <a:pt x="970" y="155"/>
                      <a:pt x="973" y="155"/>
                      <a:pt x="973" y="153"/>
                    </a:cubicBezTo>
                    <a:cubicBezTo>
                      <a:pt x="973" y="151"/>
                      <a:pt x="975" y="150"/>
                      <a:pt x="973" y="148"/>
                    </a:cubicBezTo>
                    <a:cubicBezTo>
                      <a:pt x="972" y="146"/>
                      <a:pt x="975" y="143"/>
                      <a:pt x="975" y="140"/>
                    </a:cubicBezTo>
                    <a:cubicBezTo>
                      <a:pt x="975" y="140"/>
                      <a:pt x="974" y="139"/>
                      <a:pt x="975" y="138"/>
                    </a:cubicBezTo>
                    <a:cubicBezTo>
                      <a:pt x="976" y="135"/>
                      <a:pt x="970" y="130"/>
                      <a:pt x="973" y="126"/>
                    </a:cubicBezTo>
                    <a:cubicBezTo>
                      <a:pt x="980" y="86"/>
                      <a:pt x="980" y="86"/>
                      <a:pt x="980" y="86"/>
                    </a:cubicBezTo>
                    <a:cubicBezTo>
                      <a:pt x="979" y="86"/>
                      <a:pt x="981" y="83"/>
                      <a:pt x="980" y="82"/>
                    </a:cubicBezTo>
                    <a:cubicBezTo>
                      <a:pt x="979" y="82"/>
                      <a:pt x="981" y="78"/>
                      <a:pt x="981" y="77"/>
                    </a:cubicBezTo>
                    <a:cubicBezTo>
                      <a:pt x="981" y="77"/>
                      <a:pt x="985" y="69"/>
                      <a:pt x="986" y="69"/>
                    </a:cubicBezTo>
                    <a:cubicBezTo>
                      <a:pt x="987" y="69"/>
                      <a:pt x="987" y="66"/>
                      <a:pt x="988" y="68"/>
                    </a:cubicBezTo>
                    <a:cubicBezTo>
                      <a:pt x="989" y="68"/>
                      <a:pt x="991" y="64"/>
                      <a:pt x="992" y="64"/>
                    </a:cubicBezTo>
                    <a:cubicBezTo>
                      <a:pt x="993" y="64"/>
                      <a:pt x="995" y="59"/>
                      <a:pt x="995" y="58"/>
                    </a:cubicBezTo>
                    <a:cubicBezTo>
                      <a:pt x="995" y="57"/>
                      <a:pt x="998" y="53"/>
                      <a:pt x="999" y="53"/>
                    </a:cubicBezTo>
                    <a:cubicBezTo>
                      <a:pt x="1001" y="52"/>
                      <a:pt x="1001" y="50"/>
                      <a:pt x="1004" y="50"/>
                    </a:cubicBezTo>
                    <a:cubicBezTo>
                      <a:pt x="1005" y="50"/>
                      <a:pt x="1006" y="50"/>
                      <a:pt x="1007" y="50"/>
                    </a:cubicBezTo>
                    <a:cubicBezTo>
                      <a:pt x="1014" y="50"/>
                      <a:pt x="1022" y="53"/>
                      <a:pt x="1029" y="55"/>
                    </a:cubicBezTo>
                    <a:cubicBezTo>
                      <a:pt x="1030" y="54"/>
                      <a:pt x="1035" y="52"/>
                      <a:pt x="1035" y="51"/>
                    </a:cubicBezTo>
                    <a:cubicBezTo>
                      <a:pt x="1035" y="51"/>
                      <a:pt x="1038" y="51"/>
                      <a:pt x="1038" y="51"/>
                    </a:cubicBezTo>
                    <a:cubicBezTo>
                      <a:pt x="1039" y="51"/>
                      <a:pt x="1039" y="49"/>
                      <a:pt x="1040" y="51"/>
                    </a:cubicBezTo>
                    <a:cubicBezTo>
                      <a:pt x="1040" y="52"/>
                      <a:pt x="1040" y="52"/>
                      <a:pt x="1040" y="52"/>
                    </a:cubicBezTo>
                    <a:cubicBezTo>
                      <a:pt x="1044" y="51"/>
                      <a:pt x="1051" y="51"/>
                      <a:pt x="1053" y="49"/>
                    </a:cubicBezTo>
                    <a:cubicBezTo>
                      <a:pt x="1054" y="49"/>
                      <a:pt x="1054" y="49"/>
                      <a:pt x="1054" y="48"/>
                    </a:cubicBezTo>
                    <a:cubicBezTo>
                      <a:pt x="1054" y="46"/>
                      <a:pt x="1056" y="45"/>
                      <a:pt x="1057" y="43"/>
                    </a:cubicBezTo>
                    <a:cubicBezTo>
                      <a:pt x="1058" y="42"/>
                      <a:pt x="1061" y="43"/>
                      <a:pt x="1062" y="40"/>
                    </a:cubicBezTo>
                    <a:cubicBezTo>
                      <a:pt x="1062" y="39"/>
                      <a:pt x="1062" y="39"/>
                      <a:pt x="1062" y="39"/>
                    </a:cubicBezTo>
                    <a:cubicBezTo>
                      <a:pt x="1065" y="38"/>
                      <a:pt x="1067" y="35"/>
                      <a:pt x="1066" y="32"/>
                    </a:cubicBezTo>
                    <a:cubicBezTo>
                      <a:pt x="1065" y="28"/>
                      <a:pt x="1069" y="28"/>
                      <a:pt x="1072" y="27"/>
                    </a:cubicBezTo>
                    <a:cubicBezTo>
                      <a:pt x="1074" y="26"/>
                      <a:pt x="1070" y="20"/>
                      <a:pt x="1069" y="18"/>
                    </a:cubicBezTo>
                    <a:cubicBezTo>
                      <a:pt x="1069" y="16"/>
                      <a:pt x="1070" y="13"/>
                      <a:pt x="1070" y="11"/>
                    </a:cubicBezTo>
                    <a:cubicBezTo>
                      <a:pt x="1071" y="9"/>
                      <a:pt x="1075" y="7"/>
                      <a:pt x="1076" y="7"/>
                    </a:cubicBezTo>
                    <a:cubicBezTo>
                      <a:pt x="1078" y="7"/>
                      <a:pt x="1078" y="3"/>
                      <a:pt x="1080" y="2"/>
                    </a:cubicBezTo>
                    <a:cubicBezTo>
                      <a:pt x="1082" y="1"/>
                      <a:pt x="1081" y="0"/>
                      <a:pt x="1084" y="1"/>
                    </a:cubicBezTo>
                    <a:cubicBezTo>
                      <a:pt x="1086" y="1"/>
                      <a:pt x="1087" y="1"/>
                      <a:pt x="1089" y="1"/>
                    </a:cubicBezTo>
                    <a:cubicBezTo>
                      <a:pt x="1089" y="1"/>
                      <a:pt x="1093" y="3"/>
                      <a:pt x="1094" y="2"/>
                    </a:cubicBezTo>
                    <a:cubicBezTo>
                      <a:pt x="1096" y="1"/>
                      <a:pt x="1096" y="0"/>
                      <a:pt x="1098" y="2"/>
                    </a:cubicBezTo>
                    <a:cubicBezTo>
                      <a:pt x="1100" y="4"/>
                      <a:pt x="1102" y="6"/>
                      <a:pt x="1106" y="6"/>
                    </a:cubicBezTo>
                    <a:cubicBezTo>
                      <a:pt x="1106" y="8"/>
                      <a:pt x="1111" y="8"/>
                      <a:pt x="1111" y="10"/>
                    </a:cubicBezTo>
                    <a:cubicBezTo>
                      <a:pt x="1112" y="13"/>
                      <a:pt x="1116" y="11"/>
                      <a:pt x="1118" y="10"/>
                    </a:cubicBezTo>
                    <a:cubicBezTo>
                      <a:pt x="1119" y="10"/>
                      <a:pt x="1115" y="5"/>
                      <a:pt x="1120" y="7"/>
                    </a:cubicBezTo>
                    <a:cubicBezTo>
                      <a:pt x="1122" y="7"/>
                      <a:pt x="1121" y="7"/>
                      <a:pt x="1123" y="7"/>
                    </a:cubicBezTo>
                    <a:cubicBezTo>
                      <a:pt x="1124" y="6"/>
                      <a:pt x="1127" y="7"/>
                      <a:pt x="1128" y="7"/>
                    </a:cubicBezTo>
                    <a:cubicBezTo>
                      <a:pt x="1130" y="7"/>
                      <a:pt x="1130" y="5"/>
                      <a:pt x="1133" y="5"/>
                    </a:cubicBezTo>
                    <a:cubicBezTo>
                      <a:pt x="1134" y="6"/>
                      <a:pt x="1136" y="6"/>
                      <a:pt x="1137" y="7"/>
                    </a:cubicBezTo>
                    <a:cubicBezTo>
                      <a:pt x="1137" y="8"/>
                      <a:pt x="1136" y="9"/>
                      <a:pt x="1137" y="9"/>
                    </a:cubicBezTo>
                    <a:cubicBezTo>
                      <a:pt x="1137" y="10"/>
                      <a:pt x="1138" y="10"/>
                      <a:pt x="1139" y="13"/>
                    </a:cubicBezTo>
                    <a:cubicBezTo>
                      <a:pt x="1139" y="14"/>
                      <a:pt x="1136" y="14"/>
                      <a:pt x="1137" y="16"/>
                    </a:cubicBezTo>
                    <a:cubicBezTo>
                      <a:pt x="1137" y="18"/>
                      <a:pt x="1133" y="19"/>
                      <a:pt x="1138" y="20"/>
                    </a:cubicBezTo>
                    <a:cubicBezTo>
                      <a:pt x="1138" y="21"/>
                      <a:pt x="1138" y="22"/>
                      <a:pt x="1137" y="23"/>
                    </a:cubicBezTo>
                    <a:cubicBezTo>
                      <a:pt x="1137" y="24"/>
                      <a:pt x="1140" y="26"/>
                      <a:pt x="1138" y="26"/>
                    </a:cubicBezTo>
                    <a:cubicBezTo>
                      <a:pt x="1135" y="26"/>
                      <a:pt x="1137" y="29"/>
                      <a:pt x="1135" y="28"/>
                    </a:cubicBezTo>
                    <a:cubicBezTo>
                      <a:pt x="1131" y="27"/>
                      <a:pt x="1132" y="29"/>
                      <a:pt x="1129" y="29"/>
                    </a:cubicBezTo>
                    <a:cubicBezTo>
                      <a:pt x="1128" y="28"/>
                      <a:pt x="1124" y="35"/>
                      <a:pt x="1128" y="34"/>
                    </a:cubicBezTo>
                    <a:cubicBezTo>
                      <a:pt x="1130" y="33"/>
                      <a:pt x="1129" y="35"/>
                      <a:pt x="1129" y="36"/>
                    </a:cubicBezTo>
                    <a:cubicBezTo>
                      <a:pt x="1131" y="45"/>
                      <a:pt x="1144" y="45"/>
                      <a:pt x="1142" y="51"/>
                    </a:cubicBezTo>
                    <a:cubicBezTo>
                      <a:pt x="1142" y="51"/>
                      <a:pt x="1144" y="51"/>
                      <a:pt x="1145" y="51"/>
                    </a:cubicBezTo>
                    <a:cubicBezTo>
                      <a:pt x="1146" y="52"/>
                      <a:pt x="1139" y="56"/>
                      <a:pt x="1139" y="57"/>
                    </a:cubicBezTo>
                    <a:cubicBezTo>
                      <a:pt x="1140" y="59"/>
                      <a:pt x="1136" y="59"/>
                      <a:pt x="1135" y="60"/>
                    </a:cubicBezTo>
                    <a:cubicBezTo>
                      <a:pt x="1133" y="61"/>
                      <a:pt x="1139" y="66"/>
                      <a:pt x="1140" y="66"/>
                    </a:cubicBezTo>
                    <a:cubicBezTo>
                      <a:pt x="1142" y="65"/>
                      <a:pt x="1143" y="67"/>
                      <a:pt x="1143" y="68"/>
                    </a:cubicBezTo>
                    <a:cubicBezTo>
                      <a:pt x="1143" y="69"/>
                      <a:pt x="1144" y="68"/>
                      <a:pt x="1144" y="68"/>
                    </a:cubicBezTo>
                    <a:cubicBezTo>
                      <a:pt x="1145" y="68"/>
                      <a:pt x="1146" y="73"/>
                      <a:pt x="1148" y="72"/>
                    </a:cubicBezTo>
                    <a:cubicBezTo>
                      <a:pt x="1148" y="71"/>
                      <a:pt x="1155" y="76"/>
                      <a:pt x="1156" y="77"/>
                    </a:cubicBezTo>
                    <a:cubicBezTo>
                      <a:pt x="1156" y="77"/>
                      <a:pt x="1154" y="78"/>
                      <a:pt x="1156" y="80"/>
                    </a:cubicBezTo>
                    <a:cubicBezTo>
                      <a:pt x="1157" y="81"/>
                      <a:pt x="1159" y="85"/>
                      <a:pt x="1161" y="84"/>
                    </a:cubicBezTo>
                    <a:cubicBezTo>
                      <a:pt x="1167" y="81"/>
                      <a:pt x="1162" y="87"/>
                      <a:pt x="1165" y="87"/>
                    </a:cubicBezTo>
                    <a:cubicBezTo>
                      <a:pt x="1169" y="87"/>
                      <a:pt x="1165" y="88"/>
                      <a:pt x="1167" y="89"/>
                    </a:cubicBezTo>
                    <a:cubicBezTo>
                      <a:pt x="1170" y="91"/>
                      <a:pt x="1167" y="93"/>
                      <a:pt x="1165" y="94"/>
                    </a:cubicBezTo>
                    <a:cubicBezTo>
                      <a:pt x="1165" y="95"/>
                      <a:pt x="1165" y="96"/>
                      <a:pt x="1166" y="97"/>
                    </a:cubicBezTo>
                    <a:cubicBezTo>
                      <a:pt x="1167" y="99"/>
                      <a:pt x="1165" y="100"/>
                      <a:pt x="1167" y="102"/>
                    </a:cubicBezTo>
                    <a:cubicBezTo>
                      <a:pt x="1167" y="103"/>
                      <a:pt x="1167" y="103"/>
                      <a:pt x="1167" y="104"/>
                    </a:cubicBezTo>
                    <a:cubicBezTo>
                      <a:pt x="1167" y="107"/>
                      <a:pt x="1171" y="105"/>
                      <a:pt x="1172" y="106"/>
                    </a:cubicBezTo>
                    <a:cubicBezTo>
                      <a:pt x="1172" y="108"/>
                      <a:pt x="1177" y="111"/>
                      <a:pt x="1177" y="112"/>
                    </a:cubicBezTo>
                    <a:cubicBezTo>
                      <a:pt x="1177" y="114"/>
                      <a:pt x="1184" y="113"/>
                      <a:pt x="1184" y="114"/>
                    </a:cubicBezTo>
                    <a:cubicBezTo>
                      <a:pt x="1184" y="118"/>
                      <a:pt x="1190" y="119"/>
                      <a:pt x="1188" y="124"/>
                    </a:cubicBezTo>
                    <a:cubicBezTo>
                      <a:pt x="1190" y="125"/>
                      <a:pt x="1188" y="127"/>
                      <a:pt x="1192" y="127"/>
                    </a:cubicBezTo>
                    <a:cubicBezTo>
                      <a:pt x="1193" y="127"/>
                      <a:pt x="1195" y="126"/>
                      <a:pt x="1196" y="127"/>
                    </a:cubicBezTo>
                    <a:cubicBezTo>
                      <a:pt x="1198" y="129"/>
                      <a:pt x="1198" y="129"/>
                      <a:pt x="1201" y="128"/>
                    </a:cubicBezTo>
                    <a:cubicBezTo>
                      <a:pt x="1201" y="128"/>
                      <a:pt x="1202" y="126"/>
                      <a:pt x="1204" y="125"/>
                    </a:cubicBezTo>
                    <a:cubicBezTo>
                      <a:pt x="1206" y="124"/>
                      <a:pt x="1210" y="124"/>
                      <a:pt x="1210" y="125"/>
                    </a:cubicBezTo>
                    <a:cubicBezTo>
                      <a:pt x="1210" y="125"/>
                      <a:pt x="1215" y="127"/>
                      <a:pt x="1216" y="127"/>
                    </a:cubicBezTo>
                    <a:cubicBezTo>
                      <a:pt x="1218" y="126"/>
                      <a:pt x="1221" y="126"/>
                      <a:pt x="1222" y="129"/>
                    </a:cubicBezTo>
                    <a:cubicBezTo>
                      <a:pt x="1222" y="130"/>
                      <a:pt x="1221" y="131"/>
                      <a:pt x="1221" y="133"/>
                    </a:cubicBezTo>
                    <a:cubicBezTo>
                      <a:pt x="1221" y="136"/>
                      <a:pt x="1229" y="142"/>
                      <a:pt x="1228" y="144"/>
                    </a:cubicBezTo>
                    <a:cubicBezTo>
                      <a:pt x="1228" y="147"/>
                      <a:pt x="1228" y="148"/>
                      <a:pt x="1231" y="148"/>
                    </a:cubicBezTo>
                    <a:cubicBezTo>
                      <a:pt x="1232" y="148"/>
                      <a:pt x="1235" y="149"/>
                      <a:pt x="1235" y="149"/>
                    </a:cubicBezTo>
                    <a:cubicBezTo>
                      <a:pt x="1238" y="147"/>
                      <a:pt x="1241" y="152"/>
                      <a:pt x="1241" y="145"/>
                    </a:cubicBezTo>
                    <a:cubicBezTo>
                      <a:pt x="1241" y="144"/>
                      <a:pt x="1246" y="145"/>
                      <a:pt x="1247" y="146"/>
                    </a:cubicBezTo>
                    <a:cubicBezTo>
                      <a:pt x="1251" y="148"/>
                      <a:pt x="1248" y="146"/>
                      <a:pt x="1247" y="153"/>
                    </a:cubicBezTo>
                    <a:cubicBezTo>
                      <a:pt x="1246" y="157"/>
                      <a:pt x="1248" y="157"/>
                      <a:pt x="1249" y="160"/>
                    </a:cubicBezTo>
                    <a:cubicBezTo>
                      <a:pt x="1249" y="161"/>
                      <a:pt x="1251" y="161"/>
                      <a:pt x="1252" y="161"/>
                    </a:cubicBezTo>
                    <a:cubicBezTo>
                      <a:pt x="1254" y="161"/>
                      <a:pt x="1253" y="164"/>
                      <a:pt x="1255" y="163"/>
                    </a:cubicBezTo>
                    <a:cubicBezTo>
                      <a:pt x="1256" y="163"/>
                      <a:pt x="1256" y="163"/>
                      <a:pt x="1256" y="164"/>
                    </a:cubicBezTo>
                    <a:cubicBezTo>
                      <a:pt x="1257" y="166"/>
                      <a:pt x="1260" y="166"/>
                      <a:pt x="1261" y="168"/>
                    </a:cubicBezTo>
                    <a:cubicBezTo>
                      <a:pt x="1264" y="172"/>
                      <a:pt x="1263" y="169"/>
                      <a:pt x="1261" y="170"/>
                    </a:cubicBezTo>
                    <a:cubicBezTo>
                      <a:pt x="1260" y="171"/>
                      <a:pt x="1261" y="173"/>
                      <a:pt x="1261" y="173"/>
                    </a:cubicBezTo>
                    <a:cubicBezTo>
                      <a:pt x="1263" y="176"/>
                      <a:pt x="1261" y="178"/>
                      <a:pt x="1263" y="181"/>
                    </a:cubicBezTo>
                    <a:cubicBezTo>
                      <a:pt x="1266" y="184"/>
                      <a:pt x="1265" y="183"/>
                      <a:pt x="1265" y="187"/>
                    </a:cubicBezTo>
                    <a:cubicBezTo>
                      <a:pt x="1265" y="189"/>
                      <a:pt x="1261" y="192"/>
                      <a:pt x="1266" y="193"/>
                    </a:cubicBezTo>
                    <a:cubicBezTo>
                      <a:pt x="1268" y="194"/>
                      <a:pt x="1267" y="196"/>
                      <a:pt x="1266" y="197"/>
                    </a:cubicBezTo>
                    <a:cubicBezTo>
                      <a:pt x="1265" y="197"/>
                      <a:pt x="1266" y="198"/>
                      <a:pt x="1266" y="199"/>
                    </a:cubicBezTo>
                    <a:cubicBezTo>
                      <a:pt x="1266" y="200"/>
                      <a:pt x="1263" y="199"/>
                      <a:pt x="1265" y="202"/>
                    </a:cubicBezTo>
                    <a:cubicBezTo>
                      <a:pt x="1266" y="204"/>
                      <a:pt x="1265" y="207"/>
                      <a:pt x="1267" y="208"/>
                    </a:cubicBezTo>
                    <a:cubicBezTo>
                      <a:pt x="1268" y="209"/>
                      <a:pt x="1267" y="209"/>
                      <a:pt x="1267" y="210"/>
                    </a:cubicBezTo>
                    <a:cubicBezTo>
                      <a:pt x="1267" y="211"/>
                      <a:pt x="1270" y="215"/>
                      <a:pt x="1270" y="217"/>
                    </a:cubicBezTo>
                    <a:cubicBezTo>
                      <a:pt x="1270" y="219"/>
                      <a:pt x="1271" y="217"/>
                      <a:pt x="1271" y="220"/>
                    </a:cubicBezTo>
                    <a:cubicBezTo>
                      <a:pt x="1271" y="222"/>
                      <a:pt x="1273" y="223"/>
                      <a:pt x="1273" y="224"/>
                    </a:cubicBezTo>
                    <a:cubicBezTo>
                      <a:pt x="1273" y="227"/>
                      <a:pt x="1276" y="229"/>
                      <a:pt x="1276" y="232"/>
                    </a:cubicBezTo>
                    <a:cubicBezTo>
                      <a:pt x="1276" y="233"/>
                      <a:pt x="1280" y="231"/>
                      <a:pt x="1281" y="234"/>
                    </a:cubicBezTo>
                    <a:cubicBezTo>
                      <a:pt x="1282" y="234"/>
                      <a:pt x="1282" y="235"/>
                      <a:pt x="1283" y="236"/>
                    </a:cubicBezTo>
                    <a:cubicBezTo>
                      <a:pt x="1286" y="237"/>
                      <a:pt x="1284" y="240"/>
                      <a:pt x="1285" y="242"/>
                    </a:cubicBezTo>
                    <a:cubicBezTo>
                      <a:pt x="1285" y="243"/>
                      <a:pt x="1286" y="243"/>
                      <a:pt x="1286" y="243"/>
                    </a:cubicBezTo>
                    <a:cubicBezTo>
                      <a:pt x="1287" y="245"/>
                      <a:pt x="1283" y="248"/>
                      <a:pt x="1286" y="251"/>
                    </a:cubicBezTo>
                    <a:cubicBezTo>
                      <a:pt x="1288" y="252"/>
                      <a:pt x="1286" y="253"/>
                      <a:pt x="1288" y="255"/>
                    </a:cubicBezTo>
                    <a:cubicBezTo>
                      <a:pt x="1288" y="255"/>
                      <a:pt x="1289" y="259"/>
                      <a:pt x="1290" y="259"/>
                    </a:cubicBezTo>
                    <a:cubicBezTo>
                      <a:pt x="1285" y="271"/>
                      <a:pt x="1285" y="271"/>
                      <a:pt x="1285" y="271"/>
                    </a:cubicBezTo>
                    <a:cubicBezTo>
                      <a:pt x="1288" y="272"/>
                      <a:pt x="1291" y="272"/>
                      <a:pt x="1288" y="275"/>
                    </a:cubicBezTo>
                    <a:cubicBezTo>
                      <a:pt x="1287" y="276"/>
                      <a:pt x="1287" y="278"/>
                      <a:pt x="1286" y="278"/>
                    </a:cubicBezTo>
                    <a:cubicBezTo>
                      <a:pt x="1282" y="285"/>
                      <a:pt x="1282" y="285"/>
                      <a:pt x="1282" y="285"/>
                    </a:cubicBezTo>
                    <a:cubicBezTo>
                      <a:pt x="1280" y="290"/>
                      <a:pt x="1280" y="290"/>
                      <a:pt x="1276" y="293"/>
                    </a:cubicBezTo>
                    <a:cubicBezTo>
                      <a:pt x="1273" y="295"/>
                      <a:pt x="1275" y="299"/>
                      <a:pt x="1276" y="301"/>
                    </a:cubicBezTo>
                    <a:cubicBezTo>
                      <a:pt x="1276" y="303"/>
                      <a:pt x="1276" y="303"/>
                      <a:pt x="1276" y="303"/>
                    </a:cubicBezTo>
                    <a:cubicBezTo>
                      <a:pt x="1279" y="311"/>
                      <a:pt x="1279" y="311"/>
                      <a:pt x="1279" y="311"/>
                    </a:cubicBezTo>
                    <a:cubicBezTo>
                      <a:pt x="1278" y="314"/>
                      <a:pt x="1277" y="316"/>
                      <a:pt x="1278" y="318"/>
                    </a:cubicBezTo>
                    <a:cubicBezTo>
                      <a:pt x="1278" y="318"/>
                      <a:pt x="1278" y="321"/>
                      <a:pt x="1278" y="321"/>
                    </a:cubicBezTo>
                    <a:cubicBezTo>
                      <a:pt x="1265" y="331"/>
                      <a:pt x="1265" y="331"/>
                      <a:pt x="1265" y="331"/>
                    </a:cubicBezTo>
                    <a:cubicBezTo>
                      <a:pt x="1254" y="344"/>
                      <a:pt x="1254" y="344"/>
                      <a:pt x="1254" y="344"/>
                    </a:cubicBezTo>
                    <a:cubicBezTo>
                      <a:pt x="1252" y="351"/>
                      <a:pt x="1249" y="358"/>
                      <a:pt x="1248" y="365"/>
                    </a:cubicBezTo>
                    <a:cubicBezTo>
                      <a:pt x="1250" y="368"/>
                      <a:pt x="1254" y="370"/>
                      <a:pt x="1253" y="374"/>
                    </a:cubicBezTo>
                    <a:cubicBezTo>
                      <a:pt x="1254" y="381"/>
                      <a:pt x="1254" y="381"/>
                      <a:pt x="1254" y="381"/>
                    </a:cubicBezTo>
                    <a:cubicBezTo>
                      <a:pt x="1253" y="384"/>
                      <a:pt x="1253" y="384"/>
                      <a:pt x="1253" y="384"/>
                    </a:cubicBezTo>
                    <a:cubicBezTo>
                      <a:pt x="1255" y="384"/>
                      <a:pt x="1255" y="384"/>
                      <a:pt x="1255" y="384"/>
                    </a:cubicBezTo>
                    <a:cubicBezTo>
                      <a:pt x="1258" y="386"/>
                      <a:pt x="1258" y="386"/>
                      <a:pt x="1258" y="386"/>
                    </a:cubicBezTo>
                    <a:cubicBezTo>
                      <a:pt x="1258" y="389"/>
                      <a:pt x="1258" y="389"/>
                      <a:pt x="1258" y="389"/>
                    </a:cubicBezTo>
                    <a:cubicBezTo>
                      <a:pt x="1256" y="392"/>
                      <a:pt x="1256" y="392"/>
                      <a:pt x="1256" y="392"/>
                    </a:cubicBezTo>
                    <a:cubicBezTo>
                      <a:pt x="1257" y="393"/>
                      <a:pt x="1257" y="393"/>
                      <a:pt x="1257" y="393"/>
                    </a:cubicBezTo>
                    <a:cubicBezTo>
                      <a:pt x="1257" y="394"/>
                      <a:pt x="1257" y="394"/>
                      <a:pt x="1257" y="394"/>
                    </a:cubicBezTo>
                    <a:cubicBezTo>
                      <a:pt x="1262" y="394"/>
                      <a:pt x="1262" y="394"/>
                      <a:pt x="1262" y="394"/>
                    </a:cubicBezTo>
                    <a:cubicBezTo>
                      <a:pt x="1264" y="393"/>
                      <a:pt x="1264" y="393"/>
                      <a:pt x="1264" y="393"/>
                    </a:cubicBezTo>
                    <a:cubicBezTo>
                      <a:pt x="1267" y="394"/>
                      <a:pt x="1267" y="394"/>
                      <a:pt x="1267" y="394"/>
                    </a:cubicBezTo>
                    <a:cubicBezTo>
                      <a:pt x="1272" y="394"/>
                      <a:pt x="1272" y="394"/>
                      <a:pt x="1272" y="394"/>
                    </a:cubicBezTo>
                    <a:cubicBezTo>
                      <a:pt x="1273" y="394"/>
                      <a:pt x="1273" y="394"/>
                      <a:pt x="1273" y="394"/>
                    </a:cubicBezTo>
                    <a:cubicBezTo>
                      <a:pt x="1275" y="396"/>
                      <a:pt x="1275" y="396"/>
                      <a:pt x="1275" y="396"/>
                    </a:cubicBezTo>
                    <a:cubicBezTo>
                      <a:pt x="1275" y="399"/>
                      <a:pt x="1276" y="400"/>
                      <a:pt x="1278" y="400"/>
                    </a:cubicBezTo>
                    <a:cubicBezTo>
                      <a:pt x="1279" y="402"/>
                      <a:pt x="1279" y="402"/>
                      <a:pt x="1279" y="402"/>
                    </a:cubicBezTo>
                    <a:cubicBezTo>
                      <a:pt x="1284" y="404"/>
                      <a:pt x="1284" y="404"/>
                      <a:pt x="1284" y="404"/>
                    </a:cubicBezTo>
                    <a:cubicBezTo>
                      <a:pt x="1287" y="406"/>
                      <a:pt x="1287" y="406"/>
                      <a:pt x="1287" y="406"/>
                    </a:cubicBezTo>
                    <a:cubicBezTo>
                      <a:pt x="1288" y="406"/>
                      <a:pt x="1288" y="406"/>
                      <a:pt x="1288" y="406"/>
                    </a:cubicBezTo>
                    <a:cubicBezTo>
                      <a:pt x="1288" y="404"/>
                      <a:pt x="1288" y="404"/>
                      <a:pt x="1288" y="404"/>
                    </a:cubicBezTo>
                    <a:cubicBezTo>
                      <a:pt x="1292" y="402"/>
                      <a:pt x="1292" y="402"/>
                      <a:pt x="1292" y="402"/>
                    </a:cubicBezTo>
                    <a:cubicBezTo>
                      <a:pt x="1295" y="408"/>
                      <a:pt x="1295" y="408"/>
                      <a:pt x="1295" y="408"/>
                    </a:cubicBezTo>
                    <a:cubicBezTo>
                      <a:pt x="1298" y="411"/>
                      <a:pt x="1298" y="411"/>
                      <a:pt x="1298" y="411"/>
                    </a:cubicBezTo>
                    <a:cubicBezTo>
                      <a:pt x="1299" y="410"/>
                      <a:pt x="1299" y="410"/>
                      <a:pt x="1299" y="410"/>
                    </a:cubicBezTo>
                    <a:cubicBezTo>
                      <a:pt x="1300" y="411"/>
                      <a:pt x="1301" y="411"/>
                      <a:pt x="1302" y="412"/>
                    </a:cubicBezTo>
                    <a:cubicBezTo>
                      <a:pt x="1305" y="413"/>
                      <a:pt x="1310" y="412"/>
                      <a:pt x="1313" y="412"/>
                    </a:cubicBezTo>
                    <a:cubicBezTo>
                      <a:pt x="1319" y="413"/>
                      <a:pt x="1324" y="414"/>
                      <a:pt x="1329" y="414"/>
                    </a:cubicBezTo>
                    <a:cubicBezTo>
                      <a:pt x="1333" y="414"/>
                      <a:pt x="1337" y="419"/>
                      <a:pt x="1340" y="422"/>
                    </a:cubicBezTo>
                    <a:cubicBezTo>
                      <a:pt x="1341" y="421"/>
                      <a:pt x="1341" y="421"/>
                      <a:pt x="1341" y="421"/>
                    </a:cubicBezTo>
                    <a:cubicBezTo>
                      <a:pt x="1343" y="422"/>
                      <a:pt x="1343" y="422"/>
                      <a:pt x="1345" y="421"/>
                    </a:cubicBezTo>
                    <a:cubicBezTo>
                      <a:pt x="1347" y="423"/>
                      <a:pt x="1347" y="423"/>
                      <a:pt x="1347" y="423"/>
                    </a:cubicBezTo>
                    <a:cubicBezTo>
                      <a:pt x="1351" y="423"/>
                      <a:pt x="1351" y="423"/>
                      <a:pt x="1351" y="423"/>
                    </a:cubicBezTo>
                    <a:cubicBezTo>
                      <a:pt x="1355" y="425"/>
                      <a:pt x="1356" y="426"/>
                      <a:pt x="1360" y="424"/>
                    </a:cubicBezTo>
                    <a:cubicBezTo>
                      <a:pt x="1361" y="423"/>
                      <a:pt x="1369" y="425"/>
                      <a:pt x="1372" y="424"/>
                    </a:cubicBezTo>
                    <a:cubicBezTo>
                      <a:pt x="1375" y="423"/>
                      <a:pt x="1377" y="425"/>
                      <a:pt x="1381" y="424"/>
                    </a:cubicBezTo>
                    <a:cubicBezTo>
                      <a:pt x="1382" y="424"/>
                      <a:pt x="1383" y="425"/>
                      <a:pt x="1384" y="425"/>
                    </a:cubicBezTo>
                    <a:cubicBezTo>
                      <a:pt x="1384" y="428"/>
                      <a:pt x="1384" y="427"/>
                      <a:pt x="1386" y="428"/>
                    </a:cubicBezTo>
                    <a:cubicBezTo>
                      <a:pt x="1387" y="428"/>
                      <a:pt x="1387" y="429"/>
                      <a:pt x="1387" y="429"/>
                    </a:cubicBezTo>
                    <a:cubicBezTo>
                      <a:pt x="1387" y="429"/>
                      <a:pt x="1391" y="428"/>
                      <a:pt x="1391" y="428"/>
                    </a:cubicBezTo>
                    <a:cubicBezTo>
                      <a:pt x="1392" y="428"/>
                      <a:pt x="1393" y="429"/>
                      <a:pt x="1394" y="429"/>
                    </a:cubicBezTo>
                    <a:cubicBezTo>
                      <a:pt x="1394" y="430"/>
                      <a:pt x="1398" y="429"/>
                      <a:pt x="1399" y="429"/>
                    </a:cubicBezTo>
                    <a:cubicBezTo>
                      <a:pt x="1400" y="430"/>
                      <a:pt x="1406" y="433"/>
                      <a:pt x="1407" y="433"/>
                    </a:cubicBezTo>
                    <a:cubicBezTo>
                      <a:pt x="1409" y="434"/>
                      <a:pt x="1407" y="431"/>
                      <a:pt x="1409" y="433"/>
                    </a:cubicBezTo>
                    <a:cubicBezTo>
                      <a:pt x="1410" y="433"/>
                      <a:pt x="1411" y="433"/>
                      <a:pt x="1411" y="433"/>
                    </a:cubicBezTo>
                    <a:cubicBezTo>
                      <a:pt x="1412" y="434"/>
                      <a:pt x="1413" y="435"/>
                      <a:pt x="1414" y="435"/>
                    </a:cubicBezTo>
                    <a:cubicBezTo>
                      <a:pt x="1415" y="437"/>
                      <a:pt x="1416" y="437"/>
                      <a:pt x="1418" y="436"/>
                    </a:cubicBezTo>
                    <a:cubicBezTo>
                      <a:pt x="1420" y="437"/>
                      <a:pt x="1420" y="437"/>
                      <a:pt x="1420" y="437"/>
                    </a:cubicBezTo>
                    <a:cubicBezTo>
                      <a:pt x="1420" y="436"/>
                      <a:pt x="1420" y="436"/>
                      <a:pt x="1420" y="436"/>
                    </a:cubicBezTo>
                    <a:cubicBezTo>
                      <a:pt x="1430" y="443"/>
                      <a:pt x="1430" y="443"/>
                      <a:pt x="1430" y="443"/>
                    </a:cubicBezTo>
                    <a:cubicBezTo>
                      <a:pt x="1431" y="445"/>
                      <a:pt x="1432" y="443"/>
                      <a:pt x="1432" y="446"/>
                    </a:cubicBezTo>
                    <a:cubicBezTo>
                      <a:pt x="1432" y="448"/>
                      <a:pt x="1450" y="460"/>
                      <a:pt x="1453" y="462"/>
                    </a:cubicBezTo>
                    <a:cubicBezTo>
                      <a:pt x="1458" y="467"/>
                      <a:pt x="1458" y="467"/>
                      <a:pt x="1458" y="467"/>
                    </a:cubicBezTo>
                    <a:cubicBezTo>
                      <a:pt x="1461" y="468"/>
                      <a:pt x="1461" y="468"/>
                      <a:pt x="1461" y="468"/>
                    </a:cubicBezTo>
                    <a:cubicBezTo>
                      <a:pt x="1463" y="472"/>
                      <a:pt x="1464" y="474"/>
                      <a:pt x="1468" y="477"/>
                    </a:cubicBezTo>
                    <a:cubicBezTo>
                      <a:pt x="1468" y="479"/>
                      <a:pt x="1469" y="480"/>
                      <a:pt x="1468" y="482"/>
                    </a:cubicBezTo>
                    <a:cubicBezTo>
                      <a:pt x="1468" y="483"/>
                      <a:pt x="1469" y="483"/>
                      <a:pt x="1469" y="483"/>
                    </a:cubicBezTo>
                    <a:cubicBezTo>
                      <a:pt x="1473" y="482"/>
                      <a:pt x="1476" y="484"/>
                      <a:pt x="1479" y="487"/>
                    </a:cubicBezTo>
                    <a:cubicBezTo>
                      <a:pt x="1484" y="491"/>
                      <a:pt x="1484" y="491"/>
                      <a:pt x="1484" y="491"/>
                    </a:cubicBezTo>
                    <a:cubicBezTo>
                      <a:pt x="1486" y="494"/>
                      <a:pt x="1488" y="497"/>
                      <a:pt x="1490" y="500"/>
                    </a:cubicBezTo>
                    <a:cubicBezTo>
                      <a:pt x="1491" y="502"/>
                      <a:pt x="1492" y="502"/>
                      <a:pt x="1494" y="502"/>
                    </a:cubicBezTo>
                    <a:cubicBezTo>
                      <a:pt x="1501" y="505"/>
                      <a:pt x="1501" y="505"/>
                      <a:pt x="1501" y="505"/>
                    </a:cubicBezTo>
                    <a:cubicBezTo>
                      <a:pt x="1502" y="506"/>
                      <a:pt x="1502" y="506"/>
                      <a:pt x="1502" y="506"/>
                    </a:cubicBezTo>
                    <a:cubicBezTo>
                      <a:pt x="1502" y="506"/>
                      <a:pt x="1502" y="506"/>
                      <a:pt x="1502" y="506"/>
                    </a:cubicBezTo>
                    <a:cubicBezTo>
                      <a:pt x="1505" y="507"/>
                      <a:pt x="1506" y="509"/>
                      <a:pt x="1507" y="511"/>
                    </a:cubicBezTo>
                    <a:cubicBezTo>
                      <a:pt x="1516" y="511"/>
                      <a:pt x="1525" y="510"/>
                      <a:pt x="1534" y="510"/>
                    </a:cubicBezTo>
                    <a:cubicBezTo>
                      <a:pt x="1531" y="516"/>
                      <a:pt x="1531" y="516"/>
                      <a:pt x="1531" y="516"/>
                    </a:cubicBezTo>
                    <a:cubicBezTo>
                      <a:pt x="1529" y="522"/>
                      <a:pt x="1529" y="528"/>
                      <a:pt x="1526" y="533"/>
                    </a:cubicBezTo>
                    <a:cubicBezTo>
                      <a:pt x="1530" y="534"/>
                      <a:pt x="1530" y="534"/>
                      <a:pt x="1530" y="534"/>
                    </a:cubicBezTo>
                    <a:cubicBezTo>
                      <a:pt x="1533" y="536"/>
                      <a:pt x="1533" y="536"/>
                      <a:pt x="1533" y="536"/>
                    </a:cubicBezTo>
                    <a:cubicBezTo>
                      <a:pt x="1539" y="537"/>
                      <a:pt x="1539" y="537"/>
                      <a:pt x="1539" y="537"/>
                    </a:cubicBezTo>
                    <a:cubicBezTo>
                      <a:pt x="1544" y="551"/>
                      <a:pt x="1544" y="551"/>
                      <a:pt x="1544" y="551"/>
                    </a:cubicBezTo>
                    <a:cubicBezTo>
                      <a:pt x="1545" y="559"/>
                      <a:pt x="1547" y="567"/>
                      <a:pt x="1549" y="575"/>
                    </a:cubicBezTo>
                    <a:cubicBezTo>
                      <a:pt x="1555" y="592"/>
                      <a:pt x="1555" y="592"/>
                      <a:pt x="1555" y="592"/>
                    </a:cubicBezTo>
                    <a:cubicBezTo>
                      <a:pt x="1555" y="604"/>
                      <a:pt x="1555" y="604"/>
                      <a:pt x="1555" y="604"/>
                    </a:cubicBezTo>
                    <a:cubicBezTo>
                      <a:pt x="1557" y="608"/>
                      <a:pt x="1557" y="608"/>
                      <a:pt x="1557" y="608"/>
                    </a:cubicBezTo>
                    <a:cubicBezTo>
                      <a:pt x="1584" y="641"/>
                      <a:pt x="1584" y="641"/>
                      <a:pt x="1584" y="641"/>
                    </a:cubicBezTo>
                    <a:cubicBezTo>
                      <a:pt x="1584" y="657"/>
                      <a:pt x="1584" y="657"/>
                      <a:pt x="1584" y="657"/>
                    </a:cubicBezTo>
                    <a:close/>
                  </a:path>
                </a:pathLst>
              </a:custGeom>
              <a:grpFill/>
              <a:ln w="6350">
                <a:noFill/>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GB" sz="1600" b="0" i="0" u="none" strike="noStrike" kern="0" cap="none" spc="0" normalizeH="0" baseline="0" noProof="0">
                  <a:ln>
                    <a:noFill/>
                  </a:ln>
                  <a:solidFill>
                    <a:srgbClr val="5C5C5C"/>
                  </a:solidFill>
                  <a:effectLst/>
                  <a:uLnTx/>
                  <a:uFillTx/>
                  <a:cs typeface="+mn-ea"/>
                  <a:sym typeface="+mn-lt"/>
                </a:endParaRPr>
              </a:p>
            </p:txBody>
          </p:sp>
          <p:sp>
            <p:nvSpPr>
              <p:cNvPr id="68" name="任意多边形 66">
                <a:extLst>
                  <a:ext uri="{FF2B5EF4-FFF2-40B4-BE49-F238E27FC236}">
                    <a16:creationId xmlns:a16="http://schemas.microsoft.com/office/drawing/2014/main" id="{D07A9270-BDEB-92F7-6BD4-C11394B6176C}"/>
                  </a:ext>
                </a:extLst>
              </p:cNvPr>
              <p:cNvSpPr/>
              <p:nvPr/>
            </p:nvSpPr>
            <p:spPr bwMode="auto">
              <a:xfrm>
                <a:off x="1831273" y="3900973"/>
                <a:ext cx="643334" cy="662741"/>
              </a:xfrm>
              <a:custGeom>
                <a:avLst/>
                <a:gdLst>
                  <a:gd name="T0" fmla="*/ 404 w 716"/>
                  <a:gd name="T1" fmla="*/ 598 h 737"/>
                  <a:gd name="T2" fmla="*/ 442 w 716"/>
                  <a:gd name="T3" fmla="*/ 614 h 737"/>
                  <a:gd name="T4" fmla="*/ 473 w 716"/>
                  <a:gd name="T5" fmla="*/ 602 h 737"/>
                  <a:gd name="T6" fmla="*/ 504 w 716"/>
                  <a:gd name="T7" fmla="*/ 592 h 737"/>
                  <a:gd name="T8" fmla="*/ 537 w 716"/>
                  <a:gd name="T9" fmla="*/ 598 h 737"/>
                  <a:gd name="T10" fmla="*/ 577 w 716"/>
                  <a:gd name="T11" fmla="*/ 592 h 737"/>
                  <a:gd name="T12" fmla="*/ 602 w 716"/>
                  <a:gd name="T13" fmla="*/ 568 h 737"/>
                  <a:gd name="T14" fmla="*/ 650 w 716"/>
                  <a:gd name="T15" fmla="*/ 546 h 737"/>
                  <a:gd name="T16" fmla="*/ 678 w 716"/>
                  <a:gd name="T17" fmla="*/ 534 h 737"/>
                  <a:gd name="T18" fmla="*/ 715 w 716"/>
                  <a:gd name="T19" fmla="*/ 499 h 737"/>
                  <a:gd name="T20" fmla="*/ 669 w 716"/>
                  <a:gd name="T21" fmla="*/ 475 h 737"/>
                  <a:gd name="T22" fmla="*/ 633 w 716"/>
                  <a:gd name="T23" fmla="*/ 454 h 737"/>
                  <a:gd name="T24" fmla="*/ 580 w 716"/>
                  <a:gd name="T25" fmla="*/ 440 h 737"/>
                  <a:gd name="T26" fmla="*/ 593 w 716"/>
                  <a:gd name="T27" fmla="*/ 367 h 737"/>
                  <a:gd name="T28" fmla="*/ 561 w 716"/>
                  <a:gd name="T29" fmla="*/ 331 h 737"/>
                  <a:gd name="T30" fmla="*/ 571 w 716"/>
                  <a:gd name="T31" fmla="*/ 241 h 737"/>
                  <a:gd name="T32" fmla="*/ 506 w 716"/>
                  <a:gd name="T33" fmla="*/ 210 h 737"/>
                  <a:gd name="T34" fmla="*/ 557 w 716"/>
                  <a:gd name="T35" fmla="*/ 185 h 737"/>
                  <a:gd name="T36" fmla="*/ 617 w 716"/>
                  <a:gd name="T37" fmla="*/ 179 h 737"/>
                  <a:gd name="T38" fmla="*/ 619 w 716"/>
                  <a:gd name="T39" fmla="*/ 116 h 737"/>
                  <a:gd name="T40" fmla="*/ 569 w 716"/>
                  <a:gd name="T41" fmla="*/ 115 h 737"/>
                  <a:gd name="T42" fmla="*/ 556 w 716"/>
                  <a:gd name="T43" fmla="*/ 65 h 737"/>
                  <a:gd name="T44" fmla="*/ 474 w 716"/>
                  <a:gd name="T45" fmla="*/ 163 h 737"/>
                  <a:gd name="T46" fmla="*/ 430 w 716"/>
                  <a:gd name="T47" fmla="*/ 282 h 737"/>
                  <a:gd name="T48" fmla="*/ 342 w 716"/>
                  <a:gd name="T49" fmla="*/ 273 h 737"/>
                  <a:gd name="T50" fmla="*/ 326 w 716"/>
                  <a:gd name="T51" fmla="*/ 233 h 737"/>
                  <a:gd name="T52" fmla="*/ 289 w 716"/>
                  <a:gd name="T53" fmla="*/ 167 h 737"/>
                  <a:gd name="T54" fmla="*/ 247 w 716"/>
                  <a:gd name="T55" fmla="*/ 138 h 737"/>
                  <a:gd name="T56" fmla="*/ 233 w 716"/>
                  <a:gd name="T57" fmla="*/ 86 h 737"/>
                  <a:gd name="T58" fmla="*/ 177 w 716"/>
                  <a:gd name="T59" fmla="*/ 63 h 737"/>
                  <a:gd name="T60" fmla="*/ 153 w 716"/>
                  <a:gd name="T61" fmla="*/ 2 h 737"/>
                  <a:gd name="T62" fmla="*/ 116 w 716"/>
                  <a:gd name="T63" fmla="*/ 32 h 737"/>
                  <a:gd name="T64" fmla="*/ 91 w 716"/>
                  <a:gd name="T65" fmla="*/ 97 h 737"/>
                  <a:gd name="T66" fmla="*/ 70 w 716"/>
                  <a:gd name="T67" fmla="*/ 107 h 737"/>
                  <a:gd name="T68" fmla="*/ 83 w 716"/>
                  <a:gd name="T69" fmla="*/ 151 h 737"/>
                  <a:gd name="T70" fmla="*/ 111 w 716"/>
                  <a:gd name="T71" fmla="*/ 147 h 737"/>
                  <a:gd name="T72" fmla="*/ 113 w 716"/>
                  <a:gd name="T73" fmla="*/ 202 h 737"/>
                  <a:gd name="T74" fmla="*/ 105 w 716"/>
                  <a:gd name="T75" fmla="*/ 262 h 737"/>
                  <a:gd name="T76" fmla="*/ 100 w 716"/>
                  <a:gd name="T77" fmla="*/ 291 h 737"/>
                  <a:gd name="T78" fmla="*/ 80 w 716"/>
                  <a:gd name="T79" fmla="*/ 322 h 737"/>
                  <a:gd name="T80" fmla="*/ 39 w 716"/>
                  <a:gd name="T81" fmla="*/ 356 h 737"/>
                  <a:gd name="T82" fmla="*/ 25 w 716"/>
                  <a:gd name="T83" fmla="*/ 386 h 737"/>
                  <a:gd name="T84" fmla="*/ 6 w 716"/>
                  <a:gd name="T85" fmla="*/ 407 h 737"/>
                  <a:gd name="T86" fmla="*/ 16 w 716"/>
                  <a:gd name="T87" fmla="*/ 438 h 737"/>
                  <a:gd name="T88" fmla="*/ 3 w 716"/>
                  <a:gd name="T89" fmla="*/ 466 h 737"/>
                  <a:gd name="T90" fmla="*/ 54 w 716"/>
                  <a:gd name="T91" fmla="*/ 457 h 737"/>
                  <a:gd name="T92" fmla="*/ 101 w 716"/>
                  <a:gd name="T93" fmla="*/ 458 h 737"/>
                  <a:gd name="T94" fmla="*/ 96 w 716"/>
                  <a:gd name="T95" fmla="*/ 483 h 737"/>
                  <a:gd name="T96" fmla="*/ 105 w 716"/>
                  <a:gd name="T97" fmla="*/ 517 h 737"/>
                  <a:gd name="T98" fmla="*/ 116 w 716"/>
                  <a:gd name="T99" fmla="*/ 545 h 737"/>
                  <a:gd name="T100" fmla="*/ 145 w 716"/>
                  <a:gd name="T101" fmla="*/ 551 h 737"/>
                  <a:gd name="T102" fmla="*/ 152 w 716"/>
                  <a:gd name="T103" fmla="*/ 578 h 737"/>
                  <a:gd name="T104" fmla="*/ 139 w 716"/>
                  <a:gd name="T105" fmla="*/ 616 h 737"/>
                  <a:gd name="T106" fmla="*/ 139 w 716"/>
                  <a:gd name="T107" fmla="*/ 643 h 737"/>
                  <a:gd name="T108" fmla="*/ 206 w 716"/>
                  <a:gd name="T109" fmla="*/ 683 h 737"/>
                  <a:gd name="T110" fmla="*/ 234 w 716"/>
                  <a:gd name="T111" fmla="*/ 699 h 737"/>
                  <a:gd name="T112" fmla="*/ 291 w 716"/>
                  <a:gd name="T113" fmla="*/ 681 h 737"/>
                  <a:gd name="T114" fmla="*/ 300 w 716"/>
                  <a:gd name="T115" fmla="*/ 726 h 737"/>
                  <a:gd name="T116" fmla="*/ 347 w 716"/>
                  <a:gd name="T117" fmla="*/ 735 h 737"/>
                  <a:gd name="T118" fmla="*/ 345 w 716"/>
                  <a:gd name="T119" fmla="*/ 697 h 737"/>
                  <a:gd name="T120" fmla="*/ 335 w 716"/>
                  <a:gd name="T121" fmla="*/ 659 h 737"/>
                  <a:gd name="T122" fmla="*/ 351 w 716"/>
                  <a:gd name="T123" fmla="*/ 618 h 7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716" h="737">
                    <a:moveTo>
                      <a:pt x="383" y="622"/>
                    </a:moveTo>
                    <a:cubicBezTo>
                      <a:pt x="383" y="622"/>
                      <a:pt x="383" y="622"/>
                      <a:pt x="383" y="622"/>
                    </a:cubicBezTo>
                    <a:cubicBezTo>
                      <a:pt x="384" y="622"/>
                      <a:pt x="384" y="622"/>
                      <a:pt x="384" y="622"/>
                    </a:cubicBezTo>
                    <a:cubicBezTo>
                      <a:pt x="385" y="622"/>
                      <a:pt x="386" y="623"/>
                      <a:pt x="386" y="623"/>
                    </a:cubicBezTo>
                    <a:cubicBezTo>
                      <a:pt x="387" y="623"/>
                      <a:pt x="388" y="624"/>
                      <a:pt x="388" y="624"/>
                    </a:cubicBezTo>
                    <a:cubicBezTo>
                      <a:pt x="388" y="624"/>
                      <a:pt x="389" y="624"/>
                      <a:pt x="389" y="624"/>
                    </a:cubicBezTo>
                    <a:cubicBezTo>
                      <a:pt x="389" y="624"/>
                      <a:pt x="390" y="623"/>
                      <a:pt x="389" y="623"/>
                    </a:cubicBezTo>
                    <a:cubicBezTo>
                      <a:pt x="389" y="622"/>
                      <a:pt x="388" y="621"/>
                      <a:pt x="388" y="621"/>
                    </a:cubicBezTo>
                    <a:cubicBezTo>
                      <a:pt x="388" y="620"/>
                      <a:pt x="388" y="620"/>
                      <a:pt x="389" y="620"/>
                    </a:cubicBezTo>
                    <a:cubicBezTo>
                      <a:pt x="389" y="619"/>
                      <a:pt x="389" y="619"/>
                      <a:pt x="389" y="619"/>
                    </a:cubicBezTo>
                    <a:cubicBezTo>
                      <a:pt x="390" y="618"/>
                      <a:pt x="390" y="618"/>
                      <a:pt x="390" y="618"/>
                    </a:cubicBezTo>
                    <a:cubicBezTo>
                      <a:pt x="390" y="618"/>
                      <a:pt x="390" y="618"/>
                      <a:pt x="390" y="618"/>
                    </a:cubicBezTo>
                    <a:cubicBezTo>
                      <a:pt x="390" y="618"/>
                      <a:pt x="390" y="617"/>
                      <a:pt x="390" y="617"/>
                    </a:cubicBezTo>
                    <a:cubicBezTo>
                      <a:pt x="391" y="616"/>
                      <a:pt x="392" y="616"/>
                      <a:pt x="392" y="615"/>
                    </a:cubicBezTo>
                    <a:cubicBezTo>
                      <a:pt x="392" y="614"/>
                      <a:pt x="393" y="614"/>
                      <a:pt x="393" y="613"/>
                    </a:cubicBezTo>
                    <a:cubicBezTo>
                      <a:pt x="393" y="613"/>
                      <a:pt x="394" y="613"/>
                      <a:pt x="394" y="612"/>
                    </a:cubicBezTo>
                    <a:cubicBezTo>
                      <a:pt x="394" y="612"/>
                      <a:pt x="394" y="611"/>
                      <a:pt x="394" y="611"/>
                    </a:cubicBezTo>
                    <a:cubicBezTo>
                      <a:pt x="394" y="611"/>
                      <a:pt x="394" y="611"/>
                      <a:pt x="394" y="611"/>
                    </a:cubicBezTo>
                    <a:cubicBezTo>
                      <a:pt x="395" y="611"/>
                      <a:pt x="395" y="611"/>
                      <a:pt x="395" y="611"/>
                    </a:cubicBezTo>
                    <a:cubicBezTo>
                      <a:pt x="396" y="611"/>
                      <a:pt x="397" y="611"/>
                      <a:pt x="397" y="611"/>
                    </a:cubicBezTo>
                    <a:cubicBezTo>
                      <a:pt x="397" y="611"/>
                      <a:pt x="397" y="610"/>
                      <a:pt x="397" y="610"/>
                    </a:cubicBezTo>
                    <a:cubicBezTo>
                      <a:pt x="397" y="609"/>
                      <a:pt x="396" y="609"/>
                      <a:pt x="397" y="609"/>
                    </a:cubicBezTo>
                    <a:cubicBezTo>
                      <a:pt x="398" y="609"/>
                      <a:pt x="398" y="608"/>
                      <a:pt x="399" y="608"/>
                    </a:cubicBezTo>
                    <a:cubicBezTo>
                      <a:pt x="400" y="607"/>
                      <a:pt x="400" y="607"/>
                      <a:pt x="400" y="606"/>
                    </a:cubicBezTo>
                    <a:cubicBezTo>
                      <a:pt x="401" y="605"/>
                      <a:pt x="401" y="605"/>
                      <a:pt x="401" y="605"/>
                    </a:cubicBezTo>
                    <a:cubicBezTo>
                      <a:pt x="402" y="605"/>
                      <a:pt x="403" y="604"/>
                      <a:pt x="403" y="604"/>
                    </a:cubicBezTo>
                    <a:cubicBezTo>
                      <a:pt x="402" y="604"/>
                      <a:pt x="402" y="604"/>
                      <a:pt x="402" y="604"/>
                    </a:cubicBezTo>
                    <a:cubicBezTo>
                      <a:pt x="402" y="604"/>
                      <a:pt x="401" y="603"/>
                      <a:pt x="401" y="602"/>
                    </a:cubicBezTo>
                    <a:cubicBezTo>
                      <a:pt x="400" y="602"/>
                      <a:pt x="399" y="601"/>
                      <a:pt x="400" y="600"/>
                    </a:cubicBezTo>
                    <a:cubicBezTo>
                      <a:pt x="400" y="600"/>
                      <a:pt x="401" y="600"/>
                      <a:pt x="401" y="600"/>
                    </a:cubicBezTo>
                    <a:cubicBezTo>
                      <a:pt x="402" y="600"/>
                      <a:pt x="402" y="600"/>
                      <a:pt x="403" y="599"/>
                    </a:cubicBezTo>
                    <a:cubicBezTo>
                      <a:pt x="403" y="599"/>
                      <a:pt x="404" y="598"/>
                      <a:pt x="404" y="598"/>
                    </a:cubicBezTo>
                    <a:cubicBezTo>
                      <a:pt x="404" y="597"/>
                      <a:pt x="405" y="597"/>
                      <a:pt x="405" y="596"/>
                    </a:cubicBezTo>
                    <a:cubicBezTo>
                      <a:pt x="406" y="596"/>
                      <a:pt x="406" y="595"/>
                      <a:pt x="406" y="595"/>
                    </a:cubicBezTo>
                    <a:cubicBezTo>
                      <a:pt x="405" y="594"/>
                      <a:pt x="406" y="593"/>
                      <a:pt x="406" y="593"/>
                    </a:cubicBezTo>
                    <a:cubicBezTo>
                      <a:pt x="407" y="592"/>
                      <a:pt x="408" y="591"/>
                      <a:pt x="410" y="591"/>
                    </a:cubicBezTo>
                    <a:cubicBezTo>
                      <a:pt x="411" y="592"/>
                      <a:pt x="413" y="593"/>
                      <a:pt x="413" y="594"/>
                    </a:cubicBezTo>
                    <a:cubicBezTo>
                      <a:pt x="414" y="595"/>
                      <a:pt x="415" y="596"/>
                      <a:pt x="415" y="597"/>
                    </a:cubicBezTo>
                    <a:cubicBezTo>
                      <a:pt x="415" y="598"/>
                      <a:pt x="416" y="598"/>
                      <a:pt x="416" y="598"/>
                    </a:cubicBezTo>
                    <a:cubicBezTo>
                      <a:pt x="416" y="598"/>
                      <a:pt x="417" y="597"/>
                      <a:pt x="417" y="597"/>
                    </a:cubicBezTo>
                    <a:cubicBezTo>
                      <a:pt x="417" y="596"/>
                      <a:pt x="417" y="596"/>
                      <a:pt x="418" y="596"/>
                    </a:cubicBezTo>
                    <a:cubicBezTo>
                      <a:pt x="418" y="596"/>
                      <a:pt x="419" y="596"/>
                      <a:pt x="419" y="597"/>
                    </a:cubicBezTo>
                    <a:cubicBezTo>
                      <a:pt x="420" y="597"/>
                      <a:pt x="421" y="599"/>
                      <a:pt x="422" y="599"/>
                    </a:cubicBezTo>
                    <a:cubicBezTo>
                      <a:pt x="422" y="599"/>
                      <a:pt x="422" y="600"/>
                      <a:pt x="423" y="599"/>
                    </a:cubicBezTo>
                    <a:cubicBezTo>
                      <a:pt x="424" y="599"/>
                      <a:pt x="425" y="598"/>
                      <a:pt x="425" y="599"/>
                    </a:cubicBezTo>
                    <a:cubicBezTo>
                      <a:pt x="426" y="599"/>
                      <a:pt x="427" y="600"/>
                      <a:pt x="427" y="600"/>
                    </a:cubicBezTo>
                    <a:cubicBezTo>
                      <a:pt x="427" y="600"/>
                      <a:pt x="427" y="600"/>
                      <a:pt x="427" y="600"/>
                    </a:cubicBezTo>
                    <a:cubicBezTo>
                      <a:pt x="427" y="600"/>
                      <a:pt x="429" y="602"/>
                      <a:pt x="429" y="602"/>
                    </a:cubicBezTo>
                    <a:cubicBezTo>
                      <a:pt x="430" y="602"/>
                      <a:pt x="430" y="602"/>
                      <a:pt x="430" y="602"/>
                    </a:cubicBezTo>
                    <a:cubicBezTo>
                      <a:pt x="430" y="603"/>
                      <a:pt x="431" y="603"/>
                      <a:pt x="431" y="603"/>
                    </a:cubicBezTo>
                    <a:cubicBezTo>
                      <a:pt x="432" y="603"/>
                      <a:pt x="433" y="603"/>
                      <a:pt x="433" y="604"/>
                    </a:cubicBezTo>
                    <a:cubicBezTo>
                      <a:pt x="433" y="604"/>
                      <a:pt x="434" y="605"/>
                      <a:pt x="434" y="605"/>
                    </a:cubicBezTo>
                    <a:cubicBezTo>
                      <a:pt x="434" y="605"/>
                      <a:pt x="434" y="605"/>
                      <a:pt x="435" y="605"/>
                    </a:cubicBezTo>
                    <a:cubicBezTo>
                      <a:pt x="435" y="605"/>
                      <a:pt x="435" y="606"/>
                      <a:pt x="436" y="606"/>
                    </a:cubicBezTo>
                    <a:cubicBezTo>
                      <a:pt x="436" y="605"/>
                      <a:pt x="436" y="606"/>
                      <a:pt x="437" y="606"/>
                    </a:cubicBezTo>
                    <a:cubicBezTo>
                      <a:pt x="437" y="606"/>
                      <a:pt x="438" y="606"/>
                      <a:pt x="438" y="606"/>
                    </a:cubicBezTo>
                    <a:cubicBezTo>
                      <a:pt x="438" y="607"/>
                      <a:pt x="436" y="607"/>
                      <a:pt x="437" y="607"/>
                    </a:cubicBezTo>
                    <a:cubicBezTo>
                      <a:pt x="437" y="607"/>
                      <a:pt x="438" y="607"/>
                      <a:pt x="438" y="608"/>
                    </a:cubicBezTo>
                    <a:cubicBezTo>
                      <a:pt x="439" y="608"/>
                      <a:pt x="439" y="609"/>
                      <a:pt x="439" y="609"/>
                    </a:cubicBezTo>
                    <a:cubicBezTo>
                      <a:pt x="439" y="610"/>
                      <a:pt x="438" y="610"/>
                      <a:pt x="439" y="610"/>
                    </a:cubicBezTo>
                    <a:cubicBezTo>
                      <a:pt x="439" y="611"/>
                      <a:pt x="440" y="611"/>
                      <a:pt x="440" y="611"/>
                    </a:cubicBezTo>
                    <a:cubicBezTo>
                      <a:pt x="440" y="612"/>
                      <a:pt x="441" y="612"/>
                      <a:pt x="441" y="612"/>
                    </a:cubicBezTo>
                    <a:cubicBezTo>
                      <a:pt x="442" y="613"/>
                      <a:pt x="442" y="613"/>
                      <a:pt x="442" y="613"/>
                    </a:cubicBezTo>
                    <a:cubicBezTo>
                      <a:pt x="442" y="613"/>
                      <a:pt x="442" y="614"/>
                      <a:pt x="442" y="614"/>
                    </a:cubicBezTo>
                    <a:cubicBezTo>
                      <a:pt x="442" y="614"/>
                      <a:pt x="443" y="615"/>
                      <a:pt x="443" y="615"/>
                    </a:cubicBezTo>
                    <a:cubicBezTo>
                      <a:pt x="443" y="615"/>
                      <a:pt x="443" y="616"/>
                      <a:pt x="444" y="616"/>
                    </a:cubicBezTo>
                    <a:cubicBezTo>
                      <a:pt x="444" y="616"/>
                      <a:pt x="444" y="616"/>
                      <a:pt x="444" y="617"/>
                    </a:cubicBezTo>
                    <a:cubicBezTo>
                      <a:pt x="444" y="617"/>
                      <a:pt x="444" y="618"/>
                      <a:pt x="444" y="618"/>
                    </a:cubicBezTo>
                    <a:cubicBezTo>
                      <a:pt x="444" y="618"/>
                      <a:pt x="445" y="618"/>
                      <a:pt x="446" y="618"/>
                    </a:cubicBezTo>
                    <a:cubicBezTo>
                      <a:pt x="447" y="619"/>
                      <a:pt x="448" y="619"/>
                      <a:pt x="448" y="619"/>
                    </a:cubicBezTo>
                    <a:cubicBezTo>
                      <a:pt x="449" y="619"/>
                      <a:pt x="449" y="619"/>
                      <a:pt x="449" y="619"/>
                    </a:cubicBezTo>
                    <a:cubicBezTo>
                      <a:pt x="449" y="619"/>
                      <a:pt x="450" y="619"/>
                      <a:pt x="450" y="619"/>
                    </a:cubicBezTo>
                    <a:cubicBezTo>
                      <a:pt x="450" y="620"/>
                      <a:pt x="450" y="620"/>
                      <a:pt x="450" y="620"/>
                    </a:cubicBezTo>
                    <a:cubicBezTo>
                      <a:pt x="450" y="620"/>
                      <a:pt x="451" y="620"/>
                      <a:pt x="452" y="621"/>
                    </a:cubicBezTo>
                    <a:cubicBezTo>
                      <a:pt x="452" y="621"/>
                      <a:pt x="453" y="622"/>
                      <a:pt x="453" y="622"/>
                    </a:cubicBezTo>
                    <a:cubicBezTo>
                      <a:pt x="453" y="622"/>
                      <a:pt x="454" y="622"/>
                      <a:pt x="454" y="622"/>
                    </a:cubicBezTo>
                    <a:cubicBezTo>
                      <a:pt x="455" y="622"/>
                      <a:pt x="455" y="622"/>
                      <a:pt x="455" y="622"/>
                    </a:cubicBezTo>
                    <a:cubicBezTo>
                      <a:pt x="456" y="622"/>
                      <a:pt x="457" y="622"/>
                      <a:pt x="457" y="621"/>
                    </a:cubicBezTo>
                    <a:cubicBezTo>
                      <a:pt x="458" y="620"/>
                      <a:pt x="457" y="620"/>
                      <a:pt x="457" y="619"/>
                    </a:cubicBezTo>
                    <a:cubicBezTo>
                      <a:pt x="457" y="619"/>
                      <a:pt x="457" y="618"/>
                      <a:pt x="457" y="617"/>
                    </a:cubicBezTo>
                    <a:cubicBezTo>
                      <a:pt x="458" y="616"/>
                      <a:pt x="458" y="616"/>
                      <a:pt x="459" y="616"/>
                    </a:cubicBezTo>
                    <a:cubicBezTo>
                      <a:pt x="460" y="616"/>
                      <a:pt x="460" y="616"/>
                      <a:pt x="461" y="615"/>
                    </a:cubicBezTo>
                    <a:cubicBezTo>
                      <a:pt x="461" y="615"/>
                      <a:pt x="462" y="614"/>
                      <a:pt x="463" y="614"/>
                    </a:cubicBezTo>
                    <a:cubicBezTo>
                      <a:pt x="463" y="614"/>
                      <a:pt x="464" y="614"/>
                      <a:pt x="464" y="614"/>
                    </a:cubicBezTo>
                    <a:cubicBezTo>
                      <a:pt x="464" y="613"/>
                      <a:pt x="464" y="613"/>
                      <a:pt x="464" y="613"/>
                    </a:cubicBezTo>
                    <a:cubicBezTo>
                      <a:pt x="464" y="613"/>
                      <a:pt x="465" y="613"/>
                      <a:pt x="465" y="613"/>
                    </a:cubicBezTo>
                    <a:cubicBezTo>
                      <a:pt x="465" y="613"/>
                      <a:pt x="466" y="612"/>
                      <a:pt x="465" y="612"/>
                    </a:cubicBezTo>
                    <a:cubicBezTo>
                      <a:pt x="465" y="611"/>
                      <a:pt x="464" y="610"/>
                      <a:pt x="464" y="610"/>
                    </a:cubicBezTo>
                    <a:cubicBezTo>
                      <a:pt x="464" y="610"/>
                      <a:pt x="464" y="609"/>
                      <a:pt x="464" y="609"/>
                    </a:cubicBezTo>
                    <a:cubicBezTo>
                      <a:pt x="464" y="609"/>
                      <a:pt x="464" y="609"/>
                      <a:pt x="464" y="609"/>
                    </a:cubicBezTo>
                    <a:cubicBezTo>
                      <a:pt x="464" y="609"/>
                      <a:pt x="464" y="608"/>
                      <a:pt x="465" y="607"/>
                    </a:cubicBezTo>
                    <a:cubicBezTo>
                      <a:pt x="465" y="606"/>
                      <a:pt x="466" y="605"/>
                      <a:pt x="466" y="605"/>
                    </a:cubicBezTo>
                    <a:cubicBezTo>
                      <a:pt x="467" y="604"/>
                      <a:pt x="467" y="604"/>
                      <a:pt x="468" y="604"/>
                    </a:cubicBezTo>
                    <a:cubicBezTo>
                      <a:pt x="468" y="604"/>
                      <a:pt x="468" y="604"/>
                      <a:pt x="469" y="604"/>
                    </a:cubicBezTo>
                    <a:cubicBezTo>
                      <a:pt x="470" y="604"/>
                      <a:pt x="470" y="603"/>
                      <a:pt x="471" y="603"/>
                    </a:cubicBezTo>
                    <a:cubicBezTo>
                      <a:pt x="472" y="602"/>
                      <a:pt x="473" y="602"/>
                      <a:pt x="473" y="602"/>
                    </a:cubicBezTo>
                    <a:cubicBezTo>
                      <a:pt x="473" y="602"/>
                      <a:pt x="474" y="601"/>
                      <a:pt x="474" y="601"/>
                    </a:cubicBezTo>
                    <a:cubicBezTo>
                      <a:pt x="475" y="601"/>
                      <a:pt x="475" y="599"/>
                      <a:pt x="475" y="599"/>
                    </a:cubicBezTo>
                    <a:cubicBezTo>
                      <a:pt x="475" y="598"/>
                      <a:pt x="475" y="597"/>
                      <a:pt x="475" y="596"/>
                    </a:cubicBezTo>
                    <a:cubicBezTo>
                      <a:pt x="476" y="595"/>
                      <a:pt x="477" y="594"/>
                      <a:pt x="477" y="594"/>
                    </a:cubicBezTo>
                    <a:cubicBezTo>
                      <a:pt x="477" y="593"/>
                      <a:pt x="478" y="592"/>
                      <a:pt x="478" y="592"/>
                    </a:cubicBezTo>
                    <a:cubicBezTo>
                      <a:pt x="478" y="591"/>
                      <a:pt x="478" y="590"/>
                      <a:pt x="478" y="590"/>
                    </a:cubicBezTo>
                    <a:cubicBezTo>
                      <a:pt x="478" y="590"/>
                      <a:pt x="479" y="590"/>
                      <a:pt x="479" y="590"/>
                    </a:cubicBezTo>
                    <a:cubicBezTo>
                      <a:pt x="479" y="590"/>
                      <a:pt x="479" y="590"/>
                      <a:pt x="479" y="590"/>
                    </a:cubicBezTo>
                    <a:cubicBezTo>
                      <a:pt x="479" y="590"/>
                      <a:pt x="481" y="590"/>
                      <a:pt x="482" y="590"/>
                    </a:cubicBezTo>
                    <a:cubicBezTo>
                      <a:pt x="482" y="591"/>
                      <a:pt x="483" y="592"/>
                      <a:pt x="483" y="592"/>
                    </a:cubicBezTo>
                    <a:cubicBezTo>
                      <a:pt x="483" y="592"/>
                      <a:pt x="485" y="593"/>
                      <a:pt x="485" y="593"/>
                    </a:cubicBezTo>
                    <a:cubicBezTo>
                      <a:pt x="486" y="593"/>
                      <a:pt x="486" y="594"/>
                      <a:pt x="487" y="594"/>
                    </a:cubicBezTo>
                    <a:cubicBezTo>
                      <a:pt x="487" y="594"/>
                      <a:pt x="488" y="594"/>
                      <a:pt x="488" y="595"/>
                    </a:cubicBezTo>
                    <a:cubicBezTo>
                      <a:pt x="488" y="595"/>
                      <a:pt x="488" y="596"/>
                      <a:pt x="488" y="596"/>
                    </a:cubicBezTo>
                    <a:cubicBezTo>
                      <a:pt x="487" y="597"/>
                      <a:pt x="487" y="597"/>
                      <a:pt x="487" y="598"/>
                    </a:cubicBezTo>
                    <a:cubicBezTo>
                      <a:pt x="487" y="598"/>
                      <a:pt x="486" y="600"/>
                      <a:pt x="487" y="601"/>
                    </a:cubicBezTo>
                    <a:cubicBezTo>
                      <a:pt x="487" y="601"/>
                      <a:pt x="488" y="602"/>
                      <a:pt x="488" y="602"/>
                    </a:cubicBezTo>
                    <a:cubicBezTo>
                      <a:pt x="488" y="602"/>
                      <a:pt x="489" y="603"/>
                      <a:pt x="489" y="604"/>
                    </a:cubicBezTo>
                    <a:cubicBezTo>
                      <a:pt x="490" y="604"/>
                      <a:pt x="491" y="606"/>
                      <a:pt x="491" y="606"/>
                    </a:cubicBezTo>
                    <a:cubicBezTo>
                      <a:pt x="491" y="606"/>
                      <a:pt x="493" y="607"/>
                      <a:pt x="493" y="608"/>
                    </a:cubicBezTo>
                    <a:cubicBezTo>
                      <a:pt x="493" y="608"/>
                      <a:pt x="494" y="609"/>
                      <a:pt x="494" y="609"/>
                    </a:cubicBezTo>
                    <a:cubicBezTo>
                      <a:pt x="494" y="609"/>
                      <a:pt x="494" y="609"/>
                      <a:pt x="494" y="609"/>
                    </a:cubicBezTo>
                    <a:cubicBezTo>
                      <a:pt x="494" y="609"/>
                      <a:pt x="495" y="609"/>
                      <a:pt x="496" y="609"/>
                    </a:cubicBezTo>
                    <a:cubicBezTo>
                      <a:pt x="496" y="608"/>
                      <a:pt x="497" y="606"/>
                      <a:pt x="497" y="605"/>
                    </a:cubicBezTo>
                    <a:cubicBezTo>
                      <a:pt x="498" y="605"/>
                      <a:pt x="499" y="604"/>
                      <a:pt x="499" y="604"/>
                    </a:cubicBezTo>
                    <a:cubicBezTo>
                      <a:pt x="499" y="603"/>
                      <a:pt x="499" y="603"/>
                      <a:pt x="498" y="602"/>
                    </a:cubicBezTo>
                    <a:cubicBezTo>
                      <a:pt x="498" y="601"/>
                      <a:pt x="498" y="601"/>
                      <a:pt x="498" y="600"/>
                    </a:cubicBezTo>
                    <a:cubicBezTo>
                      <a:pt x="498" y="599"/>
                      <a:pt x="498" y="598"/>
                      <a:pt x="499" y="597"/>
                    </a:cubicBezTo>
                    <a:cubicBezTo>
                      <a:pt x="500" y="597"/>
                      <a:pt x="501" y="596"/>
                      <a:pt x="501" y="595"/>
                    </a:cubicBezTo>
                    <a:cubicBezTo>
                      <a:pt x="501" y="595"/>
                      <a:pt x="502" y="594"/>
                      <a:pt x="502" y="593"/>
                    </a:cubicBezTo>
                    <a:cubicBezTo>
                      <a:pt x="502" y="593"/>
                      <a:pt x="503" y="592"/>
                      <a:pt x="503" y="592"/>
                    </a:cubicBezTo>
                    <a:cubicBezTo>
                      <a:pt x="503" y="592"/>
                      <a:pt x="503" y="592"/>
                      <a:pt x="504" y="592"/>
                    </a:cubicBezTo>
                    <a:cubicBezTo>
                      <a:pt x="504" y="592"/>
                      <a:pt x="505" y="591"/>
                      <a:pt x="505" y="591"/>
                    </a:cubicBezTo>
                    <a:cubicBezTo>
                      <a:pt x="506" y="592"/>
                      <a:pt x="506" y="593"/>
                      <a:pt x="507" y="593"/>
                    </a:cubicBezTo>
                    <a:cubicBezTo>
                      <a:pt x="507" y="594"/>
                      <a:pt x="508" y="595"/>
                      <a:pt x="509" y="595"/>
                    </a:cubicBezTo>
                    <a:cubicBezTo>
                      <a:pt x="509" y="596"/>
                      <a:pt x="511" y="597"/>
                      <a:pt x="512" y="598"/>
                    </a:cubicBezTo>
                    <a:cubicBezTo>
                      <a:pt x="512" y="598"/>
                      <a:pt x="513" y="599"/>
                      <a:pt x="513" y="599"/>
                    </a:cubicBezTo>
                    <a:cubicBezTo>
                      <a:pt x="513" y="600"/>
                      <a:pt x="513" y="600"/>
                      <a:pt x="513" y="601"/>
                    </a:cubicBezTo>
                    <a:cubicBezTo>
                      <a:pt x="514" y="601"/>
                      <a:pt x="515" y="601"/>
                      <a:pt x="515" y="602"/>
                    </a:cubicBezTo>
                    <a:cubicBezTo>
                      <a:pt x="516" y="602"/>
                      <a:pt x="519" y="605"/>
                      <a:pt x="519" y="606"/>
                    </a:cubicBezTo>
                    <a:cubicBezTo>
                      <a:pt x="520" y="607"/>
                      <a:pt x="521" y="608"/>
                      <a:pt x="521" y="608"/>
                    </a:cubicBezTo>
                    <a:cubicBezTo>
                      <a:pt x="521" y="609"/>
                      <a:pt x="522" y="609"/>
                      <a:pt x="523" y="610"/>
                    </a:cubicBezTo>
                    <a:cubicBezTo>
                      <a:pt x="523" y="610"/>
                      <a:pt x="524" y="610"/>
                      <a:pt x="524" y="611"/>
                    </a:cubicBezTo>
                    <a:cubicBezTo>
                      <a:pt x="524" y="612"/>
                      <a:pt x="524" y="612"/>
                      <a:pt x="525" y="612"/>
                    </a:cubicBezTo>
                    <a:cubicBezTo>
                      <a:pt x="525" y="612"/>
                      <a:pt x="526" y="612"/>
                      <a:pt x="526" y="613"/>
                    </a:cubicBezTo>
                    <a:cubicBezTo>
                      <a:pt x="527" y="613"/>
                      <a:pt x="527" y="615"/>
                      <a:pt x="528" y="615"/>
                    </a:cubicBezTo>
                    <a:cubicBezTo>
                      <a:pt x="528" y="615"/>
                      <a:pt x="528" y="615"/>
                      <a:pt x="529" y="615"/>
                    </a:cubicBezTo>
                    <a:cubicBezTo>
                      <a:pt x="530" y="616"/>
                      <a:pt x="530" y="617"/>
                      <a:pt x="530" y="617"/>
                    </a:cubicBezTo>
                    <a:cubicBezTo>
                      <a:pt x="530" y="617"/>
                      <a:pt x="532" y="617"/>
                      <a:pt x="532" y="618"/>
                    </a:cubicBezTo>
                    <a:cubicBezTo>
                      <a:pt x="532" y="618"/>
                      <a:pt x="532" y="618"/>
                      <a:pt x="532" y="618"/>
                    </a:cubicBezTo>
                    <a:cubicBezTo>
                      <a:pt x="532" y="618"/>
                      <a:pt x="532" y="617"/>
                      <a:pt x="533" y="617"/>
                    </a:cubicBezTo>
                    <a:cubicBezTo>
                      <a:pt x="534" y="617"/>
                      <a:pt x="535" y="616"/>
                      <a:pt x="535" y="616"/>
                    </a:cubicBezTo>
                    <a:cubicBezTo>
                      <a:pt x="535" y="615"/>
                      <a:pt x="535" y="615"/>
                      <a:pt x="535" y="615"/>
                    </a:cubicBezTo>
                    <a:cubicBezTo>
                      <a:pt x="535" y="614"/>
                      <a:pt x="535" y="614"/>
                      <a:pt x="535" y="613"/>
                    </a:cubicBezTo>
                    <a:cubicBezTo>
                      <a:pt x="535" y="613"/>
                      <a:pt x="535" y="613"/>
                      <a:pt x="535" y="612"/>
                    </a:cubicBezTo>
                    <a:cubicBezTo>
                      <a:pt x="535" y="612"/>
                      <a:pt x="535" y="611"/>
                      <a:pt x="535" y="610"/>
                    </a:cubicBezTo>
                    <a:cubicBezTo>
                      <a:pt x="535" y="610"/>
                      <a:pt x="536" y="609"/>
                      <a:pt x="536" y="608"/>
                    </a:cubicBezTo>
                    <a:cubicBezTo>
                      <a:pt x="536" y="608"/>
                      <a:pt x="536" y="608"/>
                      <a:pt x="536" y="608"/>
                    </a:cubicBezTo>
                    <a:cubicBezTo>
                      <a:pt x="536" y="608"/>
                      <a:pt x="536" y="607"/>
                      <a:pt x="537" y="607"/>
                    </a:cubicBezTo>
                    <a:cubicBezTo>
                      <a:pt x="537" y="607"/>
                      <a:pt x="537" y="607"/>
                      <a:pt x="537" y="606"/>
                    </a:cubicBezTo>
                    <a:cubicBezTo>
                      <a:pt x="537" y="606"/>
                      <a:pt x="537" y="605"/>
                      <a:pt x="537" y="605"/>
                    </a:cubicBezTo>
                    <a:cubicBezTo>
                      <a:pt x="537" y="604"/>
                      <a:pt x="538" y="603"/>
                      <a:pt x="537" y="602"/>
                    </a:cubicBezTo>
                    <a:cubicBezTo>
                      <a:pt x="537" y="602"/>
                      <a:pt x="537" y="602"/>
                      <a:pt x="537" y="601"/>
                    </a:cubicBezTo>
                    <a:cubicBezTo>
                      <a:pt x="537" y="601"/>
                      <a:pt x="537" y="599"/>
                      <a:pt x="537" y="598"/>
                    </a:cubicBezTo>
                    <a:cubicBezTo>
                      <a:pt x="538" y="598"/>
                      <a:pt x="539" y="596"/>
                      <a:pt x="540" y="595"/>
                    </a:cubicBezTo>
                    <a:cubicBezTo>
                      <a:pt x="540" y="595"/>
                      <a:pt x="542" y="594"/>
                      <a:pt x="542" y="593"/>
                    </a:cubicBezTo>
                    <a:cubicBezTo>
                      <a:pt x="542" y="592"/>
                      <a:pt x="542" y="592"/>
                      <a:pt x="543" y="592"/>
                    </a:cubicBezTo>
                    <a:cubicBezTo>
                      <a:pt x="543" y="592"/>
                      <a:pt x="545" y="590"/>
                      <a:pt x="545" y="590"/>
                    </a:cubicBezTo>
                    <a:cubicBezTo>
                      <a:pt x="545" y="591"/>
                      <a:pt x="546" y="591"/>
                      <a:pt x="546" y="591"/>
                    </a:cubicBezTo>
                    <a:cubicBezTo>
                      <a:pt x="547" y="591"/>
                      <a:pt x="548" y="589"/>
                      <a:pt x="549" y="589"/>
                    </a:cubicBezTo>
                    <a:cubicBezTo>
                      <a:pt x="550" y="589"/>
                      <a:pt x="552" y="589"/>
                      <a:pt x="552" y="589"/>
                    </a:cubicBezTo>
                    <a:cubicBezTo>
                      <a:pt x="553" y="588"/>
                      <a:pt x="555" y="587"/>
                      <a:pt x="555" y="587"/>
                    </a:cubicBezTo>
                    <a:cubicBezTo>
                      <a:pt x="555" y="587"/>
                      <a:pt x="556" y="587"/>
                      <a:pt x="556" y="588"/>
                    </a:cubicBezTo>
                    <a:cubicBezTo>
                      <a:pt x="557" y="588"/>
                      <a:pt x="557" y="589"/>
                      <a:pt x="557" y="589"/>
                    </a:cubicBezTo>
                    <a:cubicBezTo>
                      <a:pt x="557" y="589"/>
                      <a:pt x="557" y="589"/>
                      <a:pt x="557" y="589"/>
                    </a:cubicBezTo>
                    <a:cubicBezTo>
                      <a:pt x="557" y="589"/>
                      <a:pt x="557" y="590"/>
                      <a:pt x="557" y="590"/>
                    </a:cubicBezTo>
                    <a:cubicBezTo>
                      <a:pt x="557" y="591"/>
                      <a:pt x="558" y="592"/>
                      <a:pt x="558" y="593"/>
                    </a:cubicBezTo>
                    <a:cubicBezTo>
                      <a:pt x="558" y="594"/>
                      <a:pt x="559" y="594"/>
                      <a:pt x="559" y="595"/>
                    </a:cubicBezTo>
                    <a:cubicBezTo>
                      <a:pt x="559" y="595"/>
                      <a:pt x="559" y="596"/>
                      <a:pt x="559" y="596"/>
                    </a:cubicBezTo>
                    <a:cubicBezTo>
                      <a:pt x="559" y="596"/>
                      <a:pt x="559" y="596"/>
                      <a:pt x="559" y="596"/>
                    </a:cubicBezTo>
                    <a:cubicBezTo>
                      <a:pt x="559" y="596"/>
                      <a:pt x="559" y="596"/>
                      <a:pt x="559" y="596"/>
                    </a:cubicBezTo>
                    <a:cubicBezTo>
                      <a:pt x="560" y="596"/>
                      <a:pt x="559" y="598"/>
                      <a:pt x="560" y="598"/>
                    </a:cubicBezTo>
                    <a:cubicBezTo>
                      <a:pt x="560" y="598"/>
                      <a:pt x="562" y="598"/>
                      <a:pt x="562" y="599"/>
                    </a:cubicBezTo>
                    <a:cubicBezTo>
                      <a:pt x="562" y="599"/>
                      <a:pt x="562" y="599"/>
                      <a:pt x="562" y="600"/>
                    </a:cubicBezTo>
                    <a:cubicBezTo>
                      <a:pt x="563" y="600"/>
                      <a:pt x="563" y="600"/>
                      <a:pt x="563" y="600"/>
                    </a:cubicBezTo>
                    <a:cubicBezTo>
                      <a:pt x="563" y="600"/>
                      <a:pt x="565" y="601"/>
                      <a:pt x="565" y="601"/>
                    </a:cubicBezTo>
                    <a:cubicBezTo>
                      <a:pt x="565" y="601"/>
                      <a:pt x="565" y="601"/>
                      <a:pt x="566" y="601"/>
                    </a:cubicBezTo>
                    <a:cubicBezTo>
                      <a:pt x="566" y="601"/>
                      <a:pt x="567" y="600"/>
                      <a:pt x="567" y="600"/>
                    </a:cubicBezTo>
                    <a:cubicBezTo>
                      <a:pt x="567" y="600"/>
                      <a:pt x="568" y="600"/>
                      <a:pt x="568" y="600"/>
                    </a:cubicBezTo>
                    <a:cubicBezTo>
                      <a:pt x="568" y="600"/>
                      <a:pt x="568" y="598"/>
                      <a:pt x="569" y="598"/>
                    </a:cubicBezTo>
                    <a:cubicBezTo>
                      <a:pt x="569" y="597"/>
                      <a:pt x="570" y="597"/>
                      <a:pt x="570" y="596"/>
                    </a:cubicBezTo>
                    <a:cubicBezTo>
                      <a:pt x="571" y="596"/>
                      <a:pt x="572" y="596"/>
                      <a:pt x="572" y="596"/>
                    </a:cubicBezTo>
                    <a:cubicBezTo>
                      <a:pt x="573" y="595"/>
                      <a:pt x="574" y="594"/>
                      <a:pt x="574" y="594"/>
                    </a:cubicBezTo>
                    <a:cubicBezTo>
                      <a:pt x="574" y="594"/>
                      <a:pt x="576" y="593"/>
                      <a:pt x="576" y="593"/>
                    </a:cubicBezTo>
                    <a:cubicBezTo>
                      <a:pt x="576" y="592"/>
                      <a:pt x="576" y="592"/>
                      <a:pt x="576" y="592"/>
                    </a:cubicBezTo>
                    <a:cubicBezTo>
                      <a:pt x="576" y="592"/>
                      <a:pt x="577" y="592"/>
                      <a:pt x="577" y="592"/>
                    </a:cubicBezTo>
                    <a:cubicBezTo>
                      <a:pt x="577" y="592"/>
                      <a:pt x="578" y="592"/>
                      <a:pt x="578" y="591"/>
                    </a:cubicBezTo>
                    <a:cubicBezTo>
                      <a:pt x="578" y="590"/>
                      <a:pt x="579" y="589"/>
                      <a:pt x="579" y="589"/>
                    </a:cubicBezTo>
                    <a:cubicBezTo>
                      <a:pt x="580" y="589"/>
                      <a:pt x="581" y="589"/>
                      <a:pt x="581" y="588"/>
                    </a:cubicBezTo>
                    <a:cubicBezTo>
                      <a:pt x="581" y="588"/>
                      <a:pt x="582" y="587"/>
                      <a:pt x="582" y="587"/>
                    </a:cubicBezTo>
                    <a:cubicBezTo>
                      <a:pt x="583" y="587"/>
                      <a:pt x="583" y="587"/>
                      <a:pt x="584" y="587"/>
                    </a:cubicBezTo>
                    <a:cubicBezTo>
                      <a:pt x="584" y="587"/>
                      <a:pt x="584" y="588"/>
                      <a:pt x="584" y="588"/>
                    </a:cubicBezTo>
                    <a:cubicBezTo>
                      <a:pt x="584" y="588"/>
                      <a:pt x="584" y="589"/>
                      <a:pt x="584" y="589"/>
                    </a:cubicBezTo>
                    <a:cubicBezTo>
                      <a:pt x="584" y="590"/>
                      <a:pt x="584" y="590"/>
                      <a:pt x="585" y="590"/>
                    </a:cubicBezTo>
                    <a:cubicBezTo>
                      <a:pt x="585" y="590"/>
                      <a:pt x="585" y="590"/>
                      <a:pt x="585" y="590"/>
                    </a:cubicBezTo>
                    <a:cubicBezTo>
                      <a:pt x="586" y="590"/>
                      <a:pt x="586" y="589"/>
                      <a:pt x="586" y="589"/>
                    </a:cubicBezTo>
                    <a:cubicBezTo>
                      <a:pt x="586" y="588"/>
                      <a:pt x="586" y="588"/>
                      <a:pt x="586" y="588"/>
                    </a:cubicBezTo>
                    <a:cubicBezTo>
                      <a:pt x="586" y="588"/>
                      <a:pt x="586" y="588"/>
                      <a:pt x="586" y="588"/>
                    </a:cubicBezTo>
                    <a:cubicBezTo>
                      <a:pt x="589" y="589"/>
                      <a:pt x="589" y="589"/>
                      <a:pt x="589" y="589"/>
                    </a:cubicBezTo>
                    <a:cubicBezTo>
                      <a:pt x="590" y="590"/>
                      <a:pt x="590" y="590"/>
                      <a:pt x="590" y="590"/>
                    </a:cubicBezTo>
                    <a:cubicBezTo>
                      <a:pt x="590" y="590"/>
                      <a:pt x="591" y="589"/>
                      <a:pt x="592" y="589"/>
                    </a:cubicBezTo>
                    <a:cubicBezTo>
                      <a:pt x="592" y="589"/>
                      <a:pt x="593" y="589"/>
                      <a:pt x="593" y="589"/>
                    </a:cubicBezTo>
                    <a:cubicBezTo>
                      <a:pt x="594" y="589"/>
                      <a:pt x="595" y="589"/>
                      <a:pt x="595" y="589"/>
                    </a:cubicBezTo>
                    <a:cubicBezTo>
                      <a:pt x="595" y="589"/>
                      <a:pt x="596" y="589"/>
                      <a:pt x="595" y="588"/>
                    </a:cubicBezTo>
                    <a:cubicBezTo>
                      <a:pt x="595" y="587"/>
                      <a:pt x="595" y="587"/>
                      <a:pt x="595" y="587"/>
                    </a:cubicBezTo>
                    <a:cubicBezTo>
                      <a:pt x="595" y="586"/>
                      <a:pt x="595" y="586"/>
                      <a:pt x="596" y="586"/>
                    </a:cubicBezTo>
                    <a:cubicBezTo>
                      <a:pt x="596" y="586"/>
                      <a:pt x="597" y="586"/>
                      <a:pt x="597" y="585"/>
                    </a:cubicBezTo>
                    <a:cubicBezTo>
                      <a:pt x="598" y="585"/>
                      <a:pt x="598" y="582"/>
                      <a:pt x="599" y="582"/>
                    </a:cubicBezTo>
                    <a:cubicBezTo>
                      <a:pt x="600" y="581"/>
                      <a:pt x="601" y="582"/>
                      <a:pt x="602" y="581"/>
                    </a:cubicBezTo>
                    <a:cubicBezTo>
                      <a:pt x="602" y="581"/>
                      <a:pt x="603" y="580"/>
                      <a:pt x="603" y="580"/>
                    </a:cubicBezTo>
                    <a:cubicBezTo>
                      <a:pt x="604" y="580"/>
                      <a:pt x="605" y="579"/>
                      <a:pt x="605" y="579"/>
                    </a:cubicBezTo>
                    <a:cubicBezTo>
                      <a:pt x="605" y="579"/>
                      <a:pt x="606" y="577"/>
                      <a:pt x="606" y="576"/>
                    </a:cubicBezTo>
                    <a:cubicBezTo>
                      <a:pt x="605" y="576"/>
                      <a:pt x="605" y="575"/>
                      <a:pt x="605" y="575"/>
                    </a:cubicBezTo>
                    <a:cubicBezTo>
                      <a:pt x="604" y="575"/>
                      <a:pt x="604" y="574"/>
                      <a:pt x="603" y="573"/>
                    </a:cubicBezTo>
                    <a:cubicBezTo>
                      <a:pt x="603" y="573"/>
                      <a:pt x="603" y="571"/>
                      <a:pt x="602" y="570"/>
                    </a:cubicBezTo>
                    <a:cubicBezTo>
                      <a:pt x="602" y="570"/>
                      <a:pt x="602" y="570"/>
                      <a:pt x="602" y="570"/>
                    </a:cubicBezTo>
                    <a:cubicBezTo>
                      <a:pt x="602" y="569"/>
                      <a:pt x="602" y="569"/>
                      <a:pt x="602" y="569"/>
                    </a:cubicBezTo>
                    <a:cubicBezTo>
                      <a:pt x="602" y="568"/>
                      <a:pt x="602" y="568"/>
                      <a:pt x="602" y="568"/>
                    </a:cubicBezTo>
                    <a:cubicBezTo>
                      <a:pt x="602" y="567"/>
                      <a:pt x="602" y="566"/>
                      <a:pt x="601" y="566"/>
                    </a:cubicBezTo>
                    <a:cubicBezTo>
                      <a:pt x="601" y="566"/>
                      <a:pt x="601" y="566"/>
                      <a:pt x="601" y="566"/>
                    </a:cubicBezTo>
                    <a:cubicBezTo>
                      <a:pt x="601" y="565"/>
                      <a:pt x="601" y="564"/>
                      <a:pt x="601" y="563"/>
                    </a:cubicBezTo>
                    <a:cubicBezTo>
                      <a:pt x="601" y="563"/>
                      <a:pt x="602" y="562"/>
                      <a:pt x="602" y="563"/>
                    </a:cubicBezTo>
                    <a:cubicBezTo>
                      <a:pt x="602" y="563"/>
                      <a:pt x="603" y="564"/>
                      <a:pt x="603" y="564"/>
                    </a:cubicBezTo>
                    <a:cubicBezTo>
                      <a:pt x="603" y="564"/>
                      <a:pt x="602" y="563"/>
                      <a:pt x="603" y="563"/>
                    </a:cubicBezTo>
                    <a:cubicBezTo>
                      <a:pt x="607" y="561"/>
                      <a:pt x="608" y="558"/>
                      <a:pt x="608" y="558"/>
                    </a:cubicBezTo>
                    <a:cubicBezTo>
                      <a:pt x="609" y="558"/>
                      <a:pt x="609" y="558"/>
                      <a:pt x="609" y="558"/>
                    </a:cubicBezTo>
                    <a:cubicBezTo>
                      <a:pt x="609" y="558"/>
                      <a:pt x="610" y="559"/>
                      <a:pt x="610" y="559"/>
                    </a:cubicBezTo>
                    <a:cubicBezTo>
                      <a:pt x="611" y="559"/>
                      <a:pt x="612" y="559"/>
                      <a:pt x="612" y="559"/>
                    </a:cubicBezTo>
                    <a:cubicBezTo>
                      <a:pt x="612" y="559"/>
                      <a:pt x="612" y="560"/>
                      <a:pt x="612" y="560"/>
                    </a:cubicBezTo>
                    <a:cubicBezTo>
                      <a:pt x="613" y="560"/>
                      <a:pt x="613" y="559"/>
                      <a:pt x="613" y="559"/>
                    </a:cubicBezTo>
                    <a:cubicBezTo>
                      <a:pt x="613" y="558"/>
                      <a:pt x="622" y="551"/>
                      <a:pt x="626" y="551"/>
                    </a:cubicBezTo>
                    <a:cubicBezTo>
                      <a:pt x="626" y="551"/>
                      <a:pt x="626" y="551"/>
                      <a:pt x="627" y="551"/>
                    </a:cubicBezTo>
                    <a:cubicBezTo>
                      <a:pt x="627" y="551"/>
                      <a:pt x="630" y="549"/>
                      <a:pt x="631" y="549"/>
                    </a:cubicBezTo>
                    <a:cubicBezTo>
                      <a:pt x="632" y="548"/>
                      <a:pt x="632" y="548"/>
                      <a:pt x="633" y="548"/>
                    </a:cubicBezTo>
                    <a:cubicBezTo>
                      <a:pt x="633" y="548"/>
                      <a:pt x="634" y="549"/>
                      <a:pt x="635" y="549"/>
                    </a:cubicBezTo>
                    <a:cubicBezTo>
                      <a:pt x="635" y="549"/>
                      <a:pt x="636" y="549"/>
                      <a:pt x="636" y="549"/>
                    </a:cubicBezTo>
                    <a:cubicBezTo>
                      <a:pt x="636" y="549"/>
                      <a:pt x="637" y="548"/>
                      <a:pt x="637" y="548"/>
                    </a:cubicBezTo>
                    <a:cubicBezTo>
                      <a:pt x="637" y="547"/>
                      <a:pt x="637" y="547"/>
                      <a:pt x="637" y="547"/>
                    </a:cubicBezTo>
                    <a:cubicBezTo>
                      <a:pt x="638" y="546"/>
                      <a:pt x="638" y="545"/>
                      <a:pt x="638" y="544"/>
                    </a:cubicBezTo>
                    <a:cubicBezTo>
                      <a:pt x="638" y="542"/>
                      <a:pt x="638" y="543"/>
                      <a:pt x="639" y="542"/>
                    </a:cubicBezTo>
                    <a:cubicBezTo>
                      <a:pt x="641" y="539"/>
                      <a:pt x="641" y="539"/>
                      <a:pt x="641" y="539"/>
                    </a:cubicBezTo>
                    <a:cubicBezTo>
                      <a:pt x="641" y="538"/>
                      <a:pt x="641" y="538"/>
                      <a:pt x="641" y="538"/>
                    </a:cubicBezTo>
                    <a:cubicBezTo>
                      <a:pt x="642" y="538"/>
                      <a:pt x="644" y="538"/>
                      <a:pt x="644" y="539"/>
                    </a:cubicBezTo>
                    <a:cubicBezTo>
                      <a:pt x="645" y="539"/>
                      <a:pt x="646" y="540"/>
                      <a:pt x="646" y="541"/>
                    </a:cubicBezTo>
                    <a:cubicBezTo>
                      <a:pt x="646" y="541"/>
                      <a:pt x="646" y="543"/>
                      <a:pt x="647" y="544"/>
                    </a:cubicBezTo>
                    <a:cubicBezTo>
                      <a:pt x="647" y="544"/>
                      <a:pt x="648" y="545"/>
                      <a:pt x="649" y="546"/>
                    </a:cubicBezTo>
                    <a:cubicBezTo>
                      <a:pt x="649" y="545"/>
                      <a:pt x="649" y="545"/>
                      <a:pt x="649" y="545"/>
                    </a:cubicBezTo>
                    <a:cubicBezTo>
                      <a:pt x="649" y="545"/>
                      <a:pt x="649" y="545"/>
                      <a:pt x="649" y="545"/>
                    </a:cubicBezTo>
                    <a:cubicBezTo>
                      <a:pt x="649" y="545"/>
                      <a:pt x="650" y="546"/>
                      <a:pt x="650" y="546"/>
                    </a:cubicBezTo>
                    <a:cubicBezTo>
                      <a:pt x="650" y="546"/>
                      <a:pt x="650" y="546"/>
                      <a:pt x="650" y="546"/>
                    </a:cubicBezTo>
                    <a:cubicBezTo>
                      <a:pt x="652" y="547"/>
                      <a:pt x="652" y="546"/>
                      <a:pt x="653" y="547"/>
                    </a:cubicBezTo>
                    <a:cubicBezTo>
                      <a:pt x="654" y="547"/>
                      <a:pt x="654" y="547"/>
                      <a:pt x="654" y="548"/>
                    </a:cubicBezTo>
                    <a:cubicBezTo>
                      <a:pt x="655" y="549"/>
                      <a:pt x="655" y="550"/>
                      <a:pt x="656" y="550"/>
                    </a:cubicBezTo>
                    <a:cubicBezTo>
                      <a:pt x="656" y="551"/>
                      <a:pt x="657" y="551"/>
                      <a:pt x="657" y="551"/>
                    </a:cubicBezTo>
                    <a:cubicBezTo>
                      <a:pt x="657" y="551"/>
                      <a:pt x="658" y="553"/>
                      <a:pt x="658" y="554"/>
                    </a:cubicBezTo>
                    <a:cubicBezTo>
                      <a:pt x="659" y="555"/>
                      <a:pt x="659" y="555"/>
                      <a:pt x="659" y="555"/>
                    </a:cubicBezTo>
                    <a:cubicBezTo>
                      <a:pt x="659" y="555"/>
                      <a:pt x="660" y="556"/>
                      <a:pt x="660" y="556"/>
                    </a:cubicBezTo>
                    <a:cubicBezTo>
                      <a:pt x="660" y="556"/>
                      <a:pt x="660" y="556"/>
                      <a:pt x="660" y="556"/>
                    </a:cubicBezTo>
                    <a:cubicBezTo>
                      <a:pt x="660" y="556"/>
                      <a:pt x="661" y="556"/>
                      <a:pt x="661" y="556"/>
                    </a:cubicBezTo>
                    <a:cubicBezTo>
                      <a:pt x="662" y="556"/>
                      <a:pt x="662" y="556"/>
                      <a:pt x="662" y="556"/>
                    </a:cubicBezTo>
                    <a:cubicBezTo>
                      <a:pt x="662" y="555"/>
                      <a:pt x="662" y="554"/>
                      <a:pt x="661" y="553"/>
                    </a:cubicBezTo>
                    <a:cubicBezTo>
                      <a:pt x="661" y="553"/>
                      <a:pt x="661" y="552"/>
                      <a:pt x="661" y="551"/>
                    </a:cubicBezTo>
                    <a:cubicBezTo>
                      <a:pt x="661" y="551"/>
                      <a:pt x="662" y="551"/>
                      <a:pt x="663" y="551"/>
                    </a:cubicBezTo>
                    <a:cubicBezTo>
                      <a:pt x="664" y="551"/>
                      <a:pt x="663" y="550"/>
                      <a:pt x="664" y="550"/>
                    </a:cubicBezTo>
                    <a:cubicBezTo>
                      <a:pt x="665" y="550"/>
                      <a:pt x="664" y="549"/>
                      <a:pt x="664" y="548"/>
                    </a:cubicBezTo>
                    <a:cubicBezTo>
                      <a:pt x="664" y="547"/>
                      <a:pt x="665" y="547"/>
                      <a:pt x="666" y="547"/>
                    </a:cubicBezTo>
                    <a:cubicBezTo>
                      <a:pt x="666" y="547"/>
                      <a:pt x="665" y="546"/>
                      <a:pt x="665" y="545"/>
                    </a:cubicBezTo>
                    <a:cubicBezTo>
                      <a:pt x="666" y="545"/>
                      <a:pt x="668" y="544"/>
                      <a:pt x="668" y="544"/>
                    </a:cubicBezTo>
                    <a:cubicBezTo>
                      <a:pt x="668" y="544"/>
                      <a:pt x="670" y="543"/>
                      <a:pt x="671" y="543"/>
                    </a:cubicBezTo>
                    <a:cubicBezTo>
                      <a:pt x="671" y="542"/>
                      <a:pt x="671" y="542"/>
                      <a:pt x="672" y="542"/>
                    </a:cubicBezTo>
                    <a:cubicBezTo>
                      <a:pt x="672" y="542"/>
                      <a:pt x="672" y="542"/>
                      <a:pt x="672" y="543"/>
                    </a:cubicBezTo>
                    <a:cubicBezTo>
                      <a:pt x="673" y="543"/>
                      <a:pt x="672" y="543"/>
                      <a:pt x="673" y="544"/>
                    </a:cubicBezTo>
                    <a:cubicBezTo>
                      <a:pt x="674" y="544"/>
                      <a:pt x="675" y="544"/>
                      <a:pt x="675" y="543"/>
                    </a:cubicBezTo>
                    <a:cubicBezTo>
                      <a:pt x="675" y="543"/>
                      <a:pt x="674" y="542"/>
                      <a:pt x="673" y="541"/>
                    </a:cubicBezTo>
                    <a:cubicBezTo>
                      <a:pt x="672" y="541"/>
                      <a:pt x="674" y="541"/>
                      <a:pt x="674" y="540"/>
                    </a:cubicBezTo>
                    <a:cubicBezTo>
                      <a:pt x="675" y="540"/>
                      <a:pt x="673" y="539"/>
                      <a:pt x="672" y="538"/>
                    </a:cubicBezTo>
                    <a:cubicBezTo>
                      <a:pt x="672" y="538"/>
                      <a:pt x="670" y="537"/>
                      <a:pt x="669" y="537"/>
                    </a:cubicBezTo>
                    <a:cubicBezTo>
                      <a:pt x="668" y="537"/>
                      <a:pt x="669" y="536"/>
                      <a:pt x="671" y="537"/>
                    </a:cubicBezTo>
                    <a:cubicBezTo>
                      <a:pt x="672" y="537"/>
                      <a:pt x="672" y="536"/>
                      <a:pt x="673" y="536"/>
                    </a:cubicBezTo>
                    <a:cubicBezTo>
                      <a:pt x="674" y="536"/>
                      <a:pt x="674" y="537"/>
                      <a:pt x="674" y="537"/>
                    </a:cubicBezTo>
                    <a:cubicBezTo>
                      <a:pt x="675" y="538"/>
                      <a:pt x="676" y="536"/>
                      <a:pt x="677" y="536"/>
                    </a:cubicBezTo>
                    <a:cubicBezTo>
                      <a:pt x="677" y="535"/>
                      <a:pt x="678" y="534"/>
                      <a:pt x="678" y="534"/>
                    </a:cubicBezTo>
                    <a:cubicBezTo>
                      <a:pt x="679" y="534"/>
                      <a:pt x="679" y="533"/>
                      <a:pt x="679" y="532"/>
                    </a:cubicBezTo>
                    <a:cubicBezTo>
                      <a:pt x="679" y="532"/>
                      <a:pt x="680" y="531"/>
                      <a:pt x="681" y="531"/>
                    </a:cubicBezTo>
                    <a:cubicBezTo>
                      <a:pt x="682" y="531"/>
                      <a:pt x="683" y="531"/>
                      <a:pt x="684" y="531"/>
                    </a:cubicBezTo>
                    <a:cubicBezTo>
                      <a:pt x="684" y="531"/>
                      <a:pt x="685" y="530"/>
                      <a:pt x="685" y="530"/>
                    </a:cubicBezTo>
                    <a:cubicBezTo>
                      <a:pt x="685" y="529"/>
                      <a:pt x="684" y="528"/>
                      <a:pt x="685" y="527"/>
                    </a:cubicBezTo>
                    <a:cubicBezTo>
                      <a:pt x="685" y="526"/>
                      <a:pt x="687" y="525"/>
                      <a:pt x="688" y="525"/>
                    </a:cubicBezTo>
                    <a:cubicBezTo>
                      <a:pt x="689" y="525"/>
                      <a:pt x="689" y="525"/>
                      <a:pt x="691" y="525"/>
                    </a:cubicBezTo>
                    <a:cubicBezTo>
                      <a:pt x="692" y="526"/>
                      <a:pt x="692" y="526"/>
                      <a:pt x="692" y="527"/>
                    </a:cubicBezTo>
                    <a:cubicBezTo>
                      <a:pt x="692" y="528"/>
                      <a:pt x="693" y="528"/>
                      <a:pt x="694" y="528"/>
                    </a:cubicBezTo>
                    <a:cubicBezTo>
                      <a:pt x="695" y="527"/>
                      <a:pt x="694" y="528"/>
                      <a:pt x="696" y="528"/>
                    </a:cubicBezTo>
                    <a:cubicBezTo>
                      <a:pt x="697" y="528"/>
                      <a:pt x="697" y="529"/>
                      <a:pt x="697" y="529"/>
                    </a:cubicBezTo>
                    <a:cubicBezTo>
                      <a:pt x="697" y="529"/>
                      <a:pt x="699" y="528"/>
                      <a:pt x="699" y="529"/>
                    </a:cubicBezTo>
                    <a:cubicBezTo>
                      <a:pt x="700" y="530"/>
                      <a:pt x="699" y="530"/>
                      <a:pt x="699" y="531"/>
                    </a:cubicBezTo>
                    <a:cubicBezTo>
                      <a:pt x="698" y="532"/>
                      <a:pt x="698" y="532"/>
                      <a:pt x="699" y="532"/>
                    </a:cubicBezTo>
                    <a:cubicBezTo>
                      <a:pt x="700" y="533"/>
                      <a:pt x="700" y="532"/>
                      <a:pt x="701" y="532"/>
                    </a:cubicBezTo>
                    <a:cubicBezTo>
                      <a:pt x="702" y="531"/>
                      <a:pt x="702" y="530"/>
                      <a:pt x="702" y="530"/>
                    </a:cubicBezTo>
                    <a:cubicBezTo>
                      <a:pt x="703" y="529"/>
                      <a:pt x="703" y="529"/>
                      <a:pt x="704" y="529"/>
                    </a:cubicBezTo>
                    <a:cubicBezTo>
                      <a:pt x="705" y="529"/>
                      <a:pt x="705" y="529"/>
                      <a:pt x="706" y="528"/>
                    </a:cubicBezTo>
                    <a:cubicBezTo>
                      <a:pt x="706" y="528"/>
                      <a:pt x="706" y="527"/>
                      <a:pt x="706" y="526"/>
                    </a:cubicBezTo>
                    <a:cubicBezTo>
                      <a:pt x="707" y="525"/>
                      <a:pt x="707" y="525"/>
                      <a:pt x="708" y="525"/>
                    </a:cubicBezTo>
                    <a:cubicBezTo>
                      <a:pt x="709" y="525"/>
                      <a:pt x="709" y="524"/>
                      <a:pt x="709" y="524"/>
                    </a:cubicBezTo>
                    <a:cubicBezTo>
                      <a:pt x="710" y="523"/>
                      <a:pt x="711" y="522"/>
                      <a:pt x="711" y="521"/>
                    </a:cubicBezTo>
                    <a:cubicBezTo>
                      <a:pt x="711" y="521"/>
                      <a:pt x="709" y="520"/>
                      <a:pt x="709" y="519"/>
                    </a:cubicBezTo>
                    <a:cubicBezTo>
                      <a:pt x="709" y="518"/>
                      <a:pt x="710" y="518"/>
                      <a:pt x="710" y="517"/>
                    </a:cubicBezTo>
                    <a:cubicBezTo>
                      <a:pt x="711" y="517"/>
                      <a:pt x="711" y="515"/>
                      <a:pt x="711" y="514"/>
                    </a:cubicBezTo>
                    <a:cubicBezTo>
                      <a:pt x="711" y="513"/>
                      <a:pt x="712" y="513"/>
                      <a:pt x="712" y="513"/>
                    </a:cubicBezTo>
                    <a:cubicBezTo>
                      <a:pt x="712" y="512"/>
                      <a:pt x="712" y="511"/>
                      <a:pt x="712" y="509"/>
                    </a:cubicBezTo>
                    <a:cubicBezTo>
                      <a:pt x="713" y="508"/>
                      <a:pt x="713" y="508"/>
                      <a:pt x="712" y="507"/>
                    </a:cubicBezTo>
                    <a:cubicBezTo>
                      <a:pt x="711" y="507"/>
                      <a:pt x="711" y="506"/>
                      <a:pt x="711" y="505"/>
                    </a:cubicBezTo>
                    <a:cubicBezTo>
                      <a:pt x="711" y="504"/>
                      <a:pt x="711" y="501"/>
                      <a:pt x="711" y="500"/>
                    </a:cubicBezTo>
                    <a:cubicBezTo>
                      <a:pt x="711" y="500"/>
                      <a:pt x="713" y="499"/>
                      <a:pt x="713" y="499"/>
                    </a:cubicBezTo>
                    <a:cubicBezTo>
                      <a:pt x="714" y="499"/>
                      <a:pt x="714" y="499"/>
                      <a:pt x="715" y="499"/>
                    </a:cubicBezTo>
                    <a:cubicBezTo>
                      <a:pt x="715" y="499"/>
                      <a:pt x="716" y="497"/>
                      <a:pt x="715" y="497"/>
                    </a:cubicBezTo>
                    <a:cubicBezTo>
                      <a:pt x="715" y="497"/>
                      <a:pt x="713" y="496"/>
                      <a:pt x="714" y="496"/>
                    </a:cubicBezTo>
                    <a:cubicBezTo>
                      <a:pt x="714" y="495"/>
                      <a:pt x="715" y="495"/>
                      <a:pt x="715" y="495"/>
                    </a:cubicBezTo>
                    <a:cubicBezTo>
                      <a:pt x="716" y="495"/>
                      <a:pt x="716" y="494"/>
                      <a:pt x="715" y="494"/>
                    </a:cubicBezTo>
                    <a:cubicBezTo>
                      <a:pt x="715" y="493"/>
                      <a:pt x="713" y="493"/>
                      <a:pt x="713" y="493"/>
                    </a:cubicBezTo>
                    <a:cubicBezTo>
                      <a:pt x="712" y="493"/>
                      <a:pt x="712" y="491"/>
                      <a:pt x="711" y="490"/>
                    </a:cubicBezTo>
                    <a:cubicBezTo>
                      <a:pt x="711" y="490"/>
                      <a:pt x="710" y="489"/>
                      <a:pt x="710" y="487"/>
                    </a:cubicBezTo>
                    <a:cubicBezTo>
                      <a:pt x="710" y="486"/>
                      <a:pt x="709" y="486"/>
                      <a:pt x="708" y="485"/>
                    </a:cubicBezTo>
                    <a:cubicBezTo>
                      <a:pt x="708" y="485"/>
                      <a:pt x="706" y="484"/>
                      <a:pt x="706" y="484"/>
                    </a:cubicBezTo>
                    <a:cubicBezTo>
                      <a:pt x="706" y="484"/>
                      <a:pt x="707" y="483"/>
                      <a:pt x="707" y="482"/>
                    </a:cubicBezTo>
                    <a:cubicBezTo>
                      <a:pt x="707" y="482"/>
                      <a:pt x="707" y="480"/>
                      <a:pt x="706" y="480"/>
                    </a:cubicBezTo>
                    <a:cubicBezTo>
                      <a:pt x="706" y="480"/>
                      <a:pt x="704" y="479"/>
                      <a:pt x="703" y="478"/>
                    </a:cubicBezTo>
                    <a:cubicBezTo>
                      <a:pt x="703" y="478"/>
                      <a:pt x="703" y="476"/>
                      <a:pt x="703" y="476"/>
                    </a:cubicBezTo>
                    <a:cubicBezTo>
                      <a:pt x="703" y="475"/>
                      <a:pt x="701" y="474"/>
                      <a:pt x="700" y="474"/>
                    </a:cubicBezTo>
                    <a:cubicBezTo>
                      <a:pt x="699" y="474"/>
                      <a:pt x="700" y="473"/>
                      <a:pt x="699" y="472"/>
                    </a:cubicBezTo>
                    <a:cubicBezTo>
                      <a:pt x="698" y="471"/>
                      <a:pt x="697" y="472"/>
                      <a:pt x="696" y="473"/>
                    </a:cubicBezTo>
                    <a:cubicBezTo>
                      <a:pt x="695" y="473"/>
                      <a:pt x="695" y="473"/>
                      <a:pt x="694" y="472"/>
                    </a:cubicBezTo>
                    <a:cubicBezTo>
                      <a:pt x="694" y="472"/>
                      <a:pt x="692" y="472"/>
                      <a:pt x="691" y="473"/>
                    </a:cubicBezTo>
                    <a:cubicBezTo>
                      <a:pt x="691" y="473"/>
                      <a:pt x="691" y="475"/>
                      <a:pt x="691" y="476"/>
                    </a:cubicBezTo>
                    <a:cubicBezTo>
                      <a:pt x="691" y="478"/>
                      <a:pt x="691" y="479"/>
                      <a:pt x="691" y="479"/>
                    </a:cubicBezTo>
                    <a:cubicBezTo>
                      <a:pt x="690" y="479"/>
                      <a:pt x="688" y="478"/>
                      <a:pt x="687" y="478"/>
                    </a:cubicBezTo>
                    <a:cubicBezTo>
                      <a:pt x="687" y="478"/>
                      <a:pt x="687" y="479"/>
                      <a:pt x="686" y="480"/>
                    </a:cubicBezTo>
                    <a:cubicBezTo>
                      <a:pt x="686" y="480"/>
                      <a:pt x="686" y="480"/>
                      <a:pt x="685" y="480"/>
                    </a:cubicBezTo>
                    <a:cubicBezTo>
                      <a:pt x="684" y="480"/>
                      <a:pt x="683" y="481"/>
                      <a:pt x="682" y="481"/>
                    </a:cubicBezTo>
                    <a:cubicBezTo>
                      <a:pt x="682" y="481"/>
                      <a:pt x="682" y="479"/>
                      <a:pt x="682" y="478"/>
                    </a:cubicBezTo>
                    <a:cubicBezTo>
                      <a:pt x="683" y="477"/>
                      <a:pt x="681" y="477"/>
                      <a:pt x="680" y="477"/>
                    </a:cubicBezTo>
                    <a:cubicBezTo>
                      <a:pt x="679" y="476"/>
                      <a:pt x="679" y="477"/>
                      <a:pt x="678" y="478"/>
                    </a:cubicBezTo>
                    <a:cubicBezTo>
                      <a:pt x="677" y="478"/>
                      <a:pt x="676" y="478"/>
                      <a:pt x="675" y="478"/>
                    </a:cubicBezTo>
                    <a:cubicBezTo>
                      <a:pt x="674" y="477"/>
                      <a:pt x="674" y="478"/>
                      <a:pt x="674" y="478"/>
                    </a:cubicBezTo>
                    <a:cubicBezTo>
                      <a:pt x="673" y="479"/>
                      <a:pt x="671" y="480"/>
                      <a:pt x="670" y="480"/>
                    </a:cubicBezTo>
                    <a:cubicBezTo>
                      <a:pt x="669" y="480"/>
                      <a:pt x="669" y="479"/>
                      <a:pt x="669" y="478"/>
                    </a:cubicBezTo>
                    <a:cubicBezTo>
                      <a:pt x="669" y="477"/>
                      <a:pt x="669" y="476"/>
                      <a:pt x="669" y="475"/>
                    </a:cubicBezTo>
                    <a:cubicBezTo>
                      <a:pt x="669" y="475"/>
                      <a:pt x="669" y="473"/>
                      <a:pt x="669" y="473"/>
                    </a:cubicBezTo>
                    <a:cubicBezTo>
                      <a:pt x="668" y="472"/>
                      <a:pt x="668" y="472"/>
                      <a:pt x="668" y="472"/>
                    </a:cubicBezTo>
                    <a:cubicBezTo>
                      <a:pt x="668" y="472"/>
                      <a:pt x="668" y="472"/>
                      <a:pt x="668" y="472"/>
                    </a:cubicBezTo>
                    <a:cubicBezTo>
                      <a:pt x="667" y="470"/>
                      <a:pt x="662" y="471"/>
                      <a:pt x="660" y="473"/>
                    </a:cubicBezTo>
                    <a:cubicBezTo>
                      <a:pt x="659" y="474"/>
                      <a:pt x="659" y="478"/>
                      <a:pt x="659" y="480"/>
                    </a:cubicBezTo>
                    <a:cubicBezTo>
                      <a:pt x="659" y="481"/>
                      <a:pt x="659" y="481"/>
                      <a:pt x="659" y="481"/>
                    </a:cubicBezTo>
                    <a:cubicBezTo>
                      <a:pt x="659" y="481"/>
                      <a:pt x="658" y="481"/>
                      <a:pt x="657" y="481"/>
                    </a:cubicBezTo>
                    <a:cubicBezTo>
                      <a:pt x="657" y="481"/>
                      <a:pt x="655" y="481"/>
                      <a:pt x="654" y="480"/>
                    </a:cubicBezTo>
                    <a:cubicBezTo>
                      <a:pt x="653" y="480"/>
                      <a:pt x="652" y="481"/>
                      <a:pt x="651" y="481"/>
                    </a:cubicBezTo>
                    <a:cubicBezTo>
                      <a:pt x="650" y="481"/>
                      <a:pt x="650" y="479"/>
                      <a:pt x="649" y="478"/>
                    </a:cubicBezTo>
                    <a:cubicBezTo>
                      <a:pt x="649" y="477"/>
                      <a:pt x="647" y="476"/>
                      <a:pt x="646" y="476"/>
                    </a:cubicBezTo>
                    <a:cubicBezTo>
                      <a:pt x="645" y="475"/>
                      <a:pt x="645" y="475"/>
                      <a:pt x="644" y="475"/>
                    </a:cubicBezTo>
                    <a:cubicBezTo>
                      <a:pt x="644" y="475"/>
                      <a:pt x="644" y="474"/>
                      <a:pt x="644" y="474"/>
                    </a:cubicBezTo>
                    <a:cubicBezTo>
                      <a:pt x="644" y="473"/>
                      <a:pt x="643" y="473"/>
                      <a:pt x="642" y="473"/>
                    </a:cubicBezTo>
                    <a:cubicBezTo>
                      <a:pt x="641" y="473"/>
                      <a:pt x="640" y="474"/>
                      <a:pt x="639" y="474"/>
                    </a:cubicBezTo>
                    <a:cubicBezTo>
                      <a:pt x="639" y="475"/>
                      <a:pt x="640" y="476"/>
                      <a:pt x="641" y="476"/>
                    </a:cubicBezTo>
                    <a:cubicBezTo>
                      <a:pt x="641" y="477"/>
                      <a:pt x="640" y="478"/>
                      <a:pt x="639" y="478"/>
                    </a:cubicBezTo>
                    <a:cubicBezTo>
                      <a:pt x="638" y="478"/>
                      <a:pt x="638" y="478"/>
                      <a:pt x="637" y="477"/>
                    </a:cubicBezTo>
                    <a:cubicBezTo>
                      <a:pt x="635" y="476"/>
                      <a:pt x="635" y="475"/>
                      <a:pt x="634" y="474"/>
                    </a:cubicBezTo>
                    <a:cubicBezTo>
                      <a:pt x="633" y="473"/>
                      <a:pt x="632" y="472"/>
                      <a:pt x="632" y="471"/>
                    </a:cubicBezTo>
                    <a:cubicBezTo>
                      <a:pt x="632" y="471"/>
                      <a:pt x="631" y="470"/>
                      <a:pt x="632" y="469"/>
                    </a:cubicBezTo>
                    <a:cubicBezTo>
                      <a:pt x="632" y="468"/>
                      <a:pt x="633" y="468"/>
                      <a:pt x="634" y="468"/>
                    </a:cubicBezTo>
                    <a:cubicBezTo>
                      <a:pt x="634" y="468"/>
                      <a:pt x="634" y="469"/>
                      <a:pt x="634" y="469"/>
                    </a:cubicBezTo>
                    <a:cubicBezTo>
                      <a:pt x="634" y="469"/>
                      <a:pt x="635" y="469"/>
                      <a:pt x="635" y="468"/>
                    </a:cubicBezTo>
                    <a:cubicBezTo>
                      <a:pt x="636" y="468"/>
                      <a:pt x="636" y="468"/>
                      <a:pt x="636" y="467"/>
                    </a:cubicBezTo>
                    <a:cubicBezTo>
                      <a:pt x="636" y="467"/>
                      <a:pt x="637" y="465"/>
                      <a:pt x="636" y="464"/>
                    </a:cubicBezTo>
                    <a:cubicBezTo>
                      <a:pt x="636" y="463"/>
                      <a:pt x="634" y="464"/>
                      <a:pt x="634" y="464"/>
                    </a:cubicBezTo>
                    <a:cubicBezTo>
                      <a:pt x="634" y="464"/>
                      <a:pt x="634" y="463"/>
                      <a:pt x="633" y="462"/>
                    </a:cubicBezTo>
                    <a:cubicBezTo>
                      <a:pt x="633" y="461"/>
                      <a:pt x="633" y="460"/>
                      <a:pt x="632" y="460"/>
                    </a:cubicBezTo>
                    <a:cubicBezTo>
                      <a:pt x="632" y="459"/>
                      <a:pt x="631" y="459"/>
                      <a:pt x="630" y="458"/>
                    </a:cubicBezTo>
                    <a:cubicBezTo>
                      <a:pt x="629" y="458"/>
                      <a:pt x="630" y="457"/>
                      <a:pt x="631" y="456"/>
                    </a:cubicBezTo>
                    <a:cubicBezTo>
                      <a:pt x="631" y="456"/>
                      <a:pt x="632" y="455"/>
                      <a:pt x="633" y="454"/>
                    </a:cubicBezTo>
                    <a:cubicBezTo>
                      <a:pt x="634" y="453"/>
                      <a:pt x="632" y="452"/>
                      <a:pt x="631" y="452"/>
                    </a:cubicBezTo>
                    <a:cubicBezTo>
                      <a:pt x="631" y="452"/>
                      <a:pt x="630" y="451"/>
                      <a:pt x="629" y="450"/>
                    </a:cubicBezTo>
                    <a:cubicBezTo>
                      <a:pt x="628" y="449"/>
                      <a:pt x="627" y="450"/>
                      <a:pt x="626" y="450"/>
                    </a:cubicBezTo>
                    <a:cubicBezTo>
                      <a:pt x="625" y="450"/>
                      <a:pt x="625" y="449"/>
                      <a:pt x="625" y="449"/>
                    </a:cubicBezTo>
                    <a:cubicBezTo>
                      <a:pt x="625" y="448"/>
                      <a:pt x="626" y="448"/>
                      <a:pt x="626" y="447"/>
                    </a:cubicBezTo>
                    <a:cubicBezTo>
                      <a:pt x="626" y="446"/>
                      <a:pt x="625" y="446"/>
                      <a:pt x="624" y="445"/>
                    </a:cubicBezTo>
                    <a:cubicBezTo>
                      <a:pt x="623" y="445"/>
                      <a:pt x="622" y="444"/>
                      <a:pt x="621" y="444"/>
                    </a:cubicBezTo>
                    <a:cubicBezTo>
                      <a:pt x="621" y="443"/>
                      <a:pt x="618" y="444"/>
                      <a:pt x="618" y="444"/>
                    </a:cubicBezTo>
                    <a:cubicBezTo>
                      <a:pt x="617" y="445"/>
                      <a:pt x="616" y="445"/>
                      <a:pt x="615" y="446"/>
                    </a:cubicBezTo>
                    <a:cubicBezTo>
                      <a:pt x="614" y="447"/>
                      <a:pt x="612" y="447"/>
                      <a:pt x="612" y="447"/>
                    </a:cubicBezTo>
                    <a:cubicBezTo>
                      <a:pt x="611" y="447"/>
                      <a:pt x="611" y="446"/>
                      <a:pt x="611" y="445"/>
                    </a:cubicBezTo>
                    <a:cubicBezTo>
                      <a:pt x="611" y="445"/>
                      <a:pt x="608" y="444"/>
                      <a:pt x="607" y="444"/>
                    </a:cubicBezTo>
                    <a:cubicBezTo>
                      <a:pt x="606" y="444"/>
                      <a:pt x="605" y="444"/>
                      <a:pt x="604" y="443"/>
                    </a:cubicBezTo>
                    <a:cubicBezTo>
                      <a:pt x="604" y="443"/>
                      <a:pt x="603" y="443"/>
                      <a:pt x="603" y="444"/>
                    </a:cubicBezTo>
                    <a:cubicBezTo>
                      <a:pt x="602" y="444"/>
                      <a:pt x="600" y="443"/>
                      <a:pt x="599" y="443"/>
                    </a:cubicBezTo>
                    <a:cubicBezTo>
                      <a:pt x="598" y="443"/>
                      <a:pt x="599" y="443"/>
                      <a:pt x="598" y="443"/>
                    </a:cubicBezTo>
                    <a:cubicBezTo>
                      <a:pt x="598" y="442"/>
                      <a:pt x="598" y="442"/>
                      <a:pt x="597" y="442"/>
                    </a:cubicBezTo>
                    <a:cubicBezTo>
                      <a:pt x="596" y="442"/>
                      <a:pt x="596" y="444"/>
                      <a:pt x="596" y="444"/>
                    </a:cubicBezTo>
                    <a:cubicBezTo>
                      <a:pt x="596" y="444"/>
                      <a:pt x="596" y="444"/>
                      <a:pt x="594" y="444"/>
                    </a:cubicBezTo>
                    <a:cubicBezTo>
                      <a:pt x="593" y="443"/>
                      <a:pt x="593" y="446"/>
                      <a:pt x="593" y="447"/>
                    </a:cubicBezTo>
                    <a:cubicBezTo>
                      <a:pt x="593" y="448"/>
                      <a:pt x="594" y="449"/>
                      <a:pt x="594" y="451"/>
                    </a:cubicBezTo>
                    <a:cubicBezTo>
                      <a:pt x="594" y="452"/>
                      <a:pt x="594" y="452"/>
                      <a:pt x="594" y="452"/>
                    </a:cubicBezTo>
                    <a:cubicBezTo>
                      <a:pt x="595" y="453"/>
                      <a:pt x="594" y="454"/>
                      <a:pt x="593" y="454"/>
                    </a:cubicBezTo>
                    <a:cubicBezTo>
                      <a:pt x="592" y="455"/>
                      <a:pt x="591" y="454"/>
                      <a:pt x="591" y="454"/>
                    </a:cubicBezTo>
                    <a:cubicBezTo>
                      <a:pt x="591" y="454"/>
                      <a:pt x="589" y="452"/>
                      <a:pt x="589" y="451"/>
                    </a:cubicBezTo>
                    <a:cubicBezTo>
                      <a:pt x="588" y="450"/>
                      <a:pt x="585" y="450"/>
                      <a:pt x="585" y="450"/>
                    </a:cubicBezTo>
                    <a:cubicBezTo>
                      <a:pt x="585" y="450"/>
                      <a:pt x="585" y="448"/>
                      <a:pt x="586" y="448"/>
                    </a:cubicBezTo>
                    <a:cubicBezTo>
                      <a:pt x="586" y="447"/>
                      <a:pt x="586" y="446"/>
                      <a:pt x="586" y="446"/>
                    </a:cubicBezTo>
                    <a:cubicBezTo>
                      <a:pt x="585" y="445"/>
                      <a:pt x="583" y="445"/>
                      <a:pt x="583" y="445"/>
                    </a:cubicBezTo>
                    <a:cubicBezTo>
                      <a:pt x="582" y="443"/>
                      <a:pt x="582" y="443"/>
                      <a:pt x="582" y="443"/>
                    </a:cubicBezTo>
                    <a:cubicBezTo>
                      <a:pt x="582" y="442"/>
                      <a:pt x="582" y="442"/>
                      <a:pt x="582" y="442"/>
                    </a:cubicBezTo>
                    <a:cubicBezTo>
                      <a:pt x="582" y="442"/>
                      <a:pt x="581" y="441"/>
                      <a:pt x="580" y="440"/>
                    </a:cubicBezTo>
                    <a:cubicBezTo>
                      <a:pt x="579" y="439"/>
                      <a:pt x="579" y="438"/>
                      <a:pt x="579" y="437"/>
                    </a:cubicBezTo>
                    <a:cubicBezTo>
                      <a:pt x="580" y="436"/>
                      <a:pt x="578" y="435"/>
                      <a:pt x="578" y="434"/>
                    </a:cubicBezTo>
                    <a:cubicBezTo>
                      <a:pt x="577" y="434"/>
                      <a:pt x="577" y="433"/>
                      <a:pt x="576" y="432"/>
                    </a:cubicBezTo>
                    <a:cubicBezTo>
                      <a:pt x="576" y="431"/>
                      <a:pt x="576" y="430"/>
                      <a:pt x="576" y="428"/>
                    </a:cubicBezTo>
                    <a:cubicBezTo>
                      <a:pt x="576" y="427"/>
                      <a:pt x="576" y="427"/>
                      <a:pt x="576" y="427"/>
                    </a:cubicBezTo>
                    <a:cubicBezTo>
                      <a:pt x="575" y="424"/>
                      <a:pt x="575" y="424"/>
                      <a:pt x="575" y="424"/>
                    </a:cubicBezTo>
                    <a:cubicBezTo>
                      <a:pt x="578" y="418"/>
                      <a:pt x="578" y="418"/>
                      <a:pt x="578" y="418"/>
                    </a:cubicBezTo>
                    <a:cubicBezTo>
                      <a:pt x="578" y="418"/>
                      <a:pt x="579" y="412"/>
                      <a:pt x="579" y="411"/>
                    </a:cubicBezTo>
                    <a:cubicBezTo>
                      <a:pt x="580" y="410"/>
                      <a:pt x="580" y="408"/>
                      <a:pt x="582" y="406"/>
                    </a:cubicBezTo>
                    <a:cubicBezTo>
                      <a:pt x="584" y="404"/>
                      <a:pt x="585" y="403"/>
                      <a:pt x="585" y="403"/>
                    </a:cubicBezTo>
                    <a:cubicBezTo>
                      <a:pt x="585" y="403"/>
                      <a:pt x="587" y="402"/>
                      <a:pt x="587" y="401"/>
                    </a:cubicBezTo>
                    <a:cubicBezTo>
                      <a:pt x="588" y="398"/>
                      <a:pt x="591" y="395"/>
                      <a:pt x="591" y="394"/>
                    </a:cubicBezTo>
                    <a:cubicBezTo>
                      <a:pt x="591" y="393"/>
                      <a:pt x="591" y="392"/>
                      <a:pt x="588" y="392"/>
                    </a:cubicBezTo>
                    <a:cubicBezTo>
                      <a:pt x="583" y="392"/>
                      <a:pt x="576" y="392"/>
                      <a:pt x="576" y="392"/>
                    </a:cubicBezTo>
                    <a:cubicBezTo>
                      <a:pt x="571" y="388"/>
                      <a:pt x="575" y="388"/>
                      <a:pt x="576" y="387"/>
                    </a:cubicBezTo>
                    <a:cubicBezTo>
                      <a:pt x="576" y="386"/>
                      <a:pt x="592" y="382"/>
                      <a:pt x="593" y="381"/>
                    </a:cubicBezTo>
                    <a:cubicBezTo>
                      <a:pt x="594" y="380"/>
                      <a:pt x="594" y="378"/>
                      <a:pt x="594" y="376"/>
                    </a:cubicBezTo>
                    <a:cubicBezTo>
                      <a:pt x="595" y="375"/>
                      <a:pt x="595" y="375"/>
                      <a:pt x="595" y="375"/>
                    </a:cubicBezTo>
                    <a:cubicBezTo>
                      <a:pt x="595" y="375"/>
                      <a:pt x="595" y="374"/>
                      <a:pt x="596" y="374"/>
                    </a:cubicBezTo>
                    <a:cubicBezTo>
                      <a:pt x="597" y="374"/>
                      <a:pt x="597" y="375"/>
                      <a:pt x="598" y="376"/>
                    </a:cubicBezTo>
                    <a:cubicBezTo>
                      <a:pt x="599" y="376"/>
                      <a:pt x="599" y="377"/>
                      <a:pt x="600" y="378"/>
                    </a:cubicBezTo>
                    <a:cubicBezTo>
                      <a:pt x="601" y="379"/>
                      <a:pt x="601" y="380"/>
                      <a:pt x="601" y="380"/>
                    </a:cubicBezTo>
                    <a:cubicBezTo>
                      <a:pt x="601" y="380"/>
                      <a:pt x="602" y="379"/>
                      <a:pt x="602" y="378"/>
                    </a:cubicBezTo>
                    <a:cubicBezTo>
                      <a:pt x="602" y="378"/>
                      <a:pt x="601" y="377"/>
                      <a:pt x="601" y="376"/>
                    </a:cubicBezTo>
                    <a:cubicBezTo>
                      <a:pt x="601" y="375"/>
                      <a:pt x="601" y="375"/>
                      <a:pt x="601" y="374"/>
                    </a:cubicBezTo>
                    <a:cubicBezTo>
                      <a:pt x="601" y="373"/>
                      <a:pt x="602" y="372"/>
                      <a:pt x="603" y="372"/>
                    </a:cubicBezTo>
                    <a:cubicBezTo>
                      <a:pt x="603" y="372"/>
                      <a:pt x="602" y="371"/>
                      <a:pt x="602" y="370"/>
                    </a:cubicBezTo>
                    <a:cubicBezTo>
                      <a:pt x="601" y="369"/>
                      <a:pt x="600" y="371"/>
                      <a:pt x="600" y="371"/>
                    </a:cubicBezTo>
                    <a:cubicBezTo>
                      <a:pt x="600" y="371"/>
                      <a:pt x="599" y="369"/>
                      <a:pt x="598" y="369"/>
                    </a:cubicBezTo>
                    <a:cubicBezTo>
                      <a:pt x="597" y="369"/>
                      <a:pt x="597" y="369"/>
                      <a:pt x="597" y="370"/>
                    </a:cubicBezTo>
                    <a:cubicBezTo>
                      <a:pt x="597" y="370"/>
                      <a:pt x="595" y="370"/>
                      <a:pt x="595" y="369"/>
                    </a:cubicBezTo>
                    <a:cubicBezTo>
                      <a:pt x="594" y="368"/>
                      <a:pt x="593" y="368"/>
                      <a:pt x="593" y="367"/>
                    </a:cubicBezTo>
                    <a:cubicBezTo>
                      <a:pt x="592" y="366"/>
                      <a:pt x="592" y="367"/>
                      <a:pt x="592" y="367"/>
                    </a:cubicBezTo>
                    <a:cubicBezTo>
                      <a:pt x="591" y="367"/>
                      <a:pt x="590" y="367"/>
                      <a:pt x="590" y="367"/>
                    </a:cubicBezTo>
                    <a:cubicBezTo>
                      <a:pt x="589" y="368"/>
                      <a:pt x="589" y="368"/>
                      <a:pt x="588" y="368"/>
                    </a:cubicBezTo>
                    <a:cubicBezTo>
                      <a:pt x="588" y="367"/>
                      <a:pt x="588" y="367"/>
                      <a:pt x="588" y="366"/>
                    </a:cubicBezTo>
                    <a:cubicBezTo>
                      <a:pt x="588" y="366"/>
                      <a:pt x="588" y="365"/>
                      <a:pt x="588" y="365"/>
                    </a:cubicBezTo>
                    <a:cubicBezTo>
                      <a:pt x="588" y="364"/>
                      <a:pt x="588" y="362"/>
                      <a:pt x="587" y="361"/>
                    </a:cubicBezTo>
                    <a:cubicBezTo>
                      <a:pt x="587" y="360"/>
                      <a:pt x="585" y="360"/>
                      <a:pt x="584" y="360"/>
                    </a:cubicBezTo>
                    <a:cubicBezTo>
                      <a:pt x="584" y="359"/>
                      <a:pt x="583" y="358"/>
                      <a:pt x="583" y="358"/>
                    </a:cubicBezTo>
                    <a:cubicBezTo>
                      <a:pt x="582" y="357"/>
                      <a:pt x="582" y="357"/>
                      <a:pt x="581" y="358"/>
                    </a:cubicBezTo>
                    <a:cubicBezTo>
                      <a:pt x="581" y="358"/>
                      <a:pt x="580" y="358"/>
                      <a:pt x="580" y="358"/>
                    </a:cubicBezTo>
                    <a:cubicBezTo>
                      <a:pt x="579" y="357"/>
                      <a:pt x="579" y="357"/>
                      <a:pt x="579" y="356"/>
                    </a:cubicBezTo>
                    <a:cubicBezTo>
                      <a:pt x="580" y="355"/>
                      <a:pt x="580" y="354"/>
                      <a:pt x="580" y="353"/>
                    </a:cubicBezTo>
                    <a:cubicBezTo>
                      <a:pt x="580" y="352"/>
                      <a:pt x="579" y="352"/>
                      <a:pt x="580" y="351"/>
                    </a:cubicBezTo>
                    <a:cubicBezTo>
                      <a:pt x="580" y="350"/>
                      <a:pt x="580" y="348"/>
                      <a:pt x="580" y="347"/>
                    </a:cubicBezTo>
                    <a:cubicBezTo>
                      <a:pt x="581" y="346"/>
                      <a:pt x="580" y="346"/>
                      <a:pt x="579" y="346"/>
                    </a:cubicBezTo>
                    <a:cubicBezTo>
                      <a:pt x="578" y="346"/>
                      <a:pt x="578" y="346"/>
                      <a:pt x="577" y="347"/>
                    </a:cubicBezTo>
                    <a:cubicBezTo>
                      <a:pt x="577" y="347"/>
                      <a:pt x="576" y="348"/>
                      <a:pt x="575" y="349"/>
                    </a:cubicBezTo>
                    <a:cubicBezTo>
                      <a:pt x="574" y="349"/>
                      <a:pt x="574" y="349"/>
                      <a:pt x="573" y="349"/>
                    </a:cubicBezTo>
                    <a:cubicBezTo>
                      <a:pt x="571" y="349"/>
                      <a:pt x="572" y="350"/>
                      <a:pt x="572" y="350"/>
                    </a:cubicBezTo>
                    <a:cubicBezTo>
                      <a:pt x="572" y="350"/>
                      <a:pt x="572" y="351"/>
                      <a:pt x="571" y="351"/>
                    </a:cubicBezTo>
                    <a:cubicBezTo>
                      <a:pt x="571" y="351"/>
                      <a:pt x="571" y="350"/>
                      <a:pt x="570" y="349"/>
                    </a:cubicBezTo>
                    <a:cubicBezTo>
                      <a:pt x="570" y="349"/>
                      <a:pt x="569" y="349"/>
                      <a:pt x="570" y="348"/>
                    </a:cubicBezTo>
                    <a:cubicBezTo>
                      <a:pt x="571" y="347"/>
                      <a:pt x="571" y="347"/>
                      <a:pt x="571" y="346"/>
                    </a:cubicBezTo>
                    <a:cubicBezTo>
                      <a:pt x="571" y="346"/>
                      <a:pt x="570" y="343"/>
                      <a:pt x="570" y="342"/>
                    </a:cubicBezTo>
                    <a:cubicBezTo>
                      <a:pt x="570" y="341"/>
                      <a:pt x="569" y="340"/>
                      <a:pt x="568" y="340"/>
                    </a:cubicBezTo>
                    <a:cubicBezTo>
                      <a:pt x="568" y="340"/>
                      <a:pt x="565" y="342"/>
                      <a:pt x="565" y="342"/>
                    </a:cubicBezTo>
                    <a:cubicBezTo>
                      <a:pt x="564" y="342"/>
                      <a:pt x="565" y="341"/>
                      <a:pt x="565" y="340"/>
                    </a:cubicBezTo>
                    <a:cubicBezTo>
                      <a:pt x="565" y="339"/>
                      <a:pt x="564" y="339"/>
                      <a:pt x="564" y="339"/>
                    </a:cubicBezTo>
                    <a:cubicBezTo>
                      <a:pt x="563" y="339"/>
                      <a:pt x="563" y="340"/>
                      <a:pt x="562" y="339"/>
                    </a:cubicBezTo>
                    <a:cubicBezTo>
                      <a:pt x="562" y="338"/>
                      <a:pt x="561" y="337"/>
                      <a:pt x="561" y="336"/>
                    </a:cubicBezTo>
                    <a:cubicBezTo>
                      <a:pt x="561" y="335"/>
                      <a:pt x="561" y="335"/>
                      <a:pt x="561" y="334"/>
                    </a:cubicBezTo>
                    <a:cubicBezTo>
                      <a:pt x="560" y="333"/>
                      <a:pt x="561" y="333"/>
                      <a:pt x="561" y="331"/>
                    </a:cubicBezTo>
                    <a:cubicBezTo>
                      <a:pt x="562" y="323"/>
                      <a:pt x="563" y="329"/>
                      <a:pt x="568" y="325"/>
                    </a:cubicBezTo>
                    <a:cubicBezTo>
                      <a:pt x="569" y="324"/>
                      <a:pt x="568" y="324"/>
                      <a:pt x="568" y="323"/>
                    </a:cubicBezTo>
                    <a:cubicBezTo>
                      <a:pt x="569" y="322"/>
                      <a:pt x="569" y="321"/>
                      <a:pt x="570" y="320"/>
                    </a:cubicBezTo>
                    <a:cubicBezTo>
                      <a:pt x="571" y="319"/>
                      <a:pt x="571" y="319"/>
                      <a:pt x="570" y="318"/>
                    </a:cubicBezTo>
                    <a:cubicBezTo>
                      <a:pt x="570" y="317"/>
                      <a:pt x="570" y="317"/>
                      <a:pt x="571" y="316"/>
                    </a:cubicBezTo>
                    <a:cubicBezTo>
                      <a:pt x="571" y="316"/>
                      <a:pt x="572" y="309"/>
                      <a:pt x="571" y="308"/>
                    </a:cubicBezTo>
                    <a:cubicBezTo>
                      <a:pt x="571" y="307"/>
                      <a:pt x="572" y="306"/>
                      <a:pt x="573" y="306"/>
                    </a:cubicBezTo>
                    <a:cubicBezTo>
                      <a:pt x="573" y="305"/>
                      <a:pt x="573" y="303"/>
                      <a:pt x="573" y="302"/>
                    </a:cubicBezTo>
                    <a:cubicBezTo>
                      <a:pt x="574" y="301"/>
                      <a:pt x="574" y="300"/>
                      <a:pt x="574" y="300"/>
                    </a:cubicBezTo>
                    <a:cubicBezTo>
                      <a:pt x="574" y="299"/>
                      <a:pt x="574" y="298"/>
                      <a:pt x="573" y="297"/>
                    </a:cubicBezTo>
                    <a:cubicBezTo>
                      <a:pt x="572" y="297"/>
                      <a:pt x="572" y="296"/>
                      <a:pt x="573" y="296"/>
                    </a:cubicBezTo>
                    <a:cubicBezTo>
                      <a:pt x="573" y="295"/>
                      <a:pt x="574" y="296"/>
                      <a:pt x="574" y="296"/>
                    </a:cubicBezTo>
                    <a:cubicBezTo>
                      <a:pt x="575" y="297"/>
                      <a:pt x="576" y="297"/>
                      <a:pt x="576" y="297"/>
                    </a:cubicBezTo>
                    <a:cubicBezTo>
                      <a:pt x="576" y="297"/>
                      <a:pt x="576" y="297"/>
                      <a:pt x="576" y="297"/>
                    </a:cubicBezTo>
                    <a:cubicBezTo>
                      <a:pt x="577" y="296"/>
                      <a:pt x="577" y="295"/>
                      <a:pt x="578" y="295"/>
                    </a:cubicBezTo>
                    <a:cubicBezTo>
                      <a:pt x="578" y="294"/>
                      <a:pt x="578" y="293"/>
                      <a:pt x="578" y="292"/>
                    </a:cubicBezTo>
                    <a:cubicBezTo>
                      <a:pt x="578" y="291"/>
                      <a:pt x="577" y="290"/>
                      <a:pt x="577" y="289"/>
                    </a:cubicBezTo>
                    <a:cubicBezTo>
                      <a:pt x="577" y="288"/>
                      <a:pt x="578" y="287"/>
                      <a:pt x="579" y="286"/>
                    </a:cubicBezTo>
                    <a:cubicBezTo>
                      <a:pt x="579" y="285"/>
                      <a:pt x="580" y="283"/>
                      <a:pt x="580" y="283"/>
                    </a:cubicBezTo>
                    <a:cubicBezTo>
                      <a:pt x="579" y="281"/>
                      <a:pt x="579" y="281"/>
                      <a:pt x="579" y="281"/>
                    </a:cubicBezTo>
                    <a:cubicBezTo>
                      <a:pt x="580" y="280"/>
                      <a:pt x="583" y="276"/>
                      <a:pt x="583" y="275"/>
                    </a:cubicBezTo>
                    <a:cubicBezTo>
                      <a:pt x="584" y="275"/>
                      <a:pt x="585" y="274"/>
                      <a:pt x="586" y="274"/>
                    </a:cubicBezTo>
                    <a:cubicBezTo>
                      <a:pt x="586" y="274"/>
                      <a:pt x="588" y="272"/>
                      <a:pt x="589" y="271"/>
                    </a:cubicBezTo>
                    <a:cubicBezTo>
                      <a:pt x="590" y="270"/>
                      <a:pt x="590" y="270"/>
                      <a:pt x="591" y="270"/>
                    </a:cubicBezTo>
                    <a:cubicBezTo>
                      <a:pt x="591" y="270"/>
                      <a:pt x="591" y="270"/>
                      <a:pt x="591" y="270"/>
                    </a:cubicBezTo>
                    <a:cubicBezTo>
                      <a:pt x="590" y="268"/>
                      <a:pt x="590" y="266"/>
                      <a:pt x="589" y="265"/>
                    </a:cubicBezTo>
                    <a:cubicBezTo>
                      <a:pt x="589" y="264"/>
                      <a:pt x="586" y="259"/>
                      <a:pt x="586" y="258"/>
                    </a:cubicBezTo>
                    <a:cubicBezTo>
                      <a:pt x="585" y="258"/>
                      <a:pt x="583" y="253"/>
                      <a:pt x="582" y="252"/>
                    </a:cubicBezTo>
                    <a:cubicBezTo>
                      <a:pt x="581" y="252"/>
                      <a:pt x="581" y="251"/>
                      <a:pt x="579" y="251"/>
                    </a:cubicBezTo>
                    <a:cubicBezTo>
                      <a:pt x="578" y="251"/>
                      <a:pt x="575" y="252"/>
                      <a:pt x="574" y="251"/>
                    </a:cubicBezTo>
                    <a:cubicBezTo>
                      <a:pt x="574" y="250"/>
                      <a:pt x="573" y="247"/>
                      <a:pt x="573" y="246"/>
                    </a:cubicBezTo>
                    <a:cubicBezTo>
                      <a:pt x="573" y="245"/>
                      <a:pt x="571" y="242"/>
                      <a:pt x="571" y="241"/>
                    </a:cubicBezTo>
                    <a:cubicBezTo>
                      <a:pt x="571" y="240"/>
                      <a:pt x="569" y="238"/>
                      <a:pt x="568" y="241"/>
                    </a:cubicBezTo>
                    <a:cubicBezTo>
                      <a:pt x="566" y="244"/>
                      <a:pt x="565" y="247"/>
                      <a:pt x="564" y="247"/>
                    </a:cubicBezTo>
                    <a:cubicBezTo>
                      <a:pt x="563" y="247"/>
                      <a:pt x="561" y="248"/>
                      <a:pt x="559" y="248"/>
                    </a:cubicBezTo>
                    <a:cubicBezTo>
                      <a:pt x="556" y="247"/>
                      <a:pt x="553" y="247"/>
                      <a:pt x="552" y="247"/>
                    </a:cubicBezTo>
                    <a:cubicBezTo>
                      <a:pt x="551" y="246"/>
                      <a:pt x="548" y="245"/>
                      <a:pt x="548" y="245"/>
                    </a:cubicBezTo>
                    <a:cubicBezTo>
                      <a:pt x="547" y="245"/>
                      <a:pt x="546" y="246"/>
                      <a:pt x="544" y="247"/>
                    </a:cubicBezTo>
                    <a:cubicBezTo>
                      <a:pt x="543" y="249"/>
                      <a:pt x="541" y="251"/>
                      <a:pt x="541" y="252"/>
                    </a:cubicBezTo>
                    <a:cubicBezTo>
                      <a:pt x="541" y="253"/>
                      <a:pt x="542" y="257"/>
                      <a:pt x="540" y="257"/>
                    </a:cubicBezTo>
                    <a:cubicBezTo>
                      <a:pt x="539" y="257"/>
                      <a:pt x="539" y="257"/>
                      <a:pt x="539" y="257"/>
                    </a:cubicBezTo>
                    <a:cubicBezTo>
                      <a:pt x="539" y="256"/>
                      <a:pt x="537" y="257"/>
                      <a:pt x="536" y="256"/>
                    </a:cubicBezTo>
                    <a:cubicBezTo>
                      <a:pt x="535" y="256"/>
                      <a:pt x="533" y="256"/>
                      <a:pt x="533" y="256"/>
                    </a:cubicBezTo>
                    <a:cubicBezTo>
                      <a:pt x="532" y="256"/>
                      <a:pt x="530" y="257"/>
                      <a:pt x="529" y="257"/>
                    </a:cubicBezTo>
                    <a:cubicBezTo>
                      <a:pt x="528" y="257"/>
                      <a:pt x="527" y="257"/>
                      <a:pt x="526" y="257"/>
                    </a:cubicBezTo>
                    <a:cubicBezTo>
                      <a:pt x="525" y="257"/>
                      <a:pt x="524" y="257"/>
                      <a:pt x="524" y="256"/>
                    </a:cubicBezTo>
                    <a:cubicBezTo>
                      <a:pt x="523" y="255"/>
                      <a:pt x="522" y="256"/>
                      <a:pt x="521" y="255"/>
                    </a:cubicBezTo>
                    <a:cubicBezTo>
                      <a:pt x="520" y="255"/>
                      <a:pt x="521" y="254"/>
                      <a:pt x="520" y="253"/>
                    </a:cubicBezTo>
                    <a:cubicBezTo>
                      <a:pt x="520" y="252"/>
                      <a:pt x="518" y="251"/>
                      <a:pt x="518" y="251"/>
                    </a:cubicBezTo>
                    <a:cubicBezTo>
                      <a:pt x="517" y="251"/>
                      <a:pt x="517" y="251"/>
                      <a:pt x="517" y="251"/>
                    </a:cubicBezTo>
                    <a:cubicBezTo>
                      <a:pt x="517" y="250"/>
                      <a:pt x="516" y="248"/>
                      <a:pt x="516" y="248"/>
                    </a:cubicBezTo>
                    <a:cubicBezTo>
                      <a:pt x="515" y="247"/>
                      <a:pt x="515" y="246"/>
                      <a:pt x="516" y="244"/>
                    </a:cubicBezTo>
                    <a:cubicBezTo>
                      <a:pt x="516" y="241"/>
                      <a:pt x="517" y="242"/>
                      <a:pt x="517" y="239"/>
                    </a:cubicBezTo>
                    <a:cubicBezTo>
                      <a:pt x="518" y="236"/>
                      <a:pt x="516" y="237"/>
                      <a:pt x="515" y="238"/>
                    </a:cubicBezTo>
                    <a:cubicBezTo>
                      <a:pt x="514" y="238"/>
                      <a:pt x="514" y="237"/>
                      <a:pt x="514" y="236"/>
                    </a:cubicBezTo>
                    <a:cubicBezTo>
                      <a:pt x="513" y="235"/>
                      <a:pt x="514" y="235"/>
                      <a:pt x="513" y="232"/>
                    </a:cubicBezTo>
                    <a:cubicBezTo>
                      <a:pt x="511" y="230"/>
                      <a:pt x="512" y="229"/>
                      <a:pt x="513" y="228"/>
                    </a:cubicBezTo>
                    <a:cubicBezTo>
                      <a:pt x="513" y="227"/>
                      <a:pt x="513" y="226"/>
                      <a:pt x="516" y="226"/>
                    </a:cubicBezTo>
                    <a:cubicBezTo>
                      <a:pt x="519" y="225"/>
                      <a:pt x="517" y="223"/>
                      <a:pt x="517" y="222"/>
                    </a:cubicBezTo>
                    <a:cubicBezTo>
                      <a:pt x="517" y="221"/>
                      <a:pt x="516" y="219"/>
                      <a:pt x="516" y="217"/>
                    </a:cubicBezTo>
                    <a:cubicBezTo>
                      <a:pt x="516" y="216"/>
                      <a:pt x="515" y="213"/>
                      <a:pt x="514" y="211"/>
                    </a:cubicBezTo>
                    <a:cubicBezTo>
                      <a:pt x="513" y="209"/>
                      <a:pt x="511" y="209"/>
                      <a:pt x="511" y="209"/>
                    </a:cubicBezTo>
                    <a:cubicBezTo>
                      <a:pt x="510" y="209"/>
                      <a:pt x="508" y="209"/>
                      <a:pt x="507" y="211"/>
                    </a:cubicBezTo>
                    <a:cubicBezTo>
                      <a:pt x="506" y="210"/>
                      <a:pt x="506" y="210"/>
                      <a:pt x="506" y="210"/>
                    </a:cubicBezTo>
                    <a:cubicBezTo>
                      <a:pt x="506" y="210"/>
                      <a:pt x="505" y="209"/>
                      <a:pt x="505" y="208"/>
                    </a:cubicBezTo>
                    <a:cubicBezTo>
                      <a:pt x="504" y="208"/>
                      <a:pt x="506" y="203"/>
                      <a:pt x="506" y="202"/>
                    </a:cubicBezTo>
                    <a:cubicBezTo>
                      <a:pt x="507" y="202"/>
                      <a:pt x="508" y="202"/>
                      <a:pt x="509" y="201"/>
                    </a:cubicBezTo>
                    <a:cubicBezTo>
                      <a:pt x="510" y="201"/>
                      <a:pt x="511" y="202"/>
                      <a:pt x="512" y="201"/>
                    </a:cubicBezTo>
                    <a:cubicBezTo>
                      <a:pt x="513" y="201"/>
                      <a:pt x="513" y="201"/>
                      <a:pt x="513" y="200"/>
                    </a:cubicBezTo>
                    <a:cubicBezTo>
                      <a:pt x="513" y="200"/>
                      <a:pt x="513" y="199"/>
                      <a:pt x="513" y="199"/>
                    </a:cubicBezTo>
                    <a:cubicBezTo>
                      <a:pt x="514" y="198"/>
                      <a:pt x="514" y="197"/>
                      <a:pt x="515" y="197"/>
                    </a:cubicBezTo>
                    <a:cubicBezTo>
                      <a:pt x="516" y="196"/>
                      <a:pt x="516" y="195"/>
                      <a:pt x="517" y="194"/>
                    </a:cubicBezTo>
                    <a:cubicBezTo>
                      <a:pt x="518" y="194"/>
                      <a:pt x="519" y="192"/>
                      <a:pt x="519" y="192"/>
                    </a:cubicBezTo>
                    <a:cubicBezTo>
                      <a:pt x="519" y="191"/>
                      <a:pt x="520" y="189"/>
                      <a:pt x="521" y="189"/>
                    </a:cubicBezTo>
                    <a:cubicBezTo>
                      <a:pt x="522" y="190"/>
                      <a:pt x="523" y="189"/>
                      <a:pt x="523" y="189"/>
                    </a:cubicBezTo>
                    <a:cubicBezTo>
                      <a:pt x="524" y="188"/>
                      <a:pt x="524" y="187"/>
                      <a:pt x="524" y="187"/>
                    </a:cubicBezTo>
                    <a:cubicBezTo>
                      <a:pt x="525" y="187"/>
                      <a:pt x="526" y="187"/>
                      <a:pt x="526" y="187"/>
                    </a:cubicBezTo>
                    <a:cubicBezTo>
                      <a:pt x="526" y="186"/>
                      <a:pt x="526" y="186"/>
                      <a:pt x="526" y="185"/>
                    </a:cubicBezTo>
                    <a:cubicBezTo>
                      <a:pt x="526" y="184"/>
                      <a:pt x="526" y="183"/>
                      <a:pt x="527" y="183"/>
                    </a:cubicBezTo>
                    <a:cubicBezTo>
                      <a:pt x="528" y="183"/>
                      <a:pt x="529" y="182"/>
                      <a:pt x="529" y="181"/>
                    </a:cubicBezTo>
                    <a:cubicBezTo>
                      <a:pt x="529" y="180"/>
                      <a:pt x="528" y="179"/>
                      <a:pt x="529" y="178"/>
                    </a:cubicBezTo>
                    <a:cubicBezTo>
                      <a:pt x="529" y="178"/>
                      <a:pt x="530" y="177"/>
                      <a:pt x="530" y="176"/>
                    </a:cubicBezTo>
                    <a:cubicBezTo>
                      <a:pt x="530" y="175"/>
                      <a:pt x="531" y="173"/>
                      <a:pt x="531" y="173"/>
                    </a:cubicBezTo>
                    <a:cubicBezTo>
                      <a:pt x="532" y="174"/>
                      <a:pt x="534" y="175"/>
                      <a:pt x="535" y="175"/>
                    </a:cubicBezTo>
                    <a:cubicBezTo>
                      <a:pt x="538" y="178"/>
                      <a:pt x="534" y="177"/>
                      <a:pt x="538" y="180"/>
                    </a:cubicBezTo>
                    <a:cubicBezTo>
                      <a:pt x="539" y="181"/>
                      <a:pt x="540" y="181"/>
                      <a:pt x="542" y="183"/>
                    </a:cubicBezTo>
                    <a:cubicBezTo>
                      <a:pt x="543" y="184"/>
                      <a:pt x="545" y="184"/>
                      <a:pt x="546" y="184"/>
                    </a:cubicBezTo>
                    <a:cubicBezTo>
                      <a:pt x="546" y="185"/>
                      <a:pt x="546" y="185"/>
                      <a:pt x="547" y="186"/>
                    </a:cubicBezTo>
                    <a:cubicBezTo>
                      <a:pt x="548" y="187"/>
                      <a:pt x="549" y="189"/>
                      <a:pt x="550" y="190"/>
                    </a:cubicBezTo>
                    <a:cubicBezTo>
                      <a:pt x="550" y="190"/>
                      <a:pt x="550" y="190"/>
                      <a:pt x="550" y="190"/>
                    </a:cubicBezTo>
                    <a:cubicBezTo>
                      <a:pt x="550" y="190"/>
                      <a:pt x="551" y="189"/>
                      <a:pt x="551" y="188"/>
                    </a:cubicBezTo>
                    <a:cubicBezTo>
                      <a:pt x="552" y="188"/>
                      <a:pt x="552" y="187"/>
                      <a:pt x="552" y="188"/>
                    </a:cubicBezTo>
                    <a:cubicBezTo>
                      <a:pt x="553" y="188"/>
                      <a:pt x="554" y="189"/>
                      <a:pt x="554" y="188"/>
                    </a:cubicBezTo>
                    <a:cubicBezTo>
                      <a:pt x="554" y="187"/>
                      <a:pt x="553" y="186"/>
                      <a:pt x="554" y="186"/>
                    </a:cubicBezTo>
                    <a:cubicBezTo>
                      <a:pt x="555" y="186"/>
                      <a:pt x="556" y="187"/>
                      <a:pt x="556" y="187"/>
                    </a:cubicBezTo>
                    <a:cubicBezTo>
                      <a:pt x="557" y="187"/>
                      <a:pt x="557" y="186"/>
                      <a:pt x="557" y="185"/>
                    </a:cubicBezTo>
                    <a:cubicBezTo>
                      <a:pt x="556" y="184"/>
                      <a:pt x="555" y="183"/>
                      <a:pt x="556" y="183"/>
                    </a:cubicBezTo>
                    <a:cubicBezTo>
                      <a:pt x="557" y="182"/>
                      <a:pt x="558" y="181"/>
                      <a:pt x="559" y="180"/>
                    </a:cubicBezTo>
                    <a:cubicBezTo>
                      <a:pt x="559" y="180"/>
                      <a:pt x="560" y="179"/>
                      <a:pt x="561" y="178"/>
                    </a:cubicBezTo>
                    <a:cubicBezTo>
                      <a:pt x="561" y="177"/>
                      <a:pt x="561" y="177"/>
                      <a:pt x="562" y="177"/>
                    </a:cubicBezTo>
                    <a:cubicBezTo>
                      <a:pt x="562" y="177"/>
                      <a:pt x="563" y="175"/>
                      <a:pt x="563" y="175"/>
                    </a:cubicBezTo>
                    <a:cubicBezTo>
                      <a:pt x="563" y="174"/>
                      <a:pt x="562" y="174"/>
                      <a:pt x="563" y="173"/>
                    </a:cubicBezTo>
                    <a:cubicBezTo>
                      <a:pt x="564" y="172"/>
                      <a:pt x="565" y="171"/>
                      <a:pt x="565" y="171"/>
                    </a:cubicBezTo>
                    <a:cubicBezTo>
                      <a:pt x="566" y="171"/>
                      <a:pt x="569" y="172"/>
                      <a:pt x="569" y="173"/>
                    </a:cubicBezTo>
                    <a:cubicBezTo>
                      <a:pt x="569" y="173"/>
                      <a:pt x="569" y="174"/>
                      <a:pt x="570" y="175"/>
                    </a:cubicBezTo>
                    <a:cubicBezTo>
                      <a:pt x="571" y="175"/>
                      <a:pt x="572" y="175"/>
                      <a:pt x="573" y="175"/>
                    </a:cubicBezTo>
                    <a:cubicBezTo>
                      <a:pt x="578" y="177"/>
                      <a:pt x="578" y="180"/>
                      <a:pt x="582" y="184"/>
                    </a:cubicBezTo>
                    <a:cubicBezTo>
                      <a:pt x="583" y="184"/>
                      <a:pt x="584" y="185"/>
                      <a:pt x="584" y="185"/>
                    </a:cubicBezTo>
                    <a:cubicBezTo>
                      <a:pt x="584" y="186"/>
                      <a:pt x="585" y="186"/>
                      <a:pt x="586" y="186"/>
                    </a:cubicBezTo>
                    <a:cubicBezTo>
                      <a:pt x="586" y="185"/>
                      <a:pt x="588" y="184"/>
                      <a:pt x="588" y="185"/>
                    </a:cubicBezTo>
                    <a:cubicBezTo>
                      <a:pt x="589" y="185"/>
                      <a:pt x="589" y="185"/>
                      <a:pt x="590" y="185"/>
                    </a:cubicBezTo>
                    <a:cubicBezTo>
                      <a:pt x="591" y="185"/>
                      <a:pt x="590" y="185"/>
                      <a:pt x="591" y="184"/>
                    </a:cubicBezTo>
                    <a:cubicBezTo>
                      <a:pt x="591" y="184"/>
                      <a:pt x="592" y="184"/>
                      <a:pt x="592" y="183"/>
                    </a:cubicBezTo>
                    <a:cubicBezTo>
                      <a:pt x="593" y="183"/>
                      <a:pt x="594" y="182"/>
                      <a:pt x="594" y="183"/>
                    </a:cubicBezTo>
                    <a:cubicBezTo>
                      <a:pt x="595" y="184"/>
                      <a:pt x="595" y="184"/>
                      <a:pt x="595" y="183"/>
                    </a:cubicBezTo>
                    <a:cubicBezTo>
                      <a:pt x="596" y="183"/>
                      <a:pt x="597" y="182"/>
                      <a:pt x="597" y="183"/>
                    </a:cubicBezTo>
                    <a:cubicBezTo>
                      <a:pt x="597" y="183"/>
                      <a:pt x="597" y="185"/>
                      <a:pt x="598" y="185"/>
                    </a:cubicBezTo>
                    <a:cubicBezTo>
                      <a:pt x="599" y="185"/>
                      <a:pt x="599" y="185"/>
                      <a:pt x="600" y="184"/>
                    </a:cubicBezTo>
                    <a:cubicBezTo>
                      <a:pt x="600" y="183"/>
                      <a:pt x="600" y="182"/>
                      <a:pt x="601" y="182"/>
                    </a:cubicBezTo>
                    <a:cubicBezTo>
                      <a:pt x="602" y="182"/>
                      <a:pt x="602" y="182"/>
                      <a:pt x="602" y="182"/>
                    </a:cubicBezTo>
                    <a:cubicBezTo>
                      <a:pt x="603" y="183"/>
                      <a:pt x="605" y="183"/>
                      <a:pt x="605" y="184"/>
                    </a:cubicBezTo>
                    <a:cubicBezTo>
                      <a:pt x="605" y="184"/>
                      <a:pt x="604" y="186"/>
                      <a:pt x="604" y="186"/>
                    </a:cubicBezTo>
                    <a:cubicBezTo>
                      <a:pt x="604" y="187"/>
                      <a:pt x="605" y="187"/>
                      <a:pt x="606" y="187"/>
                    </a:cubicBezTo>
                    <a:cubicBezTo>
                      <a:pt x="606" y="187"/>
                      <a:pt x="606" y="187"/>
                      <a:pt x="607" y="187"/>
                    </a:cubicBezTo>
                    <a:cubicBezTo>
                      <a:pt x="608" y="186"/>
                      <a:pt x="608" y="186"/>
                      <a:pt x="609" y="185"/>
                    </a:cubicBezTo>
                    <a:cubicBezTo>
                      <a:pt x="609" y="185"/>
                      <a:pt x="609" y="184"/>
                      <a:pt x="610" y="184"/>
                    </a:cubicBezTo>
                    <a:cubicBezTo>
                      <a:pt x="610" y="183"/>
                      <a:pt x="613" y="182"/>
                      <a:pt x="613" y="181"/>
                    </a:cubicBezTo>
                    <a:cubicBezTo>
                      <a:pt x="614" y="181"/>
                      <a:pt x="616" y="180"/>
                      <a:pt x="617" y="179"/>
                    </a:cubicBezTo>
                    <a:cubicBezTo>
                      <a:pt x="618" y="178"/>
                      <a:pt x="618" y="178"/>
                      <a:pt x="619" y="177"/>
                    </a:cubicBezTo>
                    <a:cubicBezTo>
                      <a:pt x="620" y="177"/>
                      <a:pt x="622" y="176"/>
                      <a:pt x="623" y="176"/>
                    </a:cubicBezTo>
                    <a:cubicBezTo>
                      <a:pt x="624" y="176"/>
                      <a:pt x="624" y="176"/>
                      <a:pt x="624" y="176"/>
                    </a:cubicBezTo>
                    <a:cubicBezTo>
                      <a:pt x="624" y="176"/>
                      <a:pt x="625" y="176"/>
                      <a:pt x="626" y="176"/>
                    </a:cubicBezTo>
                    <a:cubicBezTo>
                      <a:pt x="627" y="176"/>
                      <a:pt x="628" y="176"/>
                      <a:pt x="628" y="177"/>
                    </a:cubicBezTo>
                    <a:cubicBezTo>
                      <a:pt x="628" y="177"/>
                      <a:pt x="628" y="177"/>
                      <a:pt x="629" y="177"/>
                    </a:cubicBezTo>
                    <a:cubicBezTo>
                      <a:pt x="629" y="177"/>
                      <a:pt x="629" y="176"/>
                      <a:pt x="630" y="177"/>
                    </a:cubicBezTo>
                    <a:cubicBezTo>
                      <a:pt x="633" y="180"/>
                      <a:pt x="636" y="177"/>
                      <a:pt x="634" y="174"/>
                    </a:cubicBezTo>
                    <a:cubicBezTo>
                      <a:pt x="634" y="174"/>
                      <a:pt x="634" y="174"/>
                      <a:pt x="634" y="173"/>
                    </a:cubicBezTo>
                    <a:cubicBezTo>
                      <a:pt x="635" y="172"/>
                      <a:pt x="635" y="171"/>
                      <a:pt x="635" y="171"/>
                    </a:cubicBezTo>
                    <a:cubicBezTo>
                      <a:pt x="635" y="170"/>
                      <a:pt x="635" y="170"/>
                      <a:pt x="636" y="169"/>
                    </a:cubicBezTo>
                    <a:cubicBezTo>
                      <a:pt x="636" y="169"/>
                      <a:pt x="637" y="167"/>
                      <a:pt x="637" y="166"/>
                    </a:cubicBezTo>
                    <a:cubicBezTo>
                      <a:pt x="637" y="162"/>
                      <a:pt x="640" y="158"/>
                      <a:pt x="640" y="158"/>
                    </a:cubicBezTo>
                    <a:cubicBezTo>
                      <a:pt x="640" y="157"/>
                      <a:pt x="639" y="156"/>
                      <a:pt x="639" y="156"/>
                    </a:cubicBezTo>
                    <a:cubicBezTo>
                      <a:pt x="640" y="156"/>
                      <a:pt x="641" y="156"/>
                      <a:pt x="641" y="154"/>
                    </a:cubicBezTo>
                    <a:cubicBezTo>
                      <a:pt x="640" y="153"/>
                      <a:pt x="640" y="152"/>
                      <a:pt x="640" y="152"/>
                    </a:cubicBezTo>
                    <a:cubicBezTo>
                      <a:pt x="640" y="151"/>
                      <a:pt x="640" y="150"/>
                      <a:pt x="640" y="150"/>
                    </a:cubicBezTo>
                    <a:cubicBezTo>
                      <a:pt x="639" y="150"/>
                      <a:pt x="639" y="150"/>
                      <a:pt x="639" y="150"/>
                    </a:cubicBezTo>
                    <a:cubicBezTo>
                      <a:pt x="639" y="144"/>
                      <a:pt x="636" y="139"/>
                      <a:pt x="636" y="137"/>
                    </a:cubicBezTo>
                    <a:cubicBezTo>
                      <a:pt x="636" y="136"/>
                      <a:pt x="635" y="134"/>
                      <a:pt x="635" y="134"/>
                    </a:cubicBezTo>
                    <a:cubicBezTo>
                      <a:pt x="635" y="133"/>
                      <a:pt x="635" y="132"/>
                      <a:pt x="636" y="132"/>
                    </a:cubicBezTo>
                    <a:cubicBezTo>
                      <a:pt x="637" y="131"/>
                      <a:pt x="639" y="131"/>
                      <a:pt x="639" y="129"/>
                    </a:cubicBezTo>
                    <a:cubicBezTo>
                      <a:pt x="639" y="128"/>
                      <a:pt x="638" y="125"/>
                      <a:pt x="637" y="124"/>
                    </a:cubicBezTo>
                    <a:cubicBezTo>
                      <a:pt x="637" y="123"/>
                      <a:pt x="635" y="123"/>
                      <a:pt x="634" y="124"/>
                    </a:cubicBezTo>
                    <a:cubicBezTo>
                      <a:pt x="634" y="124"/>
                      <a:pt x="633" y="124"/>
                      <a:pt x="631" y="124"/>
                    </a:cubicBezTo>
                    <a:cubicBezTo>
                      <a:pt x="630" y="124"/>
                      <a:pt x="629" y="122"/>
                      <a:pt x="630" y="121"/>
                    </a:cubicBezTo>
                    <a:cubicBezTo>
                      <a:pt x="630" y="120"/>
                      <a:pt x="631" y="119"/>
                      <a:pt x="630" y="118"/>
                    </a:cubicBezTo>
                    <a:cubicBezTo>
                      <a:pt x="630" y="117"/>
                      <a:pt x="629" y="117"/>
                      <a:pt x="628" y="117"/>
                    </a:cubicBezTo>
                    <a:cubicBezTo>
                      <a:pt x="627" y="117"/>
                      <a:pt x="626" y="117"/>
                      <a:pt x="625" y="117"/>
                    </a:cubicBezTo>
                    <a:cubicBezTo>
                      <a:pt x="624" y="116"/>
                      <a:pt x="623" y="116"/>
                      <a:pt x="622" y="116"/>
                    </a:cubicBezTo>
                    <a:cubicBezTo>
                      <a:pt x="621" y="116"/>
                      <a:pt x="621" y="115"/>
                      <a:pt x="620" y="115"/>
                    </a:cubicBezTo>
                    <a:cubicBezTo>
                      <a:pt x="619" y="115"/>
                      <a:pt x="620" y="115"/>
                      <a:pt x="619" y="116"/>
                    </a:cubicBezTo>
                    <a:cubicBezTo>
                      <a:pt x="618" y="117"/>
                      <a:pt x="618" y="118"/>
                      <a:pt x="617" y="118"/>
                    </a:cubicBezTo>
                    <a:cubicBezTo>
                      <a:pt x="616" y="118"/>
                      <a:pt x="614" y="117"/>
                      <a:pt x="614" y="118"/>
                    </a:cubicBezTo>
                    <a:cubicBezTo>
                      <a:pt x="614" y="119"/>
                      <a:pt x="614" y="121"/>
                      <a:pt x="614" y="122"/>
                    </a:cubicBezTo>
                    <a:cubicBezTo>
                      <a:pt x="614" y="123"/>
                      <a:pt x="612" y="124"/>
                      <a:pt x="612" y="124"/>
                    </a:cubicBezTo>
                    <a:cubicBezTo>
                      <a:pt x="612" y="125"/>
                      <a:pt x="610" y="125"/>
                      <a:pt x="610" y="126"/>
                    </a:cubicBezTo>
                    <a:cubicBezTo>
                      <a:pt x="609" y="126"/>
                      <a:pt x="608" y="127"/>
                      <a:pt x="608" y="128"/>
                    </a:cubicBezTo>
                    <a:cubicBezTo>
                      <a:pt x="609" y="128"/>
                      <a:pt x="611" y="129"/>
                      <a:pt x="610" y="129"/>
                    </a:cubicBezTo>
                    <a:cubicBezTo>
                      <a:pt x="609" y="129"/>
                      <a:pt x="607" y="129"/>
                      <a:pt x="607" y="130"/>
                    </a:cubicBezTo>
                    <a:cubicBezTo>
                      <a:pt x="607" y="131"/>
                      <a:pt x="606" y="132"/>
                      <a:pt x="605" y="132"/>
                    </a:cubicBezTo>
                    <a:cubicBezTo>
                      <a:pt x="604" y="132"/>
                      <a:pt x="604" y="132"/>
                      <a:pt x="602" y="132"/>
                    </a:cubicBezTo>
                    <a:cubicBezTo>
                      <a:pt x="601" y="133"/>
                      <a:pt x="600" y="132"/>
                      <a:pt x="599" y="133"/>
                    </a:cubicBezTo>
                    <a:cubicBezTo>
                      <a:pt x="598" y="133"/>
                      <a:pt x="598" y="134"/>
                      <a:pt x="597" y="134"/>
                    </a:cubicBezTo>
                    <a:cubicBezTo>
                      <a:pt x="596" y="134"/>
                      <a:pt x="596" y="134"/>
                      <a:pt x="596" y="133"/>
                    </a:cubicBezTo>
                    <a:cubicBezTo>
                      <a:pt x="596" y="133"/>
                      <a:pt x="596" y="132"/>
                      <a:pt x="595" y="133"/>
                    </a:cubicBezTo>
                    <a:cubicBezTo>
                      <a:pt x="594" y="133"/>
                      <a:pt x="592" y="134"/>
                      <a:pt x="591" y="134"/>
                    </a:cubicBezTo>
                    <a:cubicBezTo>
                      <a:pt x="590" y="134"/>
                      <a:pt x="590" y="135"/>
                      <a:pt x="589" y="135"/>
                    </a:cubicBezTo>
                    <a:cubicBezTo>
                      <a:pt x="588" y="136"/>
                      <a:pt x="587" y="137"/>
                      <a:pt x="587" y="137"/>
                    </a:cubicBezTo>
                    <a:cubicBezTo>
                      <a:pt x="587" y="137"/>
                      <a:pt x="586" y="136"/>
                      <a:pt x="585" y="136"/>
                    </a:cubicBezTo>
                    <a:cubicBezTo>
                      <a:pt x="584" y="137"/>
                      <a:pt x="583" y="138"/>
                      <a:pt x="583" y="138"/>
                    </a:cubicBezTo>
                    <a:cubicBezTo>
                      <a:pt x="582" y="138"/>
                      <a:pt x="581" y="137"/>
                      <a:pt x="581" y="136"/>
                    </a:cubicBezTo>
                    <a:cubicBezTo>
                      <a:pt x="580" y="135"/>
                      <a:pt x="580" y="134"/>
                      <a:pt x="579" y="134"/>
                    </a:cubicBezTo>
                    <a:cubicBezTo>
                      <a:pt x="579" y="133"/>
                      <a:pt x="578" y="135"/>
                      <a:pt x="577" y="134"/>
                    </a:cubicBezTo>
                    <a:cubicBezTo>
                      <a:pt x="576" y="134"/>
                      <a:pt x="576" y="133"/>
                      <a:pt x="575" y="133"/>
                    </a:cubicBezTo>
                    <a:cubicBezTo>
                      <a:pt x="574" y="132"/>
                      <a:pt x="573" y="131"/>
                      <a:pt x="572" y="130"/>
                    </a:cubicBezTo>
                    <a:cubicBezTo>
                      <a:pt x="571" y="129"/>
                      <a:pt x="570" y="128"/>
                      <a:pt x="569" y="128"/>
                    </a:cubicBezTo>
                    <a:cubicBezTo>
                      <a:pt x="568" y="127"/>
                      <a:pt x="568" y="127"/>
                      <a:pt x="567" y="125"/>
                    </a:cubicBezTo>
                    <a:cubicBezTo>
                      <a:pt x="567" y="124"/>
                      <a:pt x="566" y="123"/>
                      <a:pt x="565" y="122"/>
                    </a:cubicBezTo>
                    <a:cubicBezTo>
                      <a:pt x="564" y="121"/>
                      <a:pt x="563" y="121"/>
                      <a:pt x="562" y="121"/>
                    </a:cubicBezTo>
                    <a:cubicBezTo>
                      <a:pt x="561" y="120"/>
                      <a:pt x="560" y="119"/>
                      <a:pt x="561" y="119"/>
                    </a:cubicBezTo>
                    <a:cubicBezTo>
                      <a:pt x="562" y="118"/>
                      <a:pt x="564" y="119"/>
                      <a:pt x="565" y="119"/>
                    </a:cubicBezTo>
                    <a:cubicBezTo>
                      <a:pt x="566" y="119"/>
                      <a:pt x="568" y="118"/>
                      <a:pt x="568" y="118"/>
                    </a:cubicBezTo>
                    <a:cubicBezTo>
                      <a:pt x="568" y="117"/>
                      <a:pt x="568" y="115"/>
                      <a:pt x="569" y="115"/>
                    </a:cubicBezTo>
                    <a:cubicBezTo>
                      <a:pt x="570" y="114"/>
                      <a:pt x="571" y="114"/>
                      <a:pt x="572" y="113"/>
                    </a:cubicBezTo>
                    <a:cubicBezTo>
                      <a:pt x="572" y="113"/>
                      <a:pt x="572" y="112"/>
                      <a:pt x="572" y="111"/>
                    </a:cubicBezTo>
                    <a:cubicBezTo>
                      <a:pt x="572" y="110"/>
                      <a:pt x="572" y="110"/>
                      <a:pt x="572" y="109"/>
                    </a:cubicBezTo>
                    <a:cubicBezTo>
                      <a:pt x="573" y="108"/>
                      <a:pt x="573" y="108"/>
                      <a:pt x="572" y="108"/>
                    </a:cubicBezTo>
                    <a:cubicBezTo>
                      <a:pt x="571" y="109"/>
                      <a:pt x="569" y="108"/>
                      <a:pt x="569" y="107"/>
                    </a:cubicBezTo>
                    <a:cubicBezTo>
                      <a:pt x="568" y="107"/>
                      <a:pt x="568" y="105"/>
                      <a:pt x="570" y="105"/>
                    </a:cubicBezTo>
                    <a:cubicBezTo>
                      <a:pt x="572" y="105"/>
                      <a:pt x="572" y="104"/>
                      <a:pt x="572" y="103"/>
                    </a:cubicBezTo>
                    <a:cubicBezTo>
                      <a:pt x="573" y="102"/>
                      <a:pt x="574" y="102"/>
                      <a:pt x="574" y="101"/>
                    </a:cubicBezTo>
                    <a:cubicBezTo>
                      <a:pt x="574" y="101"/>
                      <a:pt x="572" y="101"/>
                      <a:pt x="572" y="100"/>
                    </a:cubicBezTo>
                    <a:cubicBezTo>
                      <a:pt x="572" y="99"/>
                      <a:pt x="572" y="99"/>
                      <a:pt x="571" y="99"/>
                    </a:cubicBezTo>
                    <a:cubicBezTo>
                      <a:pt x="571" y="99"/>
                      <a:pt x="569" y="100"/>
                      <a:pt x="569" y="99"/>
                    </a:cubicBezTo>
                    <a:cubicBezTo>
                      <a:pt x="568" y="98"/>
                      <a:pt x="568" y="96"/>
                      <a:pt x="568" y="95"/>
                    </a:cubicBezTo>
                    <a:cubicBezTo>
                      <a:pt x="567" y="94"/>
                      <a:pt x="567" y="93"/>
                      <a:pt x="566" y="93"/>
                    </a:cubicBezTo>
                    <a:cubicBezTo>
                      <a:pt x="565" y="93"/>
                      <a:pt x="564" y="93"/>
                      <a:pt x="564" y="93"/>
                    </a:cubicBezTo>
                    <a:cubicBezTo>
                      <a:pt x="563" y="94"/>
                      <a:pt x="563" y="95"/>
                      <a:pt x="562" y="96"/>
                    </a:cubicBezTo>
                    <a:cubicBezTo>
                      <a:pt x="560" y="96"/>
                      <a:pt x="560" y="96"/>
                      <a:pt x="560" y="95"/>
                    </a:cubicBezTo>
                    <a:cubicBezTo>
                      <a:pt x="560" y="94"/>
                      <a:pt x="559" y="94"/>
                      <a:pt x="559" y="93"/>
                    </a:cubicBezTo>
                    <a:cubicBezTo>
                      <a:pt x="558" y="90"/>
                      <a:pt x="558" y="90"/>
                      <a:pt x="558" y="90"/>
                    </a:cubicBezTo>
                    <a:cubicBezTo>
                      <a:pt x="558" y="89"/>
                      <a:pt x="557" y="88"/>
                      <a:pt x="557" y="87"/>
                    </a:cubicBezTo>
                    <a:cubicBezTo>
                      <a:pt x="557" y="86"/>
                      <a:pt x="557" y="84"/>
                      <a:pt x="558" y="82"/>
                    </a:cubicBezTo>
                    <a:cubicBezTo>
                      <a:pt x="558" y="80"/>
                      <a:pt x="558" y="79"/>
                      <a:pt x="557" y="78"/>
                    </a:cubicBezTo>
                    <a:cubicBezTo>
                      <a:pt x="557" y="77"/>
                      <a:pt x="556" y="77"/>
                      <a:pt x="556" y="76"/>
                    </a:cubicBezTo>
                    <a:cubicBezTo>
                      <a:pt x="557" y="75"/>
                      <a:pt x="558" y="75"/>
                      <a:pt x="559" y="75"/>
                    </a:cubicBezTo>
                    <a:cubicBezTo>
                      <a:pt x="561" y="75"/>
                      <a:pt x="562" y="75"/>
                      <a:pt x="564" y="75"/>
                    </a:cubicBezTo>
                    <a:cubicBezTo>
                      <a:pt x="565" y="74"/>
                      <a:pt x="566" y="72"/>
                      <a:pt x="567" y="70"/>
                    </a:cubicBezTo>
                    <a:cubicBezTo>
                      <a:pt x="568" y="69"/>
                      <a:pt x="570" y="67"/>
                      <a:pt x="570" y="67"/>
                    </a:cubicBezTo>
                    <a:cubicBezTo>
                      <a:pt x="570" y="67"/>
                      <a:pt x="570" y="67"/>
                      <a:pt x="570" y="67"/>
                    </a:cubicBezTo>
                    <a:cubicBezTo>
                      <a:pt x="570" y="67"/>
                      <a:pt x="568" y="66"/>
                      <a:pt x="567" y="65"/>
                    </a:cubicBezTo>
                    <a:cubicBezTo>
                      <a:pt x="566" y="65"/>
                      <a:pt x="564" y="66"/>
                      <a:pt x="562" y="67"/>
                    </a:cubicBezTo>
                    <a:cubicBezTo>
                      <a:pt x="561" y="68"/>
                      <a:pt x="561" y="67"/>
                      <a:pt x="560" y="66"/>
                    </a:cubicBezTo>
                    <a:cubicBezTo>
                      <a:pt x="559" y="65"/>
                      <a:pt x="558" y="64"/>
                      <a:pt x="557" y="64"/>
                    </a:cubicBezTo>
                    <a:cubicBezTo>
                      <a:pt x="557" y="64"/>
                      <a:pt x="556" y="65"/>
                      <a:pt x="556" y="65"/>
                    </a:cubicBezTo>
                    <a:cubicBezTo>
                      <a:pt x="556" y="65"/>
                      <a:pt x="555" y="66"/>
                      <a:pt x="554" y="66"/>
                    </a:cubicBezTo>
                    <a:cubicBezTo>
                      <a:pt x="553" y="66"/>
                      <a:pt x="551" y="66"/>
                      <a:pt x="550" y="66"/>
                    </a:cubicBezTo>
                    <a:cubicBezTo>
                      <a:pt x="548" y="66"/>
                      <a:pt x="547" y="66"/>
                      <a:pt x="546" y="67"/>
                    </a:cubicBezTo>
                    <a:cubicBezTo>
                      <a:pt x="545" y="68"/>
                      <a:pt x="544" y="68"/>
                      <a:pt x="543" y="68"/>
                    </a:cubicBezTo>
                    <a:cubicBezTo>
                      <a:pt x="542" y="67"/>
                      <a:pt x="540" y="67"/>
                      <a:pt x="539" y="67"/>
                    </a:cubicBezTo>
                    <a:cubicBezTo>
                      <a:pt x="537" y="68"/>
                      <a:pt x="535" y="69"/>
                      <a:pt x="534" y="69"/>
                    </a:cubicBezTo>
                    <a:cubicBezTo>
                      <a:pt x="533" y="69"/>
                      <a:pt x="532" y="67"/>
                      <a:pt x="530" y="67"/>
                    </a:cubicBezTo>
                    <a:cubicBezTo>
                      <a:pt x="527" y="67"/>
                      <a:pt x="527" y="67"/>
                      <a:pt x="527" y="64"/>
                    </a:cubicBezTo>
                    <a:cubicBezTo>
                      <a:pt x="527" y="62"/>
                      <a:pt x="525" y="64"/>
                      <a:pt x="524" y="64"/>
                    </a:cubicBezTo>
                    <a:cubicBezTo>
                      <a:pt x="524" y="65"/>
                      <a:pt x="524" y="66"/>
                      <a:pt x="524" y="67"/>
                    </a:cubicBezTo>
                    <a:cubicBezTo>
                      <a:pt x="524" y="69"/>
                      <a:pt x="524" y="70"/>
                      <a:pt x="523" y="71"/>
                    </a:cubicBezTo>
                    <a:cubicBezTo>
                      <a:pt x="523" y="71"/>
                      <a:pt x="521" y="74"/>
                      <a:pt x="520" y="75"/>
                    </a:cubicBezTo>
                    <a:cubicBezTo>
                      <a:pt x="519" y="77"/>
                      <a:pt x="523" y="81"/>
                      <a:pt x="523" y="82"/>
                    </a:cubicBezTo>
                    <a:cubicBezTo>
                      <a:pt x="524" y="84"/>
                      <a:pt x="525" y="88"/>
                      <a:pt x="526" y="89"/>
                    </a:cubicBezTo>
                    <a:cubicBezTo>
                      <a:pt x="526" y="90"/>
                      <a:pt x="526" y="93"/>
                      <a:pt x="527" y="94"/>
                    </a:cubicBezTo>
                    <a:cubicBezTo>
                      <a:pt x="527" y="95"/>
                      <a:pt x="526" y="96"/>
                      <a:pt x="525" y="97"/>
                    </a:cubicBezTo>
                    <a:cubicBezTo>
                      <a:pt x="524" y="97"/>
                      <a:pt x="522" y="99"/>
                      <a:pt x="521" y="99"/>
                    </a:cubicBezTo>
                    <a:cubicBezTo>
                      <a:pt x="510" y="104"/>
                      <a:pt x="518" y="106"/>
                      <a:pt x="509" y="101"/>
                    </a:cubicBezTo>
                    <a:cubicBezTo>
                      <a:pt x="508" y="100"/>
                      <a:pt x="507" y="100"/>
                      <a:pt x="506" y="100"/>
                    </a:cubicBezTo>
                    <a:cubicBezTo>
                      <a:pt x="506" y="100"/>
                      <a:pt x="504" y="102"/>
                      <a:pt x="504" y="103"/>
                    </a:cubicBezTo>
                    <a:cubicBezTo>
                      <a:pt x="503" y="103"/>
                      <a:pt x="501" y="106"/>
                      <a:pt x="500" y="107"/>
                    </a:cubicBezTo>
                    <a:cubicBezTo>
                      <a:pt x="499" y="108"/>
                      <a:pt x="496" y="110"/>
                      <a:pt x="495" y="111"/>
                    </a:cubicBezTo>
                    <a:cubicBezTo>
                      <a:pt x="494" y="112"/>
                      <a:pt x="493" y="114"/>
                      <a:pt x="492" y="115"/>
                    </a:cubicBezTo>
                    <a:cubicBezTo>
                      <a:pt x="492" y="116"/>
                      <a:pt x="491" y="118"/>
                      <a:pt x="492" y="119"/>
                    </a:cubicBezTo>
                    <a:cubicBezTo>
                      <a:pt x="495" y="129"/>
                      <a:pt x="495" y="122"/>
                      <a:pt x="497" y="136"/>
                    </a:cubicBezTo>
                    <a:cubicBezTo>
                      <a:pt x="497" y="138"/>
                      <a:pt x="497" y="139"/>
                      <a:pt x="496" y="140"/>
                    </a:cubicBezTo>
                    <a:cubicBezTo>
                      <a:pt x="495" y="141"/>
                      <a:pt x="493" y="144"/>
                      <a:pt x="492" y="146"/>
                    </a:cubicBezTo>
                    <a:cubicBezTo>
                      <a:pt x="490" y="147"/>
                      <a:pt x="488" y="148"/>
                      <a:pt x="487" y="150"/>
                    </a:cubicBezTo>
                    <a:cubicBezTo>
                      <a:pt x="485" y="151"/>
                      <a:pt x="482" y="153"/>
                      <a:pt x="480" y="154"/>
                    </a:cubicBezTo>
                    <a:cubicBezTo>
                      <a:pt x="478" y="156"/>
                      <a:pt x="479" y="157"/>
                      <a:pt x="480" y="160"/>
                    </a:cubicBezTo>
                    <a:cubicBezTo>
                      <a:pt x="481" y="162"/>
                      <a:pt x="478" y="161"/>
                      <a:pt x="476" y="161"/>
                    </a:cubicBezTo>
                    <a:cubicBezTo>
                      <a:pt x="475" y="161"/>
                      <a:pt x="474" y="162"/>
                      <a:pt x="474" y="163"/>
                    </a:cubicBezTo>
                    <a:cubicBezTo>
                      <a:pt x="473" y="163"/>
                      <a:pt x="471" y="166"/>
                      <a:pt x="470" y="168"/>
                    </a:cubicBezTo>
                    <a:cubicBezTo>
                      <a:pt x="469" y="169"/>
                      <a:pt x="468" y="171"/>
                      <a:pt x="468" y="171"/>
                    </a:cubicBezTo>
                    <a:cubicBezTo>
                      <a:pt x="467" y="173"/>
                      <a:pt x="467" y="175"/>
                      <a:pt x="466" y="175"/>
                    </a:cubicBezTo>
                    <a:cubicBezTo>
                      <a:pt x="465" y="176"/>
                      <a:pt x="462" y="176"/>
                      <a:pt x="461" y="176"/>
                    </a:cubicBezTo>
                    <a:cubicBezTo>
                      <a:pt x="460" y="176"/>
                      <a:pt x="458" y="177"/>
                      <a:pt x="456" y="178"/>
                    </a:cubicBezTo>
                    <a:cubicBezTo>
                      <a:pt x="454" y="180"/>
                      <a:pt x="454" y="178"/>
                      <a:pt x="453" y="176"/>
                    </a:cubicBezTo>
                    <a:cubicBezTo>
                      <a:pt x="452" y="174"/>
                      <a:pt x="451" y="176"/>
                      <a:pt x="450" y="177"/>
                    </a:cubicBezTo>
                    <a:cubicBezTo>
                      <a:pt x="450" y="178"/>
                      <a:pt x="448" y="182"/>
                      <a:pt x="448" y="183"/>
                    </a:cubicBezTo>
                    <a:cubicBezTo>
                      <a:pt x="447" y="184"/>
                      <a:pt x="447" y="187"/>
                      <a:pt x="447" y="188"/>
                    </a:cubicBezTo>
                    <a:cubicBezTo>
                      <a:pt x="447" y="189"/>
                      <a:pt x="447" y="190"/>
                      <a:pt x="448" y="192"/>
                    </a:cubicBezTo>
                    <a:cubicBezTo>
                      <a:pt x="448" y="194"/>
                      <a:pt x="449" y="199"/>
                      <a:pt x="449" y="201"/>
                    </a:cubicBezTo>
                    <a:cubicBezTo>
                      <a:pt x="449" y="202"/>
                      <a:pt x="448" y="205"/>
                      <a:pt x="447" y="207"/>
                    </a:cubicBezTo>
                    <a:cubicBezTo>
                      <a:pt x="445" y="209"/>
                      <a:pt x="446" y="211"/>
                      <a:pt x="447" y="212"/>
                    </a:cubicBezTo>
                    <a:cubicBezTo>
                      <a:pt x="448" y="213"/>
                      <a:pt x="447" y="217"/>
                      <a:pt x="447" y="218"/>
                    </a:cubicBezTo>
                    <a:cubicBezTo>
                      <a:pt x="447" y="220"/>
                      <a:pt x="448" y="223"/>
                      <a:pt x="450" y="224"/>
                    </a:cubicBezTo>
                    <a:cubicBezTo>
                      <a:pt x="451" y="225"/>
                      <a:pt x="451" y="226"/>
                      <a:pt x="453" y="228"/>
                    </a:cubicBezTo>
                    <a:cubicBezTo>
                      <a:pt x="454" y="229"/>
                      <a:pt x="454" y="232"/>
                      <a:pt x="455" y="234"/>
                    </a:cubicBezTo>
                    <a:cubicBezTo>
                      <a:pt x="455" y="235"/>
                      <a:pt x="456" y="239"/>
                      <a:pt x="457" y="241"/>
                    </a:cubicBezTo>
                    <a:cubicBezTo>
                      <a:pt x="457" y="244"/>
                      <a:pt x="458" y="246"/>
                      <a:pt x="458" y="248"/>
                    </a:cubicBezTo>
                    <a:cubicBezTo>
                      <a:pt x="457" y="251"/>
                      <a:pt x="458" y="252"/>
                      <a:pt x="459" y="253"/>
                    </a:cubicBezTo>
                    <a:cubicBezTo>
                      <a:pt x="460" y="253"/>
                      <a:pt x="460" y="255"/>
                      <a:pt x="460" y="256"/>
                    </a:cubicBezTo>
                    <a:cubicBezTo>
                      <a:pt x="460" y="257"/>
                      <a:pt x="458" y="258"/>
                      <a:pt x="457" y="259"/>
                    </a:cubicBezTo>
                    <a:cubicBezTo>
                      <a:pt x="455" y="259"/>
                      <a:pt x="455" y="260"/>
                      <a:pt x="455" y="261"/>
                    </a:cubicBezTo>
                    <a:cubicBezTo>
                      <a:pt x="454" y="262"/>
                      <a:pt x="454" y="262"/>
                      <a:pt x="454" y="264"/>
                    </a:cubicBezTo>
                    <a:cubicBezTo>
                      <a:pt x="455" y="267"/>
                      <a:pt x="454" y="268"/>
                      <a:pt x="454" y="270"/>
                    </a:cubicBezTo>
                    <a:cubicBezTo>
                      <a:pt x="454" y="271"/>
                      <a:pt x="452" y="271"/>
                      <a:pt x="451" y="271"/>
                    </a:cubicBezTo>
                    <a:cubicBezTo>
                      <a:pt x="449" y="271"/>
                      <a:pt x="448" y="271"/>
                      <a:pt x="446" y="270"/>
                    </a:cubicBezTo>
                    <a:cubicBezTo>
                      <a:pt x="445" y="270"/>
                      <a:pt x="444" y="271"/>
                      <a:pt x="444" y="271"/>
                    </a:cubicBezTo>
                    <a:cubicBezTo>
                      <a:pt x="443" y="272"/>
                      <a:pt x="441" y="274"/>
                      <a:pt x="440" y="274"/>
                    </a:cubicBezTo>
                    <a:cubicBezTo>
                      <a:pt x="439" y="274"/>
                      <a:pt x="437" y="275"/>
                      <a:pt x="436" y="275"/>
                    </a:cubicBezTo>
                    <a:cubicBezTo>
                      <a:pt x="435" y="276"/>
                      <a:pt x="434" y="277"/>
                      <a:pt x="433" y="279"/>
                    </a:cubicBezTo>
                    <a:cubicBezTo>
                      <a:pt x="432" y="281"/>
                      <a:pt x="431" y="282"/>
                      <a:pt x="430" y="282"/>
                    </a:cubicBezTo>
                    <a:cubicBezTo>
                      <a:pt x="429" y="283"/>
                      <a:pt x="428" y="283"/>
                      <a:pt x="427" y="282"/>
                    </a:cubicBezTo>
                    <a:cubicBezTo>
                      <a:pt x="426" y="282"/>
                      <a:pt x="424" y="280"/>
                      <a:pt x="423" y="280"/>
                    </a:cubicBezTo>
                    <a:cubicBezTo>
                      <a:pt x="422" y="279"/>
                      <a:pt x="423" y="277"/>
                      <a:pt x="424" y="275"/>
                    </a:cubicBezTo>
                    <a:cubicBezTo>
                      <a:pt x="425" y="273"/>
                      <a:pt x="425" y="273"/>
                      <a:pt x="425" y="272"/>
                    </a:cubicBezTo>
                    <a:cubicBezTo>
                      <a:pt x="425" y="271"/>
                      <a:pt x="423" y="270"/>
                      <a:pt x="421" y="269"/>
                    </a:cubicBezTo>
                    <a:cubicBezTo>
                      <a:pt x="419" y="269"/>
                      <a:pt x="418" y="270"/>
                      <a:pt x="417" y="271"/>
                    </a:cubicBezTo>
                    <a:cubicBezTo>
                      <a:pt x="416" y="272"/>
                      <a:pt x="414" y="272"/>
                      <a:pt x="413" y="273"/>
                    </a:cubicBezTo>
                    <a:cubicBezTo>
                      <a:pt x="412" y="273"/>
                      <a:pt x="410" y="274"/>
                      <a:pt x="408" y="274"/>
                    </a:cubicBezTo>
                    <a:cubicBezTo>
                      <a:pt x="406" y="274"/>
                      <a:pt x="405" y="275"/>
                      <a:pt x="405" y="275"/>
                    </a:cubicBezTo>
                    <a:cubicBezTo>
                      <a:pt x="404" y="276"/>
                      <a:pt x="403" y="278"/>
                      <a:pt x="402" y="279"/>
                    </a:cubicBezTo>
                    <a:cubicBezTo>
                      <a:pt x="401" y="280"/>
                      <a:pt x="399" y="281"/>
                      <a:pt x="397" y="281"/>
                    </a:cubicBezTo>
                    <a:cubicBezTo>
                      <a:pt x="395" y="281"/>
                      <a:pt x="395" y="282"/>
                      <a:pt x="392" y="284"/>
                    </a:cubicBezTo>
                    <a:cubicBezTo>
                      <a:pt x="390" y="285"/>
                      <a:pt x="387" y="289"/>
                      <a:pt x="385" y="291"/>
                    </a:cubicBezTo>
                    <a:cubicBezTo>
                      <a:pt x="383" y="293"/>
                      <a:pt x="383" y="294"/>
                      <a:pt x="382" y="295"/>
                    </a:cubicBezTo>
                    <a:cubicBezTo>
                      <a:pt x="381" y="295"/>
                      <a:pt x="381" y="295"/>
                      <a:pt x="381" y="295"/>
                    </a:cubicBezTo>
                    <a:cubicBezTo>
                      <a:pt x="380" y="295"/>
                      <a:pt x="379" y="294"/>
                      <a:pt x="378" y="294"/>
                    </a:cubicBezTo>
                    <a:cubicBezTo>
                      <a:pt x="377" y="293"/>
                      <a:pt x="377" y="293"/>
                      <a:pt x="377" y="292"/>
                    </a:cubicBezTo>
                    <a:cubicBezTo>
                      <a:pt x="376" y="292"/>
                      <a:pt x="374" y="293"/>
                      <a:pt x="373" y="293"/>
                    </a:cubicBezTo>
                    <a:cubicBezTo>
                      <a:pt x="372" y="293"/>
                      <a:pt x="371" y="293"/>
                      <a:pt x="370" y="293"/>
                    </a:cubicBezTo>
                    <a:cubicBezTo>
                      <a:pt x="370" y="292"/>
                      <a:pt x="368" y="291"/>
                      <a:pt x="367" y="291"/>
                    </a:cubicBezTo>
                    <a:cubicBezTo>
                      <a:pt x="365" y="291"/>
                      <a:pt x="365" y="292"/>
                      <a:pt x="364" y="293"/>
                    </a:cubicBezTo>
                    <a:cubicBezTo>
                      <a:pt x="364" y="294"/>
                      <a:pt x="363" y="295"/>
                      <a:pt x="362" y="295"/>
                    </a:cubicBezTo>
                    <a:cubicBezTo>
                      <a:pt x="361" y="295"/>
                      <a:pt x="360" y="293"/>
                      <a:pt x="360" y="293"/>
                    </a:cubicBezTo>
                    <a:cubicBezTo>
                      <a:pt x="360" y="293"/>
                      <a:pt x="357" y="289"/>
                      <a:pt x="357" y="288"/>
                    </a:cubicBezTo>
                    <a:cubicBezTo>
                      <a:pt x="358" y="287"/>
                      <a:pt x="359" y="286"/>
                      <a:pt x="358" y="285"/>
                    </a:cubicBezTo>
                    <a:cubicBezTo>
                      <a:pt x="358" y="284"/>
                      <a:pt x="356" y="284"/>
                      <a:pt x="355" y="283"/>
                    </a:cubicBezTo>
                    <a:cubicBezTo>
                      <a:pt x="354" y="283"/>
                      <a:pt x="354" y="281"/>
                      <a:pt x="353" y="281"/>
                    </a:cubicBezTo>
                    <a:cubicBezTo>
                      <a:pt x="352" y="280"/>
                      <a:pt x="350" y="280"/>
                      <a:pt x="350" y="280"/>
                    </a:cubicBezTo>
                    <a:cubicBezTo>
                      <a:pt x="349" y="279"/>
                      <a:pt x="350" y="278"/>
                      <a:pt x="348" y="278"/>
                    </a:cubicBezTo>
                    <a:cubicBezTo>
                      <a:pt x="347" y="279"/>
                      <a:pt x="345" y="279"/>
                      <a:pt x="345" y="279"/>
                    </a:cubicBezTo>
                    <a:cubicBezTo>
                      <a:pt x="344" y="279"/>
                      <a:pt x="344" y="278"/>
                      <a:pt x="343" y="277"/>
                    </a:cubicBezTo>
                    <a:cubicBezTo>
                      <a:pt x="342" y="276"/>
                      <a:pt x="342" y="275"/>
                      <a:pt x="342" y="273"/>
                    </a:cubicBezTo>
                    <a:cubicBezTo>
                      <a:pt x="342" y="272"/>
                      <a:pt x="342" y="272"/>
                      <a:pt x="344" y="272"/>
                    </a:cubicBezTo>
                    <a:cubicBezTo>
                      <a:pt x="345" y="272"/>
                      <a:pt x="346" y="273"/>
                      <a:pt x="346" y="272"/>
                    </a:cubicBezTo>
                    <a:cubicBezTo>
                      <a:pt x="347" y="272"/>
                      <a:pt x="347" y="272"/>
                      <a:pt x="346" y="271"/>
                    </a:cubicBezTo>
                    <a:cubicBezTo>
                      <a:pt x="345" y="271"/>
                      <a:pt x="345" y="271"/>
                      <a:pt x="346" y="270"/>
                    </a:cubicBezTo>
                    <a:cubicBezTo>
                      <a:pt x="346" y="270"/>
                      <a:pt x="348" y="269"/>
                      <a:pt x="347" y="269"/>
                    </a:cubicBezTo>
                    <a:cubicBezTo>
                      <a:pt x="346" y="268"/>
                      <a:pt x="344" y="268"/>
                      <a:pt x="344" y="267"/>
                    </a:cubicBezTo>
                    <a:cubicBezTo>
                      <a:pt x="344" y="266"/>
                      <a:pt x="345" y="265"/>
                      <a:pt x="344" y="264"/>
                    </a:cubicBezTo>
                    <a:cubicBezTo>
                      <a:pt x="343" y="262"/>
                      <a:pt x="341" y="261"/>
                      <a:pt x="340" y="260"/>
                    </a:cubicBezTo>
                    <a:cubicBezTo>
                      <a:pt x="340" y="260"/>
                      <a:pt x="340" y="259"/>
                      <a:pt x="338" y="258"/>
                    </a:cubicBezTo>
                    <a:cubicBezTo>
                      <a:pt x="336" y="257"/>
                      <a:pt x="336" y="256"/>
                      <a:pt x="335" y="255"/>
                    </a:cubicBezTo>
                    <a:cubicBezTo>
                      <a:pt x="335" y="255"/>
                      <a:pt x="334" y="255"/>
                      <a:pt x="333" y="255"/>
                    </a:cubicBezTo>
                    <a:cubicBezTo>
                      <a:pt x="332" y="255"/>
                      <a:pt x="332" y="254"/>
                      <a:pt x="331" y="254"/>
                    </a:cubicBezTo>
                    <a:cubicBezTo>
                      <a:pt x="330" y="254"/>
                      <a:pt x="329" y="253"/>
                      <a:pt x="329" y="252"/>
                    </a:cubicBezTo>
                    <a:cubicBezTo>
                      <a:pt x="329" y="252"/>
                      <a:pt x="329" y="251"/>
                      <a:pt x="329" y="251"/>
                    </a:cubicBezTo>
                    <a:cubicBezTo>
                      <a:pt x="328" y="251"/>
                      <a:pt x="328" y="250"/>
                      <a:pt x="327" y="250"/>
                    </a:cubicBezTo>
                    <a:cubicBezTo>
                      <a:pt x="327" y="249"/>
                      <a:pt x="326" y="249"/>
                      <a:pt x="326" y="247"/>
                    </a:cubicBezTo>
                    <a:cubicBezTo>
                      <a:pt x="326" y="246"/>
                      <a:pt x="325" y="245"/>
                      <a:pt x="327" y="245"/>
                    </a:cubicBezTo>
                    <a:cubicBezTo>
                      <a:pt x="328" y="245"/>
                      <a:pt x="330" y="245"/>
                      <a:pt x="330" y="245"/>
                    </a:cubicBezTo>
                    <a:cubicBezTo>
                      <a:pt x="331" y="245"/>
                      <a:pt x="332" y="244"/>
                      <a:pt x="332" y="242"/>
                    </a:cubicBezTo>
                    <a:cubicBezTo>
                      <a:pt x="332" y="241"/>
                      <a:pt x="331" y="241"/>
                      <a:pt x="332" y="240"/>
                    </a:cubicBezTo>
                    <a:cubicBezTo>
                      <a:pt x="333" y="239"/>
                      <a:pt x="333" y="239"/>
                      <a:pt x="333" y="238"/>
                    </a:cubicBezTo>
                    <a:cubicBezTo>
                      <a:pt x="332" y="238"/>
                      <a:pt x="330" y="237"/>
                      <a:pt x="331" y="236"/>
                    </a:cubicBezTo>
                    <a:cubicBezTo>
                      <a:pt x="333" y="235"/>
                      <a:pt x="333" y="235"/>
                      <a:pt x="334" y="234"/>
                    </a:cubicBezTo>
                    <a:cubicBezTo>
                      <a:pt x="335" y="233"/>
                      <a:pt x="334" y="232"/>
                      <a:pt x="335" y="231"/>
                    </a:cubicBezTo>
                    <a:cubicBezTo>
                      <a:pt x="336" y="231"/>
                      <a:pt x="336" y="231"/>
                      <a:pt x="336" y="230"/>
                    </a:cubicBezTo>
                    <a:cubicBezTo>
                      <a:pt x="335" y="229"/>
                      <a:pt x="334" y="229"/>
                      <a:pt x="333" y="229"/>
                    </a:cubicBezTo>
                    <a:cubicBezTo>
                      <a:pt x="332" y="228"/>
                      <a:pt x="330" y="228"/>
                      <a:pt x="331" y="229"/>
                    </a:cubicBezTo>
                    <a:cubicBezTo>
                      <a:pt x="331" y="231"/>
                      <a:pt x="332" y="232"/>
                      <a:pt x="332" y="233"/>
                    </a:cubicBezTo>
                    <a:cubicBezTo>
                      <a:pt x="331" y="233"/>
                      <a:pt x="331" y="234"/>
                      <a:pt x="331" y="233"/>
                    </a:cubicBezTo>
                    <a:cubicBezTo>
                      <a:pt x="330" y="233"/>
                      <a:pt x="329" y="232"/>
                      <a:pt x="329" y="233"/>
                    </a:cubicBezTo>
                    <a:cubicBezTo>
                      <a:pt x="328" y="234"/>
                      <a:pt x="328" y="234"/>
                      <a:pt x="327" y="234"/>
                    </a:cubicBezTo>
                    <a:cubicBezTo>
                      <a:pt x="327" y="234"/>
                      <a:pt x="326" y="234"/>
                      <a:pt x="326" y="233"/>
                    </a:cubicBezTo>
                    <a:cubicBezTo>
                      <a:pt x="326" y="232"/>
                      <a:pt x="327" y="232"/>
                      <a:pt x="325" y="231"/>
                    </a:cubicBezTo>
                    <a:cubicBezTo>
                      <a:pt x="324" y="231"/>
                      <a:pt x="323" y="230"/>
                      <a:pt x="324" y="229"/>
                    </a:cubicBezTo>
                    <a:cubicBezTo>
                      <a:pt x="324" y="229"/>
                      <a:pt x="325" y="228"/>
                      <a:pt x="325" y="227"/>
                    </a:cubicBezTo>
                    <a:cubicBezTo>
                      <a:pt x="325" y="226"/>
                      <a:pt x="327" y="224"/>
                      <a:pt x="326" y="223"/>
                    </a:cubicBezTo>
                    <a:cubicBezTo>
                      <a:pt x="326" y="222"/>
                      <a:pt x="324" y="220"/>
                      <a:pt x="324" y="219"/>
                    </a:cubicBezTo>
                    <a:cubicBezTo>
                      <a:pt x="323" y="219"/>
                      <a:pt x="323" y="220"/>
                      <a:pt x="322" y="219"/>
                    </a:cubicBezTo>
                    <a:cubicBezTo>
                      <a:pt x="321" y="218"/>
                      <a:pt x="320" y="218"/>
                      <a:pt x="320" y="218"/>
                    </a:cubicBezTo>
                    <a:cubicBezTo>
                      <a:pt x="320" y="218"/>
                      <a:pt x="319" y="218"/>
                      <a:pt x="318" y="218"/>
                    </a:cubicBezTo>
                    <a:cubicBezTo>
                      <a:pt x="317" y="218"/>
                      <a:pt x="316" y="216"/>
                      <a:pt x="316" y="215"/>
                    </a:cubicBezTo>
                    <a:cubicBezTo>
                      <a:pt x="316" y="214"/>
                      <a:pt x="317" y="213"/>
                      <a:pt x="316" y="213"/>
                    </a:cubicBezTo>
                    <a:cubicBezTo>
                      <a:pt x="316" y="213"/>
                      <a:pt x="313" y="213"/>
                      <a:pt x="313" y="212"/>
                    </a:cubicBezTo>
                    <a:cubicBezTo>
                      <a:pt x="313" y="211"/>
                      <a:pt x="314" y="210"/>
                      <a:pt x="312" y="209"/>
                    </a:cubicBezTo>
                    <a:cubicBezTo>
                      <a:pt x="311" y="209"/>
                      <a:pt x="310" y="208"/>
                      <a:pt x="309" y="208"/>
                    </a:cubicBezTo>
                    <a:cubicBezTo>
                      <a:pt x="308" y="207"/>
                      <a:pt x="306" y="207"/>
                      <a:pt x="306" y="205"/>
                    </a:cubicBezTo>
                    <a:cubicBezTo>
                      <a:pt x="307" y="204"/>
                      <a:pt x="307" y="203"/>
                      <a:pt x="307" y="202"/>
                    </a:cubicBezTo>
                    <a:cubicBezTo>
                      <a:pt x="308" y="201"/>
                      <a:pt x="308" y="201"/>
                      <a:pt x="308" y="200"/>
                    </a:cubicBezTo>
                    <a:cubicBezTo>
                      <a:pt x="307" y="199"/>
                      <a:pt x="308" y="199"/>
                      <a:pt x="308" y="198"/>
                    </a:cubicBezTo>
                    <a:cubicBezTo>
                      <a:pt x="308" y="196"/>
                      <a:pt x="309" y="194"/>
                      <a:pt x="309" y="193"/>
                    </a:cubicBezTo>
                    <a:cubicBezTo>
                      <a:pt x="309" y="191"/>
                      <a:pt x="310" y="191"/>
                      <a:pt x="308" y="191"/>
                    </a:cubicBezTo>
                    <a:cubicBezTo>
                      <a:pt x="307" y="190"/>
                      <a:pt x="307" y="190"/>
                      <a:pt x="305" y="190"/>
                    </a:cubicBezTo>
                    <a:cubicBezTo>
                      <a:pt x="304" y="189"/>
                      <a:pt x="303" y="191"/>
                      <a:pt x="302" y="191"/>
                    </a:cubicBezTo>
                    <a:cubicBezTo>
                      <a:pt x="301" y="191"/>
                      <a:pt x="300" y="190"/>
                      <a:pt x="299" y="188"/>
                    </a:cubicBezTo>
                    <a:cubicBezTo>
                      <a:pt x="298" y="187"/>
                      <a:pt x="299" y="186"/>
                      <a:pt x="299" y="185"/>
                    </a:cubicBezTo>
                    <a:cubicBezTo>
                      <a:pt x="299" y="184"/>
                      <a:pt x="298" y="182"/>
                      <a:pt x="298" y="181"/>
                    </a:cubicBezTo>
                    <a:cubicBezTo>
                      <a:pt x="297" y="180"/>
                      <a:pt x="297" y="180"/>
                      <a:pt x="297" y="179"/>
                    </a:cubicBezTo>
                    <a:cubicBezTo>
                      <a:pt x="297" y="178"/>
                      <a:pt x="298" y="178"/>
                      <a:pt x="297" y="177"/>
                    </a:cubicBezTo>
                    <a:cubicBezTo>
                      <a:pt x="296" y="176"/>
                      <a:pt x="296" y="175"/>
                      <a:pt x="295" y="174"/>
                    </a:cubicBezTo>
                    <a:cubicBezTo>
                      <a:pt x="294" y="173"/>
                      <a:pt x="293" y="172"/>
                      <a:pt x="293" y="170"/>
                    </a:cubicBezTo>
                    <a:cubicBezTo>
                      <a:pt x="292" y="169"/>
                      <a:pt x="293" y="168"/>
                      <a:pt x="293" y="167"/>
                    </a:cubicBezTo>
                    <a:cubicBezTo>
                      <a:pt x="292" y="167"/>
                      <a:pt x="292" y="166"/>
                      <a:pt x="292" y="166"/>
                    </a:cubicBezTo>
                    <a:cubicBezTo>
                      <a:pt x="292" y="166"/>
                      <a:pt x="291" y="165"/>
                      <a:pt x="290" y="165"/>
                    </a:cubicBezTo>
                    <a:cubicBezTo>
                      <a:pt x="289" y="166"/>
                      <a:pt x="289" y="167"/>
                      <a:pt x="289" y="167"/>
                    </a:cubicBezTo>
                    <a:cubicBezTo>
                      <a:pt x="289" y="167"/>
                      <a:pt x="289" y="165"/>
                      <a:pt x="289" y="164"/>
                    </a:cubicBezTo>
                    <a:cubicBezTo>
                      <a:pt x="289" y="163"/>
                      <a:pt x="290" y="161"/>
                      <a:pt x="289" y="160"/>
                    </a:cubicBezTo>
                    <a:cubicBezTo>
                      <a:pt x="289" y="159"/>
                      <a:pt x="288" y="157"/>
                      <a:pt x="287" y="156"/>
                    </a:cubicBezTo>
                    <a:cubicBezTo>
                      <a:pt x="286" y="155"/>
                      <a:pt x="285" y="154"/>
                      <a:pt x="285" y="153"/>
                    </a:cubicBezTo>
                    <a:cubicBezTo>
                      <a:pt x="285" y="152"/>
                      <a:pt x="286" y="151"/>
                      <a:pt x="285" y="151"/>
                    </a:cubicBezTo>
                    <a:cubicBezTo>
                      <a:pt x="284" y="152"/>
                      <a:pt x="283" y="152"/>
                      <a:pt x="283" y="152"/>
                    </a:cubicBezTo>
                    <a:cubicBezTo>
                      <a:pt x="283" y="152"/>
                      <a:pt x="285" y="150"/>
                      <a:pt x="285" y="150"/>
                    </a:cubicBezTo>
                    <a:cubicBezTo>
                      <a:pt x="285" y="149"/>
                      <a:pt x="283" y="149"/>
                      <a:pt x="284" y="148"/>
                    </a:cubicBezTo>
                    <a:cubicBezTo>
                      <a:pt x="284" y="147"/>
                      <a:pt x="285" y="147"/>
                      <a:pt x="284" y="146"/>
                    </a:cubicBezTo>
                    <a:cubicBezTo>
                      <a:pt x="283" y="146"/>
                      <a:pt x="280" y="146"/>
                      <a:pt x="279" y="145"/>
                    </a:cubicBezTo>
                    <a:cubicBezTo>
                      <a:pt x="279" y="143"/>
                      <a:pt x="279" y="141"/>
                      <a:pt x="279" y="139"/>
                    </a:cubicBezTo>
                    <a:cubicBezTo>
                      <a:pt x="278" y="138"/>
                      <a:pt x="277" y="137"/>
                      <a:pt x="276" y="136"/>
                    </a:cubicBezTo>
                    <a:cubicBezTo>
                      <a:pt x="275" y="135"/>
                      <a:pt x="274" y="135"/>
                      <a:pt x="274" y="133"/>
                    </a:cubicBezTo>
                    <a:cubicBezTo>
                      <a:pt x="274" y="131"/>
                      <a:pt x="275" y="131"/>
                      <a:pt x="275" y="131"/>
                    </a:cubicBezTo>
                    <a:cubicBezTo>
                      <a:pt x="275" y="130"/>
                      <a:pt x="275" y="130"/>
                      <a:pt x="275" y="129"/>
                    </a:cubicBezTo>
                    <a:cubicBezTo>
                      <a:pt x="274" y="129"/>
                      <a:pt x="274" y="128"/>
                      <a:pt x="274" y="128"/>
                    </a:cubicBezTo>
                    <a:cubicBezTo>
                      <a:pt x="274" y="127"/>
                      <a:pt x="273" y="126"/>
                      <a:pt x="273" y="125"/>
                    </a:cubicBezTo>
                    <a:cubicBezTo>
                      <a:pt x="272" y="124"/>
                      <a:pt x="272" y="124"/>
                      <a:pt x="271" y="124"/>
                    </a:cubicBezTo>
                    <a:cubicBezTo>
                      <a:pt x="270" y="124"/>
                      <a:pt x="269" y="124"/>
                      <a:pt x="268" y="125"/>
                    </a:cubicBezTo>
                    <a:cubicBezTo>
                      <a:pt x="267" y="126"/>
                      <a:pt x="268" y="126"/>
                      <a:pt x="267" y="127"/>
                    </a:cubicBezTo>
                    <a:cubicBezTo>
                      <a:pt x="267" y="128"/>
                      <a:pt x="267" y="130"/>
                      <a:pt x="266" y="130"/>
                    </a:cubicBezTo>
                    <a:cubicBezTo>
                      <a:pt x="265" y="131"/>
                      <a:pt x="264" y="131"/>
                      <a:pt x="263" y="132"/>
                    </a:cubicBezTo>
                    <a:cubicBezTo>
                      <a:pt x="262" y="132"/>
                      <a:pt x="262" y="134"/>
                      <a:pt x="262" y="134"/>
                    </a:cubicBezTo>
                    <a:cubicBezTo>
                      <a:pt x="261" y="134"/>
                      <a:pt x="261" y="132"/>
                      <a:pt x="260" y="132"/>
                    </a:cubicBezTo>
                    <a:cubicBezTo>
                      <a:pt x="259" y="132"/>
                      <a:pt x="259" y="132"/>
                      <a:pt x="258" y="131"/>
                    </a:cubicBezTo>
                    <a:cubicBezTo>
                      <a:pt x="258" y="131"/>
                      <a:pt x="258" y="131"/>
                      <a:pt x="257" y="130"/>
                    </a:cubicBezTo>
                    <a:cubicBezTo>
                      <a:pt x="257" y="129"/>
                      <a:pt x="256" y="129"/>
                      <a:pt x="256" y="129"/>
                    </a:cubicBezTo>
                    <a:cubicBezTo>
                      <a:pt x="255" y="129"/>
                      <a:pt x="253" y="128"/>
                      <a:pt x="253" y="128"/>
                    </a:cubicBezTo>
                    <a:cubicBezTo>
                      <a:pt x="253" y="128"/>
                      <a:pt x="253" y="128"/>
                      <a:pt x="253" y="128"/>
                    </a:cubicBezTo>
                    <a:cubicBezTo>
                      <a:pt x="253" y="128"/>
                      <a:pt x="252" y="129"/>
                      <a:pt x="251" y="130"/>
                    </a:cubicBezTo>
                    <a:cubicBezTo>
                      <a:pt x="251" y="130"/>
                      <a:pt x="251" y="131"/>
                      <a:pt x="251" y="131"/>
                    </a:cubicBezTo>
                    <a:cubicBezTo>
                      <a:pt x="249" y="134"/>
                      <a:pt x="247" y="138"/>
                      <a:pt x="247" y="138"/>
                    </a:cubicBezTo>
                    <a:cubicBezTo>
                      <a:pt x="247" y="138"/>
                      <a:pt x="247" y="138"/>
                      <a:pt x="247" y="138"/>
                    </a:cubicBezTo>
                    <a:cubicBezTo>
                      <a:pt x="246" y="138"/>
                      <a:pt x="246" y="138"/>
                      <a:pt x="246" y="138"/>
                    </a:cubicBezTo>
                    <a:cubicBezTo>
                      <a:pt x="245" y="138"/>
                      <a:pt x="245" y="140"/>
                      <a:pt x="244" y="141"/>
                    </a:cubicBezTo>
                    <a:cubicBezTo>
                      <a:pt x="244" y="141"/>
                      <a:pt x="242" y="140"/>
                      <a:pt x="242" y="140"/>
                    </a:cubicBezTo>
                    <a:cubicBezTo>
                      <a:pt x="242" y="139"/>
                      <a:pt x="242" y="139"/>
                      <a:pt x="242" y="139"/>
                    </a:cubicBezTo>
                    <a:cubicBezTo>
                      <a:pt x="242" y="139"/>
                      <a:pt x="242" y="137"/>
                      <a:pt x="242" y="136"/>
                    </a:cubicBezTo>
                    <a:cubicBezTo>
                      <a:pt x="242" y="135"/>
                      <a:pt x="242" y="135"/>
                      <a:pt x="242" y="134"/>
                    </a:cubicBezTo>
                    <a:cubicBezTo>
                      <a:pt x="241" y="133"/>
                      <a:pt x="240" y="133"/>
                      <a:pt x="241" y="132"/>
                    </a:cubicBezTo>
                    <a:cubicBezTo>
                      <a:pt x="242" y="131"/>
                      <a:pt x="242" y="131"/>
                      <a:pt x="242" y="130"/>
                    </a:cubicBezTo>
                    <a:cubicBezTo>
                      <a:pt x="242" y="129"/>
                      <a:pt x="243" y="128"/>
                      <a:pt x="242" y="128"/>
                    </a:cubicBezTo>
                    <a:cubicBezTo>
                      <a:pt x="241" y="127"/>
                      <a:pt x="239" y="128"/>
                      <a:pt x="238" y="128"/>
                    </a:cubicBezTo>
                    <a:cubicBezTo>
                      <a:pt x="236" y="127"/>
                      <a:pt x="236" y="127"/>
                      <a:pt x="235" y="126"/>
                    </a:cubicBezTo>
                    <a:cubicBezTo>
                      <a:pt x="234" y="126"/>
                      <a:pt x="233" y="125"/>
                      <a:pt x="232" y="125"/>
                    </a:cubicBezTo>
                    <a:cubicBezTo>
                      <a:pt x="231" y="124"/>
                      <a:pt x="231" y="124"/>
                      <a:pt x="232" y="123"/>
                    </a:cubicBezTo>
                    <a:cubicBezTo>
                      <a:pt x="233" y="122"/>
                      <a:pt x="234" y="121"/>
                      <a:pt x="234" y="121"/>
                    </a:cubicBezTo>
                    <a:cubicBezTo>
                      <a:pt x="233" y="120"/>
                      <a:pt x="233" y="120"/>
                      <a:pt x="233" y="120"/>
                    </a:cubicBezTo>
                    <a:cubicBezTo>
                      <a:pt x="232" y="119"/>
                      <a:pt x="231" y="117"/>
                      <a:pt x="230" y="115"/>
                    </a:cubicBezTo>
                    <a:cubicBezTo>
                      <a:pt x="228" y="114"/>
                      <a:pt x="228" y="113"/>
                      <a:pt x="227" y="113"/>
                    </a:cubicBezTo>
                    <a:cubicBezTo>
                      <a:pt x="226" y="113"/>
                      <a:pt x="225" y="111"/>
                      <a:pt x="225" y="110"/>
                    </a:cubicBezTo>
                    <a:cubicBezTo>
                      <a:pt x="224" y="109"/>
                      <a:pt x="223" y="106"/>
                      <a:pt x="222" y="104"/>
                    </a:cubicBezTo>
                    <a:cubicBezTo>
                      <a:pt x="222" y="103"/>
                      <a:pt x="221" y="102"/>
                      <a:pt x="221" y="102"/>
                    </a:cubicBezTo>
                    <a:cubicBezTo>
                      <a:pt x="221" y="101"/>
                      <a:pt x="221" y="101"/>
                      <a:pt x="221" y="101"/>
                    </a:cubicBezTo>
                    <a:cubicBezTo>
                      <a:pt x="221" y="101"/>
                      <a:pt x="221" y="99"/>
                      <a:pt x="222" y="98"/>
                    </a:cubicBezTo>
                    <a:cubicBezTo>
                      <a:pt x="222" y="98"/>
                      <a:pt x="224" y="97"/>
                      <a:pt x="225" y="98"/>
                    </a:cubicBezTo>
                    <a:cubicBezTo>
                      <a:pt x="225" y="98"/>
                      <a:pt x="226" y="99"/>
                      <a:pt x="226" y="99"/>
                    </a:cubicBezTo>
                    <a:cubicBezTo>
                      <a:pt x="226" y="99"/>
                      <a:pt x="226" y="97"/>
                      <a:pt x="227" y="97"/>
                    </a:cubicBezTo>
                    <a:cubicBezTo>
                      <a:pt x="229" y="97"/>
                      <a:pt x="231" y="97"/>
                      <a:pt x="232" y="96"/>
                    </a:cubicBezTo>
                    <a:cubicBezTo>
                      <a:pt x="232" y="96"/>
                      <a:pt x="232" y="95"/>
                      <a:pt x="232" y="94"/>
                    </a:cubicBezTo>
                    <a:cubicBezTo>
                      <a:pt x="233" y="93"/>
                      <a:pt x="235" y="93"/>
                      <a:pt x="234" y="92"/>
                    </a:cubicBezTo>
                    <a:cubicBezTo>
                      <a:pt x="233" y="92"/>
                      <a:pt x="230" y="90"/>
                      <a:pt x="231" y="89"/>
                    </a:cubicBezTo>
                    <a:cubicBezTo>
                      <a:pt x="233" y="88"/>
                      <a:pt x="233" y="89"/>
                      <a:pt x="233" y="88"/>
                    </a:cubicBezTo>
                    <a:cubicBezTo>
                      <a:pt x="233" y="87"/>
                      <a:pt x="234" y="86"/>
                      <a:pt x="233" y="86"/>
                    </a:cubicBezTo>
                    <a:cubicBezTo>
                      <a:pt x="231" y="85"/>
                      <a:pt x="231" y="85"/>
                      <a:pt x="231" y="84"/>
                    </a:cubicBezTo>
                    <a:cubicBezTo>
                      <a:pt x="230" y="84"/>
                      <a:pt x="230" y="83"/>
                      <a:pt x="229" y="83"/>
                    </a:cubicBezTo>
                    <a:cubicBezTo>
                      <a:pt x="228" y="83"/>
                      <a:pt x="226" y="82"/>
                      <a:pt x="226" y="82"/>
                    </a:cubicBezTo>
                    <a:cubicBezTo>
                      <a:pt x="226" y="82"/>
                      <a:pt x="224" y="82"/>
                      <a:pt x="224" y="80"/>
                    </a:cubicBezTo>
                    <a:cubicBezTo>
                      <a:pt x="225" y="78"/>
                      <a:pt x="225" y="76"/>
                      <a:pt x="225" y="75"/>
                    </a:cubicBezTo>
                    <a:cubicBezTo>
                      <a:pt x="224" y="74"/>
                      <a:pt x="222" y="74"/>
                      <a:pt x="222" y="73"/>
                    </a:cubicBezTo>
                    <a:cubicBezTo>
                      <a:pt x="221" y="73"/>
                      <a:pt x="219" y="73"/>
                      <a:pt x="219" y="71"/>
                    </a:cubicBezTo>
                    <a:cubicBezTo>
                      <a:pt x="219" y="69"/>
                      <a:pt x="220" y="68"/>
                      <a:pt x="219" y="67"/>
                    </a:cubicBezTo>
                    <a:cubicBezTo>
                      <a:pt x="218" y="66"/>
                      <a:pt x="218" y="65"/>
                      <a:pt x="217" y="64"/>
                    </a:cubicBezTo>
                    <a:cubicBezTo>
                      <a:pt x="216" y="62"/>
                      <a:pt x="215" y="62"/>
                      <a:pt x="215" y="61"/>
                    </a:cubicBezTo>
                    <a:cubicBezTo>
                      <a:pt x="214" y="61"/>
                      <a:pt x="211" y="60"/>
                      <a:pt x="211" y="59"/>
                    </a:cubicBezTo>
                    <a:cubicBezTo>
                      <a:pt x="211" y="58"/>
                      <a:pt x="210" y="56"/>
                      <a:pt x="210" y="57"/>
                    </a:cubicBezTo>
                    <a:cubicBezTo>
                      <a:pt x="209" y="57"/>
                      <a:pt x="207" y="58"/>
                      <a:pt x="208" y="57"/>
                    </a:cubicBezTo>
                    <a:cubicBezTo>
                      <a:pt x="208" y="55"/>
                      <a:pt x="208" y="55"/>
                      <a:pt x="207" y="54"/>
                    </a:cubicBezTo>
                    <a:cubicBezTo>
                      <a:pt x="207" y="53"/>
                      <a:pt x="206" y="51"/>
                      <a:pt x="204" y="51"/>
                    </a:cubicBezTo>
                    <a:cubicBezTo>
                      <a:pt x="203" y="50"/>
                      <a:pt x="201" y="50"/>
                      <a:pt x="201" y="49"/>
                    </a:cubicBezTo>
                    <a:cubicBezTo>
                      <a:pt x="200" y="48"/>
                      <a:pt x="199" y="45"/>
                      <a:pt x="199" y="44"/>
                    </a:cubicBezTo>
                    <a:cubicBezTo>
                      <a:pt x="199" y="43"/>
                      <a:pt x="199" y="41"/>
                      <a:pt x="199" y="40"/>
                    </a:cubicBezTo>
                    <a:cubicBezTo>
                      <a:pt x="199" y="39"/>
                      <a:pt x="199" y="37"/>
                      <a:pt x="199" y="37"/>
                    </a:cubicBezTo>
                    <a:cubicBezTo>
                      <a:pt x="199" y="37"/>
                      <a:pt x="198" y="38"/>
                      <a:pt x="197" y="39"/>
                    </a:cubicBezTo>
                    <a:cubicBezTo>
                      <a:pt x="196" y="40"/>
                      <a:pt x="196" y="40"/>
                      <a:pt x="195" y="40"/>
                    </a:cubicBezTo>
                    <a:cubicBezTo>
                      <a:pt x="194" y="40"/>
                      <a:pt x="192" y="39"/>
                      <a:pt x="192" y="40"/>
                    </a:cubicBezTo>
                    <a:cubicBezTo>
                      <a:pt x="191" y="41"/>
                      <a:pt x="190" y="43"/>
                      <a:pt x="190" y="44"/>
                    </a:cubicBezTo>
                    <a:cubicBezTo>
                      <a:pt x="190" y="45"/>
                      <a:pt x="190" y="46"/>
                      <a:pt x="190" y="47"/>
                    </a:cubicBezTo>
                    <a:cubicBezTo>
                      <a:pt x="189" y="48"/>
                      <a:pt x="189" y="48"/>
                      <a:pt x="188" y="48"/>
                    </a:cubicBezTo>
                    <a:cubicBezTo>
                      <a:pt x="187" y="48"/>
                      <a:pt x="186" y="49"/>
                      <a:pt x="185" y="50"/>
                    </a:cubicBezTo>
                    <a:cubicBezTo>
                      <a:pt x="185" y="51"/>
                      <a:pt x="184" y="51"/>
                      <a:pt x="184" y="52"/>
                    </a:cubicBezTo>
                    <a:cubicBezTo>
                      <a:pt x="185" y="53"/>
                      <a:pt x="184" y="54"/>
                      <a:pt x="184" y="55"/>
                    </a:cubicBezTo>
                    <a:cubicBezTo>
                      <a:pt x="184" y="56"/>
                      <a:pt x="184" y="57"/>
                      <a:pt x="183" y="57"/>
                    </a:cubicBezTo>
                    <a:cubicBezTo>
                      <a:pt x="182" y="58"/>
                      <a:pt x="181" y="56"/>
                      <a:pt x="181" y="57"/>
                    </a:cubicBezTo>
                    <a:cubicBezTo>
                      <a:pt x="181" y="57"/>
                      <a:pt x="180" y="59"/>
                      <a:pt x="179" y="60"/>
                    </a:cubicBezTo>
                    <a:cubicBezTo>
                      <a:pt x="178" y="61"/>
                      <a:pt x="178" y="63"/>
                      <a:pt x="177" y="63"/>
                    </a:cubicBezTo>
                    <a:cubicBezTo>
                      <a:pt x="177" y="63"/>
                      <a:pt x="176" y="63"/>
                      <a:pt x="175" y="63"/>
                    </a:cubicBezTo>
                    <a:cubicBezTo>
                      <a:pt x="174" y="63"/>
                      <a:pt x="173" y="63"/>
                      <a:pt x="173" y="64"/>
                    </a:cubicBezTo>
                    <a:cubicBezTo>
                      <a:pt x="173" y="65"/>
                      <a:pt x="172" y="67"/>
                      <a:pt x="173" y="68"/>
                    </a:cubicBezTo>
                    <a:cubicBezTo>
                      <a:pt x="173" y="69"/>
                      <a:pt x="174" y="70"/>
                      <a:pt x="174" y="71"/>
                    </a:cubicBezTo>
                    <a:cubicBezTo>
                      <a:pt x="174" y="72"/>
                      <a:pt x="173" y="72"/>
                      <a:pt x="173" y="72"/>
                    </a:cubicBezTo>
                    <a:cubicBezTo>
                      <a:pt x="173" y="72"/>
                      <a:pt x="173" y="74"/>
                      <a:pt x="173" y="75"/>
                    </a:cubicBezTo>
                    <a:cubicBezTo>
                      <a:pt x="174" y="76"/>
                      <a:pt x="176" y="76"/>
                      <a:pt x="175" y="76"/>
                    </a:cubicBezTo>
                    <a:cubicBezTo>
                      <a:pt x="174" y="77"/>
                      <a:pt x="174" y="78"/>
                      <a:pt x="173" y="79"/>
                    </a:cubicBezTo>
                    <a:cubicBezTo>
                      <a:pt x="173" y="80"/>
                      <a:pt x="172" y="81"/>
                      <a:pt x="172" y="82"/>
                    </a:cubicBezTo>
                    <a:cubicBezTo>
                      <a:pt x="172" y="83"/>
                      <a:pt x="171" y="83"/>
                      <a:pt x="171" y="84"/>
                    </a:cubicBezTo>
                    <a:cubicBezTo>
                      <a:pt x="172" y="85"/>
                      <a:pt x="173" y="87"/>
                      <a:pt x="173" y="87"/>
                    </a:cubicBezTo>
                    <a:cubicBezTo>
                      <a:pt x="173" y="88"/>
                      <a:pt x="173" y="88"/>
                      <a:pt x="173" y="88"/>
                    </a:cubicBezTo>
                    <a:cubicBezTo>
                      <a:pt x="173" y="88"/>
                      <a:pt x="172" y="88"/>
                      <a:pt x="172" y="89"/>
                    </a:cubicBezTo>
                    <a:cubicBezTo>
                      <a:pt x="171" y="90"/>
                      <a:pt x="171" y="92"/>
                      <a:pt x="171" y="92"/>
                    </a:cubicBezTo>
                    <a:cubicBezTo>
                      <a:pt x="170" y="93"/>
                      <a:pt x="170" y="96"/>
                      <a:pt x="170" y="97"/>
                    </a:cubicBezTo>
                    <a:cubicBezTo>
                      <a:pt x="169" y="97"/>
                      <a:pt x="168" y="95"/>
                      <a:pt x="167" y="94"/>
                    </a:cubicBezTo>
                    <a:cubicBezTo>
                      <a:pt x="165" y="93"/>
                      <a:pt x="164" y="92"/>
                      <a:pt x="164" y="90"/>
                    </a:cubicBezTo>
                    <a:cubicBezTo>
                      <a:pt x="164" y="89"/>
                      <a:pt x="163" y="86"/>
                      <a:pt x="163" y="85"/>
                    </a:cubicBezTo>
                    <a:cubicBezTo>
                      <a:pt x="162" y="84"/>
                      <a:pt x="160" y="82"/>
                      <a:pt x="159" y="81"/>
                    </a:cubicBezTo>
                    <a:cubicBezTo>
                      <a:pt x="158" y="79"/>
                      <a:pt x="156" y="77"/>
                      <a:pt x="156" y="77"/>
                    </a:cubicBezTo>
                    <a:cubicBezTo>
                      <a:pt x="156" y="77"/>
                      <a:pt x="155" y="76"/>
                      <a:pt x="155" y="76"/>
                    </a:cubicBezTo>
                    <a:cubicBezTo>
                      <a:pt x="154" y="74"/>
                      <a:pt x="155" y="72"/>
                      <a:pt x="155" y="71"/>
                    </a:cubicBezTo>
                    <a:cubicBezTo>
                      <a:pt x="156" y="69"/>
                      <a:pt x="155" y="66"/>
                      <a:pt x="155" y="63"/>
                    </a:cubicBezTo>
                    <a:cubicBezTo>
                      <a:pt x="155" y="61"/>
                      <a:pt x="155" y="59"/>
                      <a:pt x="155" y="57"/>
                    </a:cubicBezTo>
                    <a:cubicBezTo>
                      <a:pt x="155" y="55"/>
                      <a:pt x="153" y="54"/>
                      <a:pt x="153" y="52"/>
                    </a:cubicBezTo>
                    <a:cubicBezTo>
                      <a:pt x="152" y="50"/>
                      <a:pt x="152" y="47"/>
                      <a:pt x="152" y="46"/>
                    </a:cubicBezTo>
                    <a:cubicBezTo>
                      <a:pt x="151" y="44"/>
                      <a:pt x="151" y="40"/>
                      <a:pt x="151" y="39"/>
                    </a:cubicBezTo>
                    <a:cubicBezTo>
                      <a:pt x="151" y="37"/>
                      <a:pt x="151" y="34"/>
                      <a:pt x="151" y="33"/>
                    </a:cubicBezTo>
                    <a:cubicBezTo>
                      <a:pt x="152" y="32"/>
                      <a:pt x="153" y="30"/>
                      <a:pt x="153" y="28"/>
                    </a:cubicBezTo>
                    <a:cubicBezTo>
                      <a:pt x="153" y="26"/>
                      <a:pt x="153" y="23"/>
                      <a:pt x="153" y="20"/>
                    </a:cubicBezTo>
                    <a:cubicBezTo>
                      <a:pt x="153" y="18"/>
                      <a:pt x="153" y="15"/>
                      <a:pt x="153" y="12"/>
                    </a:cubicBezTo>
                    <a:cubicBezTo>
                      <a:pt x="153" y="8"/>
                      <a:pt x="153" y="4"/>
                      <a:pt x="153" y="2"/>
                    </a:cubicBezTo>
                    <a:cubicBezTo>
                      <a:pt x="153" y="1"/>
                      <a:pt x="153" y="1"/>
                      <a:pt x="153" y="1"/>
                    </a:cubicBezTo>
                    <a:cubicBezTo>
                      <a:pt x="153" y="1"/>
                      <a:pt x="153" y="1"/>
                      <a:pt x="153" y="1"/>
                    </a:cubicBezTo>
                    <a:cubicBezTo>
                      <a:pt x="153" y="1"/>
                      <a:pt x="151" y="0"/>
                      <a:pt x="150" y="1"/>
                    </a:cubicBezTo>
                    <a:cubicBezTo>
                      <a:pt x="149" y="2"/>
                      <a:pt x="148" y="1"/>
                      <a:pt x="147" y="2"/>
                    </a:cubicBezTo>
                    <a:cubicBezTo>
                      <a:pt x="147" y="3"/>
                      <a:pt x="146" y="4"/>
                      <a:pt x="146" y="3"/>
                    </a:cubicBezTo>
                    <a:cubicBezTo>
                      <a:pt x="145" y="3"/>
                      <a:pt x="143" y="1"/>
                      <a:pt x="142" y="2"/>
                    </a:cubicBezTo>
                    <a:cubicBezTo>
                      <a:pt x="142" y="3"/>
                      <a:pt x="141" y="3"/>
                      <a:pt x="141" y="4"/>
                    </a:cubicBezTo>
                    <a:cubicBezTo>
                      <a:pt x="141" y="6"/>
                      <a:pt x="141" y="8"/>
                      <a:pt x="142" y="9"/>
                    </a:cubicBezTo>
                    <a:cubicBezTo>
                      <a:pt x="142" y="10"/>
                      <a:pt x="144" y="13"/>
                      <a:pt x="144" y="15"/>
                    </a:cubicBezTo>
                    <a:cubicBezTo>
                      <a:pt x="144" y="16"/>
                      <a:pt x="144" y="18"/>
                      <a:pt x="143" y="18"/>
                    </a:cubicBezTo>
                    <a:cubicBezTo>
                      <a:pt x="142" y="19"/>
                      <a:pt x="141" y="19"/>
                      <a:pt x="140" y="20"/>
                    </a:cubicBezTo>
                    <a:cubicBezTo>
                      <a:pt x="140" y="21"/>
                      <a:pt x="140" y="22"/>
                      <a:pt x="139" y="22"/>
                    </a:cubicBezTo>
                    <a:cubicBezTo>
                      <a:pt x="138" y="22"/>
                      <a:pt x="137" y="21"/>
                      <a:pt x="137" y="23"/>
                    </a:cubicBezTo>
                    <a:cubicBezTo>
                      <a:pt x="137" y="24"/>
                      <a:pt x="137" y="27"/>
                      <a:pt x="136" y="28"/>
                    </a:cubicBezTo>
                    <a:cubicBezTo>
                      <a:pt x="136" y="29"/>
                      <a:pt x="137" y="31"/>
                      <a:pt x="138" y="31"/>
                    </a:cubicBezTo>
                    <a:cubicBezTo>
                      <a:pt x="140" y="32"/>
                      <a:pt x="140" y="31"/>
                      <a:pt x="140" y="32"/>
                    </a:cubicBezTo>
                    <a:cubicBezTo>
                      <a:pt x="140" y="34"/>
                      <a:pt x="141" y="36"/>
                      <a:pt x="139" y="36"/>
                    </a:cubicBezTo>
                    <a:cubicBezTo>
                      <a:pt x="138" y="35"/>
                      <a:pt x="136" y="35"/>
                      <a:pt x="136" y="36"/>
                    </a:cubicBezTo>
                    <a:cubicBezTo>
                      <a:pt x="136" y="37"/>
                      <a:pt x="136" y="38"/>
                      <a:pt x="134" y="38"/>
                    </a:cubicBezTo>
                    <a:cubicBezTo>
                      <a:pt x="133" y="37"/>
                      <a:pt x="132" y="37"/>
                      <a:pt x="131" y="37"/>
                    </a:cubicBezTo>
                    <a:cubicBezTo>
                      <a:pt x="131" y="38"/>
                      <a:pt x="130" y="38"/>
                      <a:pt x="129" y="35"/>
                    </a:cubicBezTo>
                    <a:cubicBezTo>
                      <a:pt x="129" y="33"/>
                      <a:pt x="129" y="31"/>
                      <a:pt x="128" y="29"/>
                    </a:cubicBezTo>
                    <a:cubicBezTo>
                      <a:pt x="128" y="27"/>
                      <a:pt x="129" y="25"/>
                      <a:pt x="128" y="23"/>
                    </a:cubicBezTo>
                    <a:cubicBezTo>
                      <a:pt x="127" y="21"/>
                      <a:pt x="127" y="21"/>
                      <a:pt x="126" y="20"/>
                    </a:cubicBezTo>
                    <a:cubicBezTo>
                      <a:pt x="126" y="20"/>
                      <a:pt x="125" y="18"/>
                      <a:pt x="124" y="19"/>
                    </a:cubicBezTo>
                    <a:cubicBezTo>
                      <a:pt x="123" y="20"/>
                      <a:pt x="121" y="22"/>
                      <a:pt x="120" y="22"/>
                    </a:cubicBezTo>
                    <a:cubicBezTo>
                      <a:pt x="119" y="22"/>
                      <a:pt x="118" y="22"/>
                      <a:pt x="117" y="22"/>
                    </a:cubicBezTo>
                    <a:cubicBezTo>
                      <a:pt x="116" y="21"/>
                      <a:pt x="115" y="21"/>
                      <a:pt x="114" y="21"/>
                    </a:cubicBezTo>
                    <a:cubicBezTo>
                      <a:pt x="114" y="21"/>
                      <a:pt x="114" y="21"/>
                      <a:pt x="114" y="21"/>
                    </a:cubicBezTo>
                    <a:cubicBezTo>
                      <a:pt x="114" y="22"/>
                      <a:pt x="114" y="23"/>
                      <a:pt x="115" y="24"/>
                    </a:cubicBezTo>
                    <a:cubicBezTo>
                      <a:pt x="116" y="26"/>
                      <a:pt x="115" y="27"/>
                      <a:pt x="115" y="28"/>
                    </a:cubicBezTo>
                    <a:cubicBezTo>
                      <a:pt x="115" y="29"/>
                      <a:pt x="115" y="31"/>
                      <a:pt x="116" y="32"/>
                    </a:cubicBezTo>
                    <a:cubicBezTo>
                      <a:pt x="117" y="33"/>
                      <a:pt x="116" y="33"/>
                      <a:pt x="115" y="34"/>
                    </a:cubicBezTo>
                    <a:cubicBezTo>
                      <a:pt x="115" y="34"/>
                      <a:pt x="115" y="35"/>
                      <a:pt x="115" y="36"/>
                    </a:cubicBezTo>
                    <a:cubicBezTo>
                      <a:pt x="116" y="37"/>
                      <a:pt x="116" y="38"/>
                      <a:pt x="117" y="39"/>
                    </a:cubicBezTo>
                    <a:cubicBezTo>
                      <a:pt x="117" y="41"/>
                      <a:pt x="117" y="42"/>
                      <a:pt x="117" y="43"/>
                    </a:cubicBezTo>
                    <a:cubicBezTo>
                      <a:pt x="116" y="44"/>
                      <a:pt x="116" y="44"/>
                      <a:pt x="116" y="44"/>
                    </a:cubicBezTo>
                    <a:cubicBezTo>
                      <a:pt x="116" y="44"/>
                      <a:pt x="113" y="45"/>
                      <a:pt x="113" y="45"/>
                    </a:cubicBezTo>
                    <a:cubicBezTo>
                      <a:pt x="113" y="46"/>
                      <a:pt x="113" y="47"/>
                      <a:pt x="112" y="47"/>
                    </a:cubicBezTo>
                    <a:cubicBezTo>
                      <a:pt x="111" y="47"/>
                      <a:pt x="109" y="47"/>
                      <a:pt x="110" y="48"/>
                    </a:cubicBezTo>
                    <a:cubicBezTo>
                      <a:pt x="110" y="49"/>
                      <a:pt x="111" y="52"/>
                      <a:pt x="111" y="52"/>
                    </a:cubicBezTo>
                    <a:cubicBezTo>
                      <a:pt x="111" y="53"/>
                      <a:pt x="111" y="55"/>
                      <a:pt x="111" y="56"/>
                    </a:cubicBezTo>
                    <a:cubicBezTo>
                      <a:pt x="111" y="56"/>
                      <a:pt x="112" y="58"/>
                      <a:pt x="112" y="59"/>
                    </a:cubicBezTo>
                    <a:cubicBezTo>
                      <a:pt x="112" y="60"/>
                      <a:pt x="112" y="61"/>
                      <a:pt x="111" y="62"/>
                    </a:cubicBezTo>
                    <a:cubicBezTo>
                      <a:pt x="111" y="63"/>
                      <a:pt x="111" y="64"/>
                      <a:pt x="112" y="65"/>
                    </a:cubicBezTo>
                    <a:cubicBezTo>
                      <a:pt x="113" y="65"/>
                      <a:pt x="114" y="65"/>
                      <a:pt x="115" y="67"/>
                    </a:cubicBezTo>
                    <a:cubicBezTo>
                      <a:pt x="116" y="68"/>
                      <a:pt x="117" y="70"/>
                      <a:pt x="117" y="71"/>
                    </a:cubicBezTo>
                    <a:cubicBezTo>
                      <a:pt x="117" y="72"/>
                      <a:pt x="118" y="74"/>
                      <a:pt x="118" y="75"/>
                    </a:cubicBezTo>
                    <a:cubicBezTo>
                      <a:pt x="119" y="76"/>
                      <a:pt x="119" y="77"/>
                      <a:pt x="119" y="77"/>
                    </a:cubicBezTo>
                    <a:cubicBezTo>
                      <a:pt x="119" y="78"/>
                      <a:pt x="121" y="79"/>
                      <a:pt x="120" y="79"/>
                    </a:cubicBezTo>
                    <a:cubicBezTo>
                      <a:pt x="120" y="80"/>
                      <a:pt x="117" y="81"/>
                      <a:pt x="117" y="82"/>
                    </a:cubicBezTo>
                    <a:cubicBezTo>
                      <a:pt x="117" y="83"/>
                      <a:pt x="117" y="85"/>
                      <a:pt x="117" y="86"/>
                    </a:cubicBezTo>
                    <a:cubicBezTo>
                      <a:pt x="117" y="87"/>
                      <a:pt x="117" y="88"/>
                      <a:pt x="116" y="88"/>
                    </a:cubicBezTo>
                    <a:cubicBezTo>
                      <a:pt x="116" y="89"/>
                      <a:pt x="116" y="90"/>
                      <a:pt x="115" y="90"/>
                    </a:cubicBezTo>
                    <a:cubicBezTo>
                      <a:pt x="114" y="90"/>
                      <a:pt x="113" y="90"/>
                      <a:pt x="112" y="91"/>
                    </a:cubicBezTo>
                    <a:cubicBezTo>
                      <a:pt x="111" y="91"/>
                      <a:pt x="111" y="91"/>
                      <a:pt x="111" y="92"/>
                    </a:cubicBezTo>
                    <a:cubicBezTo>
                      <a:pt x="110" y="93"/>
                      <a:pt x="110" y="94"/>
                      <a:pt x="109" y="93"/>
                    </a:cubicBezTo>
                    <a:cubicBezTo>
                      <a:pt x="108" y="93"/>
                      <a:pt x="106" y="92"/>
                      <a:pt x="105" y="92"/>
                    </a:cubicBezTo>
                    <a:cubicBezTo>
                      <a:pt x="104" y="92"/>
                      <a:pt x="103" y="92"/>
                      <a:pt x="102" y="93"/>
                    </a:cubicBezTo>
                    <a:cubicBezTo>
                      <a:pt x="101" y="94"/>
                      <a:pt x="101" y="95"/>
                      <a:pt x="100" y="95"/>
                    </a:cubicBezTo>
                    <a:cubicBezTo>
                      <a:pt x="99" y="95"/>
                      <a:pt x="98" y="94"/>
                      <a:pt x="97" y="94"/>
                    </a:cubicBezTo>
                    <a:cubicBezTo>
                      <a:pt x="97" y="94"/>
                      <a:pt x="96" y="95"/>
                      <a:pt x="96" y="96"/>
                    </a:cubicBezTo>
                    <a:cubicBezTo>
                      <a:pt x="95" y="97"/>
                      <a:pt x="94" y="98"/>
                      <a:pt x="94" y="98"/>
                    </a:cubicBezTo>
                    <a:cubicBezTo>
                      <a:pt x="93" y="99"/>
                      <a:pt x="91" y="98"/>
                      <a:pt x="91" y="97"/>
                    </a:cubicBezTo>
                    <a:cubicBezTo>
                      <a:pt x="91" y="96"/>
                      <a:pt x="91" y="95"/>
                      <a:pt x="91" y="94"/>
                    </a:cubicBezTo>
                    <a:cubicBezTo>
                      <a:pt x="91" y="92"/>
                      <a:pt x="91" y="93"/>
                      <a:pt x="90" y="92"/>
                    </a:cubicBezTo>
                    <a:cubicBezTo>
                      <a:pt x="89" y="90"/>
                      <a:pt x="90" y="90"/>
                      <a:pt x="90" y="88"/>
                    </a:cubicBezTo>
                    <a:cubicBezTo>
                      <a:pt x="90" y="86"/>
                      <a:pt x="90" y="86"/>
                      <a:pt x="90" y="84"/>
                    </a:cubicBezTo>
                    <a:cubicBezTo>
                      <a:pt x="89" y="82"/>
                      <a:pt x="89" y="81"/>
                      <a:pt x="88" y="81"/>
                    </a:cubicBezTo>
                    <a:cubicBezTo>
                      <a:pt x="87" y="80"/>
                      <a:pt x="86" y="79"/>
                      <a:pt x="86" y="78"/>
                    </a:cubicBezTo>
                    <a:cubicBezTo>
                      <a:pt x="86" y="77"/>
                      <a:pt x="87" y="76"/>
                      <a:pt x="86" y="75"/>
                    </a:cubicBezTo>
                    <a:cubicBezTo>
                      <a:pt x="85" y="75"/>
                      <a:pt x="86" y="75"/>
                      <a:pt x="85" y="73"/>
                    </a:cubicBezTo>
                    <a:cubicBezTo>
                      <a:pt x="84" y="72"/>
                      <a:pt x="85" y="72"/>
                      <a:pt x="84" y="71"/>
                    </a:cubicBezTo>
                    <a:cubicBezTo>
                      <a:pt x="83" y="71"/>
                      <a:pt x="83" y="73"/>
                      <a:pt x="82" y="73"/>
                    </a:cubicBezTo>
                    <a:cubicBezTo>
                      <a:pt x="80" y="73"/>
                      <a:pt x="80" y="73"/>
                      <a:pt x="79" y="74"/>
                    </a:cubicBezTo>
                    <a:cubicBezTo>
                      <a:pt x="79" y="74"/>
                      <a:pt x="79" y="75"/>
                      <a:pt x="79" y="75"/>
                    </a:cubicBezTo>
                    <a:cubicBezTo>
                      <a:pt x="79" y="75"/>
                      <a:pt x="77" y="74"/>
                      <a:pt x="77" y="75"/>
                    </a:cubicBezTo>
                    <a:cubicBezTo>
                      <a:pt x="77" y="76"/>
                      <a:pt x="78" y="78"/>
                      <a:pt x="79" y="78"/>
                    </a:cubicBezTo>
                    <a:cubicBezTo>
                      <a:pt x="79" y="79"/>
                      <a:pt x="80" y="81"/>
                      <a:pt x="80" y="81"/>
                    </a:cubicBezTo>
                    <a:cubicBezTo>
                      <a:pt x="80" y="82"/>
                      <a:pt x="81" y="83"/>
                      <a:pt x="81" y="84"/>
                    </a:cubicBezTo>
                    <a:cubicBezTo>
                      <a:pt x="81" y="84"/>
                      <a:pt x="82" y="85"/>
                      <a:pt x="81" y="85"/>
                    </a:cubicBezTo>
                    <a:cubicBezTo>
                      <a:pt x="80" y="85"/>
                      <a:pt x="79" y="86"/>
                      <a:pt x="79" y="86"/>
                    </a:cubicBezTo>
                    <a:cubicBezTo>
                      <a:pt x="78" y="87"/>
                      <a:pt x="78" y="87"/>
                      <a:pt x="77" y="87"/>
                    </a:cubicBezTo>
                    <a:cubicBezTo>
                      <a:pt x="76" y="87"/>
                      <a:pt x="76" y="87"/>
                      <a:pt x="76" y="87"/>
                    </a:cubicBezTo>
                    <a:cubicBezTo>
                      <a:pt x="75" y="87"/>
                      <a:pt x="74" y="86"/>
                      <a:pt x="73" y="87"/>
                    </a:cubicBezTo>
                    <a:cubicBezTo>
                      <a:pt x="73" y="88"/>
                      <a:pt x="73" y="89"/>
                      <a:pt x="73" y="90"/>
                    </a:cubicBezTo>
                    <a:cubicBezTo>
                      <a:pt x="74" y="91"/>
                      <a:pt x="74" y="92"/>
                      <a:pt x="74" y="92"/>
                    </a:cubicBezTo>
                    <a:cubicBezTo>
                      <a:pt x="73" y="92"/>
                      <a:pt x="72" y="91"/>
                      <a:pt x="72" y="92"/>
                    </a:cubicBezTo>
                    <a:cubicBezTo>
                      <a:pt x="72" y="92"/>
                      <a:pt x="71" y="93"/>
                      <a:pt x="71" y="93"/>
                    </a:cubicBezTo>
                    <a:cubicBezTo>
                      <a:pt x="71" y="93"/>
                      <a:pt x="71" y="93"/>
                      <a:pt x="71" y="93"/>
                    </a:cubicBezTo>
                    <a:cubicBezTo>
                      <a:pt x="71" y="94"/>
                      <a:pt x="71" y="95"/>
                      <a:pt x="71" y="95"/>
                    </a:cubicBezTo>
                    <a:cubicBezTo>
                      <a:pt x="72" y="96"/>
                      <a:pt x="72" y="97"/>
                      <a:pt x="72" y="98"/>
                    </a:cubicBezTo>
                    <a:cubicBezTo>
                      <a:pt x="72" y="98"/>
                      <a:pt x="72" y="100"/>
                      <a:pt x="72" y="100"/>
                    </a:cubicBezTo>
                    <a:cubicBezTo>
                      <a:pt x="71" y="101"/>
                      <a:pt x="70" y="102"/>
                      <a:pt x="70" y="103"/>
                    </a:cubicBezTo>
                    <a:cubicBezTo>
                      <a:pt x="70" y="103"/>
                      <a:pt x="71" y="104"/>
                      <a:pt x="70" y="105"/>
                    </a:cubicBezTo>
                    <a:cubicBezTo>
                      <a:pt x="70" y="106"/>
                      <a:pt x="70" y="107"/>
                      <a:pt x="70" y="107"/>
                    </a:cubicBezTo>
                    <a:cubicBezTo>
                      <a:pt x="70" y="107"/>
                      <a:pt x="70" y="107"/>
                      <a:pt x="70" y="108"/>
                    </a:cubicBezTo>
                    <a:cubicBezTo>
                      <a:pt x="70" y="109"/>
                      <a:pt x="70" y="111"/>
                      <a:pt x="71" y="111"/>
                    </a:cubicBezTo>
                    <a:cubicBezTo>
                      <a:pt x="71" y="112"/>
                      <a:pt x="72" y="112"/>
                      <a:pt x="72" y="112"/>
                    </a:cubicBezTo>
                    <a:cubicBezTo>
                      <a:pt x="73" y="112"/>
                      <a:pt x="74" y="112"/>
                      <a:pt x="74" y="112"/>
                    </a:cubicBezTo>
                    <a:cubicBezTo>
                      <a:pt x="74" y="112"/>
                      <a:pt x="74" y="114"/>
                      <a:pt x="74" y="115"/>
                    </a:cubicBezTo>
                    <a:cubicBezTo>
                      <a:pt x="75" y="116"/>
                      <a:pt x="74" y="117"/>
                      <a:pt x="74" y="117"/>
                    </a:cubicBezTo>
                    <a:cubicBezTo>
                      <a:pt x="74" y="118"/>
                      <a:pt x="74" y="118"/>
                      <a:pt x="74" y="118"/>
                    </a:cubicBezTo>
                    <a:cubicBezTo>
                      <a:pt x="73" y="118"/>
                      <a:pt x="73" y="118"/>
                      <a:pt x="73" y="118"/>
                    </a:cubicBezTo>
                    <a:cubicBezTo>
                      <a:pt x="72" y="119"/>
                      <a:pt x="72" y="120"/>
                      <a:pt x="72" y="121"/>
                    </a:cubicBezTo>
                    <a:cubicBezTo>
                      <a:pt x="72" y="122"/>
                      <a:pt x="73" y="122"/>
                      <a:pt x="74" y="122"/>
                    </a:cubicBezTo>
                    <a:cubicBezTo>
                      <a:pt x="74" y="123"/>
                      <a:pt x="76" y="124"/>
                      <a:pt x="76" y="124"/>
                    </a:cubicBezTo>
                    <a:cubicBezTo>
                      <a:pt x="76" y="125"/>
                      <a:pt x="76" y="126"/>
                      <a:pt x="75" y="126"/>
                    </a:cubicBezTo>
                    <a:cubicBezTo>
                      <a:pt x="75" y="127"/>
                      <a:pt x="75" y="128"/>
                      <a:pt x="75" y="128"/>
                    </a:cubicBezTo>
                    <a:cubicBezTo>
                      <a:pt x="76" y="129"/>
                      <a:pt x="77" y="129"/>
                      <a:pt x="77" y="129"/>
                    </a:cubicBezTo>
                    <a:cubicBezTo>
                      <a:pt x="77" y="130"/>
                      <a:pt x="77" y="131"/>
                      <a:pt x="77" y="131"/>
                    </a:cubicBezTo>
                    <a:cubicBezTo>
                      <a:pt x="76" y="131"/>
                      <a:pt x="75" y="131"/>
                      <a:pt x="75" y="131"/>
                    </a:cubicBezTo>
                    <a:cubicBezTo>
                      <a:pt x="75" y="132"/>
                      <a:pt x="75" y="132"/>
                      <a:pt x="75" y="132"/>
                    </a:cubicBezTo>
                    <a:cubicBezTo>
                      <a:pt x="75" y="132"/>
                      <a:pt x="75" y="133"/>
                      <a:pt x="76" y="133"/>
                    </a:cubicBezTo>
                    <a:cubicBezTo>
                      <a:pt x="76" y="133"/>
                      <a:pt x="76" y="133"/>
                      <a:pt x="76" y="134"/>
                    </a:cubicBezTo>
                    <a:cubicBezTo>
                      <a:pt x="76" y="134"/>
                      <a:pt x="76" y="135"/>
                      <a:pt x="76" y="135"/>
                    </a:cubicBezTo>
                    <a:cubicBezTo>
                      <a:pt x="76" y="135"/>
                      <a:pt x="78" y="136"/>
                      <a:pt x="78" y="136"/>
                    </a:cubicBezTo>
                    <a:cubicBezTo>
                      <a:pt x="79" y="137"/>
                      <a:pt x="79" y="138"/>
                      <a:pt x="79" y="138"/>
                    </a:cubicBezTo>
                    <a:cubicBezTo>
                      <a:pt x="79" y="138"/>
                      <a:pt x="80" y="137"/>
                      <a:pt x="80" y="138"/>
                    </a:cubicBezTo>
                    <a:cubicBezTo>
                      <a:pt x="80" y="139"/>
                      <a:pt x="80" y="140"/>
                      <a:pt x="80" y="140"/>
                    </a:cubicBezTo>
                    <a:cubicBezTo>
                      <a:pt x="80" y="140"/>
                      <a:pt x="81" y="140"/>
                      <a:pt x="81" y="140"/>
                    </a:cubicBezTo>
                    <a:cubicBezTo>
                      <a:pt x="81" y="140"/>
                      <a:pt x="81" y="141"/>
                      <a:pt x="81" y="142"/>
                    </a:cubicBezTo>
                    <a:cubicBezTo>
                      <a:pt x="81" y="142"/>
                      <a:pt x="81" y="143"/>
                      <a:pt x="81" y="144"/>
                    </a:cubicBezTo>
                    <a:cubicBezTo>
                      <a:pt x="81" y="144"/>
                      <a:pt x="81" y="145"/>
                      <a:pt x="81" y="145"/>
                    </a:cubicBezTo>
                    <a:cubicBezTo>
                      <a:pt x="81" y="146"/>
                      <a:pt x="81" y="147"/>
                      <a:pt x="81" y="147"/>
                    </a:cubicBezTo>
                    <a:cubicBezTo>
                      <a:pt x="81" y="148"/>
                      <a:pt x="81" y="148"/>
                      <a:pt x="82" y="149"/>
                    </a:cubicBezTo>
                    <a:cubicBezTo>
                      <a:pt x="82" y="149"/>
                      <a:pt x="82" y="150"/>
                      <a:pt x="82" y="150"/>
                    </a:cubicBezTo>
                    <a:cubicBezTo>
                      <a:pt x="82" y="150"/>
                      <a:pt x="82" y="150"/>
                      <a:pt x="83" y="151"/>
                    </a:cubicBezTo>
                    <a:cubicBezTo>
                      <a:pt x="83" y="151"/>
                      <a:pt x="83" y="151"/>
                      <a:pt x="84" y="151"/>
                    </a:cubicBezTo>
                    <a:cubicBezTo>
                      <a:pt x="84" y="151"/>
                      <a:pt x="84" y="151"/>
                      <a:pt x="85" y="151"/>
                    </a:cubicBezTo>
                    <a:cubicBezTo>
                      <a:pt x="85" y="151"/>
                      <a:pt x="85" y="152"/>
                      <a:pt x="86" y="152"/>
                    </a:cubicBezTo>
                    <a:cubicBezTo>
                      <a:pt x="86" y="152"/>
                      <a:pt x="87" y="152"/>
                      <a:pt x="87" y="151"/>
                    </a:cubicBezTo>
                    <a:cubicBezTo>
                      <a:pt x="87" y="151"/>
                      <a:pt x="88" y="150"/>
                      <a:pt x="88" y="150"/>
                    </a:cubicBezTo>
                    <a:cubicBezTo>
                      <a:pt x="89" y="149"/>
                      <a:pt x="89" y="148"/>
                      <a:pt x="90" y="148"/>
                    </a:cubicBezTo>
                    <a:cubicBezTo>
                      <a:pt x="90" y="148"/>
                      <a:pt x="91" y="148"/>
                      <a:pt x="91" y="148"/>
                    </a:cubicBezTo>
                    <a:cubicBezTo>
                      <a:pt x="91" y="147"/>
                      <a:pt x="91" y="146"/>
                      <a:pt x="91" y="146"/>
                    </a:cubicBezTo>
                    <a:cubicBezTo>
                      <a:pt x="91" y="145"/>
                      <a:pt x="91" y="145"/>
                      <a:pt x="91" y="144"/>
                    </a:cubicBezTo>
                    <a:cubicBezTo>
                      <a:pt x="91" y="144"/>
                      <a:pt x="92" y="144"/>
                      <a:pt x="92" y="143"/>
                    </a:cubicBezTo>
                    <a:cubicBezTo>
                      <a:pt x="91" y="142"/>
                      <a:pt x="92" y="142"/>
                      <a:pt x="92" y="142"/>
                    </a:cubicBezTo>
                    <a:cubicBezTo>
                      <a:pt x="92" y="142"/>
                      <a:pt x="92" y="141"/>
                      <a:pt x="92" y="141"/>
                    </a:cubicBezTo>
                    <a:cubicBezTo>
                      <a:pt x="92" y="140"/>
                      <a:pt x="91" y="140"/>
                      <a:pt x="92" y="139"/>
                    </a:cubicBezTo>
                    <a:cubicBezTo>
                      <a:pt x="92" y="138"/>
                      <a:pt x="92" y="138"/>
                      <a:pt x="92" y="138"/>
                    </a:cubicBezTo>
                    <a:cubicBezTo>
                      <a:pt x="93" y="138"/>
                      <a:pt x="93" y="138"/>
                      <a:pt x="93" y="139"/>
                    </a:cubicBezTo>
                    <a:cubicBezTo>
                      <a:pt x="94" y="139"/>
                      <a:pt x="94" y="140"/>
                      <a:pt x="95" y="140"/>
                    </a:cubicBezTo>
                    <a:cubicBezTo>
                      <a:pt x="95" y="141"/>
                      <a:pt x="95" y="141"/>
                      <a:pt x="96" y="141"/>
                    </a:cubicBezTo>
                    <a:cubicBezTo>
                      <a:pt x="96" y="141"/>
                      <a:pt x="97" y="141"/>
                      <a:pt x="97" y="141"/>
                    </a:cubicBezTo>
                    <a:cubicBezTo>
                      <a:pt x="97" y="141"/>
                      <a:pt x="98" y="142"/>
                      <a:pt x="98" y="142"/>
                    </a:cubicBezTo>
                    <a:cubicBezTo>
                      <a:pt x="99" y="142"/>
                      <a:pt x="100" y="143"/>
                      <a:pt x="100" y="142"/>
                    </a:cubicBezTo>
                    <a:cubicBezTo>
                      <a:pt x="100" y="141"/>
                      <a:pt x="100" y="141"/>
                      <a:pt x="101" y="141"/>
                    </a:cubicBezTo>
                    <a:cubicBezTo>
                      <a:pt x="101" y="140"/>
                      <a:pt x="102" y="140"/>
                      <a:pt x="102" y="141"/>
                    </a:cubicBezTo>
                    <a:cubicBezTo>
                      <a:pt x="102" y="141"/>
                      <a:pt x="102" y="142"/>
                      <a:pt x="102" y="143"/>
                    </a:cubicBezTo>
                    <a:cubicBezTo>
                      <a:pt x="103" y="143"/>
                      <a:pt x="103" y="144"/>
                      <a:pt x="103" y="145"/>
                    </a:cubicBezTo>
                    <a:cubicBezTo>
                      <a:pt x="103" y="145"/>
                      <a:pt x="104" y="146"/>
                      <a:pt x="104" y="146"/>
                    </a:cubicBezTo>
                    <a:cubicBezTo>
                      <a:pt x="103" y="147"/>
                      <a:pt x="103" y="147"/>
                      <a:pt x="104" y="147"/>
                    </a:cubicBezTo>
                    <a:cubicBezTo>
                      <a:pt x="104" y="148"/>
                      <a:pt x="104" y="148"/>
                      <a:pt x="104" y="148"/>
                    </a:cubicBezTo>
                    <a:cubicBezTo>
                      <a:pt x="104" y="148"/>
                      <a:pt x="104" y="147"/>
                      <a:pt x="105" y="147"/>
                    </a:cubicBezTo>
                    <a:cubicBezTo>
                      <a:pt x="106" y="147"/>
                      <a:pt x="107" y="147"/>
                      <a:pt x="107" y="147"/>
                    </a:cubicBezTo>
                    <a:cubicBezTo>
                      <a:pt x="108" y="148"/>
                      <a:pt x="108" y="148"/>
                      <a:pt x="109" y="148"/>
                    </a:cubicBezTo>
                    <a:cubicBezTo>
                      <a:pt x="109" y="147"/>
                      <a:pt x="109" y="146"/>
                      <a:pt x="110" y="146"/>
                    </a:cubicBezTo>
                    <a:cubicBezTo>
                      <a:pt x="110" y="146"/>
                      <a:pt x="110" y="146"/>
                      <a:pt x="111" y="147"/>
                    </a:cubicBezTo>
                    <a:cubicBezTo>
                      <a:pt x="111" y="148"/>
                      <a:pt x="111" y="148"/>
                      <a:pt x="112" y="149"/>
                    </a:cubicBezTo>
                    <a:cubicBezTo>
                      <a:pt x="112" y="149"/>
                      <a:pt x="113" y="149"/>
                      <a:pt x="113" y="149"/>
                    </a:cubicBezTo>
                    <a:cubicBezTo>
                      <a:pt x="113" y="149"/>
                      <a:pt x="112" y="150"/>
                      <a:pt x="112" y="150"/>
                    </a:cubicBezTo>
                    <a:cubicBezTo>
                      <a:pt x="111" y="154"/>
                      <a:pt x="112" y="157"/>
                      <a:pt x="111" y="161"/>
                    </a:cubicBezTo>
                    <a:cubicBezTo>
                      <a:pt x="111" y="161"/>
                      <a:pt x="111" y="161"/>
                      <a:pt x="111" y="162"/>
                    </a:cubicBezTo>
                    <a:cubicBezTo>
                      <a:pt x="112" y="162"/>
                      <a:pt x="112" y="162"/>
                      <a:pt x="112" y="162"/>
                    </a:cubicBezTo>
                    <a:cubicBezTo>
                      <a:pt x="112" y="162"/>
                      <a:pt x="112" y="164"/>
                      <a:pt x="112" y="165"/>
                    </a:cubicBezTo>
                    <a:cubicBezTo>
                      <a:pt x="112" y="165"/>
                      <a:pt x="112" y="167"/>
                      <a:pt x="112" y="167"/>
                    </a:cubicBezTo>
                    <a:cubicBezTo>
                      <a:pt x="113" y="167"/>
                      <a:pt x="114" y="168"/>
                      <a:pt x="114" y="168"/>
                    </a:cubicBezTo>
                    <a:cubicBezTo>
                      <a:pt x="114" y="168"/>
                      <a:pt x="114" y="168"/>
                      <a:pt x="114" y="168"/>
                    </a:cubicBezTo>
                    <a:cubicBezTo>
                      <a:pt x="114" y="168"/>
                      <a:pt x="114" y="169"/>
                      <a:pt x="114" y="169"/>
                    </a:cubicBezTo>
                    <a:cubicBezTo>
                      <a:pt x="115" y="170"/>
                      <a:pt x="115" y="170"/>
                      <a:pt x="115" y="170"/>
                    </a:cubicBezTo>
                    <a:cubicBezTo>
                      <a:pt x="114" y="171"/>
                      <a:pt x="114" y="172"/>
                      <a:pt x="114" y="173"/>
                    </a:cubicBezTo>
                    <a:cubicBezTo>
                      <a:pt x="114" y="174"/>
                      <a:pt x="113" y="175"/>
                      <a:pt x="113" y="175"/>
                    </a:cubicBezTo>
                    <a:cubicBezTo>
                      <a:pt x="112" y="175"/>
                      <a:pt x="112" y="176"/>
                      <a:pt x="113" y="176"/>
                    </a:cubicBezTo>
                    <a:cubicBezTo>
                      <a:pt x="113" y="177"/>
                      <a:pt x="113" y="177"/>
                      <a:pt x="113" y="177"/>
                    </a:cubicBezTo>
                    <a:cubicBezTo>
                      <a:pt x="113" y="177"/>
                      <a:pt x="112" y="178"/>
                      <a:pt x="112" y="178"/>
                    </a:cubicBezTo>
                    <a:cubicBezTo>
                      <a:pt x="113" y="179"/>
                      <a:pt x="113" y="179"/>
                      <a:pt x="112" y="179"/>
                    </a:cubicBezTo>
                    <a:cubicBezTo>
                      <a:pt x="111" y="180"/>
                      <a:pt x="111" y="180"/>
                      <a:pt x="111" y="180"/>
                    </a:cubicBezTo>
                    <a:cubicBezTo>
                      <a:pt x="110" y="181"/>
                      <a:pt x="110" y="181"/>
                      <a:pt x="111" y="182"/>
                    </a:cubicBezTo>
                    <a:cubicBezTo>
                      <a:pt x="111" y="182"/>
                      <a:pt x="111" y="183"/>
                      <a:pt x="111" y="183"/>
                    </a:cubicBezTo>
                    <a:cubicBezTo>
                      <a:pt x="111" y="184"/>
                      <a:pt x="112" y="186"/>
                      <a:pt x="111" y="187"/>
                    </a:cubicBezTo>
                    <a:cubicBezTo>
                      <a:pt x="111" y="188"/>
                      <a:pt x="111" y="189"/>
                      <a:pt x="111" y="189"/>
                    </a:cubicBezTo>
                    <a:cubicBezTo>
                      <a:pt x="111" y="190"/>
                      <a:pt x="111" y="191"/>
                      <a:pt x="111" y="192"/>
                    </a:cubicBezTo>
                    <a:cubicBezTo>
                      <a:pt x="111" y="192"/>
                      <a:pt x="111" y="193"/>
                      <a:pt x="112" y="193"/>
                    </a:cubicBezTo>
                    <a:cubicBezTo>
                      <a:pt x="113" y="193"/>
                      <a:pt x="113" y="193"/>
                      <a:pt x="114" y="193"/>
                    </a:cubicBezTo>
                    <a:cubicBezTo>
                      <a:pt x="114" y="194"/>
                      <a:pt x="115" y="194"/>
                      <a:pt x="115" y="195"/>
                    </a:cubicBezTo>
                    <a:cubicBezTo>
                      <a:pt x="116" y="196"/>
                      <a:pt x="115" y="197"/>
                      <a:pt x="115" y="197"/>
                    </a:cubicBezTo>
                    <a:cubicBezTo>
                      <a:pt x="114" y="198"/>
                      <a:pt x="113" y="198"/>
                      <a:pt x="113" y="198"/>
                    </a:cubicBezTo>
                    <a:cubicBezTo>
                      <a:pt x="113" y="199"/>
                      <a:pt x="113" y="199"/>
                      <a:pt x="113" y="199"/>
                    </a:cubicBezTo>
                    <a:cubicBezTo>
                      <a:pt x="113" y="200"/>
                      <a:pt x="113" y="200"/>
                      <a:pt x="113" y="200"/>
                    </a:cubicBezTo>
                    <a:cubicBezTo>
                      <a:pt x="113" y="201"/>
                      <a:pt x="113" y="202"/>
                      <a:pt x="113" y="202"/>
                    </a:cubicBezTo>
                    <a:cubicBezTo>
                      <a:pt x="113" y="207"/>
                      <a:pt x="113" y="208"/>
                      <a:pt x="112" y="213"/>
                    </a:cubicBezTo>
                    <a:cubicBezTo>
                      <a:pt x="112" y="213"/>
                      <a:pt x="113" y="214"/>
                      <a:pt x="113" y="215"/>
                    </a:cubicBezTo>
                    <a:cubicBezTo>
                      <a:pt x="113" y="215"/>
                      <a:pt x="114" y="217"/>
                      <a:pt x="114" y="217"/>
                    </a:cubicBezTo>
                    <a:cubicBezTo>
                      <a:pt x="114" y="217"/>
                      <a:pt x="114" y="219"/>
                      <a:pt x="114" y="220"/>
                    </a:cubicBezTo>
                    <a:cubicBezTo>
                      <a:pt x="113" y="222"/>
                      <a:pt x="113" y="224"/>
                      <a:pt x="113" y="224"/>
                    </a:cubicBezTo>
                    <a:cubicBezTo>
                      <a:pt x="112" y="225"/>
                      <a:pt x="112" y="225"/>
                      <a:pt x="112" y="225"/>
                    </a:cubicBezTo>
                    <a:cubicBezTo>
                      <a:pt x="112" y="225"/>
                      <a:pt x="112" y="227"/>
                      <a:pt x="113" y="227"/>
                    </a:cubicBezTo>
                    <a:cubicBezTo>
                      <a:pt x="113" y="227"/>
                      <a:pt x="114" y="227"/>
                      <a:pt x="114" y="227"/>
                    </a:cubicBezTo>
                    <a:cubicBezTo>
                      <a:pt x="114" y="228"/>
                      <a:pt x="113" y="229"/>
                      <a:pt x="113" y="230"/>
                    </a:cubicBezTo>
                    <a:cubicBezTo>
                      <a:pt x="113" y="230"/>
                      <a:pt x="114" y="231"/>
                      <a:pt x="114" y="232"/>
                    </a:cubicBezTo>
                    <a:cubicBezTo>
                      <a:pt x="114" y="232"/>
                      <a:pt x="115" y="233"/>
                      <a:pt x="115" y="233"/>
                    </a:cubicBezTo>
                    <a:cubicBezTo>
                      <a:pt x="115" y="233"/>
                      <a:pt x="114" y="234"/>
                      <a:pt x="114" y="235"/>
                    </a:cubicBezTo>
                    <a:cubicBezTo>
                      <a:pt x="115" y="235"/>
                      <a:pt x="114" y="235"/>
                      <a:pt x="114" y="236"/>
                    </a:cubicBezTo>
                    <a:cubicBezTo>
                      <a:pt x="114" y="237"/>
                      <a:pt x="114" y="237"/>
                      <a:pt x="113" y="238"/>
                    </a:cubicBezTo>
                    <a:cubicBezTo>
                      <a:pt x="113" y="238"/>
                      <a:pt x="113" y="238"/>
                      <a:pt x="113" y="239"/>
                    </a:cubicBezTo>
                    <a:cubicBezTo>
                      <a:pt x="112" y="239"/>
                      <a:pt x="112" y="242"/>
                      <a:pt x="112" y="242"/>
                    </a:cubicBezTo>
                    <a:cubicBezTo>
                      <a:pt x="112" y="242"/>
                      <a:pt x="112" y="243"/>
                      <a:pt x="112" y="244"/>
                    </a:cubicBezTo>
                    <a:cubicBezTo>
                      <a:pt x="112" y="244"/>
                      <a:pt x="112" y="244"/>
                      <a:pt x="112" y="245"/>
                    </a:cubicBezTo>
                    <a:cubicBezTo>
                      <a:pt x="112" y="245"/>
                      <a:pt x="112" y="246"/>
                      <a:pt x="112" y="247"/>
                    </a:cubicBezTo>
                    <a:cubicBezTo>
                      <a:pt x="112" y="247"/>
                      <a:pt x="111" y="249"/>
                      <a:pt x="111" y="249"/>
                    </a:cubicBezTo>
                    <a:cubicBezTo>
                      <a:pt x="111" y="249"/>
                      <a:pt x="111" y="250"/>
                      <a:pt x="111" y="250"/>
                    </a:cubicBezTo>
                    <a:cubicBezTo>
                      <a:pt x="111" y="251"/>
                      <a:pt x="111" y="251"/>
                      <a:pt x="111" y="252"/>
                    </a:cubicBezTo>
                    <a:cubicBezTo>
                      <a:pt x="111" y="253"/>
                      <a:pt x="111" y="253"/>
                      <a:pt x="111" y="253"/>
                    </a:cubicBezTo>
                    <a:cubicBezTo>
                      <a:pt x="111" y="254"/>
                      <a:pt x="111" y="255"/>
                      <a:pt x="110" y="255"/>
                    </a:cubicBezTo>
                    <a:cubicBezTo>
                      <a:pt x="109" y="255"/>
                      <a:pt x="110" y="255"/>
                      <a:pt x="109" y="255"/>
                    </a:cubicBezTo>
                    <a:cubicBezTo>
                      <a:pt x="109" y="256"/>
                      <a:pt x="109" y="256"/>
                      <a:pt x="109" y="256"/>
                    </a:cubicBezTo>
                    <a:cubicBezTo>
                      <a:pt x="109" y="256"/>
                      <a:pt x="109" y="257"/>
                      <a:pt x="109" y="257"/>
                    </a:cubicBezTo>
                    <a:cubicBezTo>
                      <a:pt x="109" y="258"/>
                      <a:pt x="109" y="258"/>
                      <a:pt x="109" y="258"/>
                    </a:cubicBezTo>
                    <a:cubicBezTo>
                      <a:pt x="109" y="258"/>
                      <a:pt x="109" y="258"/>
                      <a:pt x="108" y="259"/>
                    </a:cubicBezTo>
                    <a:cubicBezTo>
                      <a:pt x="108" y="259"/>
                      <a:pt x="107" y="260"/>
                      <a:pt x="107" y="260"/>
                    </a:cubicBezTo>
                    <a:cubicBezTo>
                      <a:pt x="106" y="261"/>
                      <a:pt x="105" y="261"/>
                      <a:pt x="105" y="261"/>
                    </a:cubicBezTo>
                    <a:cubicBezTo>
                      <a:pt x="105" y="261"/>
                      <a:pt x="106" y="262"/>
                      <a:pt x="105" y="262"/>
                    </a:cubicBezTo>
                    <a:cubicBezTo>
                      <a:pt x="105" y="263"/>
                      <a:pt x="105" y="263"/>
                      <a:pt x="105" y="264"/>
                    </a:cubicBezTo>
                    <a:cubicBezTo>
                      <a:pt x="105" y="264"/>
                      <a:pt x="105" y="265"/>
                      <a:pt x="105" y="266"/>
                    </a:cubicBezTo>
                    <a:cubicBezTo>
                      <a:pt x="105" y="266"/>
                      <a:pt x="104" y="269"/>
                      <a:pt x="104" y="269"/>
                    </a:cubicBezTo>
                    <a:cubicBezTo>
                      <a:pt x="104" y="269"/>
                      <a:pt x="104" y="269"/>
                      <a:pt x="105" y="269"/>
                    </a:cubicBezTo>
                    <a:cubicBezTo>
                      <a:pt x="105" y="270"/>
                      <a:pt x="105" y="270"/>
                      <a:pt x="105" y="270"/>
                    </a:cubicBezTo>
                    <a:cubicBezTo>
                      <a:pt x="105" y="270"/>
                      <a:pt x="106" y="269"/>
                      <a:pt x="107" y="269"/>
                    </a:cubicBezTo>
                    <a:cubicBezTo>
                      <a:pt x="107" y="270"/>
                      <a:pt x="107" y="270"/>
                      <a:pt x="108" y="271"/>
                    </a:cubicBezTo>
                    <a:cubicBezTo>
                      <a:pt x="108" y="271"/>
                      <a:pt x="108" y="270"/>
                      <a:pt x="108" y="270"/>
                    </a:cubicBezTo>
                    <a:cubicBezTo>
                      <a:pt x="108" y="271"/>
                      <a:pt x="108" y="271"/>
                      <a:pt x="108" y="271"/>
                    </a:cubicBezTo>
                    <a:cubicBezTo>
                      <a:pt x="108" y="272"/>
                      <a:pt x="109" y="273"/>
                      <a:pt x="109" y="273"/>
                    </a:cubicBezTo>
                    <a:cubicBezTo>
                      <a:pt x="109" y="274"/>
                      <a:pt x="109" y="274"/>
                      <a:pt x="108" y="275"/>
                    </a:cubicBezTo>
                    <a:cubicBezTo>
                      <a:pt x="107" y="275"/>
                      <a:pt x="107" y="275"/>
                      <a:pt x="107" y="276"/>
                    </a:cubicBezTo>
                    <a:cubicBezTo>
                      <a:pt x="107" y="276"/>
                      <a:pt x="107" y="276"/>
                      <a:pt x="107" y="276"/>
                    </a:cubicBezTo>
                    <a:cubicBezTo>
                      <a:pt x="107" y="277"/>
                      <a:pt x="108" y="277"/>
                      <a:pt x="107" y="277"/>
                    </a:cubicBezTo>
                    <a:cubicBezTo>
                      <a:pt x="107" y="278"/>
                      <a:pt x="106" y="279"/>
                      <a:pt x="106" y="279"/>
                    </a:cubicBezTo>
                    <a:cubicBezTo>
                      <a:pt x="106" y="279"/>
                      <a:pt x="105" y="279"/>
                      <a:pt x="105" y="279"/>
                    </a:cubicBezTo>
                    <a:cubicBezTo>
                      <a:pt x="105" y="279"/>
                      <a:pt x="104" y="280"/>
                      <a:pt x="103" y="280"/>
                    </a:cubicBezTo>
                    <a:cubicBezTo>
                      <a:pt x="103" y="281"/>
                      <a:pt x="102" y="281"/>
                      <a:pt x="102" y="281"/>
                    </a:cubicBezTo>
                    <a:cubicBezTo>
                      <a:pt x="102" y="280"/>
                      <a:pt x="102" y="280"/>
                      <a:pt x="102" y="279"/>
                    </a:cubicBezTo>
                    <a:cubicBezTo>
                      <a:pt x="103" y="279"/>
                      <a:pt x="103" y="278"/>
                      <a:pt x="103" y="278"/>
                    </a:cubicBezTo>
                    <a:cubicBezTo>
                      <a:pt x="103" y="278"/>
                      <a:pt x="103" y="277"/>
                      <a:pt x="103" y="277"/>
                    </a:cubicBezTo>
                    <a:cubicBezTo>
                      <a:pt x="102" y="276"/>
                      <a:pt x="98" y="276"/>
                      <a:pt x="97" y="276"/>
                    </a:cubicBezTo>
                    <a:cubicBezTo>
                      <a:pt x="97" y="276"/>
                      <a:pt x="97" y="276"/>
                      <a:pt x="97" y="276"/>
                    </a:cubicBezTo>
                    <a:cubicBezTo>
                      <a:pt x="97" y="276"/>
                      <a:pt x="97" y="277"/>
                      <a:pt x="96" y="277"/>
                    </a:cubicBezTo>
                    <a:cubicBezTo>
                      <a:pt x="96" y="278"/>
                      <a:pt x="96" y="278"/>
                      <a:pt x="96" y="278"/>
                    </a:cubicBezTo>
                    <a:cubicBezTo>
                      <a:pt x="96" y="279"/>
                      <a:pt x="96" y="280"/>
                      <a:pt x="96" y="280"/>
                    </a:cubicBezTo>
                    <a:cubicBezTo>
                      <a:pt x="96" y="282"/>
                      <a:pt x="98" y="284"/>
                      <a:pt x="98" y="286"/>
                    </a:cubicBezTo>
                    <a:cubicBezTo>
                      <a:pt x="98" y="287"/>
                      <a:pt x="98" y="287"/>
                      <a:pt x="98" y="288"/>
                    </a:cubicBezTo>
                    <a:cubicBezTo>
                      <a:pt x="98" y="289"/>
                      <a:pt x="98" y="289"/>
                      <a:pt x="98" y="289"/>
                    </a:cubicBezTo>
                    <a:cubicBezTo>
                      <a:pt x="98" y="290"/>
                      <a:pt x="98" y="290"/>
                      <a:pt x="98" y="291"/>
                    </a:cubicBezTo>
                    <a:cubicBezTo>
                      <a:pt x="98" y="291"/>
                      <a:pt x="98" y="292"/>
                      <a:pt x="98" y="291"/>
                    </a:cubicBezTo>
                    <a:cubicBezTo>
                      <a:pt x="99" y="291"/>
                      <a:pt x="100" y="291"/>
                      <a:pt x="100" y="291"/>
                    </a:cubicBezTo>
                    <a:cubicBezTo>
                      <a:pt x="101" y="291"/>
                      <a:pt x="101" y="292"/>
                      <a:pt x="101" y="292"/>
                    </a:cubicBezTo>
                    <a:cubicBezTo>
                      <a:pt x="101" y="292"/>
                      <a:pt x="101" y="292"/>
                      <a:pt x="101" y="292"/>
                    </a:cubicBezTo>
                    <a:cubicBezTo>
                      <a:pt x="101" y="293"/>
                      <a:pt x="102" y="293"/>
                      <a:pt x="102" y="293"/>
                    </a:cubicBezTo>
                    <a:cubicBezTo>
                      <a:pt x="103" y="294"/>
                      <a:pt x="104" y="295"/>
                      <a:pt x="104" y="295"/>
                    </a:cubicBezTo>
                    <a:cubicBezTo>
                      <a:pt x="104" y="295"/>
                      <a:pt x="104" y="295"/>
                      <a:pt x="104" y="295"/>
                    </a:cubicBezTo>
                    <a:cubicBezTo>
                      <a:pt x="104" y="295"/>
                      <a:pt x="104" y="296"/>
                      <a:pt x="104" y="297"/>
                    </a:cubicBezTo>
                    <a:cubicBezTo>
                      <a:pt x="105" y="298"/>
                      <a:pt x="105" y="298"/>
                      <a:pt x="105" y="299"/>
                    </a:cubicBezTo>
                    <a:cubicBezTo>
                      <a:pt x="105" y="300"/>
                      <a:pt x="105" y="300"/>
                      <a:pt x="105" y="301"/>
                    </a:cubicBezTo>
                    <a:cubicBezTo>
                      <a:pt x="105" y="303"/>
                      <a:pt x="104" y="303"/>
                      <a:pt x="104" y="303"/>
                    </a:cubicBezTo>
                    <a:cubicBezTo>
                      <a:pt x="103" y="303"/>
                      <a:pt x="103" y="303"/>
                      <a:pt x="103" y="304"/>
                    </a:cubicBezTo>
                    <a:cubicBezTo>
                      <a:pt x="103" y="304"/>
                      <a:pt x="103" y="305"/>
                      <a:pt x="103" y="305"/>
                    </a:cubicBezTo>
                    <a:cubicBezTo>
                      <a:pt x="103" y="306"/>
                      <a:pt x="103" y="306"/>
                      <a:pt x="102" y="306"/>
                    </a:cubicBezTo>
                    <a:cubicBezTo>
                      <a:pt x="102" y="306"/>
                      <a:pt x="101" y="305"/>
                      <a:pt x="101" y="306"/>
                    </a:cubicBezTo>
                    <a:cubicBezTo>
                      <a:pt x="101" y="306"/>
                      <a:pt x="100" y="306"/>
                      <a:pt x="100" y="307"/>
                    </a:cubicBezTo>
                    <a:cubicBezTo>
                      <a:pt x="99" y="307"/>
                      <a:pt x="99" y="307"/>
                      <a:pt x="99" y="307"/>
                    </a:cubicBezTo>
                    <a:cubicBezTo>
                      <a:pt x="98" y="306"/>
                      <a:pt x="98" y="306"/>
                      <a:pt x="98" y="306"/>
                    </a:cubicBezTo>
                    <a:cubicBezTo>
                      <a:pt x="98" y="306"/>
                      <a:pt x="97" y="306"/>
                      <a:pt x="96" y="305"/>
                    </a:cubicBezTo>
                    <a:cubicBezTo>
                      <a:pt x="96" y="305"/>
                      <a:pt x="95" y="304"/>
                      <a:pt x="94" y="304"/>
                    </a:cubicBezTo>
                    <a:cubicBezTo>
                      <a:pt x="94" y="303"/>
                      <a:pt x="94" y="302"/>
                      <a:pt x="93" y="302"/>
                    </a:cubicBezTo>
                    <a:cubicBezTo>
                      <a:pt x="92" y="302"/>
                      <a:pt x="91" y="303"/>
                      <a:pt x="91" y="303"/>
                    </a:cubicBezTo>
                    <a:cubicBezTo>
                      <a:pt x="90" y="303"/>
                      <a:pt x="90" y="303"/>
                      <a:pt x="90" y="303"/>
                    </a:cubicBezTo>
                    <a:cubicBezTo>
                      <a:pt x="90" y="304"/>
                      <a:pt x="90" y="304"/>
                      <a:pt x="89" y="305"/>
                    </a:cubicBezTo>
                    <a:cubicBezTo>
                      <a:pt x="89" y="305"/>
                      <a:pt x="88" y="306"/>
                      <a:pt x="87" y="306"/>
                    </a:cubicBezTo>
                    <a:cubicBezTo>
                      <a:pt x="87" y="307"/>
                      <a:pt x="86" y="308"/>
                      <a:pt x="86" y="308"/>
                    </a:cubicBezTo>
                    <a:cubicBezTo>
                      <a:pt x="86" y="309"/>
                      <a:pt x="86" y="310"/>
                      <a:pt x="86" y="310"/>
                    </a:cubicBezTo>
                    <a:cubicBezTo>
                      <a:pt x="85" y="311"/>
                      <a:pt x="85" y="311"/>
                      <a:pt x="85" y="312"/>
                    </a:cubicBezTo>
                    <a:cubicBezTo>
                      <a:pt x="85" y="313"/>
                      <a:pt x="85" y="314"/>
                      <a:pt x="85" y="314"/>
                    </a:cubicBezTo>
                    <a:cubicBezTo>
                      <a:pt x="85" y="315"/>
                      <a:pt x="84" y="316"/>
                      <a:pt x="84" y="316"/>
                    </a:cubicBezTo>
                    <a:cubicBezTo>
                      <a:pt x="84" y="316"/>
                      <a:pt x="83" y="316"/>
                      <a:pt x="83" y="316"/>
                    </a:cubicBezTo>
                    <a:cubicBezTo>
                      <a:pt x="82" y="317"/>
                      <a:pt x="81" y="317"/>
                      <a:pt x="81" y="318"/>
                    </a:cubicBezTo>
                    <a:cubicBezTo>
                      <a:pt x="80" y="319"/>
                      <a:pt x="80" y="319"/>
                      <a:pt x="80" y="320"/>
                    </a:cubicBezTo>
                    <a:cubicBezTo>
                      <a:pt x="80" y="321"/>
                      <a:pt x="80" y="321"/>
                      <a:pt x="80" y="322"/>
                    </a:cubicBezTo>
                    <a:cubicBezTo>
                      <a:pt x="80" y="323"/>
                      <a:pt x="80" y="324"/>
                      <a:pt x="79" y="324"/>
                    </a:cubicBezTo>
                    <a:cubicBezTo>
                      <a:pt x="79" y="324"/>
                      <a:pt x="78" y="324"/>
                      <a:pt x="78" y="324"/>
                    </a:cubicBezTo>
                    <a:cubicBezTo>
                      <a:pt x="77" y="325"/>
                      <a:pt x="76" y="326"/>
                      <a:pt x="75" y="326"/>
                    </a:cubicBezTo>
                    <a:cubicBezTo>
                      <a:pt x="75" y="326"/>
                      <a:pt x="75" y="326"/>
                      <a:pt x="74" y="326"/>
                    </a:cubicBezTo>
                    <a:cubicBezTo>
                      <a:pt x="74" y="326"/>
                      <a:pt x="73" y="327"/>
                      <a:pt x="72" y="327"/>
                    </a:cubicBezTo>
                    <a:cubicBezTo>
                      <a:pt x="72" y="328"/>
                      <a:pt x="71" y="328"/>
                      <a:pt x="71" y="328"/>
                    </a:cubicBezTo>
                    <a:cubicBezTo>
                      <a:pt x="71" y="328"/>
                      <a:pt x="70" y="327"/>
                      <a:pt x="70" y="326"/>
                    </a:cubicBezTo>
                    <a:cubicBezTo>
                      <a:pt x="70" y="325"/>
                      <a:pt x="70" y="325"/>
                      <a:pt x="68" y="324"/>
                    </a:cubicBezTo>
                    <a:cubicBezTo>
                      <a:pt x="67" y="323"/>
                      <a:pt x="67" y="322"/>
                      <a:pt x="66" y="322"/>
                    </a:cubicBezTo>
                    <a:cubicBezTo>
                      <a:pt x="66" y="322"/>
                      <a:pt x="65" y="322"/>
                      <a:pt x="65" y="322"/>
                    </a:cubicBezTo>
                    <a:cubicBezTo>
                      <a:pt x="64" y="322"/>
                      <a:pt x="64" y="321"/>
                      <a:pt x="63" y="321"/>
                    </a:cubicBezTo>
                    <a:cubicBezTo>
                      <a:pt x="63" y="321"/>
                      <a:pt x="63" y="322"/>
                      <a:pt x="62" y="321"/>
                    </a:cubicBezTo>
                    <a:cubicBezTo>
                      <a:pt x="62" y="321"/>
                      <a:pt x="62" y="321"/>
                      <a:pt x="61" y="321"/>
                    </a:cubicBezTo>
                    <a:cubicBezTo>
                      <a:pt x="61" y="320"/>
                      <a:pt x="61" y="321"/>
                      <a:pt x="61" y="321"/>
                    </a:cubicBezTo>
                    <a:cubicBezTo>
                      <a:pt x="61" y="322"/>
                      <a:pt x="61" y="323"/>
                      <a:pt x="61" y="324"/>
                    </a:cubicBezTo>
                    <a:cubicBezTo>
                      <a:pt x="62" y="325"/>
                      <a:pt x="62" y="325"/>
                      <a:pt x="61" y="326"/>
                    </a:cubicBezTo>
                    <a:cubicBezTo>
                      <a:pt x="61" y="327"/>
                      <a:pt x="60" y="328"/>
                      <a:pt x="60" y="328"/>
                    </a:cubicBezTo>
                    <a:cubicBezTo>
                      <a:pt x="60" y="328"/>
                      <a:pt x="59" y="328"/>
                      <a:pt x="59" y="329"/>
                    </a:cubicBezTo>
                    <a:cubicBezTo>
                      <a:pt x="59" y="329"/>
                      <a:pt x="59" y="329"/>
                      <a:pt x="58" y="330"/>
                    </a:cubicBezTo>
                    <a:cubicBezTo>
                      <a:pt x="57" y="330"/>
                      <a:pt x="57" y="330"/>
                      <a:pt x="57" y="330"/>
                    </a:cubicBezTo>
                    <a:cubicBezTo>
                      <a:pt x="57" y="330"/>
                      <a:pt x="57" y="331"/>
                      <a:pt x="57" y="332"/>
                    </a:cubicBezTo>
                    <a:cubicBezTo>
                      <a:pt x="57" y="332"/>
                      <a:pt x="59" y="334"/>
                      <a:pt x="59" y="335"/>
                    </a:cubicBezTo>
                    <a:cubicBezTo>
                      <a:pt x="59" y="336"/>
                      <a:pt x="59" y="337"/>
                      <a:pt x="58" y="337"/>
                    </a:cubicBezTo>
                    <a:cubicBezTo>
                      <a:pt x="58" y="338"/>
                      <a:pt x="57" y="338"/>
                      <a:pt x="58" y="338"/>
                    </a:cubicBezTo>
                    <a:cubicBezTo>
                      <a:pt x="58" y="338"/>
                      <a:pt x="58" y="339"/>
                      <a:pt x="58" y="339"/>
                    </a:cubicBezTo>
                    <a:cubicBezTo>
                      <a:pt x="58" y="340"/>
                      <a:pt x="51" y="346"/>
                      <a:pt x="50" y="346"/>
                    </a:cubicBezTo>
                    <a:cubicBezTo>
                      <a:pt x="49" y="346"/>
                      <a:pt x="50" y="349"/>
                      <a:pt x="47" y="348"/>
                    </a:cubicBezTo>
                    <a:cubicBezTo>
                      <a:pt x="46" y="348"/>
                      <a:pt x="47" y="348"/>
                      <a:pt x="46" y="349"/>
                    </a:cubicBezTo>
                    <a:cubicBezTo>
                      <a:pt x="46" y="349"/>
                      <a:pt x="46" y="351"/>
                      <a:pt x="45" y="351"/>
                    </a:cubicBezTo>
                    <a:cubicBezTo>
                      <a:pt x="45" y="352"/>
                      <a:pt x="43" y="353"/>
                      <a:pt x="42" y="354"/>
                    </a:cubicBezTo>
                    <a:cubicBezTo>
                      <a:pt x="42" y="355"/>
                      <a:pt x="41" y="356"/>
                      <a:pt x="40" y="356"/>
                    </a:cubicBezTo>
                    <a:cubicBezTo>
                      <a:pt x="40" y="356"/>
                      <a:pt x="39" y="356"/>
                      <a:pt x="39" y="356"/>
                    </a:cubicBezTo>
                    <a:cubicBezTo>
                      <a:pt x="38" y="356"/>
                      <a:pt x="37" y="356"/>
                      <a:pt x="37" y="356"/>
                    </a:cubicBezTo>
                    <a:cubicBezTo>
                      <a:pt x="37" y="355"/>
                      <a:pt x="35" y="352"/>
                      <a:pt x="34" y="352"/>
                    </a:cubicBezTo>
                    <a:cubicBezTo>
                      <a:pt x="34" y="351"/>
                      <a:pt x="33" y="351"/>
                      <a:pt x="32" y="351"/>
                    </a:cubicBezTo>
                    <a:cubicBezTo>
                      <a:pt x="32" y="351"/>
                      <a:pt x="32" y="351"/>
                      <a:pt x="32" y="351"/>
                    </a:cubicBezTo>
                    <a:cubicBezTo>
                      <a:pt x="32" y="351"/>
                      <a:pt x="32" y="352"/>
                      <a:pt x="31" y="352"/>
                    </a:cubicBezTo>
                    <a:cubicBezTo>
                      <a:pt x="31" y="353"/>
                      <a:pt x="30" y="353"/>
                      <a:pt x="30" y="354"/>
                    </a:cubicBezTo>
                    <a:cubicBezTo>
                      <a:pt x="30" y="354"/>
                      <a:pt x="30" y="354"/>
                      <a:pt x="30" y="354"/>
                    </a:cubicBezTo>
                    <a:cubicBezTo>
                      <a:pt x="30" y="355"/>
                      <a:pt x="30" y="355"/>
                      <a:pt x="30" y="355"/>
                    </a:cubicBezTo>
                    <a:cubicBezTo>
                      <a:pt x="30" y="355"/>
                      <a:pt x="29" y="356"/>
                      <a:pt x="29" y="357"/>
                    </a:cubicBezTo>
                    <a:cubicBezTo>
                      <a:pt x="29" y="357"/>
                      <a:pt x="29" y="358"/>
                      <a:pt x="29" y="359"/>
                    </a:cubicBezTo>
                    <a:cubicBezTo>
                      <a:pt x="29" y="359"/>
                      <a:pt x="28" y="359"/>
                      <a:pt x="28" y="359"/>
                    </a:cubicBezTo>
                    <a:cubicBezTo>
                      <a:pt x="28" y="360"/>
                      <a:pt x="28" y="360"/>
                      <a:pt x="28" y="361"/>
                    </a:cubicBezTo>
                    <a:cubicBezTo>
                      <a:pt x="27" y="361"/>
                      <a:pt x="27" y="362"/>
                      <a:pt x="26" y="363"/>
                    </a:cubicBezTo>
                    <a:cubicBezTo>
                      <a:pt x="26" y="363"/>
                      <a:pt x="26" y="364"/>
                      <a:pt x="26" y="364"/>
                    </a:cubicBezTo>
                    <a:cubicBezTo>
                      <a:pt x="26" y="364"/>
                      <a:pt x="25" y="364"/>
                      <a:pt x="25" y="365"/>
                    </a:cubicBezTo>
                    <a:cubicBezTo>
                      <a:pt x="25" y="365"/>
                      <a:pt x="24" y="366"/>
                      <a:pt x="24" y="366"/>
                    </a:cubicBezTo>
                    <a:cubicBezTo>
                      <a:pt x="24" y="366"/>
                      <a:pt x="24" y="366"/>
                      <a:pt x="24" y="366"/>
                    </a:cubicBezTo>
                    <a:cubicBezTo>
                      <a:pt x="24" y="366"/>
                      <a:pt x="24" y="366"/>
                      <a:pt x="24" y="366"/>
                    </a:cubicBezTo>
                    <a:cubicBezTo>
                      <a:pt x="24" y="366"/>
                      <a:pt x="24" y="366"/>
                      <a:pt x="24" y="367"/>
                    </a:cubicBezTo>
                    <a:cubicBezTo>
                      <a:pt x="23" y="367"/>
                      <a:pt x="23" y="367"/>
                      <a:pt x="23" y="367"/>
                    </a:cubicBezTo>
                    <a:cubicBezTo>
                      <a:pt x="22" y="367"/>
                      <a:pt x="22" y="367"/>
                      <a:pt x="22" y="367"/>
                    </a:cubicBezTo>
                    <a:cubicBezTo>
                      <a:pt x="22" y="366"/>
                      <a:pt x="22" y="367"/>
                      <a:pt x="21" y="366"/>
                    </a:cubicBezTo>
                    <a:cubicBezTo>
                      <a:pt x="22" y="367"/>
                      <a:pt x="22" y="367"/>
                      <a:pt x="22" y="367"/>
                    </a:cubicBezTo>
                    <a:cubicBezTo>
                      <a:pt x="22" y="367"/>
                      <a:pt x="22" y="369"/>
                      <a:pt x="22" y="370"/>
                    </a:cubicBezTo>
                    <a:cubicBezTo>
                      <a:pt x="22" y="370"/>
                      <a:pt x="21" y="372"/>
                      <a:pt x="21" y="373"/>
                    </a:cubicBezTo>
                    <a:cubicBezTo>
                      <a:pt x="21" y="373"/>
                      <a:pt x="21" y="374"/>
                      <a:pt x="21" y="374"/>
                    </a:cubicBezTo>
                    <a:cubicBezTo>
                      <a:pt x="21" y="374"/>
                      <a:pt x="20" y="376"/>
                      <a:pt x="21" y="377"/>
                    </a:cubicBezTo>
                    <a:cubicBezTo>
                      <a:pt x="21" y="377"/>
                      <a:pt x="22" y="379"/>
                      <a:pt x="22" y="379"/>
                    </a:cubicBezTo>
                    <a:cubicBezTo>
                      <a:pt x="21" y="380"/>
                      <a:pt x="21" y="382"/>
                      <a:pt x="21" y="383"/>
                    </a:cubicBezTo>
                    <a:cubicBezTo>
                      <a:pt x="21" y="384"/>
                      <a:pt x="22" y="384"/>
                      <a:pt x="23" y="384"/>
                    </a:cubicBezTo>
                    <a:cubicBezTo>
                      <a:pt x="23" y="385"/>
                      <a:pt x="23" y="385"/>
                      <a:pt x="24" y="385"/>
                    </a:cubicBezTo>
                    <a:cubicBezTo>
                      <a:pt x="24" y="385"/>
                      <a:pt x="25" y="385"/>
                      <a:pt x="25" y="386"/>
                    </a:cubicBezTo>
                    <a:cubicBezTo>
                      <a:pt x="26" y="386"/>
                      <a:pt x="26" y="386"/>
                      <a:pt x="26" y="387"/>
                    </a:cubicBezTo>
                    <a:cubicBezTo>
                      <a:pt x="26" y="387"/>
                      <a:pt x="26" y="388"/>
                      <a:pt x="27" y="388"/>
                    </a:cubicBezTo>
                    <a:cubicBezTo>
                      <a:pt x="27" y="388"/>
                      <a:pt x="27" y="388"/>
                      <a:pt x="26" y="389"/>
                    </a:cubicBezTo>
                    <a:cubicBezTo>
                      <a:pt x="26" y="389"/>
                      <a:pt x="26" y="389"/>
                      <a:pt x="26" y="389"/>
                    </a:cubicBezTo>
                    <a:cubicBezTo>
                      <a:pt x="26" y="389"/>
                      <a:pt x="25" y="390"/>
                      <a:pt x="25" y="390"/>
                    </a:cubicBezTo>
                    <a:cubicBezTo>
                      <a:pt x="24" y="390"/>
                      <a:pt x="23" y="390"/>
                      <a:pt x="23" y="390"/>
                    </a:cubicBezTo>
                    <a:cubicBezTo>
                      <a:pt x="22" y="390"/>
                      <a:pt x="21" y="390"/>
                      <a:pt x="21" y="390"/>
                    </a:cubicBezTo>
                    <a:cubicBezTo>
                      <a:pt x="20" y="390"/>
                      <a:pt x="20" y="389"/>
                      <a:pt x="20" y="389"/>
                    </a:cubicBezTo>
                    <a:cubicBezTo>
                      <a:pt x="19" y="389"/>
                      <a:pt x="18" y="389"/>
                      <a:pt x="18" y="389"/>
                    </a:cubicBezTo>
                    <a:cubicBezTo>
                      <a:pt x="18" y="389"/>
                      <a:pt x="18" y="390"/>
                      <a:pt x="17" y="390"/>
                    </a:cubicBezTo>
                    <a:cubicBezTo>
                      <a:pt x="17" y="390"/>
                      <a:pt x="16" y="390"/>
                      <a:pt x="16" y="390"/>
                    </a:cubicBezTo>
                    <a:cubicBezTo>
                      <a:pt x="16" y="390"/>
                      <a:pt x="15" y="391"/>
                      <a:pt x="15" y="391"/>
                    </a:cubicBezTo>
                    <a:cubicBezTo>
                      <a:pt x="15" y="391"/>
                      <a:pt x="15" y="391"/>
                      <a:pt x="15" y="391"/>
                    </a:cubicBezTo>
                    <a:cubicBezTo>
                      <a:pt x="15" y="391"/>
                      <a:pt x="15" y="393"/>
                      <a:pt x="14" y="393"/>
                    </a:cubicBezTo>
                    <a:cubicBezTo>
                      <a:pt x="13" y="393"/>
                      <a:pt x="12" y="393"/>
                      <a:pt x="12" y="393"/>
                    </a:cubicBezTo>
                    <a:cubicBezTo>
                      <a:pt x="12" y="394"/>
                      <a:pt x="12" y="394"/>
                      <a:pt x="11" y="394"/>
                    </a:cubicBezTo>
                    <a:cubicBezTo>
                      <a:pt x="10" y="394"/>
                      <a:pt x="9" y="394"/>
                      <a:pt x="9" y="394"/>
                    </a:cubicBezTo>
                    <a:cubicBezTo>
                      <a:pt x="8" y="394"/>
                      <a:pt x="8" y="394"/>
                      <a:pt x="7" y="395"/>
                    </a:cubicBezTo>
                    <a:cubicBezTo>
                      <a:pt x="7" y="396"/>
                      <a:pt x="7" y="396"/>
                      <a:pt x="6" y="396"/>
                    </a:cubicBezTo>
                    <a:cubicBezTo>
                      <a:pt x="6" y="396"/>
                      <a:pt x="6" y="396"/>
                      <a:pt x="6" y="397"/>
                    </a:cubicBezTo>
                    <a:cubicBezTo>
                      <a:pt x="6" y="397"/>
                      <a:pt x="6" y="397"/>
                      <a:pt x="6" y="397"/>
                    </a:cubicBezTo>
                    <a:cubicBezTo>
                      <a:pt x="6" y="397"/>
                      <a:pt x="6" y="397"/>
                      <a:pt x="6" y="397"/>
                    </a:cubicBezTo>
                    <a:cubicBezTo>
                      <a:pt x="6" y="397"/>
                      <a:pt x="6" y="398"/>
                      <a:pt x="6" y="398"/>
                    </a:cubicBezTo>
                    <a:cubicBezTo>
                      <a:pt x="6" y="398"/>
                      <a:pt x="7" y="398"/>
                      <a:pt x="7" y="399"/>
                    </a:cubicBezTo>
                    <a:cubicBezTo>
                      <a:pt x="7" y="399"/>
                      <a:pt x="7" y="399"/>
                      <a:pt x="7" y="399"/>
                    </a:cubicBezTo>
                    <a:cubicBezTo>
                      <a:pt x="7" y="399"/>
                      <a:pt x="7" y="399"/>
                      <a:pt x="7" y="399"/>
                    </a:cubicBezTo>
                    <a:cubicBezTo>
                      <a:pt x="7" y="399"/>
                      <a:pt x="7" y="400"/>
                      <a:pt x="7" y="401"/>
                    </a:cubicBezTo>
                    <a:cubicBezTo>
                      <a:pt x="7" y="402"/>
                      <a:pt x="7" y="402"/>
                      <a:pt x="7" y="403"/>
                    </a:cubicBezTo>
                    <a:cubicBezTo>
                      <a:pt x="7" y="403"/>
                      <a:pt x="7" y="404"/>
                      <a:pt x="7" y="404"/>
                    </a:cubicBezTo>
                    <a:cubicBezTo>
                      <a:pt x="7" y="405"/>
                      <a:pt x="7" y="405"/>
                      <a:pt x="7" y="405"/>
                    </a:cubicBezTo>
                    <a:cubicBezTo>
                      <a:pt x="6" y="405"/>
                      <a:pt x="6" y="405"/>
                      <a:pt x="6" y="406"/>
                    </a:cubicBezTo>
                    <a:cubicBezTo>
                      <a:pt x="6" y="406"/>
                      <a:pt x="6" y="407"/>
                      <a:pt x="6" y="407"/>
                    </a:cubicBezTo>
                    <a:cubicBezTo>
                      <a:pt x="6" y="407"/>
                      <a:pt x="7" y="408"/>
                      <a:pt x="6" y="408"/>
                    </a:cubicBezTo>
                    <a:cubicBezTo>
                      <a:pt x="6" y="409"/>
                      <a:pt x="6" y="409"/>
                      <a:pt x="6" y="409"/>
                    </a:cubicBezTo>
                    <a:cubicBezTo>
                      <a:pt x="6" y="410"/>
                      <a:pt x="6" y="410"/>
                      <a:pt x="6" y="410"/>
                    </a:cubicBezTo>
                    <a:cubicBezTo>
                      <a:pt x="6" y="411"/>
                      <a:pt x="6" y="411"/>
                      <a:pt x="6" y="412"/>
                    </a:cubicBezTo>
                    <a:cubicBezTo>
                      <a:pt x="6" y="412"/>
                      <a:pt x="6" y="413"/>
                      <a:pt x="6" y="413"/>
                    </a:cubicBezTo>
                    <a:cubicBezTo>
                      <a:pt x="5" y="414"/>
                      <a:pt x="5" y="414"/>
                      <a:pt x="5" y="414"/>
                    </a:cubicBezTo>
                    <a:cubicBezTo>
                      <a:pt x="5" y="414"/>
                      <a:pt x="5" y="415"/>
                      <a:pt x="5" y="415"/>
                    </a:cubicBezTo>
                    <a:cubicBezTo>
                      <a:pt x="5" y="415"/>
                      <a:pt x="6" y="416"/>
                      <a:pt x="5" y="416"/>
                    </a:cubicBezTo>
                    <a:cubicBezTo>
                      <a:pt x="5" y="416"/>
                      <a:pt x="5" y="417"/>
                      <a:pt x="5" y="417"/>
                    </a:cubicBezTo>
                    <a:cubicBezTo>
                      <a:pt x="5" y="418"/>
                      <a:pt x="5" y="419"/>
                      <a:pt x="4" y="420"/>
                    </a:cubicBezTo>
                    <a:cubicBezTo>
                      <a:pt x="4" y="421"/>
                      <a:pt x="3" y="422"/>
                      <a:pt x="3" y="422"/>
                    </a:cubicBezTo>
                    <a:cubicBezTo>
                      <a:pt x="3" y="422"/>
                      <a:pt x="3" y="423"/>
                      <a:pt x="3" y="423"/>
                    </a:cubicBezTo>
                    <a:cubicBezTo>
                      <a:pt x="3" y="424"/>
                      <a:pt x="3" y="424"/>
                      <a:pt x="3" y="424"/>
                    </a:cubicBezTo>
                    <a:cubicBezTo>
                      <a:pt x="3" y="424"/>
                      <a:pt x="3" y="424"/>
                      <a:pt x="4" y="424"/>
                    </a:cubicBezTo>
                    <a:cubicBezTo>
                      <a:pt x="4" y="424"/>
                      <a:pt x="6" y="424"/>
                      <a:pt x="6" y="424"/>
                    </a:cubicBezTo>
                    <a:cubicBezTo>
                      <a:pt x="7" y="424"/>
                      <a:pt x="7" y="424"/>
                      <a:pt x="7" y="424"/>
                    </a:cubicBezTo>
                    <a:cubicBezTo>
                      <a:pt x="8" y="424"/>
                      <a:pt x="8" y="424"/>
                      <a:pt x="9" y="424"/>
                    </a:cubicBezTo>
                    <a:cubicBezTo>
                      <a:pt x="9" y="424"/>
                      <a:pt x="10" y="424"/>
                      <a:pt x="11" y="424"/>
                    </a:cubicBezTo>
                    <a:cubicBezTo>
                      <a:pt x="12" y="424"/>
                      <a:pt x="14" y="423"/>
                      <a:pt x="14" y="423"/>
                    </a:cubicBezTo>
                    <a:cubicBezTo>
                      <a:pt x="14" y="423"/>
                      <a:pt x="15" y="425"/>
                      <a:pt x="15" y="426"/>
                    </a:cubicBezTo>
                    <a:cubicBezTo>
                      <a:pt x="15" y="427"/>
                      <a:pt x="15" y="428"/>
                      <a:pt x="15" y="428"/>
                    </a:cubicBezTo>
                    <a:cubicBezTo>
                      <a:pt x="15" y="429"/>
                      <a:pt x="16" y="429"/>
                      <a:pt x="16" y="429"/>
                    </a:cubicBezTo>
                    <a:cubicBezTo>
                      <a:pt x="16" y="430"/>
                      <a:pt x="17" y="429"/>
                      <a:pt x="17" y="430"/>
                    </a:cubicBezTo>
                    <a:cubicBezTo>
                      <a:pt x="17" y="431"/>
                      <a:pt x="17" y="432"/>
                      <a:pt x="17" y="433"/>
                    </a:cubicBezTo>
                    <a:cubicBezTo>
                      <a:pt x="17" y="433"/>
                      <a:pt x="16" y="432"/>
                      <a:pt x="16" y="432"/>
                    </a:cubicBezTo>
                    <a:cubicBezTo>
                      <a:pt x="15" y="432"/>
                      <a:pt x="15" y="433"/>
                      <a:pt x="14" y="433"/>
                    </a:cubicBezTo>
                    <a:cubicBezTo>
                      <a:pt x="14" y="433"/>
                      <a:pt x="15" y="433"/>
                      <a:pt x="14" y="434"/>
                    </a:cubicBezTo>
                    <a:cubicBezTo>
                      <a:pt x="14" y="435"/>
                      <a:pt x="14" y="435"/>
                      <a:pt x="14" y="435"/>
                    </a:cubicBezTo>
                    <a:cubicBezTo>
                      <a:pt x="14" y="436"/>
                      <a:pt x="13" y="437"/>
                      <a:pt x="13" y="437"/>
                    </a:cubicBezTo>
                    <a:cubicBezTo>
                      <a:pt x="13" y="437"/>
                      <a:pt x="13" y="437"/>
                      <a:pt x="13" y="437"/>
                    </a:cubicBezTo>
                    <a:cubicBezTo>
                      <a:pt x="13" y="437"/>
                      <a:pt x="14" y="437"/>
                      <a:pt x="14" y="437"/>
                    </a:cubicBezTo>
                    <a:cubicBezTo>
                      <a:pt x="14" y="437"/>
                      <a:pt x="15" y="438"/>
                      <a:pt x="16" y="438"/>
                    </a:cubicBezTo>
                    <a:cubicBezTo>
                      <a:pt x="16" y="438"/>
                      <a:pt x="17" y="437"/>
                      <a:pt x="18" y="438"/>
                    </a:cubicBezTo>
                    <a:cubicBezTo>
                      <a:pt x="18" y="438"/>
                      <a:pt x="18" y="438"/>
                      <a:pt x="18" y="438"/>
                    </a:cubicBezTo>
                    <a:cubicBezTo>
                      <a:pt x="19" y="438"/>
                      <a:pt x="19" y="439"/>
                      <a:pt x="20" y="439"/>
                    </a:cubicBezTo>
                    <a:cubicBezTo>
                      <a:pt x="20" y="440"/>
                      <a:pt x="21" y="441"/>
                      <a:pt x="21" y="441"/>
                    </a:cubicBezTo>
                    <a:cubicBezTo>
                      <a:pt x="21" y="441"/>
                      <a:pt x="21" y="441"/>
                      <a:pt x="21" y="441"/>
                    </a:cubicBezTo>
                    <a:cubicBezTo>
                      <a:pt x="21" y="441"/>
                      <a:pt x="20" y="442"/>
                      <a:pt x="20" y="442"/>
                    </a:cubicBezTo>
                    <a:cubicBezTo>
                      <a:pt x="19" y="442"/>
                      <a:pt x="18" y="443"/>
                      <a:pt x="17" y="444"/>
                    </a:cubicBezTo>
                    <a:cubicBezTo>
                      <a:pt x="17" y="445"/>
                      <a:pt x="17" y="447"/>
                      <a:pt x="17" y="447"/>
                    </a:cubicBezTo>
                    <a:cubicBezTo>
                      <a:pt x="18" y="447"/>
                      <a:pt x="18" y="447"/>
                      <a:pt x="18" y="447"/>
                    </a:cubicBezTo>
                    <a:cubicBezTo>
                      <a:pt x="19" y="448"/>
                      <a:pt x="19" y="449"/>
                      <a:pt x="19" y="449"/>
                    </a:cubicBezTo>
                    <a:cubicBezTo>
                      <a:pt x="19" y="449"/>
                      <a:pt x="19" y="449"/>
                      <a:pt x="19" y="450"/>
                    </a:cubicBezTo>
                    <a:cubicBezTo>
                      <a:pt x="19" y="450"/>
                      <a:pt x="19" y="450"/>
                      <a:pt x="18" y="450"/>
                    </a:cubicBezTo>
                    <a:cubicBezTo>
                      <a:pt x="18" y="451"/>
                      <a:pt x="18" y="451"/>
                      <a:pt x="18" y="451"/>
                    </a:cubicBezTo>
                    <a:cubicBezTo>
                      <a:pt x="18" y="452"/>
                      <a:pt x="18" y="452"/>
                      <a:pt x="18" y="452"/>
                    </a:cubicBezTo>
                    <a:cubicBezTo>
                      <a:pt x="17" y="453"/>
                      <a:pt x="17" y="453"/>
                      <a:pt x="17" y="454"/>
                    </a:cubicBezTo>
                    <a:cubicBezTo>
                      <a:pt x="17" y="454"/>
                      <a:pt x="17" y="454"/>
                      <a:pt x="16" y="454"/>
                    </a:cubicBezTo>
                    <a:cubicBezTo>
                      <a:pt x="16" y="454"/>
                      <a:pt x="16" y="455"/>
                      <a:pt x="15" y="455"/>
                    </a:cubicBezTo>
                    <a:cubicBezTo>
                      <a:pt x="15" y="455"/>
                      <a:pt x="15" y="456"/>
                      <a:pt x="14" y="456"/>
                    </a:cubicBezTo>
                    <a:cubicBezTo>
                      <a:pt x="14" y="456"/>
                      <a:pt x="13" y="456"/>
                      <a:pt x="13" y="457"/>
                    </a:cubicBezTo>
                    <a:cubicBezTo>
                      <a:pt x="13" y="457"/>
                      <a:pt x="13" y="457"/>
                      <a:pt x="12" y="457"/>
                    </a:cubicBezTo>
                    <a:cubicBezTo>
                      <a:pt x="12" y="458"/>
                      <a:pt x="11" y="458"/>
                      <a:pt x="11" y="458"/>
                    </a:cubicBezTo>
                    <a:cubicBezTo>
                      <a:pt x="11" y="458"/>
                      <a:pt x="10" y="458"/>
                      <a:pt x="10" y="459"/>
                    </a:cubicBezTo>
                    <a:cubicBezTo>
                      <a:pt x="10" y="459"/>
                      <a:pt x="10" y="459"/>
                      <a:pt x="10" y="460"/>
                    </a:cubicBezTo>
                    <a:cubicBezTo>
                      <a:pt x="10" y="460"/>
                      <a:pt x="10" y="460"/>
                      <a:pt x="9" y="460"/>
                    </a:cubicBezTo>
                    <a:cubicBezTo>
                      <a:pt x="9" y="459"/>
                      <a:pt x="9" y="459"/>
                      <a:pt x="9" y="460"/>
                    </a:cubicBezTo>
                    <a:cubicBezTo>
                      <a:pt x="9" y="460"/>
                      <a:pt x="9" y="460"/>
                      <a:pt x="9" y="461"/>
                    </a:cubicBezTo>
                    <a:cubicBezTo>
                      <a:pt x="9" y="461"/>
                      <a:pt x="9" y="461"/>
                      <a:pt x="9" y="462"/>
                    </a:cubicBezTo>
                    <a:cubicBezTo>
                      <a:pt x="9" y="462"/>
                      <a:pt x="9" y="462"/>
                      <a:pt x="8" y="462"/>
                    </a:cubicBezTo>
                    <a:cubicBezTo>
                      <a:pt x="8" y="462"/>
                      <a:pt x="8" y="463"/>
                      <a:pt x="8" y="463"/>
                    </a:cubicBezTo>
                    <a:cubicBezTo>
                      <a:pt x="8" y="463"/>
                      <a:pt x="8" y="463"/>
                      <a:pt x="7" y="464"/>
                    </a:cubicBezTo>
                    <a:cubicBezTo>
                      <a:pt x="7" y="464"/>
                      <a:pt x="6" y="464"/>
                      <a:pt x="5" y="464"/>
                    </a:cubicBezTo>
                    <a:cubicBezTo>
                      <a:pt x="4" y="465"/>
                      <a:pt x="3" y="466"/>
                      <a:pt x="3" y="466"/>
                    </a:cubicBezTo>
                    <a:cubicBezTo>
                      <a:pt x="3" y="467"/>
                      <a:pt x="2" y="467"/>
                      <a:pt x="1" y="467"/>
                    </a:cubicBezTo>
                    <a:cubicBezTo>
                      <a:pt x="0" y="467"/>
                      <a:pt x="0" y="468"/>
                      <a:pt x="0" y="469"/>
                    </a:cubicBezTo>
                    <a:cubicBezTo>
                      <a:pt x="0" y="469"/>
                      <a:pt x="0" y="470"/>
                      <a:pt x="1" y="470"/>
                    </a:cubicBezTo>
                    <a:cubicBezTo>
                      <a:pt x="1" y="470"/>
                      <a:pt x="2" y="470"/>
                      <a:pt x="2" y="471"/>
                    </a:cubicBezTo>
                    <a:cubicBezTo>
                      <a:pt x="2" y="471"/>
                      <a:pt x="3" y="471"/>
                      <a:pt x="3" y="471"/>
                    </a:cubicBezTo>
                    <a:cubicBezTo>
                      <a:pt x="4" y="471"/>
                      <a:pt x="5" y="472"/>
                      <a:pt x="5" y="473"/>
                    </a:cubicBezTo>
                    <a:cubicBezTo>
                      <a:pt x="5" y="473"/>
                      <a:pt x="6" y="473"/>
                      <a:pt x="6" y="473"/>
                    </a:cubicBezTo>
                    <a:cubicBezTo>
                      <a:pt x="7" y="473"/>
                      <a:pt x="7" y="473"/>
                      <a:pt x="7" y="474"/>
                    </a:cubicBezTo>
                    <a:cubicBezTo>
                      <a:pt x="8" y="475"/>
                      <a:pt x="8" y="475"/>
                      <a:pt x="9" y="475"/>
                    </a:cubicBezTo>
                    <a:cubicBezTo>
                      <a:pt x="9" y="476"/>
                      <a:pt x="10" y="475"/>
                      <a:pt x="10" y="476"/>
                    </a:cubicBezTo>
                    <a:cubicBezTo>
                      <a:pt x="10" y="475"/>
                      <a:pt x="10" y="475"/>
                      <a:pt x="10" y="475"/>
                    </a:cubicBezTo>
                    <a:cubicBezTo>
                      <a:pt x="11" y="475"/>
                      <a:pt x="10" y="475"/>
                      <a:pt x="12" y="474"/>
                    </a:cubicBezTo>
                    <a:cubicBezTo>
                      <a:pt x="14" y="473"/>
                      <a:pt x="15" y="472"/>
                      <a:pt x="17" y="472"/>
                    </a:cubicBezTo>
                    <a:cubicBezTo>
                      <a:pt x="19" y="470"/>
                      <a:pt x="22" y="468"/>
                      <a:pt x="24" y="466"/>
                    </a:cubicBezTo>
                    <a:cubicBezTo>
                      <a:pt x="26" y="465"/>
                      <a:pt x="28" y="463"/>
                      <a:pt x="29" y="462"/>
                    </a:cubicBezTo>
                    <a:cubicBezTo>
                      <a:pt x="31" y="461"/>
                      <a:pt x="32" y="464"/>
                      <a:pt x="32" y="464"/>
                    </a:cubicBezTo>
                    <a:cubicBezTo>
                      <a:pt x="33" y="464"/>
                      <a:pt x="34" y="464"/>
                      <a:pt x="34" y="464"/>
                    </a:cubicBezTo>
                    <a:cubicBezTo>
                      <a:pt x="35" y="463"/>
                      <a:pt x="35" y="463"/>
                      <a:pt x="36" y="463"/>
                    </a:cubicBezTo>
                    <a:cubicBezTo>
                      <a:pt x="37" y="463"/>
                      <a:pt x="37" y="463"/>
                      <a:pt x="37" y="463"/>
                    </a:cubicBezTo>
                    <a:cubicBezTo>
                      <a:pt x="37" y="463"/>
                      <a:pt x="37" y="463"/>
                      <a:pt x="37" y="463"/>
                    </a:cubicBezTo>
                    <a:cubicBezTo>
                      <a:pt x="37" y="463"/>
                      <a:pt x="37" y="463"/>
                      <a:pt x="38" y="462"/>
                    </a:cubicBezTo>
                    <a:cubicBezTo>
                      <a:pt x="39" y="462"/>
                      <a:pt x="39" y="462"/>
                      <a:pt x="39" y="461"/>
                    </a:cubicBezTo>
                    <a:cubicBezTo>
                      <a:pt x="40" y="461"/>
                      <a:pt x="40" y="462"/>
                      <a:pt x="41" y="461"/>
                    </a:cubicBezTo>
                    <a:cubicBezTo>
                      <a:pt x="42" y="460"/>
                      <a:pt x="42" y="460"/>
                      <a:pt x="43" y="460"/>
                    </a:cubicBezTo>
                    <a:cubicBezTo>
                      <a:pt x="44" y="459"/>
                      <a:pt x="45" y="459"/>
                      <a:pt x="46" y="459"/>
                    </a:cubicBezTo>
                    <a:cubicBezTo>
                      <a:pt x="46" y="459"/>
                      <a:pt x="47" y="459"/>
                      <a:pt x="47" y="458"/>
                    </a:cubicBezTo>
                    <a:cubicBezTo>
                      <a:pt x="48" y="458"/>
                      <a:pt x="48" y="458"/>
                      <a:pt x="49" y="458"/>
                    </a:cubicBezTo>
                    <a:cubicBezTo>
                      <a:pt x="50" y="458"/>
                      <a:pt x="52" y="458"/>
                      <a:pt x="52" y="458"/>
                    </a:cubicBezTo>
                    <a:cubicBezTo>
                      <a:pt x="53" y="458"/>
                      <a:pt x="53" y="458"/>
                      <a:pt x="53" y="458"/>
                    </a:cubicBezTo>
                    <a:cubicBezTo>
                      <a:pt x="53" y="458"/>
                      <a:pt x="53" y="458"/>
                      <a:pt x="53" y="458"/>
                    </a:cubicBezTo>
                    <a:cubicBezTo>
                      <a:pt x="53" y="457"/>
                      <a:pt x="53" y="457"/>
                      <a:pt x="53" y="457"/>
                    </a:cubicBezTo>
                    <a:cubicBezTo>
                      <a:pt x="53" y="457"/>
                      <a:pt x="54" y="457"/>
                      <a:pt x="54" y="457"/>
                    </a:cubicBezTo>
                    <a:cubicBezTo>
                      <a:pt x="54" y="457"/>
                      <a:pt x="55" y="457"/>
                      <a:pt x="55" y="457"/>
                    </a:cubicBezTo>
                    <a:cubicBezTo>
                      <a:pt x="55" y="457"/>
                      <a:pt x="55" y="457"/>
                      <a:pt x="55" y="457"/>
                    </a:cubicBezTo>
                    <a:cubicBezTo>
                      <a:pt x="55" y="457"/>
                      <a:pt x="56" y="457"/>
                      <a:pt x="56" y="457"/>
                    </a:cubicBezTo>
                    <a:cubicBezTo>
                      <a:pt x="57" y="457"/>
                      <a:pt x="57" y="457"/>
                      <a:pt x="58" y="457"/>
                    </a:cubicBezTo>
                    <a:cubicBezTo>
                      <a:pt x="59" y="457"/>
                      <a:pt x="59" y="457"/>
                      <a:pt x="60" y="457"/>
                    </a:cubicBezTo>
                    <a:cubicBezTo>
                      <a:pt x="61" y="457"/>
                      <a:pt x="63" y="458"/>
                      <a:pt x="63" y="458"/>
                    </a:cubicBezTo>
                    <a:cubicBezTo>
                      <a:pt x="64" y="458"/>
                      <a:pt x="64" y="458"/>
                      <a:pt x="65" y="458"/>
                    </a:cubicBezTo>
                    <a:cubicBezTo>
                      <a:pt x="65" y="458"/>
                      <a:pt x="66" y="458"/>
                      <a:pt x="67" y="458"/>
                    </a:cubicBezTo>
                    <a:cubicBezTo>
                      <a:pt x="67" y="458"/>
                      <a:pt x="68" y="459"/>
                      <a:pt x="68" y="459"/>
                    </a:cubicBezTo>
                    <a:cubicBezTo>
                      <a:pt x="69" y="459"/>
                      <a:pt x="69" y="458"/>
                      <a:pt x="69" y="459"/>
                    </a:cubicBezTo>
                    <a:cubicBezTo>
                      <a:pt x="69" y="458"/>
                      <a:pt x="69" y="458"/>
                      <a:pt x="70" y="458"/>
                    </a:cubicBezTo>
                    <a:cubicBezTo>
                      <a:pt x="70" y="458"/>
                      <a:pt x="70" y="457"/>
                      <a:pt x="70" y="457"/>
                    </a:cubicBezTo>
                    <a:cubicBezTo>
                      <a:pt x="71" y="457"/>
                      <a:pt x="72" y="457"/>
                      <a:pt x="72" y="457"/>
                    </a:cubicBezTo>
                    <a:cubicBezTo>
                      <a:pt x="72" y="457"/>
                      <a:pt x="72" y="457"/>
                      <a:pt x="72" y="457"/>
                    </a:cubicBezTo>
                    <a:cubicBezTo>
                      <a:pt x="73" y="457"/>
                      <a:pt x="73" y="457"/>
                      <a:pt x="73" y="457"/>
                    </a:cubicBezTo>
                    <a:cubicBezTo>
                      <a:pt x="73" y="457"/>
                      <a:pt x="73" y="457"/>
                      <a:pt x="73" y="457"/>
                    </a:cubicBezTo>
                    <a:cubicBezTo>
                      <a:pt x="73" y="457"/>
                      <a:pt x="73" y="457"/>
                      <a:pt x="73" y="457"/>
                    </a:cubicBezTo>
                    <a:cubicBezTo>
                      <a:pt x="74" y="457"/>
                      <a:pt x="75" y="457"/>
                      <a:pt x="76" y="457"/>
                    </a:cubicBezTo>
                    <a:cubicBezTo>
                      <a:pt x="76" y="457"/>
                      <a:pt x="77" y="457"/>
                      <a:pt x="78" y="457"/>
                    </a:cubicBezTo>
                    <a:cubicBezTo>
                      <a:pt x="79" y="457"/>
                      <a:pt x="79" y="457"/>
                      <a:pt x="80" y="457"/>
                    </a:cubicBezTo>
                    <a:cubicBezTo>
                      <a:pt x="83" y="457"/>
                      <a:pt x="83" y="457"/>
                      <a:pt x="86" y="459"/>
                    </a:cubicBezTo>
                    <a:cubicBezTo>
                      <a:pt x="86" y="459"/>
                      <a:pt x="87" y="460"/>
                      <a:pt x="87" y="460"/>
                    </a:cubicBezTo>
                    <a:cubicBezTo>
                      <a:pt x="87" y="460"/>
                      <a:pt x="88" y="461"/>
                      <a:pt x="88" y="461"/>
                    </a:cubicBezTo>
                    <a:cubicBezTo>
                      <a:pt x="88" y="461"/>
                      <a:pt x="89" y="462"/>
                      <a:pt x="89" y="462"/>
                    </a:cubicBezTo>
                    <a:cubicBezTo>
                      <a:pt x="89" y="462"/>
                      <a:pt x="89" y="462"/>
                      <a:pt x="89" y="462"/>
                    </a:cubicBezTo>
                    <a:cubicBezTo>
                      <a:pt x="89" y="462"/>
                      <a:pt x="89" y="462"/>
                      <a:pt x="89" y="462"/>
                    </a:cubicBezTo>
                    <a:cubicBezTo>
                      <a:pt x="90" y="461"/>
                      <a:pt x="91" y="461"/>
                      <a:pt x="91" y="460"/>
                    </a:cubicBezTo>
                    <a:cubicBezTo>
                      <a:pt x="92" y="460"/>
                      <a:pt x="93" y="460"/>
                      <a:pt x="94" y="460"/>
                    </a:cubicBezTo>
                    <a:cubicBezTo>
                      <a:pt x="94" y="460"/>
                      <a:pt x="95" y="460"/>
                      <a:pt x="96" y="460"/>
                    </a:cubicBezTo>
                    <a:cubicBezTo>
                      <a:pt x="96" y="460"/>
                      <a:pt x="97" y="460"/>
                      <a:pt x="97" y="459"/>
                    </a:cubicBezTo>
                    <a:cubicBezTo>
                      <a:pt x="98" y="459"/>
                      <a:pt x="98" y="458"/>
                      <a:pt x="99" y="458"/>
                    </a:cubicBezTo>
                    <a:cubicBezTo>
                      <a:pt x="99" y="458"/>
                      <a:pt x="101" y="458"/>
                      <a:pt x="101" y="458"/>
                    </a:cubicBezTo>
                    <a:cubicBezTo>
                      <a:pt x="102" y="458"/>
                      <a:pt x="102" y="459"/>
                      <a:pt x="103" y="458"/>
                    </a:cubicBezTo>
                    <a:cubicBezTo>
                      <a:pt x="103" y="458"/>
                      <a:pt x="104" y="458"/>
                      <a:pt x="105" y="458"/>
                    </a:cubicBezTo>
                    <a:cubicBezTo>
                      <a:pt x="106" y="458"/>
                      <a:pt x="107" y="458"/>
                      <a:pt x="108" y="458"/>
                    </a:cubicBezTo>
                    <a:cubicBezTo>
                      <a:pt x="109" y="458"/>
                      <a:pt x="110" y="459"/>
                      <a:pt x="111" y="458"/>
                    </a:cubicBezTo>
                    <a:cubicBezTo>
                      <a:pt x="111" y="458"/>
                      <a:pt x="112" y="457"/>
                      <a:pt x="112" y="457"/>
                    </a:cubicBezTo>
                    <a:cubicBezTo>
                      <a:pt x="112" y="457"/>
                      <a:pt x="112" y="457"/>
                      <a:pt x="112" y="457"/>
                    </a:cubicBezTo>
                    <a:cubicBezTo>
                      <a:pt x="112" y="457"/>
                      <a:pt x="113" y="457"/>
                      <a:pt x="113" y="458"/>
                    </a:cubicBezTo>
                    <a:cubicBezTo>
                      <a:pt x="113" y="458"/>
                      <a:pt x="113" y="459"/>
                      <a:pt x="113" y="459"/>
                    </a:cubicBezTo>
                    <a:cubicBezTo>
                      <a:pt x="113" y="460"/>
                      <a:pt x="113" y="460"/>
                      <a:pt x="113" y="460"/>
                    </a:cubicBezTo>
                    <a:cubicBezTo>
                      <a:pt x="113" y="460"/>
                      <a:pt x="113" y="461"/>
                      <a:pt x="113" y="461"/>
                    </a:cubicBezTo>
                    <a:cubicBezTo>
                      <a:pt x="113" y="461"/>
                      <a:pt x="113" y="462"/>
                      <a:pt x="112" y="462"/>
                    </a:cubicBezTo>
                    <a:cubicBezTo>
                      <a:pt x="112" y="462"/>
                      <a:pt x="111" y="462"/>
                      <a:pt x="111" y="463"/>
                    </a:cubicBezTo>
                    <a:cubicBezTo>
                      <a:pt x="111" y="464"/>
                      <a:pt x="110" y="464"/>
                      <a:pt x="110" y="465"/>
                    </a:cubicBezTo>
                    <a:cubicBezTo>
                      <a:pt x="109" y="465"/>
                      <a:pt x="108" y="466"/>
                      <a:pt x="108" y="466"/>
                    </a:cubicBezTo>
                    <a:cubicBezTo>
                      <a:pt x="108" y="466"/>
                      <a:pt x="107" y="466"/>
                      <a:pt x="107" y="467"/>
                    </a:cubicBezTo>
                    <a:cubicBezTo>
                      <a:pt x="106" y="468"/>
                      <a:pt x="105" y="468"/>
                      <a:pt x="105" y="468"/>
                    </a:cubicBezTo>
                    <a:cubicBezTo>
                      <a:pt x="104" y="468"/>
                      <a:pt x="103" y="468"/>
                      <a:pt x="103" y="468"/>
                    </a:cubicBezTo>
                    <a:cubicBezTo>
                      <a:pt x="102" y="469"/>
                      <a:pt x="102" y="469"/>
                      <a:pt x="102" y="469"/>
                    </a:cubicBezTo>
                    <a:cubicBezTo>
                      <a:pt x="103" y="469"/>
                      <a:pt x="103" y="470"/>
                      <a:pt x="102" y="470"/>
                    </a:cubicBezTo>
                    <a:cubicBezTo>
                      <a:pt x="102" y="470"/>
                      <a:pt x="102" y="470"/>
                      <a:pt x="101" y="470"/>
                    </a:cubicBezTo>
                    <a:cubicBezTo>
                      <a:pt x="101" y="471"/>
                      <a:pt x="100" y="470"/>
                      <a:pt x="100" y="470"/>
                    </a:cubicBezTo>
                    <a:cubicBezTo>
                      <a:pt x="100" y="470"/>
                      <a:pt x="99" y="471"/>
                      <a:pt x="98" y="471"/>
                    </a:cubicBezTo>
                    <a:cubicBezTo>
                      <a:pt x="98" y="470"/>
                      <a:pt x="98" y="471"/>
                      <a:pt x="97" y="471"/>
                    </a:cubicBezTo>
                    <a:cubicBezTo>
                      <a:pt x="96" y="471"/>
                      <a:pt x="96" y="472"/>
                      <a:pt x="96" y="472"/>
                    </a:cubicBezTo>
                    <a:cubicBezTo>
                      <a:pt x="95" y="472"/>
                      <a:pt x="94" y="473"/>
                      <a:pt x="95" y="473"/>
                    </a:cubicBezTo>
                    <a:cubicBezTo>
                      <a:pt x="95" y="474"/>
                      <a:pt x="95" y="474"/>
                      <a:pt x="96" y="474"/>
                    </a:cubicBezTo>
                    <a:cubicBezTo>
                      <a:pt x="96" y="474"/>
                      <a:pt x="97" y="474"/>
                      <a:pt x="97" y="474"/>
                    </a:cubicBezTo>
                    <a:cubicBezTo>
                      <a:pt x="97" y="474"/>
                      <a:pt x="97" y="475"/>
                      <a:pt x="96" y="475"/>
                    </a:cubicBezTo>
                    <a:cubicBezTo>
                      <a:pt x="96" y="476"/>
                      <a:pt x="95" y="477"/>
                      <a:pt x="95" y="478"/>
                    </a:cubicBezTo>
                    <a:cubicBezTo>
                      <a:pt x="95" y="479"/>
                      <a:pt x="96" y="479"/>
                      <a:pt x="96" y="480"/>
                    </a:cubicBezTo>
                    <a:cubicBezTo>
                      <a:pt x="96" y="480"/>
                      <a:pt x="96" y="482"/>
                      <a:pt x="96" y="482"/>
                    </a:cubicBezTo>
                    <a:cubicBezTo>
                      <a:pt x="96" y="483"/>
                      <a:pt x="96" y="483"/>
                      <a:pt x="96" y="483"/>
                    </a:cubicBezTo>
                    <a:cubicBezTo>
                      <a:pt x="96" y="484"/>
                      <a:pt x="97" y="484"/>
                      <a:pt x="96" y="485"/>
                    </a:cubicBezTo>
                    <a:cubicBezTo>
                      <a:pt x="96" y="485"/>
                      <a:pt x="95" y="486"/>
                      <a:pt x="95" y="486"/>
                    </a:cubicBezTo>
                    <a:cubicBezTo>
                      <a:pt x="94" y="486"/>
                      <a:pt x="94" y="486"/>
                      <a:pt x="94" y="487"/>
                    </a:cubicBezTo>
                    <a:cubicBezTo>
                      <a:pt x="94" y="487"/>
                      <a:pt x="94" y="487"/>
                      <a:pt x="94" y="487"/>
                    </a:cubicBezTo>
                    <a:cubicBezTo>
                      <a:pt x="94" y="487"/>
                      <a:pt x="95" y="487"/>
                      <a:pt x="95" y="487"/>
                    </a:cubicBezTo>
                    <a:cubicBezTo>
                      <a:pt x="95" y="488"/>
                      <a:pt x="96" y="488"/>
                      <a:pt x="96" y="488"/>
                    </a:cubicBezTo>
                    <a:cubicBezTo>
                      <a:pt x="96" y="488"/>
                      <a:pt x="97" y="488"/>
                      <a:pt x="98" y="488"/>
                    </a:cubicBezTo>
                    <a:cubicBezTo>
                      <a:pt x="98" y="488"/>
                      <a:pt x="99" y="489"/>
                      <a:pt x="99" y="489"/>
                    </a:cubicBezTo>
                    <a:cubicBezTo>
                      <a:pt x="99" y="489"/>
                      <a:pt x="99" y="489"/>
                      <a:pt x="99" y="489"/>
                    </a:cubicBezTo>
                    <a:cubicBezTo>
                      <a:pt x="99" y="489"/>
                      <a:pt x="99" y="489"/>
                      <a:pt x="99" y="489"/>
                    </a:cubicBezTo>
                    <a:cubicBezTo>
                      <a:pt x="99" y="489"/>
                      <a:pt x="100" y="491"/>
                      <a:pt x="100" y="491"/>
                    </a:cubicBezTo>
                    <a:cubicBezTo>
                      <a:pt x="101" y="491"/>
                      <a:pt x="101" y="491"/>
                      <a:pt x="102" y="491"/>
                    </a:cubicBezTo>
                    <a:cubicBezTo>
                      <a:pt x="102" y="491"/>
                      <a:pt x="103" y="490"/>
                      <a:pt x="103" y="491"/>
                    </a:cubicBezTo>
                    <a:cubicBezTo>
                      <a:pt x="104" y="491"/>
                      <a:pt x="104" y="491"/>
                      <a:pt x="104" y="492"/>
                    </a:cubicBezTo>
                    <a:cubicBezTo>
                      <a:pt x="104" y="492"/>
                      <a:pt x="104" y="492"/>
                      <a:pt x="105" y="492"/>
                    </a:cubicBezTo>
                    <a:cubicBezTo>
                      <a:pt x="105" y="493"/>
                      <a:pt x="106" y="494"/>
                      <a:pt x="106" y="494"/>
                    </a:cubicBezTo>
                    <a:cubicBezTo>
                      <a:pt x="106" y="495"/>
                      <a:pt x="106" y="495"/>
                      <a:pt x="106" y="496"/>
                    </a:cubicBezTo>
                    <a:cubicBezTo>
                      <a:pt x="105" y="496"/>
                      <a:pt x="105" y="497"/>
                      <a:pt x="105" y="497"/>
                    </a:cubicBezTo>
                    <a:cubicBezTo>
                      <a:pt x="106" y="498"/>
                      <a:pt x="107" y="498"/>
                      <a:pt x="107" y="499"/>
                    </a:cubicBezTo>
                    <a:cubicBezTo>
                      <a:pt x="107" y="499"/>
                      <a:pt x="107" y="500"/>
                      <a:pt x="107" y="501"/>
                    </a:cubicBezTo>
                    <a:cubicBezTo>
                      <a:pt x="107" y="502"/>
                      <a:pt x="107" y="503"/>
                      <a:pt x="108" y="503"/>
                    </a:cubicBezTo>
                    <a:cubicBezTo>
                      <a:pt x="108" y="504"/>
                      <a:pt x="110" y="504"/>
                      <a:pt x="110" y="505"/>
                    </a:cubicBezTo>
                    <a:cubicBezTo>
                      <a:pt x="111" y="505"/>
                      <a:pt x="110" y="506"/>
                      <a:pt x="110" y="507"/>
                    </a:cubicBezTo>
                    <a:cubicBezTo>
                      <a:pt x="110" y="507"/>
                      <a:pt x="109" y="507"/>
                      <a:pt x="108" y="508"/>
                    </a:cubicBezTo>
                    <a:cubicBezTo>
                      <a:pt x="108" y="508"/>
                      <a:pt x="108" y="508"/>
                      <a:pt x="107" y="508"/>
                    </a:cubicBezTo>
                    <a:cubicBezTo>
                      <a:pt x="107" y="508"/>
                      <a:pt x="107" y="508"/>
                      <a:pt x="106" y="509"/>
                    </a:cubicBezTo>
                    <a:cubicBezTo>
                      <a:pt x="106" y="509"/>
                      <a:pt x="105" y="509"/>
                      <a:pt x="105" y="510"/>
                    </a:cubicBezTo>
                    <a:cubicBezTo>
                      <a:pt x="105" y="510"/>
                      <a:pt x="104" y="510"/>
                      <a:pt x="104" y="511"/>
                    </a:cubicBezTo>
                    <a:cubicBezTo>
                      <a:pt x="103" y="511"/>
                      <a:pt x="103" y="512"/>
                      <a:pt x="103" y="513"/>
                    </a:cubicBezTo>
                    <a:cubicBezTo>
                      <a:pt x="104" y="514"/>
                      <a:pt x="104" y="514"/>
                      <a:pt x="104" y="515"/>
                    </a:cubicBezTo>
                    <a:cubicBezTo>
                      <a:pt x="104" y="515"/>
                      <a:pt x="105" y="517"/>
                      <a:pt x="105" y="517"/>
                    </a:cubicBezTo>
                    <a:cubicBezTo>
                      <a:pt x="105" y="517"/>
                      <a:pt x="105" y="517"/>
                      <a:pt x="105" y="517"/>
                    </a:cubicBezTo>
                    <a:cubicBezTo>
                      <a:pt x="105" y="517"/>
                      <a:pt x="105" y="517"/>
                      <a:pt x="105" y="517"/>
                    </a:cubicBezTo>
                    <a:cubicBezTo>
                      <a:pt x="106" y="517"/>
                      <a:pt x="107" y="517"/>
                      <a:pt x="107" y="517"/>
                    </a:cubicBezTo>
                    <a:cubicBezTo>
                      <a:pt x="108" y="517"/>
                      <a:pt x="108" y="517"/>
                      <a:pt x="109" y="516"/>
                    </a:cubicBezTo>
                    <a:cubicBezTo>
                      <a:pt x="109" y="516"/>
                      <a:pt x="109" y="516"/>
                      <a:pt x="109" y="516"/>
                    </a:cubicBezTo>
                    <a:cubicBezTo>
                      <a:pt x="109" y="516"/>
                      <a:pt x="110" y="518"/>
                      <a:pt x="110" y="518"/>
                    </a:cubicBezTo>
                    <a:cubicBezTo>
                      <a:pt x="111" y="519"/>
                      <a:pt x="111" y="519"/>
                      <a:pt x="111" y="519"/>
                    </a:cubicBezTo>
                    <a:cubicBezTo>
                      <a:pt x="111" y="519"/>
                      <a:pt x="110" y="521"/>
                      <a:pt x="111" y="521"/>
                    </a:cubicBezTo>
                    <a:cubicBezTo>
                      <a:pt x="112" y="522"/>
                      <a:pt x="112" y="522"/>
                      <a:pt x="112" y="522"/>
                    </a:cubicBezTo>
                    <a:cubicBezTo>
                      <a:pt x="112" y="523"/>
                      <a:pt x="111" y="524"/>
                      <a:pt x="111" y="525"/>
                    </a:cubicBezTo>
                    <a:cubicBezTo>
                      <a:pt x="112" y="525"/>
                      <a:pt x="112" y="526"/>
                      <a:pt x="112" y="526"/>
                    </a:cubicBezTo>
                    <a:cubicBezTo>
                      <a:pt x="112" y="527"/>
                      <a:pt x="113" y="529"/>
                      <a:pt x="112" y="529"/>
                    </a:cubicBezTo>
                    <a:cubicBezTo>
                      <a:pt x="112" y="529"/>
                      <a:pt x="111" y="528"/>
                      <a:pt x="111" y="528"/>
                    </a:cubicBezTo>
                    <a:cubicBezTo>
                      <a:pt x="111" y="528"/>
                      <a:pt x="110" y="528"/>
                      <a:pt x="110" y="529"/>
                    </a:cubicBezTo>
                    <a:cubicBezTo>
                      <a:pt x="110" y="529"/>
                      <a:pt x="109" y="530"/>
                      <a:pt x="109" y="530"/>
                    </a:cubicBezTo>
                    <a:cubicBezTo>
                      <a:pt x="108" y="530"/>
                      <a:pt x="108" y="530"/>
                      <a:pt x="108" y="531"/>
                    </a:cubicBezTo>
                    <a:cubicBezTo>
                      <a:pt x="109" y="531"/>
                      <a:pt x="109" y="531"/>
                      <a:pt x="109" y="531"/>
                    </a:cubicBezTo>
                    <a:cubicBezTo>
                      <a:pt x="109" y="531"/>
                      <a:pt x="109" y="531"/>
                      <a:pt x="109" y="531"/>
                    </a:cubicBezTo>
                    <a:cubicBezTo>
                      <a:pt x="109" y="531"/>
                      <a:pt x="110" y="531"/>
                      <a:pt x="110" y="530"/>
                    </a:cubicBezTo>
                    <a:cubicBezTo>
                      <a:pt x="110" y="530"/>
                      <a:pt x="111" y="530"/>
                      <a:pt x="111" y="530"/>
                    </a:cubicBezTo>
                    <a:cubicBezTo>
                      <a:pt x="111" y="531"/>
                      <a:pt x="113" y="532"/>
                      <a:pt x="113" y="532"/>
                    </a:cubicBezTo>
                    <a:cubicBezTo>
                      <a:pt x="113" y="532"/>
                      <a:pt x="113" y="532"/>
                      <a:pt x="114" y="532"/>
                    </a:cubicBezTo>
                    <a:cubicBezTo>
                      <a:pt x="113" y="532"/>
                      <a:pt x="113" y="532"/>
                      <a:pt x="113" y="532"/>
                    </a:cubicBezTo>
                    <a:cubicBezTo>
                      <a:pt x="113" y="533"/>
                      <a:pt x="113" y="533"/>
                      <a:pt x="113" y="533"/>
                    </a:cubicBezTo>
                    <a:cubicBezTo>
                      <a:pt x="113" y="534"/>
                      <a:pt x="113" y="534"/>
                      <a:pt x="113" y="534"/>
                    </a:cubicBezTo>
                    <a:cubicBezTo>
                      <a:pt x="113" y="534"/>
                      <a:pt x="112" y="534"/>
                      <a:pt x="112" y="534"/>
                    </a:cubicBezTo>
                    <a:cubicBezTo>
                      <a:pt x="112" y="534"/>
                      <a:pt x="112" y="534"/>
                      <a:pt x="112" y="534"/>
                    </a:cubicBezTo>
                    <a:cubicBezTo>
                      <a:pt x="112" y="534"/>
                      <a:pt x="112" y="534"/>
                      <a:pt x="112" y="534"/>
                    </a:cubicBezTo>
                    <a:cubicBezTo>
                      <a:pt x="112" y="535"/>
                      <a:pt x="113" y="535"/>
                      <a:pt x="112" y="536"/>
                    </a:cubicBezTo>
                    <a:cubicBezTo>
                      <a:pt x="112" y="536"/>
                      <a:pt x="111" y="537"/>
                      <a:pt x="111" y="537"/>
                    </a:cubicBezTo>
                    <a:cubicBezTo>
                      <a:pt x="111" y="538"/>
                      <a:pt x="111" y="539"/>
                      <a:pt x="110" y="540"/>
                    </a:cubicBezTo>
                    <a:cubicBezTo>
                      <a:pt x="110" y="540"/>
                      <a:pt x="108" y="542"/>
                      <a:pt x="108" y="543"/>
                    </a:cubicBezTo>
                    <a:cubicBezTo>
                      <a:pt x="108" y="546"/>
                      <a:pt x="110" y="545"/>
                      <a:pt x="116" y="545"/>
                    </a:cubicBezTo>
                    <a:cubicBezTo>
                      <a:pt x="116" y="545"/>
                      <a:pt x="116" y="545"/>
                      <a:pt x="117" y="545"/>
                    </a:cubicBezTo>
                    <a:cubicBezTo>
                      <a:pt x="118" y="546"/>
                      <a:pt x="118" y="546"/>
                      <a:pt x="118" y="546"/>
                    </a:cubicBezTo>
                    <a:cubicBezTo>
                      <a:pt x="119" y="546"/>
                      <a:pt x="119" y="546"/>
                      <a:pt x="120" y="546"/>
                    </a:cubicBezTo>
                    <a:cubicBezTo>
                      <a:pt x="121" y="546"/>
                      <a:pt x="121" y="546"/>
                      <a:pt x="121" y="546"/>
                    </a:cubicBezTo>
                    <a:cubicBezTo>
                      <a:pt x="122" y="546"/>
                      <a:pt x="122" y="547"/>
                      <a:pt x="122" y="547"/>
                    </a:cubicBezTo>
                    <a:cubicBezTo>
                      <a:pt x="122" y="547"/>
                      <a:pt x="122" y="547"/>
                      <a:pt x="122" y="547"/>
                    </a:cubicBezTo>
                    <a:cubicBezTo>
                      <a:pt x="122" y="547"/>
                      <a:pt x="123" y="546"/>
                      <a:pt x="123" y="546"/>
                    </a:cubicBezTo>
                    <a:cubicBezTo>
                      <a:pt x="123" y="546"/>
                      <a:pt x="123" y="547"/>
                      <a:pt x="123" y="547"/>
                    </a:cubicBezTo>
                    <a:cubicBezTo>
                      <a:pt x="123" y="548"/>
                      <a:pt x="122" y="549"/>
                      <a:pt x="122" y="549"/>
                    </a:cubicBezTo>
                    <a:cubicBezTo>
                      <a:pt x="122" y="550"/>
                      <a:pt x="122" y="550"/>
                      <a:pt x="122" y="551"/>
                    </a:cubicBezTo>
                    <a:cubicBezTo>
                      <a:pt x="123" y="551"/>
                      <a:pt x="125" y="552"/>
                      <a:pt x="126" y="553"/>
                    </a:cubicBezTo>
                    <a:cubicBezTo>
                      <a:pt x="126" y="553"/>
                      <a:pt x="127" y="553"/>
                      <a:pt x="127" y="553"/>
                    </a:cubicBezTo>
                    <a:cubicBezTo>
                      <a:pt x="127" y="553"/>
                      <a:pt x="127" y="553"/>
                      <a:pt x="127" y="553"/>
                    </a:cubicBezTo>
                    <a:cubicBezTo>
                      <a:pt x="127" y="553"/>
                      <a:pt x="127" y="552"/>
                      <a:pt x="128" y="552"/>
                    </a:cubicBezTo>
                    <a:cubicBezTo>
                      <a:pt x="128" y="552"/>
                      <a:pt x="128" y="552"/>
                      <a:pt x="128" y="552"/>
                    </a:cubicBezTo>
                    <a:cubicBezTo>
                      <a:pt x="129" y="552"/>
                      <a:pt x="130" y="552"/>
                      <a:pt x="130" y="552"/>
                    </a:cubicBezTo>
                    <a:cubicBezTo>
                      <a:pt x="131" y="552"/>
                      <a:pt x="131" y="552"/>
                      <a:pt x="132" y="552"/>
                    </a:cubicBezTo>
                    <a:cubicBezTo>
                      <a:pt x="132" y="552"/>
                      <a:pt x="132" y="552"/>
                      <a:pt x="133" y="552"/>
                    </a:cubicBezTo>
                    <a:cubicBezTo>
                      <a:pt x="133" y="552"/>
                      <a:pt x="134" y="553"/>
                      <a:pt x="134" y="553"/>
                    </a:cubicBezTo>
                    <a:cubicBezTo>
                      <a:pt x="134" y="552"/>
                      <a:pt x="135" y="552"/>
                      <a:pt x="135" y="552"/>
                    </a:cubicBezTo>
                    <a:cubicBezTo>
                      <a:pt x="135" y="552"/>
                      <a:pt x="135" y="552"/>
                      <a:pt x="135" y="552"/>
                    </a:cubicBezTo>
                    <a:cubicBezTo>
                      <a:pt x="135" y="552"/>
                      <a:pt x="135" y="553"/>
                      <a:pt x="136" y="553"/>
                    </a:cubicBezTo>
                    <a:cubicBezTo>
                      <a:pt x="136" y="554"/>
                      <a:pt x="136" y="554"/>
                      <a:pt x="137" y="554"/>
                    </a:cubicBezTo>
                    <a:cubicBezTo>
                      <a:pt x="137" y="554"/>
                      <a:pt x="137" y="554"/>
                      <a:pt x="137" y="554"/>
                    </a:cubicBezTo>
                    <a:cubicBezTo>
                      <a:pt x="138" y="554"/>
                      <a:pt x="138" y="554"/>
                      <a:pt x="138" y="554"/>
                    </a:cubicBezTo>
                    <a:cubicBezTo>
                      <a:pt x="138" y="555"/>
                      <a:pt x="138" y="555"/>
                      <a:pt x="138" y="555"/>
                    </a:cubicBezTo>
                    <a:cubicBezTo>
                      <a:pt x="138" y="555"/>
                      <a:pt x="139" y="555"/>
                      <a:pt x="139" y="555"/>
                    </a:cubicBezTo>
                    <a:cubicBezTo>
                      <a:pt x="139" y="555"/>
                      <a:pt x="140" y="555"/>
                      <a:pt x="140" y="555"/>
                    </a:cubicBezTo>
                    <a:cubicBezTo>
                      <a:pt x="140" y="555"/>
                      <a:pt x="140" y="553"/>
                      <a:pt x="141" y="553"/>
                    </a:cubicBezTo>
                    <a:cubicBezTo>
                      <a:pt x="142" y="553"/>
                      <a:pt x="142" y="553"/>
                      <a:pt x="143" y="553"/>
                    </a:cubicBezTo>
                    <a:cubicBezTo>
                      <a:pt x="143" y="553"/>
                      <a:pt x="144" y="553"/>
                      <a:pt x="144" y="553"/>
                    </a:cubicBezTo>
                    <a:cubicBezTo>
                      <a:pt x="145" y="552"/>
                      <a:pt x="145" y="552"/>
                      <a:pt x="145" y="551"/>
                    </a:cubicBezTo>
                    <a:cubicBezTo>
                      <a:pt x="145" y="551"/>
                      <a:pt x="145" y="550"/>
                      <a:pt x="145" y="550"/>
                    </a:cubicBezTo>
                    <a:cubicBezTo>
                      <a:pt x="145" y="550"/>
                      <a:pt x="146" y="550"/>
                      <a:pt x="147" y="550"/>
                    </a:cubicBezTo>
                    <a:cubicBezTo>
                      <a:pt x="147" y="551"/>
                      <a:pt x="148" y="551"/>
                      <a:pt x="148" y="552"/>
                    </a:cubicBezTo>
                    <a:cubicBezTo>
                      <a:pt x="148" y="552"/>
                      <a:pt x="150" y="553"/>
                      <a:pt x="150" y="554"/>
                    </a:cubicBezTo>
                    <a:cubicBezTo>
                      <a:pt x="151" y="554"/>
                      <a:pt x="151" y="554"/>
                      <a:pt x="152" y="554"/>
                    </a:cubicBezTo>
                    <a:cubicBezTo>
                      <a:pt x="152" y="555"/>
                      <a:pt x="153" y="555"/>
                      <a:pt x="153" y="555"/>
                    </a:cubicBezTo>
                    <a:cubicBezTo>
                      <a:pt x="154" y="555"/>
                      <a:pt x="154" y="556"/>
                      <a:pt x="155" y="556"/>
                    </a:cubicBezTo>
                    <a:cubicBezTo>
                      <a:pt x="155" y="556"/>
                      <a:pt x="157" y="555"/>
                      <a:pt x="158" y="555"/>
                    </a:cubicBezTo>
                    <a:cubicBezTo>
                      <a:pt x="158" y="555"/>
                      <a:pt x="160" y="556"/>
                      <a:pt x="160" y="556"/>
                    </a:cubicBezTo>
                    <a:cubicBezTo>
                      <a:pt x="161" y="556"/>
                      <a:pt x="162" y="557"/>
                      <a:pt x="162" y="557"/>
                    </a:cubicBezTo>
                    <a:cubicBezTo>
                      <a:pt x="162" y="558"/>
                      <a:pt x="162" y="558"/>
                      <a:pt x="162" y="559"/>
                    </a:cubicBezTo>
                    <a:cubicBezTo>
                      <a:pt x="162" y="560"/>
                      <a:pt x="161" y="561"/>
                      <a:pt x="161" y="562"/>
                    </a:cubicBezTo>
                    <a:cubicBezTo>
                      <a:pt x="161" y="562"/>
                      <a:pt x="161" y="563"/>
                      <a:pt x="161" y="563"/>
                    </a:cubicBezTo>
                    <a:cubicBezTo>
                      <a:pt x="161" y="564"/>
                      <a:pt x="162" y="565"/>
                      <a:pt x="162" y="565"/>
                    </a:cubicBezTo>
                    <a:cubicBezTo>
                      <a:pt x="162" y="566"/>
                      <a:pt x="162" y="566"/>
                      <a:pt x="162" y="567"/>
                    </a:cubicBezTo>
                    <a:cubicBezTo>
                      <a:pt x="163" y="567"/>
                      <a:pt x="163" y="567"/>
                      <a:pt x="163" y="567"/>
                    </a:cubicBezTo>
                    <a:cubicBezTo>
                      <a:pt x="164" y="568"/>
                      <a:pt x="164" y="568"/>
                      <a:pt x="164" y="569"/>
                    </a:cubicBezTo>
                    <a:cubicBezTo>
                      <a:pt x="165" y="570"/>
                      <a:pt x="164" y="571"/>
                      <a:pt x="164" y="571"/>
                    </a:cubicBezTo>
                    <a:cubicBezTo>
                      <a:pt x="163" y="572"/>
                      <a:pt x="162" y="572"/>
                      <a:pt x="162" y="572"/>
                    </a:cubicBezTo>
                    <a:cubicBezTo>
                      <a:pt x="161" y="572"/>
                      <a:pt x="160" y="572"/>
                      <a:pt x="159" y="571"/>
                    </a:cubicBezTo>
                    <a:cubicBezTo>
                      <a:pt x="159" y="571"/>
                      <a:pt x="157" y="569"/>
                      <a:pt x="157" y="568"/>
                    </a:cubicBezTo>
                    <a:cubicBezTo>
                      <a:pt x="156" y="568"/>
                      <a:pt x="156" y="568"/>
                      <a:pt x="154" y="569"/>
                    </a:cubicBezTo>
                    <a:cubicBezTo>
                      <a:pt x="154" y="569"/>
                      <a:pt x="154" y="569"/>
                      <a:pt x="154" y="569"/>
                    </a:cubicBezTo>
                    <a:cubicBezTo>
                      <a:pt x="154" y="569"/>
                      <a:pt x="154" y="569"/>
                      <a:pt x="154" y="570"/>
                    </a:cubicBezTo>
                    <a:cubicBezTo>
                      <a:pt x="154" y="571"/>
                      <a:pt x="154" y="571"/>
                      <a:pt x="154" y="571"/>
                    </a:cubicBezTo>
                    <a:cubicBezTo>
                      <a:pt x="154" y="572"/>
                      <a:pt x="155" y="573"/>
                      <a:pt x="155" y="573"/>
                    </a:cubicBezTo>
                    <a:cubicBezTo>
                      <a:pt x="155" y="574"/>
                      <a:pt x="155" y="575"/>
                      <a:pt x="155" y="575"/>
                    </a:cubicBezTo>
                    <a:cubicBezTo>
                      <a:pt x="155" y="576"/>
                      <a:pt x="156" y="576"/>
                      <a:pt x="156" y="577"/>
                    </a:cubicBezTo>
                    <a:cubicBezTo>
                      <a:pt x="156" y="577"/>
                      <a:pt x="156" y="577"/>
                      <a:pt x="156" y="577"/>
                    </a:cubicBezTo>
                    <a:cubicBezTo>
                      <a:pt x="156" y="577"/>
                      <a:pt x="155" y="577"/>
                      <a:pt x="154" y="577"/>
                    </a:cubicBezTo>
                    <a:cubicBezTo>
                      <a:pt x="154" y="577"/>
                      <a:pt x="153" y="577"/>
                      <a:pt x="153" y="577"/>
                    </a:cubicBezTo>
                    <a:cubicBezTo>
                      <a:pt x="153" y="578"/>
                      <a:pt x="152" y="578"/>
                      <a:pt x="152" y="578"/>
                    </a:cubicBezTo>
                    <a:cubicBezTo>
                      <a:pt x="151" y="579"/>
                      <a:pt x="151" y="578"/>
                      <a:pt x="150" y="578"/>
                    </a:cubicBezTo>
                    <a:cubicBezTo>
                      <a:pt x="150" y="579"/>
                      <a:pt x="150" y="579"/>
                      <a:pt x="150" y="579"/>
                    </a:cubicBezTo>
                    <a:cubicBezTo>
                      <a:pt x="150" y="579"/>
                      <a:pt x="150" y="579"/>
                      <a:pt x="150" y="579"/>
                    </a:cubicBezTo>
                    <a:cubicBezTo>
                      <a:pt x="150" y="579"/>
                      <a:pt x="150" y="579"/>
                      <a:pt x="150" y="579"/>
                    </a:cubicBezTo>
                    <a:cubicBezTo>
                      <a:pt x="150" y="579"/>
                      <a:pt x="150" y="579"/>
                      <a:pt x="150" y="580"/>
                    </a:cubicBezTo>
                    <a:cubicBezTo>
                      <a:pt x="150" y="580"/>
                      <a:pt x="150" y="580"/>
                      <a:pt x="150" y="580"/>
                    </a:cubicBezTo>
                    <a:cubicBezTo>
                      <a:pt x="150" y="580"/>
                      <a:pt x="150" y="580"/>
                      <a:pt x="150" y="580"/>
                    </a:cubicBezTo>
                    <a:cubicBezTo>
                      <a:pt x="150" y="580"/>
                      <a:pt x="150" y="581"/>
                      <a:pt x="150" y="582"/>
                    </a:cubicBezTo>
                    <a:cubicBezTo>
                      <a:pt x="150" y="582"/>
                      <a:pt x="150" y="583"/>
                      <a:pt x="149" y="583"/>
                    </a:cubicBezTo>
                    <a:cubicBezTo>
                      <a:pt x="149" y="584"/>
                      <a:pt x="149" y="584"/>
                      <a:pt x="149" y="584"/>
                    </a:cubicBezTo>
                    <a:cubicBezTo>
                      <a:pt x="149" y="584"/>
                      <a:pt x="149" y="584"/>
                      <a:pt x="148" y="584"/>
                    </a:cubicBezTo>
                    <a:cubicBezTo>
                      <a:pt x="148" y="584"/>
                      <a:pt x="148" y="584"/>
                      <a:pt x="147" y="584"/>
                    </a:cubicBezTo>
                    <a:cubicBezTo>
                      <a:pt x="147" y="584"/>
                      <a:pt x="147" y="584"/>
                      <a:pt x="146" y="584"/>
                    </a:cubicBezTo>
                    <a:cubicBezTo>
                      <a:pt x="146" y="584"/>
                      <a:pt x="145" y="585"/>
                      <a:pt x="145" y="585"/>
                    </a:cubicBezTo>
                    <a:cubicBezTo>
                      <a:pt x="144" y="585"/>
                      <a:pt x="144" y="585"/>
                      <a:pt x="144" y="585"/>
                    </a:cubicBezTo>
                    <a:cubicBezTo>
                      <a:pt x="144" y="585"/>
                      <a:pt x="143" y="586"/>
                      <a:pt x="143" y="586"/>
                    </a:cubicBezTo>
                    <a:cubicBezTo>
                      <a:pt x="143" y="586"/>
                      <a:pt x="143" y="586"/>
                      <a:pt x="143" y="586"/>
                    </a:cubicBezTo>
                    <a:cubicBezTo>
                      <a:pt x="143" y="587"/>
                      <a:pt x="144" y="587"/>
                      <a:pt x="144" y="587"/>
                    </a:cubicBezTo>
                    <a:cubicBezTo>
                      <a:pt x="144" y="588"/>
                      <a:pt x="144" y="588"/>
                      <a:pt x="144" y="588"/>
                    </a:cubicBezTo>
                    <a:cubicBezTo>
                      <a:pt x="144" y="588"/>
                      <a:pt x="145" y="588"/>
                      <a:pt x="145" y="589"/>
                    </a:cubicBezTo>
                    <a:cubicBezTo>
                      <a:pt x="145" y="592"/>
                      <a:pt x="147" y="598"/>
                      <a:pt x="147" y="601"/>
                    </a:cubicBezTo>
                    <a:cubicBezTo>
                      <a:pt x="147" y="602"/>
                      <a:pt x="148" y="601"/>
                      <a:pt x="148" y="602"/>
                    </a:cubicBezTo>
                    <a:cubicBezTo>
                      <a:pt x="147" y="602"/>
                      <a:pt x="146" y="603"/>
                      <a:pt x="146" y="604"/>
                    </a:cubicBezTo>
                    <a:cubicBezTo>
                      <a:pt x="146" y="605"/>
                      <a:pt x="146" y="605"/>
                      <a:pt x="147" y="606"/>
                    </a:cubicBezTo>
                    <a:cubicBezTo>
                      <a:pt x="147" y="606"/>
                      <a:pt x="148" y="607"/>
                      <a:pt x="148" y="608"/>
                    </a:cubicBezTo>
                    <a:cubicBezTo>
                      <a:pt x="148" y="608"/>
                      <a:pt x="147" y="608"/>
                      <a:pt x="147" y="608"/>
                    </a:cubicBezTo>
                    <a:cubicBezTo>
                      <a:pt x="147" y="609"/>
                      <a:pt x="146" y="609"/>
                      <a:pt x="146" y="609"/>
                    </a:cubicBezTo>
                    <a:cubicBezTo>
                      <a:pt x="146" y="610"/>
                      <a:pt x="145" y="610"/>
                      <a:pt x="145" y="611"/>
                    </a:cubicBezTo>
                    <a:cubicBezTo>
                      <a:pt x="145" y="611"/>
                      <a:pt x="144" y="612"/>
                      <a:pt x="143" y="612"/>
                    </a:cubicBezTo>
                    <a:cubicBezTo>
                      <a:pt x="143" y="612"/>
                      <a:pt x="142" y="612"/>
                      <a:pt x="142" y="613"/>
                    </a:cubicBezTo>
                    <a:cubicBezTo>
                      <a:pt x="142" y="613"/>
                      <a:pt x="141" y="614"/>
                      <a:pt x="141" y="614"/>
                    </a:cubicBezTo>
                    <a:cubicBezTo>
                      <a:pt x="141" y="615"/>
                      <a:pt x="140" y="616"/>
                      <a:pt x="139" y="616"/>
                    </a:cubicBezTo>
                    <a:cubicBezTo>
                      <a:pt x="138" y="616"/>
                      <a:pt x="137" y="616"/>
                      <a:pt x="137" y="617"/>
                    </a:cubicBezTo>
                    <a:cubicBezTo>
                      <a:pt x="137" y="617"/>
                      <a:pt x="138" y="618"/>
                      <a:pt x="138" y="618"/>
                    </a:cubicBezTo>
                    <a:cubicBezTo>
                      <a:pt x="138" y="619"/>
                      <a:pt x="139" y="619"/>
                      <a:pt x="139" y="620"/>
                    </a:cubicBezTo>
                    <a:cubicBezTo>
                      <a:pt x="139" y="621"/>
                      <a:pt x="138" y="621"/>
                      <a:pt x="138" y="621"/>
                    </a:cubicBezTo>
                    <a:cubicBezTo>
                      <a:pt x="137" y="622"/>
                      <a:pt x="137" y="621"/>
                      <a:pt x="137" y="622"/>
                    </a:cubicBezTo>
                    <a:cubicBezTo>
                      <a:pt x="137" y="623"/>
                      <a:pt x="136" y="623"/>
                      <a:pt x="136" y="623"/>
                    </a:cubicBezTo>
                    <a:cubicBezTo>
                      <a:pt x="136" y="624"/>
                      <a:pt x="135" y="624"/>
                      <a:pt x="135" y="625"/>
                    </a:cubicBezTo>
                    <a:cubicBezTo>
                      <a:pt x="135" y="626"/>
                      <a:pt x="135" y="627"/>
                      <a:pt x="135" y="627"/>
                    </a:cubicBezTo>
                    <a:cubicBezTo>
                      <a:pt x="134" y="627"/>
                      <a:pt x="135" y="628"/>
                      <a:pt x="135" y="629"/>
                    </a:cubicBezTo>
                    <a:cubicBezTo>
                      <a:pt x="135" y="629"/>
                      <a:pt x="134" y="630"/>
                      <a:pt x="134" y="630"/>
                    </a:cubicBezTo>
                    <a:cubicBezTo>
                      <a:pt x="133" y="631"/>
                      <a:pt x="132" y="630"/>
                      <a:pt x="132" y="631"/>
                    </a:cubicBezTo>
                    <a:cubicBezTo>
                      <a:pt x="132" y="632"/>
                      <a:pt x="131" y="633"/>
                      <a:pt x="131" y="633"/>
                    </a:cubicBezTo>
                    <a:cubicBezTo>
                      <a:pt x="131" y="633"/>
                      <a:pt x="130" y="634"/>
                      <a:pt x="130" y="634"/>
                    </a:cubicBezTo>
                    <a:cubicBezTo>
                      <a:pt x="130" y="635"/>
                      <a:pt x="129" y="635"/>
                      <a:pt x="130" y="636"/>
                    </a:cubicBezTo>
                    <a:cubicBezTo>
                      <a:pt x="130" y="636"/>
                      <a:pt x="131" y="636"/>
                      <a:pt x="131" y="636"/>
                    </a:cubicBezTo>
                    <a:cubicBezTo>
                      <a:pt x="131" y="636"/>
                      <a:pt x="131" y="637"/>
                      <a:pt x="131" y="637"/>
                    </a:cubicBezTo>
                    <a:cubicBezTo>
                      <a:pt x="130" y="637"/>
                      <a:pt x="130" y="637"/>
                      <a:pt x="130" y="637"/>
                    </a:cubicBezTo>
                    <a:cubicBezTo>
                      <a:pt x="129" y="637"/>
                      <a:pt x="129" y="636"/>
                      <a:pt x="128" y="637"/>
                    </a:cubicBezTo>
                    <a:cubicBezTo>
                      <a:pt x="128" y="637"/>
                      <a:pt x="128" y="637"/>
                      <a:pt x="128" y="637"/>
                    </a:cubicBezTo>
                    <a:cubicBezTo>
                      <a:pt x="128" y="637"/>
                      <a:pt x="128" y="637"/>
                      <a:pt x="128" y="637"/>
                    </a:cubicBezTo>
                    <a:cubicBezTo>
                      <a:pt x="128" y="637"/>
                      <a:pt x="128" y="638"/>
                      <a:pt x="129" y="638"/>
                    </a:cubicBezTo>
                    <a:cubicBezTo>
                      <a:pt x="129" y="638"/>
                      <a:pt x="131" y="639"/>
                      <a:pt x="131" y="639"/>
                    </a:cubicBezTo>
                    <a:cubicBezTo>
                      <a:pt x="131" y="640"/>
                      <a:pt x="132" y="641"/>
                      <a:pt x="132" y="641"/>
                    </a:cubicBezTo>
                    <a:cubicBezTo>
                      <a:pt x="132" y="641"/>
                      <a:pt x="132" y="641"/>
                      <a:pt x="134" y="641"/>
                    </a:cubicBezTo>
                    <a:cubicBezTo>
                      <a:pt x="134" y="641"/>
                      <a:pt x="134" y="641"/>
                      <a:pt x="134" y="641"/>
                    </a:cubicBezTo>
                    <a:cubicBezTo>
                      <a:pt x="134" y="641"/>
                      <a:pt x="135" y="642"/>
                      <a:pt x="135" y="642"/>
                    </a:cubicBezTo>
                    <a:cubicBezTo>
                      <a:pt x="136" y="642"/>
                      <a:pt x="136" y="642"/>
                      <a:pt x="136" y="643"/>
                    </a:cubicBezTo>
                    <a:cubicBezTo>
                      <a:pt x="136" y="643"/>
                      <a:pt x="137" y="643"/>
                      <a:pt x="137" y="643"/>
                    </a:cubicBezTo>
                    <a:cubicBezTo>
                      <a:pt x="137" y="643"/>
                      <a:pt x="138" y="643"/>
                      <a:pt x="138" y="643"/>
                    </a:cubicBezTo>
                    <a:cubicBezTo>
                      <a:pt x="138" y="643"/>
                      <a:pt x="138" y="643"/>
                      <a:pt x="138" y="643"/>
                    </a:cubicBezTo>
                    <a:cubicBezTo>
                      <a:pt x="138" y="643"/>
                      <a:pt x="138" y="642"/>
                      <a:pt x="138" y="642"/>
                    </a:cubicBezTo>
                    <a:cubicBezTo>
                      <a:pt x="139" y="642"/>
                      <a:pt x="139" y="642"/>
                      <a:pt x="139" y="643"/>
                    </a:cubicBezTo>
                    <a:cubicBezTo>
                      <a:pt x="140" y="643"/>
                      <a:pt x="140" y="643"/>
                      <a:pt x="140" y="643"/>
                    </a:cubicBezTo>
                    <a:cubicBezTo>
                      <a:pt x="140" y="643"/>
                      <a:pt x="140" y="643"/>
                      <a:pt x="140" y="643"/>
                    </a:cubicBezTo>
                    <a:cubicBezTo>
                      <a:pt x="140" y="643"/>
                      <a:pt x="141" y="643"/>
                      <a:pt x="142" y="644"/>
                    </a:cubicBezTo>
                    <a:cubicBezTo>
                      <a:pt x="142" y="644"/>
                      <a:pt x="143" y="644"/>
                      <a:pt x="144" y="644"/>
                    </a:cubicBezTo>
                    <a:cubicBezTo>
                      <a:pt x="144" y="644"/>
                      <a:pt x="144" y="644"/>
                      <a:pt x="144" y="644"/>
                    </a:cubicBezTo>
                    <a:cubicBezTo>
                      <a:pt x="145" y="644"/>
                      <a:pt x="145" y="644"/>
                      <a:pt x="145" y="644"/>
                    </a:cubicBezTo>
                    <a:cubicBezTo>
                      <a:pt x="145" y="644"/>
                      <a:pt x="145" y="643"/>
                      <a:pt x="145" y="643"/>
                    </a:cubicBezTo>
                    <a:cubicBezTo>
                      <a:pt x="145" y="643"/>
                      <a:pt x="147" y="644"/>
                      <a:pt x="147" y="644"/>
                    </a:cubicBezTo>
                    <a:cubicBezTo>
                      <a:pt x="148" y="644"/>
                      <a:pt x="149" y="644"/>
                      <a:pt x="149" y="644"/>
                    </a:cubicBezTo>
                    <a:cubicBezTo>
                      <a:pt x="149" y="643"/>
                      <a:pt x="149" y="643"/>
                      <a:pt x="150" y="643"/>
                    </a:cubicBezTo>
                    <a:cubicBezTo>
                      <a:pt x="150" y="643"/>
                      <a:pt x="152" y="643"/>
                      <a:pt x="152" y="643"/>
                    </a:cubicBezTo>
                    <a:cubicBezTo>
                      <a:pt x="154" y="643"/>
                      <a:pt x="154" y="644"/>
                      <a:pt x="157" y="644"/>
                    </a:cubicBezTo>
                    <a:cubicBezTo>
                      <a:pt x="158" y="644"/>
                      <a:pt x="160" y="644"/>
                      <a:pt x="160" y="644"/>
                    </a:cubicBezTo>
                    <a:cubicBezTo>
                      <a:pt x="164" y="642"/>
                      <a:pt x="180" y="652"/>
                      <a:pt x="187" y="649"/>
                    </a:cubicBezTo>
                    <a:cubicBezTo>
                      <a:pt x="188" y="649"/>
                      <a:pt x="189" y="648"/>
                      <a:pt x="189" y="649"/>
                    </a:cubicBezTo>
                    <a:cubicBezTo>
                      <a:pt x="190" y="649"/>
                      <a:pt x="191" y="649"/>
                      <a:pt x="192" y="649"/>
                    </a:cubicBezTo>
                    <a:cubicBezTo>
                      <a:pt x="192" y="649"/>
                      <a:pt x="193" y="650"/>
                      <a:pt x="194" y="650"/>
                    </a:cubicBezTo>
                    <a:cubicBezTo>
                      <a:pt x="197" y="650"/>
                      <a:pt x="195" y="653"/>
                      <a:pt x="197" y="657"/>
                    </a:cubicBezTo>
                    <a:cubicBezTo>
                      <a:pt x="198" y="657"/>
                      <a:pt x="198" y="658"/>
                      <a:pt x="197" y="659"/>
                    </a:cubicBezTo>
                    <a:cubicBezTo>
                      <a:pt x="196" y="661"/>
                      <a:pt x="196" y="662"/>
                      <a:pt x="196" y="663"/>
                    </a:cubicBezTo>
                    <a:cubicBezTo>
                      <a:pt x="195" y="663"/>
                      <a:pt x="195" y="663"/>
                      <a:pt x="195" y="664"/>
                    </a:cubicBezTo>
                    <a:cubicBezTo>
                      <a:pt x="194" y="665"/>
                      <a:pt x="195" y="666"/>
                      <a:pt x="194" y="667"/>
                    </a:cubicBezTo>
                    <a:cubicBezTo>
                      <a:pt x="193" y="668"/>
                      <a:pt x="193" y="668"/>
                      <a:pt x="193" y="669"/>
                    </a:cubicBezTo>
                    <a:cubicBezTo>
                      <a:pt x="193" y="671"/>
                      <a:pt x="193" y="672"/>
                      <a:pt x="193" y="672"/>
                    </a:cubicBezTo>
                    <a:cubicBezTo>
                      <a:pt x="194" y="673"/>
                      <a:pt x="194" y="673"/>
                      <a:pt x="195" y="675"/>
                    </a:cubicBezTo>
                    <a:cubicBezTo>
                      <a:pt x="195" y="677"/>
                      <a:pt x="195" y="677"/>
                      <a:pt x="195" y="679"/>
                    </a:cubicBezTo>
                    <a:cubicBezTo>
                      <a:pt x="196" y="680"/>
                      <a:pt x="196" y="682"/>
                      <a:pt x="196" y="682"/>
                    </a:cubicBezTo>
                    <a:cubicBezTo>
                      <a:pt x="196" y="683"/>
                      <a:pt x="196" y="686"/>
                      <a:pt x="197" y="687"/>
                    </a:cubicBezTo>
                    <a:cubicBezTo>
                      <a:pt x="197" y="687"/>
                      <a:pt x="200" y="688"/>
                      <a:pt x="201" y="688"/>
                    </a:cubicBezTo>
                    <a:cubicBezTo>
                      <a:pt x="202" y="688"/>
                      <a:pt x="203" y="687"/>
                      <a:pt x="204" y="687"/>
                    </a:cubicBezTo>
                    <a:cubicBezTo>
                      <a:pt x="204" y="687"/>
                      <a:pt x="204" y="686"/>
                      <a:pt x="204" y="685"/>
                    </a:cubicBezTo>
                    <a:cubicBezTo>
                      <a:pt x="205" y="685"/>
                      <a:pt x="206" y="683"/>
                      <a:pt x="206" y="683"/>
                    </a:cubicBezTo>
                    <a:cubicBezTo>
                      <a:pt x="206" y="683"/>
                      <a:pt x="206" y="683"/>
                      <a:pt x="206" y="683"/>
                    </a:cubicBezTo>
                    <a:cubicBezTo>
                      <a:pt x="207" y="683"/>
                      <a:pt x="206" y="682"/>
                      <a:pt x="207" y="682"/>
                    </a:cubicBezTo>
                    <a:cubicBezTo>
                      <a:pt x="208" y="682"/>
                      <a:pt x="208" y="682"/>
                      <a:pt x="209" y="683"/>
                    </a:cubicBezTo>
                    <a:cubicBezTo>
                      <a:pt x="209" y="683"/>
                      <a:pt x="209" y="684"/>
                      <a:pt x="210" y="684"/>
                    </a:cubicBezTo>
                    <a:cubicBezTo>
                      <a:pt x="210" y="685"/>
                      <a:pt x="212" y="686"/>
                      <a:pt x="211" y="687"/>
                    </a:cubicBezTo>
                    <a:cubicBezTo>
                      <a:pt x="211" y="687"/>
                      <a:pt x="210" y="687"/>
                      <a:pt x="209" y="687"/>
                    </a:cubicBezTo>
                    <a:cubicBezTo>
                      <a:pt x="209" y="688"/>
                      <a:pt x="208" y="689"/>
                      <a:pt x="208" y="690"/>
                    </a:cubicBezTo>
                    <a:cubicBezTo>
                      <a:pt x="208" y="691"/>
                      <a:pt x="205" y="691"/>
                      <a:pt x="206" y="693"/>
                    </a:cubicBezTo>
                    <a:cubicBezTo>
                      <a:pt x="207" y="694"/>
                      <a:pt x="207" y="694"/>
                      <a:pt x="207" y="695"/>
                    </a:cubicBezTo>
                    <a:cubicBezTo>
                      <a:pt x="207" y="696"/>
                      <a:pt x="206" y="698"/>
                      <a:pt x="207" y="699"/>
                    </a:cubicBezTo>
                    <a:cubicBezTo>
                      <a:pt x="207" y="699"/>
                      <a:pt x="208" y="700"/>
                      <a:pt x="208" y="700"/>
                    </a:cubicBezTo>
                    <a:cubicBezTo>
                      <a:pt x="209" y="700"/>
                      <a:pt x="210" y="701"/>
                      <a:pt x="210" y="702"/>
                    </a:cubicBezTo>
                    <a:cubicBezTo>
                      <a:pt x="210" y="702"/>
                      <a:pt x="210" y="702"/>
                      <a:pt x="210" y="703"/>
                    </a:cubicBezTo>
                    <a:cubicBezTo>
                      <a:pt x="210" y="703"/>
                      <a:pt x="212" y="700"/>
                      <a:pt x="212" y="699"/>
                    </a:cubicBezTo>
                    <a:cubicBezTo>
                      <a:pt x="212" y="699"/>
                      <a:pt x="212" y="699"/>
                      <a:pt x="212" y="699"/>
                    </a:cubicBezTo>
                    <a:cubicBezTo>
                      <a:pt x="212" y="699"/>
                      <a:pt x="212" y="699"/>
                      <a:pt x="212" y="699"/>
                    </a:cubicBezTo>
                    <a:cubicBezTo>
                      <a:pt x="212" y="699"/>
                      <a:pt x="213" y="699"/>
                      <a:pt x="213" y="699"/>
                    </a:cubicBezTo>
                    <a:cubicBezTo>
                      <a:pt x="214" y="700"/>
                      <a:pt x="215" y="700"/>
                      <a:pt x="215" y="701"/>
                    </a:cubicBezTo>
                    <a:cubicBezTo>
                      <a:pt x="215" y="702"/>
                      <a:pt x="216" y="703"/>
                      <a:pt x="216" y="704"/>
                    </a:cubicBezTo>
                    <a:cubicBezTo>
                      <a:pt x="216" y="704"/>
                      <a:pt x="217" y="703"/>
                      <a:pt x="217" y="704"/>
                    </a:cubicBezTo>
                    <a:cubicBezTo>
                      <a:pt x="217" y="704"/>
                      <a:pt x="218" y="704"/>
                      <a:pt x="219" y="703"/>
                    </a:cubicBezTo>
                    <a:cubicBezTo>
                      <a:pt x="220" y="703"/>
                      <a:pt x="220" y="702"/>
                      <a:pt x="221" y="702"/>
                    </a:cubicBezTo>
                    <a:cubicBezTo>
                      <a:pt x="221" y="703"/>
                      <a:pt x="221" y="703"/>
                      <a:pt x="222" y="702"/>
                    </a:cubicBezTo>
                    <a:cubicBezTo>
                      <a:pt x="223" y="702"/>
                      <a:pt x="223" y="702"/>
                      <a:pt x="224" y="701"/>
                    </a:cubicBezTo>
                    <a:cubicBezTo>
                      <a:pt x="224" y="700"/>
                      <a:pt x="225" y="700"/>
                      <a:pt x="225" y="699"/>
                    </a:cubicBezTo>
                    <a:cubicBezTo>
                      <a:pt x="226" y="699"/>
                      <a:pt x="226" y="699"/>
                      <a:pt x="226" y="698"/>
                    </a:cubicBezTo>
                    <a:cubicBezTo>
                      <a:pt x="226" y="698"/>
                      <a:pt x="226" y="698"/>
                      <a:pt x="226" y="698"/>
                    </a:cubicBezTo>
                    <a:cubicBezTo>
                      <a:pt x="226" y="698"/>
                      <a:pt x="227" y="698"/>
                      <a:pt x="228" y="698"/>
                    </a:cubicBezTo>
                    <a:cubicBezTo>
                      <a:pt x="228" y="699"/>
                      <a:pt x="229" y="699"/>
                      <a:pt x="230" y="699"/>
                    </a:cubicBezTo>
                    <a:cubicBezTo>
                      <a:pt x="230" y="699"/>
                      <a:pt x="230" y="699"/>
                      <a:pt x="231" y="698"/>
                    </a:cubicBezTo>
                    <a:cubicBezTo>
                      <a:pt x="232" y="698"/>
                      <a:pt x="233" y="697"/>
                      <a:pt x="233" y="698"/>
                    </a:cubicBezTo>
                    <a:cubicBezTo>
                      <a:pt x="233" y="698"/>
                      <a:pt x="234" y="699"/>
                      <a:pt x="234" y="699"/>
                    </a:cubicBezTo>
                    <a:cubicBezTo>
                      <a:pt x="234" y="700"/>
                      <a:pt x="234" y="700"/>
                      <a:pt x="235" y="700"/>
                    </a:cubicBezTo>
                    <a:cubicBezTo>
                      <a:pt x="235" y="701"/>
                      <a:pt x="235" y="702"/>
                      <a:pt x="235" y="702"/>
                    </a:cubicBezTo>
                    <a:cubicBezTo>
                      <a:pt x="235" y="703"/>
                      <a:pt x="236" y="704"/>
                      <a:pt x="237" y="705"/>
                    </a:cubicBezTo>
                    <a:cubicBezTo>
                      <a:pt x="237" y="705"/>
                      <a:pt x="237" y="705"/>
                      <a:pt x="238" y="705"/>
                    </a:cubicBezTo>
                    <a:cubicBezTo>
                      <a:pt x="241" y="705"/>
                      <a:pt x="243" y="706"/>
                      <a:pt x="244" y="706"/>
                    </a:cubicBezTo>
                    <a:cubicBezTo>
                      <a:pt x="245" y="706"/>
                      <a:pt x="246" y="706"/>
                      <a:pt x="247" y="706"/>
                    </a:cubicBezTo>
                    <a:cubicBezTo>
                      <a:pt x="247" y="705"/>
                      <a:pt x="248" y="705"/>
                      <a:pt x="249" y="705"/>
                    </a:cubicBezTo>
                    <a:cubicBezTo>
                      <a:pt x="249" y="704"/>
                      <a:pt x="251" y="704"/>
                      <a:pt x="251" y="704"/>
                    </a:cubicBezTo>
                    <a:cubicBezTo>
                      <a:pt x="252" y="704"/>
                      <a:pt x="252" y="704"/>
                      <a:pt x="253" y="704"/>
                    </a:cubicBezTo>
                    <a:cubicBezTo>
                      <a:pt x="253" y="704"/>
                      <a:pt x="254" y="703"/>
                      <a:pt x="254" y="703"/>
                    </a:cubicBezTo>
                    <a:cubicBezTo>
                      <a:pt x="254" y="702"/>
                      <a:pt x="255" y="701"/>
                      <a:pt x="256" y="701"/>
                    </a:cubicBezTo>
                    <a:cubicBezTo>
                      <a:pt x="257" y="701"/>
                      <a:pt x="257" y="701"/>
                      <a:pt x="258" y="701"/>
                    </a:cubicBezTo>
                    <a:cubicBezTo>
                      <a:pt x="258" y="701"/>
                      <a:pt x="258" y="701"/>
                      <a:pt x="258" y="701"/>
                    </a:cubicBezTo>
                    <a:cubicBezTo>
                      <a:pt x="259" y="700"/>
                      <a:pt x="260" y="698"/>
                      <a:pt x="261" y="697"/>
                    </a:cubicBezTo>
                    <a:cubicBezTo>
                      <a:pt x="262" y="697"/>
                      <a:pt x="263" y="697"/>
                      <a:pt x="264" y="696"/>
                    </a:cubicBezTo>
                    <a:cubicBezTo>
                      <a:pt x="266" y="692"/>
                      <a:pt x="269" y="690"/>
                      <a:pt x="270" y="687"/>
                    </a:cubicBezTo>
                    <a:cubicBezTo>
                      <a:pt x="270" y="687"/>
                      <a:pt x="271" y="686"/>
                      <a:pt x="272" y="686"/>
                    </a:cubicBezTo>
                    <a:cubicBezTo>
                      <a:pt x="272" y="686"/>
                      <a:pt x="272" y="686"/>
                      <a:pt x="272" y="686"/>
                    </a:cubicBezTo>
                    <a:cubicBezTo>
                      <a:pt x="272" y="686"/>
                      <a:pt x="272" y="686"/>
                      <a:pt x="272" y="686"/>
                    </a:cubicBezTo>
                    <a:cubicBezTo>
                      <a:pt x="273" y="686"/>
                      <a:pt x="273" y="687"/>
                      <a:pt x="274" y="686"/>
                    </a:cubicBezTo>
                    <a:cubicBezTo>
                      <a:pt x="274" y="686"/>
                      <a:pt x="274" y="686"/>
                      <a:pt x="275" y="686"/>
                    </a:cubicBezTo>
                    <a:cubicBezTo>
                      <a:pt x="275" y="686"/>
                      <a:pt x="276" y="685"/>
                      <a:pt x="277" y="685"/>
                    </a:cubicBezTo>
                    <a:cubicBezTo>
                      <a:pt x="278" y="685"/>
                      <a:pt x="278" y="685"/>
                      <a:pt x="279" y="685"/>
                    </a:cubicBezTo>
                    <a:cubicBezTo>
                      <a:pt x="280" y="685"/>
                      <a:pt x="282" y="685"/>
                      <a:pt x="282" y="684"/>
                    </a:cubicBezTo>
                    <a:cubicBezTo>
                      <a:pt x="283" y="684"/>
                      <a:pt x="283" y="684"/>
                      <a:pt x="283" y="683"/>
                    </a:cubicBezTo>
                    <a:cubicBezTo>
                      <a:pt x="284" y="683"/>
                      <a:pt x="284" y="683"/>
                      <a:pt x="285" y="682"/>
                    </a:cubicBezTo>
                    <a:cubicBezTo>
                      <a:pt x="285" y="682"/>
                      <a:pt x="286" y="681"/>
                      <a:pt x="287" y="681"/>
                    </a:cubicBezTo>
                    <a:cubicBezTo>
                      <a:pt x="287" y="680"/>
                      <a:pt x="288" y="680"/>
                      <a:pt x="288" y="680"/>
                    </a:cubicBezTo>
                    <a:cubicBezTo>
                      <a:pt x="288" y="680"/>
                      <a:pt x="289" y="679"/>
                      <a:pt x="290" y="679"/>
                    </a:cubicBezTo>
                    <a:cubicBezTo>
                      <a:pt x="290" y="679"/>
                      <a:pt x="291" y="679"/>
                      <a:pt x="291" y="680"/>
                    </a:cubicBezTo>
                    <a:cubicBezTo>
                      <a:pt x="292" y="680"/>
                      <a:pt x="292" y="680"/>
                      <a:pt x="292" y="680"/>
                    </a:cubicBezTo>
                    <a:cubicBezTo>
                      <a:pt x="291" y="680"/>
                      <a:pt x="291" y="680"/>
                      <a:pt x="291" y="681"/>
                    </a:cubicBezTo>
                    <a:cubicBezTo>
                      <a:pt x="291" y="681"/>
                      <a:pt x="292" y="683"/>
                      <a:pt x="292" y="683"/>
                    </a:cubicBezTo>
                    <a:cubicBezTo>
                      <a:pt x="292" y="683"/>
                      <a:pt x="292" y="685"/>
                      <a:pt x="292" y="686"/>
                    </a:cubicBezTo>
                    <a:cubicBezTo>
                      <a:pt x="292" y="686"/>
                      <a:pt x="292" y="687"/>
                      <a:pt x="293" y="688"/>
                    </a:cubicBezTo>
                    <a:cubicBezTo>
                      <a:pt x="294" y="688"/>
                      <a:pt x="294" y="688"/>
                      <a:pt x="294" y="689"/>
                    </a:cubicBezTo>
                    <a:cubicBezTo>
                      <a:pt x="294" y="690"/>
                      <a:pt x="295" y="690"/>
                      <a:pt x="295" y="691"/>
                    </a:cubicBezTo>
                    <a:cubicBezTo>
                      <a:pt x="295" y="692"/>
                      <a:pt x="295" y="693"/>
                      <a:pt x="295" y="694"/>
                    </a:cubicBezTo>
                    <a:cubicBezTo>
                      <a:pt x="295" y="694"/>
                      <a:pt x="296" y="695"/>
                      <a:pt x="295" y="696"/>
                    </a:cubicBezTo>
                    <a:cubicBezTo>
                      <a:pt x="294" y="696"/>
                      <a:pt x="294" y="696"/>
                      <a:pt x="294" y="697"/>
                    </a:cubicBezTo>
                    <a:cubicBezTo>
                      <a:pt x="294" y="697"/>
                      <a:pt x="294" y="698"/>
                      <a:pt x="294" y="698"/>
                    </a:cubicBezTo>
                    <a:cubicBezTo>
                      <a:pt x="294" y="698"/>
                      <a:pt x="294" y="698"/>
                      <a:pt x="294" y="698"/>
                    </a:cubicBezTo>
                    <a:cubicBezTo>
                      <a:pt x="294" y="698"/>
                      <a:pt x="296" y="699"/>
                      <a:pt x="296" y="699"/>
                    </a:cubicBezTo>
                    <a:cubicBezTo>
                      <a:pt x="297" y="699"/>
                      <a:pt x="297" y="699"/>
                      <a:pt x="298" y="699"/>
                    </a:cubicBezTo>
                    <a:cubicBezTo>
                      <a:pt x="298" y="699"/>
                      <a:pt x="298" y="699"/>
                      <a:pt x="298" y="700"/>
                    </a:cubicBezTo>
                    <a:cubicBezTo>
                      <a:pt x="298" y="701"/>
                      <a:pt x="299" y="700"/>
                      <a:pt x="299" y="701"/>
                    </a:cubicBezTo>
                    <a:cubicBezTo>
                      <a:pt x="298" y="701"/>
                      <a:pt x="298" y="702"/>
                      <a:pt x="299" y="703"/>
                    </a:cubicBezTo>
                    <a:cubicBezTo>
                      <a:pt x="299" y="703"/>
                      <a:pt x="299" y="704"/>
                      <a:pt x="299" y="704"/>
                    </a:cubicBezTo>
                    <a:cubicBezTo>
                      <a:pt x="299" y="704"/>
                      <a:pt x="300" y="704"/>
                      <a:pt x="300" y="704"/>
                    </a:cubicBezTo>
                    <a:cubicBezTo>
                      <a:pt x="299" y="705"/>
                      <a:pt x="298" y="705"/>
                      <a:pt x="298" y="705"/>
                    </a:cubicBezTo>
                    <a:cubicBezTo>
                      <a:pt x="298" y="706"/>
                      <a:pt x="297" y="706"/>
                      <a:pt x="297" y="706"/>
                    </a:cubicBezTo>
                    <a:cubicBezTo>
                      <a:pt x="297" y="707"/>
                      <a:pt x="297" y="709"/>
                      <a:pt x="297" y="709"/>
                    </a:cubicBezTo>
                    <a:cubicBezTo>
                      <a:pt x="297" y="710"/>
                      <a:pt x="298" y="711"/>
                      <a:pt x="297" y="711"/>
                    </a:cubicBezTo>
                    <a:cubicBezTo>
                      <a:pt x="296" y="712"/>
                      <a:pt x="295" y="712"/>
                      <a:pt x="295" y="712"/>
                    </a:cubicBezTo>
                    <a:cubicBezTo>
                      <a:pt x="295" y="712"/>
                      <a:pt x="293" y="711"/>
                      <a:pt x="293" y="711"/>
                    </a:cubicBezTo>
                    <a:cubicBezTo>
                      <a:pt x="293" y="712"/>
                      <a:pt x="293" y="713"/>
                      <a:pt x="293" y="713"/>
                    </a:cubicBezTo>
                    <a:cubicBezTo>
                      <a:pt x="293" y="713"/>
                      <a:pt x="294" y="714"/>
                      <a:pt x="294" y="715"/>
                    </a:cubicBezTo>
                    <a:cubicBezTo>
                      <a:pt x="294" y="715"/>
                      <a:pt x="295" y="716"/>
                      <a:pt x="295" y="717"/>
                    </a:cubicBezTo>
                    <a:cubicBezTo>
                      <a:pt x="296" y="717"/>
                      <a:pt x="296" y="717"/>
                      <a:pt x="296" y="718"/>
                    </a:cubicBezTo>
                    <a:cubicBezTo>
                      <a:pt x="296" y="719"/>
                      <a:pt x="297" y="719"/>
                      <a:pt x="297" y="719"/>
                    </a:cubicBezTo>
                    <a:cubicBezTo>
                      <a:pt x="297" y="720"/>
                      <a:pt x="299" y="721"/>
                      <a:pt x="299" y="721"/>
                    </a:cubicBezTo>
                    <a:cubicBezTo>
                      <a:pt x="300" y="721"/>
                      <a:pt x="301" y="722"/>
                      <a:pt x="301" y="722"/>
                    </a:cubicBezTo>
                    <a:cubicBezTo>
                      <a:pt x="302" y="723"/>
                      <a:pt x="301" y="724"/>
                      <a:pt x="301" y="725"/>
                    </a:cubicBezTo>
                    <a:cubicBezTo>
                      <a:pt x="300" y="725"/>
                      <a:pt x="300" y="726"/>
                      <a:pt x="300" y="726"/>
                    </a:cubicBezTo>
                    <a:cubicBezTo>
                      <a:pt x="300" y="727"/>
                      <a:pt x="299" y="727"/>
                      <a:pt x="299" y="727"/>
                    </a:cubicBezTo>
                    <a:cubicBezTo>
                      <a:pt x="299" y="728"/>
                      <a:pt x="299" y="728"/>
                      <a:pt x="300" y="729"/>
                    </a:cubicBezTo>
                    <a:cubicBezTo>
                      <a:pt x="300" y="729"/>
                      <a:pt x="301" y="729"/>
                      <a:pt x="301" y="729"/>
                    </a:cubicBezTo>
                    <a:cubicBezTo>
                      <a:pt x="301" y="730"/>
                      <a:pt x="303" y="731"/>
                      <a:pt x="303" y="731"/>
                    </a:cubicBezTo>
                    <a:cubicBezTo>
                      <a:pt x="303" y="732"/>
                      <a:pt x="305" y="733"/>
                      <a:pt x="305" y="733"/>
                    </a:cubicBezTo>
                    <a:cubicBezTo>
                      <a:pt x="305" y="733"/>
                      <a:pt x="306" y="733"/>
                      <a:pt x="306" y="732"/>
                    </a:cubicBezTo>
                    <a:cubicBezTo>
                      <a:pt x="306" y="732"/>
                      <a:pt x="306" y="732"/>
                      <a:pt x="307" y="732"/>
                    </a:cubicBezTo>
                    <a:cubicBezTo>
                      <a:pt x="307" y="732"/>
                      <a:pt x="308" y="732"/>
                      <a:pt x="309" y="731"/>
                    </a:cubicBezTo>
                    <a:cubicBezTo>
                      <a:pt x="310" y="731"/>
                      <a:pt x="312" y="730"/>
                      <a:pt x="312" y="729"/>
                    </a:cubicBezTo>
                    <a:cubicBezTo>
                      <a:pt x="313" y="729"/>
                      <a:pt x="313" y="729"/>
                      <a:pt x="315" y="729"/>
                    </a:cubicBezTo>
                    <a:cubicBezTo>
                      <a:pt x="317" y="729"/>
                      <a:pt x="319" y="729"/>
                      <a:pt x="319" y="729"/>
                    </a:cubicBezTo>
                    <a:cubicBezTo>
                      <a:pt x="320" y="729"/>
                      <a:pt x="321" y="728"/>
                      <a:pt x="321" y="728"/>
                    </a:cubicBezTo>
                    <a:cubicBezTo>
                      <a:pt x="321" y="728"/>
                      <a:pt x="323" y="729"/>
                      <a:pt x="323" y="729"/>
                    </a:cubicBezTo>
                    <a:cubicBezTo>
                      <a:pt x="323" y="729"/>
                      <a:pt x="326" y="728"/>
                      <a:pt x="326" y="728"/>
                    </a:cubicBezTo>
                    <a:cubicBezTo>
                      <a:pt x="327" y="728"/>
                      <a:pt x="328" y="728"/>
                      <a:pt x="328" y="728"/>
                    </a:cubicBezTo>
                    <a:cubicBezTo>
                      <a:pt x="329" y="728"/>
                      <a:pt x="330" y="728"/>
                      <a:pt x="330" y="728"/>
                    </a:cubicBezTo>
                    <a:cubicBezTo>
                      <a:pt x="331" y="729"/>
                      <a:pt x="332" y="729"/>
                      <a:pt x="332" y="730"/>
                    </a:cubicBezTo>
                    <a:cubicBezTo>
                      <a:pt x="331" y="730"/>
                      <a:pt x="331" y="731"/>
                      <a:pt x="330" y="732"/>
                    </a:cubicBezTo>
                    <a:cubicBezTo>
                      <a:pt x="330" y="732"/>
                      <a:pt x="330" y="733"/>
                      <a:pt x="330" y="733"/>
                    </a:cubicBezTo>
                    <a:cubicBezTo>
                      <a:pt x="330" y="734"/>
                      <a:pt x="331" y="734"/>
                      <a:pt x="331" y="734"/>
                    </a:cubicBezTo>
                    <a:cubicBezTo>
                      <a:pt x="332" y="734"/>
                      <a:pt x="333" y="733"/>
                      <a:pt x="333" y="733"/>
                    </a:cubicBezTo>
                    <a:cubicBezTo>
                      <a:pt x="333" y="733"/>
                      <a:pt x="334" y="733"/>
                      <a:pt x="334" y="733"/>
                    </a:cubicBezTo>
                    <a:cubicBezTo>
                      <a:pt x="334" y="732"/>
                      <a:pt x="334" y="732"/>
                      <a:pt x="335" y="732"/>
                    </a:cubicBezTo>
                    <a:cubicBezTo>
                      <a:pt x="335" y="732"/>
                      <a:pt x="337" y="732"/>
                      <a:pt x="337" y="732"/>
                    </a:cubicBezTo>
                    <a:cubicBezTo>
                      <a:pt x="337" y="733"/>
                      <a:pt x="337" y="734"/>
                      <a:pt x="338" y="734"/>
                    </a:cubicBezTo>
                    <a:cubicBezTo>
                      <a:pt x="338" y="734"/>
                      <a:pt x="339" y="735"/>
                      <a:pt x="339" y="735"/>
                    </a:cubicBezTo>
                    <a:cubicBezTo>
                      <a:pt x="339" y="735"/>
                      <a:pt x="339" y="736"/>
                      <a:pt x="339" y="736"/>
                    </a:cubicBezTo>
                    <a:cubicBezTo>
                      <a:pt x="339" y="737"/>
                      <a:pt x="340" y="737"/>
                      <a:pt x="340" y="737"/>
                    </a:cubicBezTo>
                    <a:cubicBezTo>
                      <a:pt x="340" y="737"/>
                      <a:pt x="342" y="737"/>
                      <a:pt x="343" y="737"/>
                    </a:cubicBezTo>
                    <a:cubicBezTo>
                      <a:pt x="343" y="737"/>
                      <a:pt x="344" y="737"/>
                      <a:pt x="345" y="737"/>
                    </a:cubicBezTo>
                    <a:cubicBezTo>
                      <a:pt x="345" y="736"/>
                      <a:pt x="346" y="737"/>
                      <a:pt x="346" y="737"/>
                    </a:cubicBezTo>
                    <a:cubicBezTo>
                      <a:pt x="346" y="736"/>
                      <a:pt x="347" y="735"/>
                      <a:pt x="347" y="735"/>
                    </a:cubicBezTo>
                    <a:cubicBezTo>
                      <a:pt x="347" y="734"/>
                      <a:pt x="347" y="733"/>
                      <a:pt x="348" y="733"/>
                    </a:cubicBezTo>
                    <a:cubicBezTo>
                      <a:pt x="348" y="734"/>
                      <a:pt x="348" y="734"/>
                      <a:pt x="348" y="733"/>
                    </a:cubicBezTo>
                    <a:cubicBezTo>
                      <a:pt x="349" y="733"/>
                      <a:pt x="349" y="733"/>
                      <a:pt x="349" y="733"/>
                    </a:cubicBezTo>
                    <a:cubicBezTo>
                      <a:pt x="349" y="734"/>
                      <a:pt x="350" y="732"/>
                      <a:pt x="350" y="732"/>
                    </a:cubicBezTo>
                    <a:cubicBezTo>
                      <a:pt x="350" y="732"/>
                      <a:pt x="351" y="732"/>
                      <a:pt x="351" y="732"/>
                    </a:cubicBezTo>
                    <a:cubicBezTo>
                      <a:pt x="351" y="731"/>
                      <a:pt x="350" y="730"/>
                      <a:pt x="350" y="729"/>
                    </a:cubicBezTo>
                    <a:cubicBezTo>
                      <a:pt x="350" y="729"/>
                      <a:pt x="351" y="729"/>
                      <a:pt x="351" y="728"/>
                    </a:cubicBezTo>
                    <a:cubicBezTo>
                      <a:pt x="351" y="728"/>
                      <a:pt x="351" y="728"/>
                      <a:pt x="350" y="728"/>
                    </a:cubicBezTo>
                    <a:cubicBezTo>
                      <a:pt x="350" y="728"/>
                      <a:pt x="349" y="727"/>
                      <a:pt x="349" y="727"/>
                    </a:cubicBezTo>
                    <a:cubicBezTo>
                      <a:pt x="349" y="727"/>
                      <a:pt x="348" y="726"/>
                      <a:pt x="348" y="725"/>
                    </a:cubicBezTo>
                    <a:cubicBezTo>
                      <a:pt x="348" y="725"/>
                      <a:pt x="347" y="724"/>
                      <a:pt x="347" y="724"/>
                    </a:cubicBezTo>
                    <a:cubicBezTo>
                      <a:pt x="347" y="725"/>
                      <a:pt x="346" y="724"/>
                      <a:pt x="346" y="724"/>
                    </a:cubicBezTo>
                    <a:cubicBezTo>
                      <a:pt x="346" y="724"/>
                      <a:pt x="346" y="724"/>
                      <a:pt x="345" y="724"/>
                    </a:cubicBezTo>
                    <a:cubicBezTo>
                      <a:pt x="345" y="724"/>
                      <a:pt x="344" y="724"/>
                      <a:pt x="344" y="724"/>
                    </a:cubicBezTo>
                    <a:cubicBezTo>
                      <a:pt x="343" y="723"/>
                      <a:pt x="343" y="722"/>
                      <a:pt x="343" y="721"/>
                    </a:cubicBezTo>
                    <a:cubicBezTo>
                      <a:pt x="342" y="720"/>
                      <a:pt x="342" y="719"/>
                      <a:pt x="342" y="718"/>
                    </a:cubicBezTo>
                    <a:cubicBezTo>
                      <a:pt x="342" y="718"/>
                      <a:pt x="343" y="718"/>
                      <a:pt x="343" y="717"/>
                    </a:cubicBezTo>
                    <a:cubicBezTo>
                      <a:pt x="343" y="716"/>
                      <a:pt x="343" y="715"/>
                      <a:pt x="343" y="714"/>
                    </a:cubicBezTo>
                    <a:cubicBezTo>
                      <a:pt x="343" y="714"/>
                      <a:pt x="343" y="714"/>
                      <a:pt x="343" y="713"/>
                    </a:cubicBezTo>
                    <a:cubicBezTo>
                      <a:pt x="344" y="713"/>
                      <a:pt x="344" y="713"/>
                      <a:pt x="344" y="712"/>
                    </a:cubicBezTo>
                    <a:cubicBezTo>
                      <a:pt x="344" y="712"/>
                      <a:pt x="344" y="711"/>
                      <a:pt x="344" y="710"/>
                    </a:cubicBezTo>
                    <a:cubicBezTo>
                      <a:pt x="344" y="709"/>
                      <a:pt x="344" y="709"/>
                      <a:pt x="344" y="709"/>
                    </a:cubicBezTo>
                    <a:cubicBezTo>
                      <a:pt x="344" y="708"/>
                      <a:pt x="344" y="708"/>
                      <a:pt x="344" y="708"/>
                    </a:cubicBezTo>
                    <a:cubicBezTo>
                      <a:pt x="343" y="707"/>
                      <a:pt x="343" y="707"/>
                      <a:pt x="343" y="706"/>
                    </a:cubicBezTo>
                    <a:cubicBezTo>
                      <a:pt x="344" y="706"/>
                      <a:pt x="345" y="705"/>
                      <a:pt x="345" y="705"/>
                    </a:cubicBezTo>
                    <a:cubicBezTo>
                      <a:pt x="345" y="705"/>
                      <a:pt x="346" y="705"/>
                      <a:pt x="346" y="704"/>
                    </a:cubicBezTo>
                    <a:cubicBezTo>
                      <a:pt x="346" y="704"/>
                      <a:pt x="346" y="703"/>
                      <a:pt x="346" y="703"/>
                    </a:cubicBezTo>
                    <a:cubicBezTo>
                      <a:pt x="345" y="703"/>
                      <a:pt x="345" y="702"/>
                      <a:pt x="345" y="702"/>
                    </a:cubicBezTo>
                    <a:cubicBezTo>
                      <a:pt x="345" y="702"/>
                      <a:pt x="345" y="701"/>
                      <a:pt x="345" y="701"/>
                    </a:cubicBezTo>
                    <a:cubicBezTo>
                      <a:pt x="345" y="700"/>
                      <a:pt x="345" y="700"/>
                      <a:pt x="345" y="699"/>
                    </a:cubicBezTo>
                    <a:cubicBezTo>
                      <a:pt x="345" y="699"/>
                      <a:pt x="344" y="699"/>
                      <a:pt x="344" y="698"/>
                    </a:cubicBezTo>
                    <a:cubicBezTo>
                      <a:pt x="344" y="698"/>
                      <a:pt x="345" y="697"/>
                      <a:pt x="345" y="697"/>
                    </a:cubicBezTo>
                    <a:cubicBezTo>
                      <a:pt x="346" y="697"/>
                      <a:pt x="346" y="698"/>
                      <a:pt x="347" y="698"/>
                    </a:cubicBezTo>
                    <a:cubicBezTo>
                      <a:pt x="347" y="698"/>
                      <a:pt x="347" y="699"/>
                      <a:pt x="348" y="698"/>
                    </a:cubicBezTo>
                    <a:cubicBezTo>
                      <a:pt x="349" y="698"/>
                      <a:pt x="349" y="698"/>
                      <a:pt x="350" y="697"/>
                    </a:cubicBezTo>
                    <a:cubicBezTo>
                      <a:pt x="350" y="697"/>
                      <a:pt x="351" y="696"/>
                      <a:pt x="351" y="695"/>
                    </a:cubicBezTo>
                    <a:cubicBezTo>
                      <a:pt x="351" y="695"/>
                      <a:pt x="351" y="695"/>
                      <a:pt x="351" y="694"/>
                    </a:cubicBezTo>
                    <a:cubicBezTo>
                      <a:pt x="350" y="694"/>
                      <a:pt x="350" y="694"/>
                      <a:pt x="350" y="693"/>
                    </a:cubicBezTo>
                    <a:cubicBezTo>
                      <a:pt x="350" y="693"/>
                      <a:pt x="350" y="692"/>
                      <a:pt x="349" y="692"/>
                    </a:cubicBezTo>
                    <a:cubicBezTo>
                      <a:pt x="348" y="692"/>
                      <a:pt x="348" y="693"/>
                      <a:pt x="348" y="693"/>
                    </a:cubicBezTo>
                    <a:cubicBezTo>
                      <a:pt x="347" y="693"/>
                      <a:pt x="347" y="692"/>
                      <a:pt x="347" y="692"/>
                    </a:cubicBezTo>
                    <a:cubicBezTo>
                      <a:pt x="347" y="692"/>
                      <a:pt x="347" y="691"/>
                      <a:pt x="346" y="691"/>
                    </a:cubicBezTo>
                    <a:cubicBezTo>
                      <a:pt x="346" y="690"/>
                      <a:pt x="346" y="689"/>
                      <a:pt x="346" y="688"/>
                    </a:cubicBezTo>
                    <a:cubicBezTo>
                      <a:pt x="346" y="688"/>
                      <a:pt x="346" y="686"/>
                      <a:pt x="346" y="685"/>
                    </a:cubicBezTo>
                    <a:cubicBezTo>
                      <a:pt x="345" y="685"/>
                      <a:pt x="345" y="685"/>
                      <a:pt x="345" y="684"/>
                    </a:cubicBezTo>
                    <a:cubicBezTo>
                      <a:pt x="344" y="683"/>
                      <a:pt x="345" y="683"/>
                      <a:pt x="345" y="682"/>
                    </a:cubicBezTo>
                    <a:cubicBezTo>
                      <a:pt x="345" y="682"/>
                      <a:pt x="346" y="681"/>
                      <a:pt x="346" y="680"/>
                    </a:cubicBezTo>
                    <a:cubicBezTo>
                      <a:pt x="346" y="680"/>
                      <a:pt x="345" y="679"/>
                      <a:pt x="346" y="678"/>
                    </a:cubicBezTo>
                    <a:cubicBezTo>
                      <a:pt x="347" y="677"/>
                      <a:pt x="347" y="676"/>
                      <a:pt x="347" y="676"/>
                    </a:cubicBezTo>
                    <a:cubicBezTo>
                      <a:pt x="347" y="675"/>
                      <a:pt x="347" y="675"/>
                      <a:pt x="346" y="675"/>
                    </a:cubicBezTo>
                    <a:cubicBezTo>
                      <a:pt x="345" y="675"/>
                      <a:pt x="344" y="671"/>
                      <a:pt x="344" y="670"/>
                    </a:cubicBezTo>
                    <a:cubicBezTo>
                      <a:pt x="344" y="670"/>
                      <a:pt x="344" y="673"/>
                      <a:pt x="344" y="672"/>
                    </a:cubicBezTo>
                    <a:cubicBezTo>
                      <a:pt x="344" y="672"/>
                      <a:pt x="345" y="671"/>
                      <a:pt x="343" y="671"/>
                    </a:cubicBezTo>
                    <a:cubicBezTo>
                      <a:pt x="342" y="671"/>
                      <a:pt x="341" y="670"/>
                      <a:pt x="341" y="669"/>
                    </a:cubicBezTo>
                    <a:cubicBezTo>
                      <a:pt x="341" y="668"/>
                      <a:pt x="341" y="668"/>
                      <a:pt x="341" y="667"/>
                    </a:cubicBezTo>
                    <a:cubicBezTo>
                      <a:pt x="341" y="667"/>
                      <a:pt x="341" y="666"/>
                      <a:pt x="341" y="665"/>
                    </a:cubicBezTo>
                    <a:cubicBezTo>
                      <a:pt x="340" y="665"/>
                      <a:pt x="340" y="665"/>
                      <a:pt x="340" y="665"/>
                    </a:cubicBezTo>
                    <a:cubicBezTo>
                      <a:pt x="339" y="665"/>
                      <a:pt x="338" y="666"/>
                      <a:pt x="338" y="666"/>
                    </a:cubicBezTo>
                    <a:cubicBezTo>
                      <a:pt x="338" y="665"/>
                      <a:pt x="337" y="664"/>
                      <a:pt x="336" y="664"/>
                    </a:cubicBezTo>
                    <a:cubicBezTo>
                      <a:pt x="335" y="663"/>
                      <a:pt x="334" y="663"/>
                      <a:pt x="334" y="663"/>
                    </a:cubicBezTo>
                    <a:cubicBezTo>
                      <a:pt x="334" y="663"/>
                      <a:pt x="333" y="663"/>
                      <a:pt x="333" y="663"/>
                    </a:cubicBezTo>
                    <a:cubicBezTo>
                      <a:pt x="334" y="662"/>
                      <a:pt x="334" y="662"/>
                      <a:pt x="334" y="661"/>
                    </a:cubicBezTo>
                    <a:cubicBezTo>
                      <a:pt x="334" y="661"/>
                      <a:pt x="334" y="660"/>
                      <a:pt x="334" y="660"/>
                    </a:cubicBezTo>
                    <a:cubicBezTo>
                      <a:pt x="334" y="660"/>
                      <a:pt x="335" y="660"/>
                      <a:pt x="335" y="659"/>
                    </a:cubicBezTo>
                    <a:cubicBezTo>
                      <a:pt x="335" y="659"/>
                      <a:pt x="334" y="658"/>
                      <a:pt x="334" y="657"/>
                    </a:cubicBezTo>
                    <a:cubicBezTo>
                      <a:pt x="334" y="657"/>
                      <a:pt x="334" y="657"/>
                      <a:pt x="334" y="656"/>
                    </a:cubicBezTo>
                    <a:cubicBezTo>
                      <a:pt x="334" y="655"/>
                      <a:pt x="333" y="654"/>
                      <a:pt x="332" y="654"/>
                    </a:cubicBezTo>
                    <a:cubicBezTo>
                      <a:pt x="332" y="653"/>
                      <a:pt x="333" y="653"/>
                      <a:pt x="333" y="653"/>
                    </a:cubicBezTo>
                    <a:cubicBezTo>
                      <a:pt x="332" y="652"/>
                      <a:pt x="331" y="651"/>
                      <a:pt x="331" y="651"/>
                    </a:cubicBezTo>
                    <a:cubicBezTo>
                      <a:pt x="332" y="650"/>
                      <a:pt x="332" y="650"/>
                      <a:pt x="332" y="650"/>
                    </a:cubicBezTo>
                    <a:cubicBezTo>
                      <a:pt x="333" y="650"/>
                      <a:pt x="334" y="650"/>
                      <a:pt x="334" y="649"/>
                    </a:cubicBezTo>
                    <a:cubicBezTo>
                      <a:pt x="334" y="649"/>
                      <a:pt x="333" y="647"/>
                      <a:pt x="333" y="647"/>
                    </a:cubicBezTo>
                    <a:cubicBezTo>
                      <a:pt x="333" y="646"/>
                      <a:pt x="333" y="645"/>
                      <a:pt x="332" y="644"/>
                    </a:cubicBezTo>
                    <a:cubicBezTo>
                      <a:pt x="332" y="643"/>
                      <a:pt x="331" y="643"/>
                      <a:pt x="331" y="642"/>
                    </a:cubicBezTo>
                    <a:cubicBezTo>
                      <a:pt x="331" y="641"/>
                      <a:pt x="331" y="641"/>
                      <a:pt x="330" y="640"/>
                    </a:cubicBezTo>
                    <a:cubicBezTo>
                      <a:pt x="330" y="640"/>
                      <a:pt x="329" y="639"/>
                      <a:pt x="329" y="639"/>
                    </a:cubicBezTo>
                    <a:cubicBezTo>
                      <a:pt x="329" y="638"/>
                      <a:pt x="329" y="638"/>
                      <a:pt x="329" y="638"/>
                    </a:cubicBezTo>
                    <a:cubicBezTo>
                      <a:pt x="330" y="637"/>
                      <a:pt x="331" y="635"/>
                      <a:pt x="331" y="635"/>
                    </a:cubicBezTo>
                    <a:cubicBezTo>
                      <a:pt x="331" y="635"/>
                      <a:pt x="332" y="636"/>
                      <a:pt x="333" y="636"/>
                    </a:cubicBezTo>
                    <a:cubicBezTo>
                      <a:pt x="333" y="636"/>
                      <a:pt x="335" y="635"/>
                      <a:pt x="335" y="634"/>
                    </a:cubicBezTo>
                    <a:cubicBezTo>
                      <a:pt x="336" y="634"/>
                      <a:pt x="336" y="633"/>
                      <a:pt x="336" y="633"/>
                    </a:cubicBezTo>
                    <a:cubicBezTo>
                      <a:pt x="336" y="632"/>
                      <a:pt x="336" y="632"/>
                      <a:pt x="337" y="631"/>
                    </a:cubicBezTo>
                    <a:cubicBezTo>
                      <a:pt x="337" y="631"/>
                      <a:pt x="338" y="630"/>
                      <a:pt x="338" y="629"/>
                    </a:cubicBezTo>
                    <a:cubicBezTo>
                      <a:pt x="338" y="628"/>
                      <a:pt x="337" y="627"/>
                      <a:pt x="338" y="627"/>
                    </a:cubicBezTo>
                    <a:cubicBezTo>
                      <a:pt x="338" y="627"/>
                      <a:pt x="339" y="628"/>
                      <a:pt x="339" y="627"/>
                    </a:cubicBezTo>
                    <a:cubicBezTo>
                      <a:pt x="340" y="625"/>
                      <a:pt x="338" y="618"/>
                      <a:pt x="342" y="617"/>
                    </a:cubicBezTo>
                    <a:cubicBezTo>
                      <a:pt x="343" y="617"/>
                      <a:pt x="344" y="617"/>
                      <a:pt x="344" y="617"/>
                    </a:cubicBezTo>
                    <a:cubicBezTo>
                      <a:pt x="344" y="616"/>
                      <a:pt x="344" y="616"/>
                      <a:pt x="345" y="616"/>
                    </a:cubicBezTo>
                    <a:cubicBezTo>
                      <a:pt x="345" y="616"/>
                      <a:pt x="346" y="616"/>
                      <a:pt x="346" y="616"/>
                    </a:cubicBezTo>
                    <a:cubicBezTo>
                      <a:pt x="346" y="616"/>
                      <a:pt x="347" y="615"/>
                      <a:pt x="347" y="615"/>
                    </a:cubicBezTo>
                    <a:cubicBezTo>
                      <a:pt x="347" y="615"/>
                      <a:pt x="347" y="615"/>
                      <a:pt x="348" y="615"/>
                    </a:cubicBezTo>
                    <a:cubicBezTo>
                      <a:pt x="348" y="615"/>
                      <a:pt x="349" y="615"/>
                      <a:pt x="349" y="615"/>
                    </a:cubicBezTo>
                    <a:cubicBezTo>
                      <a:pt x="349" y="616"/>
                      <a:pt x="350" y="617"/>
                      <a:pt x="350" y="617"/>
                    </a:cubicBezTo>
                    <a:cubicBezTo>
                      <a:pt x="350" y="617"/>
                      <a:pt x="350" y="617"/>
                      <a:pt x="350" y="617"/>
                    </a:cubicBezTo>
                    <a:cubicBezTo>
                      <a:pt x="351" y="617"/>
                      <a:pt x="351" y="617"/>
                      <a:pt x="351" y="618"/>
                    </a:cubicBezTo>
                    <a:cubicBezTo>
                      <a:pt x="351" y="618"/>
                      <a:pt x="351" y="618"/>
                      <a:pt x="351" y="618"/>
                    </a:cubicBezTo>
                    <a:cubicBezTo>
                      <a:pt x="352" y="619"/>
                      <a:pt x="352" y="619"/>
                      <a:pt x="352" y="620"/>
                    </a:cubicBezTo>
                    <a:cubicBezTo>
                      <a:pt x="352" y="620"/>
                      <a:pt x="352" y="621"/>
                      <a:pt x="352" y="622"/>
                    </a:cubicBezTo>
                    <a:cubicBezTo>
                      <a:pt x="353" y="622"/>
                      <a:pt x="353" y="623"/>
                      <a:pt x="353" y="623"/>
                    </a:cubicBezTo>
                    <a:cubicBezTo>
                      <a:pt x="354" y="623"/>
                      <a:pt x="354" y="624"/>
                      <a:pt x="355" y="624"/>
                    </a:cubicBezTo>
                    <a:cubicBezTo>
                      <a:pt x="355" y="625"/>
                      <a:pt x="355" y="625"/>
                      <a:pt x="356" y="626"/>
                    </a:cubicBezTo>
                    <a:cubicBezTo>
                      <a:pt x="357" y="626"/>
                      <a:pt x="358" y="626"/>
                      <a:pt x="359" y="626"/>
                    </a:cubicBezTo>
                    <a:cubicBezTo>
                      <a:pt x="359" y="625"/>
                      <a:pt x="360" y="625"/>
                      <a:pt x="360" y="624"/>
                    </a:cubicBezTo>
                    <a:cubicBezTo>
                      <a:pt x="360" y="623"/>
                      <a:pt x="360" y="623"/>
                      <a:pt x="359" y="622"/>
                    </a:cubicBezTo>
                    <a:cubicBezTo>
                      <a:pt x="359" y="621"/>
                      <a:pt x="359" y="621"/>
                      <a:pt x="359" y="621"/>
                    </a:cubicBezTo>
                    <a:cubicBezTo>
                      <a:pt x="359" y="621"/>
                      <a:pt x="361" y="621"/>
                      <a:pt x="362" y="621"/>
                    </a:cubicBezTo>
                    <a:cubicBezTo>
                      <a:pt x="362" y="621"/>
                      <a:pt x="363" y="621"/>
                      <a:pt x="364" y="622"/>
                    </a:cubicBezTo>
                    <a:cubicBezTo>
                      <a:pt x="364" y="622"/>
                      <a:pt x="365" y="622"/>
                      <a:pt x="365" y="622"/>
                    </a:cubicBezTo>
                    <a:cubicBezTo>
                      <a:pt x="366" y="622"/>
                      <a:pt x="367" y="621"/>
                      <a:pt x="367" y="621"/>
                    </a:cubicBezTo>
                    <a:cubicBezTo>
                      <a:pt x="367" y="621"/>
                      <a:pt x="368" y="621"/>
                      <a:pt x="368" y="620"/>
                    </a:cubicBezTo>
                    <a:cubicBezTo>
                      <a:pt x="369" y="620"/>
                      <a:pt x="369" y="620"/>
                      <a:pt x="370" y="620"/>
                    </a:cubicBezTo>
                    <a:cubicBezTo>
                      <a:pt x="371" y="620"/>
                      <a:pt x="371" y="620"/>
                      <a:pt x="372" y="620"/>
                    </a:cubicBezTo>
                    <a:cubicBezTo>
                      <a:pt x="372" y="621"/>
                      <a:pt x="373" y="621"/>
                      <a:pt x="374" y="621"/>
                    </a:cubicBezTo>
                    <a:cubicBezTo>
                      <a:pt x="374" y="621"/>
                      <a:pt x="376" y="621"/>
                      <a:pt x="376" y="621"/>
                    </a:cubicBezTo>
                    <a:cubicBezTo>
                      <a:pt x="376" y="621"/>
                      <a:pt x="376" y="622"/>
                      <a:pt x="376" y="622"/>
                    </a:cubicBezTo>
                    <a:cubicBezTo>
                      <a:pt x="376" y="622"/>
                      <a:pt x="376" y="623"/>
                      <a:pt x="376" y="623"/>
                    </a:cubicBezTo>
                    <a:cubicBezTo>
                      <a:pt x="376" y="624"/>
                      <a:pt x="376" y="624"/>
                      <a:pt x="377" y="624"/>
                    </a:cubicBezTo>
                    <a:cubicBezTo>
                      <a:pt x="377" y="625"/>
                      <a:pt x="380" y="625"/>
                      <a:pt x="380" y="625"/>
                    </a:cubicBezTo>
                    <a:cubicBezTo>
                      <a:pt x="380" y="625"/>
                      <a:pt x="381" y="624"/>
                      <a:pt x="381" y="624"/>
                    </a:cubicBezTo>
                    <a:cubicBezTo>
                      <a:pt x="381" y="623"/>
                      <a:pt x="382" y="623"/>
                      <a:pt x="382" y="622"/>
                    </a:cubicBezTo>
                    <a:cubicBezTo>
                      <a:pt x="383" y="622"/>
                      <a:pt x="383" y="622"/>
                      <a:pt x="383" y="622"/>
                    </a:cubicBezTo>
                    <a:close/>
                  </a:path>
                </a:pathLst>
              </a:custGeom>
              <a:grpFill/>
              <a:ln w="6350">
                <a:noFill/>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GB" sz="1600" b="0" i="0" u="none" strike="noStrike" kern="0" cap="none" spc="0" normalizeH="0" baseline="0" noProof="0">
                  <a:ln>
                    <a:noFill/>
                  </a:ln>
                  <a:solidFill>
                    <a:srgbClr val="5C5C5C"/>
                  </a:solidFill>
                  <a:effectLst/>
                  <a:uLnTx/>
                  <a:uFillTx/>
                  <a:cs typeface="+mn-ea"/>
                  <a:sym typeface="+mn-lt"/>
                </a:endParaRPr>
              </a:p>
            </p:txBody>
          </p:sp>
          <p:sp>
            <p:nvSpPr>
              <p:cNvPr id="69" name="任意多边形 67">
                <a:extLst>
                  <a:ext uri="{FF2B5EF4-FFF2-40B4-BE49-F238E27FC236}">
                    <a16:creationId xmlns:a16="http://schemas.microsoft.com/office/drawing/2014/main" id="{36481D48-832B-1838-05C5-D47F9D250670}"/>
                  </a:ext>
                </a:extLst>
              </p:cNvPr>
              <p:cNvSpPr/>
              <p:nvPr/>
            </p:nvSpPr>
            <p:spPr bwMode="auto">
              <a:xfrm>
                <a:off x="1591600" y="2796729"/>
                <a:ext cx="1035350" cy="844194"/>
              </a:xfrm>
              <a:custGeom>
                <a:avLst/>
                <a:gdLst>
                  <a:gd name="T0" fmla="*/ 480 w 1151"/>
                  <a:gd name="T1" fmla="*/ 196 h 938"/>
                  <a:gd name="T2" fmla="*/ 515 w 1151"/>
                  <a:gd name="T3" fmla="*/ 273 h 938"/>
                  <a:gd name="T4" fmla="*/ 611 w 1151"/>
                  <a:gd name="T5" fmla="*/ 359 h 938"/>
                  <a:gd name="T6" fmla="*/ 692 w 1151"/>
                  <a:gd name="T7" fmla="*/ 342 h 938"/>
                  <a:gd name="T8" fmla="*/ 765 w 1151"/>
                  <a:gd name="T9" fmla="*/ 445 h 938"/>
                  <a:gd name="T10" fmla="*/ 858 w 1151"/>
                  <a:gd name="T11" fmla="*/ 513 h 938"/>
                  <a:gd name="T12" fmla="*/ 900 w 1151"/>
                  <a:gd name="T13" fmla="*/ 553 h 938"/>
                  <a:gd name="T14" fmla="*/ 911 w 1151"/>
                  <a:gd name="T15" fmla="*/ 598 h 938"/>
                  <a:gd name="T16" fmla="*/ 910 w 1151"/>
                  <a:gd name="T17" fmla="*/ 645 h 938"/>
                  <a:gd name="T18" fmla="*/ 932 w 1151"/>
                  <a:gd name="T19" fmla="*/ 660 h 938"/>
                  <a:gd name="T20" fmla="*/ 962 w 1151"/>
                  <a:gd name="T21" fmla="*/ 685 h 938"/>
                  <a:gd name="T22" fmla="*/ 988 w 1151"/>
                  <a:gd name="T23" fmla="*/ 677 h 938"/>
                  <a:gd name="T24" fmla="*/ 1021 w 1151"/>
                  <a:gd name="T25" fmla="*/ 649 h 938"/>
                  <a:gd name="T26" fmla="*/ 1017 w 1151"/>
                  <a:gd name="T27" fmla="*/ 613 h 938"/>
                  <a:gd name="T28" fmla="*/ 986 w 1151"/>
                  <a:gd name="T29" fmla="*/ 586 h 938"/>
                  <a:gd name="T30" fmla="*/ 999 w 1151"/>
                  <a:gd name="T31" fmla="*/ 551 h 938"/>
                  <a:gd name="T32" fmla="*/ 1011 w 1151"/>
                  <a:gd name="T33" fmla="*/ 527 h 938"/>
                  <a:gd name="T34" fmla="*/ 1061 w 1151"/>
                  <a:gd name="T35" fmla="*/ 549 h 938"/>
                  <a:gd name="T36" fmla="*/ 1108 w 1151"/>
                  <a:gd name="T37" fmla="*/ 576 h 938"/>
                  <a:gd name="T38" fmla="*/ 1146 w 1151"/>
                  <a:gd name="T39" fmla="*/ 606 h 938"/>
                  <a:gd name="T40" fmla="*/ 1135 w 1151"/>
                  <a:gd name="T41" fmla="*/ 692 h 938"/>
                  <a:gd name="T42" fmla="*/ 1077 w 1151"/>
                  <a:gd name="T43" fmla="*/ 696 h 938"/>
                  <a:gd name="T44" fmla="*/ 1062 w 1151"/>
                  <a:gd name="T45" fmla="*/ 727 h 938"/>
                  <a:gd name="T46" fmla="*/ 1007 w 1151"/>
                  <a:gd name="T47" fmla="*/ 712 h 938"/>
                  <a:gd name="T48" fmla="*/ 978 w 1151"/>
                  <a:gd name="T49" fmla="*/ 758 h 938"/>
                  <a:gd name="T50" fmla="*/ 999 w 1151"/>
                  <a:gd name="T51" fmla="*/ 796 h 938"/>
                  <a:gd name="T52" fmla="*/ 995 w 1151"/>
                  <a:gd name="T53" fmla="*/ 854 h 938"/>
                  <a:gd name="T54" fmla="*/ 953 w 1151"/>
                  <a:gd name="T55" fmla="*/ 847 h 938"/>
                  <a:gd name="T56" fmla="*/ 952 w 1151"/>
                  <a:gd name="T57" fmla="*/ 885 h 938"/>
                  <a:gd name="T58" fmla="*/ 919 w 1151"/>
                  <a:gd name="T59" fmla="*/ 909 h 938"/>
                  <a:gd name="T60" fmla="*/ 862 w 1151"/>
                  <a:gd name="T61" fmla="*/ 934 h 938"/>
                  <a:gd name="T62" fmla="*/ 836 w 1151"/>
                  <a:gd name="T63" fmla="*/ 898 h 938"/>
                  <a:gd name="T64" fmla="*/ 823 w 1151"/>
                  <a:gd name="T65" fmla="*/ 865 h 938"/>
                  <a:gd name="T66" fmla="*/ 773 w 1151"/>
                  <a:gd name="T67" fmla="*/ 840 h 938"/>
                  <a:gd name="T68" fmla="*/ 743 w 1151"/>
                  <a:gd name="T69" fmla="*/ 812 h 938"/>
                  <a:gd name="T70" fmla="*/ 708 w 1151"/>
                  <a:gd name="T71" fmla="*/ 792 h 938"/>
                  <a:gd name="T72" fmla="*/ 673 w 1151"/>
                  <a:gd name="T73" fmla="*/ 817 h 938"/>
                  <a:gd name="T74" fmla="*/ 667 w 1151"/>
                  <a:gd name="T75" fmla="*/ 875 h 938"/>
                  <a:gd name="T76" fmla="*/ 649 w 1151"/>
                  <a:gd name="T77" fmla="*/ 862 h 938"/>
                  <a:gd name="T78" fmla="*/ 619 w 1151"/>
                  <a:gd name="T79" fmla="*/ 834 h 938"/>
                  <a:gd name="T80" fmla="*/ 574 w 1151"/>
                  <a:gd name="T81" fmla="*/ 801 h 938"/>
                  <a:gd name="T82" fmla="*/ 601 w 1151"/>
                  <a:gd name="T83" fmla="*/ 776 h 938"/>
                  <a:gd name="T84" fmla="*/ 667 w 1151"/>
                  <a:gd name="T85" fmla="*/ 783 h 938"/>
                  <a:gd name="T86" fmla="*/ 665 w 1151"/>
                  <a:gd name="T87" fmla="*/ 728 h 938"/>
                  <a:gd name="T88" fmla="*/ 695 w 1151"/>
                  <a:gd name="T89" fmla="*/ 679 h 938"/>
                  <a:gd name="T90" fmla="*/ 721 w 1151"/>
                  <a:gd name="T91" fmla="*/ 642 h 938"/>
                  <a:gd name="T92" fmla="*/ 722 w 1151"/>
                  <a:gd name="T93" fmla="*/ 586 h 938"/>
                  <a:gd name="T94" fmla="*/ 712 w 1151"/>
                  <a:gd name="T95" fmla="*/ 531 h 938"/>
                  <a:gd name="T96" fmla="*/ 663 w 1151"/>
                  <a:gd name="T97" fmla="*/ 474 h 938"/>
                  <a:gd name="T98" fmla="*/ 594 w 1151"/>
                  <a:gd name="T99" fmla="*/ 445 h 938"/>
                  <a:gd name="T100" fmla="*/ 537 w 1151"/>
                  <a:gd name="T101" fmla="*/ 399 h 938"/>
                  <a:gd name="T102" fmla="*/ 496 w 1151"/>
                  <a:gd name="T103" fmla="*/ 390 h 938"/>
                  <a:gd name="T104" fmla="*/ 439 w 1151"/>
                  <a:gd name="T105" fmla="*/ 348 h 938"/>
                  <a:gd name="T106" fmla="*/ 374 w 1151"/>
                  <a:gd name="T107" fmla="*/ 348 h 938"/>
                  <a:gd name="T108" fmla="*/ 318 w 1151"/>
                  <a:gd name="T109" fmla="*/ 343 h 938"/>
                  <a:gd name="T110" fmla="*/ 291 w 1151"/>
                  <a:gd name="T111" fmla="*/ 396 h 938"/>
                  <a:gd name="T112" fmla="*/ 222 w 1151"/>
                  <a:gd name="T113" fmla="*/ 389 h 938"/>
                  <a:gd name="T114" fmla="*/ 146 w 1151"/>
                  <a:gd name="T115" fmla="*/ 381 h 938"/>
                  <a:gd name="T116" fmla="*/ 55 w 1151"/>
                  <a:gd name="T117" fmla="*/ 298 h 938"/>
                  <a:gd name="T118" fmla="*/ 1 w 1151"/>
                  <a:gd name="T119" fmla="*/ 297 h 938"/>
                  <a:gd name="T120" fmla="*/ 228 w 1151"/>
                  <a:gd name="T121" fmla="*/ 99 h 9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151" h="938">
                    <a:moveTo>
                      <a:pt x="363" y="0"/>
                    </a:moveTo>
                    <a:cubicBezTo>
                      <a:pt x="374" y="32"/>
                      <a:pt x="374" y="32"/>
                      <a:pt x="374" y="32"/>
                    </a:cubicBezTo>
                    <a:cubicBezTo>
                      <a:pt x="399" y="106"/>
                      <a:pt x="399" y="106"/>
                      <a:pt x="399" y="106"/>
                    </a:cubicBezTo>
                    <a:cubicBezTo>
                      <a:pt x="382" y="121"/>
                      <a:pt x="382" y="121"/>
                      <a:pt x="382" y="121"/>
                    </a:cubicBezTo>
                    <a:cubicBezTo>
                      <a:pt x="383" y="122"/>
                      <a:pt x="383" y="122"/>
                      <a:pt x="383" y="122"/>
                    </a:cubicBezTo>
                    <a:cubicBezTo>
                      <a:pt x="384" y="123"/>
                      <a:pt x="384" y="123"/>
                      <a:pt x="384" y="123"/>
                    </a:cubicBezTo>
                    <a:cubicBezTo>
                      <a:pt x="383" y="124"/>
                      <a:pt x="383" y="124"/>
                      <a:pt x="383" y="124"/>
                    </a:cubicBezTo>
                    <a:cubicBezTo>
                      <a:pt x="404" y="157"/>
                      <a:pt x="404" y="157"/>
                      <a:pt x="404" y="157"/>
                    </a:cubicBezTo>
                    <a:cubicBezTo>
                      <a:pt x="415" y="166"/>
                      <a:pt x="415" y="166"/>
                      <a:pt x="415" y="166"/>
                    </a:cubicBezTo>
                    <a:cubicBezTo>
                      <a:pt x="418" y="168"/>
                      <a:pt x="418" y="168"/>
                      <a:pt x="418" y="168"/>
                    </a:cubicBezTo>
                    <a:cubicBezTo>
                      <a:pt x="422" y="172"/>
                      <a:pt x="422" y="172"/>
                      <a:pt x="422" y="172"/>
                    </a:cubicBezTo>
                    <a:cubicBezTo>
                      <a:pt x="425" y="173"/>
                      <a:pt x="425" y="173"/>
                      <a:pt x="425" y="173"/>
                    </a:cubicBezTo>
                    <a:cubicBezTo>
                      <a:pt x="427" y="174"/>
                      <a:pt x="427" y="174"/>
                      <a:pt x="427" y="174"/>
                    </a:cubicBezTo>
                    <a:cubicBezTo>
                      <a:pt x="426" y="206"/>
                      <a:pt x="426" y="206"/>
                      <a:pt x="426" y="206"/>
                    </a:cubicBezTo>
                    <a:cubicBezTo>
                      <a:pt x="446" y="197"/>
                      <a:pt x="446" y="197"/>
                      <a:pt x="446" y="197"/>
                    </a:cubicBezTo>
                    <a:cubicBezTo>
                      <a:pt x="442" y="191"/>
                      <a:pt x="442" y="191"/>
                      <a:pt x="442" y="191"/>
                    </a:cubicBezTo>
                    <a:cubicBezTo>
                      <a:pt x="449" y="189"/>
                      <a:pt x="449" y="189"/>
                      <a:pt x="449" y="189"/>
                    </a:cubicBezTo>
                    <a:cubicBezTo>
                      <a:pt x="449" y="189"/>
                      <a:pt x="449" y="191"/>
                      <a:pt x="450" y="193"/>
                    </a:cubicBezTo>
                    <a:cubicBezTo>
                      <a:pt x="450" y="195"/>
                      <a:pt x="450" y="197"/>
                      <a:pt x="451" y="199"/>
                    </a:cubicBezTo>
                    <a:cubicBezTo>
                      <a:pt x="452" y="199"/>
                      <a:pt x="454" y="200"/>
                      <a:pt x="455" y="202"/>
                    </a:cubicBezTo>
                    <a:cubicBezTo>
                      <a:pt x="456" y="203"/>
                      <a:pt x="457" y="204"/>
                      <a:pt x="457" y="204"/>
                    </a:cubicBezTo>
                    <a:cubicBezTo>
                      <a:pt x="457" y="204"/>
                      <a:pt x="457" y="202"/>
                      <a:pt x="458" y="200"/>
                    </a:cubicBezTo>
                    <a:cubicBezTo>
                      <a:pt x="458" y="199"/>
                      <a:pt x="457" y="199"/>
                      <a:pt x="457" y="198"/>
                    </a:cubicBezTo>
                    <a:cubicBezTo>
                      <a:pt x="457" y="196"/>
                      <a:pt x="457" y="195"/>
                      <a:pt x="457" y="195"/>
                    </a:cubicBezTo>
                    <a:cubicBezTo>
                      <a:pt x="471" y="189"/>
                      <a:pt x="471" y="189"/>
                      <a:pt x="471" y="189"/>
                    </a:cubicBezTo>
                    <a:cubicBezTo>
                      <a:pt x="474" y="197"/>
                      <a:pt x="474" y="197"/>
                      <a:pt x="474" y="197"/>
                    </a:cubicBezTo>
                    <a:cubicBezTo>
                      <a:pt x="478" y="199"/>
                      <a:pt x="478" y="199"/>
                      <a:pt x="478" y="199"/>
                    </a:cubicBezTo>
                    <a:cubicBezTo>
                      <a:pt x="480" y="196"/>
                      <a:pt x="480" y="196"/>
                      <a:pt x="480" y="196"/>
                    </a:cubicBezTo>
                    <a:cubicBezTo>
                      <a:pt x="484" y="193"/>
                      <a:pt x="484" y="193"/>
                      <a:pt x="484" y="193"/>
                    </a:cubicBezTo>
                    <a:cubicBezTo>
                      <a:pt x="484" y="184"/>
                      <a:pt x="484" y="184"/>
                      <a:pt x="484" y="184"/>
                    </a:cubicBezTo>
                    <a:cubicBezTo>
                      <a:pt x="484" y="183"/>
                      <a:pt x="484" y="183"/>
                      <a:pt x="484" y="183"/>
                    </a:cubicBezTo>
                    <a:cubicBezTo>
                      <a:pt x="486" y="183"/>
                      <a:pt x="486" y="183"/>
                      <a:pt x="486" y="183"/>
                    </a:cubicBezTo>
                    <a:cubicBezTo>
                      <a:pt x="504" y="185"/>
                      <a:pt x="504" y="185"/>
                      <a:pt x="504" y="185"/>
                    </a:cubicBezTo>
                    <a:cubicBezTo>
                      <a:pt x="511" y="186"/>
                      <a:pt x="511" y="186"/>
                      <a:pt x="511" y="186"/>
                    </a:cubicBezTo>
                    <a:cubicBezTo>
                      <a:pt x="519" y="179"/>
                      <a:pt x="519" y="179"/>
                      <a:pt x="519" y="179"/>
                    </a:cubicBezTo>
                    <a:cubicBezTo>
                      <a:pt x="530" y="180"/>
                      <a:pt x="530" y="180"/>
                      <a:pt x="530" y="180"/>
                    </a:cubicBezTo>
                    <a:cubicBezTo>
                      <a:pt x="541" y="182"/>
                      <a:pt x="541" y="182"/>
                      <a:pt x="541" y="182"/>
                    </a:cubicBezTo>
                    <a:cubicBezTo>
                      <a:pt x="548" y="185"/>
                      <a:pt x="548" y="185"/>
                      <a:pt x="548" y="185"/>
                    </a:cubicBezTo>
                    <a:cubicBezTo>
                      <a:pt x="556" y="199"/>
                      <a:pt x="556" y="199"/>
                      <a:pt x="556" y="199"/>
                    </a:cubicBezTo>
                    <a:cubicBezTo>
                      <a:pt x="556" y="210"/>
                      <a:pt x="556" y="210"/>
                      <a:pt x="556" y="210"/>
                    </a:cubicBezTo>
                    <a:cubicBezTo>
                      <a:pt x="550" y="217"/>
                      <a:pt x="550" y="217"/>
                      <a:pt x="550" y="217"/>
                    </a:cubicBezTo>
                    <a:cubicBezTo>
                      <a:pt x="549" y="239"/>
                      <a:pt x="549" y="239"/>
                      <a:pt x="549" y="239"/>
                    </a:cubicBezTo>
                    <a:cubicBezTo>
                      <a:pt x="549" y="239"/>
                      <a:pt x="539" y="245"/>
                      <a:pt x="537" y="246"/>
                    </a:cubicBezTo>
                    <a:cubicBezTo>
                      <a:pt x="534" y="248"/>
                      <a:pt x="534" y="250"/>
                      <a:pt x="533" y="252"/>
                    </a:cubicBezTo>
                    <a:cubicBezTo>
                      <a:pt x="533" y="254"/>
                      <a:pt x="532" y="258"/>
                      <a:pt x="531" y="258"/>
                    </a:cubicBezTo>
                    <a:cubicBezTo>
                      <a:pt x="531" y="258"/>
                      <a:pt x="527" y="262"/>
                      <a:pt x="525" y="262"/>
                    </a:cubicBezTo>
                    <a:cubicBezTo>
                      <a:pt x="523" y="262"/>
                      <a:pt x="519" y="262"/>
                      <a:pt x="519" y="262"/>
                    </a:cubicBezTo>
                    <a:cubicBezTo>
                      <a:pt x="519" y="262"/>
                      <a:pt x="518" y="264"/>
                      <a:pt x="516" y="265"/>
                    </a:cubicBezTo>
                    <a:cubicBezTo>
                      <a:pt x="514" y="267"/>
                      <a:pt x="512" y="267"/>
                      <a:pt x="511" y="268"/>
                    </a:cubicBezTo>
                    <a:cubicBezTo>
                      <a:pt x="511" y="268"/>
                      <a:pt x="508" y="269"/>
                      <a:pt x="507" y="270"/>
                    </a:cubicBezTo>
                    <a:cubicBezTo>
                      <a:pt x="506" y="270"/>
                      <a:pt x="505" y="271"/>
                      <a:pt x="504" y="271"/>
                    </a:cubicBezTo>
                    <a:cubicBezTo>
                      <a:pt x="503" y="271"/>
                      <a:pt x="502" y="272"/>
                      <a:pt x="501" y="272"/>
                    </a:cubicBezTo>
                    <a:cubicBezTo>
                      <a:pt x="499" y="271"/>
                      <a:pt x="499" y="270"/>
                      <a:pt x="498" y="271"/>
                    </a:cubicBezTo>
                    <a:cubicBezTo>
                      <a:pt x="497" y="271"/>
                      <a:pt x="498" y="273"/>
                      <a:pt x="499" y="273"/>
                    </a:cubicBezTo>
                    <a:cubicBezTo>
                      <a:pt x="500" y="273"/>
                      <a:pt x="504" y="272"/>
                      <a:pt x="505" y="272"/>
                    </a:cubicBezTo>
                    <a:cubicBezTo>
                      <a:pt x="506" y="272"/>
                      <a:pt x="513" y="272"/>
                      <a:pt x="515" y="273"/>
                    </a:cubicBezTo>
                    <a:cubicBezTo>
                      <a:pt x="517" y="273"/>
                      <a:pt x="519" y="274"/>
                      <a:pt x="520" y="274"/>
                    </a:cubicBezTo>
                    <a:cubicBezTo>
                      <a:pt x="521" y="274"/>
                      <a:pt x="523" y="275"/>
                      <a:pt x="524" y="276"/>
                    </a:cubicBezTo>
                    <a:cubicBezTo>
                      <a:pt x="524" y="277"/>
                      <a:pt x="529" y="282"/>
                      <a:pt x="529" y="282"/>
                    </a:cubicBezTo>
                    <a:cubicBezTo>
                      <a:pt x="529" y="282"/>
                      <a:pt x="532" y="284"/>
                      <a:pt x="533" y="284"/>
                    </a:cubicBezTo>
                    <a:cubicBezTo>
                      <a:pt x="535" y="285"/>
                      <a:pt x="537" y="285"/>
                      <a:pt x="537" y="285"/>
                    </a:cubicBezTo>
                    <a:cubicBezTo>
                      <a:pt x="543" y="290"/>
                      <a:pt x="543" y="290"/>
                      <a:pt x="543" y="290"/>
                    </a:cubicBezTo>
                    <a:cubicBezTo>
                      <a:pt x="553" y="293"/>
                      <a:pt x="553" y="293"/>
                      <a:pt x="553" y="293"/>
                    </a:cubicBezTo>
                    <a:cubicBezTo>
                      <a:pt x="556" y="300"/>
                      <a:pt x="556" y="300"/>
                      <a:pt x="556" y="300"/>
                    </a:cubicBezTo>
                    <a:cubicBezTo>
                      <a:pt x="555" y="303"/>
                      <a:pt x="555" y="303"/>
                      <a:pt x="555" y="303"/>
                    </a:cubicBezTo>
                    <a:cubicBezTo>
                      <a:pt x="557" y="309"/>
                      <a:pt x="557" y="309"/>
                      <a:pt x="557" y="309"/>
                    </a:cubicBezTo>
                    <a:cubicBezTo>
                      <a:pt x="565" y="311"/>
                      <a:pt x="565" y="311"/>
                      <a:pt x="565" y="311"/>
                    </a:cubicBezTo>
                    <a:cubicBezTo>
                      <a:pt x="568" y="312"/>
                      <a:pt x="568" y="312"/>
                      <a:pt x="568" y="312"/>
                    </a:cubicBezTo>
                    <a:cubicBezTo>
                      <a:pt x="568" y="319"/>
                      <a:pt x="568" y="319"/>
                      <a:pt x="568" y="319"/>
                    </a:cubicBezTo>
                    <a:cubicBezTo>
                      <a:pt x="568" y="319"/>
                      <a:pt x="572" y="319"/>
                      <a:pt x="573" y="320"/>
                    </a:cubicBezTo>
                    <a:cubicBezTo>
                      <a:pt x="574" y="320"/>
                      <a:pt x="576" y="321"/>
                      <a:pt x="578" y="320"/>
                    </a:cubicBezTo>
                    <a:cubicBezTo>
                      <a:pt x="580" y="320"/>
                      <a:pt x="582" y="319"/>
                      <a:pt x="583" y="319"/>
                    </a:cubicBezTo>
                    <a:cubicBezTo>
                      <a:pt x="584" y="319"/>
                      <a:pt x="591" y="319"/>
                      <a:pt x="591" y="319"/>
                    </a:cubicBezTo>
                    <a:cubicBezTo>
                      <a:pt x="591" y="319"/>
                      <a:pt x="591" y="336"/>
                      <a:pt x="591" y="338"/>
                    </a:cubicBezTo>
                    <a:cubicBezTo>
                      <a:pt x="591" y="340"/>
                      <a:pt x="592" y="343"/>
                      <a:pt x="592" y="343"/>
                    </a:cubicBezTo>
                    <a:cubicBezTo>
                      <a:pt x="592" y="344"/>
                      <a:pt x="593" y="346"/>
                      <a:pt x="593" y="346"/>
                    </a:cubicBezTo>
                    <a:cubicBezTo>
                      <a:pt x="590" y="349"/>
                      <a:pt x="590" y="349"/>
                      <a:pt x="590" y="349"/>
                    </a:cubicBezTo>
                    <a:cubicBezTo>
                      <a:pt x="590" y="354"/>
                      <a:pt x="590" y="354"/>
                      <a:pt x="590" y="354"/>
                    </a:cubicBezTo>
                    <a:cubicBezTo>
                      <a:pt x="593" y="356"/>
                      <a:pt x="593" y="356"/>
                      <a:pt x="593" y="356"/>
                    </a:cubicBezTo>
                    <a:cubicBezTo>
                      <a:pt x="595" y="353"/>
                      <a:pt x="595" y="353"/>
                      <a:pt x="595" y="353"/>
                    </a:cubicBezTo>
                    <a:cubicBezTo>
                      <a:pt x="599" y="356"/>
                      <a:pt x="599" y="356"/>
                      <a:pt x="599" y="356"/>
                    </a:cubicBezTo>
                    <a:cubicBezTo>
                      <a:pt x="599" y="356"/>
                      <a:pt x="599" y="359"/>
                      <a:pt x="599" y="360"/>
                    </a:cubicBezTo>
                    <a:cubicBezTo>
                      <a:pt x="599" y="360"/>
                      <a:pt x="599" y="361"/>
                      <a:pt x="599" y="361"/>
                    </a:cubicBezTo>
                    <a:cubicBezTo>
                      <a:pt x="599" y="361"/>
                      <a:pt x="610" y="359"/>
                      <a:pt x="611" y="359"/>
                    </a:cubicBezTo>
                    <a:cubicBezTo>
                      <a:pt x="612" y="358"/>
                      <a:pt x="617" y="355"/>
                      <a:pt x="617" y="355"/>
                    </a:cubicBezTo>
                    <a:cubicBezTo>
                      <a:pt x="615" y="362"/>
                      <a:pt x="615" y="362"/>
                      <a:pt x="615" y="362"/>
                    </a:cubicBezTo>
                    <a:cubicBezTo>
                      <a:pt x="618" y="365"/>
                      <a:pt x="618" y="365"/>
                      <a:pt x="618" y="365"/>
                    </a:cubicBezTo>
                    <a:cubicBezTo>
                      <a:pt x="618" y="370"/>
                      <a:pt x="618" y="370"/>
                      <a:pt x="618" y="370"/>
                    </a:cubicBezTo>
                    <a:cubicBezTo>
                      <a:pt x="618" y="370"/>
                      <a:pt x="621" y="371"/>
                      <a:pt x="621" y="371"/>
                    </a:cubicBezTo>
                    <a:cubicBezTo>
                      <a:pt x="622" y="371"/>
                      <a:pt x="624" y="371"/>
                      <a:pt x="625" y="372"/>
                    </a:cubicBezTo>
                    <a:cubicBezTo>
                      <a:pt x="625" y="372"/>
                      <a:pt x="625" y="373"/>
                      <a:pt x="624" y="374"/>
                    </a:cubicBezTo>
                    <a:cubicBezTo>
                      <a:pt x="624" y="374"/>
                      <a:pt x="623" y="375"/>
                      <a:pt x="623" y="375"/>
                    </a:cubicBezTo>
                    <a:cubicBezTo>
                      <a:pt x="622" y="375"/>
                      <a:pt x="622" y="376"/>
                      <a:pt x="623" y="377"/>
                    </a:cubicBezTo>
                    <a:cubicBezTo>
                      <a:pt x="624" y="377"/>
                      <a:pt x="625" y="378"/>
                      <a:pt x="626" y="378"/>
                    </a:cubicBezTo>
                    <a:cubicBezTo>
                      <a:pt x="627" y="378"/>
                      <a:pt x="628" y="378"/>
                      <a:pt x="629" y="378"/>
                    </a:cubicBezTo>
                    <a:cubicBezTo>
                      <a:pt x="630" y="379"/>
                      <a:pt x="635" y="382"/>
                      <a:pt x="635" y="382"/>
                    </a:cubicBezTo>
                    <a:cubicBezTo>
                      <a:pt x="636" y="382"/>
                      <a:pt x="640" y="384"/>
                      <a:pt x="640" y="384"/>
                    </a:cubicBezTo>
                    <a:cubicBezTo>
                      <a:pt x="643" y="390"/>
                      <a:pt x="643" y="390"/>
                      <a:pt x="643" y="390"/>
                    </a:cubicBezTo>
                    <a:cubicBezTo>
                      <a:pt x="643" y="390"/>
                      <a:pt x="644" y="388"/>
                      <a:pt x="645" y="388"/>
                    </a:cubicBezTo>
                    <a:cubicBezTo>
                      <a:pt x="645" y="387"/>
                      <a:pt x="646" y="386"/>
                      <a:pt x="648" y="386"/>
                    </a:cubicBezTo>
                    <a:cubicBezTo>
                      <a:pt x="649" y="386"/>
                      <a:pt x="650" y="387"/>
                      <a:pt x="652" y="387"/>
                    </a:cubicBezTo>
                    <a:cubicBezTo>
                      <a:pt x="653" y="387"/>
                      <a:pt x="653" y="388"/>
                      <a:pt x="654" y="388"/>
                    </a:cubicBezTo>
                    <a:cubicBezTo>
                      <a:pt x="654" y="388"/>
                      <a:pt x="655" y="389"/>
                      <a:pt x="655" y="389"/>
                    </a:cubicBezTo>
                    <a:cubicBezTo>
                      <a:pt x="661" y="384"/>
                      <a:pt x="661" y="384"/>
                      <a:pt x="661" y="384"/>
                    </a:cubicBezTo>
                    <a:cubicBezTo>
                      <a:pt x="661" y="384"/>
                      <a:pt x="666" y="375"/>
                      <a:pt x="667" y="375"/>
                    </a:cubicBezTo>
                    <a:cubicBezTo>
                      <a:pt x="668" y="375"/>
                      <a:pt x="676" y="369"/>
                      <a:pt x="676" y="369"/>
                    </a:cubicBezTo>
                    <a:cubicBezTo>
                      <a:pt x="669" y="361"/>
                      <a:pt x="669" y="361"/>
                      <a:pt x="669" y="361"/>
                    </a:cubicBezTo>
                    <a:cubicBezTo>
                      <a:pt x="661" y="351"/>
                      <a:pt x="661" y="351"/>
                      <a:pt x="661" y="351"/>
                    </a:cubicBezTo>
                    <a:cubicBezTo>
                      <a:pt x="660" y="350"/>
                      <a:pt x="660" y="350"/>
                      <a:pt x="660" y="350"/>
                    </a:cubicBezTo>
                    <a:cubicBezTo>
                      <a:pt x="662" y="350"/>
                      <a:pt x="662" y="350"/>
                      <a:pt x="662" y="350"/>
                    </a:cubicBezTo>
                    <a:cubicBezTo>
                      <a:pt x="682" y="344"/>
                      <a:pt x="682" y="344"/>
                      <a:pt x="682" y="344"/>
                    </a:cubicBezTo>
                    <a:cubicBezTo>
                      <a:pt x="692" y="342"/>
                      <a:pt x="692" y="342"/>
                      <a:pt x="692" y="342"/>
                    </a:cubicBezTo>
                    <a:cubicBezTo>
                      <a:pt x="697" y="339"/>
                      <a:pt x="697" y="339"/>
                      <a:pt x="697" y="339"/>
                    </a:cubicBezTo>
                    <a:cubicBezTo>
                      <a:pt x="704" y="337"/>
                      <a:pt x="704" y="337"/>
                      <a:pt x="704" y="337"/>
                    </a:cubicBezTo>
                    <a:cubicBezTo>
                      <a:pt x="714" y="344"/>
                      <a:pt x="714" y="344"/>
                      <a:pt x="714" y="344"/>
                    </a:cubicBezTo>
                    <a:cubicBezTo>
                      <a:pt x="728" y="348"/>
                      <a:pt x="728" y="348"/>
                      <a:pt x="728" y="348"/>
                    </a:cubicBezTo>
                    <a:cubicBezTo>
                      <a:pt x="742" y="352"/>
                      <a:pt x="742" y="352"/>
                      <a:pt x="742" y="352"/>
                    </a:cubicBezTo>
                    <a:cubicBezTo>
                      <a:pt x="752" y="343"/>
                      <a:pt x="752" y="343"/>
                      <a:pt x="752" y="343"/>
                    </a:cubicBezTo>
                    <a:cubicBezTo>
                      <a:pt x="754" y="342"/>
                      <a:pt x="754" y="342"/>
                      <a:pt x="754" y="342"/>
                    </a:cubicBezTo>
                    <a:cubicBezTo>
                      <a:pt x="760" y="337"/>
                      <a:pt x="760" y="337"/>
                      <a:pt x="760" y="337"/>
                    </a:cubicBezTo>
                    <a:cubicBezTo>
                      <a:pt x="766" y="331"/>
                      <a:pt x="766" y="331"/>
                      <a:pt x="766" y="331"/>
                    </a:cubicBezTo>
                    <a:cubicBezTo>
                      <a:pt x="782" y="326"/>
                      <a:pt x="782" y="326"/>
                      <a:pt x="782" y="326"/>
                    </a:cubicBezTo>
                    <a:cubicBezTo>
                      <a:pt x="802" y="320"/>
                      <a:pt x="802" y="320"/>
                      <a:pt x="802" y="320"/>
                    </a:cubicBezTo>
                    <a:cubicBezTo>
                      <a:pt x="809" y="320"/>
                      <a:pt x="809" y="320"/>
                      <a:pt x="809" y="320"/>
                    </a:cubicBezTo>
                    <a:cubicBezTo>
                      <a:pt x="818" y="324"/>
                      <a:pt x="818" y="324"/>
                      <a:pt x="818" y="324"/>
                    </a:cubicBezTo>
                    <a:cubicBezTo>
                      <a:pt x="815" y="335"/>
                      <a:pt x="815" y="335"/>
                      <a:pt x="815" y="335"/>
                    </a:cubicBezTo>
                    <a:cubicBezTo>
                      <a:pt x="824" y="348"/>
                      <a:pt x="824" y="348"/>
                      <a:pt x="824" y="348"/>
                    </a:cubicBezTo>
                    <a:cubicBezTo>
                      <a:pt x="826" y="354"/>
                      <a:pt x="826" y="354"/>
                      <a:pt x="826" y="354"/>
                    </a:cubicBezTo>
                    <a:cubicBezTo>
                      <a:pt x="825" y="358"/>
                      <a:pt x="825" y="358"/>
                      <a:pt x="825" y="358"/>
                    </a:cubicBezTo>
                    <a:cubicBezTo>
                      <a:pt x="825" y="363"/>
                      <a:pt x="825" y="363"/>
                      <a:pt x="825" y="363"/>
                    </a:cubicBezTo>
                    <a:cubicBezTo>
                      <a:pt x="823" y="367"/>
                      <a:pt x="823" y="367"/>
                      <a:pt x="823" y="367"/>
                    </a:cubicBezTo>
                    <a:cubicBezTo>
                      <a:pt x="814" y="371"/>
                      <a:pt x="814" y="371"/>
                      <a:pt x="814" y="371"/>
                    </a:cubicBezTo>
                    <a:cubicBezTo>
                      <a:pt x="801" y="393"/>
                      <a:pt x="801" y="393"/>
                      <a:pt x="801" y="393"/>
                    </a:cubicBezTo>
                    <a:cubicBezTo>
                      <a:pt x="776" y="410"/>
                      <a:pt x="776" y="410"/>
                      <a:pt x="776" y="410"/>
                    </a:cubicBezTo>
                    <a:cubicBezTo>
                      <a:pt x="770" y="415"/>
                      <a:pt x="770" y="415"/>
                      <a:pt x="770" y="415"/>
                    </a:cubicBezTo>
                    <a:cubicBezTo>
                      <a:pt x="771" y="416"/>
                      <a:pt x="771" y="416"/>
                      <a:pt x="771" y="416"/>
                    </a:cubicBezTo>
                    <a:cubicBezTo>
                      <a:pt x="773" y="420"/>
                      <a:pt x="773" y="420"/>
                      <a:pt x="773" y="420"/>
                    </a:cubicBezTo>
                    <a:cubicBezTo>
                      <a:pt x="779" y="437"/>
                      <a:pt x="779" y="437"/>
                      <a:pt x="779" y="437"/>
                    </a:cubicBezTo>
                    <a:cubicBezTo>
                      <a:pt x="766" y="443"/>
                      <a:pt x="766" y="443"/>
                      <a:pt x="766" y="443"/>
                    </a:cubicBezTo>
                    <a:cubicBezTo>
                      <a:pt x="765" y="445"/>
                      <a:pt x="765" y="445"/>
                      <a:pt x="765" y="445"/>
                    </a:cubicBezTo>
                    <a:cubicBezTo>
                      <a:pt x="765" y="445"/>
                      <a:pt x="765" y="448"/>
                      <a:pt x="765" y="449"/>
                    </a:cubicBezTo>
                    <a:cubicBezTo>
                      <a:pt x="765" y="450"/>
                      <a:pt x="767" y="456"/>
                      <a:pt x="767" y="456"/>
                    </a:cubicBezTo>
                    <a:cubicBezTo>
                      <a:pt x="768" y="463"/>
                      <a:pt x="768" y="463"/>
                      <a:pt x="768" y="463"/>
                    </a:cubicBezTo>
                    <a:cubicBezTo>
                      <a:pt x="787" y="470"/>
                      <a:pt x="787" y="470"/>
                      <a:pt x="787" y="470"/>
                    </a:cubicBezTo>
                    <a:cubicBezTo>
                      <a:pt x="799" y="483"/>
                      <a:pt x="799" y="483"/>
                      <a:pt x="799" y="483"/>
                    </a:cubicBezTo>
                    <a:cubicBezTo>
                      <a:pt x="801" y="487"/>
                      <a:pt x="801" y="487"/>
                      <a:pt x="801" y="487"/>
                    </a:cubicBezTo>
                    <a:cubicBezTo>
                      <a:pt x="806" y="490"/>
                      <a:pt x="806" y="490"/>
                      <a:pt x="806" y="490"/>
                    </a:cubicBezTo>
                    <a:cubicBezTo>
                      <a:pt x="806" y="490"/>
                      <a:pt x="812" y="496"/>
                      <a:pt x="816" y="500"/>
                    </a:cubicBezTo>
                    <a:cubicBezTo>
                      <a:pt x="821" y="503"/>
                      <a:pt x="823" y="505"/>
                      <a:pt x="823" y="505"/>
                    </a:cubicBezTo>
                    <a:cubicBezTo>
                      <a:pt x="827" y="504"/>
                      <a:pt x="827" y="504"/>
                      <a:pt x="827" y="504"/>
                    </a:cubicBezTo>
                    <a:cubicBezTo>
                      <a:pt x="830" y="503"/>
                      <a:pt x="830" y="503"/>
                      <a:pt x="830" y="503"/>
                    </a:cubicBezTo>
                    <a:cubicBezTo>
                      <a:pt x="830" y="503"/>
                      <a:pt x="831" y="504"/>
                      <a:pt x="832" y="504"/>
                    </a:cubicBezTo>
                    <a:cubicBezTo>
                      <a:pt x="834" y="504"/>
                      <a:pt x="835" y="504"/>
                      <a:pt x="835" y="504"/>
                    </a:cubicBezTo>
                    <a:cubicBezTo>
                      <a:pt x="836" y="504"/>
                      <a:pt x="837" y="503"/>
                      <a:pt x="838" y="503"/>
                    </a:cubicBezTo>
                    <a:cubicBezTo>
                      <a:pt x="839" y="502"/>
                      <a:pt x="841" y="502"/>
                      <a:pt x="841" y="502"/>
                    </a:cubicBezTo>
                    <a:cubicBezTo>
                      <a:pt x="841" y="502"/>
                      <a:pt x="842" y="504"/>
                      <a:pt x="843" y="504"/>
                    </a:cubicBezTo>
                    <a:cubicBezTo>
                      <a:pt x="844" y="504"/>
                      <a:pt x="846" y="504"/>
                      <a:pt x="846" y="503"/>
                    </a:cubicBezTo>
                    <a:cubicBezTo>
                      <a:pt x="846" y="503"/>
                      <a:pt x="847" y="502"/>
                      <a:pt x="848" y="503"/>
                    </a:cubicBezTo>
                    <a:cubicBezTo>
                      <a:pt x="848" y="503"/>
                      <a:pt x="849" y="504"/>
                      <a:pt x="850" y="503"/>
                    </a:cubicBezTo>
                    <a:cubicBezTo>
                      <a:pt x="850" y="503"/>
                      <a:pt x="851" y="503"/>
                      <a:pt x="852" y="504"/>
                    </a:cubicBezTo>
                    <a:cubicBezTo>
                      <a:pt x="853" y="504"/>
                      <a:pt x="855" y="504"/>
                      <a:pt x="855" y="504"/>
                    </a:cubicBezTo>
                    <a:cubicBezTo>
                      <a:pt x="856" y="504"/>
                      <a:pt x="859" y="505"/>
                      <a:pt x="858" y="505"/>
                    </a:cubicBezTo>
                    <a:cubicBezTo>
                      <a:pt x="858" y="506"/>
                      <a:pt x="858" y="507"/>
                      <a:pt x="858" y="507"/>
                    </a:cubicBezTo>
                    <a:cubicBezTo>
                      <a:pt x="857" y="508"/>
                      <a:pt x="857" y="509"/>
                      <a:pt x="858" y="510"/>
                    </a:cubicBezTo>
                    <a:cubicBezTo>
                      <a:pt x="858" y="510"/>
                      <a:pt x="859" y="511"/>
                      <a:pt x="860" y="511"/>
                    </a:cubicBezTo>
                    <a:cubicBezTo>
                      <a:pt x="861" y="511"/>
                      <a:pt x="861" y="511"/>
                      <a:pt x="861" y="511"/>
                    </a:cubicBezTo>
                    <a:cubicBezTo>
                      <a:pt x="861" y="511"/>
                      <a:pt x="860" y="512"/>
                      <a:pt x="860" y="512"/>
                    </a:cubicBezTo>
                    <a:cubicBezTo>
                      <a:pt x="859" y="513"/>
                      <a:pt x="858" y="513"/>
                      <a:pt x="858" y="513"/>
                    </a:cubicBezTo>
                    <a:cubicBezTo>
                      <a:pt x="857" y="514"/>
                      <a:pt x="856" y="515"/>
                      <a:pt x="855" y="516"/>
                    </a:cubicBezTo>
                    <a:cubicBezTo>
                      <a:pt x="853" y="518"/>
                      <a:pt x="853" y="518"/>
                      <a:pt x="853" y="518"/>
                    </a:cubicBezTo>
                    <a:cubicBezTo>
                      <a:pt x="853" y="518"/>
                      <a:pt x="853" y="521"/>
                      <a:pt x="854" y="522"/>
                    </a:cubicBezTo>
                    <a:cubicBezTo>
                      <a:pt x="854" y="523"/>
                      <a:pt x="855" y="523"/>
                      <a:pt x="856" y="523"/>
                    </a:cubicBezTo>
                    <a:cubicBezTo>
                      <a:pt x="858" y="523"/>
                      <a:pt x="859" y="523"/>
                      <a:pt x="860" y="523"/>
                    </a:cubicBezTo>
                    <a:cubicBezTo>
                      <a:pt x="860" y="523"/>
                      <a:pt x="862" y="523"/>
                      <a:pt x="862" y="522"/>
                    </a:cubicBezTo>
                    <a:cubicBezTo>
                      <a:pt x="863" y="521"/>
                      <a:pt x="865" y="519"/>
                      <a:pt x="866" y="520"/>
                    </a:cubicBezTo>
                    <a:cubicBezTo>
                      <a:pt x="866" y="520"/>
                      <a:pt x="867" y="520"/>
                      <a:pt x="868" y="521"/>
                    </a:cubicBezTo>
                    <a:cubicBezTo>
                      <a:pt x="869" y="521"/>
                      <a:pt x="871" y="522"/>
                      <a:pt x="871" y="523"/>
                    </a:cubicBezTo>
                    <a:cubicBezTo>
                      <a:pt x="871" y="524"/>
                      <a:pt x="871" y="526"/>
                      <a:pt x="872" y="526"/>
                    </a:cubicBezTo>
                    <a:cubicBezTo>
                      <a:pt x="873" y="527"/>
                      <a:pt x="874" y="528"/>
                      <a:pt x="874" y="529"/>
                    </a:cubicBezTo>
                    <a:cubicBezTo>
                      <a:pt x="874" y="530"/>
                      <a:pt x="876" y="531"/>
                      <a:pt x="876" y="532"/>
                    </a:cubicBezTo>
                    <a:cubicBezTo>
                      <a:pt x="875" y="533"/>
                      <a:pt x="876" y="533"/>
                      <a:pt x="876" y="534"/>
                    </a:cubicBezTo>
                    <a:cubicBezTo>
                      <a:pt x="877" y="534"/>
                      <a:pt x="878" y="534"/>
                      <a:pt x="878" y="536"/>
                    </a:cubicBezTo>
                    <a:cubicBezTo>
                      <a:pt x="878" y="537"/>
                      <a:pt x="878" y="538"/>
                      <a:pt x="879" y="539"/>
                    </a:cubicBezTo>
                    <a:cubicBezTo>
                      <a:pt x="879" y="539"/>
                      <a:pt x="880" y="539"/>
                      <a:pt x="881" y="539"/>
                    </a:cubicBezTo>
                    <a:cubicBezTo>
                      <a:pt x="881" y="539"/>
                      <a:pt x="882" y="538"/>
                      <a:pt x="882" y="539"/>
                    </a:cubicBezTo>
                    <a:cubicBezTo>
                      <a:pt x="882" y="540"/>
                      <a:pt x="882" y="540"/>
                      <a:pt x="883" y="541"/>
                    </a:cubicBezTo>
                    <a:cubicBezTo>
                      <a:pt x="884" y="541"/>
                      <a:pt x="884" y="541"/>
                      <a:pt x="884" y="540"/>
                    </a:cubicBezTo>
                    <a:cubicBezTo>
                      <a:pt x="885" y="540"/>
                      <a:pt x="885" y="540"/>
                      <a:pt x="886" y="540"/>
                    </a:cubicBezTo>
                    <a:cubicBezTo>
                      <a:pt x="887" y="540"/>
                      <a:pt x="889" y="542"/>
                      <a:pt x="890" y="542"/>
                    </a:cubicBezTo>
                    <a:cubicBezTo>
                      <a:pt x="891" y="542"/>
                      <a:pt x="893" y="542"/>
                      <a:pt x="893" y="542"/>
                    </a:cubicBezTo>
                    <a:cubicBezTo>
                      <a:pt x="893" y="543"/>
                      <a:pt x="893" y="544"/>
                      <a:pt x="894" y="546"/>
                    </a:cubicBezTo>
                    <a:cubicBezTo>
                      <a:pt x="895" y="547"/>
                      <a:pt x="895" y="548"/>
                      <a:pt x="895" y="549"/>
                    </a:cubicBezTo>
                    <a:cubicBezTo>
                      <a:pt x="894" y="550"/>
                      <a:pt x="894" y="552"/>
                      <a:pt x="895" y="552"/>
                    </a:cubicBezTo>
                    <a:cubicBezTo>
                      <a:pt x="895" y="552"/>
                      <a:pt x="896" y="550"/>
                      <a:pt x="897" y="551"/>
                    </a:cubicBezTo>
                    <a:cubicBezTo>
                      <a:pt x="898" y="552"/>
                      <a:pt x="898" y="551"/>
                      <a:pt x="898" y="551"/>
                    </a:cubicBezTo>
                    <a:cubicBezTo>
                      <a:pt x="899" y="551"/>
                      <a:pt x="899" y="552"/>
                      <a:pt x="900" y="553"/>
                    </a:cubicBezTo>
                    <a:cubicBezTo>
                      <a:pt x="901" y="553"/>
                      <a:pt x="902" y="553"/>
                      <a:pt x="901" y="554"/>
                    </a:cubicBezTo>
                    <a:cubicBezTo>
                      <a:pt x="901" y="555"/>
                      <a:pt x="902" y="555"/>
                      <a:pt x="902" y="556"/>
                    </a:cubicBezTo>
                    <a:cubicBezTo>
                      <a:pt x="903" y="556"/>
                      <a:pt x="902" y="557"/>
                      <a:pt x="903" y="558"/>
                    </a:cubicBezTo>
                    <a:cubicBezTo>
                      <a:pt x="904" y="559"/>
                      <a:pt x="906" y="559"/>
                      <a:pt x="906" y="560"/>
                    </a:cubicBezTo>
                    <a:cubicBezTo>
                      <a:pt x="906" y="561"/>
                      <a:pt x="905" y="564"/>
                      <a:pt x="905" y="565"/>
                    </a:cubicBezTo>
                    <a:cubicBezTo>
                      <a:pt x="904" y="565"/>
                      <a:pt x="904" y="565"/>
                      <a:pt x="903" y="565"/>
                    </a:cubicBezTo>
                    <a:cubicBezTo>
                      <a:pt x="902" y="564"/>
                      <a:pt x="901" y="564"/>
                      <a:pt x="901" y="564"/>
                    </a:cubicBezTo>
                    <a:cubicBezTo>
                      <a:pt x="901" y="565"/>
                      <a:pt x="901" y="565"/>
                      <a:pt x="900" y="565"/>
                    </a:cubicBezTo>
                    <a:cubicBezTo>
                      <a:pt x="900" y="565"/>
                      <a:pt x="899" y="565"/>
                      <a:pt x="898" y="565"/>
                    </a:cubicBezTo>
                    <a:cubicBezTo>
                      <a:pt x="898" y="565"/>
                      <a:pt x="897" y="566"/>
                      <a:pt x="897" y="567"/>
                    </a:cubicBezTo>
                    <a:cubicBezTo>
                      <a:pt x="896" y="567"/>
                      <a:pt x="896" y="568"/>
                      <a:pt x="896" y="570"/>
                    </a:cubicBezTo>
                    <a:cubicBezTo>
                      <a:pt x="896" y="571"/>
                      <a:pt x="897" y="572"/>
                      <a:pt x="898" y="572"/>
                    </a:cubicBezTo>
                    <a:cubicBezTo>
                      <a:pt x="898" y="572"/>
                      <a:pt x="898" y="573"/>
                      <a:pt x="898" y="573"/>
                    </a:cubicBezTo>
                    <a:cubicBezTo>
                      <a:pt x="898" y="574"/>
                      <a:pt x="897" y="575"/>
                      <a:pt x="898" y="575"/>
                    </a:cubicBezTo>
                    <a:cubicBezTo>
                      <a:pt x="899" y="575"/>
                      <a:pt x="899" y="576"/>
                      <a:pt x="899" y="576"/>
                    </a:cubicBezTo>
                    <a:cubicBezTo>
                      <a:pt x="899" y="577"/>
                      <a:pt x="899" y="577"/>
                      <a:pt x="900" y="577"/>
                    </a:cubicBezTo>
                    <a:cubicBezTo>
                      <a:pt x="900" y="577"/>
                      <a:pt x="901" y="578"/>
                      <a:pt x="901" y="579"/>
                    </a:cubicBezTo>
                    <a:cubicBezTo>
                      <a:pt x="901" y="580"/>
                      <a:pt x="901" y="581"/>
                      <a:pt x="901" y="581"/>
                    </a:cubicBezTo>
                    <a:cubicBezTo>
                      <a:pt x="901" y="581"/>
                      <a:pt x="899" y="582"/>
                      <a:pt x="900" y="582"/>
                    </a:cubicBezTo>
                    <a:cubicBezTo>
                      <a:pt x="900" y="583"/>
                      <a:pt x="901" y="585"/>
                      <a:pt x="902" y="584"/>
                    </a:cubicBezTo>
                    <a:cubicBezTo>
                      <a:pt x="903" y="584"/>
                      <a:pt x="903" y="584"/>
                      <a:pt x="904" y="584"/>
                    </a:cubicBezTo>
                    <a:cubicBezTo>
                      <a:pt x="904" y="584"/>
                      <a:pt x="904" y="583"/>
                      <a:pt x="905" y="584"/>
                    </a:cubicBezTo>
                    <a:cubicBezTo>
                      <a:pt x="905" y="585"/>
                      <a:pt x="908" y="586"/>
                      <a:pt x="908" y="589"/>
                    </a:cubicBezTo>
                    <a:cubicBezTo>
                      <a:pt x="908" y="591"/>
                      <a:pt x="907" y="592"/>
                      <a:pt x="908" y="592"/>
                    </a:cubicBezTo>
                    <a:cubicBezTo>
                      <a:pt x="908" y="593"/>
                      <a:pt x="909" y="592"/>
                      <a:pt x="909" y="592"/>
                    </a:cubicBezTo>
                    <a:cubicBezTo>
                      <a:pt x="910" y="593"/>
                      <a:pt x="910" y="594"/>
                      <a:pt x="910" y="594"/>
                    </a:cubicBezTo>
                    <a:cubicBezTo>
                      <a:pt x="910" y="595"/>
                      <a:pt x="910" y="597"/>
                      <a:pt x="911" y="597"/>
                    </a:cubicBezTo>
                    <a:cubicBezTo>
                      <a:pt x="911" y="597"/>
                      <a:pt x="912" y="598"/>
                      <a:pt x="911" y="598"/>
                    </a:cubicBezTo>
                    <a:cubicBezTo>
                      <a:pt x="911" y="598"/>
                      <a:pt x="910" y="598"/>
                      <a:pt x="911" y="599"/>
                    </a:cubicBezTo>
                    <a:cubicBezTo>
                      <a:pt x="911" y="600"/>
                      <a:pt x="912" y="602"/>
                      <a:pt x="913" y="602"/>
                    </a:cubicBezTo>
                    <a:cubicBezTo>
                      <a:pt x="914" y="603"/>
                      <a:pt x="914" y="603"/>
                      <a:pt x="915" y="603"/>
                    </a:cubicBezTo>
                    <a:cubicBezTo>
                      <a:pt x="915" y="604"/>
                      <a:pt x="917" y="606"/>
                      <a:pt x="916" y="606"/>
                    </a:cubicBezTo>
                    <a:cubicBezTo>
                      <a:pt x="915" y="607"/>
                      <a:pt x="915" y="607"/>
                      <a:pt x="915" y="608"/>
                    </a:cubicBezTo>
                    <a:cubicBezTo>
                      <a:pt x="915" y="609"/>
                      <a:pt x="915" y="609"/>
                      <a:pt x="915" y="610"/>
                    </a:cubicBezTo>
                    <a:cubicBezTo>
                      <a:pt x="915" y="611"/>
                      <a:pt x="914" y="611"/>
                      <a:pt x="915" y="612"/>
                    </a:cubicBezTo>
                    <a:cubicBezTo>
                      <a:pt x="916" y="612"/>
                      <a:pt x="917" y="614"/>
                      <a:pt x="917" y="615"/>
                    </a:cubicBezTo>
                    <a:cubicBezTo>
                      <a:pt x="917" y="616"/>
                      <a:pt x="917" y="617"/>
                      <a:pt x="918" y="617"/>
                    </a:cubicBezTo>
                    <a:cubicBezTo>
                      <a:pt x="918" y="617"/>
                      <a:pt x="919" y="618"/>
                      <a:pt x="918" y="619"/>
                    </a:cubicBezTo>
                    <a:cubicBezTo>
                      <a:pt x="918" y="620"/>
                      <a:pt x="917" y="623"/>
                      <a:pt x="917" y="623"/>
                    </a:cubicBezTo>
                    <a:cubicBezTo>
                      <a:pt x="916" y="623"/>
                      <a:pt x="916" y="623"/>
                      <a:pt x="915" y="622"/>
                    </a:cubicBezTo>
                    <a:cubicBezTo>
                      <a:pt x="915" y="622"/>
                      <a:pt x="914" y="622"/>
                      <a:pt x="914" y="622"/>
                    </a:cubicBezTo>
                    <a:cubicBezTo>
                      <a:pt x="913" y="622"/>
                      <a:pt x="913" y="622"/>
                      <a:pt x="912" y="623"/>
                    </a:cubicBezTo>
                    <a:cubicBezTo>
                      <a:pt x="911" y="624"/>
                      <a:pt x="911" y="625"/>
                      <a:pt x="911" y="625"/>
                    </a:cubicBezTo>
                    <a:cubicBezTo>
                      <a:pt x="910" y="625"/>
                      <a:pt x="910" y="625"/>
                      <a:pt x="909" y="626"/>
                    </a:cubicBezTo>
                    <a:cubicBezTo>
                      <a:pt x="909" y="626"/>
                      <a:pt x="907" y="627"/>
                      <a:pt x="908" y="628"/>
                    </a:cubicBezTo>
                    <a:cubicBezTo>
                      <a:pt x="908" y="628"/>
                      <a:pt x="908" y="629"/>
                      <a:pt x="907" y="629"/>
                    </a:cubicBezTo>
                    <a:cubicBezTo>
                      <a:pt x="906" y="629"/>
                      <a:pt x="906" y="629"/>
                      <a:pt x="906" y="629"/>
                    </a:cubicBezTo>
                    <a:cubicBezTo>
                      <a:pt x="906" y="630"/>
                      <a:pt x="906" y="631"/>
                      <a:pt x="906" y="633"/>
                    </a:cubicBezTo>
                    <a:cubicBezTo>
                      <a:pt x="906" y="634"/>
                      <a:pt x="906" y="635"/>
                      <a:pt x="905" y="636"/>
                    </a:cubicBezTo>
                    <a:cubicBezTo>
                      <a:pt x="905" y="636"/>
                      <a:pt x="905" y="637"/>
                      <a:pt x="905" y="638"/>
                    </a:cubicBezTo>
                    <a:cubicBezTo>
                      <a:pt x="906" y="638"/>
                      <a:pt x="907" y="639"/>
                      <a:pt x="906" y="640"/>
                    </a:cubicBezTo>
                    <a:cubicBezTo>
                      <a:pt x="906" y="640"/>
                      <a:pt x="905" y="640"/>
                      <a:pt x="905" y="641"/>
                    </a:cubicBezTo>
                    <a:cubicBezTo>
                      <a:pt x="905" y="641"/>
                      <a:pt x="906" y="643"/>
                      <a:pt x="907" y="643"/>
                    </a:cubicBezTo>
                    <a:cubicBezTo>
                      <a:pt x="907" y="643"/>
                      <a:pt x="908" y="643"/>
                      <a:pt x="908" y="643"/>
                    </a:cubicBezTo>
                    <a:cubicBezTo>
                      <a:pt x="909" y="643"/>
                      <a:pt x="910" y="644"/>
                      <a:pt x="910" y="645"/>
                    </a:cubicBezTo>
                    <a:cubicBezTo>
                      <a:pt x="910" y="645"/>
                      <a:pt x="910" y="645"/>
                      <a:pt x="910" y="645"/>
                    </a:cubicBezTo>
                    <a:cubicBezTo>
                      <a:pt x="909" y="645"/>
                      <a:pt x="909" y="645"/>
                      <a:pt x="909" y="645"/>
                    </a:cubicBezTo>
                    <a:cubicBezTo>
                      <a:pt x="908" y="645"/>
                      <a:pt x="909" y="646"/>
                      <a:pt x="909" y="647"/>
                    </a:cubicBezTo>
                    <a:cubicBezTo>
                      <a:pt x="909" y="647"/>
                      <a:pt x="909" y="648"/>
                      <a:pt x="909" y="649"/>
                    </a:cubicBezTo>
                    <a:cubicBezTo>
                      <a:pt x="909" y="650"/>
                      <a:pt x="909" y="651"/>
                      <a:pt x="910" y="650"/>
                    </a:cubicBezTo>
                    <a:cubicBezTo>
                      <a:pt x="910" y="649"/>
                      <a:pt x="911" y="647"/>
                      <a:pt x="911" y="647"/>
                    </a:cubicBezTo>
                    <a:cubicBezTo>
                      <a:pt x="912" y="647"/>
                      <a:pt x="913" y="647"/>
                      <a:pt x="913" y="648"/>
                    </a:cubicBezTo>
                    <a:cubicBezTo>
                      <a:pt x="913" y="649"/>
                      <a:pt x="913" y="651"/>
                      <a:pt x="913" y="651"/>
                    </a:cubicBezTo>
                    <a:cubicBezTo>
                      <a:pt x="914" y="651"/>
                      <a:pt x="915" y="652"/>
                      <a:pt x="915" y="653"/>
                    </a:cubicBezTo>
                    <a:cubicBezTo>
                      <a:pt x="915" y="654"/>
                      <a:pt x="914" y="654"/>
                      <a:pt x="915" y="654"/>
                    </a:cubicBezTo>
                    <a:cubicBezTo>
                      <a:pt x="916" y="654"/>
                      <a:pt x="916" y="654"/>
                      <a:pt x="916" y="655"/>
                    </a:cubicBezTo>
                    <a:cubicBezTo>
                      <a:pt x="916" y="656"/>
                      <a:pt x="918" y="657"/>
                      <a:pt x="918" y="657"/>
                    </a:cubicBezTo>
                    <a:cubicBezTo>
                      <a:pt x="918" y="657"/>
                      <a:pt x="919" y="656"/>
                      <a:pt x="920" y="656"/>
                    </a:cubicBezTo>
                    <a:cubicBezTo>
                      <a:pt x="921" y="657"/>
                      <a:pt x="921" y="656"/>
                      <a:pt x="922" y="656"/>
                    </a:cubicBezTo>
                    <a:cubicBezTo>
                      <a:pt x="923" y="656"/>
                      <a:pt x="923" y="657"/>
                      <a:pt x="922" y="658"/>
                    </a:cubicBezTo>
                    <a:cubicBezTo>
                      <a:pt x="922" y="659"/>
                      <a:pt x="922" y="659"/>
                      <a:pt x="923" y="659"/>
                    </a:cubicBezTo>
                    <a:cubicBezTo>
                      <a:pt x="923" y="659"/>
                      <a:pt x="923" y="658"/>
                      <a:pt x="923" y="658"/>
                    </a:cubicBezTo>
                    <a:cubicBezTo>
                      <a:pt x="923" y="657"/>
                      <a:pt x="924" y="657"/>
                      <a:pt x="925" y="656"/>
                    </a:cubicBezTo>
                    <a:cubicBezTo>
                      <a:pt x="926" y="656"/>
                      <a:pt x="928" y="655"/>
                      <a:pt x="928" y="655"/>
                    </a:cubicBezTo>
                    <a:cubicBezTo>
                      <a:pt x="929" y="655"/>
                      <a:pt x="930" y="654"/>
                      <a:pt x="930" y="654"/>
                    </a:cubicBezTo>
                    <a:cubicBezTo>
                      <a:pt x="931" y="655"/>
                      <a:pt x="931" y="655"/>
                      <a:pt x="932" y="655"/>
                    </a:cubicBezTo>
                    <a:cubicBezTo>
                      <a:pt x="932" y="655"/>
                      <a:pt x="933" y="655"/>
                      <a:pt x="934" y="655"/>
                    </a:cubicBezTo>
                    <a:cubicBezTo>
                      <a:pt x="934" y="655"/>
                      <a:pt x="935" y="656"/>
                      <a:pt x="935" y="656"/>
                    </a:cubicBezTo>
                    <a:cubicBezTo>
                      <a:pt x="936" y="656"/>
                      <a:pt x="936" y="655"/>
                      <a:pt x="937" y="656"/>
                    </a:cubicBezTo>
                    <a:cubicBezTo>
                      <a:pt x="937" y="656"/>
                      <a:pt x="936" y="657"/>
                      <a:pt x="936" y="658"/>
                    </a:cubicBezTo>
                    <a:cubicBezTo>
                      <a:pt x="936" y="659"/>
                      <a:pt x="935" y="659"/>
                      <a:pt x="934" y="658"/>
                    </a:cubicBezTo>
                    <a:cubicBezTo>
                      <a:pt x="934" y="657"/>
                      <a:pt x="935" y="656"/>
                      <a:pt x="934" y="656"/>
                    </a:cubicBezTo>
                    <a:cubicBezTo>
                      <a:pt x="933" y="656"/>
                      <a:pt x="933" y="658"/>
                      <a:pt x="932" y="658"/>
                    </a:cubicBezTo>
                    <a:cubicBezTo>
                      <a:pt x="932" y="658"/>
                      <a:pt x="931" y="659"/>
                      <a:pt x="932" y="660"/>
                    </a:cubicBezTo>
                    <a:cubicBezTo>
                      <a:pt x="932" y="660"/>
                      <a:pt x="934" y="660"/>
                      <a:pt x="934" y="661"/>
                    </a:cubicBezTo>
                    <a:cubicBezTo>
                      <a:pt x="934" y="661"/>
                      <a:pt x="933" y="663"/>
                      <a:pt x="934" y="663"/>
                    </a:cubicBezTo>
                    <a:cubicBezTo>
                      <a:pt x="935" y="664"/>
                      <a:pt x="935" y="664"/>
                      <a:pt x="936" y="665"/>
                    </a:cubicBezTo>
                    <a:cubicBezTo>
                      <a:pt x="936" y="665"/>
                      <a:pt x="937" y="664"/>
                      <a:pt x="937" y="664"/>
                    </a:cubicBezTo>
                    <a:cubicBezTo>
                      <a:pt x="937" y="665"/>
                      <a:pt x="937" y="666"/>
                      <a:pt x="937" y="666"/>
                    </a:cubicBezTo>
                    <a:cubicBezTo>
                      <a:pt x="936" y="666"/>
                      <a:pt x="936" y="666"/>
                      <a:pt x="936" y="667"/>
                    </a:cubicBezTo>
                    <a:cubicBezTo>
                      <a:pt x="937" y="667"/>
                      <a:pt x="938" y="667"/>
                      <a:pt x="938" y="667"/>
                    </a:cubicBezTo>
                    <a:cubicBezTo>
                      <a:pt x="939" y="668"/>
                      <a:pt x="939" y="668"/>
                      <a:pt x="938" y="668"/>
                    </a:cubicBezTo>
                    <a:cubicBezTo>
                      <a:pt x="938" y="669"/>
                      <a:pt x="938" y="669"/>
                      <a:pt x="939" y="670"/>
                    </a:cubicBezTo>
                    <a:cubicBezTo>
                      <a:pt x="940" y="670"/>
                      <a:pt x="940" y="670"/>
                      <a:pt x="940" y="670"/>
                    </a:cubicBezTo>
                    <a:cubicBezTo>
                      <a:pt x="941" y="670"/>
                      <a:pt x="942" y="670"/>
                      <a:pt x="942" y="671"/>
                    </a:cubicBezTo>
                    <a:cubicBezTo>
                      <a:pt x="942" y="672"/>
                      <a:pt x="941" y="673"/>
                      <a:pt x="942" y="673"/>
                    </a:cubicBezTo>
                    <a:cubicBezTo>
                      <a:pt x="942" y="673"/>
                      <a:pt x="942" y="673"/>
                      <a:pt x="942" y="674"/>
                    </a:cubicBezTo>
                    <a:cubicBezTo>
                      <a:pt x="942" y="675"/>
                      <a:pt x="942" y="677"/>
                      <a:pt x="943" y="677"/>
                    </a:cubicBezTo>
                    <a:cubicBezTo>
                      <a:pt x="943" y="677"/>
                      <a:pt x="944" y="676"/>
                      <a:pt x="944" y="675"/>
                    </a:cubicBezTo>
                    <a:cubicBezTo>
                      <a:pt x="944" y="674"/>
                      <a:pt x="945" y="672"/>
                      <a:pt x="945" y="672"/>
                    </a:cubicBezTo>
                    <a:cubicBezTo>
                      <a:pt x="946" y="672"/>
                      <a:pt x="947" y="672"/>
                      <a:pt x="947" y="672"/>
                    </a:cubicBezTo>
                    <a:cubicBezTo>
                      <a:pt x="948" y="672"/>
                      <a:pt x="949" y="673"/>
                      <a:pt x="950" y="673"/>
                    </a:cubicBezTo>
                    <a:cubicBezTo>
                      <a:pt x="952" y="673"/>
                      <a:pt x="954" y="674"/>
                      <a:pt x="954" y="674"/>
                    </a:cubicBezTo>
                    <a:cubicBezTo>
                      <a:pt x="955" y="674"/>
                      <a:pt x="955" y="674"/>
                      <a:pt x="956" y="674"/>
                    </a:cubicBezTo>
                    <a:cubicBezTo>
                      <a:pt x="956" y="675"/>
                      <a:pt x="955" y="676"/>
                      <a:pt x="955" y="676"/>
                    </a:cubicBezTo>
                    <a:cubicBezTo>
                      <a:pt x="956" y="677"/>
                      <a:pt x="957" y="676"/>
                      <a:pt x="958" y="676"/>
                    </a:cubicBezTo>
                    <a:cubicBezTo>
                      <a:pt x="959" y="676"/>
                      <a:pt x="959" y="675"/>
                      <a:pt x="960" y="675"/>
                    </a:cubicBezTo>
                    <a:cubicBezTo>
                      <a:pt x="961" y="675"/>
                      <a:pt x="962" y="675"/>
                      <a:pt x="962" y="676"/>
                    </a:cubicBezTo>
                    <a:cubicBezTo>
                      <a:pt x="961" y="677"/>
                      <a:pt x="960" y="677"/>
                      <a:pt x="960" y="678"/>
                    </a:cubicBezTo>
                    <a:cubicBezTo>
                      <a:pt x="960" y="678"/>
                      <a:pt x="959" y="680"/>
                      <a:pt x="960" y="681"/>
                    </a:cubicBezTo>
                    <a:cubicBezTo>
                      <a:pt x="960" y="681"/>
                      <a:pt x="961" y="682"/>
                      <a:pt x="961" y="683"/>
                    </a:cubicBezTo>
                    <a:cubicBezTo>
                      <a:pt x="961" y="684"/>
                      <a:pt x="962" y="685"/>
                      <a:pt x="962" y="685"/>
                    </a:cubicBezTo>
                    <a:cubicBezTo>
                      <a:pt x="962" y="686"/>
                      <a:pt x="962" y="689"/>
                      <a:pt x="963" y="688"/>
                    </a:cubicBezTo>
                    <a:cubicBezTo>
                      <a:pt x="964" y="687"/>
                      <a:pt x="963" y="688"/>
                      <a:pt x="964" y="686"/>
                    </a:cubicBezTo>
                    <a:cubicBezTo>
                      <a:pt x="964" y="685"/>
                      <a:pt x="964" y="686"/>
                      <a:pt x="965" y="685"/>
                    </a:cubicBezTo>
                    <a:cubicBezTo>
                      <a:pt x="966" y="684"/>
                      <a:pt x="967" y="683"/>
                      <a:pt x="967" y="682"/>
                    </a:cubicBezTo>
                    <a:cubicBezTo>
                      <a:pt x="967" y="682"/>
                      <a:pt x="968" y="683"/>
                      <a:pt x="969" y="684"/>
                    </a:cubicBezTo>
                    <a:cubicBezTo>
                      <a:pt x="969" y="684"/>
                      <a:pt x="969" y="684"/>
                      <a:pt x="970" y="684"/>
                    </a:cubicBezTo>
                    <a:cubicBezTo>
                      <a:pt x="971" y="684"/>
                      <a:pt x="972" y="683"/>
                      <a:pt x="972" y="684"/>
                    </a:cubicBezTo>
                    <a:cubicBezTo>
                      <a:pt x="972" y="685"/>
                      <a:pt x="972" y="686"/>
                      <a:pt x="973" y="687"/>
                    </a:cubicBezTo>
                    <a:cubicBezTo>
                      <a:pt x="973" y="688"/>
                      <a:pt x="972" y="689"/>
                      <a:pt x="973" y="689"/>
                    </a:cubicBezTo>
                    <a:cubicBezTo>
                      <a:pt x="973" y="690"/>
                      <a:pt x="974" y="691"/>
                      <a:pt x="974" y="691"/>
                    </a:cubicBezTo>
                    <a:cubicBezTo>
                      <a:pt x="975" y="692"/>
                      <a:pt x="976" y="693"/>
                      <a:pt x="976" y="693"/>
                    </a:cubicBezTo>
                    <a:cubicBezTo>
                      <a:pt x="976" y="694"/>
                      <a:pt x="977" y="695"/>
                      <a:pt x="977" y="695"/>
                    </a:cubicBezTo>
                    <a:cubicBezTo>
                      <a:pt x="978" y="695"/>
                      <a:pt x="978" y="696"/>
                      <a:pt x="978" y="697"/>
                    </a:cubicBezTo>
                    <a:cubicBezTo>
                      <a:pt x="979" y="698"/>
                      <a:pt x="979" y="698"/>
                      <a:pt x="980" y="698"/>
                    </a:cubicBezTo>
                    <a:cubicBezTo>
                      <a:pt x="981" y="699"/>
                      <a:pt x="981" y="700"/>
                      <a:pt x="982" y="699"/>
                    </a:cubicBezTo>
                    <a:cubicBezTo>
                      <a:pt x="982" y="699"/>
                      <a:pt x="982" y="698"/>
                      <a:pt x="982" y="697"/>
                    </a:cubicBezTo>
                    <a:cubicBezTo>
                      <a:pt x="982" y="697"/>
                      <a:pt x="981" y="696"/>
                      <a:pt x="982" y="696"/>
                    </a:cubicBezTo>
                    <a:cubicBezTo>
                      <a:pt x="983" y="696"/>
                      <a:pt x="983" y="697"/>
                      <a:pt x="984" y="696"/>
                    </a:cubicBezTo>
                    <a:cubicBezTo>
                      <a:pt x="985" y="696"/>
                      <a:pt x="986" y="695"/>
                      <a:pt x="986" y="695"/>
                    </a:cubicBezTo>
                    <a:cubicBezTo>
                      <a:pt x="986" y="694"/>
                      <a:pt x="987" y="694"/>
                      <a:pt x="988" y="693"/>
                    </a:cubicBezTo>
                    <a:cubicBezTo>
                      <a:pt x="988" y="693"/>
                      <a:pt x="990" y="692"/>
                      <a:pt x="990" y="691"/>
                    </a:cubicBezTo>
                    <a:cubicBezTo>
                      <a:pt x="991" y="690"/>
                      <a:pt x="990" y="690"/>
                      <a:pt x="991" y="689"/>
                    </a:cubicBezTo>
                    <a:cubicBezTo>
                      <a:pt x="992" y="688"/>
                      <a:pt x="992" y="688"/>
                      <a:pt x="991" y="687"/>
                    </a:cubicBezTo>
                    <a:cubicBezTo>
                      <a:pt x="991" y="686"/>
                      <a:pt x="991" y="685"/>
                      <a:pt x="991" y="684"/>
                    </a:cubicBezTo>
                    <a:cubicBezTo>
                      <a:pt x="991" y="683"/>
                      <a:pt x="991" y="682"/>
                      <a:pt x="991" y="681"/>
                    </a:cubicBezTo>
                    <a:cubicBezTo>
                      <a:pt x="990" y="681"/>
                      <a:pt x="990" y="680"/>
                      <a:pt x="990" y="680"/>
                    </a:cubicBezTo>
                    <a:cubicBezTo>
                      <a:pt x="990" y="679"/>
                      <a:pt x="991" y="677"/>
                      <a:pt x="990" y="677"/>
                    </a:cubicBezTo>
                    <a:cubicBezTo>
                      <a:pt x="989" y="678"/>
                      <a:pt x="988" y="678"/>
                      <a:pt x="988" y="677"/>
                    </a:cubicBezTo>
                    <a:cubicBezTo>
                      <a:pt x="988" y="676"/>
                      <a:pt x="988" y="675"/>
                      <a:pt x="987" y="675"/>
                    </a:cubicBezTo>
                    <a:cubicBezTo>
                      <a:pt x="987" y="674"/>
                      <a:pt x="987" y="673"/>
                      <a:pt x="987" y="673"/>
                    </a:cubicBezTo>
                    <a:cubicBezTo>
                      <a:pt x="988" y="672"/>
                      <a:pt x="987" y="669"/>
                      <a:pt x="988" y="669"/>
                    </a:cubicBezTo>
                    <a:cubicBezTo>
                      <a:pt x="989" y="669"/>
                      <a:pt x="990" y="669"/>
                      <a:pt x="989" y="668"/>
                    </a:cubicBezTo>
                    <a:cubicBezTo>
                      <a:pt x="989" y="667"/>
                      <a:pt x="988" y="665"/>
                      <a:pt x="987" y="663"/>
                    </a:cubicBezTo>
                    <a:cubicBezTo>
                      <a:pt x="987" y="662"/>
                      <a:pt x="986" y="659"/>
                      <a:pt x="986" y="659"/>
                    </a:cubicBezTo>
                    <a:cubicBezTo>
                      <a:pt x="987" y="658"/>
                      <a:pt x="988" y="656"/>
                      <a:pt x="989" y="656"/>
                    </a:cubicBezTo>
                    <a:cubicBezTo>
                      <a:pt x="990" y="656"/>
                      <a:pt x="990" y="654"/>
                      <a:pt x="991" y="654"/>
                    </a:cubicBezTo>
                    <a:cubicBezTo>
                      <a:pt x="992" y="654"/>
                      <a:pt x="992" y="654"/>
                      <a:pt x="993" y="654"/>
                    </a:cubicBezTo>
                    <a:cubicBezTo>
                      <a:pt x="994" y="654"/>
                      <a:pt x="995" y="654"/>
                      <a:pt x="996" y="654"/>
                    </a:cubicBezTo>
                    <a:cubicBezTo>
                      <a:pt x="997" y="655"/>
                      <a:pt x="998" y="655"/>
                      <a:pt x="998" y="655"/>
                    </a:cubicBezTo>
                    <a:cubicBezTo>
                      <a:pt x="998" y="654"/>
                      <a:pt x="997" y="654"/>
                      <a:pt x="998" y="653"/>
                    </a:cubicBezTo>
                    <a:cubicBezTo>
                      <a:pt x="999" y="653"/>
                      <a:pt x="1000" y="653"/>
                      <a:pt x="1000" y="654"/>
                    </a:cubicBezTo>
                    <a:cubicBezTo>
                      <a:pt x="1000" y="655"/>
                      <a:pt x="1000" y="656"/>
                      <a:pt x="1001" y="657"/>
                    </a:cubicBezTo>
                    <a:cubicBezTo>
                      <a:pt x="1002" y="657"/>
                      <a:pt x="1003" y="658"/>
                      <a:pt x="1003" y="657"/>
                    </a:cubicBezTo>
                    <a:cubicBezTo>
                      <a:pt x="1003" y="657"/>
                      <a:pt x="1003" y="655"/>
                      <a:pt x="1004" y="655"/>
                    </a:cubicBezTo>
                    <a:cubicBezTo>
                      <a:pt x="1005" y="655"/>
                      <a:pt x="1005" y="656"/>
                      <a:pt x="1006" y="657"/>
                    </a:cubicBezTo>
                    <a:cubicBezTo>
                      <a:pt x="1006" y="657"/>
                      <a:pt x="1007" y="658"/>
                      <a:pt x="1008" y="658"/>
                    </a:cubicBezTo>
                    <a:cubicBezTo>
                      <a:pt x="1008" y="658"/>
                      <a:pt x="1010" y="658"/>
                      <a:pt x="1009" y="658"/>
                    </a:cubicBezTo>
                    <a:cubicBezTo>
                      <a:pt x="1009" y="657"/>
                      <a:pt x="1009" y="656"/>
                      <a:pt x="1009" y="656"/>
                    </a:cubicBezTo>
                    <a:cubicBezTo>
                      <a:pt x="1009" y="655"/>
                      <a:pt x="1010" y="655"/>
                      <a:pt x="1011" y="655"/>
                    </a:cubicBezTo>
                    <a:cubicBezTo>
                      <a:pt x="1012" y="656"/>
                      <a:pt x="1012" y="656"/>
                      <a:pt x="1013" y="656"/>
                    </a:cubicBezTo>
                    <a:cubicBezTo>
                      <a:pt x="1014" y="656"/>
                      <a:pt x="1014" y="655"/>
                      <a:pt x="1014" y="655"/>
                    </a:cubicBezTo>
                    <a:cubicBezTo>
                      <a:pt x="1014" y="654"/>
                      <a:pt x="1014" y="653"/>
                      <a:pt x="1015" y="653"/>
                    </a:cubicBezTo>
                    <a:cubicBezTo>
                      <a:pt x="1016" y="653"/>
                      <a:pt x="1017" y="654"/>
                      <a:pt x="1017" y="653"/>
                    </a:cubicBezTo>
                    <a:cubicBezTo>
                      <a:pt x="1018" y="653"/>
                      <a:pt x="1017" y="650"/>
                      <a:pt x="1018" y="650"/>
                    </a:cubicBezTo>
                    <a:cubicBezTo>
                      <a:pt x="1019" y="650"/>
                      <a:pt x="1019" y="651"/>
                      <a:pt x="1019" y="651"/>
                    </a:cubicBezTo>
                    <a:cubicBezTo>
                      <a:pt x="1020" y="651"/>
                      <a:pt x="1021" y="650"/>
                      <a:pt x="1021" y="649"/>
                    </a:cubicBezTo>
                    <a:cubicBezTo>
                      <a:pt x="1021" y="649"/>
                      <a:pt x="1019" y="647"/>
                      <a:pt x="1020" y="647"/>
                    </a:cubicBezTo>
                    <a:cubicBezTo>
                      <a:pt x="1021" y="647"/>
                      <a:pt x="1022" y="648"/>
                      <a:pt x="1021" y="647"/>
                    </a:cubicBezTo>
                    <a:cubicBezTo>
                      <a:pt x="1021" y="646"/>
                      <a:pt x="1021" y="645"/>
                      <a:pt x="1020" y="645"/>
                    </a:cubicBezTo>
                    <a:cubicBezTo>
                      <a:pt x="1020" y="646"/>
                      <a:pt x="1019" y="645"/>
                      <a:pt x="1019" y="644"/>
                    </a:cubicBezTo>
                    <a:cubicBezTo>
                      <a:pt x="1018" y="644"/>
                      <a:pt x="1018" y="643"/>
                      <a:pt x="1018" y="642"/>
                    </a:cubicBezTo>
                    <a:cubicBezTo>
                      <a:pt x="1017" y="642"/>
                      <a:pt x="1016" y="641"/>
                      <a:pt x="1016" y="640"/>
                    </a:cubicBezTo>
                    <a:cubicBezTo>
                      <a:pt x="1016" y="639"/>
                      <a:pt x="1017" y="639"/>
                      <a:pt x="1018" y="638"/>
                    </a:cubicBezTo>
                    <a:cubicBezTo>
                      <a:pt x="1018" y="638"/>
                      <a:pt x="1018" y="638"/>
                      <a:pt x="1019" y="638"/>
                    </a:cubicBezTo>
                    <a:cubicBezTo>
                      <a:pt x="1020" y="638"/>
                      <a:pt x="1020" y="638"/>
                      <a:pt x="1020" y="637"/>
                    </a:cubicBezTo>
                    <a:cubicBezTo>
                      <a:pt x="1020" y="636"/>
                      <a:pt x="1021" y="637"/>
                      <a:pt x="1022" y="637"/>
                    </a:cubicBezTo>
                    <a:cubicBezTo>
                      <a:pt x="1023" y="637"/>
                      <a:pt x="1024" y="635"/>
                      <a:pt x="1022" y="635"/>
                    </a:cubicBezTo>
                    <a:cubicBezTo>
                      <a:pt x="1021" y="634"/>
                      <a:pt x="1022" y="636"/>
                      <a:pt x="1021" y="636"/>
                    </a:cubicBezTo>
                    <a:cubicBezTo>
                      <a:pt x="1021" y="636"/>
                      <a:pt x="1020" y="636"/>
                      <a:pt x="1019" y="635"/>
                    </a:cubicBezTo>
                    <a:cubicBezTo>
                      <a:pt x="1019" y="634"/>
                      <a:pt x="1019" y="633"/>
                      <a:pt x="1019" y="633"/>
                    </a:cubicBezTo>
                    <a:cubicBezTo>
                      <a:pt x="1020" y="633"/>
                      <a:pt x="1020" y="634"/>
                      <a:pt x="1020" y="635"/>
                    </a:cubicBezTo>
                    <a:cubicBezTo>
                      <a:pt x="1020" y="636"/>
                      <a:pt x="1021" y="635"/>
                      <a:pt x="1021" y="634"/>
                    </a:cubicBezTo>
                    <a:cubicBezTo>
                      <a:pt x="1021" y="633"/>
                      <a:pt x="1021" y="633"/>
                      <a:pt x="1022" y="632"/>
                    </a:cubicBezTo>
                    <a:cubicBezTo>
                      <a:pt x="1022" y="631"/>
                      <a:pt x="1023" y="632"/>
                      <a:pt x="1023" y="631"/>
                    </a:cubicBezTo>
                    <a:cubicBezTo>
                      <a:pt x="1024" y="630"/>
                      <a:pt x="1023" y="630"/>
                      <a:pt x="1022" y="629"/>
                    </a:cubicBezTo>
                    <a:cubicBezTo>
                      <a:pt x="1021" y="629"/>
                      <a:pt x="1022" y="628"/>
                      <a:pt x="1022" y="627"/>
                    </a:cubicBezTo>
                    <a:cubicBezTo>
                      <a:pt x="1022" y="626"/>
                      <a:pt x="1022" y="626"/>
                      <a:pt x="1022" y="625"/>
                    </a:cubicBezTo>
                    <a:cubicBezTo>
                      <a:pt x="1022" y="624"/>
                      <a:pt x="1023" y="624"/>
                      <a:pt x="1023" y="623"/>
                    </a:cubicBezTo>
                    <a:cubicBezTo>
                      <a:pt x="1024" y="622"/>
                      <a:pt x="1023" y="622"/>
                      <a:pt x="1022" y="621"/>
                    </a:cubicBezTo>
                    <a:cubicBezTo>
                      <a:pt x="1021" y="620"/>
                      <a:pt x="1023" y="620"/>
                      <a:pt x="1022" y="619"/>
                    </a:cubicBezTo>
                    <a:cubicBezTo>
                      <a:pt x="1022" y="618"/>
                      <a:pt x="1021" y="619"/>
                      <a:pt x="1021" y="619"/>
                    </a:cubicBezTo>
                    <a:cubicBezTo>
                      <a:pt x="1020" y="619"/>
                      <a:pt x="1020" y="618"/>
                      <a:pt x="1020" y="617"/>
                    </a:cubicBezTo>
                    <a:cubicBezTo>
                      <a:pt x="1020" y="615"/>
                      <a:pt x="1019" y="615"/>
                      <a:pt x="1019" y="615"/>
                    </a:cubicBezTo>
                    <a:cubicBezTo>
                      <a:pt x="1018" y="615"/>
                      <a:pt x="1017" y="614"/>
                      <a:pt x="1017" y="613"/>
                    </a:cubicBezTo>
                    <a:cubicBezTo>
                      <a:pt x="1016" y="612"/>
                      <a:pt x="1015" y="612"/>
                      <a:pt x="1015" y="611"/>
                    </a:cubicBezTo>
                    <a:cubicBezTo>
                      <a:pt x="1014" y="610"/>
                      <a:pt x="1014" y="610"/>
                      <a:pt x="1013" y="611"/>
                    </a:cubicBezTo>
                    <a:cubicBezTo>
                      <a:pt x="1012" y="611"/>
                      <a:pt x="1012" y="611"/>
                      <a:pt x="1011" y="610"/>
                    </a:cubicBezTo>
                    <a:cubicBezTo>
                      <a:pt x="1011" y="610"/>
                      <a:pt x="1010" y="611"/>
                      <a:pt x="1010" y="611"/>
                    </a:cubicBezTo>
                    <a:cubicBezTo>
                      <a:pt x="1009" y="611"/>
                      <a:pt x="1009" y="610"/>
                      <a:pt x="1008" y="610"/>
                    </a:cubicBezTo>
                    <a:cubicBezTo>
                      <a:pt x="1007" y="609"/>
                      <a:pt x="1006" y="609"/>
                      <a:pt x="1005" y="609"/>
                    </a:cubicBezTo>
                    <a:cubicBezTo>
                      <a:pt x="1004" y="609"/>
                      <a:pt x="1004" y="607"/>
                      <a:pt x="1003" y="606"/>
                    </a:cubicBezTo>
                    <a:cubicBezTo>
                      <a:pt x="1003" y="606"/>
                      <a:pt x="1002" y="607"/>
                      <a:pt x="1001" y="607"/>
                    </a:cubicBezTo>
                    <a:cubicBezTo>
                      <a:pt x="1001" y="607"/>
                      <a:pt x="1000" y="607"/>
                      <a:pt x="999" y="606"/>
                    </a:cubicBezTo>
                    <a:cubicBezTo>
                      <a:pt x="998" y="606"/>
                      <a:pt x="998" y="604"/>
                      <a:pt x="997" y="604"/>
                    </a:cubicBezTo>
                    <a:cubicBezTo>
                      <a:pt x="997" y="604"/>
                      <a:pt x="997" y="606"/>
                      <a:pt x="997" y="606"/>
                    </a:cubicBezTo>
                    <a:cubicBezTo>
                      <a:pt x="996" y="606"/>
                      <a:pt x="996" y="605"/>
                      <a:pt x="995" y="605"/>
                    </a:cubicBezTo>
                    <a:cubicBezTo>
                      <a:pt x="994" y="605"/>
                      <a:pt x="995" y="607"/>
                      <a:pt x="994" y="608"/>
                    </a:cubicBezTo>
                    <a:cubicBezTo>
                      <a:pt x="993" y="608"/>
                      <a:pt x="992" y="607"/>
                      <a:pt x="991" y="607"/>
                    </a:cubicBezTo>
                    <a:cubicBezTo>
                      <a:pt x="990" y="606"/>
                      <a:pt x="989" y="606"/>
                      <a:pt x="989" y="605"/>
                    </a:cubicBezTo>
                    <a:cubicBezTo>
                      <a:pt x="988" y="604"/>
                      <a:pt x="987" y="602"/>
                      <a:pt x="988" y="602"/>
                    </a:cubicBezTo>
                    <a:cubicBezTo>
                      <a:pt x="989" y="602"/>
                      <a:pt x="989" y="604"/>
                      <a:pt x="990" y="604"/>
                    </a:cubicBezTo>
                    <a:cubicBezTo>
                      <a:pt x="991" y="605"/>
                      <a:pt x="991" y="604"/>
                      <a:pt x="990" y="603"/>
                    </a:cubicBezTo>
                    <a:cubicBezTo>
                      <a:pt x="990" y="602"/>
                      <a:pt x="990" y="602"/>
                      <a:pt x="990" y="602"/>
                    </a:cubicBezTo>
                    <a:cubicBezTo>
                      <a:pt x="990" y="601"/>
                      <a:pt x="990" y="600"/>
                      <a:pt x="990" y="599"/>
                    </a:cubicBezTo>
                    <a:cubicBezTo>
                      <a:pt x="990" y="598"/>
                      <a:pt x="991" y="597"/>
                      <a:pt x="991" y="597"/>
                    </a:cubicBezTo>
                    <a:cubicBezTo>
                      <a:pt x="992" y="597"/>
                      <a:pt x="992" y="596"/>
                      <a:pt x="992" y="596"/>
                    </a:cubicBezTo>
                    <a:cubicBezTo>
                      <a:pt x="991" y="595"/>
                      <a:pt x="990" y="595"/>
                      <a:pt x="989" y="595"/>
                    </a:cubicBezTo>
                    <a:cubicBezTo>
                      <a:pt x="988" y="594"/>
                      <a:pt x="990" y="592"/>
                      <a:pt x="990" y="592"/>
                    </a:cubicBezTo>
                    <a:cubicBezTo>
                      <a:pt x="990" y="591"/>
                      <a:pt x="991" y="591"/>
                      <a:pt x="991" y="589"/>
                    </a:cubicBezTo>
                    <a:cubicBezTo>
                      <a:pt x="991" y="588"/>
                      <a:pt x="991" y="588"/>
                      <a:pt x="990" y="587"/>
                    </a:cubicBezTo>
                    <a:cubicBezTo>
                      <a:pt x="989" y="587"/>
                      <a:pt x="988" y="587"/>
                      <a:pt x="988" y="587"/>
                    </a:cubicBezTo>
                    <a:cubicBezTo>
                      <a:pt x="988" y="586"/>
                      <a:pt x="987" y="586"/>
                      <a:pt x="986" y="586"/>
                    </a:cubicBezTo>
                    <a:cubicBezTo>
                      <a:pt x="985" y="585"/>
                      <a:pt x="984" y="584"/>
                      <a:pt x="984" y="583"/>
                    </a:cubicBezTo>
                    <a:cubicBezTo>
                      <a:pt x="984" y="583"/>
                      <a:pt x="983" y="582"/>
                      <a:pt x="982" y="582"/>
                    </a:cubicBezTo>
                    <a:cubicBezTo>
                      <a:pt x="980" y="582"/>
                      <a:pt x="980" y="581"/>
                      <a:pt x="980" y="580"/>
                    </a:cubicBezTo>
                    <a:cubicBezTo>
                      <a:pt x="980" y="579"/>
                      <a:pt x="981" y="580"/>
                      <a:pt x="981" y="580"/>
                    </a:cubicBezTo>
                    <a:cubicBezTo>
                      <a:pt x="982" y="581"/>
                      <a:pt x="982" y="580"/>
                      <a:pt x="982" y="579"/>
                    </a:cubicBezTo>
                    <a:cubicBezTo>
                      <a:pt x="982" y="579"/>
                      <a:pt x="983" y="580"/>
                      <a:pt x="984" y="580"/>
                    </a:cubicBezTo>
                    <a:cubicBezTo>
                      <a:pt x="984" y="581"/>
                      <a:pt x="985" y="581"/>
                      <a:pt x="986" y="581"/>
                    </a:cubicBezTo>
                    <a:cubicBezTo>
                      <a:pt x="987" y="581"/>
                      <a:pt x="987" y="579"/>
                      <a:pt x="987" y="578"/>
                    </a:cubicBezTo>
                    <a:cubicBezTo>
                      <a:pt x="987" y="578"/>
                      <a:pt x="986" y="577"/>
                      <a:pt x="986" y="576"/>
                    </a:cubicBezTo>
                    <a:cubicBezTo>
                      <a:pt x="986" y="576"/>
                      <a:pt x="986" y="575"/>
                      <a:pt x="987" y="575"/>
                    </a:cubicBezTo>
                    <a:cubicBezTo>
                      <a:pt x="988" y="575"/>
                      <a:pt x="989" y="575"/>
                      <a:pt x="989" y="574"/>
                    </a:cubicBezTo>
                    <a:cubicBezTo>
                      <a:pt x="990" y="573"/>
                      <a:pt x="989" y="571"/>
                      <a:pt x="989" y="570"/>
                    </a:cubicBezTo>
                    <a:cubicBezTo>
                      <a:pt x="989" y="570"/>
                      <a:pt x="989" y="569"/>
                      <a:pt x="990" y="569"/>
                    </a:cubicBezTo>
                    <a:cubicBezTo>
                      <a:pt x="990" y="569"/>
                      <a:pt x="991" y="569"/>
                      <a:pt x="992" y="569"/>
                    </a:cubicBezTo>
                    <a:cubicBezTo>
                      <a:pt x="992" y="569"/>
                      <a:pt x="991" y="567"/>
                      <a:pt x="991" y="567"/>
                    </a:cubicBezTo>
                    <a:cubicBezTo>
                      <a:pt x="991" y="566"/>
                      <a:pt x="991" y="566"/>
                      <a:pt x="992" y="565"/>
                    </a:cubicBezTo>
                    <a:cubicBezTo>
                      <a:pt x="993" y="565"/>
                      <a:pt x="993" y="565"/>
                      <a:pt x="994" y="564"/>
                    </a:cubicBezTo>
                    <a:cubicBezTo>
                      <a:pt x="995" y="564"/>
                      <a:pt x="994" y="563"/>
                      <a:pt x="995" y="563"/>
                    </a:cubicBezTo>
                    <a:cubicBezTo>
                      <a:pt x="996" y="563"/>
                      <a:pt x="997" y="564"/>
                      <a:pt x="998" y="565"/>
                    </a:cubicBezTo>
                    <a:cubicBezTo>
                      <a:pt x="999" y="565"/>
                      <a:pt x="999" y="566"/>
                      <a:pt x="999" y="566"/>
                    </a:cubicBezTo>
                    <a:cubicBezTo>
                      <a:pt x="1000" y="566"/>
                      <a:pt x="1000" y="565"/>
                      <a:pt x="999" y="564"/>
                    </a:cubicBezTo>
                    <a:cubicBezTo>
                      <a:pt x="998" y="563"/>
                      <a:pt x="999" y="563"/>
                      <a:pt x="999" y="562"/>
                    </a:cubicBezTo>
                    <a:cubicBezTo>
                      <a:pt x="999" y="561"/>
                      <a:pt x="999" y="561"/>
                      <a:pt x="999" y="560"/>
                    </a:cubicBezTo>
                    <a:cubicBezTo>
                      <a:pt x="1000" y="559"/>
                      <a:pt x="1000" y="559"/>
                      <a:pt x="1000" y="558"/>
                    </a:cubicBezTo>
                    <a:cubicBezTo>
                      <a:pt x="1001" y="557"/>
                      <a:pt x="1000" y="557"/>
                      <a:pt x="1000" y="556"/>
                    </a:cubicBezTo>
                    <a:cubicBezTo>
                      <a:pt x="999" y="556"/>
                      <a:pt x="999" y="556"/>
                      <a:pt x="999" y="555"/>
                    </a:cubicBezTo>
                    <a:cubicBezTo>
                      <a:pt x="1000" y="554"/>
                      <a:pt x="999" y="554"/>
                      <a:pt x="999" y="553"/>
                    </a:cubicBezTo>
                    <a:cubicBezTo>
                      <a:pt x="998" y="553"/>
                      <a:pt x="1000" y="552"/>
                      <a:pt x="999" y="551"/>
                    </a:cubicBezTo>
                    <a:cubicBezTo>
                      <a:pt x="999" y="551"/>
                      <a:pt x="998" y="551"/>
                      <a:pt x="998" y="551"/>
                    </a:cubicBezTo>
                    <a:cubicBezTo>
                      <a:pt x="997" y="551"/>
                      <a:pt x="997" y="552"/>
                      <a:pt x="997" y="551"/>
                    </a:cubicBezTo>
                    <a:cubicBezTo>
                      <a:pt x="996" y="550"/>
                      <a:pt x="997" y="550"/>
                      <a:pt x="997" y="549"/>
                    </a:cubicBezTo>
                    <a:cubicBezTo>
                      <a:pt x="997" y="548"/>
                      <a:pt x="995" y="548"/>
                      <a:pt x="994" y="547"/>
                    </a:cubicBezTo>
                    <a:cubicBezTo>
                      <a:pt x="993" y="547"/>
                      <a:pt x="993" y="546"/>
                      <a:pt x="993" y="545"/>
                    </a:cubicBezTo>
                    <a:cubicBezTo>
                      <a:pt x="993" y="544"/>
                      <a:pt x="992" y="544"/>
                      <a:pt x="992" y="543"/>
                    </a:cubicBezTo>
                    <a:cubicBezTo>
                      <a:pt x="992" y="542"/>
                      <a:pt x="993" y="543"/>
                      <a:pt x="994" y="544"/>
                    </a:cubicBezTo>
                    <a:cubicBezTo>
                      <a:pt x="994" y="545"/>
                      <a:pt x="994" y="545"/>
                      <a:pt x="994" y="546"/>
                    </a:cubicBezTo>
                    <a:cubicBezTo>
                      <a:pt x="994" y="547"/>
                      <a:pt x="995" y="547"/>
                      <a:pt x="996" y="547"/>
                    </a:cubicBezTo>
                    <a:cubicBezTo>
                      <a:pt x="996" y="547"/>
                      <a:pt x="996" y="546"/>
                      <a:pt x="996" y="545"/>
                    </a:cubicBezTo>
                    <a:cubicBezTo>
                      <a:pt x="996" y="544"/>
                      <a:pt x="996" y="544"/>
                      <a:pt x="996" y="544"/>
                    </a:cubicBezTo>
                    <a:cubicBezTo>
                      <a:pt x="997" y="544"/>
                      <a:pt x="997" y="544"/>
                      <a:pt x="999" y="544"/>
                    </a:cubicBezTo>
                    <a:cubicBezTo>
                      <a:pt x="1000" y="544"/>
                      <a:pt x="999" y="542"/>
                      <a:pt x="999" y="541"/>
                    </a:cubicBezTo>
                    <a:cubicBezTo>
                      <a:pt x="999" y="539"/>
                      <a:pt x="1000" y="540"/>
                      <a:pt x="1000" y="540"/>
                    </a:cubicBezTo>
                    <a:cubicBezTo>
                      <a:pt x="1001" y="540"/>
                      <a:pt x="1001" y="539"/>
                      <a:pt x="1001" y="538"/>
                    </a:cubicBezTo>
                    <a:cubicBezTo>
                      <a:pt x="1000" y="538"/>
                      <a:pt x="1000" y="537"/>
                      <a:pt x="1000" y="536"/>
                    </a:cubicBezTo>
                    <a:cubicBezTo>
                      <a:pt x="999" y="535"/>
                      <a:pt x="999" y="534"/>
                      <a:pt x="998" y="533"/>
                    </a:cubicBezTo>
                    <a:cubicBezTo>
                      <a:pt x="998" y="533"/>
                      <a:pt x="997" y="531"/>
                      <a:pt x="997" y="530"/>
                    </a:cubicBezTo>
                    <a:cubicBezTo>
                      <a:pt x="996" y="529"/>
                      <a:pt x="997" y="529"/>
                      <a:pt x="998" y="529"/>
                    </a:cubicBezTo>
                    <a:cubicBezTo>
                      <a:pt x="999" y="529"/>
                      <a:pt x="1000" y="530"/>
                      <a:pt x="1000" y="530"/>
                    </a:cubicBezTo>
                    <a:cubicBezTo>
                      <a:pt x="1001" y="530"/>
                      <a:pt x="1001" y="531"/>
                      <a:pt x="1002" y="530"/>
                    </a:cubicBezTo>
                    <a:cubicBezTo>
                      <a:pt x="1003" y="528"/>
                      <a:pt x="1003" y="529"/>
                      <a:pt x="1005" y="530"/>
                    </a:cubicBezTo>
                    <a:cubicBezTo>
                      <a:pt x="1006" y="530"/>
                      <a:pt x="1005" y="530"/>
                      <a:pt x="1005" y="531"/>
                    </a:cubicBezTo>
                    <a:cubicBezTo>
                      <a:pt x="1005" y="532"/>
                      <a:pt x="1007" y="532"/>
                      <a:pt x="1007" y="533"/>
                    </a:cubicBezTo>
                    <a:cubicBezTo>
                      <a:pt x="1008" y="534"/>
                      <a:pt x="1008" y="532"/>
                      <a:pt x="1008" y="531"/>
                    </a:cubicBezTo>
                    <a:cubicBezTo>
                      <a:pt x="1008" y="530"/>
                      <a:pt x="1008" y="530"/>
                      <a:pt x="1008" y="529"/>
                    </a:cubicBezTo>
                    <a:cubicBezTo>
                      <a:pt x="1008" y="528"/>
                      <a:pt x="1008" y="528"/>
                      <a:pt x="1009" y="527"/>
                    </a:cubicBezTo>
                    <a:cubicBezTo>
                      <a:pt x="1009" y="526"/>
                      <a:pt x="1010" y="527"/>
                      <a:pt x="1011" y="527"/>
                    </a:cubicBezTo>
                    <a:cubicBezTo>
                      <a:pt x="1011" y="528"/>
                      <a:pt x="1012" y="529"/>
                      <a:pt x="1013" y="529"/>
                    </a:cubicBezTo>
                    <a:cubicBezTo>
                      <a:pt x="1015" y="530"/>
                      <a:pt x="1015" y="530"/>
                      <a:pt x="1016" y="531"/>
                    </a:cubicBezTo>
                    <a:cubicBezTo>
                      <a:pt x="1017" y="532"/>
                      <a:pt x="1017" y="531"/>
                      <a:pt x="1018" y="531"/>
                    </a:cubicBezTo>
                    <a:cubicBezTo>
                      <a:pt x="1018" y="530"/>
                      <a:pt x="1019" y="530"/>
                      <a:pt x="1019" y="529"/>
                    </a:cubicBezTo>
                    <a:cubicBezTo>
                      <a:pt x="1019" y="529"/>
                      <a:pt x="1018" y="528"/>
                      <a:pt x="1017" y="528"/>
                    </a:cubicBezTo>
                    <a:cubicBezTo>
                      <a:pt x="1017" y="528"/>
                      <a:pt x="1017" y="527"/>
                      <a:pt x="1018" y="527"/>
                    </a:cubicBezTo>
                    <a:cubicBezTo>
                      <a:pt x="1019" y="527"/>
                      <a:pt x="1020" y="528"/>
                      <a:pt x="1021" y="528"/>
                    </a:cubicBezTo>
                    <a:cubicBezTo>
                      <a:pt x="1021" y="529"/>
                      <a:pt x="1022" y="530"/>
                      <a:pt x="1023" y="530"/>
                    </a:cubicBezTo>
                    <a:cubicBezTo>
                      <a:pt x="1024" y="531"/>
                      <a:pt x="1024" y="530"/>
                      <a:pt x="1024" y="530"/>
                    </a:cubicBezTo>
                    <a:cubicBezTo>
                      <a:pt x="1024" y="529"/>
                      <a:pt x="1026" y="530"/>
                      <a:pt x="1027" y="530"/>
                    </a:cubicBezTo>
                    <a:cubicBezTo>
                      <a:pt x="1028" y="531"/>
                      <a:pt x="1027" y="530"/>
                      <a:pt x="1026" y="528"/>
                    </a:cubicBezTo>
                    <a:cubicBezTo>
                      <a:pt x="1026" y="527"/>
                      <a:pt x="1027" y="528"/>
                      <a:pt x="1028" y="529"/>
                    </a:cubicBezTo>
                    <a:cubicBezTo>
                      <a:pt x="1029" y="529"/>
                      <a:pt x="1029" y="529"/>
                      <a:pt x="1030" y="529"/>
                    </a:cubicBezTo>
                    <a:cubicBezTo>
                      <a:pt x="1031" y="529"/>
                      <a:pt x="1031" y="529"/>
                      <a:pt x="1032" y="529"/>
                    </a:cubicBezTo>
                    <a:cubicBezTo>
                      <a:pt x="1033" y="529"/>
                      <a:pt x="1034" y="528"/>
                      <a:pt x="1036" y="528"/>
                    </a:cubicBezTo>
                    <a:cubicBezTo>
                      <a:pt x="1037" y="528"/>
                      <a:pt x="1038" y="527"/>
                      <a:pt x="1038" y="527"/>
                    </a:cubicBezTo>
                    <a:cubicBezTo>
                      <a:pt x="1038" y="527"/>
                      <a:pt x="1039" y="528"/>
                      <a:pt x="1039" y="529"/>
                    </a:cubicBezTo>
                    <a:cubicBezTo>
                      <a:pt x="1040" y="530"/>
                      <a:pt x="1041" y="530"/>
                      <a:pt x="1042" y="530"/>
                    </a:cubicBezTo>
                    <a:cubicBezTo>
                      <a:pt x="1042" y="531"/>
                      <a:pt x="1043" y="530"/>
                      <a:pt x="1043" y="531"/>
                    </a:cubicBezTo>
                    <a:cubicBezTo>
                      <a:pt x="1044" y="531"/>
                      <a:pt x="1044" y="531"/>
                      <a:pt x="1044" y="531"/>
                    </a:cubicBezTo>
                    <a:cubicBezTo>
                      <a:pt x="1044" y="531"/>
                      <a:pt x="1045" y="533"/>
                      <a:pt x="1045" y="534"/>
                    </a:cubicBezTo>
                    <a:cubicBezTo>
                      <a:pt x="1045" y="535"/>
                      <a:pt x="1045" y="536"/>
                      <a:pt x="1045" y="537"/>
                    </a:cubicBezTo>
                    <a:cubicBezTo>
                      <a:pt x="1046" y="538"/>
                      <a:pt x="1046" y="542"/>
                      <a:pt x="1047" y="544"/>
                    </a:cubicBezTo>
                    <a:cubicBezTo>
                      <a:pt x="1047" y="546"/>
                      <a:pt x="1048" y="545"/>
                      <a:pt x="1049" y="546"/>
                    </a:cubicBezTo>
                    <a:cubicBezTo>
                      <a:pt x="1050" y="546"/>
                      <a:pt x="1050" y="547"/>
                      <a:pt x="1051" y="548"/>
                    </a:cubicBezTo>
                    <a:cubicBezTo>
                      <a:pt x="1051" y="548"/>
                      <a:pt x="1053" y="548"/>
                      <a:pt x="1054" y="548"/>
                    </a:cubicBezTo>
                    <a:cubicBezTo>
                      <a:pt x="1055" y="548"/>
                      <a:pt x="1056" y="548"/>
                      <a:pt x="1058" y="548"/>
                    </a:cubicBezTo>
                    <a:cubicBezTo>
                      <a:pt x="1060" y="548"/>
                      <a:pt x="1060" y="548"/>
                      <a:pt x="1061" y="549"/>
                    </a:cubicBezTo>
                    <a:cubicBezTo>
                      <a:pt x="1062" y="550"/>
                      <a:pt x="1062" y="550"/>
                      <a:pt x="1063" y="551"/>
                    </a:cubicBezTo>
                    <a:cubicBezTo>
                      <a:pt x="1063" y="551"/>
                      <a:pt x="1063" y="553"/>
                      <a:pt x="1064" y="554"/>
                    </a:cubicBezTo>
                    <a:cubicBezTo>
                      <a:pt x="1064" y="555"/>
                      <a:pt x="1064" y="555"/>
                      <a:pt x="1065" y="554"/>
                    </a:cubicBezTo>
                    <a:cubicBezTo>
                      <a:pt x="1066" y="554"/>
                      <a:pt x="1067" y="554"/>
                      <a:pt x="1068" y="554"/>
                    </a:cubicBezTo>
                    <a:cubicBezTo>
                      <a:pt x="1069" y="555"/>
                      <a:pt x="1069" y="555"/>
                      <a:pt x="1070" y="556"/>
                    </a:cubicBezTo>
                    <a:cubicBezTo>
                      <a:pt x="1071" y="556"/>
                      <a:pt x="1072" y="555"/>
                      <a:pt x="1073" y="554"/>
                    </a:cubicBezTo>
                    <a:cubicBezTo>
                      <a:pt x="1074" y="554"/>
                      <a:pt x="1075" y="555"/>
                      <a:pt x="1075" y="556"/>
                    </a:cubicBezTo>
                    <a:cubicBezTo>
                      <a:pt x="1076" y="557"/>
                      <a:pt x="1077" y="557"/>
                      <a:pt x="1077" y="556"/>
                    </a:cubicBezTo>
                    <a:cubicBezTo>
                      <a:pt x="1078" y="556"/>
                      <a:pt x="1078" y="556"/>
                      <a:pt x="1079" y="556"/>
                    </a:cubicBezTo>
                    <a:cubicBezTo>
                      <a:pt x="1080" y="557"/>
                      <a:pt x="1081" y="558"/>
                      <a:pt x="1083" y="558"/>
                    </a:cubicBezTo>
                    <a:cubicBezTo>
                      <a:pt x="1085" y="559"/>
                      <a:pt x="1085" y="558"/>
                      <a:pt x="1085" y="558"/>
                    </a:cubicBezTo>
                    <a:cubicBezTo>
                      <a:pt x="1086" y="558"/>
                      <a:pt x="1087" y="560"/>
                      <a:pt x="1088" y="560"/>
                    </a:cubicBezTo>
                    <a:cubicBezTo>
                      <a:pt x="1089" y="561"/>
                      <a:pt x="1090" y="561"/>
                      <a:pt x="1091" y="562"/>
                    </a:cubicBezTo>
                    <a:cubicBezTo>
                      <a:pt x="1091" y="562"/>
                      <a:pt x="1091" y="563"/>
                      <a:pt x="1092" y="564"/>
                    </a:cubicBezTo>
                    <a:cubicBezTo>
                      <a:pt x="1093" y="566"/>
                      <a:pt x="1094" y="567"/>
                      <a:pt x="1093" y="568"/>
                    </a:cubicBezTo>
                    <a:cubicBezTo>
                      <a:pt x="1093" y="570"/>
                      <a:pt x="1094" y="569"/>
                      <a:pt x="1094" y="569"/>
                    </a:cubicBezTo>
                    <a:cubicBezTo>
                      <a:pt x="1094" y="569"/>
                      <a:pt x="1095" y="569"/>
                      <a:pt x="1096" y="569"/>
                    </a:cubicBezTo>
                    <a:cubicBezTo>
                      <a:pt x="1096" y="569"/>
                      <a:pt x="1096" y="568"/>
                      <a:pt x="1096" y="568"/>
                    </a:cubicBezTo>
                    <a:cubicBezTo>
                      <a:pt x="1096" y="567"/>
                      <a:pt x="1097" y="567"/>
                      <a:pt x="1098" y="567"/>
                    </a:cubicBezTo>
                    <a:cubicBezTo>
                      <a:pt x="1099" y="567"/>
                      <a:pt x="1099" y="568"/>
                      <a:pt x="1099" y="569"/>
                    </a:cubicBezTo>
                    <a:cubicBezTo>
                      <a:pt x="1099" y="570"/>
                      <a:pt x="1098" y="570"/>
                      <a:pt x="1098" y="571"/>
                    </a:cubicBezTo>
                    <a:cubicBezTo>
                      <a:pt x="1098" y="572"/>
                      <a:pt x="1099" y="572"/>
                      <a:pt x="1099" y="573"/>
                    </a:cubicBezTo>
                    <a:cubicBezTo>
                      <a:pt x="1100" y="573"/>
                      <a:pt x="1100" y="573"/>
                      <a:pt x="1101" y="574"/>
                    </a:cubicBezTo>
                    <a:cubicBezTo>
                      <a:pt x="1103" y="575"/>
                      <a:pt x="1102" y="575"/>
                      <a:pt x="1102" y="574"/>
                    </a:cubicBezTo>
                    <a:cubicBezTo>
                      <a:pt x="1103" y="573"/>
                      <a:pt x="1103" y="573"/>
                      <a:pt x="1104" y="573"/>
                    </a:cubicBezTo>
                    <a:cubicBezTo>
                      <a:pt x="1104" y="573"/>
                      <a:pt x="1105" y="573"/>
                      <a:pt x="1105" y="575"/>
                    </a:cubicBezTo>
                    <a:cubicBezTo>
                      <a:pt x="1105" y="576"/>
                      <a:pt x="1105" y="576"/>
                      <a:pt x="1106" y="576"/>
                    </a:cubicBezTo>
                    <a:cubicBezTo>
                      <a:pt x="1107" y="576"/>
                      <a:pt x="1107" y="575"/>
                      <a:pt x="1108" y="576"/>
                    </a:cubicBezTo>
                    <a:cubicBezTo>
                      <a:pt x="1108" y="576"/>
                      <a:pt x="1108" y="577"/>
                      <a:pt x="1109" y="577"/>
                    </a:cubicBezTo>
                    <a:cubicBezTo>
                      <a:pt x="1109" y="578"/>
                      <a:pt x="1110" y="577"/>
                      <a:pt x="1110" y="577"/>
                    </a:cubicBezTo>
                    <a:cubicBezTo>
                      <a:pt x="1110" y="576"/>
                      <a:pt x="1111" y="576"/>
                      <a:pt x="1111" y="575"/>
                    </a:cubicBezTo>
                    <a:cubicBezTo>
                      <a:pt x="1111" y="574"/>
                      <a:pt x="1111" y="573"/>
                      <a:pt x="1112" y="572"/>
                    </a:cubicBezTo>
                    <a:cubicBezTo>
                      <a:pt x="1112" y="572"/>
                      <a:pt x="1113" y="571"/>
                      <a:pt x="1113" y="571"/>
                    </a:cubicBezTo>
                    <a:cubicBezTo>
                      <a:pt x="1114" y="571"/>
                      <a:pt x="1114" y="571"/>
                      <a:pt x="1113" y="572"/>
                    </a:cubicBezTo>
                    <a:cubicBezTo>
                      <a:pt x="1113" y="573"/>
                      <a:pt x="1113" y="574"/>
                      <a:pt x="1113" y="575"/>
                    </a:cubicBezTo>
                    <a:cubicBezTo>
                      <a:pt x="1113" y="576"/>
                      <a:pt x="1114" y="576"/>
                      <a:pt x="1115" y="576"/>
                    </a:cubicBezTo>
                    <a:cubicBezTo>
                      <a:pt x="1116" y="576"/>
                      <a:pt x="1117" y="578"/>
                      <a:pt x="1117" y="577"/>
                    </a:cubicBezTo>
                    <a:cubicBezTo>
                      <a:pt x="1117" y="576"/>
                      <a:pt x="1118" y="577"/>
                      <a:pt x="1118" y="578"/>
                    </a:cubicBezTo>
                    <a:cubicBezTo>
                      <a:pt x="1119" y="578"/>
                      <a:pt x="1119" y="577"/>
                      <a:pt x="1119" y="576"/>
                    </a:cubicBezTo>
                    <a:cubicBezTo>
                      <a:pt x="1120" y="576"/>
                      <a:pt x="1120" y="577"/>
                      <a:pt x="1122" y="577"/>
                    </a:cubicBezTo>
                    <a:cubicBezTo>
                      <a:pt x="1124" y="578"/>
                      <a:pt x="1123" y="578"/>
                      <a:pt x="1124" y="579"/>
                    </a:cubicBezTo>
                    <a:cubicBezTo>
                      <a:pt x="1124" y="581"/>
                      <a:pt x="1125" y="581"/>
                      <a:pt x="1126" y="582"/>
                    </a:cubicBezTo>
                    <a:cubicBezTo>
                      <a:pt x="1127" y="583"/>
                      <a:pt x="1128" y="585"/>
                      <a:pt x="1128" y="586"/>
                    </a:cubicBezTo>
                    <a:cubicBezTo>
                      <a:pt x="1128" y="587"/>
                      <a:pt x="1129" y="588"/>
                      <a:pt x="1130" y="588"/>
                    </a:cubicBezTo>
                    <a:cubicBezTo>
                      <a:pt x="1131" y="589"/>
                      <a:pt x="1132" y="589"/>
                      <a:pt x="1133" y="589"/>
                    </a:cubicBezTo>
                    <a:cubicBezTo>
                      <a:pt x="1134" y="589"/>
                      <a:pt x="1134" y="589"/>
                      <a:pt x="1135" y="588"/>
                    </a:cubicBezTo>
                    <a:cubicBezTo>
                      <a:pt x="1136" y="587"/>
                      <a:pt x="1135" y="586"/>
                      <a:pt x="1135" y="585"/>
                    </a:cubicBezTo>
                    <a:cubicBezTo>
                      <a:pt x="1135" y="584"/>
                      <a:pt x="1136" y="586"/>
                      <a:pt x="1137" y="586"/>
                    </a:cubicBezTo>
                    <a:cubicBezTo>
                      <a:pt x="1138" y="587"/>
                      <a:pt x="1139" y="588"/>
                      <a:pt x="1140" y="588"/>
                    </a:cubicBezTo>
                    <a:cubicBezTo>
                      <a:pt x="1141" y="588"/>
                      <a:pt x="1142" y="588"/>
                      <a:pt x="1142" y="588"/>
                    </a:cubicBezTo>
                    <a:cubicBezTo>
                      <a:pt x="1143" y="587"/>
                      <a:pt x="1143" y="588"/>
                      <a:pt x="1144" y="589"/>
                    </a:cubicBezTo>
                    <a:cubicBezTo>
                      <a:pt x="1144" y="589"/>
                      <a:pt x="1144" y="590"/>
                      <a:pt x="1145" y="591"/>
                    </a:cubicBezTo>
                    <a:cubicBezTo>
                      <a:pt x="1146" y="592"/>
                      <a:pt x="1145" y="594"/>
                      <a:pt x="1145" y="596"/>
                    </a:cubicBezTo>
                    <a:cubicBezTo>
                      <a:pt x="1145" y="598"/>
                      <a:pt x="1145" y="599"/>
                      <a:pt x="1146" y="601"/>
                    </a:cubicBezTo>
                    <a:cubicBezTo>
                      <a:pt x="1146" y="602"/>
                      <a:pt x="1146" y="602"/>
                      <a:pt x="1146" y="603"/>
                    </a:cubicBezTo>
                    <a:cubicBezTo>
                      <a:pt x="1146" y="604"/>
                      <a:pt x="1146" y="605"/>
                      <a:pt x="1146" y="606"/>
                    </a:cubicBezTo>
                    <a:cubicBezTo>
                      <a:pt x="1146" y="607"/>
                      <a:pt x="1147" y="608"/>
                      <a:pt x="1148" y="609"/>
                    </a:cubicBezTo>
                    <a:cubicBezTo>
                      <a:pt x="1149" y="610"/>
                      <a:pt x="1150" y="612"/>
                      <a:pt x="1150" y="613"/>
                    </a:cubicBezTo>
                    <a:cubicBezTo>
                      <a:pt x="1151" y="614"/>
                      <a:pt x="1151" y="614"/>
                      <a:pt x="1150" y="615"/>
                    </a:cubicBezTo>
                    <a:cubicBezTo>
                      <a:pt x="1149" y="617"/>
                      <a:pt x="1150" y="618"/>
                      <a:pt x="1149" y="619"/>
                    </a:cubicBezTo>
                    <a:cubicBezTo>
                      <a:pt x="1149" y="620"/>
                      <a:pt x="1148" y="621"/>
                      <a:pt x="1149" y="623"/>
                    </a:cubicBezTo>
                    <a:cubicBezTo>
                      <a:pt x="1149" y="625"/>
                      <a:pt x="1149" y="626"/>
                      <a:pt x="1148" y="627"/>
                    </a:cubicBezTo>
                    <a:cubicBezTo>
                      <a:pt x="1147" y="628"/>
                      <a:pt x="1148" y="629"/>
                      <a:pt x="1147" y="631"/>
                    </a:cubicBezTo>
                    <a:cubicBezTo>
                      <a:pt x="1147" y="632"/>
                      <a:pt x="1144" y="632"/>
                      <a:pt x="1143" y="632"/>
                    </a:cubicBezTo>
                    <a:cubicBezTo>
                      <a:pt x="1141" y="632"/>
                      <a:pt x="1141" y="632"/>
                      <a:pt x="1141" y="633"/>
                    </a:cubicBezTo>
                    <a:cubicBezTo>
                      <a:pt x="1141" y="635"/>
                      <a:pt x="1139" y="635"/>
                      <a:pt x="1138" y="635"/>
                    </a:cubicBezTo>
                    <a:cubicBezTo>
                      <a:pt x="1137" y="636"/>
                      <a:pt x="1136" y="637"/>
                      <a:pt x="1136" y="638"/>
                    </a:cubicBezTo>
                    <a:cubicBezTo>
                      <a:pt x="1136" y="639"/>
                      <a:pt x="1139" y="642"/>
                      <a:pt x="1139" y="644"/>
                    </a:cubicBezTo>
                    <a:cubicBezTo>
                      <a:pt x="1139" y="645"/>
                      <a:pt x="1138" y="647"/>
                      <a:pt x="1138" y="649"/>
                    </a:cubicBezTo>
                    <a:cubicBezTo>
                      <a:pt x="1139" y="650"/>
                      <a:pt x="1138" y="653"/>
                      <a:pt x="1139" y="654"/>
                    </a:cubicBezTo>
                    <a:cubicBezTo>
                      <a:pt x="1139" y="656"/>
                      <a:pt x="1139" y="656"/>
                      <a:pt x="1138" y="657"/>
                    </a:cubicBezTo>
                    <a:cubicBezTo>
                      <a:pt x="1138" y="659"/>
                      <a:pt x="1140" y="660"/>
                      <a:pt x="1140" y="662"/>
                    </a:cubicBezTo>
                    <a:cubicBezTo>
                      <a:pt x="1140" y="663"/>
                      <a:pt x="1141" y="663"/>
                      <a:pt x="1142" y="663"/>
                    </a:cubicBezTo>
                    <a:cubicBezTo>
                      <a:pt x="1143" y="664"/>
                      <a:pt x="1145" y="665"/>
                      <a:pt x="1145" y="666"/>
                    </a:cubicBezTo>
                    <a:cubicBezTo>
                      <a:pt x="1146" y="667"/>
                      <a:pt x="1147" y="669"/>
                      <a:pt x="1146" y="669"/>
                    </a:cubicBezTo>
                    <a:cubicBezTo>
                      <a:pt x="1146" y="670"/>
                      <a:pt x="1145" y="671"/>
                      <a:pt x="1145" y="672"/>
                    </a:cubicBezTo>
                    <a:cubicBezTo>
                      <a:pt x="1145" y="672"/>
                      <a:pt x="1147" y="675"/>
                      <a:pt x="1147" y="676"/>
                    </a:cubicBezTo>
                    <a:cubicBezTo>
                      <a:pt x="1147" y="677"/>
                      <a:pt x="1147" y="678"/>
                      <a:pt x="1148" y="680"/>
                    </a:cubicBezTo>
                    <a:cubicBezTo>
                      <a:pt x="1148" y="681"/>
                      <a:pt x="1147" y="681"/>
                      <a:pt x="1146" y="682"/>
                    </a:cubicBezTo>
                    <a:cubicBezTo>
                      <a:pt x="1146" y="683"/>
                      <a:pt x="1146" y="686"/>
                      <a:pt x="1146" y="687"/>
                    </a:cubicBezTo>
                    <a:cubicBezTo>
                      <a:pt x="1146" y="688"/>
                      <a:pt x="1145" y="689"/>
                      <a:pt x="1144" y="690"/>
                    </a:cubicBezTo>
                    <a:cubicBezTo>
                      <a:pt x="1143" y="691"/>
                      <a:pt x="1143" y="690"/>
                      <a:pt x="1142" y="689"/>
                    </a:cubicBezTo>
                    <a:cubicBezTo>
                      <a:pt x="1140" y="689"/>
                      <a:pt x="1140" y="691"/>
                      <a:pt x="1139" y="691"/>
                    </a:cubicBezTo>
                    <a:cubicBezTo>
                      <a:pt x="1138" y="692"/>
                      <a:pt x="1136" y="692"/>
                      <a:pt x="1135" y="692"/>
                    </a:cubicBezTo>
                    <a:cubicBezTo>
                      <a:pt x="1134" y="693"/>
                      <a:pt x="1131" y="692"/>
                      <a:pt x="1131" y="692"/>
                    </a:cubicBezTo>
                    <a:cubicBezTo>
                      <a:pt x="1130" y="691"/>
                      <a:pt x="1129" y="691"/>
                      <a:pt x="1128" y="692"/>
                    </a:cubicBezTo>
                    <a:cubicBezTo>
                      <a:pt x="1127" y="692"/>
                      <a:pt x="1127" y="691"/>
                      <a:pt x="1127" y="691"/>
                    </a:cubicBezTo>
                    <a:cubicBezTo>
                      <a:pt x="1127" y="690"/>
                      <a:pt x="1125" y="691"/>
                      <a:pt x="1125" y="691"/>
                    </a:cubicBezTo>
                    <a:cubicBezTo>
                      <a:pt x="1124" y="692"/>
                      <a:pt x="1124" y="693"/>
                      <a:pt x="1123" y="693"/>
                    </a:cubicBezTo>
                    <a:cubicBezTo>
                      <a:pt x="1123" y="694"/>
                      <a:pt x="1122" y="693"/>
                      <a:pt x="1121" y="693"/>
                    </a:cubicBezTo>
                    <a:cubicBezTo>
                      <a:pt x="1120" y="693"/>
                      <a:pt x="1120" y="694"/>
                      <a:pt x="1120" y="695"/>
                    </a:cubicBezTo>
                    <a:cubicBezTo>
                      <a:pt x="1120" y="696"/>
                      <a:pt x="1119" y="694"/>
                      <a:pt x="1118" y="694"/>
                    </a:cubicBezTo>
                    <a:cubicBezTo>
                      <a:pt x="1118" y="693"/>
                      <a:pt x="1118" y="692"/>
                      <a:pt x="1118" y="691"/>
                    </a:cubicBezTo>
                    <a:cubicBezTo>
                      <a:pt x="1117" y="690"/>
                      <a:pt x="1115" y="690"/>
                      <a:pt x="1115" y="690"/>
                    </a:cubicBezTo>
                    <a:cubicBezTo>
                      <a:pt x="1113" y="690"/>
                      <a:pt x="1113" y="690"/>
                      <a:pt x="1113" y="690"/>
                    </a:cubicBezTo>
                    <a:cubicBezTo>
                      <a:pt x="1109" y="692"/>
                      <a:pt x="1106" y="693"/>
                      <a:pt x="1103" y="696"/>
                    </a:cubicBezTo>
                    <a:cubicBezTo>
                      <a:pt x="1100" y="698"/>
                      <a:pt x="1100" y="699"/>
                      <a:pt x="1099" y="699"/>
                    </a:cubicBezTo>
                    <a:cubicBezTo>
                      <a:pt x="1099" y="698"/>
                      <a:pt x="1099" y="698"/>
                      <a:pt x="1099" y="698"/>
                    </a:cubicBezTo>
                    <a:cubicBezTo>
                      <a:pt x="1099" y="696"/>
                      <a:pt x="1099" y="694"/>
                      <a:pt x="1098" y="694"/>
                    </a:cubicBezTo>
                    <a:cubicBezTo>
                      <a:pt x="1097" y="694"/>
                      <a:pt x="1097" y="695"/>
                      <a:pt x="1094" y="695"/>
                    </a:cubicBezTo>
                    <a:cubicBezTo>
                      <a:pt x="1092" y="695"/>
                      <a:pt x="1093" y="695"/>
                      <a:pt x="1091" y="695"/>
                    </a:cubicBezTo>
                    <a:cubicBezTo>
                      <a:pt x="1089" y="695"/>
                      <a:pt x="1087" y="693"/>
                      <a:pt x="1086" y="692"/>
                    </a:cubicBezTo>
                    <a:cubicBezTo>
                      <a:pt x="1085" y="692"/>
                      <a:pt x="1084" y="692"/>
                      <a:pt x="1084" y="691"/>
                    </a:cubicBezTo>
                    <a:cubicBezTo>
                      <a:pt x="1083" y="691"/>
                      <a:pt x="1083" y="691"/>
                      <a:pt x="1083" y="691"/>
                    </a:cubicBezTo>
                    <a:cubicBezTo>
                      <a:pt x="1082" y="691"/>
                      <a:pt x="1082" y="691"/>
                      <a:pt x="1081" y="691"/>
                    </a:cubicBezTo>
                    <a:cubicBezTo>
                      <a:pt x="1081" y="692"/>
                      <a:pt x="1080" y="692"/>
                      <a:pt x="1080" y="692"/>
                    </a:cubicBezTo>
                    <a:cubicBezTo>
                      <a:pt x="1081" y="692"/>
                      <a:pt x="1081" y="692"/>
                      <a:pt x="1082" y="692"/>
                    </a:cubicBezTo>
                    <a:cubicBezTo>
                      <a:pt x="1083" y="692"/>
                      <a:pt x="1083" y="693"/>
                      <a:pt x="1082" y="694"/>
                    </a:cubicBezTo>
                    <a:cubicBezTo>
                      <a:pt x="1082" y="694"/>
                      <a:pt x="1081" y="694"/>
                      <a:pt x="1081" y="695"/>
                    </a:cubicBezTo>
                    <a:cubicBezTo>
                      <a:pt x="1080" y="696"/>
                      <a:pt x="1081" y="696"/>
                      <a:pt x="1081" y="697"/>
                    </a:cubicBezTo>
                    <a:cubicBezTo>
                      <a:pt x="1081" y="697"/>
                      <a:pt x="1080" y="696"/>
                      <a:pt x="1079" y="696"/>
                    </a:cubicBezTo>
                    <a:cubicBezTo>
                      <a:pt x="1079" y="696"/>
                      <a:pt x="1078" y="696"/>
                      <a:pt x="1077" y="696"/>
                    </a:cubicBezTo>
                    <a:cubicBezTo>
                      <a:pt x="1076" y="696"/>
                      <a:pt x="1077" y="698"/>
                      <a:pt x="1077" y="698"/>
                    </a:cubicBezTo>
                    <a:cubicBezTo>
                      <a:pt x="1077" y="699"/>
                      <a:pt x="1077" y="699"/>
                      <a:pt x="1078" y="699"/>
                    </a:cubicBezTo>
                    <a:cubicBezTo>
                      <a:pt x="1079" y="699"/>
                      <a:pt x="1079" y="701"/>
                      <a:pt x="1080" y="701"/>
                    </a:cubicBezTo>
                    <a:cubicBezTo>
                      <a:pt x="1081" y="702"/>
                      <a:pt x="1081" y="702"/>
                      <a:pt x="1081" y="703"/>
                    </a:cubicBezTo>
                    <a:cubicBezTo>
                      <a:pt x="1081" y="704"/>
                      <a:pt x="1081" y="705"/>
                      <a:pt x="1082" y="706"/>
                    </a:cubicBezTo>
                    <a:cubicBezTo>
                      <a:pt x="1082" y="707"/>
                      <a:pt x="1081" y="707"/>
                      <a:pt x="1081" y="708"/>
                    </a:cubicBezTo>
                    <a:cubicBezTo>
                      <a:pt x="1082" y="709"/>
                      <a:pt x="1082" y="709"/>
                      <a:pt x="1084" y="710"/>
                    </a:cubicBezTo>
                    <a:cubicBezTo>
                      <a:pt x="1085" y="711"/>
                      <a:pt x="1084" y="711"/>
                      <a:pt x="1084" y="712"/>
                    </a:cubicBezTo>
                    <a:cubicBezTo>
                      <a:pt x="1084" y="712"/>
                      <a:pt x="1086" y="714"/>
                      <a:pt x="1087" y="715"/>
                    </a:cubicBezTo>
                    <a:cubicBezTo>
                      <a:pt x="1088" y="716"/>
                      <a:pt x="1089" y="716"/>
                      <a:pt x="1090" y="716"/>
                    </a:cubicBezTo>
                    <a:cubicBezTo>
                      <a:pt x="1092" y="716"/>
                      <a:pt x="1091" y="717"/>
                      <a:pt x="1091" y="718"/>
                    </a:cubicBezTo>
                    <a:cubicBezTo>
                      <a:pt x="1091" y="718"/>
                      <a:pt x="1090" y="718"/>
                      <a:pt x="1092" y="718"/>
                    </a:cubicBezTo>
                    <a:cubicBezTo>
                      <a:pt x="1093" y="718"/>
                      <a:pt x="1092" y="719"/>
                      <a:pt x="1092" y="720"/>
                    </a:cubicBezTo>
                    <a:cubicBezTo>
                      <a:pt x="1091" y="720"/>
                      <a:pt x="1090" y="721"/>
                      <a:pt x="1089" y="721"/>
                    </a:cubicBezTo>
                    <a:cubicBezTo>
                      <a:pt x="1087" y="721"/>
                      <a:pt x="1087" y="722"/>
                      <a:pt x="1086" y="722"/>
                    </a:cubicBezTo>
                    <a:cubicBezTo>
                      <a:pt x="1084" y="722"/>
                      <a:pt x="1083" y="723"/>
                      <a:pt x="1082" y="723"/>
                    </a:cubicBezTo>
                    <a:cubicBezTo>
                      <a:pt x="1080" y="723"/>
                      <a:pt x="1080" y="723"/>
                      <a:pt x="1079" y="723"/>
                    </a:cubicBezTo>
                    <a:cubicBezTo>
                      <a:pt x="1078" y="723"/>
                      <a:pt x="1077" y="724"/>
                      <a:pt x="1077" y="725"/>
                    </a:cubicBezTo>
                    <a:cubicBezTo>
                      <a:pt x="1076" y="725"/>
                      <a:pt x="1076" y="726"/>
                      <a:pt x="1075" y="726"/>
                    </a:cubicBezTo>
                    <a:cubicBezTo>
                      <a:pt x="1074" y="726"/>
                      <a:pt x="1075" y="725"/>
                      <a:pt x="1075" y="724"/>
                    </a:cubicBezTo>
                    <a:cubicBezTo>
                      <a:pt x="1075" y="723"/>
                      <a:pt x="1075" y="722"/>
                      <a:pt x="1074" y="722"/>
                    </a:cubicBezTo>
                    <a:cubicBezTo>
                      <a:pt x="1073" y="722"/>
                      <a:pt x="1073" y="722"/>
                      <a:pt x="1073" y="723"/>
                    </a:cubicBezTo>
                    <a:cubicBezTo>
                      <a:pt x="1073" y="724"/>
                      <a:pt x="1072" y="722"/>
                      <a:pt x="1071" y="722"/>
                    </a:cubicBezTo>
                    <a:cubicBezTo>
                      <a:pt x="1070" y="722"/>
                      <a:pt x="1069" y="724"/>
                      <a:pt x="1069" y="724"/>
                    </a:cubicBezTo>
                    <a:cubicBezTo>
                      <a:pt x="1068" y="725"/>
                      <a:pt x="1067" y="725"/>
                      <a:pt x="1067" y="726"/>
                    </a:cubicBezTo>
                    <a:cubicBezTo>
                      <a:pt x="1067" y="727"/>
                      <a:pt x="1067" y="727"/>
                      <a:pt x="1066" y="727"/>
                    </a:cubicBezTo>
                    <a:cubicBezTo>
                      <a:pt x="1065" y="727"/>
                      <a:pt x="1064" y="726"/>
                      <a:pt x="1064" y="726"/>
                    </a:cubicBezTo>
                    <a:cubicBezTo>
                      <a:pt x="1063" y="727"/>
                      <a:pt x="1062" y="727"/>
                      <a:pt x="1062" y="727"/>
                    </a:cubicBezTo>
                    <a:cubicBezTo>
                      <a:pt x="1061" y="726"/>
                      <a:pt x="1059" y="725"/>
                      <a:pt x="1059" y="725"/>
                    </a:cubicBezTo>
                    <a:cubicBezTo>
                      <a:pt x="1058" y="725"/>
                      <a:pt x="1057" y="725"/>
                      <a:pt x="1056" y="726"/>
                    </a:cubicBezTo>
                    <a:cubicBezTo>
                      <a:pt x="1056" y="727"/>
                      <a:pt x="1056" y="727"/>
                      <a:pt x="1055" y="726"/>
                    </a:cubicBezTo>
                    <a:cubicBezTo>
                      <a:pt x="1055" y="725"/>
                      <a:pt x="1054" y="725"/>
                      <a:pt x="1053" y="725"/>
                    </a:cubicBezTo>
                    <a:cubicBezTo>
                      <a:pt x="1052" y="725"/>
                      <a:pt x="1051" y="725"/>
                      <a:pt x="1051" y="725"/>
                    </a:cubicBezTo>
                    <a:cubicBezTo>
                      <a:pt x="1050" y="725"/>
                      <a:pt x="1049" y="727"/>
                      <a:pt x="1049" y="728"/>
                    </a:cubicBezTo>
                    <a:cubicBezTo>
                      <a:pt x="1048" y="728"/>
                      <a:pt x="1048" y="728"/>
                      <a:pt x="1048" y="729"/>
                    </a:cubicBezTo>
                    <a:cubicBezTo>
                      <a:pt x="1048" y="730"/>
                      <a:pt x="1047" y="730"/>
                      <a:pt x="1047" y="730"/>
                    </a:cubicBezTo>
                    <a:cubicBezTo>
                      <a:pt x="1046" y="729"/>
                      <a:pt x="1046" y="729"/>
                      <a:pt x="1045" y="730"/>
                    </a:cubicBezTo>
                    <a:cubicBezTo>
                      <a:pt x="1045" y="731"/>
                      <a:pt x="1044" y="730"/>
                      <a:pt x="1043" y="730"/>
                    </a:cubicBezTo>
                    <a:cubicBezTo>
                      <a:pt x="1042" y="730"/>
                      <a:pt x="1042" y="729"/>
                      <a:pt x="1042" y="729"/>
                    </a:cubicBezTo>
                    <a:cubicBezTo>
                      <a:pt x="1042" y="728"/>
                      <a:pt x="1043" y="727"/>
                      <a:pt x="1042" y="726"/>
                    </a:cubicBezTo>
                    <a:cubicBezTo>
                      <a:pt x="1041" y="725"/>
                      <a:pt x="1039" y="725"/>
                      <a:pt x="1038" y="724"/>
                    </a:cubicBezTo>
                    <a:cubicBezTo>
                      <a:pt x="1037" y="724"/>
                      <a:pt x="1036" y="722"/>
                      <a:pt x="1035" y="722"/>
                    </a:cubicBezTo>
                    <a:cubicBezTo>
                      <a:pt x="1035" y="722"/>
                      <a:pt x="1036" y="721"/>
                      <a:pt x="1035" y="719"/>
                    </a:cubicBezTo>
                    <a:cubicBezTo>
                      <a:pt x="1035" y="718"/>
                      <a:pt x="1034" y="718"/>
                      <a:pt x="1033" y="718"/>
                    </a:cubicBezTo>
                    <a:cubicBezTo>
                      <a:pt x="1033" y="718"/>
                      <a:pt x="1032" y="717"/>
                      <a:pt x="1032" y="717"/>
                    </a:cubicBezTo>
                    <a:cubicBezTo>
                      <a:pt x="1032" y="716"/>
                      <a:pt x="1030" y="717"/>
                      <a:pt x="1029" y="717"/>
                    </a:cubicBezTo>
                    <a:cubicBezTo>
                      <a:pt x="1029" y="717"/>
                      <a:pt x="1029" y="716"/>
                      <a:pt x="1029" y="715"/>
                    </a:cubicBezTo>
                    <a:cubicBezTo>
                      <a:pt x="1028" y="714"/>
                      <a:pt x="1027" y="714"/>
                      <a:pt x="1027" y="714"/>
                    </a:cubicBezTo>
                    <a:cubicBezTo>
                      <a:pt x="1026" y="714"/>
                      <a:pt x="1025" y="714"/>
                      <a:pt x="1025" y="713"/>
                    </a:cubicBezTo>
                    <a:cubicBezTo>
                      <a:pt x="1024" y="713"/>
                      <a:pt x="1024" y="713"/>
                      <a:pt x="1023" y="713"/>
                    </a:cubicBezTo>
                    <a:cubicBezTo>
                      <a:pt x="1022" y="713"/>
                      <a:pt x="1021" y="712"/>
                      <a:pt x="1021" y="712"/>
                    </a:cubicBezTo>
                    <a:cubicBezTo>
                      <a:pt x="1020" y="712"/>
                      <a:pt x="1018" y="712"/>
                      <a:pt x="1017" y="713"/>
                    </a:cubicBezTo>
                    <a:cubicBezTo>
                      <a:pt x="1016" y="713"/>
                      <a:pt x="1015" y="713"/>
                      <a:pt x="1014" y="712"/>
                    </a:cubicBezTo>
                    <a:cubicBezTo>
                      <a:pt x="1013" y="712"/>
                      <a:pt x="1013" y="712"/>
                      <a:pt x="1011" y="712"/>
                    </a:cubicBezTo>
                    <a:cubicBezTo>
                      <a:pt x="1010" y="712"/>
                      <a:pt x="1010" y="711"/>
                      <a:pt x="1009" y="711"/>
                    </a:cubicBezTo>
                    <a:cubicBezTo>
                      <a:pt x="1008" y="711"/>
                      <a:pt x="1007" y="712"/>
                      <a:pt x="1007" y="712"/>
                    </a:cubicBezTo>
                    <a:cubicBezTo>
                      <a:pt x="1006" y="713"/>
                      <a:pt x="1006" y="713"/>
                      <a:pt x="1005" y="713"/>
                    </a:cubicBezTo>
                    <a:cubicBezTo>
                      <a:pt x="1004" y="714"/>
                      <a:pt x="1003" y="714"/>
                      <a:pt x="1002" y="714"/>
                    </a:cubicBezTo>
                    <a:cubicBezTo>
                      <a:pt x="1001" y="714"/>
                      <a:pt x="1000" y="714"/>
                      <a:pt x="1000" y="713"/>
                    </a:cubicBezTo>
                    <a:cubicBezTo>
                      <a:pt x="999" y="713"/>
                      <a:pt x="997" y="712"/>
                      <a:pt x="996" y="713"/>
                    </a:cubicBezTo>
                    <a:cubicBezTo>
                      <a:pt x="995" y="713"/>
                      <a:pt x="995" y="713"/>
                      <a:pt x="995" y="714"/>
                    </a:cubicBezTo>
                    <a:cubicBezTo>
                      <a:pt x="995" y="715"/>
                      <a:pt x="994" y="716"/>
                      <a:pt x="994" y="717"/>
                    </a:cubicBezTo>
                    <a:cubicBezTo>
                      <a:pt x="993" y="718"/>
                      <a:pt x="993" y="718"/>
                      <a:pt x="992" y="718"/>
                    </a:cubicBezTo>
                    <a:cubicBezTo>
                      <a:pt x="991" y="718"/>
                      <a:pt x="991" y="719"/>
                      <a:pt x="992" y="720"/>
                    </a:cubicBezTo>
                    <a:cubicBezTo>
                      <a:pt x="992" y="721"/>
                      <a:pt x="992" y="721"/>
                      <a:pt x="991" y="722"/>
                    </a:cubicBezTo>
                    <a:cubicBezTo>
                      <a:pt x="990" y="722"/>
                      <a:pt x="991" y="723"/>
                      <a:pt x="991" y="725"/>
                    </a:cubicBezTo>
                    <a:cubicBezTo>
                      <a:pt x="991" y="726"/>
                      <a:pt x="992" y="726"/>
                      <a:pt x="993" y="727"/>
                    </a:cubicBezTo>
                    <a:cubicBezTo>
                      <a:pt x="993" y="728"/>
                      <a:pt x="993" y="728"/>
                      <a:pt x="993" y="729"/>
                    </a:cubicBezTo>
                    <a:cubicBezTo>
                      <a:pt x="993" y="730"/>
                      <a:pt x="993" y="731"/>
                      <a:pt x="994" y="731"/>
                    </a:cubicBezTo>
                    <a:cubicBezTo>
                      <a:pt x="995" y="732"/>
                      <a:pt x="995" y="732"/>
                      <a:pt x="996" y="733"/>
                    </a:cubicBezTo>
                    <a:cubicBezTo>
                      <a:pt x="997" y="734"/>
                      <a:pt x="996" y="735"/>
                      <a:pt x="996" y="736"/>
                    </a:cubicBezTo>
                    <a:cubicBezTo>
                      <a:pt x="995" y="736"/>
                      <a:pt x="996" y="738"/>
                      <a:pt x="997" y="739"/>
                    </a:cubicBezTo>
                    <a:cubicBezTo>
                      <a:pt x="998" y="740"/>
                      <a:pt x="998" y="741"/>
                      <a:pt x="997" y="741"/>
                    </a:cubicBezTo>
                    <a:cubicBezTo>
                      <a:pt x="996" y="742"/>
                      <a:pt x="996" y="742"/>
                      <a:pt x="996" y="742"/>
                    </a:cubicBezTo>
                    <a:cubicBezTo>
                      <a:pt x="996" y="743"/>
                      <a:pt x="994" y="743"/>
                      <a:pt x="993" y="743"/>
                    </a:cubicBezTo>
                    <a:cubicBezTo>
                      <a:pt x="992" y="743"/>
                      <a:pt x="992" y="744"/>
                      <a:pt x="992" y="745"/>
                    </a:cubicBezTo>
                    <a:cubicBezTo>
                      <a:pt x="992" y="746"/>
                      <a:pt x="991" y="746"/>
                      <a:pt x="990" y="747"/>
                    </a:cubicBezTo>
                    <a:cubicBezTo>
                      <a:pt x="989" y="747"/>
                      <a:pt x="989" y="748"/>
                      <a:pt x="989" y="749"/>
                    </a:cubicBezTo>
                    <a:cubicBezTo>
                      <a:pt x="988" y="751"/>
                      <a:pt x="989" y="751"/>
                      <a:pt x="989" y="751"/>
                    </a:cubicBezTo>
                    <a:cubicBezTo>
                      <a:pt x="990" y="752"/>
                      <a:pt x="990" y="752"/>
                      <a:pt x="990" y="753"/>
                    </a:cubicBezTo>
                    <a:cubicBezTo>
                      <a:pt x="989" y="754"/>
                      <a:pt x="988" y="753"/>
                      <a:pt x="987" y="752"/>
                    </a:cubicBezTo>
                    <a:cubicBezTo>
                      <a:pt x="986" y="752"/>
                      <a:pt x="986" y="752"/>
                      <a:pt x="985" y="753"/>
                    </a:cubicBezTo>
                    <a:cubicBezTo>
                      <a:pt x="984" y="754"/>
                      <a:pt x="983" y="755"/>
                      <a:pt x="981" y="756"/>
                    </a:cubicBezTo>
                    <a:cubicBezTo>
                      <a:pt x="980" y="757"/>
                      <a:pt x="980" y="757"/>
                      <a:pt x="978" y="758"/>
                    </a:cubicBezTo>
                    <a:cubicBezTo>
                      <a:pt x="977" y="759"/>
                      <a:pt x="980" y="759"/>
                      <a:pt x="981" y="760"/>
                    </a:cubicBezTo>
                    <a:cubicBezTo>
                      <a:pt x="981" y="761"/>
                      <a:pt x="981" y="763"/>
                      <a:pt x="981" y="763"/>
                    </a:cubicBezTo>
                    <a:cubicBezTo>
                      <a:pt x="981" y="764"/>
                      <a:pt x="981" y="764"/>
                      <a:pt x="981" y="764"/>
                    </a:cubicBezTo>
                    <a:cubicBezTo>
                      <a:pt x="983" y="764"/>
                      <a:pt x="986" y="763"/>
                      <a:pt x="987" y="763"/>
                    </a:cubicBezTo>
                    <a:cubicBezTo>
                      <a:pt x="989" y="763"/>
                      <a:pt x="991" y="763"/>
                      <a:pt x="992" y="764"/>
                    </a:cubicBezTo>
                    <a:cubicBezTo>
                      <a:pt x="994" y="765"/>
                      <a:pt x="996" y="766"/>
                      <a:pt x="998" y="767"/>
                    </a:cubicBezTo>
                    <a:cubicBezTo>
                      <a:pt x="999" y="768"/>
                      <a:pt x="1000" y="768"/>
                      <a:pt x="1000" y="769"/>
                    </a:cubicBezTo>
                    <a:cubicBezTo>
                      <a:pt x="1001" y="770"/>
                      <a:pt x="1001" y="771"/>
                      <a:pt x="1002" y="771"/>
                    </a:cubicBezTo>
                    <a:cubicBezTo>
                      <a:pt x="1002" y="773"/>
                      <a:pt x="1002" y="775"/>
                      <a:pt x="1004" y="776"/>
                    </a:cubicBezTo>
                    <a:cubicBezTo>
                      <a:pt x="1005" y="776"/>
                      <a:pt x="1007" y="777"/>
                      <a:pt x="1009" y="777"/>
                    </a:cubicBezTo>
                    <a:cubicBezTo>
                      <a:pt x="1009" y="778"/>
                      <a:pt x="1009" y="778"/>
                      <a:pt x="1009" y="778"/>
                    </a:cubicBezTo>
                    <a:cubicBezTo>
                      <a:pt x="1009" y="778"/>
                      <a:pt x="1008" y="779"/>
                      <a:pt x="1007" y="779"/>
                    </a:cubicBezTo>
                    <a:cubicBezTo>
                      <a:pt x="1006" y="780"/>
                      <a:pt x="1007" y="780"/>
                      <a:pt x="1007" y="781"/>
                    </a:cubicBezTo>
                    <a:cubicBezTo>
                      <a:pt x="1008" y="782"/>
                      <a:pt x="1007" y="784"/>
                      <a:pt x="1007" y="785"/>
                    </a:cubicBezTo>
                    <a:cubicBezTo>
                      <a:pt x="1007" y="786"/>
                      <a:pt x="1007" y="787"/>
                      <a:pt x="1006" y="787"/>
                    </a:cubicBezTo>
                    <a:cubicBezTo>
                      <a:pt x="1005" y="788"/>
                      <a:pt x="1003" y="788"/>
                      <a:pt x="1002" y="787"/>
                    </a:cubicBezTo>
                    <a:cubicBezTo>
                      <a:pt x="1001" y="786"/>
                      <a:pt x="1000" y="787"/>
                      <a:pt x="1000" y="787"/>
                    </a:cubicBezTo>
                    <a:cubicBezTo>
                      <a:pt x="999" y="788"/>
                      <a:pt x="999" y="787"/>
                      <a:pt x="999" y="786"/>
                    </a:cubicBezTo>
                    <a:cubicBezTo>
                      <a:pt x="998" y="785"/>
                      <a:pt x="998" y="785"/>
                      <a:pt x="997" y="785"/>
                    </a:cubicBezTo>
                    <a:cubicBezTo>
                      <a:pt x="996" y="785"/>
                      <a:pt x="996" y="785"/>
                      <a:pt x="995" y="784"/>
                    </a:cubicBezTo>
                    <a:cubicBezTo>
                      <a:pt x="994" y="784"/>
                      <a:pt x="993" y="785"/>
                      <a:pt x="993" y="786"/>
                    </a:cubicBezTo>
                    <a:cubicBezTo>
                      <a:pt x="993" y="787"/>
                      <a:pt x="992" y="787"/>
                      <a:pt x="992" y="788"/>
                    </a:cubicBezTo>
                    <a:cubicBezTo>
                      <a:pt x="992" y="789"/>
                      <a:pt x="993" y="789"/>
                      <a:pt x="994" y="789"/>
                    </a:cubicBezTo>
                    <a:cubicBezTo>
                      <a:pt x="994" y="789"/>
                      <a:pt x="994" y="788"/>
                      <a:pt x="995" y="788"/>
                    </a:cubicBezTo>
                    <a:cubicBezTo>
                      <a:pt x="995" y="787"/>
                      <a:pt x="996" y="788"/>
                      <a:pt x="996" y="789"/>
                    </a:cubicBezTo>
                    <a:cubicBezTo>
                      <a:pt x="996" y="790"/>
                      <a:pt x="997" y="791"/>
                      <a:pt x="997" y="792"/>
                    </a:cubicBezTo>
                    <a:cubicBezTo>
                      <a:pt x="997" y="794"/>
                      <a:pt x="998" y="794"/>
                      <a:pt x="998" y="795"/>
                    </a:cubicBezTo>
                    <a:cubicBezTo>
                      <a:pt x="998" y="796"/>
                      <a:pt x="998" y="796"/>
                      <a:pt x="999" y="796"/>
                    </a:cubicBezTo>
                    <a:cubicBezTo>
                      <a:pt x="1000" y="797"/>
                      <a:pt x="998" y="799"/>
                      <a:pt x="998" y="799"/>
                    </a:cubicBezTo>
                    <a:cubicBezTo>
                      <a:pt x="998" y="800"/>
                      <a:pt x="997" y="800"/>
                      <a:pt x="997" y="800"/>
                    </a:cubicBezTo>
                    <a:cubicBezTo>
                      <a:pt x="996" y="800"/>
                      <a:pt x="995" y="800"/>
                      <a:pt x="993" y="800"/>
                    </a:cubicBezTo>
                    <a:cubicBezTo>
                      <a:pt x="992" y="801"/>
                      <a:pt x="993" y="803"/>
                      <a:pt x="994" y="804"/>
                    </a:cubicBezTo>
                    <a:cubicBezTo>
                      <a:pt x="994" y="804"/>
                      <a:pt x="992" y="807"/>
                      <a:pt x="991" y="807"/>
                    </a:cubicBezTo>
                    <a:cubicBezTo>
                      <a:pt x="990" y="808"/>
                      <a:pt x="991" y="809"/>
                      <a:pt x="991" y="810"/>
                    </a:cubicBezTo>
                    <a:cubicBezTo>
                      <a:pt x="992" y="811"/>
                      <a:pt x="991" y="813"/>
                      <a:pt x="991" y="813"/>
                    </a:cubicBezTo>
                    <a:cubicBezTo>
                      <a:pt x="991" y="814"/>
                      <a:pt x="989" y="815"/>
                      <a:pt x="989" y="816"/>
                    </a:cubicBezTo>
                    <a:cubicBezTo>
                      <a:pt x="989" y="816"/>
                      <a:pt x="988" y="817"/>
                      <a:pt x="987" y="818"/>
                    </a:cubicBezTo>
                    <a:cubicBezTo>
                      <a:pt x="986" y="819"/>
                      <a:pt x="987" y="819"/>
                      <a:pt x="987" y="820"/>
                    </a:cubicBezTo>
                    <a:cubicBezTo>
                      <a:pt x="987" y="821"/>
                      <a:pt x="987" y="822"/>
                      <a:pt x="988" y="822"/>
                    </a:cubicBezTo>
                    <a:cubicBezTo>
                      <a:pt x="988" y="823"/>
                      <a:pt x="989" y="822"/>
                      <a:pt x="990" y="822"/>
                    </a:cubicBezTo>
                    <a:cubicBezTo>
                      <a:pt x="991" y="821"/>
                      <a:pt x="991" y="822"/>
                      <a:pt x="992" y="823"/>
                    </a:cubicBezTo>
                    <a:cubicBezTo>
                      <a:pt x="992" y="824"/>
                      <a:pt x="993" y="824"/>
                      <a:pt x="993" y="825"/>
                    </a:cubicBezTo>
                    <a:cubicBezTo>
                      <a:pt x="992" y="825"/>
                      <a:pt x="992" y="825"/>
                      <a:pt x="991" y="826"/>
                    </a:cubicBezTo>
                    <a:cubicBezTo>
                      <a:pt x="990" y="826"/>
                      <a:pt x="990" y="828"/>
                      <a:pt x="990" y="829"/>
                    </a:cubicBezTo>
                    <a:cubicBezTo>
                      <a:pt x="990" y="830"/>
                      <a:pt x="991" y="830"/>
                      <a:pt x="992" y="830"/>
                    </a:cubicBezTo>
                    <a:cubicBezTo>
                      <a:pt x="992" y="830"/>
                      <a:pt x="992" y="832"/>
                      <a:pt x="992" y="833"/>
                    </a:cubicBezTo>
                    <a:cubicBezTo>
                      <a:pt x="992" y="834"/>
                      <a:pt x="992" y="835"/>
                      <a:pt x="992" y="835"/>
                    </a:cubicBezTo>
                    <a:cubicBezTo>
                      <a:pt x="992" y="836"/>
                      <a:pt x="993" y="837"/>
                      <a:pt x="994" y="837"/>
                    </a:cubicBezTo>
                    <a:cubicBezTo>
                      <a:pt x="995" y="837"/>
                      <a:pt x="996" y="838"/>
                      <a:pt x="996" y="839"/>
                    </a:cubicBezTo>
                    <a:cubicBezTo>
                      <a:pt x="996" y="839"/>
                      <a:pt x="997" y="840"/>
                      <a:pt x="997" y="841"/>
                    </a:cubicBezTo>
                    <a:cubicBezTo>
                      <a:pt x="997" y="842"/>
                      <a:pt x="998" y="842"/>
                      <a:pt x="999" y="843"/>
                    </a:cubicBezTo>
                    <a:cubicBezTo>
                      <a:pt x="1000" y="845"/>
                      <a:pt x="1000" y="847"/>
                      <a:pt x="1000" y="848"/>
                    </a:cubicBezTo>
                    <a:cubicBezTo>
                      <a:pt x="1000" y="848"/>
                      <a:pt x="999" y="848"/>
                      <a:pt x="998" y="848"/>
                    </a:cubicBezTo>
                    <a:cubicBezTo>
                      <a:pt x="997" y="848"/>
                      <a:pt x="998" y="849"/>
                      <a:pt x="998" y="850"/>
                    </a:cubicBezTo>
                    <a:cubicBezTo>
                      <a:pt x="998" y="852"/>
                      <a:pt x="998" y="852"/>
                      <a:pt x="998" y="853"/>
                    </a:cubicBezTo>
                    <a:cubicBezTo>
                      <a:pt x="998" y="854"/>
                      <a:pt x="996" y="854"/>
                      <a:pt x="995" y="854"/>
                    </a:cubicBezTo>
                    <a:cubicBezTo>
                      <a:pt x="994" y="854"/>
                      <a:pt x="994" y="853"/>
                      <a:pt x="994" y="852"/>
                    </a:cubicBezTo>
                    <a:cubicBezTo>
                      <a:pt x="993" y="851"/>
                      <a:pt x="992" y="853"/>
                      <a:pt x="992" y="853"/>
                    </a:cubicBezTo>
                    <a:cubicBezTo>
                      <a:pt x="991" y="853"/>
                      <a:pt x="991" y="852"/>
                      <a:pt x="990" y="852"/>
                    </a:cubicBezTo>
                    <a:cubicBezTo>
                      <a:pt x="990" y="851"/>
                      <a:pt x="990" y="849"/>
                      <a:pt x="990" y="848"/>
                    </a:cubicBezTo>
                    <a:cubicBezTo>
                      <a:pt x="990" y="847"/>
                      <a:pt x="990" y="846"/>
                      <a:pt x="990" y="845"/>
                    </a:cubicBezTo>
                    <a:cubicBezTo>
                      <a:pt x="989" y="844"/>
                      <a:pt x="988" y="845"/>
                      <a:pt x="987" y="845"/>
                    </a:cubicBezTo>
                    <a:cubicBezTo>
                      <a:pt x="987" y="845"/>
                      <a:pt x="986" y="845"/>
                      <a:pt x="985" y="845"/>
                    </a:cubicBezTo>
                    <a:cubicBezTo>
                      <a:pt x="984" y="845"/>
                      <a:pt x="984" y="845"/>
                      <a:pt x="984" y="846"/>
                    </a:cubicBezTo>
                    <a:cubicBezTo>
                      <a:pt x="984" y="847"/>
                      <a:pt x="983" y="846"/>
                      <a:pt x="983" y="847"/>
                    </a:cubicBezTo>
                    <a:cubicBezTo>
                      <a:pt x="982" y="848"/>
                      <a:pt x="982" y="848"/>
                      <a:pt x="981" y="848"/>
                    </a:cubicBezTo>
                    <a:cubicBezTo>
                      <a:pt x="981" y="847"/>
                      <a:pt x="980" y="847"/>
                      <a:pt x="980" y="847"/>
                    </a:cubicBezTo>
                    <a:cubicBezTo>
                      <a:pt x="980" y="846"/>
                      <a:pt x="979" y="846"/>
                      <a:pt x="978" y="846"/>
                    </a:cubicBezTo>
                    <a:cubicBezTo>
                      <a:pt x="977" y="846"/>
                      <a:pt x="975" y="848"/>
                      <a:pt x="975" y="849"/>
                    </a:cubicBezTo>
                    <a:cubicBezTo>
                      <a:pt x="974" y="849"/>
                      <a:pt x="973" y="850"/>
                      <a:pt x="972" y="850"/>
                    </a:cubicBezTo>
                    <a:cubicBezTo>
                      <a:pt x="971" y="850"/>
                      <a:pt x="971" y="851"/>
                      <a:pt x="970" y="852"/>
                    </a:cubicBezTo>
                    <a:cubicBezTo>
                      <a:pt x="970" y="852"/>
                      <a:pt x="968" y="851"/>
                      <a:pt x="967" y="850"/>
                    </a:cubicBezTo>
                    <a:cubicBezTo>
                      <a:pt x="966" y="850"/>
                      <a:pt x="967" y="849"/>
                      <a:pt x="967" y="849"/>
                    </a:cubicBezTo>
                    <a:cubicBezTo>
                      <a:pt x="967" y="848"/>
                      <a:pt x="966" y="849"/>
                      <a:pt x="965" y="849"/>
                    </a:cubicBezTo>
                    <a:cubicBezTo>
                      <a:pt x="964" y="849"/>
                      <a:pt x="964" y="849"/>
                      <a:pt x="964" y="849"/>
                    </a:cubicBezTo>
                    <a:cubicBezTo>
                      <a:pt x="964" y="849"/>
                      <a:pt x="964" y="848"/>
                      <a:pt x="964" y="848"/>
                    </a:cubicBezTo>
                    <a:cubicBezTo>
                      <a:pt x="966" y="847"/>
                      <a:pt x="966" y="847"/>
                      <a:pt x="966" y="847"/>
                    </a:cubicBezTo>
                    <a:cubicBezTo>
                      <a:pt x="965" y="847"/>
                      <a:pt x="965" y="846"/>
                      <a:pt x="965" y="846"/>
                    </a:cubicBezTo>
                    <a:cubicBezTo>
                      <a:pt x="964" y="846"/>
                      <a:pt x="963" y="846"/>
                      <a:pt x="963" y="845"/>
                    </a:cubicBezTo>
                    <a:cubicBezTo>
                      <a:pt x="962" y="845"/>
                      <a:pt x="961" y="846"/>
                      <a:pt x="960" y="846"/>
                    </a:cubicBezTo>
                    <a:cubicBezTo>
                      <a:pt x="959" y="846"/>
                      <a:pt x="959" y="847"/>
                      <a:pt x="958" y="847"/>
                    </a:cubicBezTo>
                    <a:cubicBezTo>
                      <a:pt x="958" y="847"/>
                      <a:pt x="957" y="846"/>
                      <a:pt x="956" y="846"/>
                    </a:cubicBezTo>
                    <a:cubicBezTo>
                      <a:pt x="955" y="846"/>
                      <a:pt x="956" y="846"/>
                      <a:pt x="955" y="846"/>
                    </a:cubicBezTo>
                    <a:cubicBezTo>
                      <a:pt x="954" y="846"/>
                      <a:pt x="953" y="846"/>
                      <a:pt x="953" y="847"/>
                    </a:cubicBezTo>
                    <a:cubicBezTo>
                      <a:pt x="953" y="847"/>
                      <a:pt x="953" y="848"/>
                      <a:pt x="952" y="848"/>
                    </a:cubicBezTo>
                    <a:cubicBezTo>
                      <a:pt x="951" y="849"/>
                      <a:pt x="952" y="849"/>
                      <a:pt x="951" y="850"/>
                    </a:cubicBezTo>
                    <a:cubicBezTo>
                      <a:pt x="950" y="851"/>
                      <a:pt x="950" y="851"/>
                      <a:pt x="949" y="850"/>
                    </a:cubicBezTo>
                    <a:cubicBezTo>
                      <a:pt x="948" y="850"/>
                      <a:pt x="948" y="851"/>
                      <a:pt x="948" y="852"/>
                    </a:cubicBezTo>
                    <a:cubicBezTo>
                      <a:pt x="948" y="853"/>
                      <a:pt x="947" y="853"/>
                      <a:pt x="947" y="854"/>
                    </a:cubicBezTo>
                    <a:cubicBezTo>
                      <a:pt x="947" y="854"/>
                      <a:pt x="945" y="855"/>
                      <a:pt x="944" y="856"/>
                    </a:cubicBezTo>
                    <a:cubicBezTo>
                      <a:pt x="944" y="858"/>
                      <a:pt x="945" y="859"/>
                      <a:pt x="944" y="859"/>
                    </a:cubicBezTo>
                    <a:cubicBezTo>
                      <a:pt x="943" y="860"/>
                      <a:pt x="944" y="861"/>
                      <a:pt x="944" y="862"/>
                    </a:cubicBezTo>
                    <a:cubicBezTo>
                      <a:pt x="944" y="863"/>
                      <a:pt x="944" y="865"/>
                      <a:pt x="943" y="866"/>
                    </a:cubicBezTo>
                    <a:cubicBezTo>
                      <a:pt x="943" y="867"/>
                      <a:pt x="941" y="866"/>
                      <a:pt x="940" y="866"/>
                    </a:cubicBezTo>
                    <a:cubicBezTo>
                      <a:pt x="939" y="866"/>
                      <a:pt x="939" y="867"/>
                      <a:pt x="938" y="867"/>
                    </a:cubicBezTo>
                    <a:cubicBezTo>
                      <a:pt x="937" y="867"/>
                      <a:pt x="937" y="866"/>
                      <a:pt x="936" y="866"/>
                    </a:cubicBezTo>
                    <a:cubicBezTo>
                      <a:pt x="936" y="865"/>
                      <a:pt x="935" y="866"/>
                      <a:pt x="934" y="866"/>
                    </a:cubicBezTo>
                    <a:cubicBezTo>
                      <a:pt x="934" y="866"/>
                      <a:pt x="935" y="867"/>
                      <a:pt x="936" y="869"/>
                    </a:cubicBezTo>
                    <a:cubicBezTo>
                      <a:pt x="937" y="870"/>
                      <a:pt x="937" y="871"/>
                      <a:pt x="938" y="871"/>
                    </a:cubicBezTo>
                    <a:cubicBezTo>
                      <a:pt x="938" y="872"/>
                      <a:pt x="938" y="873"/>
                      <a:pt x="937" y="873"/>
                    </a:cubicBezTo>
                    <a:cubicBezTo>
                      <a:pt x="937" y="873"/>
                      <a:pt x="937" y="873"/>
                      <a:pt x="937" y="874"/>
                    </a:cubicBezTo>
                    <a:cubicBezTo>
                      <a:pt x="937" y="875"/>
                      <a:pt x="938" y="875"/>
                      <a:pt x="939" y="875"/>
                    </a:cubicBezTo>
                    <a:cubicBezTo>
                      <a:pt x="941" y="875"/>
                      <a:pt x="940" y="876"/>
                      <a:pt x="941" y="877"/>
                    </a:cubicBezTo>
                    <a:cubicBezTo>
                      <a:pt x="941" y="877"/>
                      <a:pt x="942" y="877"/>
                      <a:pt x="943" y="878"/>
                    </a:cubicBezTo>
                    <a:cubicBezTo>
                      <a:pt x="945" y="878"/>
                      <a:pt x="945" y="879"/>
                      <a:pt x="945" y="880"/>
                    </a:cubicBezTo>
                    <a:cubicBezTo>
                      <a:pt x="946" y="880"/>
                      <a:pt x="948" y="879"/>
                      <a:pt x="949" y="879"/>
                    </a:cubicBezTo>
                    <a:cubicBezTo>
                      <a:pt x="950" y="879"/>
                      <a:pt x="951" y="880"/>
                      <a:pt x="952" y="880"/>
                    </a:cubicBezTo>
                    <a:cubicBezTo>
                      <a:pt x="952" y="881"/>
                      <a:pt x="953" y="881"/>
                      <a:pt x="953" y="882"/>
                    </a:cubicBezTo>
                    <a:cubicBezTo>
                      <a:pt x="954" y="882"/>
                      <a:pt x="954" y="883"/>
                      <a:pt x="954" y="884"/>
                    </a:cubicBezTo>
                    <a:cubicBezTo>
                      <a:pt x="954" y="885"/>
                      <a:pt x="955" y="886"/>
                      <a:pt x="954" y="887"/>
                    </a:cubicBezTo>
                    <a:cubicBezTo>
                      <a:pt x="954" y="888"/>
                      <a:pt x="953" y="888"/>
                      <a:pt x="953" y="887"/>
                    </a:cubicBezTo>
                    <a:cubicBezTo>
                      <a:pt x="952" y="887"/>
                      <a:pt x="952" y="885"/>
                      <a:pt x="952" y="885"/>
                    </a:cubicBezTo>
                    <a:cubicBezTo>
                      <a:pt x="952" y="884"/>
                      <a:pt x="952" y="883"/>
                      <a:pt x="952" y="883"/>
                    </a:cubicBezTo>
                    <a:cubicBezTo>
                      <a:pt x="951" y="883"/>
                      <a:pt x="951" y="884"/>
                      <a:pt x="951" y="884"/>
                    </a:cubicBezTo>
                    <a:cubicBezTo>
                      <a:pt x="950" y="885"/>
                      <a:pt x="951" y="886"/>
                      <a:pt x="950" y="886"/>
                    </a:cubicBezTo>
                    <a:cubicBezTo>
                      <a:pt x="950" y="887"/>
                      <a:pt x="949" y="887"/>
                      <a:pt x="949" y="888"/>
                    </a:cubicBezTo>
                    <a:cubicBezTo>
                      <a:pt x="949" y="889"/>
                      <a:pt x="950" y="888"/>
                      <a:pt x="951" y="888"/>
                    </a:cubicBezTo>
                    <a:cubicBezTo>
                      <a:pt x="951" y="887"/>
                      <a:pt x="951" y="888"/>
                      <a:pt x="950" y="889"/>
                    </a:cubicBezTo>
                    <a:cubicBezTo>
                      <a:pt x="950" y="890"/>
                      <a:pt x="951" y="889"/>
                      <a:pt x="951" y="890"/>
                    </a:cubicBezTo>
                    <a:cubicBezTo>
                      <a:pt x="952" y="890"/>
                      <a:pt x="951" y="891"/>
                      <a:pt x="951" y="891"/>
                    </a:cubicBezTo>
                    <a:cubicBezTo>
                      <a:pt x="950" y="892"/>
                      <a:pt x="950" y="893"/>
                      <a:pt x="951" y="894"/>
                    </a:cubicBezTo>
                    <a:cubicBezTo>
                      <a:pt x="952" y="895"/>
                      <a:pt x="951" y="894"/>
                      <a:pt x="950" y="895"/>
                    </a:cubicBezTo>
                    <a:cubicBezTo>
                      <a:pt x="950" y="896"/>
                      <a:pt x="950" y="896"/>
                      <a:pt x="951" y="897"/>
                    </a:cubicBezTo>
                    <a:cubicBezTo>
                      <a:pt x="951" y="898"/>
                      <a:pt x="950" y="899"/>
                      <a:pt x="951" y="900"/>
                    </a:cubicBezTo>
                    <a:cubicBezTo>
                      <a:pt x="951" y="901"/>
                      <a:pt x="950" y="901"/>
                      <a:pt x="950" y="902"/>
                    </a:cubicBezTo>
                    <a:cubicBezTo>
                      <a:pt x="949" y="902"/>
                      <a:pt x="948" y="904"/>
                      <a:pt x="947" y="904"/>
                    </a:cubicBezTo>
                    <a:cubicBezTo>
                      <a:pt x="946" y="905"/>
                      <a:pt x="947" y="906"/>
                      <a:pt x="946" y="906"/>
                    </a:cubicBezTo>
                    <a:cubicBezTo>
                      <a:pt x="945" y="906"/>
                      <a:pt x="945" y="905"/>
                      <a:pt x="944" y="905"/>
                    </a:cubicBezTo>
                    <a:cubicBezTo>
                      <a:pt x="943" y="905"/>
                      <a:pt x="943" y="906"/>
                      <a:pt x="942" y="906"/>
                    </a:cubicBezTo>
                    <a:cubicBezTo>
                      <a:pt x="942" y="907"/>
                      <a:pt x="940" y="907"/>
                      <a:pt x="939" y="907"/>
                    </a:cubicBezTo>
                    <a:cubicBezTo>
                      <a:pt x="939" y="908"/>
                      <a:pt x="937" y="909"/>
                      <a:pt x="937" y="909"/>
                    </a:cubicBezTo>
                    <a:cubicBezTo>
                      <a:pt x="936" y="910"/>
                      <a:pt x="935" y="909"/>
                      <a:pt x="935" y="909"/>
                    </a:cubicBezTo>
                    <a:cubicBezTo>
                      <a:pt x="934" y="909"/>
                      <a:pt x="931" y="910"/>
                      <a:pt x="931" y="910"/>
                    </a:cubicBezTo>
                    <a:cubicBezTo>
                      <a:pt x="930" y="910"/>
                      <a:pt x="930" y="912"/>
                      <a:pt x="929" y="912"/>
                    </a:cubicBezTo>
                    <a:cubicBezTo>
                      <a:pt x="928" y="912"/>
                      <a:pt x="927" y="912"/>
                      <a:pt x="926" y="912"/>
                    </a:cubicBezTo>
                    <a:cubicBezTo>
                      <a:pt x="925" y="912"/>
                      <a:pt x="925" y="911"/>
                      <a:pt x="924" y="910"/>
                    </a:cubicBezTo>
                    <a:cubicBezTo>
                      <a:pt x="924" y="909"/>
                      <a:pt x="923" y="909"/>
                      <a:pt x="923" y="909"/>
                    </a:cubicBezTo>
                    <a:cubicBezTo>
                      <a:pt x="922" y="909"/>
                      <a:pt x="922" y="909"/>
                      <a:pt x="921" y="909"/>
                    </a:cubicBezTo>
                    <a:cubicBezTo>
                      <a:pt x="921" y="908"/>
                      <a:pt x="919" y="908"/>
                      <a:pt x="919" y="909"/>
                    </a:cubicBezTo>
                    <a:cubicBezTo>
                      <a:pt x="919" y="909"/>
                      <a:pt x="919" y="909"/>
                      <a:pt x="919" y="909"/>
                    </a:cubicBezTo>
                    <a:cubicBezTo>
                      <a:pt x="919" y="909"/>
                      <a:pt x="918" y="908"/>
                      <a:pt x="917" y="908"/>
                    </a:cubicBezTo>
                    <a:cubicBezTo>
                      <a:pt x="913" y="907"/>
                      <a:pt x="912" y="914"/>
                      <a:pt x="913" y="921"/>
                    </a:cubicBezTo>
                    <a:cubicBezTo>
                      <a:pt x="914" y="922"/>
                      <a:pt x="915" y="921"/>
                      <a:pt x="916" y="922"/>
                    </a:cubicBezTo>
                    <a:cubicBezTo>
                      <a:pt x="917" y="922"/>
                      <a:pt x="917" y="923"/>
                      <a:pt x="916" y="923"/>
                    </a:cubicBezTo>
                    <a:cubicBezTo>
                      <a:pt x="916" y="924"/>
                      <a:pt x="916" y="924"/>
                      <a:pt x="916" y="924"/>
                    </a:cubicBezTo>
                    <a:cubicBezTo>
                      <a:pt x="916" y="925"/>
                      <a:pt x="915" y="925"/>
                      <a:pt x="914" y="925"/>
                    </a:cubicBezTo>
                    <a:cubicBezTo>
                      <a:pt x="914" y="925"/>
                      <a:pt x="913" y="926"/>
                      <a:pt x="912" y="926"/>
                    </a:cubicBezTo>
                    <a:cubicBezTo>
                      <a:pt x="911" y="927"/>
                      <a:pt x="911" y="927"/>
                      <a:pt x="910" y="927"/>
                    </a:cubicBezTo>
                    <a:cubicBezTo>
                      <a:pt x="909" y="927"/>
                      <a:pt x="908" y="928"/>
                      <a:pt x="908" y="929"/>
                    </a:cubicBezTo>
                    <a:cubicBezTo>
                      <a:pt x="908" y="929"/>
                      <a:pt x="907" y="930"/>
                      <a:pt x="907" y="930"/>
                    </a:cubicBezTo>
                    <a:cubicBezTo>
                      <a:pt x="906" y="931"/>
                      <a:pt x="905" y="931"/>
                      <a:pt x="904" y="932"/>
                    </a:cubicBezTo>
                    <a:cubicBezTo>
                      <a:pt x="904" y="932"/>
                      <a:pt x="903" y="932"/>
                      <a:pt x="902" y="932"/>
                    </a:cubicBezTo>
                    <a:cubicBezTo>
                      <a:pt x="901" y="932"/>
                      <a:pt x="901" y="932"/>
                      <a:pt x="901" y="932"/>
                    </a:cubicBezTo>
                    <a:cubicBezTo>
                      <a:pt x="900" y="931"/>
                      <a:pt x="899" y="931"/>
                      <a:pt x="898" y="931"/>
                    </a:cubicBezTo>
                    <a:cubicBezTo>
                      <a:pt x="897" y="931"/>
                      <a:pt x="898" y="933"/>
                      <a:pt x="898" y="934"/>
                    </a:cubicBezTo>
                    <a:cubicBezTo>
                      <a:pt x="898" y="934"/>
                      <a:pt x="895" y="936"/>
                      <a:pt x="894" y="936"/>
                    </a:cubicBezTo>
                    <a:cubicBezTo>
                      <a:pt x="894" y="937"/>
                      <a:pt x="891" y="938"/>
                      <a:pt x="890" y="938"/>
                    </a:cubicBezTo>
                    <a:cubicBezTo>
                      <a:pt x="889" y="938"/>
                      <a:pt x="889" y="936"/>
                      <a:pt x="888" y="935"/>
                    </a:cubicBezTo>
                    <a:cubicBezTo>
                      <a:pt x="887" y="934"/>
                      <a:pt x="886" y="933"/>
                      <a:pt x="885" y="933"/>
                    </a:cubicBezTo>
                    <a:cubicBezTo>
                      <a:pt x="883" y="933"/>
                      <a:pt x="882" y="934"/>
                      <a:pt x="881" y="934"/>
                    </a:cubicBezTo>
                    <a:cubicBezTo>
                      <a:pt x="880" y="934"/>
                      <a:pt x="879" y="935"/>
                      <a:pt x="878" y="935"/>
                    </a:cubicBezTo>
                    <a:cubicBezTo>
                      <a:pt x="877" y="935"/>
                      <a:pt x="877" y="936"/>
                      <a:pt x="876" y="936"/>
                    </a:cubicBezTo>
                    <a:cubicBezTo>
                      <a:pt x="875" y="937"/>
                      <a:pt x="874" y="937"/>
                      <a:pt x="873" y="937"/>
                    </a:cubicBezTo>
                    <a:cubicBezTo>
                      <a:pt x="872" y="937"/>
                      <a:pt x="872" y="936"/>
                      <a:pt x="872" y="935"/>
                    </a:cubicBezTo>
                    <a:cubicBezTo>
                      <a:pt x="871" y="934"/>
                      <a:pt x="870" y="932"/>
                      <a:pt x="869" y="932"/>
                    </a:cubicBezTo>
                    <a:cubicBezTo>
                      <a:pt x="868" y="931"/>
                      <a:pt x="868" y="932"/>
                      <a:pt x="867" y="932"/>
                    </a:cubicBezTo>
                    <a:cubicBezTo>
                      <a:pt x="867" y="933"/>
                      <a:pt x="865" y="933"/>
                      <a:pt x="864" y="933"/>
                    </a:cubicBezTo>
                    <a:cubicBezTo>
                      <a:pt x="864" y="933"/>
                      <a:pt x="863" y="933"/>
                      <a:pt x="862" y="934"/>
                    </a:cubicBezTo>
                    <a:cubicBezTo>
                      <a:pt x="862" y="934"/>
                      <a:pt x="861" y="934"/>
                      <a:pt x="860" y="933"/>
                    </a:cubicBezTo>
                    <a:cubicBezTo>
                      <a:pt x="859" y="932"/>
                      <a:pt x="860" y="931"/>
                      <a:pt x="859" y="930"/>
                    </a:cubicBezTo>
                    <a:cubicBezTo>
                      <a:pt x="858" y="930"/>
                      <a:pt x="857" y="931"/>
                      <a:pt x="856" y="931"/>
                    </a:cubicBezTo>
                    <a:cubicBezTo>
                      <a:pt x="856" y="932"/>
                      <a:pt x="855" y="932"/>
                      <a:pt x="854" y="931"/>
                    </a:cubicBezTo>
                    <a:cubicBezTo>
                      <a:pt x="853" y="930"/>
                      <a:pt x="853" y="929"/>
                      <a:pt x="852" y="929"/>
                    </a:cubicBezTo>
                    <a:cubicBezTo>
                      <a:pt x="851" y="929"/>
                      <a:pt x="850" y="928"/>
                      <a:pt x="850" y="928"/>
                    </a:cubicBezTo>
                    <a:cubicBezTo>
                      <a:pt x="850" y="927"/>
                      <a:pt x="850" y="926"/>
                      <a:pt x="849" y="925"/>
                    </a:cubicBezTo>
                    <a:cubicBezTo>
                      <a:pt x="849" y="925"/>
                      <a:pt x="848" y="925"/>
                      <a:pt x="847" y="925"/>
                    </a:cubicBezTo>
                    <a:cubicBezTo>
                      <a:pt x="846" y="926"/>
                      <a:pt x="846" y="926"/>
                      <a:pt x="845" y="925"/>
                    </a:cubicBezTo>
                    <a:cubicBezTo>
                      <a:pt x="845" y="925"/>
                      <a:pt x="845" y="924"/>
                      <a:pt x="844" y="923"/>
                    </a:cubicBezTo>
                    <a:cubicBezTo>
                      <a:pt x="844" y="923"/>
                      <a:pt x="843" y="923"/>
                      <a:pt x="842" y="924"/>
                    </a:cubicBezTo>
                    <a:cubicBezTo>
                      <a:pt x="841" y="924"/>
                      <a:pt x="841" y="924"/>
                      <a:pt x="840" y="923"/>
                    </a:cubicBezTo>
                    <a:cubicBezTo>
                      <a:pt x="840" y="922"/>
                      <a:pt x="838" y="922"/>
                      <a:pt x="838" y="922"/>
                    </a:cubicBezTo>
                    <a:cubicBezTo>
                      <a:pt x="838" y="921"/>
                      <a:pt x="837" y="921"/>
                      <a:pt x="836" y="920"/>
                    </a:cubicBezTo>
                    <a:cubicBezTo>
                      <a:pt x="835" y="920"/>
                      <a:pt x="835" y="919"/>
                      <a:pt x="834" y="918"/>
                    </a:cubicBezTo>
                    <a:cubicBezTo>
                      <a:pt x="833" y="917"/>
                      <a:pt x="833" y="917"/>
                      <a:pt x="832" y="917"/>
                    </a:cubicBezTo>
                    <a:cubicBezTo>
                      <a:pt x="831" y="917"/>
                      <a:pt x="830" y="917"/>
                      <a:pt x="829" y="916"/>
                    </a:cubicBezTo>
                    <a:cubicBezTo>
                      <a:pt x="829" y="916"/>
                      <a:pt x="828" y="915"/>
                      <a:pt x="828" y="914"/>
                    </a:cubicBezTo>
                    <a:cubicBezTo>
                      <a:pt x="828" y="913"/>
                      <a:pt x="828" y="912"/>
                      <a:pt x="827" y="911"/>
                    </a:cubicBezTo>
                    <a:cubicBezTo>
                      <a:pt x="827" y="911"/>
                      <a:pt x="827" y="910"/>
                      <a:pt x="827" y="909"/>
                    </a:cubicBezTo>
                    <a:cubicBezTo>
                      <a:pt x="828" y="908"/>
                      <a:pt x="828" y="906"/>
                      <a:pt x="828" y="906"/>
                    </a:cubicBezTo>
                    <a:cubicBezTo>
                      <a:pt x="829" y="905"/>
                      <a:pt x="830" y="905"/>
                      <a:pt x="831" y="906"/>
                    </a:cubicBezTo>
                    <a:cubicBezTo>
                      <a:pt x="832" y="906"/>
                      <a:pt x="832" y="906"/>
                      <a:pt x="833" y="906"/>
                    </a:cubicBezTo>
                    <a:cubicBezTo>
                      <a:pt x="834" y="906"/>
                      <a:pt x="834" y="906"/>
                      <a:pt x="835" y="905"/>
                    </a:cubicBezTo>
                    <a:cubicBezTo>
                      <a:pt x="835" y="904"/>
                      <a:pt x="835" y="903"/>
                      <a:pt x="835" y="902"/>
                    </a:cubicBezTo>
                    <a:cubicBezTo>
                      <a:pt x="835" y="901"/>
                      <a:pt x="836" y="901"/>
                      <a:pt x="837" y="901"/>
                    </a:cubicBezTo>
                    <a:cubicBezTo>
                      <a:pt x="838" y="901"/>
                      <a:pt x="838" y="900"/>
                      <a:pt x="838" y="899"/>
                    </a:cubicBezTo>
                    <a:cubicBezTo>
                      <a:pt x="838" y="899"/>
                      <a:pt x="837" y="898"/>
                      <a:pt x="836" y="898"/>
                    </a:cubicBezTo>
                    <a:cubicBezTo>
                      <a:pt x="835" y="898"/>
                      <a:pt x="835" y="898"/>
                      <a:pt x="835" y="898"/>
                    </a:cubicBezTo>
                    <a:cubicBezTo>
                      <a:pt x="834" y="899"/>
                      <a:pt x="833" y="898"/>
                      <a:pt x="832" y="897"/>
                    </a:cubicBezTo>
                    <a:cubicBezTo>
                      <a:pt x="830" y="897"/>
                      <a:pt x="833" y="897"/>
                      <a:pt x="833" y="895"/>
                    </a:cubicBezTo>
                    <a:cubicBezTo>
                      <a:pt x="833" y="894"/>
                      <a:pt x="833" y="893"/>
                      <a:pt x="833" y="893"/>
                    </a:cubicBezTo>
                    <a:cubicBezTo>
                      <a:pt x="833" y="893"/>
                      <a:pt x="833" y="893"/>
                      <a:pt x="833" y="892"/>
                    </a:cubicBezTo>
                    <a:cubicBezTo>
                      <a:pt x="834" y="892"/>
                      <a:pt x="835" y="892"/>
                      <a:pt x="835" y="891"/>
                    </a:cubicBezTo>
                    <a:cubicBezTo>
                      <a:pt x="835" y="891"/>
                      <a:pt x="834" y="890"/>
                      <a:pt x="834" y="889"/>
                    </a:cubicBezTo>
                    <a:cubicBezTo>
                      <a:pt x="833" y="887"/>
                      <a:pt x="832" y="884"/>
                      <a:pt x="832" y="883"/>
                    </a:cubicBezTo>
                    <a:cubicBezTo>
                      <a:pt x="831" y="882"/>
                      <a:pt x="830" y="881"/>
                      <a:pt x="831" y="880"/>
                    </a:cubicBezTo>
                    <a:cubicBezTo>
                      <a:pt x="831" y="879"/>
                      <a:pt x="831" y="879"/>
                      <a:pt x="831" y="878"/>
                    </a:cubicBezTo>
                    <a:cubicBezTo>
                      <a:pt x="831" y="877"/>
                      <a:pt x="830" y="875"/>
                      <a:pt x="829" y="874"/>
                    </a:cubicBezTo>
                    <a:cubicBezTo>
                      <a:pt x="829" y="874"/>
                      <a:pt x="830" y="874"/>
                      <a:pt x="830" y="874"/>
                    </a:cubicBezTo>
                    <a:cubicBezTo>
                      <a:pt x="831" y="873"/>
                      <a:pt x="832" y="873"/>
                      <a:pt x="832" y="873"/>
                    </a:cubicBezTo>
                    <a:cubicBezTo>
                      <a:pt x="832" y="874"/>
                      <a:pt x="833" y="874"/>
                      <a:pt x="834" y="874"/>
                    </a:cubicBezTo>
                    <a:cubicBezTo>
                      <a:pt x="835" y="874"/>
                      <a:pt x="835" y="874"/>
                      <a:pt x="836" y="875"/>
                    </a:cubicBezTo>
                    <a:cubicBezTo>
                      <a:pt x="837" y="875"/>
                      <a:pt x="837" y="876"/>
                      <a:pt x="837" y="876"/>
                    </a:cubicBezTo>
                    <a:cubicBezTo>
                      <a:pt x="838" y="875"/>
                      <a:pt x="836" y="874"/>
                      <a:pt x="836" y="874"/>
                    </a:cubicBezTo>
                    <a:cubicBezTo>
                      <a:pt x="836" y="873"/>
                      <a:pt x="837" y="873"/>
                      <a:pt x="837" y="872"/>
                    </a:cubicBezTo>
                    <a:cubicBezTo>
                      <a:pt x="838" y="872"/>
                      <a:pt x="839" y="872"/>
                      <a:pt x="839" y="872"/>
                    </a:cubicBezTo>
                    <a:cubicBezTo>
                      <a:pt x="839" y="872"/>
                      <a:pt x="838" y="872"/>
                      <a:pt x="837" y="871"/>
                    </a:cubicBezTo>
                    <a:cubicBezTo>
                      <a:pt x="836" y="871"/>
                      <a:pt x="836" y="870"/>
                      <a:pt x="835" y="870"/>
                    </a:cubicBezTo>
                    <a:cubicBezTo>
                      <a:pt x="833" y="870"/>
                      <a:pt x="833" y="871"/>
                      <a:pt x="832" y="871"/>
                    </a:cubicBezTo>
                    <a:cubicBezTo>
                      <a:pt x="832" y="871"/>
                      <a:pt x="831" y="872"/>
                      <a:pt x="831" y="871"/>
                    </a:cubicBezTo>
                    <a:cubicBezTo>
                      <a:pt x="830" y="871"/>
                      <a:pt x="830" y="871"/>
                      <a:pt x="829" y="871"/>
                    </a:cubicBezTo>
                    <a:cubicBezTo>
                      <a:pt x="828" y="871"/>
                      <a:pt x="828" y="871"/>
                      <a:pt x="828" y="870"/>
                    </a:cubicBezTo>
                    <a:cubicBezTo>
                      <a:pt x="828" y="869"/>
                      <a:pt x="828" y="868"/>
                      <a:pt x="827" y="867"/>
                    </a:cubicBezTo>
                    <a:cubicBezTo>
                      <a:pt x="826" y="867"/>
                      <a:pt x="827" y="866"/>
                      <a:pt x="825" y="865"/>
                    </a:cubicBezTo>
                    <a:cubicBezTo>
                      <a:pt x="824" y="864"/>
                      <a:pt x="824" y="865"/>
                      <a:pt x="823" y="865"/>
                    </a:cubicBezTo>
                    <a:cubicBezTo>
                      <a:pt x="823" y="865"/>
                      <a:pt x="823" y="863"/>
                      <a:pt x="823" y="862"/>
                    </a:cubicBezTo>
                    <a:cubicBezTo>
                      <a:pt x="823" y="861"/>
                      <a:pt x="822" y="860"/>
                      <a:pt x="821" y="860"/>
                    </a:cubicBezTo>
                    <a:cubicBezTo>
                      <a:pt x="820" y="860"/>
                      <a:pt x="820" y="857"/>
                      <a:pt x="820" y="856"/>
                    </a:cubicBezTo>
                    <a:cubicBezTo>
                      <a:pt x="819" y="856"/>
                      <a:pt x="819" y="855"/>
                      <a:pt x="818" y="853"/>
                    </a:cubicBezTo>
                    <a:cubicBezTo>
                      <a:pt x="818" y="851"/>
                      <a:pt x="819" y="851"/>
                      <a:pt x="819" y="850"/>
                    </a:cubicBezTo>
                    <a:cubicBezTo>
                      <a:pt x="819" y="849"/>
                      <a:pt x="820" y="849"/>
                      <a:pt x="820" y="848"/>
                    </a:cubicBezTo>
                    <a:cubicBezTo>
                      <a:pt x="819" y="846"/>
                      <a:pt x="818" y="845"/>
                      <a:pt x="818" y="845"/>
                    </a:cubicBezTo>
                    <a:cubicBezTo>
                      <a:pt x="817" y="844"/>
                      <a:pt x="817" y="844"/>
                      <a:pt x="815" y="842"/>
                    </a:cubicBezTo>
                    <a:cubicBezTo>
                      <a:pt x="814" y="841"/>
                      <a:pt x="812" y="840"/>
                      <a:pt x="811" y="839"/>
                    </a:cubicBezTo>
                    <a:cubicBezTo>
                      <a:pt x="810" y="839"/>
                      <a:pt x="808" y="840"/>
                      <a:pt x="807" y="840"/>
                    </a:cubicBezTo>
                    <a:cubicBezTo>
                      <a:pt x="805" y="840"/>
                      <a:pt x="804" y="840"/>
                      <a:pt x="803" y="840"/>
                    </a:cubicBezTo>
                    <a:cubicBezTo>
                      <a:pt x="802" y="840"/>
                      <a:pt x="798" y="840"/>
                      <a:pt x="798" y="839"/>
                    </a:cubicBezTo>
                    <a:cubicBezTo>
                      <a:pt x="797" y="839"/>
                      <a:pt x="795" y="839"/>
                      <a:pt x="794" y="839"/>
                    </a:cubicBezTo>
                    <a:cubicBezTo>
                      <a:pt x="793" y="839"/>
                      <a:pt x="792" y="840"/>
                      <a:pt x="792" y="841"/>
                    </a:cubicBezTo>
                    <a:cubicBezTo>
                      <a:pt x="791" y="841"/>
                      <a:pt x="791" y="841"/>
                      <a:pt x="790" y="841"/>
                    </a:cubicBezTo>
                    <a:cubicBezTo>
                      <a:pt x="789" y="842"/>
                      <a:pt x="789" y="841"/>
                      <a:pt x="788" y="841"/>
                    </a:cubicBezTo>
                    <a:cubicBezTo>
                      <a:pt x="788" y="841"/>
                      <a:pt x="787" y="839"/>
                      <a:pt x="786" y="839"/>
                    </a:cubicBezTo>
                    <a:cubicBezTo>
                      <a:pt x="785" y="839"/>
                      <a:pt x="784" y="838"/>
                      <a:pt x="783" y="838"/>
                    </a:cubicBezTo>
                    <a:cubicBezTo>
                      <a:pt x="783" y="838"/>
                      <a:pt x="783" y="839"/>
                      <a:pt x="782" y="839"/>
                    </a:cubicBezTo>
                    <a:cubicBezTo>
                      <a:pt x="781" y="839"/>
                      <a:pt x="781" y="838"/>
                      <a:pt x="780" y="838"/>
                    </a:cubicBezTo>
                    <a:cubicBezTo>
                      <a:pt x="780" y="838"/>
                      <a:pt x="781" y="837"/>
                      <a:pt x="782" y="837"/>
                    </a:cubicBezTo>
                    <a:cubicBezTo>
                      <a:pt x="782" y="836"/>
                      <a:pt x="781" y="836"/>
                      <a:pt x="781" y="836"/>
                    </a:cubicBezTo>
                    <a:cubicBezTo>
                      <a:pt x="780" y="836"/>
                      <a:pt x="780" y="837"/>
                      <a:pt x="779" y="837"/>
                    </a:cubicBezTo>
                    <a:cubicBezTo>
                      <a:pt x="778" y="837"/>
                      <a:pt x="779" y="835"/>
                      <a:pt x="779" y="835"/>
                    </a:cubicBezTo>
                    <a:cubicBezTo>
                      <a:pt x="778" y="835"/>
                      <a:pt x="778" y="836"/>
                      <a:pt x="778" y="836"/>
                    </a:cubicBezTo>
                    <a:cubicBezTo>
                      <a:pt x="778" y="837"/>
                      <a:pt x="776" y="835"/>
                      <a:pt x="776" y="836"/>
                    </a:cubicBezTo>
                    <a:cubicBezTo>
                      <a:pt x="776" y="837"/>
                      <a:pt x="775" y="837"/>
                      <a:pt x="775" y="837"/>
                    </a:cubicBezTo>
                    <a:cubicBezTo>
                      <a:pt x="774" y="837"/>
                      <a:pt x="773" y="839"/>
                      <a:pt x="773" y="840"/>
                    </a:cubicBezTo>
                    <a:cubicBezTo>
                      <a:pt x="773" y="840"/>
                      <a:pt x="772" y="840"/>
                      <a:pt x="772" y="840"/>
                    </a:cubicBezTo>
                    <a:cubicBezTo>
                      <a:pt x="771" y="839"/>
                      <a:pt x="771" y="838"/>
                      <a:pt x="771" y="838"/>
                    </a:cubicBezTo>
                    <a:cubicBezTo>
                      <a:pt x="772" y="837"/>
                      <a:pt x="773" y="836"/>
                      <a:pt x="773" y="835"/>
                    </a:cubicBezTo>
                    <a:cubicBezTo>
                      <a:pt x="773" y="835"/>
                      <a:pt x="773" y="834"/>
                      <a:pt x="772" y="834"/>
                    </a:cubicBezTo>
                    <a:cubicBezTo>
                      <a:pt x="772" y="833"/>
                      <a:pt x="772" y="833"/>
                      <a:pt x="772" y="832"/>
                    </a:cubicBezTo>
                    <a:cubicBezTo>
                      <a:pt x="772" y="831"/>
                      <a:pt x="772" y="831"/>
                      <a:pt x="772" y="830"/>
                    </a:cubicBezTo>
                    <a:cubicBezTo>
                      <a:pt x="772" y="830"/>
                      <a:pt x="771" y="828"/>
                      <a:pt x="771" y="828"/>
                    </a:cubicBezTo>
                    <a:cubicBezTo>
                      <a:pt x="770" y="827"/>
                      <a:pt x="768" y="828"/>
                      <a:pt x="768" y="828"/>
                    </a:cubicBezTo>
                    <a:cubicBezTo>
                      <a:pt x="767" y="828"/>
                      <a:pt x="767" y="828"/>
                      <a:pt x="767" y="829"/>
                    </a:cubicBezTo>
                    <a:cubicBezTo>
                      <a:pt x="767" y="830"/>
                      <a:pt x="766" y="830"/>
                      <a:pt x="765" y="830"/>
                    </a:cubicBezTo>
                    <a:cubicBezTo>
                      <a:pt x="764" y="831"/>
                      <a:pt x="765" y="833"/>
                      <a:pt x="765" y="833"/>
                    </a:cubicBezTo>
                    <a:cubicBezTo>
                      <a:pt x="764" y="833"/>
                      <a:pt x="762" y="833"/>
                      <a:pt x="761" y="833"/>
                    </a:cubicBezTo>
                    <a:cubicBezTo>
                      <a:pt x="760" y="833"/>
                      <a:pt x="759" y="833"/>
                      <a:pt x="759" y="833"/>
                    </a:cubicBezTo>
                    <a:cubicBezTo>
                      <a:pt x="758" y="834"/>
                      <a:pt x="756" y="833"/>
                      <a:pt x="755" y="833"/>
                    </a:cubicBezTo>
                    <a:cubicBezTo>
                      <a:pt x="755" y="833"/>
                      <a:pt x="754" y="831"/>
                      <a:pt x="753" y="831"/>
                    </a:cubicBezTo>
                    <a:cubicBezTo>
                      <a:pt x="753" y="830"/>
                      <a:pt x="753" y="829"/>
                      <a:pt x="753" y="829"/>
                    </a:cubicBezTo>
                    <a:cubicBezTo>
                      <a:pt x="753" y="828"/>
                      <a:pt x="752" y="827"/>
                      <a:pt x="751" y="827"/>
                    </a:cubicBezTo>
                    <a:cubicBezTo>
                      <a:pt x="751" y="827"/>
                      <a:pt x="750" y="827"/>
                      <a:pt x="749" y="828"/>
                    </a:cubicBezTo>
                    <a:cubicBezTo>
                      <a:pt x="749" y="829"/>
                      <a:pt x="748" y="829"/>
                      <a:pt x="747" y="829"/>
                    </a:cubicBezTo>
                    <a:cubicBezTo>
                      <a:pt x="746" y="829"/>
                      <a:pt x="745" y="828"/>
                      <a:pt x="744" y="827"/>
                    </a:cubicBezTo>
                    <a:cubicBezTo>
                      <a:pt x="743" y="827"/>
                      <a:pt x="744" y="824"/>
                      <a:pt x="744" y="824"/>
                    </a:cubicBezTo>
                    <a:cubicBezTo>
                      <a:pt x="744" y="823"/>
                      <a:pt x="744" y="822"/>
                      <a:pt x="745" y="822"/>
                    </a:cubicBezTo>
                    <a:cubicBezTo>
                      <a:pt x="745" y="821"/>
                      <a:pt x="745" y="820"/>
                      <a:pt x="746" y="819"/>
                    </a:cubicBezTo>
                    <a:cubicBezTo>
                      <a:pt x="746" y="819"/>
                      <a:pt x="745" y="817"/>
                      <a:pt x="745" y="817"/>
                    </a:cubicBezTo>
                    <a:cubicBezTo>
                      <a:pt x="744" y="816"/>
                      <a:pt x="744" y="816"/>
                      <a:pt x="744" y="816"/>
                    </a:cubicBezTo>
                    <a:cubicBezTo>
                      <a:pt x="743" y="817"/>
                      <a:pt x="743" y="817"/>
                      <a:pt x="742" y="816"/>
                    </a:cubicBezTo>
                    <a:cubicBezTo>
                      <a:pt x="741" y="816"/>
                      <a:pt x="741" y="814"/>
                      <a:pt x="741" y="814"/>
                    </a:cubicBezTo>
                    <a:cubicBezTo>
                      <a:pt x="741" y="813"/>
                      <a:pt x="743" y="812"/>
                      <a:pt x="743" y="812"/>
                    </a:cubicBezTo>
                    <a:cubicBezTo>
                      <a:pt x="743" y="811"/>
                      <a:pt x="743" y="811"/>
                      <a:pt x="744" y="810"/>
                    </a:cubicBezTo>
                    <a:cubicBezTo>
                      <a:pt x="745" y="810"/>
                      <a:pt x="744" y="808"/>
                      <a:pt x="744" y="808"/>
                    </a:cubicBezTo>
                    <a:cubicBezTo>
                      <a:pt x="743" y="807"/>
                      <a:pt x="743" y="807"/>
                      <a:pt x="742" y="807"/>
                    </a:cubicBezTo>
                    <a:cubicBezTo>
                      <a:pt x="741" y="807"/>
                      <a:pt x="742" y="806"/>
                      <a:pt x="742" y="805"/>
                    </a:cubicBezTo>
                    <a:cubicBezTo>
                      <a:pt x="742" y="804"/>
                      <a:pt x="743" y="804"/>
                      <a:pt x="743" y="804"/>
                    </a:cubicBezTo>
                    <a:cubicBezTo>
                      <a:pt x="744" y="804"/>
                      <a:pt x="744" y="805"/>
                      <a:pt x="745" y="804"/>
                    </a:cubicBezTo>
                    <a:cubicBezTo>
                      <a:pt x="746" y="804"/>
                      <a:pt x="745" y="802"/>
                      <a:pt x="745" y="802"/>
                    </a:cubicBezTo>
                    <a:cubicBezTo>
                      <a:pt x="744" y="801"/>
                      <a:pt x="744" y="801"/>
                      <a:pt x="743" y="801"/>
                    </a:cubicBezTo>
                    <a:cubicBezTo>
                      <a:pt x="742" y="801"/>
                      <a:pt x="742" y="800"/>
                      <a:pt x="742" y="799"/>
                    </a:cubicBezTo>
                    <a:cubicBezTo>
                      <a:pt x="742" y="798"/>
                      <a:pt x="742" y="797"/>
                      <a:pt x="742" y="796"/>
                    </a:cubicBezTo>
                    <a:cubicBezTo>
                      <a:pt x="742" y="794"/>
                      <a:pt x="740" y="794"/>
                      <a:pt x="739" y="793"/>
                    </a:cubicBezTo>
                    <a:cubicBezTo>
                      <a:pt x="738" y="793"/>
                      <a:pt x="737" y="793"/>
                      <a:pt x="736" y="793"/>
                    </a:cubicBezTo>
                    <a:cubicBezTo>
                      <a:pt x="736" y="793"/>
                      <a:pt x="736" y="793"/>
                      <a:pt x="734" y="793"/>
                    </a:cubicBezTo>
                    <a:cubicBezTo>
                      <a:pt x="733" y="793"/>
                      <a:pt x="732" y="793"/>
                      <a:pt x="731" y="792"/>
                    </a:cubicBezTo>
                    <a:cubicBezTo>
                      <a:pt x="730" y="792"/>
                      <a:pt x="731" y="790"/>
                      <a:pt x="731" y="790"/>
                    </a:cubicBezTo>
                    <a:cubicBezTo>
                      <a:pt x="731" y="789"/>
                      <a:pt x="731" y="788"/>
                      <a:pt x="730" y="787"/>
                    </a:cubicBezTo>
                    <a:cubicBezTo>
                      <a:pt x="730" y="786"/>
                      <a:pt x="730" y="786"/>
                      <a:pt x="730" y="784"/>
                    </a:cubicBezTo>
                    <a:cubicBezTo>
                      <a:pt x="730" y="783"/>
                      <a:pt x="729" y="783"/>
                      <a:pt x="727" y="782"/>
                    </a:cubicBezTo>
                    <a:cubicBezTo>
                      <a:pt x="725" y="781"/>
                      <a:pt x="724" y="782"/>
                      <a:pt x="723" y="782"/>
                    </a:cubicBezTo>
                    <a:cubicBezTo>
                      <a:pt x="722" y="782"/>
                      <a:pt x="723" y="784"/>
                      <a:pt x="722" y="785"/>
                    </a:cubicBezTo>
                    <a:cubicBezTo>
                      <a:pt x="722" y="785"/>
                      <a:pt x="721" y="785"/>
                      <a:pt x="720" y="785"/>
                    </a:cubicBezTo>
                    <a:cubicBezTo>
                      <a:pt x="720" y="784"/>
                      <a:pt x="718" y="785"/>
                      <a:pt x="718" y="785"/>
                    </a:cubicBezTo>
                    <a:cubicBezTo>
                      <a:pt x="717" y="785"/>
                      <a:pt x="717" y="787"/>
                      <a:pt x="716" y="788"/>
                    </a:cubicBezTo>
                    <a:cubicBezTo>
                      <a:pt x="716" y="789"/>
                      <a:pt x="714" y="788"/>
                      <a:pt x="713" y="788"/>
                    </a:cubicBezTo>
                    <a:cubicBezTo>
                      <a:pt x="712" y="788"/>
                      <a:pt x="712" y="789"/>
                      <a:pt x="712" y="789"/>
                    </a:cubicBezTo>
                    <a:cubicBezTo>
                      <a:pt x="712" y="790"/>
                      <a:pt x="711" y="790"/>
                      <a:pt x="711" y="790"/>
                    </a:cubicBezTo>
                    <a:cubicBezTo>
                      <a:pt x="710" y="790"/>
                      <a:pt x="710" y="791"/>
                      <a:pt x="710" y="791"/>
                    </a:cubicBezTo>
                    <a:cubicBezTo>
                      <a:pt x="711" y="792"/>
                      <a:pt x="708" y="792"/>
                      <a:pt x="708" y="792"/>
                    </a:cubicBezTo>
                    <a:cubicBezTo>
                      <a:pt x="707" y="792"/>
                      <a:pt x="706" y="794"/>
                      <a:pt x="705" y="794"/>
                    </a:cubicBezTo>
                    <a:cubicBezTo>
                      <a:pt x="705" y="794"/>
                      <a:pt x="704" y="795"/>
                      <a:pt x="703" y="795"/>
                    </a:cubicBezTo>
                    <a:cubicBezTo>
                      <a:pt x="703" y="796"/>
                      <a:pt x="703" y="797"/>
                      <a:pt x="704" y="797"/>
                    </a:cubicBezTo>
                    <a:cubicBezTo>
                      <a:pt x="705" y="797"/>
                      <a:pt x="705" y="797"/>
                      <a:pt x="705" y="798"/>
                    </a:cubicBezTo>
                    <a:cubicBezTo>
                      <a:pt x="705" y="799"/>
                      <a:pt x="706" y="799"/>
                      <a:pt x="707" y="799"/>
                    </a:cubicBezTo>
                    <a:cubicBezTo>
                      <a:pt x="707" y="798"/>
                      <a:pt x="708" y="799"/>
                      <a:pt x="708" y="800"/>
                    </a:cubicBezTo>
                    <a:cubicBezTo>
                      <a:pt x="708" y="801"/>
                      <a:pt x="707" y="801"/>
                      <a:pt x="707" y="802"/>
                    </a:cubicBezTo>
                    <a:cubicBezTo>
                      <a:pt x="707" y="803"/>
                      <a:pt x="706" y="802"/>
                      <a:pt x="706" y="802"/>
                    </a:cubicBezTo>
                    <a:cubicBezTo>
                      <a:pt x="706" y="801"/>
                      <a:pt x="705" y="801"/>
                      <a:pt x="704" y="801"/>
                    </a:cubicBezTo>
                    <a:cubicBezTo>
                      <a:pt x="704" y="800"/>
                      <a:pt x="702" y="800"/>
                      <a:pt x="701" y="800"/>
                    </a:cubicBezTo>
                    <a:cubicBezTo>
                      <a:pt x="700" y="800"/>
                      <a:pt x="701" y="801"/>
                      <a:pt x="700" y="801"/>
                    </a:cubicBezTo>
                    <a:cubicBezTo>
                      <a:pt x="700" y="801"/>
                      <a:pt x="698" y="801"/>
                      <a:pt x="697" y="801"/>
                    </a:cubicBezTo>
                    <a:cubicBezTo>
                      <a:pt x="696" y="801"/>
                      <a:pt x="696" y="802"/>
                      <a:pt x="696" y="802"/>
                    </a:cubicBezTo>
                    <a:cubicBezTo>
                      <a:pt x="695" y="802"/>
                      <a:pt x="694" y="802"/>
                      <a:pt x="693" y="802"/>
                    </a:cubicBezTo>
                    <a:cubicBezTo>
                      <a:pt x="692" y="802"/>
                      <a:pt x="692" y="801"/>
                      <a:pt x="691" y="801"/>
                    </a:cubicBezTo>
                    <a:cubicBezTo>
                      <a:pt x="690" y="801"/>
                      <a:pt x="690" y="803"/>
                      <a:pt x="689" y="804"/>
                    </a:cubicBezTo>
                    <a:cubicBezTo>
                      <a:pt x="689" y="805"/>
                      <a:pt x="688" y="806"/>
                      <a:pt x="688" y="807"/>
                    </a:cubicBezTo>
                    <a:cubicBezTo>
                      <a:pt x="688" y="808"/>
                      <a:pt x="687" y="810"/>
                      <a:pt x="687" y="810"/>
                    </a:cubicBezTo>
                    <a:cubicBezTo>
                      <a:pt x="686" y="811"/>
                      <a:pt x="686" y="811"/>
                      <a:pt x="686" y="811"/>
                    </a:cubicBezTo>
                    <a:cubicBezTo>
                      <a:pt x="684" y="811"/>
                      <a:pt x="684" y="811"/>
                      <a:pt x="684" y="811"/>
                    </a:cubicBezTo>
                    <a:cubicBezTo>
                      <a:pt x="684" y="810"/>
                      <a:pt x="682" y="810"/>
                      <a:pt x="681" y="810"/>
                    </a:cubicBezTo>
                    <a:cubicBezTo>
                      <a:pt x="680" y="810"/>
                      <a:pt x="678" y="809"/>
                      <a:pt x="677" y="810"/>
                    </a:cubicBezTo>
                    <a:cubicBezTo>
                      <a:pt x="676" y="810"/>
                      <a:pt x="676" y="811"/>
                      <a:pt x="675" y="812"/>
                    </a:cubicBezTo>
                    <a:cubicBezTo>
                      <a:pt x="674" y="812"/>
                      <a:pt x="673" y="811"/>
                      <a:pt x="672" y="810"/>
                    </a:cubicBezTo>
                    <a:cubicBezTo>
                      <a:pt x="671" y="809"/>
                      <a:pt x="672" y="811"/>
                      <a:pt x="671" y="811"/>
                    </a:cubicBezTo>
                    <a:cubicBezTo>
                      <a:pt x="671" y="811"/>
                      <a:pt x="670" y="812"/>
                      <a:pt x="669" y="813"/>
                    </a:cubicBezTo>
                    <a:cubicBezTo>
                      <a:pt x="670" y="813"/>
                      <a:pt x="669" y="812"/>
                      <a:pt x="670" y="813"/>
                    </a:cubicBezTo>
                    <a:cubicBezTo>
                      <a:pt x="671" y="815"/>
                      <a:pt x="672" y="816"/>
                      <a:pt x="673" y="817"/>
                    </a:cubicBezTo>
                    <a:cubicBezTo>
                      <a:pt x="674" y="818"/>
                      <a:pt x="676" y="820"/>
                      <a:pt x="677" y="822"/>
                    </a:cubicBezTo>
                    <a:cubicBezTo>
                      <a:pt x="677" y="823"/>
                      <a:pt x="677" y="825"/>
                      <a:pt x="675" y="826"/>
                    </a:cubicBezTo>
                    <a:cubicBezTo>
                      <a:pt x="674" y="827"/>
                      <a:pt x="676" y="827"/>
                      <a:pt x="677" y="827"/>
                    </a:cubicBezTo>
                    <a:cubicBezTo>
                      <a:pt x="679" y="827"/>
                      <a:pt x="680" y="828"/>
                      <a:pt x="680" y="829"/>
                    </a:cubicBezTo>
                    <a:cubicBezTo>
                      <a:pt x="681" y="829"/>
                      <a:pt x="681" y="830"/>
                      <a:pt x="680" y="831"/>
                    </a:cubicBezTo>
                    <a:cubicBezTo>
                      <a:pt x="679" y="832"/>
                      <a:pt x="678" y="833"/>
                      <a:pt x="679" y="834"/>
                    </a:cubicBezTo>
                    <a:cubicBezTo>
                      <a:pt x="680" y="835"/>
                      <a:pt x="680" y="834"/>
                      <a:pt x="681" y="832"/>
                    </a:cubicBezTo>
                    <a:cubicBezTo>
                      <a:pt x="682" y="831"/>
                      <a:pt x="682" y="834"/>
                      <a:pt x="682" y="834"/>
                    </a:cubicBezTo>
                    <a:cubicBezTo>
                      <a:pt x="682" y="835"/>
                      <a:pt x="681" y="836"/>
                      <a:pt x="681" y="837"/>
                    </a:cubicBezTo>
                    <a:cubicBezTo>
                      <a:pt x="681" y="839"/>
                      <a:pt x="681" y="841"/>
                      <a:pt x="682" y="843"/>
                    </a:cubicBezTo>
                    <a:cubicBezTo>
                      <a:pt x="682" y="844"/>
                      <a:pt x="683" y="844"/>
                      <a:pt x="685" y="845"/>
                    </a:cubicBezTo>
                    <a:cubicBezTo>
                      <a:pt x="687" y="845"/>
                      <a:pt x="690" y="847"/>
                      <a:pt x="691" y="847"/>
                    </a:cubicBezTo>
                    <a:cubicBezTo>
                      <a:pt x="692" y="848"/>
                      <a:pt x="691" y="850"/>
                      <a:pt x="690" y="851"/>
                    </a:cubicBezTo>
                    <a:cubicBezTo>
                      <a:pt x="690" y="852"/>
                      <a:pt x="691" y="854"/>
                      <a:pt x="691" y="855"/>
                    </a:cubicBezTo>
                    <a:cubicBezTo>
                      <a:pt x="691" y="856"/>
                      <a:pt x="691" y="856"/>
                      <a:pt x="690" y="858"/>
                    </a:cubicBezTo>
                    <a:cubicBezTo>
                      <a:pt x="689" y="859"/>
                      <a:pt x="686" y="861"/>
                      <a:pt x="685" y="862"/>
                    </a:cubicBezTo>
                    <a:cubicBezTo>
                      <a:pt x="684" y="863"/>
                      <a:pt x="682" y="863"/>
                      <a:pt x="681" y="863"/>
                    </a:cubicBezTo>
                    <a:cubicBezTo>
                      <a:pt x="680" y="862"/>
                      <a:pt x="678" y="861"/>
                      <a:pt x="677" y="861"/>
                    </a:cubicBezTo>
                    <a:cubicBezTo>
                      <a:pt x="676" y="861"/>
                      <a:pt x="675" y="862"/>
                      <a:pt x="674" y="863"/>
                    </a:cubicBezTo>
                    <a:cubicBezTo>
                      <a:pt x="673" y="865"/>
                      <a:pt x="673" y="865"/>
                      <a:pt x="673" y="865"/>
                    </a:cubicBezTo>
                    <a:cubicBezTo>
                      <a:pt x="673" y="866"/>
                      <a:pt x="672" y="867"/>
                      <a:pt x="671" y="867"/>
                    </a:cubicBezTo>
                    <a:cubicBezTo>
                      <a:pt x="670" y="867"/>
                      <a:pt x="670" y="868"/>
                      <a:pt x="671" y="868"/>
                    </a:cubicBezTo>
                    <a:cubicBezTo>
                      <a:pt x="671" y="869"/>
                      <a:pt x="671" y="869"/>
                      <a:pt x="671" y="870"/>
                    </a:cubicBezTo>
                    <a:cubicBezTo>
                      <a:pt x="671" y="870"/>
                      <a:pt x="672" y="871"/>
                      <a:pt x="672" y="872"/>
                    </a:cubicBezTo>
                    <a:cubicBezTo>
                      <a:pt x="672" y="873"/>
                      <a:pt x="672" y="875"/>
                      <a:pt x="672" y="876"/>
                    </a:cubicBezTo>
                    <a:cubicBezTo>
                      <a:pt x="672" y="877"/>
                      <a:pt x="671" y="878"/>
                      <a:pt x="671" y="878"/>
                    </a:cubicBezTo>
                    <a:cubicBezTo>
                      <a:pt x="671" y="878"/>
                      <a:pt x="669" y="877"/>
                      <a:pt x="669" y="877"/>
                    </a:cubicBezTo>
                    <a:cubicBezTo>
                      <a:pt x="668" y="877"/>
                      <a:pt x="667" y="876"/>
                      <a:pt x="667" y="875"/>
                    </a:cubicBezTo>
                    <a:cubicBezTo>
                      <a:pt x="667" y="874"/>
                      <a:pt x="666" y="873"/>
                      <a:pt x="666" y="873"/>
                    </a:cubicBezTo>
                    <a:cubicBezTo>
                      <a:pt x="665" y="873"/>
                      <a:pt x="664" y="872"/>
                      <a:pt x="664" y="872"/>
                    </a:cubicBezTo>
                    <a:cubicBezTo>
                      <a:pt x="664" y="872"/>
                      <a:pt x="664" y="872"/>
                      <a:pt x="664" y="872"/>
                    </a:cubicBezTo>
                    <a:cubicBezTo>
                      <a:pt x="663" y="874"/>
                      <a:pt x="663" y="876"/>
                      <a:pt x="662" y="878"/>
                    </a:cubicBezTo>
                    <a:cubicBezTo>
                      <a:pt x="662" y="878"/>
                      <a:pt x="662" y="879"/>
                      <a:pt x="662" y="880"/>
                    </a:cubicBezTo>
                    <a:cubicBezTo>
                      <a:pt x="661" y="880"/>
                      <a:pt x="661" y="880"/>
                      <a:pt x="661" y="880"/>
                    </a:cubicBezTo>
                    <a:cubicBezTo>
                      <a:pt x="661" y="880"/>
                      <a:pt x="659" y="880"/>
                      <a:pt x="658" y="880"/>
                    </a:cubicBezTo>
                    <a:cubicBezTo>
                      <a:pt x="658" y="880"/>
                      <a:pt x="657" y="880"/>
                      <a:pt x="656" y="880"/>
                    </a:cubicBezTo>
                    <a:cubicBezTo>
                      <a:pt x="655" y="879"/>
                      <a:pt x="654" y="880"/>
                      <a:pt x="653" y="880"/>
                    </a:cubicBezTo>
                    <a:cubicBezTo>
                      <a:pt x="653" y="881"/>
                      <a:pt x="653" y="881"/>
                      <a:pt x="652" y="881"/>
                    </a:cubicBezTo>
                    <a:cubicBezTo>
                      <a:pt x="651" y="881"/>
                      <a:pt x="651" y="882"/>
                      <a:pt x="650" y="883"/>
                    </a:cubicBezTo>
                    <a:cubicBezTo>
                      <a:pt x="650" y="884"/>
                      <a:pt x="649" y="884"/>
                      <a:pt x="648" y="885"/>
                    </a:cubicBezTo>
                    <a:cubicBezTo>
                      <a:pt x="647" y="885"/>
                      <a:pt x="647" y="886"/>
                      <a:pt x="646" y="887"/>
                    </a:cubicBezTo>
                    <a:cubicBezTo>
                      <a:pt x="646" y="888"/>
                      <a:pt x="645" y="888"/>
                      <a:pt x="644" y="888"/>
                    </a:cubicBezTo>
                    <a:cubicBezTo>
                      <a:pt x="644" y="888"/>
                      <a:pt x="643" y="887"/>
                      <a:pt x="642" y="886"/>
                    </a:cubicBezTo>
                    <a:cubicBezTo>
                      <a:pt x="642" y="886"/>
                      <a:pt x="643" y="885"/>
                      <a:pt x="643" y="885"/>
                    </a:cubicBezTo>
                    <a:cubicBezTo>
                      <a:pt x="644" y="884"/>
                      <a:pt x="643" y="883"/>
                      <a:pt x="643" y="882"/>
                    </a:cubicBezTo>
                    <a:cubicBezTo>
                      <a:pt x="643" y="881"/>
                      <a:pt x="644" y="881"/>
                      <a:pt x="644" y="880"/>
                    </a:cubicBezTo>
                    <a:cubicBezTo>
                      <a:pt x="643" y="878"/>
                      <a:pt x="641" y="877"/>
                      <a:pt x="640" y="877"/>
                    </a:cubicBezTo>
                    <a:cubicBezTo>
                      <a:pt x="639" y="876"/>
                      <a:pt x="639" y="875"/>
                      <a:pt x="638" y="875"/>
                    </a:cubicBezTo>
                    <a:cubicBezTo>
                      <a:pt x="638" y="874"/>
                      <a:pt x="638" y="873"/>
                      <a:pt x="639" y="873"/>
                    </a:cubicBezTo>
                    <a:cubicBezTo>
                      <a:pt x="639" y="873"/>
                      <a:pt x="640" y="872"/>
                      <a:pt x="641" y="872"/>
                    </a:cubicBezTo>
                    <a:cubicBezTo>
                      <a:pt x="642" y="871"/>
                      <a:pt x="642" y="872"/>
                      <a:pt x="643" y="873"/>
                    </a:cubicBezTo>
                    <a:cubicBezTo>
                      <a:pt x="643" y="873"/>
                      <a:pt x="643" y="872"/>
                      <a:pt x="644" y="871"/>
                    </a:cubicBezTo>
                    <a:cubicBezTo>
                      <a:pt x="644" y="870"/>
                      <a:pt x="644" y="870"/>
                      <a:pt x="646" y="869"/>
                    </a:cubicBezTo>
                    <a:cubicBezTo>
                      <a:pt x="647" y="869"/>
                      <a:pt x="647" y="869"/>
                      <a:pt x="647" y="869"/>
                    </a:cubicBezTo>
                    <a:cubicBezTo>
                      <a:pt x="647" y="868"/>
                      <a:pt x="647" y="867"/>
                      <a:pt x="647" y="865"/>
                    </a:cubicBezTo>
                    <a:cubicBezTo>
                      <a:pt x="647" y="863"/>
                      <a:pt x="648" y="863"/>
                      <a:pt x="649" y="862"/>
                    </a:cubicBezTo>
                    <a:cubicBezTo>
                      <a:pt x="650" y="862"/>
                      <a:pt x="650" y="861"/>
                      <a:pt x="650" y="860"/>
                    </a:cubicBezTo>
                    <a:cubicBezTo>
                      <a:pt x="650" y="859"/>
                      <a:pt x="651" y="858"/>
                      <a:pt x="651" y="858"/>
                    </a:cubicBezTo>
                    <a:cubicBezTo>
                      <a:pt x="652" y="858"/>
                      <a:pt x="652" y="858"/>
                      <a:pt x="652" y="858"/>
                    </a:cubicBezTo>
                    <a:cubicBezTo>
                      <a:pt x="652" y="858"/>
                      <a:pt x="652" y="858"/>
                      <a:pt x="652" y="857"/>
                    </a:cubicBezTo>
                    <a:cubicBezTo>
                      <a:pt x="650" y="857"/>
                      <a:pt x="649" y="855"/>
                      <a:pt x="649" y="855"/>
                    </a:cubicBezTo>
                    <a:cubicBezTo>
                      <a:pt x="649" y="854"/>
                      <a:pt x="649" y="850"/>
                      <a:pt x="649" y="849"/>
                    </a:cubicBezTo>
                    <a:cubicBezTo>
                      <a:pt x="649" y="848"/>
                      <a:pt x="649" y="846"/>
                      <a:pt x="648" y="846"/>
                    </a:cubicBezTo>
                    <a:cubicBezTo>
                      <a:pt x="647" y="845"/>
                      <a:pt x="647" y="844"/>
                      <a:pt x="646" y="843"/>
                    </a:cubicBezTo>
                    <a:cubicBezTo>
                      <a:pt x="645" y="843"/>
                      <a:pt x="645" y="843"/>
                      <a:pt x="645" y="843"/>
                    </a:cubicBezTo>
                    <a:cubicBezTo>
                      <a:pt x="645" y="844"/>
                      <a:pt x="644" y="844"/>
                      <a:pt x="644" y="845"/>
                    </a:cubicBezTo>
                    <a:cubicBezTo>
                      <a:pt x="644" y="845"/>
                      <a:pt x="644" y="846"/>
                      <a:pt x="644" y="847"/>
                    </a:cubicBezTo>
                    <a:cubicBezTo>
                      <a:pt x="644" y="848"/>
                      <a:pt x="643" y="848"/>
                      <a:pt x="642" y="848"/>
                    </a:cubicBezTo>
                    <a:cubicBezTo>
                      <a:pt x="641" y="848"/>
                      <a:pt x="641" y="847"/>
                      <a:pt x="640" y="847"/>
                    </a:cubicBezTo>
                    <a:cubicBezTo>
                      <a:pt x="640" y="848"/>
                      <a:pt x="639" y="849"/>
                      <a:pt x="639" y="850"/>
                    </a:cubicBezTo>
                    <a:cubicBezTo>
                      <a:pt x="638" y="850"/>
                      <a:pt x="638" y="851"/>
                      <a:pt x="637" y="852"/>
                    </a:cubicBezTo>
                    <a:cubicBezTo>
                      <a:pt x="637" y="852"/>
                      <a:pt x="636" y="852"/>
                      <a:pt x="635" y="852"/>
                    </a:cubicBezTo>
                    <a:cubicBezTo>
                      <a:pt x="634" y="852"/>
                      <a:pt x="632" y="852"/>
                      <a:pt x="631" y="852"/>
                    </a:cubicBezTo>
                    <a:cubicBezTo>
                      <a:pt x="630" y="851"/>
                      <a:pt x="630" y="853"/>
                      <a:pt x="629" y="853"/>
                    </a:cubicBezTo>
                    <a:cubicBezTo>
                      <a:pt x="628" y="853"/>
                      <a:pt x="628" y="852"/>
                      <a:pt x="628" y="850"/>
                    </a:cubicBezTo>
                    <a:cubicBezTo>
                      <a:pt x="628" y="847"/>
                      <a:pt x="628" y="847"/>
                      <a:pt x="628" y="846"/>
                    </a:cubicBezTo>
                    <a:cubicBezTo>
                      <a:pt x="628" y="846"/>
                      <a:pt x="628" y="844"/>
                      <a:pt x="628" y="844"/>
                    </a:cubicBezTo>
                    <a:cubicBezTo>
                      <a:pt x="628" y="843"/>
                      <a:pt x="628" y="842"/>
                      <a:pt x="628" y="841"/>
                    </a:cubicBezTo>
                    <a:cubicBezTo>
                      <a:pt x="627" y="840"/>
                      <a:pt x="627" y="840"/>
                      <a:pt x="626" y="839"/>
                    </a:cubicBezTo>
                    <a:cubicBezTo>
                      <a:pt x="625" y="839"/>
                      <a:pt x="626" y="837"/>
                      <a:pt x="626" y="837"/>
                    </a:cubicBezTo>
                    <a:cubicBezTo>
                      <a:pt x="626" y="836"/>
                      <a:pt x="626" y="836"/>
                      <a:pt x="626" y="836"/>
                    </a:cubicBezTo>
                    <a:cubicBezTo>
                      <a:pt x="625" y="836"/>
                      <a:pt x="625" y="836"/>
                      <a:pt x="625" y="836"/>
                    </a:cubicBezTo>
                    <a:cubicBezTo>
                      <a:pt x="624" y="835"/>
                      <a:pt x="622" y="834"/>
                      <a:pt x="621" y="834"/>
                    </a:cubicBezTo>
                    <a:cubicBezTo>
                      <a:pt x="620" y="833"/>
                      <a:pt x="620" y="834"/>
                      <a:pt x="619" y="834"/>
                    </a:cubicBezTo>
                    <a:cubicBezTo>
                      <a:pt x="618" y="834"/>
                      <a:pt x="616" y="835"/>
                      <a:pt x="615" y="835"/>
                    </a:cubicBezTo>
                    <a:cubicBezTo>
                      <a:pt x="614" y="836"/>
                      <a:pt x="614" y="836"/>
                      <a:pt x="614" y="836"/>
                    </a:cubicBezTo>
                    <a:cubicBezTo>
                      <a:pt x="614" y="836"/>
                      <a:pt x="614" y="837"/>
                      <a:pt x="614" y="837"/>
                    </a:cubicBezTo>
                    <a:cubicBezTo>
                      <a:pt x="614" y="838"/>
                      <a:pt x="613" y="838"/>
                      <a:pt x="612" y="838"/>
                    </a:cubicBezTo>
                    <a:cubicBezTo>
                      <a:pt x="611" y="838"/>
                      <a:pt x="610" y="838"/>
                      <a:pt x="610" y="838"/>
                    </a:cubicBezTo>
                    <a:cubicBezTo>
                      <a:pt x="609" y="837"/>
                      <a:pt x="607" y="837"/>
                      <a:pt x="606" y="837"/>
                    </a:cubicBezTo>
                    <a:cubicBezTo>
                      <a:pt x="605" y="836"/>
                      <a:pt x="604" y="837"/>
                      <a:pt x="603" y="836"/>
                    </a:cubicBezTo>
                    <a:cubicBezTo>
                      <a:pt x="602" y="836"/>
                      <a:pt x="601" y="835"/>
                      <a:pt x="600" y="835"/>
                    </a:cubicBezTo>
                    <a:cubicBezTo>
                      <a:pt x="600" y="834"/>
                      <a:pt x="599" y="834"/>
                      <a:pt x="599" y="835"/>
                    </a:cubicBezTo>
                    <a:cubicBezTo>
                      <a:pt x="598" y="835"/>
                      <a:pt x="598" y="836"/>
                      <a:pt x="597" y="836"/>
                    </a:cubicBezTo>
                    <a:cubicBezTo>
                      <a:pt x="596" y="836"/>
                      <a:pt x="595" y="837"/>
                      <a:pt x="595" y="836"/>
                    </a:cubicBezTo>
                    <a:cubicBezTo>
                      <a:pt x="594" y="836"/>
                      <a:pt x="595" y="835"/>
                      <a:pt x="595" y="834"/>
                    </a:cubicBezTo>
                    <a:cubicBezTo>
                      <a:pt x="595" y="834"/>
                      <a:pt x="594" y="832"/>
                      <a:pt x="594" y="831"/>
                    </a:cubicBezTo>
                    <a:cubicBezTo>
                      <a:pt x="594" y="830"/>
                      <a:pt x="596" y="829"/>
                      <a:pt x="596" y="829"/>
                    </a:cubicBezTo>
                    <a:cubicBezTo>
                      <a:pt x="596" y="826"/>
                      <a:pt x="596" y="826"/>
                      <a:pt x="596" y="826"/>
                    </a:cubicBezTo>
                    <a:cubicBezTo>
                      <a:pt x="597" y="825"/>
                      <a:pt x="597" y="825"/>
                      <a:pt x="597" y="825"/>
                    </a:cubicBezTo>
                    <a:cubicBezTo>
                      <a:pt x="596" y="823"/>
                      <a:pt x="594" y="822"/>
                      <a:pt x="594" y="821"/>
                    </a:cubicBezTo>
                    <a:cubicBezTo>
                      <a:pt x="593" y="820"/>
                      <a:pt x="593" y="819"/>
                      <a:pt x="592" y="819"/>
                    </a:cubicBezTo>
                    <a:cubicBezTo>
                      <a:pt x="590" y="819"/>
                      <a:pt x="589" y="818"/>
                      <a:pt x="587" y="817"/>
                    </a:cubicBezTo>
                    <a:cubicBezTo>
                      <a:pt x="585" y="816"/>
                      <a:pt x="585" y="816"/>
                      <a:pt x="585" y="816"/>
                    </a:cubicBezTo>
                    <a:cubicBezTo>
                      <a:pt x="585" y="816"/>
                      <a:pt x="585" y="815"/>
                      <a:pt x="584" y="815"/>
                    </a:cubicBezTo>
                    <a:cubicBezTo>
                      <a:pt x="584" y="815"/>
                      <a:pt x="583" y="815"/>
                      <a:pt x="582" y="815"/>
                    </a:cubicBezTo>
                    <a:cubicBezTo>
                      <a:pt x="582" y="814"/>
                      <a:pt x="581" y="811"/>
                      <a:pt x="581" y="810"/>
                    </a:cubicBezTo>
                    <a:cubicBezTo>
                      <a:pt x="580" y="809"/>
                      <a:pt x="579" y="808"/>
                      <a:pt x="578" y="808"/>
                    </a:cubicBezTo>
                    <a:cubicBezTo>
                      <a:pt x="578" y="807"/>
                      <a:pt x="578" y="807"/>
                      <a:pt x="578" y="806"/>
                    </a:cubicBezTo>
                    <a:cubicBezTo>
                      <a:pt x="578" y="806"/>
                      <a:pt x="578" y="805"/>
                      <a:pt x="577" y="804"/>
                    </a:cubicBezTo>
                    <a:cubicBezTo>
                      <a:pt x="576" y="804"/>
                      <a:pt x="576" y="802"/>
                      <a:pt x="575" y="802"/>
                    </a:cubicBezTo>
                    <a:cubicBezTo>
                      <a:pt x="575" y="802"/>
                      <a:pt x="574" y="802"/>
                      <a:pt x="574" y="801"/>
                    </a:cubicBezTo>
                    <a:cubicBezTo>
                      <a:pt x="574" y="800"/>
                      <a:pt x="574" y="799"/>
                      <a:pt x="574" y="799"/>
                    </a:cubicBezTo>
                    <a:cubicBezTo>
                      <a:pt x="574" y="798"/>
                      <a:pt x="574" y="797"/>
                      <a:pt x="573" y="797"/>
                    </a:cubicBezTo>
                    <a:cubicBezTo>
                      <a:pt x="572" y="796"/>
                      <a:pt x="572" y="796"/>
                      <a:pt x="572" y="795"/>
                    </a:cubicBezTo>
                    <a:cubicBezTo>
                      <a:pt x="571" y="794"/>
                      <a:pt x="571" y="793"/>
                      <a:pt x="571" y="792"/>
                    </a:cubicBezTo>
                    <a:cubicBezTo>
                      <a:pt x="570" y="791"/>
                      <a:pt x="570" y="791"/>
                      <a:pt x="569" y="790"/>
                    </a:cubicBezTo>
                    <a:cubicBezTo>
                      <a:pt x="568" y="790"/>
                      <a:pt x="566" y="789"/>
                      <a:pt x="566" y="788"/>
                    </a:cubicBezTo>
                    <a:cubicBezTo>
                      <a:pt x="567" y="787"/>
                      <a:pt x="569" y="786"/>
                      <a:pt x="569" y="785"/>
                    </a:cubicBezTo>
                    <a:cubicBezTo>
                      <a:pt x="569" y="784"/>
                      <a:pt x="569" y="783"/>
                      <a:pt x="569" y="783"/>
                    </a:cubicBezTo>
                    <a:cubicBezTo>
                      <a:pt x="570" y="783"/>
                      <a:pt x="570" y="782"/>
                      <a:pt x="569" y="782"/>
                    </a:cubicBezTo>
                    <a:cubicBezTo>
                      <a:pt x="569" y="781"/>
                      <a:pt x="569" y="781"/>
                      <a:pt x="570" y="781"/>
                    </a:cubicBezTo>
                    <a:cubicBezTo>
                      <a:pt x="570" y="780"/>
                      <a:pt x="570" y="779"/>
                      <a:pt x="570" y="779"/>
                    </a:cubicBezTo>
                    <a:cubicBezTo>
                      <a:pt x="571" y="778"/>
                      <a:pt x="571" y="776"/>
                      <a:pt x="572" y="775"/>
                    </a:cubicBezTo>
                    <a:cubicBezTo>
                      <a:pt x="573" y="775"/>
                      <a:pt x="575" y="775"/>
                      <a:pt x="575" y="775"/>
                    </a:cubicBezTo>
                    <a:cubicBezTo>
                      <a:pt x="576" y="774"/>
                      <a:pt x="577" y="773"/>
                      <a:pt x="577" y="772"/>
                    </a:cubicBezTo>
                    <a:cubicBezTo>
                      <a:pt x="577" y="771"/>
                      <a:pt x="577" y="771"/>
                      <a:pt x="578" y="771"/>
                    </a:cubicBezTo>
                    <a:cubicBezTo>
                      <a:pt x="579" y="771"/>
                      <a:pt x="581" y="771"/>
                      <a:pt x="581" y="771"/>
                    </a:cubicBezTo>
                    <a:cubicBezTo>
                      <a:pt x="581" y="771"/>
                      <a:pt x="582" y="772"/>
                      <a:pt x="583" y="772"/>
                    </a:cubicBezTo>
                    <a:cubicBezTo>
                      <a:pt x="583" y="772"/>
                      <a:pt x="583" y="771"/>
                      <a:pt x="584" y="772"/>
                    </a:cubicBezTo>
                    <a:cubicBezTo>
                      <a:pt x="585" y="773"/>
                      <a:pt x="586" y="775"/>
                      <a:pt x="587" y="775"/>
                    </a:cubicBezTo>
                    <a:cubicBezTo>
                      <a:pt x="588" y="775"/>
                      <a:pt x="588" y="775"/>
                      <a:pt x="588" y="775"/>
                    </a:cubicBezTo>
                    <a:cubicBezTo>
                      <a:pt x="589" y="776"/>
                      <a:pt x="588" y="776"/>
                      <a:pt x="589" y="776"/>
                    </a:cubicBezTo>
                    <a:cubicBezTo>
                      <a:pt x="590" y="776"/>
                      <a:pt x="591" y="776"/>
                      <a:pt x="592" y="776"/>
                    </a:cubicBezTo>
                    <a:cubicBezTo>
                      <a:pt x="593" y="776"/>
                      <a:pt x="593" y="776"/>
                      <a:pt x="594" y="776"/>
                    </a:cubicBezTo>
                    <a:cubicBezTo>
                      <a:pt x="595" y="776"/>
                      <a:pt x="595" y="775"/>
                      <a:pt x="596" y="776"/>
                    </a:cubicBezTo>
                    <a:cubicBezTo>
                      <a:pt x="597" y="777"/>
                      <a:pt x="597" y="777"/>
                      <a:pt x="598" y="777"/>
                    </a:cubicBezTo>
                    <a:cubicBezTo>
                      <a:pt x="598" y="777"/>
                      <a:pt x="598" y="776"/>
                      <a:pt x="598" y="776"/>
                    </a:cubicBezTo>
                    <a:cubicBezTo>
                      <a:pt x="599" y="776"/>
                      <a:pt x="599" y="776"/>
                      <a:pt x="599" y="776"/>
                    </a:cubicBezTo>
                    <a:cubicBezTo>
                      <a:pt x="599" y="776"/>
                      <a:pt x="600" y="776"/>
                      <a:pt x="601" y="776"/>
                    </a:cubicBezTo>
                    <a:cubicBezTo>
                      <a:pt x="602" y="776"/>
                      <a:pt x="602" y="779"/>
                      <a:pt x="603" y="780"/>
                    </a:cubicBezTo>
                    <a:cubicBezTo>
                      <a:pt x="604" y="781"/>
                      <a:pt x="607" y="782"/>
                      <a:pt x="609" y="783"/>
                    </a:cubicBezTo>
                    <a:cubicBezTo>
                      <a:pt x="611" y="784"/>
                      <a:pt x="612" y="784"/>
                      <a:pt x="615" y="786"/>
                    </a:cubicBezTo>
                    <a:cubicBezTo>
                      <a:pt x="617" y="787"/>
                      <a:pt x="621" y="787"/>
                      <a:pt x="623" y="788"/>
                    </a:cubicBezTo>
                    <a:cubicBezTo>
                      <a:pt x="625" y="788"/>
                      <a:pt x="626" y="789"/>
                      <a:pt x="628" y="790"/>
                    </a:cubicBezTo>
                    <a:cubicBezTo>
                      <a:pt x="629" y="790"/>
                      <a:pt x="630" y="791"/>
                      <a:pt x="632" y="792"/>
                    </a:cubicBezTo>
                    <a:cubicBezTo>
                      <a:pt x="633" y="793"/>
                      <a:pt x="633" y="794"/>
                      <a:pt x="632" y="796"/>
                    </a:cubicBezTo>
                    <a:cubicBezTo>
                      <a:pt x="632" y="797"/>
                      <a:pt x="633" y="797"/>
                      <a:pt x="634" y="797"/>
                    </a:cubicBezTo>
                    <a:cubicBezTo>
                      <a:pt x="635" y="797"/>
                      <a:pt x="636" y="797"/>
                      <a:pt x="637" y="798"/>
                    </a:cubicBezTo>
                    <a:cubicBezTo>
                      <a:pt x="637" y="799"/>
                      <a:pt x="637" y="799"/>
                      <a:pt x="638" y="800"/>
                    </a:cubicBezTo>
                    <a:cubicBezTo>
                      <a:pt x="639" y="800"/>
                      <a:pt x="639" y="800"/>
                      <a:pt x="639" y="800"/>
                    </a:cubicBezTo>
                    <a:cubicBezTo>
                      <a:pt x="639" y="800"/>
                      <a:pt x="640" y="799"/>
                      <a:pt x="640" y="798"/>
                    </a:cubicBezTo>
                    <a:cubicBezTo>
                      <a:pt x="640" y="797"/>
                      <a:pt x="641" y="796"/>
                      <a:pt x="642" y="796"/>
                    </a:cubicBezTo>
                    <a:cubicBezTo>
                      <a:pt x="642" y="796"/>
                      <a:pt x="644" y="796"/>
                      <a:pt x="645" y="796"/>
                    </a:cubicBezTo>
                    <a:cubicBezTo>
                      <a:pt x="646" y="796"/>
                      <a:pt x="647" y="796"/>
                      <a:pt x="647" y="795"/>
                    </a:cubicBezTo>
                    <a:cubicBezTo>
                      <a:pt x="647" y="795"/>
                      <a:pt x="646" y="794"/>
                      <a:pt x="647" y="794"/>
                    </a:cubicBezTo>
                    <a:cubicBezTo>
                      <a:pt x="648" y="794"/>
                      <a:pt x="648" y="794"/>
                      <a:pt x="649" y="795"/>
                    </a:cubicBezTo>
                    <a:cubicBezTo>
                      <a:pt x="649" y="795"/>
                      <a:pt x="649" y="796"/>
                      <a:pt x="650" y="796"/>
                    </a:cubicBezTo>
                    <a:cubicBezTo>
                      <a:pt x="650" y="796"/>
                      <a:pt x="650" y="795"/>
                      <a:pt x="652" y="796"/>
                    </a:cubicBezTo>
                    <a:cubicBezTo>
                      <a:pt x="653" y="797"/>
                      <a:pt x="655" y="798"/>
                      <a:pt x="655" y="798"/>
                    </a:cubicBezTo>
                    <a:cubicBezTo>
                      <a:pt x="655" y="797"/>
                      <a:pt x="656" y="795"/>
                      <a:pt x="655" y="794"/>
                    </a:cubicBezTo>
                    <a:cubicBezTo>
                      <a:pt x="655" y="793"/>
                      <a:pt x="656" y="793"/>
                      <a:pt x="656" y="793"/>
                    </a:cubicBezTo>
                    <a:cubicBezTo>
                      <a:pt x="657" y="793"/>
                      <a:pt x="659" y="793"/>
                      <a:pt x="659" y="792"/>
                    </a:cubicBezTo>
                    <a:cubicBezTo>
                      <a:pt x="659" y="791"/>
                      <a:pt x="661" y="791"/>
                      <a:pt x="660" y="790"/>
                    </a:cubicBezTo>
                    <a:cubicBezTo>
                      <a:pt x="660" y="789"/>
                      <a:pt x="659" y="787"/>
                      <a:pt x="660" y="787"/>
                    </a:cubicBezTo>
                    <a:cubicBezTo>
                      <a:pt x="662" y="787"/>
                      <a:pt x="663" y="788"/>
                      <a:pt x="663" y="786"/>
                    </a:cubicBezTo>
                    <a:cubicBezTo>
                      <a:pt x="663" y="785"/>
                      <a:pt x="663" y="782"/>
                      <a:pt x="664" y="782"/>
                    </a:cubicBezTo>
                    <a:cubicBezTo>
                      <a:pt x="665" y="782"/>
                      <a:pt x="667" y="783"/>
                      <a:pt x="667" y="783"/>
                    </a:cubicBezTo>
                    <a:cubicBezTo>
                      <a:pt x="668" y="783"/>
                      <a:pt x="669" y="784"/>
                      <a:pt x="670" y="783"/>
                    </a:cubicBezTo>
                    <a:cubicBezTo>
                      <a:pt x="670" y="783"/>
                      <a:pt x="671" y="781"/>
                      <a:pt x="671" y="779"/>
                    </a:cubicBezTo>
                    <a:cubicBezTo>
                      <a:pt x="672" y="778"/>
                      <a:pt x="672" y="776"/>
                      <a:pt x="673" y="777"/>
                    </a:cubicBezTo>
                    <a:cubicBezTo>
                      <a:pt x="674" y="777"/>
                      <a:pt x="675" y="778"/>
                      <a:pt x="675" y="778"/>
                    </a:cubicBezTo>
                    <a:cubicBezTo>
                      <a:pt x="676" y="778"/>
                      <a:pt x="677" y="777"/>
                      <a:pt x="677" y="777"/>
                    </a:cubicBezTo>
                    <a:cubicBezTo>
                      <a:pt x="677" y="776"/>
                      <a:pt x="677" y="776"/>
                      <a:pt x="677" y="776"/>
                    </a:cubicBezTo>
                    <a:cubicBezTo>
                      <a:pt x="677" y="775"/>
                      <a:pt x="674" y="772"/>
                      <a:pt x="674" y="771"/>
                    </a:cubicBezTo>
                    <a:cubicBezTo>
                      <a:pt x="673" y="770"/>
                      <a:pt x="673" y="770"/>
                      <a:pt x="673" y="769"/>
                    </a:cubicBezTo>
                    <a:cubicBezTo>
                      <a:pt x="672" y="767"/>
                      <a:pt x="672" y="767"/>
                      <a:pt x="672" y="767"/>
                    </a:cubicBezTo>
                    <a:cubicBezTo>
                      <a:pt x="672" y="767"/>
                      <a:pt x="671" y="766"/>
                      <a:pt x="671" y="765"/>
                    </a:cubicBezTo>
                    <a:cubicBezTo>
                      <a:pt x="671" y="764"/>
                      <a:pt x="671" y="763"/>
                      <a:pt x="671" y="763"/>
                    </a:cubicBezTo>
                    <a:cubicBezTo>
                      <a:pt x="671" y="763"/>
                      <a:pt x="669" y="763"/>
                      <a:pt x="669" y="763"/>
                    </a:cubicBezTo>
                    <a:cubicBezTo>
                      <a:pt x="669" y="762"/>
                      <a:pt x="669" y="762"/>
                      <a:pt x="668" y="761"/>
                    </a:cubicBezTo>
                    <a:cubicBezTo>
                      <a:pt x="667" y="760"/>
                      <a:pt x="665" y="759"/>
                      <a:pt x="664" y="759"/>
                    </a:cubicBezTo>
                    <a:cubicBezTo>
                      <a:pt x="663" y="759"/>
                      <a:pt x="659" y="760"/>
                      <a:pt x="658" y="758"/>
                    </a:cubicBezTo>
                    <a:cubicBezTo>
                      <a:pt x="656" y="757"/>
                      <a:pt x="656" y="756"/>
                      <a:pt x="656" y="755"/>
                    </a:cubicBezTo>
                    <a:cubicBezTo>
                      <a:pt x="656" y="755"/>
                      <a:pt x="654" y="755"/>
                      <a:pt x="654" y="753"/>
                    </a:cubicBezTo>
                    <a:cubicBezTo>
                      <a:pt x="654" y="752"/>
                      <a:pt x="653" y="748"/>
                      <a:pt x="654" y="748"/>
                    </a:cubicBezTo>
                    <a:cubicBezTo>
                      <a:pt x="654" y="747"/>
                      <a:pt x="654" y="747"/>
                      <a:pt x="654" y="745"/>
                    </a:cubicBezTo>
                    <a:cubicBezTo>
                      <a:pt x="654" y="743"/>
                      <a:pt x="654" y="738"/>
                      <a:pt x="654" y="738"/>
                    </a:cubicBezTo>
                    <a:cubicBezTo>
                      <a:pt x="654" y="738"/>
                      <a:pt x="654" y="737"/>
                      <a:pt x="654" y="736"/>
                    </a:cubicBezTo>
                    <a:cubicBezTo>
                      <a:pt x="655" y="734"/>
                      <a:pt x="655" y="731"/>
                      <a:pt x="655" y="731"/>
                    </a:cubicBezTo>
                    <a:cubicBezTo>
                      <a:pt x="655" y="731"/>
                      <a:pt x="654" y="730"/>
                      <a:pt x="654" y="729"/>
                    </a:cubicBezTo>
                    <a:cubicBezTo>
                      <a:pt x="655" y="728"/>
                      <a:pt x="656" y="728"/>
                      <a:pt x="657" y="728"/>
                    </a:cubicBezTo>
                    <a:cubicBezTo>
                      <a:pt x="658" y="728"/>
                      <a:pt x="659" y="727"/>
                      <a:pt x="660" y="727"/>
                    </a:cubicBezTo>
                    <a:cubicBezTo>
                      <a:pt x="660" y="727"/>
                      <a:pt x="662" y="727"/>
                      <a:pt x="662" y="727"/>
                    </a:cubicBezTo>
                    <a:cubicBezTo>
                      <a:pt x="663" y="728"/>
                      <a:pt x="664" y="728"/>
                      <a:pt x="664" y="728"/>
                    </a:cubicBezTo>
                    <a:cubicBezTo>
                      <a:pt x="665" y="728"/>
                      <a:pt x="665" y="728"/>
                      <a:pt x="665" y="728"/>
                    </a:cubicBezTo>
                    <a:cubicBezTo>
                      <a:pt x="665" y="728"/>
                      <a:pt x="663" y="726"/>
                      <a:pt x="664" y="725"/>
                    </a:cubicBezTo>
                    <a:cubicBezTo>
                      <a:pt x="665" y="724"/>
                      <a:pt x="666" y="723"/>
                      <a:pt x="666" y="723"/>
                    </a:cubicBezTo>
                    <a:cubicBezTo>
                      <a:pt x="666" y="722"/>
                      <a:pt x="666" y="722"/>
                      <a:pt x="667" y="720"/>
                    </a:cubicBezTo>
                    <a:cubicBezTo>
                      <a:pt x="668" y="719"/>
                      <a:pt x="670" y="717"/>
                      <a:pt x="671" y="717"/>
                    </a:cubicBezTo>
                    <a:cubicBezTo>
                      <a:pt x="671" y="717"/>
                      <a:pt x="672" y="718"/>
                      <a:pt x="672" y="717"/>
                    </a:cubicBezTo>
                    <a:cubicBezTo>
                      <a:pt x="673" y="716"/>
                      <a:pt x="673" y="716"/>
                      <a:pt x="674" y="716"/>
                    </a:cubicBezTo>
                    <a:cubicBezTo>
                      <a:pt x="676" y="716"/>
                      <a:pt x="676" y="716"/>
                      <a:pt x="676" y="715"/>
                    </a:cubicBezTo>
                    <a:cubicBezTo>
                      <a:pt x="676" y="714"/>
                      <a:pt x="676" y="713"/>
                      <a:pt x="677" y="713"/>
                    </a:cubicBezTo>
                    <a:cubicBezTo>
                      <a:pt x="679" y="714"/>
                      <a:pt x="681" y="714"/>
                      <a:pt x="682" y="713"/>
                    </a:cubicBezTo>
                    <a:cubicBezTo>
                      <a:pt x="682" y="712"/>
                      <a:pt x="683" y="709"/>
                      <a:pt x="683" y="708"/>
                    </a:cubicBezTo>
                    <a:cubicBezTo>
                      <a:pt x="684" y="708"/>
                      <a:pt x="684" y="707"/>
                      <a:pt x="684" y="707"/>
                    </a:cubicBezTo>
                    <a:cubicBezTo>
                      <a:pt x="685" y="707"/>
                      <a:pt x="686" y="706"/>
                      <a:pt x="686" y="706"/>
                    </a:cubicBezTo>
                    <a:cubicBezTo>
                      <a:pt x="686" y="705"/>
                      <a:pt x="686" y="704"/>
                      <a:pt x="687" y="704"/>
                    </a:cubicBezTo>
                    <a:cubicBezTo>
                      <a:pt x="688" y="704"/>
                      <a:pt x="689" y="704"/>
                      <a:pt x="690" y="704"/>
                    </a:cubicBezTo>
                    <a:cubicBezTo>
                      <a:pt x="690" y="704"/>
                      <a:pt x="691" y="703"/>
                      <a:pt x="691" y="702"/>
                    </a:cubicBezTo>
                    <a:cubicBezTo>
                      <a:pt x="690" y="701"/>
                      <a:pt x="688" y="698"/>
                      <a:pt x="688" y="697"/>
                    </a:cubicBezTo>
                    <a:cubicBezTo>
                      <a:pt x="688" y="696"/>
                      <a:pt x="688" y="695"/>
                      <a:pt x="688" y="694"/>
                    </a:cubicBezTo>
                    <a:cubicBezTo>
                      <a:pt x="687" y="694"/>
                      <a:pt x="687" y="694"/>
                      <a:pt x="686" y="693"/>
                    </a:cubicBezTo>
                    <a:cubicBezTo>
                      <a:pt x="685" y="693"/>
                      <a:pt x="684" y="693"/>
                      <a:pt x="683" y="692"/>
                    </a:cubicBezTo>
                    <a:cubicBezTo>
                      <a:pt x="682" y="692"/>
                      <a:pt x="681" y="692"/>
                      <a:pt x="682" y="691"/>
                    </a:cubicBezTo>
                    <a:cubicBezTo>
                      <a:pt x="683" y="690"/>
                      <a:pt x="684" y="691"/>
                      <a:pt x="684" y="690"/>
                    </a:cubicBezTo>
                    <a:cubicBezTo>
                      <a:pt x="684" y="689"/>
                      <a:pt x="685" y="687"/>
                      <a:pt x="684" y="687"/>
                    </a:cubicBezTo>
                    <a:cubicBezTo>
                      <a:pt x="683" y="686"/>
                      <a:pt x="682" y="685"/>
                      <a:pt x="682" y="684"/>
                    </a:cubicBezTo>
                    <a:cubicBezTo>
                      <a:pt x="682" y="683"/>
                      <a:pt x="683" y="682"/>
                      <a:pt x="683" y="681"/>
                    </a:cubicBezTo>
                    <a:cubicBezTo>
                      <a:pt x="683" y="681"/>
                      <a:pt x="685" y="679"/>
                      <a:pt x="686" y="680"/>
                    </a:cubicBezTo>
                    <a:cubicBezTo>
                      <a:pt x="687" y="680"/>
                      <a:pt x="690" y="682"/>
                      <a:pt x="691" y="682"/>
                    </a:cubicBezTo>
                    <a:cubicBezTo>
                      <a:pt x="691" y="682"/>
                      <a:pt x="692" y="681"/>
                      <a:pt x="693" y="681"/>
                    </a:cubicBezTo>
                    <a:cubicBezTo>
                      <a:pt x="694" y="680"/>
                      <a:pt x="695" y="679"/>
                      <a:pt x="695" y="679"/>
                    </a:cubicBezTo>
                    <a:cubicBezTo>
                      <a:pt x="694" y="678"/>
                      <a:pt x="694" y="678"/>
                      <a:pt x="694" y="677"/>
                    </a:cubicBezTo>
                    <a:cubicBezTo>
                      <a:pt x="695" y="676"/>
                      <a:pt x="696" y="676"/>
                      <a:pt x="696" y="674"/>
                    </a:cubicBezTo>
                    <a:cubicBezTo>
                      <a:pt x="696" y="673"/>
                      <a:pt x="697" y="672"/>
                      <a:pt x="697" y="672"/>
                    </a:cubicBezTo>
                    <a:cubicBezTo>
                      <a:pt x="698" y="671"/>
                      <a:pt x="698" y="670"/>
                      <a:pt x="698" y="669"/>
                    </a:cubicBezTo>
                    <a:cubicBezTo>
                      <a:pt x="699" y="668"/>
                      <a:pt x="698" y="666"/>
                      <a:pt x="699" y="666"/>
                    </a:cubicBezTo>
                    <a:cubicBezTo>
                      <a:pt x="701" y="667"/>
                      <a:pt x="703" y="669"/>
                      <a:pt x="704" y="670"/>
                    </a:cubicBezTo>
                    <a:cubicBezTo>
                      <a:pt x="704" y="670"/>
                      <a:pt x="705" y="671"/>
                      <a:pt x="706" y="671"/>
                    </a:cubicBezTo>
                    <a:cubicBezTo>
                      <a:pt x="707" y="671"/>
                      <a:pt x="708" y="670"/>
                      <a:pt x="709" y="671"/>
                    </a:cubicBezTo>
                    <a:cubicBezTo>
                      <a:pt x="709" y="671"/>
                      <a:pt x="710" y="672"/>
                      <a:pt x="711" y="672"/>
                    </a:cubicBezTo>
                    <a:cubicBezTo>
                      <a:pt x="712" y="672"/>
                      <a:pt x="713" y="672"/>
                      <a:pt x="714" y="673"/>
                    </a:cubicBezTo>
                    <a:cubicBezTo>
                      <a:pt x="715" y="674"/>
                      <a:pt x="716" y="675"/>
                      <a:pt x="717" y="675"/>
                    </a:cubicBezTo>
                    <a:cubicBezTo>
                      <a:pt x="717" y="674"/>
                      <a:pt x="717" y="674"/>
                      <a:pt x="718" y="673"/>
                    </a:cubicBezTo>
                    <a:cubicBezTo>
                      <a:pt x="719" y="673"/>
                      <a:pt x="720" y="672"/>
                      <a:pt x="719" y="672"/>
                    </a:cubicBezTo>
                    <a:cubicBezTo>
                      <a:pt x="718" y="672"/>
                      <a:pt x="717" y="672"/>
                      <a:pt x="716" y="672"/>
                    </a:cubicBezTo>
                    <a:cubicBezTo>
                      <a:pt x="716" y="672"/>
                      <a:pt x="715" y="672"/>
                      <a:pt x="716" y="672"/>
                    </a:cubicBezTo>
                    <a:cubicBezTo>
                      <a:pt x="716" y="671"/>
                      <a:pt x="717" y="670"/>
                      <a:pt x="718" y="670"/>
                    </a:cubicBezTo>
                    <a:cubicBezTo>
                      <a:pt x="719" y="670"/>
                      <a:pt x="719" y="670"/>
                      <a:pt x="720" y="670"/>
                    </a:cubicBezTo>
                    <a:cubicBezTo>
                      <a:pt x="720" y="669"/>
                      <a:pt x="721" y="669"/>
                      <a:pt x="721" y="669"/>
                    </a:cubicBezTo>
                    <a:cubicBezTo>
                      <a:pt x="720" y="668"/>
                      <a:pt x="718" y="667"/>
                      <a:pt x="718" y="665"/>
                    </a:cubicBezTo>
                    <a:cubicBezTo>
                      <a:pt x="718" y="663"/>
                      <a:pt x="718" y="661"/>
                      <a:pt x="718" y="661"/>
                    </a:cubicBezTo>
                    <a:cubicBezTo>
                      <a:pt x="717" y="661"/>
                      <a:pt x="716" y="660"/>
                      <a:pt x="716" y="659"/>
                    </a:cubicBezTo>
                    <a:cubicBezTo>
                      <a:pt x="716" y="658"/>
                      <a:pt x="716" y="657"/>
                      <a:pt x="715" y="657"/>
                    </a:cubicBezTo>
                    <a:cubicBezTo>
                      <a:pt x="714" y="656"/>
                      <a:pt x="713" y="654"/>
                      <a:pt x="713" y="653"/>
                    </a:cubicBezTo>
                    <a:cubicBezTo>
                      <a:pt x="713" y="652"/>
                      <a:pt x="712" y="650"/>
                      <a:pt x="713" y="650"/>
                    </a:cubicBezTo>
                    <a:cubicBezTo>
                      <a:pt x="713" y="649"/>
                      <a:pt x="715" y="647"/>
                      <a:pt x="715" y="647"/>
                    </a:cubicBezTo>
                    <a:cubicBezTo>
                      <a:pt x="715" y="646"/>
                      <a:pt x="715" y="646"/>
                      <a:pt x="715" y="646"/>
                    </a:cubicBezTo>
                    <a:cubicBezTo>
                      <a:pt x="716" y="645"/>
                      <a:pt x="716" y="645"/>
                      <a:pt x="717" y="645"/>
                    </a:cubicBezTo>
                    <a:cubicBezTo>
                      <a:pt x="719" y="644"/>
                      <a:pt x="719" y="643"/>
                      <a:pt x="721" y="642"/>
                    </a:cubicBezTo>
                    <a:cubicBezTo>
                      <a:pt x="722" y="642"/>
                      <a:pt x="725" y="643"/>
                      <a:pt x="727" y="643"/>
                    </a:cubicBezTo>
                    <a:cubicBezTo>
                      <a:pt x="728" y="644"/>
                      <a:pt x="730" y="644"/>
                      <a:pt x="731" y="645"/>
                    </a:cubicBezTo>
                    <a:cubicBezTo>
                      <a:pt x="732" y="644"/>
                      <a:pt x="732" y="644"/>
                      <a:pt x="732" y="644"/>
                    </a:cubicBezTo>
                    <a:cubicBezTo>
                      <a:pt x="732" y="644"/>
                      <a:pt x="733" y="643"/>
                      <a:pt x="732" y="641"/>
                    </a:cubicBezTo>
                    <a:cubicBezTo>
                      <a:pt x="732" y="640"/>
                      <a:pt x="732" y="635"/>
                      <a:pt x="732" y="634"/>
                    </a:cubicBezTo>
                    <a:cubicBezTo>
                      <a:pt x="733" y="633"/>
                      <a:pt x="734" y="631"/>
                      <a:pt x="733" y="630"/>
                    </a:cubicBezTo>
                    <a:cubicBezTo>
                      <a:pt x="732" y="629"/>
                      <a:pt x="732" y="628"/>
                      <a:pt x="733" y="628"/>
                    </a:cubicBezTo>
                    <a:cubicBezTo>
                      <a:pt x="733" y="627"/>
                      <a:pt x="735" y="626"/>
                      <a:pt x="733" y="626"/>
                    </a:cubicBezTo>
                    <a:cubicBezTo>
                      <a:pt x="732" y="626"/>
                      <a:pt x="731" y="625"/>
                      <a:pt x="731" y="625"/>
                    </a:cubicBezTo>
                    <a:cubicBezTo>
                      <a:pt x="730" y="624"/>
                      <a:pt x="727" y="623"/>
                      <a:pt x="728" y="622"/>
                    </a:cubicBezTo>
                    <a:cubicBezTo>
                      <a:pt x="728" y="622"/>
                      <a:pt x="730" y="623"/>
                      <a:pt x="731" y="621"/>
                    </a:cubicBezTo>
                    <a:cubicBezTo>
                      <a:pt x="732" y="620"/>
                      <a:pt x="733" y="618"/>
                      <a:pt x="733" y="618"/>
                    </a:cubicBezTo>
                    <a:cubicBezTo>
                      <a:pt x="733" y="617"/>
                      <a:pt x="734" y="617"/>
                      <a:pt x="734" y="615"/>
                    </a:cubicBezTo>
                    <a:cubicBezTo>
                      <a:pt x="735" y="614"/>
                      <a:pt x="735" y="613"/>
                      <a:pt x="736" y="613"/>
                    </a:cubicBezTo>
                    <a:cubicBezTo>
                      <a:pt x="737" y="612"/>
                      <a:pt x="738" y="612"/>
                      <a:pt x="738" y="612"/>
                    </a:cubicBezTo>
                    <a:cubicBezTo>
                      <a:pt x="739" y="612"/>
                      <a:pt x="740" y="613"/>
                      <a:pt x="740" y="612"/>
                    </a:cubicBezTo>
                    <a:cubicBezTo>
                      <a:pt x="741" y="612"/>
                      <a:pt x="742" y="612"/>
                      <a:pt x="742" y="612"/>
                    </a:cubicBezTo>
                    <a:cubicBezTo>
                      <a:pt x="742" y="611"/>
                      <a:pt x="742" y="611"/>
                      <a:pt x="742" y="611"/>
                    </a:cubicBezTo>
                    <a:cubicBezTo>
                      <a:pt x="740" y="610"/>
                      <a:pt x="738" y="608"/>
                      <a:pt x="737" y="607"/>
                    </a:cubicBezTo>
                    <a:cubicBezTo>
                      <a:pt x="736" y="606"/>
                      <a:pt x="732" y="604"/>
                      <a:pt x="732" y="603"/>
                    </a:cubicBezTo>
                    <a:cubicBezTo>
                      <a:pt x="731" y="602"/>
                      <a:pt x="729" y="600"/>
                      <a:pt x="728" y="600"/>
                    </a:cubicBezTo>
                    <a:cubicBezTo>
                      <a:pt x="727" y="600"/>
                      <a:pt x="726" y="600"/>
                      <a:pt x="725" y="599"/>
                    </a:cubicBezTo>
                    <a:cubicBezTo>
                      <a:pt x="725" y="598"/>
                      <a:pt x="725" y="598"/>
                      <a:pt x="725" y="598"/>
                    </a:cubicBezTo>
                    <a:cubicBezTo>
                      <a:pt x="725" y="598"/>
                      <a:pt x="725" y="597"/>
                      <a:pt x="724" y="596"/>
                    </a:cubicBezTo>
                    <a:cubicBezTo>
                      <a:pt x="724" y="595"/>
                      <a:pt x="724" y="593"/>
                      <a:pt x="724" y="593"/>
                    </a:cubicBezTo>
                    <a:cubicBezTo>
                      <a:pt x="723" y="592"/>
                      <a:pt x="722" y="592"/>
                      <a:pt x="722" y="591"/>
                    </a:cubicBezTo>
                    <a:cubicBezTo>
                      <a:pt x="721" y="590"/>
                      <a:pt x="720" y="589"/>
                      <a:pt x="720" y="588"/>
                    </a:cubicBezTo>
                    <a:cubicBezTo>
                      <a:pt x="720" y="587"/>
                      <a:pt x="721" y="587"/>
                      <a:pt x="722" y="586"/>
                    </a:cubicBezTo>
                    <a:cubicBezTo>
                      <a:pt x="722" y="586"/>
                      <a:pt x="722" y="585"/>
                      <a:pt x="721" y="584"/>
                    </a:cubicBezTo>
                    <a:cubicBezTo>
                      <a:pt x="720" y="583"/>
                      <a:pt x="719" y="583"/>
                      <a:pt x="718" y="581"/>
                    </a:cubicBezTo>
                    <a:cubicBezTo>
                      <a:pt x="718" y="580"/>
                      <a:pt x="718" y="579"/>
                      <a:pt x="718" y="579"/>
                    </a:cubicBezTo>
                    <a:cubicBezTo>
                      <a:pt x="719" y="579"/>
                      <a:pt x="720" y="579"/>
                      <a:pt x="720" y="578"/>
                    </a:cubicBezTo>
                    <a:cubicBezTo>
                      <a:pt x="720" y="578"/>
                      <a:pt x="717" y="577"/>
                      <a:pt x="717" y="576"/>
                    </a:cubicBezTo>
                    <a:cubicBezTo>
                      <a:pt x="717" y="575"/>
                      <a:pt x="717" y="575"/>
                      <a:pt x="717" y="574"/>
                    </a:cubicBezTo>
                    <a:cubicBezTo>
                      <a:pt x="716" y="574"/>
                      <a:pt x="714" y="574"/>
                      <a:pt x="714" y="573"/>
                    </a:cubicBezTo>
                    <a:cubicBezTo>
                      <a:pt x="713" y="573"/>
                      <a:pt x="710" y="571"/>
                      <a:pt x="710" y="570"/>
                    </a:cubicBezTo>
                    <a:cubicBezTo>
                      <a:pt x="709" y="568"/>
                      <a:pt x="708" y="565"/>
                      <a:pt x="709" y="564"/>
                    </a:cubicBezTo>
                    <a:cubicBezTo>
                      <a:pt x="710" y="563"/>
                      <a:pt x="711" y="564"/>
                      <a:pt x="712" y="563"/>
                    </a:cubicBezTo>
                    <a:cubicBezTo>
                      <a:pt x="712" y="563"/>
                      <a:pt x="713" y="562"/>
                      <a:pt x="713" y="561"/>
                    </a:cubicBezTo>
                    <a:cubicBezTo>
                      <a:pt x="713" y="561"/>
                      <a:pt x="715" y="560"/>
                      <a:pt x="716" y="560"/>
                    </a:cubicBezTo>
                    <a:cubicBezTo>
                      <a:pt x="716" y="560"/>
                      <a:pt x="717" y="560"/>
                      <a:pt x="717" y="560"/>
                    </a:cubicBezTo>
                    <a:cubicBezTo>
                      <a:pt x="717" y="560"/>
                      <a:pt x="717" y="560"/>
                      <a:pt x="717" y="560"/>
                    </a:cubicBezTo>
                    <a:cubicBezTo>
                      <a:pt x="716" y="559"/>
                      <a:pt x="715" y="558"/>
                      <a:pt x="714" y="556"/>
                    </a:cubicBezTo>
                    <a:cubicBezTo>
                      <a:pt x="713" y="556"/>
                      <a:pt x="713" y="555"/>
                      <a:pt x="713" y="555"/>
                    </a:cubicBezTo>
                    <a:cubicBezTo>
                      <a:pt x="711" y="553"/>
                      <a:pt x="710" y="552"/>
                      <a:pt x="709" y="551"/>
                    </a:cubicBezTo>
                    <a:cubicBezTo>
                      <a:pt x="707" y="551"/>
                      <a:pt x="706" y="549"/>
                      <a:pt x="706" y="548"/>
                    </a:cubicBezTo>
                    <a:cubicBezTo>
                      <a:pt x="705" y="546"/>
                      <a:pt x="705" y="546"/>
                      <a:pt x="702" y="544"/>
                    </a:cubicBezTo>
                    <a:cubicBezTo>
                      <a:pt x="700" y="544"/>
                      <a:pt x="700" y="543"/>
                      <a:pt x="699" y="543"/>
                    </a:cubicBezTo>
                    <a:cubicBezTo>
                      <a:pt x="699" y="542"/>
                      <a:pt x="699" y="542"/>
                      <a:pt x="699" y="542"/>
                    </a:cubicBezTo>
                    <a:cubicBezTo>
                      <a:pt x="699" y="542"/>
                      <a:pt x="699" y="540"/>
                      <a:pt x="700" y="540"/>
                    </a:cubicBezTo>
                    <a:cubicBezTo>
                      <a:pt x="701" y="539"/>
                      <a:pt x="703" y="538"/>
                      <a:pt x="702" y="537"/>
                    </a:cubicBezTo>
                    <a:cubicBezTo>
                      <a:pt x="702" y="537"/>
                      <a:pt x="702" y="535"/>
                      <a:pt x="702" y="534"/>
                    </a:cubicBezTo>
                    <a:cubicBezTo>
                      <a:pt x="701" y="533"/>
                      <a:pt x="701" y="532"/>
                      <a:pt x="702" y="531"/>
                    </a:cubicBezTo>
                    <a:cubicBezTo>
                      <a:pt x="704" y="531"/>
                      <a:pt x="705" y="531"/>
                      <a:pt x="706" y="531"/>
                    </a:cubicBezTo>
                    <a:cubicBezTo>
                      <a:pt x="706" y="531"/>
                      <a:pt x="708" y="530"/>
                      <a:pt x="709" y="530"/>
                    </a:cubicBezTo>
                    <a:cubicBezTo>
                      <a:pt x="710" y="530"/>
                      <a:pt x="712" y="531"/>
                      <a:pt x="712" y="531"/>
                    </a:cubicBezTo>
                    <a:cubicBezTo>
                      <a:pt x="713" y="531"/>
                      <a:pt x="713" y="530"/>
                      <a:pt x="712" y="529"/>
                    </a:cubicBezTo>
                    <a:cubicBezTo>
                      <a:pt x="711" y="528"/>
                      <a:pt x="710" y="524"/>
                      <a:pt x="709" y="524"/>
                    </a:cubicBezTo>
                    <a:cubicBezTo>
                      <a:pt x="709" y="524"/>
                      <a:pt x="708" y="525"/>
                      <a:pt x="708" y="524"/>
                    </a:cubicBezTo>
                    <a:cubicBezTo>
                      <a:pt x="707" y="523"/>
                      <a:pt x="705" y="520"/>
                      <a:pt x="704" y="520"/>
                    </a:cubicBezTo>
                    <a:cubicBezTo>
                      <a:pt x="703" y="520"/>
                      <a:pt x="702" y="519"/>
                      <a:pt x="701" y="519"/>
                    </a:cubicBezTo>
                    <a:cubicBezTo>
                      <a:pt x="701" y="518"/>
                      <a:pt x="699" y="515"/>
                      <a:pt x="698" y="515"/>
                    </a:cubicBezTo>
                    <a:cubicBezTo>
                      <a:pt x="697" y="514"/>
                      <a:pt x="697" y="513"/>
                      <a:pt x="697" y="513"/>
                    </a:cubicBezTo>
                    <a:cubicBezTo>
                      <a:pt x="697" y="512"/>
                      <a:pt x="697" y="512"/>
                      <a:pt x="697" y="512"/>
                    </a:cubicBezTo>
                    <a:cubicBezTo>
                      <a:pt x="692" y="509"/>
                      <a:pt x="692" y="509"/>
                      <a:pt x="692" y="509"/>
                    </a:cubicBezTo>
                    <a:cubicBezTo>
                      <a:pt x="692" y="509"/>
                      <a:pt x="688" y="506"/>
                      <a:pt x="688" y="505"/>
                    </a:cubicBezTo>
                    <a:cubicBezTo>
                      <a:pt x="688" y="505"/>
                      <a:pt x="689" y="504"/>
                      <a:pt x="688" y="504"/>
                    </a:cubicBezTo>
                    <a:cubicBezTo>
                      <a:pt x="687" y="504"/>
                      <a:pt x="686" y="503"/>
                      <a:pt x="686" y="503"/>
                    </a:cubicBezTo>
                    <a:cubicBezTo>
                      <a:pt x="685" y="502"/>
                      <a:pt x="685" y="502"/>
                      <a:pt x="683" y="502"/>
                    </a:cubicBezTo>
                    <a:cubicBezTo>
                      <a:pt x="682" y="502"/>
                      <a:pt x="681" y="501"/>
                      <a:pt x="681" y="500"/>
                    </a:cubicBezTo>
                    <a:cubicBezTo>
                      <a:pt x="680" y="499"/>
                      <a:pt x="680" y="498"/>
                      <a:pt x="678" y="497"/>
                    </a:cubicBezTo>
                    <a:cubicBezTo>
                      <a:pt x="677" y="496"/>
                      <a:pt x="677" y="496"/>
                      <a:pt x="676" y="496"/>
                    </a:cubicBezTo>
                    <a:cubicBezTo>
                      <a:pt x="675" y="496"/>
                      <a:pt x="674" y="495"/>
                      <a:pt x="675" y="494"/>
                    </a:cubicBezTo>
                    <a:cubicBezTo>
                      <a:pt x="676" y="493"/>
                      <a:pt x="676" y="492"/>
                      <a:pt x="676" y="491"/>
                    </a:cubicBezTo>
                    <a:cubicBezTo>
                      <a:pt x="676" y="490"/>
                      <a:pt x="677" y="490"/>
                      <a:pt x="676" y="489"/>
                    </a:cubicBezTo>
                    <a:cubicBezTo>
                      <a:pt x="675" y="488"/>
                      <a:pt x="675" y="486"/>
                      <a:pt x="674" y="487"/>
                    </a:cubicBezTo>
                    <a:cubicBezTo>
                      <a:pt x="673" y="487"/>
                      <a:pt x="673" y="486"/>
                      <a:pt x="672" y="485"/>
                    </a:cubicBezTo>
                    <a:cubicBezTo>
                      <a:pt x="672" y="484"/>
                      <a:pt x="672" y="484"/>
                      <a:pt x="671" y="484"/>
                    </a:cubicBezTo>
                    <a:cubicBezTo>
                      <a:pt x="671" y="483"/>
                      <a:pt x="670" y="483"/>
                      <a:pt x="671" y="482"/>
                    </a:cubicBezTo>
                    <a:cubicBezTo>
                      <a:pt x="671" y="480"/>
                      <a:pt x="672" y="479"/>
                      <a:pt x="671" y="479"/>
                    </a:cubicBezTo>
                    <a:cubicBezTo>
                      <a:pt x="670" y="479"/>
                      <a:pt x="669" y="478"/>
                      <a:pt x="669" y="476"/>
                    </a:cubicBezTo>
                    <a:cubicBezTo>
                      <a:pt x="669" y="475"/>
                      <a:pt x="668" y="475"/>
                      <a:pt x="668" y="474"/>
                    </a:cubicBezTo>
                    <a:cubicBezTo>
                      <a:pt x="668" y="474"/>
                      <a:pt x="668" y="473"/>
                      <a:pt x="666" y="473"/>
                    </a:cubicBezTo>
                    <a:cubicBezTo>
                      <a:pt x="665" y="473"/>
                      <a:pt x="663" y="473"/>
                      <a:pt x="663" y="474"/>
                    </a:cubicBezTo>
                    <a:cubicBezTo>
                      <a:pt x="662" y="475"/>
                      <a:pt x="661" y="475"/>
                      <a:pt x="660" y="476"/>
                    </a:cubicBezTo>
                    <a:cubicBezTo>
                      <a:pt x="659" y="476"/>
                      <a:pt x="659" y="477"/>
                      <a:pt x="658" y="477"/>
                    </a:cubicBezTo>
                    <a:cubicBezTo>
                      <a:pt x="658" y="478"/>
                      <a:pt x="655" y="480"/>
                      <a:pt x="655" y="479"/>
                    </a:cubicBezTo>
                    <a:cubicBezTo>
                      <a:pt x="654" y="479"/>
                      <a:pt x="655" y="477"/>
                      <a:pt x="654" y="476"/>
                    </a:cubicBezTo>
                    <a:cubicBezTo>
                      <a:pt x="654" y="476"/>
                      <a:pt x="650" y="475"/>
                      <a:pt x="649" y="474"/>
                    </a:cubicBezTo>
                    <a:cubicBezTo>
                      <a:pt x="648" y="474"/>
                      <a:pt x="644" y="472"/>
                      <a:pt x="644" y="472"/>
                    </a:cubicBezTo>
                    <a:cubicBezTo>
                      <a:pt x="644" y="471"/>
                      <a:pt x="645" y="470"/>
                      <a:pt x="644" y="469"/>
                    </a:cubicBezTo>
                    <a:cubicBezTo>
                      <a:pt x="643" y="468"/>
                      <a:pt x="642" y="467"/>
                      <a:pt x="641" y="466"/>
                    </a:cubicBezTo>
                    <a:cubicBezTo>
                      <a:pt x="641" y="465"/>
                      <a:pt x="640" y="464"/>
                      <a:pt x="639" y="463"/>
                    </a:cubicBezTo>
                    <a:cubicBezTo>
                      <a:pt x="638" y="462"/>
                      <a:pt x="637" y="463"/>
                      <a:pt x="636" y="462"/>
                    </a:cubicBezTo>
                    <a:cubicBezTo>
                      <a:pt x="635" y="462"/>
                      <a:pt x="633" y="460"/>
                      <a:pt x="632" y="460"/>
                    </a:cubicBezTo>
                    <a:cubicBezTo>
                      <a:pt x="631" y="460"/>
                      <a:pt x="631" y="461"/>
                      <a:pt x="630" y="460"/>
                    </a:cubicBezTo>
                    <a:cubicBezTo>
                      <a:pt x="630" y="460"/>
                      <a:pt x="630" y="459"/>
                      <a:pt x="629" y="459"/>
                    </a:cubicBezTo>
                    <a:cubicBezTo>
                      <a:pt x="628" y="459"/>
                      <a:pt x="627" y="461"/>
                      <a:pt x="627" y="461"/>
                    </a:cubicBezTo>
                    <a:cubicBezTo>
                      <a:pt x="626" y="462"/>
                      <a:pt x="624" y="463"/>
                      <a:pt x="624" y="464"/>
                    </a:cubicBezTo>
                    <a:cubicBezTo>
                      <a:pt x="624" y="466"/>
                      <a:pt x="623" y="466"/>
                      <a:pt x="622" y="466"/>
                    </a:cubicBezTo>
                    <a:cubicBezTo>
                      <a:pt x="622" y="465"/>
                      <a:pt x="620" y="465"/>
                      <a:pt x="619" y="464"/>
                    </a:cubicBezTo>
                    <a:cubicBezTo>
                      <a:pt x="618" y="463"/>
                      <a:pt x="617" y="462"/>
                      <a:pt x="617" y="462"/>
                    </a:cubicBezTo>
                    <a:cubicBezTo>
                      <a:pt x="616" y="462"/>
                      <a:pt x="616" y="462"/>
                      <a:pt x="614" y="462"/>
                    </a:cubicBezTo>
                    <a:cubicBezTo>
                      <a:pt x="613" y="461"/>
                      <a:pt x="610" y="460"/>
                      <a:pt x="609" y="459"/>
                    </a:cubicBezTo>
                    <a:cubicBezTo>
                      <a:pt x="609" y="459"/>
                      <a:pt x="608" y="458"/>
                      <a:pt x="608" y="457"/>
                    </a:cubicBezTo>
                    <a:cubicBezTo>
                      <a:pt x="608" y="456"/>
                      <a:pt x="608" y="456"/>
                      <a:pt x="608" y="456"/>
                    </a:cubicBezTo>
                    <a:cubicBezTo>
                      <a:pt x="607" y="455"/>
                      <a:pt x="606" y="454"/>
                      <a:pt x="606" y="453"/>
                    </a:cubicBezTo>
                    <a:cubicBezTo>
                      <a:pt x="605" y="453"/>
                      <a:pt x="605" y="452"/>
                      <a:pt x="605" y="452"/>
                    </a:cubicBezTo>
                    <a:cubicBezTo>
                      <a:pt x="604" y="452"/>
                      <a:pt x="604" y="452"/>
                      <a:pt x="603" y="451"/>
                    </a:cubicBezTo>
                    <a:cubicBezTo>
                      <a:pt x="602" y="451"/>
                      <a:pt x="601" y="449"/>
                      <a:pt x="600" y="449"/>
                    </a:cubicBezTo>
                    <a:cubicBezTo>
                      <a:pt x="599" y="448"/>
                      <a:pt x="597" y="447"/>
                      <a:pt x="597" y="446"/>
                    </a:cubicBezTo>
                    <a:cubicBezTo>
                      <a:pt x="596" y="446"/>
                      <a:pt x="595" y="445"/>
                      <a:pt x="594" y="445"/>
                    </a:cubicBezTo>
                    <a:cubicBezTo>
                      <a:pt x="593" y="445"/>
                      <a:pt x="592" y="446"/>
                      <a:pt x="592" y="446"/>
                    </a:cubicBezTo>
                    <a:cubicBezTo>
                      <a:pt x="592" y="446"/>
                      <a:pt x="590" y="445"/>
                      <a:pt x="590" y="444"/>
                    </a:cubicBezTo>
                    <a:cubicBezTo>
                      <a:pt x="590" y="443"/>
                      <a:pt x="591" y="443"/>
                      <a:pt x="590" y="442"/>
                    </a:cubicBezTo>
                    <a:cubicBezTo>
                      <a:pt x="586" y="432"/>
                      <a:pt x="595" y="442"/>
                      <a:pt x="586" y="432"/>
                    </a:cubicBezTo>
                    <a:cubicBezTo>
                      <a:pt x="585" y="431"/>
                      <a:pt x="585" y="430"/>
                      <a:pt x="584" y="429"/>
                    </a:cubicBezTo>
                    <a:cubicBezTo>
                      <a:pt x="583" y="428"/>
                      <a:pt x="582" y="425"/>
                      <a:pt x="581" y="424"/>
                    </a:cubicBezTo>
                    <a:cubicBezTo>
                      <a:pt x="580" y="423"/>
                      <a:pt x="579" y="423"/>
                      <a:pt x="579" y="423"/>
                    </a:cubicBezTo>
                    <a:cubicBezTo>
                      <a:pt x="579" y="423"/>
                      <a:pt x="577" y="423"/>
                      <a:pt x="576" y="423"/>
                    </a:cubicBezTo>
                    <a:cubicBezTo>
                      <a:pt x="575" y="422"/>
                      <a:pt x="572" y="421"/>
                      <a:pt x="572" y="421"/>
                    </a:cubicBezTo>
                    <a:cubicBezTo>
                      <a:pt x="572" y="421"/>
                      <a:pt x="571" y="422"/>
                      <a:pt x="571" y="423"/>
                    </a:cubicBezTo>
                    <a:cubicBezTo>
                      <a:pt x="570" y="423"/>
                      <a:pt x="569" y="423"/>
                      <a:pt x="568" y="423"/>
                    </a:cubicBezTo>
                    <a:cubicBezTo>
                      <a:pt x="568" y="423"/>
                      <a:pt x="567" y="423"/>
                      <a:pt x="566" y="422"/>
                    </a:cubicBezTo>
                    <a:cubicBezTo>
                      <a:pt x="566" y="421"/>
                      <a:pt x="565" y="420"/>
                      <a:pt x="564" y="420"/>
                    </a:cubicBezTo>
                    <a:cubicBezTo>
                      <a:pt x="563" y="420"/>
                      <a:pt x="562" y="418"/>
                      <a:pt x="562" y="419"/>
                    </a:cubicBezTo>
                    <a:cubicBezTo>
                      <a:pt x="561" y="420"/>
                      <a:pt x="561" y="421"/>
                      <a:pt x="560" y="421"/>
                    </a:cubicBezTo>
                    <a:cubicBezTo>
                      <a:pt x="558" y="420"/>
                      <a:pt x="559" y="420"/>
                      <a:pt x="559" y="419"/>
                    </a:cubicBezTo>
                    <a:cubicBezTo>
                      <a:pt x="559" y="419"/>
                      <a:pt x="559" y="418"/>
                      <a:pt x="559" y="417"/>
                    </a:cubicBezTo>
                    <a:cubicBezTo>
                      <a:pt x="558" y="417"/>
                      <a:pt x="557" y="417"/>
                      <a:pt x="557" y="418"/>
                    </a:cubicBezTo>
                    <a:cubicBezTo>
                      <a:pt x="556" y="418"/>
                      <a:pt x="555" y="418"/>
                      <a:pt x="555" y="417"/>
                    </a:cubicBezTo>
                    <a:cubicBezTo>
                      <a:pt x="555" y="417"/>
                      <a:pt x="555" y="417"/>
                      <a:pt x="554" y="417"/>
                    </a:cubicBezTo>
                    <a:cubicBezTo>
                      <a:pt x="553" y="416"/>
                      <a:pt x="550" y="415"/>
                      <a:pt x="551" y="414"/>
                    </a:cubicBezTo>
                    <a:cubicBezTo>
                      <a:pt x="552" y="414"/>
                      <a:pt x="552" y="413"/>
                      <a:pt x="552" y="412"/>
                    </a:cubicBezTo>
                    <a:cubicBezTo>
                      <a:pt x="551" y="412"/>
                      <a:pt x="550" y="409"/>
                      <a:pt x="550" y="409"/>
                    </a:cubicBezTo>
                    <a:cubicBezTo>
                      <a:pt x="547" y="411"/>
                      <a:pt x="547" y="411"/>
                      <a:pt x="547" y="411"/>
                    </a:cubicBezTo>
                    <a:cubicBezTo>
                      <a:pt x="547" y="411"/>
                      <a:pt x="546" y="410"/>
                      <a:pt x="546" y="409"/>
                    </a:cubicBezTo>
                    <a:cubicBezTo>
                      <a:pt x="546" y="408"/>
                      <a:pt x="547" y="404"/>
                      <a:pt x="545" y="404"/>
                    </a:cubicBezTo>
                    <a:cubicBezTo>
                      <a:pt x="544" y="403"/>
                      <a:pt x="541" y="403"/>
                      <a:pt x="540" y="402"/>
                    </a:cubicBezTo>
                    <a:cubicBezTo>
                      <a:pt x="539" y="400"/>
                      <a:pt x="538" y="399"/>
                      <a:pt x="537" y="399"/>
                    </a:cubicBezTo>
                    <a:cubicBezTo>
                      <a:pt x="536" y="399"/>
                      <a:pt x="535" y="400"/>
                      <a:pt x="535" y="398"/>
                    </a:cubicBezTo>
                    <a:cubicBezTo>
                      <a:pt x="534" y="397"/>
                      <a:pt x="534" y="396"/>
                      <a:pt x="534" y="396"/>
                    </a:cubicBezTo>
                    <a:cubicBezTo>
                      <a:pt x="533" y="396"/>
                      <a:pt x="533" y="397"/>
                      <a:pt x="532" y="397"/>
                    </a:cubicBezTo>
                    <a:cubicBezTo>
                      <a:pt x="532" y="397"/>
                      <a:pt x="531" y="398"/>
                      <a:pt x="531" y="398"/>
                    </a:cubicBezTo>
                    <a:cubicBezTo>
                      <a:pt x="530" y="399"/>
                      <a:pt x="529" y="401"/>
                      <a:pt x="529" y="401"/>
                    </a:cubicBezTo>
                    <a:cubicBezTo>
                      <a:pt x="529" y="402"/>
                      <a:pt x="529" y="402"/>
                      <a:pt x="529" y="402"/>
                    </a:cubicBezTo>
                    <a:cubicBezTo>
                      <a:pt x="530" y="404"/>
                      <a:pt x="532" y="405"/>
                      <a:pt x="533" y="406"/>
                    </a:cubicBezTo>
                    <a:cubicBezTo>
                      <a:pt x="535" y="407"/>
                      <a:pt x="536" y="408"/>
                      <a:pt x="536" y="410"/>
                    </a:cubicBezTo>
                    <a:cubicBezTo>
                      <a:pt x="537" y="412"/>
                      <a:pt x="538" y="413"/>
                      <a:pt x="539" y="415"/>
                    </a:cubicBezTo>
                    <a:cubicBezTo>
                      <a:pt x="540" y="417"/>
                      <a:pt x="540" y="418"/>
                      <a:pt x="540" y="421"/>
                    </a:cubicBezTo>
                    <a:cubicBezTo>
                      <a:pt x="541" y="422"/>
                      <a:pt x="541" y="424"/>
                      <a:pt x="540" y="424"/>
                    </a:cubicBezTo>
                    <a:cubicBezTo>
                      <a:pt x="540" y="424"/>
                      <a:pt x="540" y="424"/>
                      <a:pt x="540" y="424"/>
                    </a:cubicBezTo>
                    <a:cubicBezTo>
                      <a:pt x="540" y="424"/>
                      <a:pt x="537" y="423"/>
                      <a:pt x="537" y="423"/>
                    </a:cubicBezTo>
                    <a:cubicBezTo>
                      <a:pt x="537" y="422"/>
                      <a:pt x="536" y="421"/>
                      <a:pt x="536" y="420"/>
                    </a:cubicBezTo>
                    <a:cubicBezTo>
                      <a:pt x="535" y="420"/>
                      <a:pt x="534" y="418"/>
                      <a:pt x="534" y="418"/>
                    </a:cubicBezTo>
                    <a:cubicBezTo>
                      <a:pt x="533" y="418"/>
                      <a:pt x="532" y="418"/>
                      <a:pt x="531" y="417"/>
                    </a:cubicBezTo>
                    <a:cubicBezTo>
                      <a:pt x="531" y="417"/>
                      <a:pt x="529" y="415"/>
                      <a:pt x="528" y="415"/>
                    </a:cubicBezTo>
                    <a:cubicBezTo>
                      <a:pt x="527" y="415"/>
                      <a:pt x="525" y="415"/>
                      <a:pt x="525" y="414"/>
                    </a:cubicBezTo>
                    <a:cubicBezTo>
                      <a:pt x="525" y="413"/>
                      <a:pt x="525" y="413"/>
                      <a:pt x="524" y="412"/>
                    </a:cubicBezTo>
                    <a:cubicBezTo>
                      <a:pt x="522" y="412"/>
                      <a:pt x="521" y="412"/>
                      <a:pt x="521" y="411"/>
                    </a:cubicBezTo>
                    <a:cubicBezTo>
                      <a:pt x="520" y="411"/>
                      <a:pt x="517" y="409"/>
                      <a:pt x="516" y="409"/>
                    </a:cubicBezTo>
                    <a:cubicBezTo>
                      <a:pt x="515" y="409"/>
                      <a:pt x="513" y="406"/>
                      <a:pt x="512" y="406"/>
                    </a:cubicBezTo>
                    <a:cubicBezTo>
                      <a:pt x="511" y="405"/>
                      <a:pt x="511" y="405"/>
                      <a:pt x="510" y="405"/>
                    </a:cubicBezTo>
                    <a:cubicBezTo>
                      <a:pt x="509" y="404"/>
                      <a:pt x="508" y="404"/>
                      <a:pt x="507" y="403"/>
                    </a:cubicBezTo>
                    <a:cubicBezTo>
                      <a:pt x="506" y="403"/>
                      <a:pt x="505" y="403"/>
                      <a:pt x="505" y="402"/>
                    </a:cubicBezTo>
                    <a:cubicBezTo>
                      <a:pt x="505" y="401"/>
                      <a:pt x="506" y="400"/>
                      <a:pt x="504" y="399"/>
                    </a:cubicBezTo>
                    <a:cubicBezTo>
                      <a:pt x="502" y="398"/>
                      <a:pt x="500" y="397"/>
                      <a:pt x="499" y="395"/>
                    </a:cubicBezTo>
                    <a:cubicBezTo>
                      <a:pt x="498" y="394"/>
                      <a:pt x="496" y="392"/>
                      <a:pt x="496" y="390"/>
                    </a:cubicBezTo>
                    <a:cubicBezTo>
                      <a:pt x="496" y="388"/>
                      <a:pt x="496" y="386"/>
                      <a:pt x="495" y="386"/>
                    </a:cubicBezTo>
                    <a:cubicBezTo>
                      <a:pt x="494" y="386"/>
                      <a:pt x="494" y="386"/>
                      <a:pt x="493" y="386"/>
                    </a:cubicBezTo>
                    <a:cubicBezTo>
                      <a:pt x="492" y="387"/>
                      <a:pt x="491" y="387"/>
                      <a:pt x="491" y="386"/>
                    </a:cubicBezTo>
                    <a:cubicBezTo>
                      <a:pt x="490" y="385"/>
                      <a:pt x="490" y="385"/>
                      <a:pt x="490" y="384"/>
                    </a:cubicBezTo>
                    <a:cubicBezTo>
                      <a:pt x="490" y="383"/>
                      <a:pt x="489" y="381"/>
                      <a:pt x="489" y="381"/>
                    </a:cubicBezTo>
                    <a:cubicBezTo>
                      <a:pt x="488" y="381"/>
                      <a:pt x="487" y="380"/>
                      <a:pt x="487" y="379"/>
                    </a:cubicBezTo>
                    <a:cubicBezTo>
                      <a:pt x="486" y="378"/>
                      <a:pt x="486" y="377"/>
                      <a:pt x="486" y="376"/>
                    </a:cubicBezTo>
                    <a:cubicBezTo>
                      <a:pt x="485" y="376"/>
                      <a:pt x="485" y="375"/>
                      <a:pt x="485" y="375"/>
                    </a:cubicBezTo>
                    <a:cubicBezTo>
                      <a:pt x="484" y="374"/>
                      <a:pt x="483" y="374"/>
                      <a:pt x="483" y="374"/>
                    </a:cubicBezTo>
                    <a:cubicBezTo>
                      <a:pt x="482" y="373"/>
                      <a:pt x="482" y="373"/>
                      <a:pt x="481" y="372"/>
                    </a:cubicBezTo>
                    <a:cubicBezTo>
                      <a:pt x="481" y="372"/>
                      <a:pt x="479" y="370"/>
                      <a:pt x="478" y="370"/>
                    </a:cubicBezTo>
                    <a:cubicBezTo>
                      <a:pt x="477" y="370"/>
                      <a:pt x="476" y="368"/>
                      <a:pt x="475" y="367"/>
                    </a:cubicBezTo>
                    <a:cubicBezTo>
                      <a:pt x="473" y="367"/>
                      <a:pt x="472" y="365"/>
                      <a:pt x="472" y="365"/>
                    </a:cubicBezTo>
                    <a:cubicBezTo>
                      <a:pt x="471" y="364"/>
                      <a:pt x="470" y="362"/>
                      <a:pt x="469" y="361"/>
                    </a:cubicBezTo>
                    <a:cubicBezTo>
                      <a:pt x="468" y="361"/>
                      <a:pt x="466" y="359"/>
                      <a:pt x="466" y="358"/>
                    </a:cubicBezTo>
                    <a:cubicBezTo>
                      <a:pt x="466" y="357"/>
                      <a:pt x="467" y="356"/>
                      <a:pt x="467" y="356"/>
                    </a:cubicBezTo>
                    <a:cubicBezTo>
                      <a:pt x="468" y="355"/>
                      <a:pt x="469" y="355"/>
                      <a:pt x="469" y="354"/>
                    </a:cubicBezTo>
                    <a:cubicBezTo>
                      <a:pt x="469" y="354"/>
                      <a:pt x="468" y="354"/>
                      <a:pt x="467" y="354"/>
                    </a:cubicBezTo>
                    <a:cubicBezTo>
                      <a:pt x="466" y="354"/>
                      <a:pt x="466" y="354"/>
                      <a:pt x="465" y="353"/>
                    </a:cubicBezTo>
                    <a:cubicBezTo>
                      <a:pt x="465" y="353"/>
                      <a:pt x="463" y="351"/>
                      <a:pt x="463" y="351"/>
                    </a:cubicBezTo>
                    <a:cubicBezTo>
                      <a:pt x="462" y="351"/>
                      <a:pt x="461" y="351"/>
                      <a:pt x="460" y="351"/>
                    </a:cubicBezTo>
                    <a:cubicBezTo>
                      <a:pt x="460" y="351"/>
                      <a:pt x="456" y="349"/>
                      <a:pt x="455" y="348"/>
                    </a:cubicBezTo>
                    <a:cubicBezTo>
                      <a:pt x="454" y="346"/>
                      <a:pt x="454" y="345"/>
                      <a:pt x="452" y="344"/>
                    </a:cubicBezTo>
                    <a:cubicBezTo>
                      <a:pt x="451" y="344"/>
                      <a:pt x="449" y="343"/>
                      <a:pt x="449" y="343"/>
                    </a:cubicBezTo>
                    <a:cubicBezTo>
                      <a:pt x="449" y="342"/>
                      <a:pt x="449" y="341"/>
                      <a:pt x="448" y="341"/>
                    </a:cubicBezTo>
                    <a:cubicBezTo>
                      <a:pt x="447" y="340"/>
                      <a:pt x="445" y="340"/>
                      <a:pt x="444" y="341"/>
                    </a:cubicBezTo>
                    <a:cubicBezTo>
                      <a:pt x="444" y="342"/>
                      <a:pt x="443" y="343"/>
                      <a:pt x="442" y="344"/>
                    </a:cubicBezTo>
                    <a:cubicBezTo>
                      <a:pt x="441" y="344"/>
                      <a:pt x="440" y="347"/>
                      <a:pt x="439" y="348"/>
                    </a:cubicBezTo>
                    <a:cubicBezTo>
                      <a:pt x="438" y="349"/>
                      <a:pt x="437" y="349"/>
                      <a:pt x="436" y="349"/>
                    </a:cubicBezTo>
                    <a:cubicBezTo>
                      <a:pt x="435" y="349"/>
                      <a:pt x="434" y="350"/>
                      <a:pt x="435" y="350"/>
                    </a:cubicBezTo>
                    <a:cubicBezTo>
                      <a:pt x="435" y="351"/>
                      <a:pt x="436" y="352"/>
                      <a:pt x="434" y="352"/>
                    </a:cubicBezTo>
                    <a:cubicBezTo>
                      <a:pt x="433" y="352"/>
                      <a:pt x="433" y="353"/>
                      <a:pt x="433" y="354"/>
                    </a:cubicBezTo>
                    <a:cubicBezTo>
                      <a:pt x="432" y="354"/>
                      <a:pt x="432" y="353"/>
                      <a:pt x="431" y="353"/>
                    </a:cubicBezTo>
                    <a:cubicBezTo>
                      <a:pt x="430" y="353"/>
                      <a:pt x="429" y="352"/>
                      <a:pt x="428" y="351"/>
                    </a:cubicBezTo>
                    <a:cubicBezTo>
                      <a:pt x="427" y="351"/>
                      <a:pt x="426" y="352"/>
                      <a:pt x="425" y="352"/>
                    </a:cubicBezTo>
                    <a:cubicBezTo>
                      <a:pt x="425" y="352"/>
                      <a:pt x="422" y="349"/>
                      <a:pt x="422" y="349"/>
                    </a:cubicBezTo>
                    <a:cubicBezTo>
                      <a:pt x="422" y="348"/>
                      <a:pt x="423" y="347"/>
                      <a:pt x="422" y="347"/>
                    </a:cubicBezTo>
                    <a:cubicBezTo>
                      <a:pt x="421" y="347"/>
                      <a:pt x="420" y="347"/>
                      <a:pt x="420" y="346"/>
                    </a:cubicBezTo>
                    <a:cubicBezTo>
                      <a:pt x="420" y="345"/>
                      <a:pt x="420" y="344"/>
                      <a:pt x="418" y="344"/>
                    </a:cubicBezTo>
                    <a:cubicBezTo>
                      <a:pt x="416" y="344"/>
                      <a:pt x="415" y="343"/>
                      <a:pt x="415" y="343"/>
                    </a:cubicBezTo>
                    <a:cubicBezTo>
                      <a:pt x="414" y="343"/>
                      <a:pt x="412" y="342"/>
                      <a:pt x="412" y="344"/>
                    </a:cubicBezTo>
                    <a:cubicBezTo>
                      <a:pt x="412" y="345"/>
                      <a:pt x="412" y="347"/>
                      <a:pt x="411" y="349"/>
                    </a:cubicBezTo>
                    <a:cubicBezTo>
                      <a:pt x="410" y="350"/>
                      <a:pt x="408" y="353"/>
                      <a:pt x="408" y="353"/>
                    </a:cubicBezTo>
                    <a:cubicBezTo>
                      <a:pt x="409" y="353"/>
                      <a:pt x="409" y="355"/>
                      <a:pt x="409" y="356"/>
                    </a:cubicBezTo>
                    <a:cubicBezTo>
                      <a:pt x="408" y="357"/>
                      <a:pt x="407" y="357"/>
                      <a:pt x="407" y="357"/>
                    </a:cubicBezTo>
                    <a:cubicBezTo>
                      <a:pt x="406" y="358"/>
                      <a:pt x="403" y="360"/>
                      <a:pt x="402" y="360"/>
                    </a:cubicBezTo>
                    <a:cubicBezTo>
                      <a:pt x="402" y="361"/>
                      <a:pt x="400" y="362"/>
                      <a:pt x="400" y="362"/>
                    </a:cubicBezTo>
                    <a:cubicBezTo>
                      <a:pt x="399" y="363"/>
                      <a:pt x="399" y="363"/>
                      <a:pt x="399" y="363"/>
                    </a:cubicBezTo>
                    <a:cubicBezTo>
                      <a:pt x="398" y="364"/>
                      <a:pt x="397" y="365"/>
                      <a:pt x="397" y="364"/>
                    </a:cubicBezTo>
                    <a:cubicBezTo>
                      <a:pt x="396" y="363"/>
                      <a:pt x="395" y="361"/>
                      <a:pt x="395" y="361"/>
                    </a:cubicBezTo>
                    <a:cubicBezTo>
                      <a:pt x="394" y="361"/>
                      <a:pt x="393" y="360"/>
                      <a:pt x="393" y="359"/>
                    </a:cubicBezTo>
                    <a:cubicBezTo>
                      <a:pt x="393" y="358"/>
                      <a:pt x="392" y="358"/>
                      <a:pt x="391" y="357"/>
                    </a:cubicBezTo>
                    <a:cubicBezTo>
                      <a:pt x="390" y="357"/>
                      <a:pt x="387" y="356"/>
                      <a:pt x="385" y="355"/>
                    </a:cubicBezTo>
                    <a:cubicBezTo>
                      <a:pt x="383" y="354"/>
                      <a:pt x="382" y="353"/>
                      <a:pt x="382" y="352"/>
                    </a:cubicBezTo>
                    <a:cubicBezTo>
                      <a:pt x="381" y="351"/>
                      <a:pt x="379" y="349"/>
                      <a:pt x="378" y="349"/>
                    </a:cubicBezTo>
                    <a:cubicBezTo>
                      <a:pt x="377" y="349"/>
                      <a:pt x="375" y="349"/>
                      <a:pt x="374" y="348"/>
                    </a:cubicBezTo>
                    <a:cubicBezTo>
                      <a:pt x="373" y="346"/>
                      <a:pt x="373" y="346"/>
                      <a:pt x="372" y="346"/>
                    </a:cubicBezTo>
                    <a:cubicBezTo>
                      <a:pt x="370" y="346"/>
                      <a:pt x="369" y="346"/>
                      <a:pt x="370" y="345"/>
                    </a:cubicBezTo>
                    <a:cubicBezTo>
                      <a:pt x="370" y="344"/>
                      <a:pt x="371" y="343"/>
                      <a:pt x="369" y="342"/>
                    </a:cubicBezTo>
                    <a:cubicBezTo>
                      <a:pt x="367" y="340"/>
                      <a:pt x="364" y="339"/>
                      <a:pt x="363" y="338"/>
                    </a:cubicBezTo>
                    <a:cubicBezTo>
                      <a:pt x="362" y="338"/>
                      <a:pt x="361" y="336"/>
                      <a:pt x="360" y="336"/>
                    </a:cubicBezTo>
                    <a:cubicBezTo>
                      <a:pt x="359" y="336"/>
                      <a:pt x="357" y="336"/>
                      <a:pt x="357" y="334"/>
                    </a:cubicBezTo>
                    <a:cubicBezTo>
                      <a:pt x="357" y="333"/>
                      <a:pt x="356" y="332"/>
                      <a:pt x="355" y="332"/>
                    </a:cubicBezTo>
                    <a:cubicBezTo>
                      <a:pt x="355" y="331"/>
                      <a:pt x="355" y="332"/>
                      <a:pt x="354" y="331"/>
                    </a:cubicBezTo>
                    <a:cubicBezTo>
                      <a:pt x="353" y="331"/>
                      <a:pt x="353" y="330"/>
                      <a:pt x="352" y="329"/>
                    </a:cubicBezTo>
                    <a:cubicBezTo>
                      <a:pt x="351" y="328"/>
                      <a:pt x="350" y="328"/>
                      <a:pt x="350" y="328"/>
                    </a:cubicBezTo>
                    <a:cubicBezTo>
                      <a:pt x="349" y="328"/>
                      <a:pt x="348" y="328"/>
                      <a:pt x="348" y="327"/>
                    </a:cubicBezTo>
                    <a:cubicBezTo>
                      <a:pt x="348" y="327"/>
                      <a:pt x="348" y="325"/>
                      <a:pt x="347" y="326"/>
                    </a:cubicBezTo>
                    <a:cubicBezTo>
                      <a:pt x="345" y="326"/>
                      <a:pt x="345" y="327"/>
                      <a:pt x="343" y="326"/>
                    </a:cubicBezTo>
                    <a:cubicBezTo>
                      <a:pt x="341" y="325"/>
                      <a:pt x="339" y="324"/>
                      <a:pt x="337" y="323"/>
                    </a:cubicBezTo>
                    <a:cubicBezTo>
                      <a:pt x="335" y="323"/>
                      <a:pt x="334" y="322"/>
                      <a:pt x="333" y="322"/>
                    </a:cubicBezTo>
                    <a:cubicBezTo>
                      <a:pt x="332" y="322"/>
                      <a:pt x="331" y="322"/>
                      <a:pt x="330" y="322"/>
                    </a:cubicBezTo>
                    <a:cubicBezTo>
                      <a:pt x="328" y="322"/>
                      <a:pt x="327" y="321"/>
                      <a:pt x="327" y="321"/>
                    </a:cubicBezTo>
                    <a:cubicBezTo>
                      <a:pt x="326" y="321"/>
                      <a:pt x="325" y="321"/>
                      <a:pt x="324" y="321"/>
                    </a:cubicBezTo>
                    <a:cubicBezTo>
                      <a:pt x="323" y="321"/>
                      <a:pt x="322" y="321"/>
                      <a:pt x="322" y="321"/>
                    </a:cubicBezTo>
                    <a:cubicBezTo>
                      <a:pt x="321" y="321"/>
                      <a:pt x="321" y="321"/>
                      <a:pt x="321" y="321"/>
                    </a:cubicBezTo>
                    <a:cubicBezTo>
                      <a:pt x="322" y="324"/>
                      <a:pt x="323" y="325"/>
                      <a:pt x="323" y="326"/>
                    </a:cubicBezTo>
                    <a:cubicBezTo>
                      <a:pt x="323" y="327"/>
                      <a:pt x="323" y="327"/>
                      <a:pt x="324" y="328"/>
                    </a:cubicBezTo>
                    <a:cubicBezTo>
                      <a:pt x="323" y="328"/>
                      <a:pt x="323" y="328"/>
                      <a:pt x="323" y="328"/>
                    </a:cubicBezTo>
                    <a:cubicBezTo>
                      <a:pt x="323" y="328"/>
                      <a:pt x="321" y="330"/>
                      <a:pt x="321" y="331"/>
                    </a:cubicBezTo>
                    <a:cubicBezTo>
                      <a:pt x="321" y="331"/>
                      <a:pt x="320" y="332"/>
                      <a:pt x="320" y="333"/>
                    </a:cubicBezTo>
                    <a:cubicBezTo>
                      <a:pt x="320" y="334"/>
                      <a:pt x="320" y="335"/>
                      <a:pt x="320" y="336"/>
                    </a:cubicBezTo>
                    <a:cubicBezTo>
                      <a:pt x="320" y="337"/>
                      <a:pt x="320" y="337"/>
                      <a:pt x="319" y="339"/>
                    </a:cubicBezTo>
                    <a:cubicBezTo>
                      <a:pt x="318" y="340"/>
                      <a:pt x="317" y="342"/>
                      <a:pt x="318" y="343"/>
                    </a:cubicBezTo>
                    <a:cubicBezTo>
                      <a:pt x="318" y="345"/>
                      <a:pt x="318" y="345"/>
                      <a:pt x="317" y="346"/>
                    </a:cubicBezTo>
                    <a:cubicBezTo>
                      <a:pt x="317" y="347"/>
                      <a:pt x="318" y="349"/>
                      <a:pt x="319" y="349"/>
                    </a:cubicBezTo>
                    <a:cubicBezTo>
                      <a:pt x="320" y="350"/>
                      <a:pt x="321" y="349"/>
                      <a:pt x="321" y="350"/>
                    </a:cubicBezTo>
                    <a:cubicBezTo>
                      <a:pt x="320" y="352"/>
                      <a:pt x="320" y="355"/>
                      <a:pt x="320" y="356"/>
                    </a:cubicBezTo>
                    <a:cubicBezTo>
                      <a:pt x="320" y="358"/>
                      <a:pt x="320" y="361"/>
                      <a:pt x="321" y="361"/>
                    </a:cubicBezTo>
                    <a:cubicBezTo>
                      <a:pt x="321" y="361"/>
                      <a:pt x="322" y="361"/>
                      <a:pt x="322" y="362"/>
                    </a:cubicBezTo>
                    <a:cubicBezTo>
                      <a:pt x="322" y="364"/>
                      <a:pt x="320" y="366"/>
                      <a:pt x="321" y="367"/>
                    </a:cubicBezTo>
                    <a:cubicBezTo>
                      <a:pt x="322" y="368"/>
                      <a:pt x="322" y="368"/>
                      <a:pt x="323" y="368"/>
                    </a:cubicBezTo>
                    <a:cubicBezTo>
                      <a:pt x="324" y="368"/>
                      <a:pt x="324" y="369"/>
                      <a:pt x="324" y="369"/>
                    </a:cubicBezTo>
                    <a:cubicBezTo>
                      <a:pt x="323" y="370"/>
                      <a:pt x="323" y="371"/>
                      <a:pt x="323" y="372"/>
                    </a:cubicBezTo>
                    <a:cubicBezTo>
                      <a:pt x="323" y="373"/>
                      <a:pt x="323" y="376"/>
                      <a:pt x="323" y="376"/>
                    </a:cubicBezTo>
                    <a:cubicBezTo>
                      <a:pt x="323" y="376"/>
                      <a:pt x="316" y="379"/>
                      <a:pt x="316" y="379"/>
                    </a:cubicBezTo>
                    <a:cubicBezTo>
                      <a:pt x="315" y="379"/>
                      <a:pt x="314" y="379"/>
                      <a:pt x="313" y="378"/>
                    </a:cubicBezTo>
                    <a:cubicBezTo>
                      <a:pt x="312" y="377"/>
                      <a:pt x="312" y="377"/>
                      <a:pt x="311" y="377"/>
                    </a:cubicBezTo>
                    <a:cubicBezTo>
                      <a:pt x="310" y="377"/>
                      <a:pt x="310" y="376"/>
                      <a:pt x="309" y="376"/>
                    </a:cubicBezTo>
                    <a:cubicBezTo>
                      <a:pt x="308" y="375"/>
                      <a:pt x="307" y="374"/>
                      <a:pt x="306" y="374"/>
                    </a:cubicBezTo>
                    <a:cubicBezTo>
                      <a:pt x="305" y="373"/>
                      <a:pt x="305" y="373"/>
                      <a:pt x="305" y="373"/>
                    </a:cubicBezTo>
                    <a:cubicBezTo>
                      <a:pt x="305" y="373"/>
                      <a:pt x="306" y="378"/>
                      <a:pt x="306" y="378"/>
                    </a:cubicBezTo>
                    <a:cubicBezTo>
                      <a:pt x="305" y="378"/>
                      <a:pt x="305" y="377"/>
                      <a:pt x="304" y="377"/>
                    </a:cubicBezTo>
                    <a:cubicBezTo>
                      <a:pt x="303" y="377"/>
                      <a:pt x="302" y="378"/>
                      <a:pt x="302" y="379"/>
                    </a:cubicBezTo>
                    <a:cubicBezTo>
                      <a:pt x="303" y="380"/>
                      <a:pt x="305" y="380"/>
                      <a:pt x="304" y="382"/>
                    </a:cubicBezTo>
                    <a:cubicBezTo>
                      <a:pt x="303" y="383"/>
                      <a:pt x="301" y="383"/>
                      <a:pt x="300" y="382"/>
                    </a:cubicBezTo>
                    <a:cubicBezTo>
                      <a:pt x="298" y="382"/>
                      <a:pt x="298" y="382"/>
                      <a:pt x="297" y="382"/>
                    </a:cubicBezTo>
                    <a:cubicBezTo>
                      <a:pt x="296" y="382"/>
                      <a:pt x="295" y="383"/>
                      <a:pt x="295" y="383"/>
                    </a:cubicBezTo>
                    <a:cubicBezTo>
                      <a:pt x="294" y="384"/>
                      <a:pt x="294" y="384"/>
                      <a:pt x="295" y="384"/>
                    </a:cubicBezTo>
                    <a:cubicBezTo>
                      <a:pt x="296" y="385"/>
                      <a:pt x="297" y="386"/>
                      <a:pt x="297" y="387"/>
                    </a:cubicBezTo>
                    <a:cubicBezTo>
                      <a:pt x="297" y="387"/>
                      <a:pt x="296" y="390"/>
                      <a:pt x="296" y="390"/>
                    </a:cubicBezTo>
                    <a:cubicBezTo>
                      <a:pt x="296" y="390"/>
                      <a:pt x="291" y="394"/>
                      <a:pt x="291" y="396"/>
                    </a:cubicBezTo>
                    <a:cubicBezTo>
                      <a:pt x="291" y="398"/>
                      <a:pt x="292" y="399"/>
                      <a:pt x="293" y="401"/>
                    </a:cubicBezTo>
                    <a:cubicBezTo>
                      <a:pt x="293" y="403"/>
                      <a:pt x="293" y="407"/>
                      <a:pt x="293" y="407"/>
                    </a:cubicBezTo>
                    <a:cubicBezTo>
                      <a:pt x="293" y="407"/>
                      <a:pt x="279" y="401"/>
                      <a:pt x="277" y="401"/>
                    </a:cubicBezTo>
                    <a:cubicBezTo>
                      <a:pt x="276" y="400"/>
                      <a:pt x="274" y="400"/>
                      <a:pt x="273" y="401"/>
                    </a:cubicBezTo>
                    <a:cubicBezTo>
                      <a:pt x="272" y="401"/>
                      <a:pt x="270" y="402"/>
                      <a:pt x="270" y="403"/>
                    </a:cubicBezTo>
                    <a:cubicBezTo>
                      <a:pt x="269" y="404"/>
                      <a:pt x="267" y="408"/>
                      <a:pt x="267" y="409"/>
                    </a:cubicBezTo>
                    <a:cubicBezTo>
                      <a:pt x="267" y="410"/>
                      <a:pt x="268" y="411"/>
                      <a:pt x="267" y="411"/>
                    </a:cubicBezTo>
                    <a:cubicBezTo>
                      <a:pt x="266" y="411"/>
                      <a:pt x="266" y="411"/>
                      <a:pt x="265" y="411"/>
                    </a:cubicBezTo>
                    <a:cubicBezTo>
                      <a:pt x="265" y="411"/>
                      <a:pt x="264" y="412"/>
                      <a:pt x="264" y="411"/>
                    </a:cubicBezTo>
                    <a:cubicBezTo>
                      <a:pt x="263" y="410"/>
                      <a:pt x="264" y="409"/>
                      <a:pt x="262" y="409"/>
                    </a:cubicBezTo>
                    <a:cubicBezTo>
                      <a:pt x="261" y="409"/>
                      <a:pt x="261" y="409"/>
                      <a:pt x="261" y="409"/>
                    </a:cubicBezTo>
                    <a:cubicBezTo>
                      <a:pt x="261" y="410"/>
                      <a:pt x="261" y="411"/>
                      <a:pt x="260" y="411"/>
                    </a:cubicBezTo>
                    <a:cubicBezTo>
                      <a:pt x="259" y="411"/>
                      <a:pt x="258" y="409"/>
                      <a:pt x="257" y="409"/>
                    </a:cubicBezTo>
                    <a:cubicBezTo>
                      <a:pt x="257" y="409"/>
                      <a:pt x="257" y="408"/>
                      <a:pt x="255" y="408"/>
                    </a:cubicBezTo>
                    <a:cubicBezTo>
                      <a:pt x="254" y="407"/>
                      <a:pt x="253" y="407"/>
                      <a:pt x="253" y="407"/>
                    </a:cubicBezTo>
                    <a:cubicBezTo>
                      <a:pt x="252" y="407"/>
                      <a:pt x="251" y="406"/>
                      <a:pt x="251" y="407"/>
                    </a:cubicBezTo>
                    <a:cubicBezTo>
                      <a:pt x="250" y="408"/>
                      <a:pt x="250" y="408"/>
                      <a:pt x="249" y="407"/>
                    </a:cubicBezTo>
                    <a:cubicBezTo>
                      <a:pt x="248" y="406"/>
                      <a:pt x="247" y="404"/>
                      <a:pt x="245" y="403"/>
                    </a:cubicBezTo>
                    <a:cubicBezTo>
                      <a:pt x="244" y="402"/>
                      <a:pt x="242" y="401"/>
                      <a:pt x="241" y="400"/>
                    </a:cubicBezTo>
                    <a:cubicBezTo>
                      <a:pt x="241" y="398"/>
                      <a:pt x="240" y="396"/>
                      <a:pt x="239" y="396"/>
                    </a:cubicBezTo>
                    <a:cubicBezTo>
                      <a:pt x="237" y="397"/>
                      <a:pt x="237" y="397"/>
                      <a:pt x="236" y="396"/>
                    </a:cubicBezTo>
                    <a:cubicBezTo>
                      <a:pt x="236" y="395"/>
                      <a:pt x="236" y="390"/>
                      <a:pt x="235" y="390"/>
                    </a:cubicBezTo>
                    <a:cubicBezTo>
                      <a:pt x="233" y="390"/>
                      <a:pt x="232" y="390"/>
                      <a:pt x="231" y="389"/>
                    </a:cubicBezTo>
                    <a:cubicBezTo>
                      <a:pt x="230" y="388"/>
                      <a:pt x="228" y="388"/>
                      <a:pt x="228" y="387"/>
                    </a:cubicBezTo>
                    <a:cubicBezTo>
                      <a:pt x="227" y="385"/>
                      <a:pt x="227" y="385"/>
                      <a:pt x="226" y="385"/>
                    </a:cubicBezTo>
                    <a:cubicBezTo>
                      <a:pt x="225" y="385"/>
                      <a:pt x="224" y="386"/>
                      <a:pt x="224" y="387"/>
                    </a:cubicBezTo>
                    <a:cubicBezTo>
                      <a:pt x="224" y="388"/>
                      <a:pt x="224" y="388"/>
                      <a:pt x="223" y="388"/>
                    </a:cubicBezTo>
                    <a:cubicBezTo>
                      <a:pt x="223" y="388"/>
                      <a:pt x="222" y="388"/>
                      <a:pt x="222" y="389"/>
                    </a:cubicBezTo>
                    <a:cubicBezTo>
                      <a:pt x="221" y="389"/>
                      <a:pt x="220" y="390"/>
                      <a:pt x="219" y="390"/>
                    </a:cubicBezTo>
                    <a:cubicBezTo>
                      <a:pt x="218" y="390"/>
                      <a:pt x="218" y="389"/>
                      <a:pt x="217" y="390"/>
                    </a:cubicBezTo>
                    <a:cubicBezTo>
                      <a:pt x="217" y="390"/>
                      <a:pt x="214" y="392"/>
                      <a:pt x="214" y="392"/>
                    </a:cubicBezTo>
                    <a:cubicBezTo>
                      <a:pt x="213" y="393"/>
                      <a:pt x="212" y="394"/>
                      <a:pt x="212" y="393"/>
                    </a:cubicBezTo>
                    <a:cubicBezTo>
                      <a:pt x="212" y="392"/>
                      <a:pt x="212" y="391"/>
                      <a:pt x="211" y="391"/>
                    </a:cubicBezTo>
                    <a:cubicBezTo>
                      <a:pt x="211" y="391"/>
                      <a:pt x="209" y="394"/>
                      <a:pt x="208" y="393"/>
                    </a:cubicBezTo>
                    <a:cubicBezTo>
                      <a:pt x="207" y="392"/>
                      <a:pt x="208" y="391"/>
                      <a:pt x="207" y="391"/>
                    </a:cubicBezTo>
                    <a:cubicBezTo>
                      <a:pt x="205" y="391"/>
                      <a:pt x="204" y="392"/>
                      <a:pt x="203" y="392"/>
                    </a:cubicBezTo>
                    <a:cubicBezTo>
                      <a:pt x="202" y="391"/>
                      <a:pt x="202" y="391"/>
                      <a:pt x="201" y="391"/>
                    </a:cubicBezTo>
                    <a:cubicBezTo>
                      <a:pt x="200" y="391"/>
                      <a:pt x="199" y="389"/>
                      <a:pt x="198" y="390"/>
                    </a:cubicBezTo>
                    <a:cubicBezTo>
                      <a:pt x="197" y="390"/>
                      <a:pt x="196" y="392"/>
                      <a:pt x="195" y="391"/>
                    </a:cubicBezTo>
                    <a:cubicBezTo>
                      <a:pt x="194" y="390"/>
                      <a:pt x="193" y="388"/>
                      <a:pt x="193" y="388"/>
                    </a:cubicBezTo>
                    <a:cubicBezTo>
                      <a:pt x="192" y="388"/>
                      <a:pt x="191" y="389"/>
                      <a:pt x="191" y="387"/>
                    </a:cubicBezTo>
                    <a:cubicBezTo>
                      <a:pt x="191" y="386"/>
                      <a:pt x="191" y="384"/>
                      <a:pt x="190" y="383"/>
                    </a:cubicBezTo>
                    <a:cubicBezTo>
                      <a:pt x="189" y="382"/>
                      <a:pt x="188" y="382"/>
                      <a:pt x="187" y="381"/>
                    </a:cubicBezTo>
                    <a:cubicBezTo>
                      <a:pt x="187" y="380"/>
                      <a:pt x="186" y="379"/>
                      <a:pt x="185" y="380"/>
                    </a:cubicBezTo>
                    <a:cubicBezTo>
                      <a:pt x="183" y="381"/>
                      <a:pt x="182" y="380"/>
                      <a:pt x="182" y="380"/>
                    </a:cubicBezTo>
                    <a:cubicBezTo>
                      <a:pt x="181" y="379"/>
                      <a:pt x="180" y="379"/>
                      <a:pt x="179" y="379"/>
                    </a:cubicBezTo>
                    <a:cubicBezTo>
                      <a:pt x="179" y="378"/>
                      <a:pt x="177" y="379"/>
                      <a:pt x="176" y="378"/>
                    </a:cubicBezTo>
                    <a:cubicBezTo>
                      <a:pt x="176" y="377"/>
                      <a:pt x="175" y="377"/>
                      <a:pt x="174" y="377"/>
                    </a:cubicBezTo>
                    <a:cubicBezTo>
                      <a:pt x="172" y="377"/>
                      <a:pt x="173" y="378"/>
                      <a:pt x="171" y="378"/>
                    </a:cubicBezTo>
                    <a:cubicBezTo>
                      <a:pt x="170" y="378"/>
                      <a:pt x="169" y="378"/>
                      <a:pt x="169" y="379"/>
                    </a:cubicBezTo>
                    <a:cubicBezTo>
                      <a:pt x="169" y="379"/>
                      <a:pt x="167" y="380"/>
                      <a:pt x="165" y="380"/>
                    </a:cubicBezTo>
                    <a:cubicBezTo>
                      <a:pt x="164" y="380"/>
                      <a:pt x="159" y="379"/>
                      <a:pt x="158" y="379"/>
                    </a:cubicBezTo>
                    <a:cubicBezTo>
                      <a:pt x="157" y="379"/>
                      <a:pt x="154" y="379"/>
                      <a:pt x="153" y="379"/>
                    </a:cubicBezTo>
                    <a:cubicBezTo>
                      <a:pt x="152" y="379"/>
                      <a:pt x="150" y="380"/>
                      <a:pt x="150" y="380"/>
                    </a:cubicBezTo>
                    <a:cubicBezTo>
                      <a:pt x="149" y="380"/>
                      <a:pt x="148" y="380"/>
                      <a:pt x="147" y="381"/>
                    </a:cubicBezTo>
                    <a:cubicBezTo>
                      <a:pt x="146" y="381"/>
                      <a:pt x="146" y="381"/>
                      <a:pt x="146" y="381"/>
                    </a:cubicBezTo>
                    <a:cubicBezTo>
                      <a:pt x="144" y="380"/>
                      <a:pt x="144" y="380"/>
                      <a:pt x="144" y="380"/>
                    </a:cubicBezTo>
                    <a:cubicBezTo>
                      <a:pt x="144" y="380"/>
                      <a:pt x="145" y="375"/>
                      <a:pt x="144" y="372"/>
                    </a:cubicBezTo>
                    <a:cubicBezTo>
                      <a:pt x="142" y="370"/>
                      <a:pt x="141" y="363"/>
                      <a:pt x="141" y="363"/>
                    </a:cubicBezTo>
                    <a:cubicBezTo>
                      <a:pt x="139" y="352"/>
                      <a:pt x="139" y="352"/>
                      <a:pt x="139" y="352"/>
                    </a:cubicBezTo>
                    <a:cubicBezTo>
                      <a:pt x="137" y="343"/>
                      <a:pt x="137" y="343"/>
                      <a:pt x="137" y="343"/>
                    </a:cubicBezTo>
                    <a:cubicBezTo>
                      <a:pt x="137" y="343"/>
                      <a:pt x="135" y="344"/>
                      <a:pt x="134" y="343"/>
                    </a:cubicBezTo>
                    <a:cubicBezTo>
                      <a:pt x="132" y="343"/>
                      <a:pt x="131" y="343"/>
                      <a:pt x="129" y="343"/>
                    </a:cubicBezTo>
                    <a:cubicBezTo>
                      <a:pt x="127" y="343"/>
                      <a:pt x="111" y="343"/>
                      <a:pt x="109" y="343"/>
                    </a:cubicBezTo>
                    <a:cubicBezTo>
                      <a:pt x="108" y="344"/>
                      <a:pt x="107" y="345"/>
                      <a:pt x="106" y="344"/>
                    </a:cubicBezTo>
                    <a:cubicBezTo>
                      <a:pt x="105" y="343"/>
                      <a:pt x="103" y="343"/>
                      <a:pt x="102" y="343"/>
                    </a:cubicBezTo>
                    <a:cubicBezTo>
                      <a:pt x="101" y="343"/>
                      <a:pt x="96" y="340"/>
                      <a:pt x="95" y="336"/>
                    </a:cubicBezTo>
                    <a:cubicBezTo>
                      <a:pt x="94" y="333"/>
                      <a:pt x="95" y="333"/>
                      <a:pt x="96" y="333"/>
                    </a:cubicBezTo>
                    <a:cubicBezTo>
                      <a:pt x="97" y="333"/>
                      <a:pt x="104" y="334"/>
                      <a:pt x="104" y="334"/>
                    </a:cubicBezTo>
                    <a:cubicBezTo>
                      <a:pt x="104" y="330"/>
                      <a:pt x="104" y="330"/>
                      <a:pt x="104" y="330"/>
                    </a:cubicBezTo>
                    <a:cubicBezTo>
                      <a:pt x="101" y="330"/>
                      <a:pt x="101" y="330"/>
                      <a:pt x="101" y="330"/>
                    </a:cubicBezTo>
                    <a:cubicBezTo>
                      <a:pt x="94" y="324"/>
                      <a:pt x="94" y="324"/>
                      <a:pt x="94" y="324"/>
                    </a:cubicBezTo>
                    <a:cubicBezTo>
                      <a:pt x="94" y="324"/>
                      <a:pt x="77" y="322"/>
                      <a:pt x="76" y="322"/>
                    </a:cubicBezTo>
                    <a:cubicBezTo>
                      <a:pt x="75" y="322"/>
                      <a:pt x="73" y="322"/>
                      <a:pt x="72" y="322"/>
                    </a:cubicBezTo>
                    <a:cubicBezTo>
                      <a:pt x="71" y="322"/>
                      <a:pt x="70" y="323"/>
                      <a:pt x="69" y="323"/>
                    </a:cubicBezTo>
                    <a:cubicBezTo>
                      <a:pt x="68" y="322"/>
                      <a:pt x="66" y="322"/>
                      <a:pt x="65" y="322"/>
                    </a:cubicBezTo>
                    <a:cubicBezTo>
                      <a:pt x="64" y="323"/>
                      <a:pt x="63" y="323"/>
                      <a:pt x="61" y="323"/>
                    </a:cubicBezTo>
                    <a:cubicBezTo>
                      <a:pt x="60" y="322"/>
                      <a:pt x="57" y="320"/>
                      <a:pt x="57" y="320"/>
                    </a:cubicBezTo>
                    <a:cubicBezTo>
                      <a:pt x="56" y="320"/>
                      <a:pt x="56" y="319"/>
                      <a:pt x="56" y="319"/>
                    </a:cubicBezTo>
                    <a:cubicBezTo>
                      <a:pt x="56" y="318"/>
                      <a:pt x="58" y="309"/>
                      <a:pt x="58" y="308"/>
                    </a:cubicBezTo>
                    <a:cubicBezTo>
                      <a:pt x="58" y="307"/>
                      <a:pt x="57" y="306"/>
                      <a:pt x="57" y="305"/>
                    </a:cubicBezTo>
                    <a:cubicBezTo>
                      <a:pt x="57" y="305"/>
                      <a:pt x="56" y="304"/>
                      <a:pt x="55" y="303"/>
                    </a:cubicBezTo>
                    <a:cubicBezTo>
                      <a:pt x="54" y="303"/>
                      <a:pt x="54" y="302"/>
                      <a:pt x="54" y="301"/>
                    </a:cubicBezTo>
                    <a:cubicBezTo>
                      <a:pt x="55" y="300"/>
                      <a:pt x="55" y="299"/>
                      <a:pt x="55" y="298"/>
                    </a:cubicBezTo>
                    <a:cubicBezTo>
                      <a:pt x="56" y="298"/>
                      <a:pt x="56" y="298"/>
                      <a:pt x="55" y="297"/>
                    </a:cubicBezTo>
                    <a:cubicBezTo>
                      <a:pt x="55" y="297"/>
                      <a:pt x="54" y="295"/>
                      <a:pt x="53" y="296"/>
                    </a:cubicBezTo>
                    <a:cubicBezTo>
                      <a:pt x="51" y="297"/>
                      <a:pt x="50" y="298"/>
                      <a:pt x="50" y="298"/>
                    </a:cubicBezTo>
                    <a:cubicBezTo>
                      <a:pt x="49" y="298"/>
                      <a:pt x="48" y="298"/>
                      <a:pt x="48" y="298"/>
                    </a:cubicBezTo>
                    <a:cubicBezTo>
                      <a:pt x="47" y="297"/>
                      <a:pt x="46" y="297"/>
                      <a:pt x="45" y="297"/>
                    </a:cubicBezTo>
                    <a:cubicBezTo>
                      <a:pt x="44" y="298"/>
                      <a:pt x="44" y="298"/>
                      <a:pt x="43" y="297"/>
                    </a:cubicBezTo>
                    <a:cubicBezTo>
                      <a:pt x="43" y="296"/>
                      <a:pt x="43" y="295"/>
                      <a:pt x="42" y="295"/>
                    </a:cubicBezTo>
                    <a:cubicBezTo>
                      <a:pt x="40" y="295"/>
                      <a:pt x="37" y="296"/>
                      <a:pt x="37" y="297"/>
                    </a:cubicBezTo>
                    <a:cubicBezTo>
                      <a:pt x="37" y="297"/>
                      <a:pt x="37" y="297"/>
                      <a:pt x="36" y="297"/>
                    </a:cubicBezTo>
                    <a:cubicBezTo>
                      <a:pt x="35" y="297"/>
                      <a:pt x="35" y="297"/>
                      <a:pt x="34" y="297"/>
                    </a:cubicBezTo>
                    <a:cubicBezTo>
                      <a:pt x="33" y="297"/>
                      <a:pt x="33" y="297"/>
                      <a:pt x="32" y="297"/>
                    </a:cubicBezTo>
                    <a:cubicBezTo>
                      <a:pt x="31" y="297"/>
                      <a:pt x="29" y="297"/>
                      <a:pt x="28" y="297"/>
                    </a:cubicBezTo>
                    <a:cubicBezTo>
                      <a:pt x="27" y="297"/>
                      <a:pt x="26" y="297"/>
                      <a:pt x="25" y="297"/>
                    </a:cubicBezTo>
                    <a:cubicBezTo>
                      <a:pt x="24" y="298"/>
                      <a:pt x="22" y="298"/>
                      <a:pt x="22" y="298"/>
                    </a:cubicBezTo>
                    <a:cubicBezTo>
                      <a:pt x="21" y="297"/>
                      <a:pt x="21" y="297"/>
                      <a:pt x="20" y="297"/>
                    </a:cubicBezTo>
                    <a:cubicBezTo>
                      <a:pt x="19" y="297"/>
                      <a:pt x="18" y="297"/>
                      <a:pt x="17" y="297"/>
                    </a:cubicBezTo>
                    <a:cubicBezTo>
                      <a:pt x="16" y="297"/>
                      <a:pt x="14" y="297"/>
                      <a:pt x="14" y="297"/>
                    </a:cubicBezTo>
                    <a:cubicBezTo>
                      <a:pt x="13" y="298"/>
                      <a:pt x="14" y="298"/>
                      <a:pt x="13" y="298"/>
                    </a:cubicBezTo>
                    <a:cubicBezTo>
                      <a:pt x="11" y="298"/>
                      <a:pt x="10" y="297"/>
                      <a:pt x="9" y="298"/>
                    </a:cubicBezTo>
                    <a:cubicBezTo>
                      <a:pt x="9" y="298"/>
                      <a:pt x="8" y="299"/>
                      <a:pt x="8" y="300"/>
                    </a:cubicBezTo>
                    <a:cubicBezTo>
                      <a:pt x="7" y="301"/>
                      <a:pt x="8" y="302"/>
                      <a:pt x="7" y="302"/>
                    </a:cubicBezTo>
                    <a:cubicBezTo>
                      <a:pt x="6" y="302"/>
                      <a:pt x="5" y="301"/>
                      <a:pt x="5" y="302"/>
                    </a:cubicBezTo>
                    <a:cubicBezTo>
                      <a:pt x="4" y="302"/>
                      <a:pt x="4" y="302"/>
                      <a:pt x="3" y="302"/>
                    </a:cubicBezTo>
                    <a:cubicBezTo>
                      <a:pt x="4" y="302"/>
                      <a:pt x="4" y="302"/>
                      <a:pt x="4" y="302"/>
                    </a:cubicBezTo>
                    <a:cubicBezTo>
                      <a:pt x="4" y="302"/>
                      <a:pt x="3" y="301"/>
                      <a:pt x="3" y="301"/>
                    </a:cubicBezTo>
                    <a:cubicBezTo>
                      <a:pt x="3" y="300"/>
                      <a:pt x="2" y="300"/>
                      <a:pt x="1" y="300"/>
                    </a:cubicBezTo>
                    <a:cubicBezTo>
                      <a:pt x="1" y="300"/>
                      <a:pt x="0" y="300"/>
                      <a:pt x="0" y="299"/>
                    </a:cubicBezTo>
                    <a:cubicBezTo>
                      <a:pt x="0" y="298"/>
                      <a:pt x="0" y="297"/>
                      <a:pt x="1" y="297"/>
                    </a:cubicBezTo>
                    <a:cubicBezTo>
                      <a:pt x="2" y="296"/>
                      <a:pt x="1" y="295"/>
                      <a:pt x="1" y="293"/>
                    </a:cubicBezTo>
                    <a:cubicBezTo>
                      <a:pt x="0" y="292"/>
                      <a:pt x="0" y="289"/>
                      <a:pt x="1" y="288"/>
                    </a:cubicBezTo>
                    <a:cubicBezTo>
                      <a:pt x="1" y="287"/>
                      <a:pt x="1" y="286"/>
                      <a:pt x="1" y="285"/>
                    </a:cubicBezTo>
                    <a:cubicBezTo>
                      <a:pt x="1" y="283"/>
                      <a:pt x="2" y="283"/>
                      <a:pt x="3" y="282"/>
                    </a:cubicBezTo>
                    <a:cubicBezTo>
                      <a:pt x="3" y="282"/>
                      <a:pt x="6" y="280"/>
                      <a:pt x="6" y="280"/>
                    </a:cubicBezTo>
                    <a:cubicBezTo>
                      <a:pt x="16" y="273"/>
                      <a:pt x="16" y="273"/>
                      <a:pt x="16" y="273"/>
                    </a:cubicBezTo>
                    <a:cubicBezTo>
                      <a:pt x="25" y="261"/>
                      <a:pt x="25" y="261"/>
                      <a:pt x="25" y="261"/>
                    </a:cubicBezTo>
                    <a:cubicBezTo>
                      <a:pt x="26" y="261"/>
                      <a:pt x="29" y="253"/>
                      <a:pt x="31" y="247"/>
                    </a:cubicBezTo>
                    <a:cubicBezTo>
                      <a:pt x="33" y="242"/>
                      <a:pt x="35" y="236"/>
                      <a:pt x="37" y="229"/>
                    </a:cubicBezTo>
                    <a:cubicBezTo>
                      <a:pt x="40" y="218"/>
                      <a:pt x="43" y="206"/>
                      <a:pt x="43" y="206"/>
                    </a:cubicBezTo>
                    <a:cubicBezTo>
                      <a:pt x="53" y="193"/>
                      <a:pt x="53" y="193"/>
                      <a:pt x="53" y="193"/>
                    </a:cubicBezTo>
                    <a:cubicBezTo>
                      <a:pt x="57" y="170"/>
                      <a:pt x="57" y="170"/>
                      <a:pt x="57" y="170"/>
                    </a:cubicBezTo>
                    <a:cubicBezTo>
                      <a:pt x="96" y="168"/>
                      <a:pt x="96" y="168"/>
                      <a:pt x="96" y="168"/>
                    </a:cubicBezTo>
                    <a:cubicBezTo>
                      <a:pt x="114" y="168"/>
                      <a:pt x="114" y="168"/>
                      <a:pt x="114" y="168"/>
                    </a:cubicBezTo>
                    <a:cubicBezTo>
                      <a:pt x="120" y="157"/>
                      <a:pt x="120" y="157"/>
                      <a:pt x="120" y="157"/>
                    </a:cubicBezTo>
                    <a:cubicBezTo>
                      <a:pt x="120" y="150"/>
                      <a:pt x="120" y="150"/>
                      <a:pt x="120" y="150"/>
                    </a:cubicBezTo>
                    <a:cubicBezTo>
                      <a:pt x="120" y="150"/>
                      <a:pt x="129" y="140"/>
                      <a:pt x="135" y="132"/>
                    </a:cubicBezTo>
                    <a:cubicBezTo>
                      <a:pt x="137" y="129"/>
                      <a:pt x="144" y="122"/>
                      <a:pt x="150" y="117"/>
                    </a:cubicBezTo>
                    <a:cubicBezTo>
                      <a:pt x="161" y="108"/>
                      <a:pt x="176" y="99"/>
                      <a:pt x="176" y="99"/>
                    </a:cubicBezTo>
                    <a:cubicBezTo>
                      <a:pt x="190" y="98"/>
                      <a:pt x="190" y="98"/>
                      <a:pt x="190" y="98"/>
                    </a:cubicBezTo>
                    <a:cubicBezTo>
                      <a:pt x="195" y="91"/>
                      <a:pt x="195" y="91"/>
                      <a:pt x="195" y="91"/>
                    </a:cubicBezTo>
                    <a:cubicBezTo>
                      <a:pt x="199" y="87"/>
                      <a:pt x="199" y="87"/>
                      <a:pt x="199" y="87"/>
                    </a:cubicBezTo>
                    <a:cubicBezTo>
                      <a:pt x="199" y="87"/>
                      <a:pt x="203" y="85"/>
                      <a:pt x="206" y="83"/>
                    </a:cubicBezTo>
                    <a:cubicBezTo>
                      <a:pt x="208" y="83"/>
                      <a:pt x="209" y="83"/>
                      <a:pt x="210" y="82"/>
                    </a:cubicBezTo>
                    <a:cubicBezTo>
                      <a:pt x="214" y="81"/>
                      <a:pt x="217" y="79"/>
                      <a:pt x="218" y="80"/>
                    </a:cubicBezTo>
                    <a:cubicBezTo>
                      <a:pt x="218" y="80"/>
                      <a:pt x="220" y="83"/>
                      <a:pt x="221" y="86"/>
                    </a:cubicBezTo>
                    <a:cubicBezTo>
                      <a:pt x="222" y="89"/>
                      <a:pt x="223" y="91"/>
                      <a:pt x="224" y="94"/>
                    </a:cubicBezTo>
                    <a:cubicBezTo>
                      <a:pt x="225" y="97"/>
                      <a:pt x="228" y="99"/>
                      <a:pt x="228" y="99"/>
                    </a:cubicBezTo>
                    <a:cubicBezTo>
                      <a:pt x="228" y="99"/>
                      <a:pt x="228" y="100"/>
                      <a:pt x="229" y="95"/>
                    </a:cubicBezTo>
                    <a:cubicBezTo>
                      <a:pt x="230" y="94"/>
                      <a:pt x="230" y="92"/>
                      <a:pt x="232" y="91"/>
                    </a:cubicBezTo>
                    <a:cubicBezTo>
                      <a:pt x="234" y="89"/>
                      <a:pt x="238" y="87"/>
                      <a:pt x="241" y="84"/>
                    </a:cubicBezTo>
                    <a:cubicBezTo>
                      <a:pt x="246" y="81"/>
                      <a:pt x="251" y="78"/>
                      <a:pt x="257" y="78"/>
                    </a:cubicBezTo>
                    <a:cubicBezTo>
                      <a:pt x="261" y="78"/>
                      <a:pt x="264" y="78"/>
                      <a:pt x="267" y="77"/>
                    </a:cubicBezTo>
                    <a:cubicBezTo>
                      <a:pt x="270" y="77"/>
                      <a:pt x="271" y="76"/>
                      <a:pt x="273" y="75"/>
                    </a:cubicBezTo>
                    <a:cubicBezTo>
                      <a:pt x="279" y="72"/>
                      <a:pt x="285" y="69"/>
                      <a:pt x="286" y="66"/>
                    </a:cubicBezTo>
                    <a:cubicBezTo>
                      <a:pt x="290" y="60"/>
                      <a:pt x="285" y="52"/>
                      <a:pt x="285" y="52"/>
                    </a:cubicBezTo>
                    <a:cubicBezTo>
                      <a:pt x="292" y="46"/>
                      <a:pt x="292" y="46"/>
                      <a:pt x="292" y="46"/>
                    </a:cubicBezTo>
                    <a:cubicBezTo>
                      <a:pt x="284" y="36"/>
                      <a:pt x="284" y="36"/>
                      <a:pt x="284" y="36"/>
                    </a:cubicBezTo>
                    <a:cubicBezTo>
                      <a:pt x="284" y="33"/>
                      <a:pt x="284" y="33"/>
                      <a:pt x="284" y="33"/>
                    </a:cubicBezTo>
                    <a:cubicBezTo>
                      <a:pt x="286" y="28"/>
                      <a:pt x="286" y="28"/>
                      <a:pt x="286" y="28"/>
                    </a:cubicBezTo>
                    <a:cubicBezTo>
                      <a:pt x="281" y="25"/>
                      <a:pt x="281" y="25"/>
                      <a:pt x="281" y="25"/>
                    </a:cubicBezTo>
                    <a:cubicBezTo>
                      <a:pt x="284" y="22"/>
                      <a:pt x="284" y="22"/>
                      <a:pt x="284" y="22"/>
                    </a:cubicBezTo>
                    <a:cubicBezTo>
                      <a:pt x="285" y="16"/>
                      <a:pt x="285" y="16"/>
                      <a:pt x="285" y="16"/>
                    </a:cubicBezTo>
                    <a:cubicBezTo>
                      <a:pt x="288" y="14"/>
                      <a:pt x="288" y="14"/>
                      <a:pt x="288" y="14"/>
                    </a:cubicBezTo>
                    <a:cubicBezTo>
                      <a:pt x="290" y="11"/>
                      <a:pt x="290" y="11"/>
                      <a:pt x="290" y="11"/>
                    </a:cubicBezTo>
                    <a:cubicBezTo>
                      <a:pt x="296" y="9"/>
                      <a:pt x="296" y="9"/>
                      <a:pt x="296" y="9"/>
                    </a:cubicBezTo>
                    <a:cubicBezTo>
                      <a:pt x="310" y="2"/>
                      <a:pt x="310" y="2"/>
                      <a:pt x="310" y="2"/>
                    </a:cubicBezTo>
                    <a:cubicBezTo>
                      <a:pt x="310" y="2"/>
                      <a:pt x="324" y="1"/>
                      <a:pt x="329" y="1"/>
                    </a:cubicBezTo>
                    <a:cubicBezTo>
                      <a:pt x="335" y="2"/>
                      <a:pt x="342" y="2"/>
                      <a:pt x="345" y="2"/>
                    </a:cubicBezTo>
                    <a:cubicBezTo>
                      <a:pt x="349" y="3"/>
                      <a:pt x="352" y="2"/>
                      <a:pt x="356" y="1"/>
                    </a:cubicBezTo>
                    <a:cubicBezTo>
                      <a:pt x="359" y="1"/>
                      <a:pt x="363" y="0"/>
                      <a:pt x="363" y="0"/>
                    </a:cubicBezTo>
                    <a:close/>
                  </a:path>
                </a:pathLst>
              </a:custGeom>
              <a:grpFill/>
              <a:ln w="6350">
                <a:noFill/>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GB" sz="1600" b="0" i="0" u="none" strike="noStrike" kern="0" cap="none" spc="0" normalizeH="0" baseline="0" noProof="0">
                  <a:ln>
                    <a:noFill/>
                  </a:ln>
                  <a:solidFill>
                    <a:srgbClr val="5C5C5C"/>
                  </a:solidFill>
                  <a:effectLst/>
                  <a:uLnTx/>
                  <a:uFillTx/>
                  <a:cs typeface="+mn-ea"/>
                  <a:sym typeface="+mn-lt"/>
                </a:endParaRPr>
              </a:p>
            </p:txBody>
          </p:sp>
          <p:sp>
            <p:nvSpPr>
              <p:cNvPr id="70" name="任意多边形 68">
                <a:extLst>
                  <a:ext uri="{FF2B5EF4-FFF2-40B4-BE49-F238E27FC236}">
                    <a16:creationId xmlns:a16="http://schemas.microsoft.com/office/drawing/2014/main" id="{FA43F497-5328-DF5C-464E-5280CDABEB20}"/>
                  </a:ext>
                </a:extLst>
              </p:cNvPr>
              <p:cNvSpPr/>
              <p:nvPr/>
            </p:nvSpPr>
            <p:spPr bwMode="auto">
              <a:xfrm>
                <a:off x="2338760" y="3089771"/>
                <a:ext cx="216386" cy="336707"/>
              </a:xfrm>
              <a:custGeom>
                <a:avLst/>
                <a:gdLst>
                  <a:gd name="T0" fmla="*/ 202 w 241"/>
                  <a:gd name="T1" fmla="*/ 203 h 374"/>
                  <a:gd name="T2" fmla="*/ 188 w 241"/>
                  <a:gd name="T3" fmla="*/ 201 h 374"/>
                  <a:gd name="T4" fmla="*/ 178 w 241"/>
                  <a:gd name="T5" fmla="*/ 203 h 374"/>
                  <a:gd name="T6" fmla="*/ 167 w 241"/>
                  <a:gd name="T7" fmla="*/ 204 h 374"/>
                  <a:gd name="T8" fmla="*/ 166 w 241"/>
                  <a:gd name="T9" fmla="*/ 219 h 374"/>
                  <a:gd name="T10" fmla="*/ 167 w 241"/>
                  <a:gd name="T11" fmla="*/ 225 h 374"/>
                  <a:gd name="T12" fmla="*/ 169 w 241"/>
                  <a:gd name="T13" fmla="*/ 236 h 374"/>
                  <a:gd name="T14" fmla="*/ 162 w 241"/>
                  <a:gd name="T15" fmla="*/ 243 h 374"/>
                  <a:gd name="T16" fmla="*/ 154 w 241"/>
                  <a:gd name="T17" fmla="*/ 254 h 374"/>
                  <a:gd name="T18" fmla="*/ 160 w 241"/>
                  <a:gd name="T19" fmla="*/ 261 h 374"/>
                  <a:gd name="T20" fmla="*/ 160 w 241"/>
                  <a:gd name="T21" fmla="*/ 277 h 374"/>
                  <a:gd name="T22" fmla="*/ 167 w 241"/>
                  <a:gd name="T23" fmla="*/ 278 h 374"/>
                  <a:gd name="T24" fmla="*/ 183 w 241"/>
                  <a:gd name="T25" fmla="*/ 285 h 374"/>
                  <a:gd name="T26" fmla="*/ 193 w 241"/>
                  <a:gd name="T27" fmla="*/ 297 h 374"/>
                  <a:gd name="T28" fmla="*/ 189 w 241"/>
                  <a:gd name="T29" fmla="*/ 307 h 374"/>
                  <a:gd name="T30" fmla="*/ 186 w 241"/>
                  <a:gd name="T31" fmla="*/ 314 h 374"/>
                  <a:gd name="T32" fmla="*/ 188 w 241"/>
                  <a:gd name="T33" fmla="*/ 324 h 374"/>
                  <a:gd name="T34" fmla="*/ 178 w 241"/>
                  <a:gd name="T35" fmla="*/ 332 h 374"/>
                  <a:gd name="T36" fmla="*/ 166 w 241"/>
                  <a:gd name="T37" fmla="*/ 328 h 374"/>
                  <a:gd name="T38" fmla="*/ 157 w 241"/>
                  <a:gd name="T39" fmla="*/ 347 h 374"/>
                  <a:gd name="T40" fmla="*/ 161 w 241"/>
                  <a:gd name="T41" fmla="*/ 363 h 374"/>
                  <a:gd name="T42" fmla="*/ 150 w 241"/>
                  <a:gd name="T43" fmla="*/ 372 h 374"/>
                  <a:gd name="T44" fmla="*/ 140 w 241"/>
                  <a:gd name="T45" fmla="*/ 358 h 374"/>
                  <a:gd name="T46" fmla="*/ 130 w 241"/>
                  <a:gd name="T47" fmla="*/ 355 h 374"/>
                  <a:gd name="T48" fmla="*/ 120 w 241"/>
                  <a:gd name="T49" fmla="*/ 347 h 374"/>
                  <a:gd name="T50" fmla="*/ 110 w 241"/>
                  <a:gd name="T51" fmla="*/ 344 h 374"/>
                  <a:gd name="T52" fmla="*/ 104 w 241"/>
                  <a:gd name="T53" fmla="*/ 337 h 374"/>
                  <a:gd name="T54" fmla="*/ 105 w 241"/>
                  <a:gd name="T55" fmla="*/ 330 h 374"/>
                  <a:gd name="T56" fmla="*/ 92 w 241"/>
                  <a:gd name="T57" fmla="*/ 332 h 374"/>
                  <a:gd name="T58" fmla="*/ 83 w 241"/>
                  <a:gd name="T59" fmla="*/ 322 h 374"/>
                  <a:gd name="T60" fmla="*/ 78 w 241"/>
                  <a:gd name="T61" fmla="*/ 317 h 374"/>
                  <a:gd name="T62" fmla="*/ 77 w 241"/>
                  <a:gd name="T63" fmla="*/ 303 h 374"/>
                  <a:gd name="T64" fmla="*/ 88 w 241"/>
                  <a:gd name="T65" fmla="*/ 293 h 374"/>
                  <a:gd name="T66" fmla="*/ 83 w 241"/>
                  <a:gd name="T67" fmla="*/ 276 h 374"/>
                  <a:gd name="T68" fmla="*/ 75 w 241"/>
                  <a:gd name="T69" fmla="*/ 258 h 374"/>
                  <a:gd name="T70" fmla="*/ 68 w 241"/>
                  <a:gd name="T71" fmla="*/ 249 h 374"/>
                  <a:gd name="T72" fmla="*/ 73 w 241"/>
                  <a:gd name="T73" fmla="*/ 239 h 374"/>
                  <a:gd name="T74" fmla="*/ 67 w 241"/>
                  <a:gd name="T75" fmla="*/ 225 h 374"/>
                  <a:gd name="T76" fmla="*/ 53 w 241"/>
                  <a:gd name="T77" fmla="*/ 215 h 374"/>
                  <a:gd name="T78" fmla="*/ 42 w 241"/>
                  <a:gd name="T79" fmla="*/ 200 h 374"/>
                  <a:gd name="T80" fmla="*/ 23 w 241"/>
                  <a:gd name="T81" fmla="*/ 192 h 374"/>
                  <a:gd name="T82" fmla="*/ 28 w 241"/>
                  <a:gd name="T83" fmla="*/ 179 h 374"/>
                  <a:gd name="T84" fmla="*/ 8 w 241"/>
                  <a:gd name="T85" fmla="*/ 177 h 374"/>
                  <a:gd name="T86" fmla="*/ 10 w 241"/>
                  <a:gd name="T87" fmla="*/ 169 h 374"/>
                  <a:gd name="T88" fmla="*/ 78 w 241"/>
                  <a:gd name="T89" fmla="*/ 151 h 374"/>
                  <a:gd name="T90" fmla="*/ 106 w 241"/>
                  <a:gd name="T91" fmla="*/ 143 h 374"/>
                  <a:gd name="T92" fmla="*/ 112 w 241"/>
                  <a:gd name="T93" fmla="*/ 99 h 374"/>
                  <a:gd name="T94" fmla="*/ 112 w 241"/>
                  <a:gd name="T95" fmla="*/ 72 h 374"/>
                  <a:gd name="T96" fmla="*/ 119 w 241"/>
                  <a:gd name="T97" fmla="*/ 50 h 374"/>
                  <a:gd name="T98" fmla="*/ 127 w 241"/>
                  <a:gd name="T99" fmla="*/ 34 h 374"/>
                  <a:gd name="T100" fmla="*/ 141 w 241"/>
                  <a:gd name="T101" fmla="*/ 17 h 374"/>
                  <a:gd name="T102" fmla="*/ 163 w 241"/>
                  <a:gd name="T103" fmla="*/ 2 h 374"/>
                  <a:gd name="T104" fmla="*/ 176 w 241"/>
                  <a:gd name="T105" fmla="*/ 13 h 374"/>
                  <a:gd name="T106" fmla="*/ 179 w 241"/>
                  <a:gd name="T107" fmla="*/ 49 h 374"/>
                  <a:gd name="T108" fmla="*/ 163 w 241"/>
                  <a:gd name="T109" fmla="*/ 102 h 374"/>
                  <a:gd name="T110" fmla="*/ 207 w 241"/>
                  <a:gd name="T111" fmla="*/ 111 h 374"/>
                  <a:gd name="T112" fmla="*/ 228 w 241"/>
                  <a:gd name="T113" fmla="*/ 129 h 374"/>
                  <a:gd name="T114" fmla="*/ 237 w 241"/>
                  <a:gd name="T115" fmla="*/ 144 h 374"/>
                  <a:gd name="T116" fmla="*/ 224 w 241"/>
                  <a:gd name="T117" fmla="*/ 152 h 374"/>
                  <a:gd name="T118" fmla="*/ 216 w 241"/>
                  <a:gd name="T119" fmla="*/ 159 h 374"/>
                  <a:gd name="T120" fmla="*/ 213 w 241"/>
                  <a:gd name="T121" fmla="*/ 186 h 374"/>
                  <a:gd name="T122" fmla="*/ 214 w 241"/>
                  <a:gd name="T123" fmla="*/ 202 h 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41" h="374">
                    <a:moveTo>
                      <a:pt x="215" y="205"/>
                    </a:moveTo>
                    <a:cubicBezTo>
                      <a:pt x="214" y="205"/>
                      <a:pt x="214" y="205"/>
                      <a:pt x="214" y="205"/>
                    </a:cubicBezTo>
                    <a:cubicBezTo>
                      <a:pt x="214" y="205"/>
                      <a:pt x="214" y="205"/>
                      <a:pt x="213" y="205"/>
                    </a:cubicBezTo>
                    <a:cubicBezTo>
                      <a:pt x="213" y="204"/>
                      <a:pt x="212" y="205"/>
                      <a:pt x="212" y="204"/>
                    </a:cubicBezTo>
                    <a:cubicBezTo>
                      <a:pt x="211" y="204"/>
                      <a:pt x="210" y="204"/>
                      <a:pt x="209" y="203"/>
                    </a:cubicBezTo>
                    <a:cubicBezTo>
                      <a:pt x="209" y="202"/>
                      <a:pt x="208" y="201"/>
                      <a:pt x="208" y="201"/>
                    </a:cubicBezTo>
                    <a:cubicBezTo>
                      <a:pt x="208" y="201"/>
                      <a:pt x="207" y="202"/>
                      <a:pt x="206" y="202"/>
                    </a:cubicBezTo>
                    <a:cubicBezTo>
                      <a:pt x="204" y="202"/>
                      <a:pt x="203" y="203"/>
                      <a:pt x="202" y="203"/>
                    </a:cubicBezTo>
                    <a:cubicBezTo>
                      <a:pt x="201" y="203"/>
                      <a:pt x="201" y="203"/>
                      <a:pt x="200" y="203"/>
                    </a:cubicBezTo>
                    <a:cubicBezTo>
                      <a:pt x="199" y="203"/>
                      <a:pt x="199" y="203"/>
                      <a:pt x="198" y="203"/>
                    </a:cubicBezTo>
                    <a:cubicBezTo>
                      <a:pt x="197" y="202"/>
                      <a:pt x="196" y="201"/>
                      <a:pt x="196" y="202"/>
                    </a:cubicBezTo>
                    <a:cubicBezTo>
                      <a:pt x="197" y="204"/>
                      <a:pt x="198" y="205"/>
                      <a:pt x="197" y="204"/>
                    </a:cubicBezTo>
                    <a:cubicBezTo>
                      <a:pt x="196" y="204"/>
                      <a:pt x="194" y="203"/>
                      <a:pt x="194" y="204"/>
                    </a:cubicBezTo>
                    <a:cubicBezTo>
                      <a:pt x="194" y="204"/>
                      <a:pt x="194" y="205"/>
                      <a:pt x="193" y="204"/>
                    </a:cubicBezTo>
                    <a:cubicBezTo>
                      <a:pt x="192" y="204"/>
                      <a:pt x="191" y="203"/>
                      <a:pt x="191" y="202"/>
                    </a:cubicBezTo>
                    <a:cubicBezTo>
                      <a:pt x="190" y="202"/>
                      <a:pt x="189" y="201"/>
                      <a:pt x="188" y="201"/>
                    </a:cubicBezTo>
                    <a:cubicBezTo>
                      <a:pt x="187" y="201"/>
                      <a:pt x="187" y="202"/>
                      <a:pt x="187" y="202"/>
                    </a:cubicBezTo>
                    <a:cubicBezTo>
                      <a:pt x="188" y="202"/>
                      <a:pt x="189" y="203"/>
                      <a:pt x="189" y="203"/>
                    </a:cubicBezTo>
                    <a:cubicBezTo>
                      <a:pt x="189" y="204"/>
                      <a:pt x="188" y="204"/>
                      <a:pt x="188" y="205"/>
                    </a:cubicBezTo>
                    <a:cubicBezTo>
                      <a:pt x="187" y="205"/>
                      <a:pt x="187" y="206"/>
                      <a:pt x="186" y="205"/>
                    </a:cubicBezTo>
                    <a:cubicBezTo>
                      <a:pt x="185" y="204"/>
                      <a:pt x="185" y="204"/>
                      <a:pt x="183" y="203"/>
                    </a:cubicBezTo>
                    <a:cubicBezTo>
                      <a:pt x="182" y="203"/>
                      <a:pt x="181" y="202"/>
                      <a:pt x="181" y="201"/>
                    </a:cubicBezTo>
                    <a:cubicBezTo>
                      <a:pt x="180" y="201"/>
                      <a:pt x="179" y="200"/>
                      <a:pt x="179" y="201"/>
                    </a:cubicBezTo>
                    <a:cubicBezTo>
                      <a:pt x="178" y="202"/>
                      <a:pt x="178" y="202"/>
                      <a:pt x="178" y="203"/>
                    </a:cubicBezTo>
                    <a:cubicBezTo>
                      <a:pt x="178" y="204"/>
                      <a:pt x="178" y="204"/>
                      <a:pt x="178" y="205"/>
                    </a:cubicBezTo>
                    <a:cubicBezTo>
                      <a:pt x="178" y="206"/>
                      <a:pt x="178" y="208"/>
                      <a:pt x="177" y="207"/>
                    </a:cubicBezTo>
                    <a:cubicBezTo>
                      <a:pt x="177" y="206"/>
                      <a:pt x="175" y="206"/>
                      <a:pt x="175" y="205"/>
                    </a:cubicBezTo>
                    <a:cubicBezTo>
                      <a:pt x="175" y="204"/>
                      <a:pt x="176" y="204"/>
                      <a:pt x="175" y="204"/>
                    </a:cubicBezTo>
                    <a:cubicBezTo>
                      <a:pt x="173" y="203"/>
                      <a:pt x="173" y="202"/>
                      <a:pt x="172" y="204"/>
                    </a:cubicBezTo>
                    <a:cubicBezTo>
                      <a:pt x="171" y="205"/>
                      <a:pt x="171" y="204"/>
                      <a:pt x="170" y="204"/>
                    </a:cubicBezTo>
                    <a:cubicBezTo>
                      <a:pt x="170" y="204"/>
                      <a:pt x="169" y="203"/>
                      <a:pt x="168" y="203"/>
                    </a:cubicBezTo>
                    <a:cubicBezTo>
                      <a:pt x="167" y="203"/>
                      <a:pt x="166" y="203"/>
                      <a:pt x="167" y="204"/>
                    </a:cubicBezTo>
                    <a:cubicBezTo>
                      <a:pt x="167" y="205"/>
                      <a:pt x="168" y="207"/>
                      <a:pt x="168" y="207"/>
                    </a:cubicBezTo>
                    <a:cubicBezTo>
                      <a:pt x="169" y="208"/>
                      <a:pt x="169" y="209"/>
                      <a:pt x="170" y="210"/>
                    </a:cubicBezTo>
                    <a:cubicBezTo>
                      <a:pt x="170" y="211"/>
                      <a:pt x="170" y="212"/>
                      <a:pt x="171" y="212"/>
                    </a:cubicBezTo>
                    <a:cubicBezTo>
                      <a:pt x="171" y="213"/>
                      <a:pt x="171" y="214"/>
                      <a:pt x="170" y="214"/>
                    </a:cubicBezTo>
                    <a:cubicBezTo>
                      <a:pt x="170" y="214"/>
                      <a:pt x="169" y="213"/>
                      <a:pt x="169" y="215"/>
                    </a:cubicBezTo>
                    <a:cubicBezTo>
                      <a:pt x="169" y="216"/>
                      <a:pt x="170" y="218"/>
                      <a:pt x="169" y="218"/>
                    </a:cubicBezTo>
                    <a:cubicBezTo>
                      <a:pt x="167" y="218"/>
                      <a:pt x="167" y="218"/>
                      <a:pt x="166" y="218"/>
                    </a:cubicBezTo>
                    <a:cubicBezTo>
                      <a:pt x="166" y="218"/>
                      <a:pt x="166" y="218"/>
                      <a:pt x="166" y="219"/>
                    </a:cubicBezTo>
                    <a:cubicBezTo>
                      <a:pt x="166" y="220"/>
                      <a:pt x="166" y="221"/>
                      <a:pt x="166" y="221"/>
                    </a:cubicBezTo>
                    <a:cubicBezTo>
                      <a:pt x="165" y="221"/>
                      <a:pt x="164" y="221"/>
                      <a:pt x="164" y="220"/>
                    </a:cubicBezTo>
                    <a:cubicBezTo>
                      <a:pt x="164" y="219"/>
                      <a:pt x="164" y="219"/>
                      <a:pt x="164" y="218"/>
                    </a:cubicBezTo>
                    <a:cubicBezTo>
                      <a:pt x="163" y="217"/>
                      <a:pt x="162" y="216"/>
                      <a:pt x="162" y="217"/>
                    </a:cubicBezTo>
                    <a:cubicBezTo>
                      <a:pt x="162" y="218"/>
                      <a:pt x="163" y="218"/>
                      <a:pt x="163" y="219"/>
                    </a:cubicBezTo>
                    <a:cubicBezTo>
                      <a:pt x="163" y="220"/>
                      <a:pt x="163" y="221"/>
                      <a:pt x="164" y="221"/>
                    </a:cubicBezTo>
                    <a:cubicBezTo>
                      <a:pt x="165" y="222"/>
                      <a:pt x="167" y="222"/>
                      <a:pt x="167" y="223"/>
                    </a:cubicBezTo>
                    <a:cubicBezTo>
                      <a:pt x="167" y="224"/>
                      <a:pt x="166" y="224"/>
                      <a:pt x="167" y="225"/>
                    </a:cubicBezTo>
                    <a:cubicBezTo>
                      <a:pt x="167" y="226"/>
                      <a:pt x="167" y="225"/>
                      <a:pt x="168" y="225"/>
                    </a:cubicBezTo>
                    <a:cubicBezTo>
                      <a:pt x="168" y="225"/>
                      <a:pt x="169" y="225"/>
                      <a:pt x="169" y="225"/>
                    </a:cubicBezTo>
                    <a:cubicBezTo>
                      <a:pt x="170" y="226"/>
                      <a:pt x="168" y="227"/>
                      <a:pt x="169" y="227"/>
                    </a:cubicBezTo>
                    <a:cubicBezTo>
                      <a:pt x="169" y="228"/>
                      <a:pt x="170" y="228"/>
                      <a:pt x="169" y="229"/>
                    </a:cubicBezTo>
                    <a:cubicBezTo>
                      <a:pt x="169" y="230"/>
                      <a:pt x="169" y="230"/>
                      <a:pt x="170" y="230"/>
                    </a:cubicBezTo>
                    <a:cubicBezTo>
                      <a:pt x="170" y="231"/>
                      <a:pt x="171" y="231"/>
                      <a:pt x="170" y="232"/>
                    </a:cubicBezTo>
                    <a:cubicBezTo>
                      <a:pt x="170" y="233"/>
                      <a:pt x="170" y="233"/>
                      <a:pt x="169" y="234"/>
                    </a:cubicBezTo>
                    <a:cubicBezTo>
                      <a:pt x="169" y="235"/>
                      <a:pt x="169" y="235"/>
                      <a:pt x="169" y="236"/>
                    </a:cubicBezTo>
                    <a:cubicBezTo>
                      <a:pt x="169" y="237"/>
                      <a:pt x="168" y="237"/>
                      <a:pt x="169" y="238"/>
                    </a:cubicBezTo>
                    <a:cubicBezTo>
                      <a:pt x="170" y="239"/>
                      <a:pt x="170" y="240"/>
                      <a:pt x="169" y="240"/>
                    </a:cubicBezTo>
                    <a:cubicBezTo>
                      <a:pt x="169" y="240"/>
                      <a:pt x="169" y="239"/>
                      <a:pt x="168" y="239"/>
                    </a:cubicBezTo>
                    <a:cubicBezTo>
                      <a:pt x="167" y="238"/>
                      <a:pt x="166" y="237"/>
                      <a:pt x="165" y="237"/>
                    </a:cubicBezTo>
                    <a:cubicBezTo>
                      <a:pt x="164" y="237"/>
                      <a:pt x="165" y="238"/>
                      <a:pt x="164" y="238"/>
                    </a:cubicBezTo>
                    <a:cubicBezTo>
                      <a:pt x="163" y="239"/>
                      <a:pt x="163" y="239"/>
                      <a:pt x="162" y="239"/>
                    </a:cubicBezTo>
                    <a:cubicBezTo>
                      <a:pt x="161" y="240"/>
                      <a:pt x="161" y="240"/>
                      <a:pt x="161" y="241"/>
                    </a:cubicBezTo>
                    <a:cubicBezTo>
                      <a:pt x="161" y="241"/>
                      <a:pt x="162" y="243"/>
                      <a:pt x="162" y="243"/>
                    </a:cubicBezTo>
                    <a:cubicBezTo>
                      <a:pt x="161" y="243"/>
                      <a:pt x="160" y="243"/>
                      <a:pt x="160" y="243"/>
                    </a:cubicBezTo>
                    <a:cubicBezTo>
                      <a:pt x="159" y="243"/>
                      <a:pt x="159" y="244"/>
                      <a:pt x="159" y="244"/>
                    </a:cubicBezTo>
                    <a:cubicBezTo>
                      <a:pt x="159" y="245"/>
                      <a:pt x="160" y="247"/>
                      <a:pt x="159" y="248"/>
                    </a:cubicBezTo>
                    <a:cubicBezTo>
                      <a:pt x="159" y="249"/>
                      <a:pt x="158" y="249"/>
                      <a:pt x="157" y="249"/>
                    </a:cubicBezTo>
                    <a:cubicBezTo>
                      <a:pt x="156" y="249"/>
                      <a:pt x="156" y="250"/>
                      <a:pt x="156" y="250"/>
                    </a:cubicBezTo>
                    <a:cubicBezTo>
                      <a:pt x="156" y="251"/>
                      <a:pt x="157" y="252"/>
                      <a:pt x="157" y="252"/>
                    </a:cubicBezTo>
                    <a:cubicBezTo>
                      <a:pt x="157" y="253"/>
                      <a:pt x="157" y="255"/>
                      <a:pt x="156" y="255"/>
                    </a:cubicBezTo>
                    <a:cubicBezTo>
                      <a:pt x="155" y="255"/>
                      <a:pt x="154" y="255"/>
                      <a:pt x="154" y="254"/>
                    </a:cubicBezTo>
                    <a:cubicBezTo>
                      <a:pt x="153" y="254"/>
                      <a:pt x="152" y="253"/>
                      <a:pt x="152" y="253"/>
                    </a:cubicBezTo>
                    <a:cubicBezTo>
                      <a:pt x="152" y="254"/>
                      <a:pt x="152" y="255"/>
                      <a:pt x="151" y="254"/>
                    </a:cubicBezTo>
                    <a:cubicBezTo>
                      <a:pt x="151" y="254"/>
                      <a:pt x="150" y="253"/>
                      <a:pt x="150" y="254"/>
                    </a:cubicBezTo>
                    <a:cubicBezTo>
                      <a:pt x="150" y="255"/>
                      <a:pt x="150" y="256"/>
                      <a:pt x="152" y="256"/>
                    </a:cubicBezTo>
                    <a:cubicBezTo>
                      <a:pt x="153" y="256"/>
                      <a:pt x="154" y="257"/>
                      <a:pt x="154" y="257"/>
                    </a:cubicBezTo>
                    <a:cubicBezTo>
                      <a:pt x="154" y="258"/>
                      <a:pt x="155" y="259"/>
                      <a:pt x="156" y="260"/>
                    </a:cubicBezTo>
                    <a:cubicBezTo>
                      <a:pt x="157" y="260"/>
                      <a:pt x="158" y="260"/>
                      <a:pt x="158" y="261"/>
                    </a:cubicBezTo>
                    <a:cubicBezTo>
                      <a:pt x="158" y="261"/>
                      <a:pt x="159" y="261"/>
                      <a:pt x="160" y="261"/>
                    </a:cubicBezTo>
                    <a:cubicBezTo>
                      <a:pt x="161" y="262"/>
                      <a:pt x="161" y="262"/>
                      <a:pt x="161" y="263"/>
                    </a:cubicBezTo>
                    <a:cubicBezTo>
                      <a:pt x="161" y="265"/>
                      <a:pt x="160" y="265"/>
                      <a:pt x="160" y="266"/>
                    </a:cubicBezTo>
                    <a:cubicBezTo>
                      <a:pt x="160" y="266"/>
                      <a:pt x="158" y="268"/>
                      <a:pt x="159" y="269"/>
                    </a:cubicBezTo>
                    <a:cubicBezTo>
                      <a:pt x="160" y="269"/>
                      <a:pt x="161" y="269"/>
                      <a:pt x="162" y="270"/>
                    </a:cubicBezTo>
                    <a:cubicBezTo>
                      <a:pt x="162" y="270"/>
                      <a:pt x="162" y="271"/>
                      <a:pt x="161" y="271"/>
                    </a:cubicBezTo>
                    <a:cubicBezTo>
                      <a:pt x="161" y="271"/>
                      <a:pt x="160" y="272"/>
                      <a:pt x="160" y="273"/>
                    </a:cubicBezTo>
                    <a:cubicBezTo>
                      <a:pt x="160" y="274"/>
                      <a:pt x="160" y="275"/>
                      <a:pt x="160" y="276"/>
                    </a:cubicBezTo>
                    <a:cubicBezTo>
                      <a:pt x="160" y="276"/>
                      <a:pt x="160" y="276"/>
                      <a:pt x="160" y="277"/>
                    </a:cubicBezTo>
                    <a:cubicBezTo>
                      <a:pt x="161" y="278"/>
                      <a:pt x="161" y="279"/>
                      <a:pt x="160" y="278"/>
                    </a:cubicBezTo>
                    <a:cubicBezTo>
                      <a:pt x="159" y="278"/>
                      <a:pt x="159" y="276"/>
                      <a:pt x="158" y="276"/>
                    </a:cubicBezTo>
                    <a:cubicBezTo>
                      <a:pt x="157" y="276"/>
                      <a:pt x="158" y="278"/>
                      <a:pt x="159" y="279"/>
                    </a:cubicBezTo>
                    <a:cubicBezTo>
                      <a:pt x="159" y="280"/>
                      <a:pt x="160" y="280"/>
                      <a:pt x="161" y="281"/>
                    </a:cubicBezTo>
                    <a:cubicBezTo>
                      <a:pt x="162" y="281"/>
                      <a:pt x="163" y="282"/>
                      <a:pt x="164" y="282"/>
                    </a:cubicBezTo>
                    <a:cubicBezTo>
                      <a:pt x="165" y="281"/>
                      <a:pt x="164" y="279"/>
                      <a:pt x="165" y="279"/>
                    </a:cubicBezTo>
                    <a:cubicBezTo>
                      <a:pt x="166" y="279"/>
                      <a:pt x="166" y="280"/>
                      <a:pt x="167" y="280"/>
                    </a:cubicBezTo>
                    <a:cubicBezTo>
                      <a:pt x="167" y="280"/>
                      <a:pt x="167" y="278"/>
                      <a:pt x="167" y="278"/>
                    </a:cubicBezTo>
                    <a:cubicBezTo>
                      <a:pt x="168" y="278"/>
                      <a:pt x="168" y="280"/>
                      <a:pt x="169" y="280"/>
                    </a:cubicBezTo>
                    <a:cubicBezTo>
                      <a:pt x="170" y="281"/>
                      <a:pt x="171" y="281"/>
                      <a:pt x="171" y="281"/>
                    </a:cubicBezTo>
                    <a:cubicBezTo>
                      <a:pt x="172" y="281"/>
                      <a:pt x="173" y="280"/>
                      <a:pt x="173" y="280"/>
                    </a:cubicBezTo>
                    <a:cubicBezTo>
                      <a:pt x="174" y="281"/>
                      <a:pt x="174" y="283"/>
                      <a:pt x="175" y="283"/>
                    </a:cubicBezTo>
                    <a:cubicBezTo>
                      <a:pt x="176" y="283"/>
                      <a:pt x="177" y="283"/>
                      <a:pt x="178" y="284"/>
                    </a:cubicBezTo>
                    <a:cubicBezTo>
                      <a:pt x="179" y="284"/>
                      <a:pt x="179" y="285"/>
                      <a:pt x="180" y="285"/>
                    </a:cubicBezTo>
                    <a:cubicBezTo>
                      <a:pt x="180" y="285"/>
                      <a:pt x="181" y="284"/>
                      <a:pt x="181" y="284"/>
                    </a:cubicBezTo>
                    <a:cubicBezTo>
                      <a:pt x="182" y="285"/>
                      <a:pt x="182" y="285"/>
                      <a:pt x="183" y="285"/>
                    </a:cubicBezTo>
                    <a:cubicBezTo>
                      <a:pt x="184" y="284"/>
                      <a:pt x="184" y="284"/>
                      <a:pt x="185" y="285"/>
                    </a:cubicBezTo>
                    <a:cubicBezTo>
                      <a:pt x="185" y="286"/>
                      <a:pt x="186" y="286"/>
                      <a:pt x="187" y="287"/>
                    </a:cubicBezTo>
                    <a:cubicBezTo>
                      <a:pt x="187" y="288"/>
                      <a:pt x="188" y="289"/>
                      <a:pt x="189" y="289"/>
                    </a:cubicBezTo>
                    <a:cubicBezTo>
                      <a:pt x="189" y="289"/>
                      <a:pt x="190" y="289"/>
                      <a:pt x="190" y="291"/>
                    </a:cubicBezTo>
                    <a:cubicBezTo>
                      <a:pt x="190" y="292"/>
                      <a:pt x="190" y="293"/>
                      <a:pt x="191" y="293"/>
                    </a:cubicBezTo>
                    <a:cubicBezTo>
                      <a:pt x="191" y="293"/>
                      <a:pt x="192" y="292"/>
                      <a:pt x="192" y="293"/>
                    </a:cubicBezTo>
                    <a:cubicBezTo>
                      <a:pt x="193" y="294"/>
                      <a:pt x="191" y="294"/>
                      <a:pt x="192" y="295"/>
                    </a:cubicBezTo>
                    <a:cubicBezTo>
                      <a:pt x="193" y="296"/>
                      <a:pt x="194" y="296"/>
                      <a:pt x="193" y="297"/>
                    </a:cubicBezTo>
                    <a:cubicBezTo>
                      <a:pt x="193" y="298"/>
                      <a:pt x="192" y="298"/>
                      <a:pt x="192" y="299"/>
                    </a:cubicBezTo>
                    <a:cubicBezTo>
                      <a:pt x="192" y="300"/>
                      <a:pt x="192" y="300"/>
                      <a:pt x="192" y="301"/>
                    </a:cubicBezTo>
                    <a:cubicBezTo>
                      <a:pt x="192" y="302"/>
                      <a:pt x="191" y="303"/>
                      <a:pt x="192" y="303"/>
                    </a:cubicBezTo>
                    <a:cubicBezTo>
                      <a:pt x="193" y="304"/>
                      <a:pt x="194" y="304"/>
                      <a:pt x="193" y="305"/>
                    </a:cubicBezTo>
                    <a:cubicBezTo>
                      <a:pt x="193" y="306"/>
                      <a:pt x="192" y="305"/>
                      <a:pt x="192" y="306"/>
                    </a:cubicBezTo>
                    <a:cubicBezTo>
                      <a:pt x="191" y="307"/>
                      <a:pt x="191" y="307"/>
                      <a:pt x="191" y="308"/>
                    </a:cubicBezTo>
                    <a:cubicBezTo>
                      <a:pt x="191" y="309"/>
                      <a:pt x="190" y="310"/>
                      <a:pt x="190" y="309"/>
                    </a:cubicBezTo>
                    <a:cubicBezTo>
                      <a:pt x="190" y="308"/>
                      <a:pt x="190" y="307"/>
                      <a:pt x="189" y="307"/>
                    </a:cubicBezTo>
                    <a:cubicBezTo>
                      <a:pt x="189" y="307"/>
                      <a:pt x="189" y="308"/>
                      <a:pt x="189" y="309"/>
                    </a:cubicBezTo>
                    <a:cubicBezTo>
                      <a:pt x="190" y="310"/>
                      <a:pt x="191" y="310"/>
                      <a:pt x="191" y="310"/>
                    </a:cubicBezTo>
                    <a:cubicBezTo>
                      <a:pt x="192" y="310"/>
                      <a:pt x="191" y="308"/>
                      <a:pt x="192" y="309"/>
                    </a:cubicBezTo>
                    <a:cubicBezTo>
                      <a:pt x="194" y="309"/>
                      <a:pt x="193" y="311"/>
                      <a:pt x="192" y="311"/>
                    </a:cubicBezTo>
                    <a:cubicBezTo>
                      <a:pt x="191" y="311"/>
                      <a:pt x="190" y="310"/>
                      <a:pt x="190" y="311"/>
                    </a:cubicBezTo>
                    <a:cubicBezTo>
                      <a:pt x="190" y="312"/>
                      <a:pt x="190" y="312"/>
                      <a:pt x="189" y="312"/>
                    </a:cubicBezTo>
                    <a:cubicBezTo>
                      <a:pt x="188" y="312"/>
                      <a:pt x="188" y="312"/>
                      <a:pt x="188" y="312"/>
                    </a:cubicBezTo>
                    <a:cubicBezTo>
                      <a:pt x="187" y="313"/>
                      <a:pt x="186" y="313"/>
                      <a:pt x="186" y="314"/>
                    </a:cubicBezTo>
                    <a:cubicBezTo>
                      <a:pt x="186" y="315"/>
                      <a:pt x="187" y="316"/>
                      <a:pt x="188" y="316"/>
                    </a:cubicBezTo>
                    <a:cubicBezTo>
                      <a:pt x="188" y="317"/>
                      <a:pt x="188" y="318"/>
                      <a:pt x="189" y="318"/>
                    </a:cubicBezTo>
                    <a:cubicBezTo>
                      <a:pt x="189" y="319"/>
                      <a:pt x="190" y="320"/>
                      <a:pt x="190" y="319"/>
                    </a:cubicBezTo>
                    <a:cubicBezTo>
                      <a:pt x="191" y="319"/>
                      <a:pt x="191" y="320"/>
                      <a:pt x="191" y="321"/>
                    </a:cubicBezTo>
                    <a:cubicBezTo>
                      <a:pt x="192" y="322"/>
                      <a:pt x="191" y="321"/>
                      <a:pt x="190" y="321"/>
                    </a:cubicBezTo>
                    <a:cubicBezTo>
                      <a:pt x="189" y="321"/>
                      <a:pt x="191" y="323"/>
                      <a:pt x="191" y="323"/>
                    </a:cubicBezTo>
                    <a:cubicBezTo>
                      <a:pt x="191" y="324"/>
                      <a:pt x="190" y="325"/>
                      <a:pt x="189" y="325"/>
                    </a:cubicBezTo>
                    <a:cubicBezTo>
                      <a:pt x="189" y="325"/>
                      <a:pt x="189" y="324"/>
                      <a:pt x="188" y="324"/>
                    </a:cubicBezTo>
                    <a:cubicBezTo>
                      <a:pt x="187" y="324"/>
                      <a:pt x="188" y="327"/>
                      <a:pt x="187" y="327"/>
                    </a:cubicBezTo>
                    <a:cubicBezTo>
                      <a:pt x="187" y="328"/>
                      <a:pt x="186" y="327"/>
                      <a:pt x="185" y="327"/>
                    </a:cubicBezTo>
                    <a:cubicBezTo>
                      <a:pt x="184" y="327"/>
                      <a:pt x="184" y="328"/>
                      <a:pt x="184" y="329"/>
                    </a:cubicBezTo>
                    <a:cubicBezTo>
                      <a:pt x="184" y="329"/>
                      <a:pt x="184" y="330"/>
                      <a:pt x="183" y="330"/>
                    </a:cubicBezTo>
                    <a:cubicBezTo>
                      <a:pt x="182" y="330"/>
                      <a:pt x="182" y="330"/>
                      <a:pt x="181" y="329"/>
                    </a:cubicBezTo>
                    <a:cubicBezTo>
                      <a:pt x="180" y="329"/>
                      <a:pt x="179" y="329"/>
                      <a:pt x="179" y="330"/>
                    </a:cubicBezTo>
                    <a:cubicBezTo>
                      <a:pt x="179" y="330"/>
                      <a:pt x="179" y="331"/>
                      <a:pt x="179" y="332"/>
                    </a:cubicBezTo>
                    <a:cubicBezTo>
                      <a:pt x="180" y="332"/>
                      <a:pt x="178" y="332"/>
                      <a:pt x="178" y="332"/>
                    </a:cubicBezTo>
                    <a:cubicBezTo>
                      <a:pt x="177" y="332"/>
                      <a:pt x="176" y="331"/>
                      <a:pt x="176" y="331"/>
                    </a:cubicBezTo>
                    <a:cubicBezTo>
                      <a:pt x="175" y="330"/>
                      <a:pt x="175" y="329"/>
                      <a:pt x="174" y="329"/>
                    </a:cubicBezTo>
                    <a:cubicBezTo>
                      <a:pt x="173" y="329"/>
                      <a:pt x="173" y="331"/>
                      <a:pt x="173" y="331"/>
                    </a:cubicBezTo>
                    <a:cubicBezTo>
                      <a:pt x="173" y="332"/>
                      <a:pt x="172" y="331"/>
                      <a:pt x="171" y="331"/>
                    </a:cubicBezTo>
                    <a:cubicBezTo>
                      <a:pt x="170" y="330"/>
                      <a:pt x="170" y="329"/>
                      <a:pt x="170" y="328"/>
                    </a:cubicBezTo>
                    <a:cubicBezTo>
                      <a:pt x="170" y="327"/>
                      <a:pt x="169" y="327"/>
                      <a:pt x="168" y="327"/>
                    </a:cubicBezTo>
                    <a:cubicBezTo>
                      <a:pt x="167" y="328"/>
                      <a:pt x="168" y="328"/>
                      <a:pt x="168" y="329"/>
                    </a:cubicBezTo>
                    <a:cubicBezTo>
                      <a:pt x="168" y="329"/>
                      <a:pt x="167" y="329"/>
                      <a:pt x="166" y="328"/>
                    </a:cubicBezTo>
                    <a:cubicBezTo>
                      <a:pt x="165" y="328"/>
                      <a:pt x="164" y="328"/>
                      <a:pt x="163" y="328"/>
                    </a:cubicBezTo>
                    <a:cubicBezTo>
                      <a:pt x="162" y="328"/>
                      <a:pt x="162" y="328"/>
                      <a:pt x="161" y="328"/>
                    </a:cubicBezTo>
                    <a:cubicBezTo>
                      <a:pt x="160" y="328"/>
                      <a:pt x="160" y="330"/>
                      <a:pt x="159" y="330"/>
                    </a:cubicBezTo>
                    <a:cubicBezTo>
                      <a:pt x="158" y="330"/>
                      <a:pt x="157" y="332"/>
                      <a:pt x="156" y="333"/>
                    </a:cubicBezTo>
                    <a:cubicBezTo>
                      <a:pt x="156" y="333"/>
                      <a:pt x="157" y="336"/>
                      <a:pt x="157" y="337"/>
                    </a:cubicBezTo>
                    <a:cubicBezTo>
                      <a:pt x="158" y="339"/>
                      <a:pt x="159" y="341"/>
                      <a:pt x="159" y="342"/>
                    </a:cubicBezTo>
                    <a:cubicBezTo>
                      <a:pt x="160" y="343"/>
                      <a:pt x="159" y="343"/>
                      <a:pt x="158" y="343"/>
                    </a:cubicBezTo>
                    <a:cubicBezTo>
                      <a:pt x="157" y="343"/>
                      <a:pt x="158" y="346"/>
                      <a:pt x="157" y="347"/>
                    </a:cubicBezTo>
                    <a:cubicBezTo>
                      <a:pt x="157" y="347"/>
                      <a:pt x="157" y="348"/>
                      <a:pt x="157" y="349"/>
                    </a:cubicBezTo>
                    <a:cubicBezTo>
                      <a:pt x="158" y="349"/>
                      <a:pt x="158" y="350"/>
                      <a:pt x="158" y="351"/>
                    </a:cubicBezTo>
                    <a:cubicBezTo>
                      <a:pt x="158" y="352"/>
                      <a:pt x="159" y="352"/>
                      <a:pt x="160" y="351"/>
                    </a:cubicBezTo>
                    <a:cubicBezTo>
                      <a:pt x="161" y="351"/>
                      <a:pt x="160" y="353"/>
                      <a:pt x="160" y="354"/>
                    </a:cubicBezTo>
                    <a:cubicBezTo>
                      <a:pt x="160" y="354"/>
                      <a:pt x="160" y="355"/>
                      <a:pt x="161" y="355"/>
                    </a:cubicBezTo>
                    <a:cubicBezTo>
                      <a:pt x="161" y="356"/>
                      <a:pt x="161" y="357"/>
                      <a:pt x="161" y="358"/>
                    </a:cubicBezTo>
                    <a:cubicBezTo>
                      <a:pt x="161" y="359"/>
                      <a:pt x="161" y="360"/>
                      <a:pt x="161" y="361"/>
                    </a:cubicBezTo>
                    <a:cubicBezTo>
                      <a:pt x="162" y="362"/>
                      <a:pt x="162" y="362"/>
                      <a:pt x="161" y="363"/>
                    </a:cubicBezTo>
                    <a:cubicBezTo>
                      <a:pt x="160" y="364"/>
                      <a:pt x="161" y="364"/>
                      <a:pt x="160" y="365"/>
                    </a:cubicBezTo>
                    <a:cubicBezTo>
                      <a:pt x="160" y="366"/>
                      <a:pt x="158" y="367"/>
                      <a:pt x="158" y="367"/>
                    </a:cubicBezTo>
                    <a:cubicBezTo>
                      <a:pt x="157" y="368"/>
                      <a:pt x="156" y="368"/>
                      <a:pt x="156" y="369"/>
                    </a:cubicBezTo>
                    <a:cubicBezTo>
                      <a:pt x="156" y="369"/>
                      <a:pt x="155" y="370"/>
                      <a:pt x="154" y="370"/>
                    </a:cubicBezTo>
                    <a:cubicBezTo>
                      <a:pt x="153" y="371"/>
                      <a:pt x="153" y="370"/>
                      <a:pt x="152" y="370"/>
                    </a:cubicBezTo>
                    <a:cubicBezTo>
                      <a:pt x="151" y="370"/>
                      <a:pt x="152" y="371"/>
                      <a:pt x="152" y="371"/>
                    </a:cubicBezTo>
                    <a:cubicBezTo>
                      <a:pt x="152" y="372"/>
                      <a:pt x="152" y="373"/>
                      <a:pt x="152" y="373"/>
                    </a:cubicBezTo>
                    <a:cubicBezTo>
                      <a:pt x="151" y="374"/>
                      <a:pt x="151" y="373"/>
                      <a:pt x="150" y="372"/>
                    </a:cubicBezTo>
                    <a:cubicBezTo>
                      <a:pt x="149" y="372"/>
                      <a:pt x="149" y="372"/>
                      <a:pt x="148" y="371"/>
                    </a:cubicBezTo>
                    <a:cubicBezTo>
                      <a:pt x="148" y="370"/>
                      <a:pt x="148" y="369"/>
                      <a:pt x="147" y="369"/>
                    </a:cubicBezTo>
                    <a:cubicBezTo>
                      <a:pt x="147" y="369"/>
                      <a:pt x="146" y="368"/>
                      <a:pt x="146" y="367"/>
                    </a:cubicBezTo>
                    <a:cubicBezTo>
                      <a:pt x="146" y="367"/>
                      <a:pt x="145" y="366"/>
                      <a:pt x="144" y="365"/>
                    </a:cubicBezTo>
                    <a:cubicBezTo>
                      <a:pt x="144" y="365"/>
                      <a:pt x="143" y="364"/>
                      <a:pt x="143" y="363"/>
                    </a:cubicBezTo>
                    <a:cubicBezTo>
                      <a:pt x="142" y="363"/>
                      <a:pt x="143" y="362"/>
                      <a:pt x="143" y="361"/>
                    </a:cubicBezTo>
                    <a:cubicBezTo>
                      <a:pt x="142" y="360"/>
                      <a:pt x="142" y="359"/>
                      <a:pt x="142" y="358"/>
                    </a:cubicBezTo>
                    <a:cubicBezTo>
                      <a:pt x="142" y="357"/>
                      <a:pt x="141" y="358"/>
                      <a:pt x="140" y="358"/>
                    </a:cubicBezTo>
                    <a:cubicBezTo>
                      <a:pt x="139" y="358"/>
                      <a:pt x="139" y="358"/>
                      <a:pt x="139" y="358"/>
                    </a:cubicBezTo>
                    <a:cubicBezTo>
                      <a:pt x="138" y="357"/>
                      <a:pt x="137" y="356"/>
                      <a:pt x="137" y="356"/>
                    </a:cubicBezTo>
                    <a:cubicBezTo>
                      <a:pt x="137" y="357"/>
                      <a:pt x="136" y="358"/>
                      <a:pt x="135" y="359"/>
                    </a:cubicBezTo>
                    <a:cubicBezTo>
                      <a:pt x="134" y="360"/>
                      <a:pt x="134" y="359"/>
                      <a:pt x="134" y="360"/>
                    </a:cubicBezTo>
                    <a:cubicBezTo>
                      <a:pt x="133" y="362"/>
                      <a:pt x="134" y="361"/>
                      <a:pt x="133" y="362"/>
                    </a:cubicBezTo>
                    <a:cubicBezTo>
                      <a:pt x="132" y="363"/>
                      <a:pt x="132" y="360"/>
                      <a:pt x="132" y="359"/>
                    </a:cubicBezTo>
                    <a:cubicBezTo>
                      <a:pt x="132" y="359"/>
                      <a:pt x="131" y="358"/>
                      <a:pt x="131" y="357"/>
                    </a:cubicBezTo>
                    <a:cubicBezTo>
                      <a:pt x="131" y="356"/>
                      <a:pt x="130" y="355"/>
                      <a:pt x="130" y="355"/>
                    </a:cubicBezTo>
                    <a:cubicBezTo>
                      <a:pt x="129" y="354"/>
                      <a:pt x="130" y="352"/>
                      <a:pt x="130" y="352"/>
                    </a:cubicBezTo>
                    <a:cubicBezTo>
                      <a:pt x="130" y="351"/>
                      <a:pt x="131" y="351"/>
                      <a:pt x="132" y="350"/>
                    </a:cubicBezTo>
                    <a:cubicBezTo>
                      <a:pt x="132" y="349"/>
                      <a:pt x="131" y="349"/>
                      <a:pt x="130" y="349"/>
                    </a:cubicBezTo>
                    <a:cubicBezTo>
                      <a:pt x="129" y="349"/>
                      <a:pt x="129" y="350"/>
                      <a:pt x="128" y="350"/>
                    </a:cubicBezTo>
                    <a:cubicBezTo>
                      <a:pt x="127" y="350"/>
                      <a:pt x="126" y="351"/>
                      <a:pt x="125" y="350"/>
                    </a:cubicBezTo>
                    <a:cubicBezTo>
                      <a:pt x="125" y="350"/>
                      <a:pt x="126" y="349"/>
                      <a:pt x="126" y="348"/>
                    </a:cubicBezTo>
                    <a:cubicBezTo>
                      <a:pt x="125" y="348"/>
                      <a:pt x="125" y="348"/>
                      <a:pt x="124" y="348"/>
                    </a:cubicBezTo>
                    <a:cubicBezTo>
                      <a:pt x="124" y="348"/>
                      <a:pt x="122" y="347"/>
                      <a:pt x="120" y="347"/>
                    </a:cubicBezTo>
                    <a:cubicBezTo>
                      <a:pt x="119" y="347"/>
                      <a:pt x="118" y="346"/>
                      <a:pt x="117" y="346"/>
                    </a:cubicBezTo>
                    <a:cubicBezTo>
                      <a:pt x="117" y="346"/>
                      <a:pt x="116" y="346"/>
                      <a:pt x="115" y="346"/>
                    </a:cubicBezTo>
                    <a:cubicBezTo>
                      <a:pt x="115" y="346"/>
                      <a:pt x="114" y="348"/>
                      <a:pt x="114" y="349"/>
                    </a:cubicBezTo>
                    <a:cubicBezTo>
                      <a:pt x="114" y="350"/>
                      <a:pt x="113" y="351"/>
                      <a:pt x="113" y="351"/>
                    </a:cubicBezTo>
                    <a:cubicBezTo>
                      <a:pt x="112" y="351"/>
                      <a:pt x="112" y="349"/>
                      <a:pt x="112" y="348"/>
                    </a:cubicBezTo>
                    <a:cubicBezTo>
                      <a:pt x="112" y="347"/>
                      <a:pt x="112" y="347"/>
                      <a:pt x="112" y="347"/>
                    </a:cubicBezTo>
                    <a:cubicBezTo>
                      <a:pt x="111" y="347"/>
                      <a:pt x="112" y="346"/>
                      <a:pt x="112" y="345"/>
                    </a:cubicBezTo>
                    <a:cubicBezTo>
                      <a:pt x="112" y="344"/>
                      <a:pt x="111" y="344"/>
                      <a:pt x="110" y="344"/>
                    </a:cubicBezTo>
                    <a:cubicBezTo>
                      <a:pt x="110" y="344"/>
                      <a:pt x="110" y="344"/>
                      <a:pt x="109" y="344"/>
                    </a:cubicBezTo>
                    <a:cubicBezTo>
                      <a:pt x="108" y="343"/>
                      <a:pt x="108" y="343"/>
                      <a:pt x="108" y="342"/>
                    </a:cubicBezTo>
                    <a:cubicBezTo>
                      <a:pt x="109" y="342"/>
                      <a:pt x="109" y="342"/>
                      <a:pt x="108" y="341"/>
                    </a:cubicBezTo>
                    <a:cubicBezTo>
                      <a:pt x="108" y="341"/>
                      <a:pt x="107" y="341"/>
                      <a:pt x="106" y="341"/>
                    </a:cubicBezTo>
                    <a:cubicBezTo>
                      <a:pt x="106" y="340"/>
                      <a:pt x="106" y="340"/>
                      <a:pt x="107" y="340"/>
                    </a:cubicBezTo>
                    <a:cubicBezTo>
                      <a:pt x="107" y="340"/>
                      <a:pt x="107" y="339"/>
                      <a:pt x="107" y="338"/>
                    </a:cubicBezTo>
                    <a:cubicBezTo>
                      <a:pt x="107" y="338"/>
                      <a:pt x="106" y="339"/>
                      <a:pt x="106" y="339"/>
                    </a:cubicBezTo>
                    <a:cubicBezTo>
                      <a:pt x="105" y="338"/>
                      <a:pt x="105" y="338"/>
                      <a:pt x="104" y="337"/>
                    </a:cubicBezTo>
                    <a:cubicBezTo>
                      <a:pt x="103" y="337"/>
                      <a:pt x="104" y="335"/>
                      <a:pt x="104" y="335"/>
                    </a:cubicBezTo>
                    <a:cubicBezTo>
                      <a:pt x="104" y="334"/>
                      <a:pt x="102" y="334"/>
                      <a:pt x="102" y="334"/>
                    </a:cubicBezTo>
                    <a:cubicBezTo>
                      <a:pt x="101" y="333"/>
                      <a:pt x="102" y="332"/>
                      <a:pt x="102" y="332"/>
                    </a:cubicBezTo>
                    <a:cubicBezTo>
                      <a:pt x="103" y="332"/>
                      <a:pt x="103" y="330"/>
                      <a:pt x="104" y="330"/>
                    </a:cubicBezTo>
                    <a:cubicBezTo>
                      <a:pt x="105" y="330"/>
                      <a:pt x="104" y="331"/>
                      <a:pt x="104" y="332"/>
                    </a:cubicBezTo>
                    <a:cubicBezTo>
                      <a:pt x="105" y="333"/>
                      <a:pt x="106" y="333"/>
                      <a:pt x="106" y="332"/>
                    </a:cubicBezTo>
                    <a:cubicBezTo>
                      <a:pt x="106" y="331"/>
                      <a:pt x="107" y="330"/>
                      <a:pt x="107" y="330"/>
                    </a:cubicBezTo>
                    <a:cubicBezTo>
                      <a:pt x="106" y="329"/>
                      <a:pt x="106" y="330"/>
                      <a:pt x="105" y="330"/>
                    </a:cubicBezTo>
                    <a:cubicBezTo>
                      <a:pt x="105" y="330"/>
                      <a:pt x="104" y="329"/>
                      <a:pt x="104" y="329"/>
                    </a:cubicBezTo>
                    <a:cubicBezTo>
                      <a:pt x="103" y="329"/>
                      <a:pt x="102" y="329"/>
                      <a:pt x="102" y="329"/>
                    </a:cubicBezTo>
                    <a:cubicBezTo>
                      <a:pt x="101" y="329"/>
                      <a:pt x="101" y="329"/>
                      <a:pt x="100" y="328"/>
                    </a:cubicBezTo>
                    <a:cubicBezTo>
                      <a:pt x="100" y="328"/>
                      <a:pt x="99" y="329"/>
                      <a:pt x="98" y="329"/>
                    </a:cubicBezTo>
                    <a:cubicBezTo>
                      <a:pt x="98" y="329"/>
                      <a:pt x="96" y="330"/>
                      <a:pt x="95" y="330"/>
                    </a:cubicBezTo>
                    <a:cubicBezTo>
                      <a:pt x="94" y="331"/>
                      <a:pt x="93" y="331"/>
                      <a:pt x="93" y="332"/>
                    </a:cubicBezTo>
                    <a:cubicBezTo>
                      <a:pt x="93" y="332"/>
                      <a:pt x="93" y="333"/>
                      <a:pt x="93" y="333"/>
                    </a:cubicBezTo>
                    <a:cubicBezTo>
                      <a:pt x="92" y="333"/>
                      <a:pt x="92" y="333"/>
                      <a:pt x="92" y="332"/>
                    </a:cubicBezTo>
                    <a:cubicBezTo>
                      <a:pt x="93" y="331"/>
                      <a:pt x="93" y="330"/>
                      <a:pt x="92" y="330"/>
                    </a:cubicBezTo>
                    <a:cubicBezTo>
                      <a:pt x="91" y="330"/>
                      <a:pt x="91" y="331"/>
                      <a:pt x="90" y="330"/>
                    </a:cubicBezTo>
                    <a:cubicBezTo>
                      <a:pt x="89" y="330"/>
                      <a:pt x="88" y="331"/>
                      <a:pt x="88" y="331"/>
                    </a:cubicBezTo>
                    <a:cubicBezTo>
                      <a:pt x="88" y="331"/>
                      <a:pt x="86" y="330"/>
                      <a:pt x="86" y="329"/>
                    </a:cubicBezTo>
                    <a:cubicBezTo>
                      <a:pt x="86" y="328"/>
                      <a:pt x="86" y="328"/>
                      <a:pt x="85" y="328"/>
                    </a:cubicBezTo>
                    <a:cubicBezTo>
                      <a:pt x="84" y="328"/>
                      <a:pt x="85" y="328"/>
                      <a:pt x="85" y="327"/>
                    </a:cubicBezTo>
                    <a:cubicBezTo>
                      <a:pt x="85" y="326"/>
                      <a:pt x="84" y="325"/>
                      <a:pt x="83" y="325"/>
                    </a:cubicBezTo>
                    <a:cubicBezTo>
                      <a:pt x="83" y="325"/>
                      <a:pt x="83" y="323"/>
                      <a:pt x="83" y="322"/>
                    </a:cubicBezTo>
                    <a:cubicBezTo>
                      <a:pt x="83" y="321"/>
                      <a:pt x="82" y="321"/>
                      <a:pt x="81" y="321"/>
                    </a:cubicBezTo>
                    <a:cubicBezTo>
                      <a:pt x="81" y="321"/>
                      <a:pt x="80" y="323"/>
                      <a:pt x="80" y="324"/>
                    </a:cubicBezTo>
                    <a:cubicBezTo>
                      <a:pt x="79" y="325"/>
                      <a:pt x="79" y="324"/>
                      <a:pt x="79" y="323"/>
                    </a:cubicBezTo>
                    <a:cubicBezTo>
                      <a:pt x="79" y="322"/>
                      <a:pt x="79" y="321"/>
                      <a:pt x="79" y="321"/>
                    </a:cubicBezTo>
                    <a:cubicBezTo>
                      <a:pt x="79" y="320"/>
                      <a:pt x="78" y="319"/>
                      <a:pt x="79" y="319"/>
                    </a:cubicBezTo>
                    <a:cubicBezTo>
                      <a:pt x="79" y="319"/>
                      <a:pt x="79" y="319"/>
                      <a:pt x="80" y="319"/>
                    </a:cubicBezTo>
                    <a:cubicBezTo>
                      <a:pt x="80" y="319"/>
                      <a:pt x="80" y="319"/>
                      <a:pt x="80" y="319"/>
                    </a:cubicBezTo>
                    <a:cubicBezTo>
                      <a:pt x="80" y="318"/>
                      <a:pt x="79" y="317"/>
                      <a:pt x="78" y="317"/>
                    </a:cubicBezTo>
                    <a:cubicBezTo>
                      <a:pt x="78" y="317"/>
                      <a:pt x="77" y="317"/>
                      <a:pt x="77" y="317"/>
                    </a:cubicBezTo>
                    <a:cubicBezTo>
                      <a:pt x="76" y="317"/>
                      <a:pt x="75" y="315"/>
                      <a:pt x="75" y="315"/>
                    </a:cubicBezTo>
                    <a:cubicBezTo>
                      <a:pt x="75" y="314"/>
                      <a:pt x="76" y="314"/>
                      <a:pt x="76" y="314"/>
                    </a:cubicBezTo>
                    <a:cubicBezTo>
                      <a:pt x="77" y="313"/>
                      <a:pt x="76" y="312"/>
                      <a:pt x="75" y="312"/>
                    </a:cubicBezTo>
                    <a:cubicBezTo>
                      <a:pt x="75" y="311"/>
                      <a:pt x="75" y="310"/>
                      <a:pt x="75" y="310"/>
                    </a:cubicBezTo>
                    <a:cubicBezTo>
                      <a:pt x="76" y="309"/>
                      <a:pt x="76" y="308"/>
                      <a:pt x="76" y="307"/>
                    </a:cubicBezTo>
                    <a:cubicBezTo>
                      <a:pt x="76" y="305"/>
                      <a:pt x="76" y="304"/>
                      <a:pt x="76" y="303"/>
                    </a:cubicBezTo>
                    <a:cubicBezTo>
                      <a:pt x="76" y="303"/>
                      <a:pt x="76" y="303"/>
                      <a:pt x="77" y="303"/>
                    </a:cubicBezTo>
                    <a:cubicBezTo>
                      <a:pt x="78" y="303"/>
                      <a:pt x="78" y="302"/>
                      <a:pt x="78" y="302"/>
                    </a:cubicBezTo>
                    <a:cubicBezTo>
                      <a:pt x="77" y="301"/>
                      <a:pt x="79" y="300"/>
                      <a:pt x="79" y="300"/>
                    </a:cubicBezTo>
                    <a:cubicBezTo>
                      <a:pt x="80" y="299"/>
                      <a:pt x="80" y="299"/>
                      <a:pt x="81" y="299"/>
                    </a:cubicBezTo>
                    <a:cubicBezTo>
                      <a:pt x="81" y="299"/>
                      <a:pt x="81" y="298"/>
                      <a:pt x="82" y="297"/>
                    </a:cubicBezTo>
                    <a:cubicBezTo>
                      <a:pt x="83" y="296"/>
                      <a:pt x="83" y="296"/>
                      <a:pt x="84" y="296"/>
                    </a:cubicBezTo>
                    <a:cubicBezTo>
                      <a:pt x="84" y="296"/>
                      <a:pt x="85" y="296"/>
                      <a:pt x="85" y="296"/>
                    </a:cubicBezTo>
                    <a:cubicBezTo>
                      <a:pt x="86" y="297"/>
                      <a:pt x="86" y="297"/>
                      <a:pt x="87" y="297"/>
                    </a:cubicBezTo>
                    <a:cubicBezTo>
                      <a:pt x="87" y="297"/>
                      <a:pt x="88" y="294"/>
                      <a:pt x="88" y="293"/>
                    </a:cubicBezTo>
                    <a:cubicBezTo>
                      <a:pt x="89" y="292"/>
                      <a:pt x="88" y="291"/>
                      <a:pt x="88" y="291"/>
                    </a:cubicBezTo>
                    <a:cubicBezTo>
                      <a:pt x="87" y="291"/>
                      <a:pt x="87" y="290"/>
                      <a:pt x="87" y="289"/>
                    </a:cubicBezTo>
                    <a:cubicBezTo>
                      <a:pt x="87" y="288"/>
                      <a:pt x="86" y="286"/>
                      <a:pt x="85" y="286"/>
                    </a:cubicBezTo>
                    <a:cubicBezTo>
                      <a:pt x="84" y="285"/>
                      <a:pt x="85" y="285"/>
                      <a:pt x="85" y="284"/>
                    </a:cubicBezTo>
                    <a:cubicBezTo>
                      <a:pt x="85" y="283"/>
                      <a:pt x="85" y="283"/>
                      <a:pt x="85" y="282"/>
                    </a:cubicBezTo>
                    <a:cubicBezTo>
                      <a:pt x="85" y="281"/>
                      <a:pt x="85" y="281"/>
                      <a:pt x="86" y="280"/>
                    </a:cubicBezTo>
                    <a:cubicBezTo>
                      <a:pt x="87" y="280"/>
                      <a:pt x="85" y="278"/>
                      <a:pt x="85" y="277"/>
                    </a:cubicBezTo>
                    <a:cubicBezTo>
                      <a:pt x="84" y="277"/>
                      <a:pt x="84" y="277"/>
                      <a:pt x="83" y="276"/>
                    </a:cubicBezTo>
                    <a:cubicBezTo>
                      <a:pt x="82" y="276"/>
                      <a:pt x="81" y="274"/>
                      <a:pt x="81" y="273"/>
                    </a:cubicBezTo>
                    <a:cubicBezTo>
                      <a:pt x="80" y="272"/>
                      <a:pt x="81" y="272"/>
                      <a:pt x="81" y="272"/>
                    </a:cubicBezTo>
                    <a:cubicBezTo>
                      <a:pt x="82" y="272"/>
                      <a:pt x="81" y="271"/>
                      <a:pt x="81" y="271"/>
                    </a:cubicBezTo>
                    <a:cubicBezTo>
                      <a:pt x="80" y="271"/>
                      <a:pt x="80" y="269"/>
                      <a:pt x="80" y="268"/>
                    </a:cubicBezTo>
                    <a:cubicBezTo>
                      <a:pt x="80" y="268"/>
                      <a:pt x="80" y="267"/>
                      <a:pt x="79" y="266"/>
                    </a:cubicBezTo>
                    <a:cubicBezTo>
                      <a:pt x="79" y="266"/>
                      <a:pt x="78" y="267"/>
                      <a:pt x="78" y="266"/>
                    </a:cubicBezTo>
                    <a:cubicBezTo>
                      <a:pt x="77" y="266"/>
                      <a:pt x="78" y="265"/>
                      <a:pt x="78" y="263"/>
                    </a:cubicBezTo>
                    <a:cubicBezTo>
                      <a:pt x="78" y="260"/>
                      <a:pt x="75" y="259"/>
                      <a:pt x="75" y="258"/>
                    </a:cubicBezTo>
                    <a:cubicBezTo>
                      <a:pt x="74" y="257"/>
                      <a:pt x="74" y="258"/>
                      <a:pt x="74" y="258"/>
                    </a:cubicBezTo>
                    <a:cubicBezTo>
                      <a:pt x="73" y="258"/>
                      <a:pt x="73" y="258"/>
                      <a:pt x="72" y="258"/>
                    </a:cubicBezTo>
                    <a:cubicBezTo>
                      <a:pt x="71" y="259"/>
                      <a:pt x="70" y="257"/>
                      <a:pt x="70" y="256"/>
                    </a:cubicBezTo>
                    <a:cubicBezTo>
                      <a:pt x="69" y="256"/>
                      <a:pt x="71" y="255"/>
                      <a:pt x="71" y="255"/>
                    </a:cubicBezTo>
                    <a:cubicBezTo>
                      <a:pt x="71" y="255"/>
                      <a:pt x="71" y="254"/>
                      <a:pt x="71" y="253"/>
                    </a:cubicBezTo>
                    <a:cubicBezTo>
                      <a:pt x="71" y="252"/>
                      <a:pt x="70" y="251"/>
                      <a:pt x="70" y="251"/>
                    </a:cubicBezTo>
                    <a:cubicBezTo>
                      <a:pt x="69" y="251"/>
                      <a:pt x="69" y="251"/>
                      <a:pt x="69" y="250"/>
                    </a:cubicBezTo>
                    <a:cubicBezTo>
                      <a:pt x="69" y="250"/>
                      <a:pt x="69" y="249"/>
                      <a:pt x="68" y="249"/>
                    </a:cubicBezTo>
                    <a:cubicBezTo>
                      <a:pt x="67" y="249"/>
                      <a:pt x="68" y="248"/>
                      <a:pt x="68" y="247"/>
                    </a:cubicBezTo>
                    <a:cubicBezTo>
                      <a:pt x="68" y="247"/>
                      <a:pt x="68" y="246"/>
                      <a:pt x="68" y="246"/>
                    </a:cubicBezTo>
                    <a:cubicBezTo>
                      <a:pt x="67" y="246"/>
                      <a:pt x="66" y="245"/>
                      <a:pt x="66" y="244"/>
                    </a:cubicBezTo>
                    <a:cubicBezTo>
                      <a:pt x="66" y="242"/>
                      <a:pt x="66" y="241"/>
                      <a:pt x="67" y="241"/>
                    </a:cubicBezTo>
                    <a:cubicBezTo>
                      <a:pt x="67" y="240"/>
                      <a:pt x="68" y="239"/>
                      <a:pt x="68" y="239"/>
                    </a:cubicBezTo>
                    <a:cubicBezTo>
                      <a:pt x="69" y="239"/>
                      <a:pt x="70" y="239"/>
                      <a:pt x="70" y="239"/>
                    </a:cubicBezTo>
                    <a:cubicBezTo>
                      <a:pt x="71" y="239"/>
                      <a:pt x="71" y="239"/>
                      <a:pt x="71" y="238"/>
                    </a:cubicBezTo>
                    <a:cubicBezTo>
                      <a:pt x="71" y="238"/>
                      <a:pt x="72" y="238"/>
                      <a:pt x="73" y="239"/>
                    </a:cubicBezTo>
                    <a:cubicBezTo>
                      <a:pt x="74" y="239"/>
                      <a:pt x="74" y="239"/>
                      <a:pt x="75" y="239"/>
                    </a:cubicBezTo>
                    <a:cubicBezTo>
                      <a:pt x="75" y="238"/>
                      <a:pt x="76" y="235"/>
                      <a:pt x="76" y="234"/>
                    </a:cubicBezTo>
                    <a:cubicBezTo>
                      <a:pt x="76" y="233"/>
                      <a:pt x="74" y="233"/>
                      <a:pt x="73" y="232"/>
                    </a:cubicBezTo>
                    <a:cubicBezTo>
                      <a:pt x="72" y="231"/>
                      <a:pt x="73" y="230"/>
                      <a:pt x="72" y="230"/>
                    </a:cubicBezTo>
                    <a:cubicBezTo>
                      <a:pt x="72" y="229"/>
                      <a:pt x="71" y="229"/>
                      <a:pt x="71" y="228"/>
                    </a:cubicBezTo>
                    <a:cubicBezTo>
                      <a:pt x="72" y="227"/>
                      <a:pt x="71" y="227"/>
                      <a:pt x="70" y="227"/>
                    </a:cubicBezTo>
                    <a:cubicBezTo>
                      <a:pt x="69" y="226"/>
                      <a:pt x="69" y="225"/>
                      <a:pt x="68" y="225"/>
                    </a:cubicBezTo>
                    <a:cubicBezTo>
                      <a:pt x="68" y="225"/>
                      <a:pt x="68" y="226"/>
                      <a:pt x="67" y="225"/>
                    </a:cubicBezTo>
                    <a:cubicBezTo>
                      <a:pt x="66" y="224"/>
                      <a:pt x="65" y="226"/>
                      <a:pt x="65" y="226"/>
                    </a:cubicBezTo>
                    <a:cubicBezTo>
                      <a:pt x="64" y="226"/>
                      <a:pt x="64" y="224"/>
                      <a:pt x="65" y="223"/>
                    </a:cubicBezTo>
                    <a:cubicBezTo>
                      <a:pt x="65" y="222"/>
                      <a:pt x="65" y="221"/>
                      <a:pt x="64" y="220"/>
                    </a:cubicBezTo>
                    <a:cubicBezTo>
                      <a:pt x="63" y="218"/>
                      <a:pt x="63" y="217"/>
                      <a:pt x="63" y="216"/>
                    </a:cubicBezTo>
                    <a:cubicBezTo>
                      <a:pt x="63" y="216"/>
                      <a:pt x="61" y="216"/>
                      <a:pt x="60" y="216"/>
                    </a:cubicBezTo>
                    <a:cubicBezTo>
                      <a:pt x="59" y="216"/>
                      <a:pt x="57" y="214"/>
                      <a:pt x="56" y="214"/>
                    </a:cubicBezTo>
                    <a:cubicBezTo>
                      <a:pt x="55" y="214"/>
                      <a:pt x="55" y="214"/>
                      <a:pt x="54" y="214"/>
                    </a:cubicBezTo>
                    <a:cubicBezTo>
                      <a:pt x="54" y="215"/>
                      <a:pt x="54" y="215"/>
                      <a:pt x="53" y="215"/>
                    </a:cubicBezTo>
                    <a:cubicBezTo>
                      <a:pt x="52" y="214"/>
                      <a:pt x="52" y="214"/>
                      <a:pt x="52" y="213"/>
                    </a:cubicBezTo>
                    <a:cubicBezTo>
                      <a:pt x="52" y="212"/>
                      <a:pt x="51" y="213"/>
                      <a:pt x="51" y="213"/>
                    </a:cubicBezTo>
                    <a:cubicBezTo>
                      <a:pt x="50" y="213"/>
                      <a:pt x="49" y="213"/>
                      <a:pt x="49" y="213"/>
                    </a:cubicBezTo>
                    <a:cubicBezTo>
                      <a:pt x="48" y="212"/>
                      <a:pt x="48" y="211"/>
                      <a:pt x="48" y="210"/>
                    </a:cubicBezTo>
                    <a:cubicBezTo>
                      <a:pt x="48" y="208"/>
                      <a:pt x="47" y="208"/>
                      <a:pt x="46" y="208"/>
                    </a:cubicBezTo>
                    <a:cubicBezTo>
                      <a:pt x="46" y="207"/>
                      <a:pt x="45" y="207"/>
                      <a:pt x="46" y="206"/>
                    </a:cubicBezTo>
                    <a:cubicBezTo>
                      <a:pt x="46" y="205"/>
                      <a:pt x="44" y="204"/>
                      <a:pt x="44" y="203"/>
                    </a:cubicBezTo>
                    <a:cubicBezTo>
                      <a:pt x="44" y="202"/>
                      <a:pt x="43" y="201"/>
                      <a:pt x="42" y="200"/>
                    </a:cubicBezTo>
                    <a:cubicBezTo>
                      <a:pt x="41" y="200"/>
                      <a:pt x="41" y="198"/>
                      <a:pt x="41" y="197"/>
                    </a:cubicBezTo>
                    <a:cubicBezTo>
                      <a:pt x="41" y="196"/>
                      <a:pt x="39" y="195"/>
                      <a:pt x="38" y="195"/>
                    </a:cubicBezTo>
                    <a:cubicBezTo>
                      <a:pt x="37" y="194"/>
                      <a:pt x="36" y="194"/>
                      <a:pt x="36" y="194"/>
                    </a:cubicBezTo>
                    <a:cubicBezTo>
                      <a:pt x="35" y="193"/>
                      <a:pt x="33" y="195"/>
                      <a:pt x="32" y="196"/>
                    </a:cubicBezTo>
                    <a:cubicBezTo>
                      <a:pt x="32" y="197"/>
                      <a:pt x="30" y="197"/>
                      <a:pt x="30" y="197"/>
                    </a:cubicBezTo>
                    <a:cubicBezTo>
                      <a:pt x="29" y="197"/>
                      <a:pt x="28" y="197"/>
                      <a:pt x="26" y="197"/>
                    </a:cubicBezTo>
                    <a:cubicBezTo>
                      <a:pt x="25" y="197"/>
                      <a:pt x="24" y="197"/>
                      <a:pt x="24" y="196"/>
                    </a:cubicBezTo>
                    <a:cubicBezTo>
                      <a:pt x="23" y="195"/>
                      <a:pt x="23" y="192"/>
                      <a:pt x="23" y="192"/>
                    </a:cubicBezTo>
                    <a:cubicBezTo>
                      <a:pt x="25" y="190"/>
                      <a:pt x="25" y="190"/>
                      <a:pt x="25" y="190"/>
                    </a:cubicBezTo>
                    <a:cubicBezTo>
                      <a:pt x="26" y="189"/>
                      <a:pt x="27" y="188"/>
                      <a:pt x="28" y="187"/>
                    </a:cubicBezTo>
                    <a:cubicBezTo>
                      <a:pt x="28" y="187"/>
                      <a:pt x="29" y="187"/>
                      <a:pt x="30" y="186"/>
                    </a:cubicBezTo>
                    <a:cubicBezTo>
                      <a:pt x="30" y="186"/>
                      <a:pt x="31" y="185"/>
                      <a:pt x="31" y="185"/>
                    </a:cubicBezTo>
                    <a:cubicBezTo>
                      <a:pt x="30" y="185"/>
                      <a:pt x="30" y="185"/>
                      <a:pt x="30" y="185"/>
                    </a:cubicBezTo>
                    <a:cubicBezTo>
                      <a:pt x="29" y="185"/>
                      <a:pt x="28" y="184"/>
                      <a:pt x="28" y="184"/>
                    </a:cubicBezTo>
                    <a:cubicBezTo>
                      <a:pt x="27" y="183"/>
                      <a:pt x="27" y="182"/>
                      <a:pt x="28" y="181"/>
                    </a:cubicBezTo>
                    <a:cubicBezTo>
                      <a:pt x="28" y="181"/>
                      <a:pt x="28" y="180"/>
                      <a:pt x="28" y="179"/>
                    </a:cubicBezTo>
                    <a:cubicBezTo>
                      <a:pt x="29" y="179"/>
                      <a:pt x="26" y="178"/>
                      <a:pt x="25" y="178"/>
                    </a:cubicBezTo>
                    <a:cubicBezTo>
                      <a:pt x="25" y="178"/>
                      <a:pt x="23" y="178"/>
                      <a:pt x="22" y="178"/>
                    </a:cubicBezTo>
                    <a:cubicBezTo>
                      <a:pt x="21" y="177"/>
                      <a:pt x="20" y="177"/>
                      <a:pt x="20" y="177"/>
                    </a:cubicBezTo>
                    <a:cubicBezTo>
                      <a:pt x="19" y="178"/>
                      <a:pt x="18" y="177"/>
                      <a:pt x="18" y="177"/>
                    </a:cubicBezTo>
                    <a:cubicBezTo>
                      <a:pt x="17" y="176"/>
                      <a:pt x="16" y="177"/>
                      <a:pt x="16" y="177"/>
                    </a:cubicBezTo>
                    <a:cubicBezTo>
                      <a:pt x="16" y="178"/>
                      <a:pt x="14" y="178"/>
                      <a:pt x="13" y="178"/>
                    </a:cubicBezTo>
                    <a:cubicBezTo>
                      <a:pt x="12" y="178"/>
                      <a:pt x="11" y="176"/>
                      <a:pt x="11" y="176"/>
                    </a:cubicBezTo>
                    <a:cubicBezTo>
                      <a:pt x="11" y="176"/>
                      <a:pt x="9" y="176"/>
                      <a:pt x="8" y="177"/>
                    </a:cubicBezTo>
                    <a:cubicBezTo>
                      <a:pt x="7" y="177"/>
                      <a:pt x="6" y="178"/>
                      <a:pt x="5" y="178"/>
                    </a:cubicBezTo>
                    <a:cubicBezTo>
                      <a:pt x="5" y="178"/>
                      <a:pt x="4" y="178"/>
                      <a:pt x="2" y="178"/>
                    </a:cubicBezTo>
                    <a:cubicBezTo>
                      <a:pt x="1" y="178"/>
                      <a:pt x="0" y="177"/>
                      <a:pt x="0" y="177"/>
                    </a:cubicBezTo>
                    <a:cubicBezTo>
                      <a:pt x="0" y="177"/>
                      <a:pt x="0" y="177"/>
                      <a:pt x="0" y="177"/>
                    </a:cubicBezTo>
                    <a:cubicBezTo>
                      <a:pt x="0" y="177"/>
                      <a:pt x="2" y="176"/>
                      <a:pt x="4" y="176"/>
                    </a:cubicBezTo>
                    <a:cubicBezTo>
                      <a:pt x="5" y="176"/>
                      <a:pt x="5" y="175"/>
                      <a:pt x="7" y="174"/>
                    </a:cubicBezTo>
                    <a:cubicBezTo>
                      <a:pt x="9" y="174"/>
                      <a:pt x="9" y="174"/>
                      <a:pt x="9" y="173"/>
                    </a:cubicBezTo>
                    <a:cubicBezTo>
                      <a:pt x="9" y="172"/>
                      <a:pt x="10" y="169"/>
                      <a:pt x="10" y="169"/>
                    </a:cubicBezTo>
                    <a:cubicBezTo>
                      <a:pt x="25" y="169"/>
                      <a:pt x="25" y="169"/>
                      <a:pt x="25" y="169"/>
                    </a:cubicBezTo>
                    <a:cubicBezTo>
                      <a:pt x="25" y="169"/>
                      <a:pt x="37" y="167"/>
                      <a:pt x="37" y="167"/>
                    </a:cubicBezTo>
                    <a:cubicBezTo>
                      <a:pt x="38" y="167"/>
                      <a:pt x="41" y="165"/>
                      <a:pt x="44" y="165"/>
                    </a:cubicBezTo>
                    <a:cubicBezTo>
                      <a:pt x="46" y="165"/>
                      <a:pt x="46" y="164"/>
                      <a:pt x="49" y="164"/>
                    </a:cubicBezTo>
                    <a:cubicBezTo>
                      <a:pt x="52" y="164"/>
                      <a:pt x="54" y="163"/>
                      <a:pt x="55" y="162"/>
                    </a:cubicBezTo>
                    <a:cubicBezTo>
                      <a:pt x="56" y="162"/>
                      <a:pt x="63" y="157"/>
                      <a:pt x="64" y="156"/>
                    </a:cubicBezTo>
                    <a:cubicBezTo>
                      <a:pt x="65" y="156"/>
                      <a:pt x="68" y="155"/>
                      <a:pt x="69" y="155"/>
                    </a:cubicBezTo>
                    <a:cubicBezTo>
                      <a:pt x="70" y="154"/>
                      <a:pt x="78" y="151"/>
                      <a:pt x="78" y="151"/>
                    </a:cubicBezTo>
                    <a:cubicBezTo>
                      <a:pt x="78" y="151"/>
                      <a:pt x="83" y="153"/>
                      <a:pt x="84" y="153"/>
                    </a:cubicBezTo>
                    <a:cubicBezTo>
                      <a:pt x="85" y="153"/>
                      <a:pt x="93" y="153"/>
                      <a:pt x="94" y="152"/>
                    </a:cubicBezTo>
                    <a:cubicBezTo>
                      <a:pt x="95" y="151"/>
                      <a:pt x="95" y="151"/>
                      <a:pt x="95" y="151"/>
                    </a:cubicBezTo>
                    <a:cubicBezTo>
                      <a:pt x="95" y="151"/>
                      <a:pt x="95" y="145"/>
                      <a:pt x="96" y="145"/>
                    </a:cubicBezTo>
                    <a:cubicBezTo>
                      <a:pt x="96" y="145"/>
                      <a:pt x="97" y="145"/>
                      <a:pt x="98" y="146"/>
                    </a:cubicBezTo>
                    <a:cubicBezTo>
                      <a:pt x="98" y="146"/>
                      <a:pt x="98" y="147"/>
                      <a:pt x="100" y="146"/>
                    </a:cubicBezTo>
                    <a:cubicBezTo>
                      <a:pt x="101" y="145"/>
                      <a:pt x="104" y="144"/>
                      <a:pt x="105" y="144"/>
                    </a:cubicBezTo>
                    <a:cubicBezTo>
                      <a:pt x="105" y="144"/>
                      <a:pt x="106" y="145"/>
                      <a:pt x="106" y="143"/>
                    </a:cubicBezTo>
                    <a:cubicBezTo>
                      <a:pt x="107" y="142"/>
                      <a:pt x="106" y="141"/>
                      <a:pt x="107" y="140"/>
                    </a:cubicBezTo>
                    <a:cubicBezTo>
                      <a:pt x="108" y="140"/>
                      <a:pt x="109" y="138"/>
                      <a:pt x="108" y="135"/>
                    </a:cubicBezTo>
                    <a:cubicBezTo>
                      <a:pt x="108" y="133"/>
                      <a:pt x="108" y="130"/>
                      <a:pt x="109" y="129"/>
                    </a:cubicBezTo>
                    <a:cubicBezTo>
                      <a:pt x="109" y="128"/>
                      <a:pt x="112" y="125"/>
                      <a:pt x="111" y="125"/>
                    </a:cubicBezTo>
                    <a:cubicBezTo>
                      <a:pt x="110" y="124"/>
                      <a:pt x="107" y="120"/>
                      <a:pt x="106" y="117"/>
                    </a:cubicBezTo>
                    <a:cubicBezTo>
                      <a:pt x="106" y="114"/>
                      <a:pt x="106" y="108"/>
                      <a:pt x="107" y="107"/>
                    </a:cubicBezTo>
                    <a:cubicBezTo>
                      <a:pt x="108" y="106"/>
                      <a:pt x="110" y="105"/>
                      <a:pt x="111" y="105"/>
                    </a:cubicBezTo>
                    <a:cubicBezTo>
                      <a:pt x="111" y="104"/>
                      <a:pt x="112" y="99"/>
                      <a:pt x="112" y="99"/>
                    </a:cubicBezTo>
                    <a:cubicBezTo>
                      <a:pt x="112" y="98"/>
                      <a:pt x="109" y="93"/>
                      <a:pt x="110" y="93"/>
                    </a:cubicBezTo>
                    <a:cubicBezTo>
                      <a:pt x="110" y="92"/>
                      <a:pt x="110" y="90"/>
                      <a:pt x="110" y="90"/>
                    </a:cubicBezTo>
                    <a:cubicBezTo>
                      <a:pt x="110" y="89"/>
                      <a:pt x="110" y="87"/>
                      <a:pt x="110" y="86"/>
                    </a:cubicBezTo>
                    <a:cubicBezTo>
                      <a:pt x="110" y="86"/>
                      <a:pt x="110" y="83"/>
                      <a:pt x="111" y="82"/>
                    </a:cubicBezTo>
                    <a:cubicBezTo>
                      <a:pt x="111" y="81"/>
                      <a:pt x="111" y="80"/>
                      <a:pt x="111" y="79"/>
                    </a:cubicBezTo>
                    <a:cubicBezTo>
                      <a:pt x="112" y="79"/>
                      <a:pt x="113" y="77"/>
                      <a:pt x="112" y="76"/>
                    </a:cubicBezTo>
                    <a:cubicBezTo>
                      <a:pt x="112" y="75"/>
                      <a:pt x="111" y="74"/>
                      <a:pt x="112" y="74"/>
                    </a:cubicBezTo>
                    <a:cubicBezTo>
                      <a:pt x="113" y="73"/>
                      <a:pt x="113" y="73"/>
                      <a:pt x="112" y="72"/>
                    </a:cubicBezTo>
                    <a:cubicBezTo>
                      <a:pt x="112" y="70"/>
                      <a:pt x="111" y="68"/>
                      <a:pt x="112" y="67"/>
                    </a:cubicBezTo>
                    <a:cubicBezTo>
                      <a:pt x="113" y="66"/>
                      <a:pt x="114" y="65"/>
                      <a:pt x="114" y="64"/>
                    </a:cubicBezTo>
                    <a:cubicBezTo>
                      <a:pt x="114" y="64"/>
                      <a:pt x="114" y="63"/>
                      <a:pt x="114" y="62"/>
                    </a:cubicBezTo>
                    <a:cubicBezTo>
                      <a:pt x="114" y="62"/>
                      <a:pt x="113" y="61"/>
                      <a:pt x="114" y="60"/>
                    </a:cubicBezTo>
                    <a:cubicBezTo>
                      <a:pt x="114" y="60"/>
                      <a:pt x="115" y="60"/>
                      <a:pt x="115" y="59"/>
                    </a:cubicBezTo>
                    <a:cubicBezTo>
                      <a:pt x="114" y="57"/>
                      <a:pt x="114" y="55"/>
                      <a:pt x="115" y="55"/>
                    </a:cubicBezTo>
                    <a:cubicBezTo>
                      <a:pt x="116" y="54"/>
                      <a:pt x="117" y="54"/>
                      <a:pt x="117" y="53"/>
                    </a:cubicBezTo>
                    <a:cubicBezTo>
                      <a:pt x="117" y="53"/>
                      <a:pt x="118" y="51"/>
                      <a:pt x="119" y="50"/>
                    </a:cubicBezTo>
                    <a:cubicBezTo>
                      <a:pt x="120" y="50"/>
                      <a:pt x="120" y="49"/>
                      <a:pt x="121" y="49"/>
                    </a:cubicBezTo>
                    <a:cubicBezTo>
                      <a:pt x="121" y="48"/>
                      <a:pt x="122" y="47"/>
                      <a:pt x="121" y="47"/>
                    </a:cubicBezTo>
                    <a:cubicBezTo>
                      <a:pt x="120" y="47"/>
                      <a:pt x="119" y="45"/>
                      <a:pt x="120" y="45"/>
                    </a:cubicBezTo>
                    <a:cubicBezTo>
                      <a:pt x="120" y="44"/>
                      <a:pt x="122" y="43"/>
                      <a:pt x="122" y="42"/>
                    </a:cubicBezTo>
                    <a:cubicBezTo>
                      <a:pt x="122" y="42"/>
                      <a:pt x="122" y="41"/>
                      <a:pt x="123" y="40"/>
                    </a:cubicBezTo>
                    <a:cubicBezTo>
                      <a:pt x="124" y="39"/>
                      <a:pt x="125" y="39"/>
                      <a:pt x="125" y="39"/>
                    </a:cubicBezTo>
                    <a:cubicBezTo>
                      <a:pt x="126" y="38"/>
                      <a:pt x="126" y="37"/>
                      <a:pt x="127" y="36"/>
                    </a:cubicBezTo>
                    <a:cubicBezTo>
                      <a:pt x="127" y="36"/>
                      <a:pt x="128" y="34"/>
                      <a:pt x="127" y="34"/>
                    </a:cubicBezTo>
                    <a:cubicBezTo>
                      <a:pt x="127" y="33"/>
                      <a:pt x="128" y="31"/>
                      <a:pt x="128" y="30"/>
                    </a:cubicBezTo>
                    <a:cubicBezTo>
                      <a:pt x="128" y="29"/>
                      <a:pt x="129" y="27"/>
                      <a:pt x="129" y="26"/>
                    </a:cubicBezTo>
                    <a:cubicBezTo>
                      <a:pt x="129" y="25"/>
                      <a:pt x="130" y="24"/>
                      <a:pt x="131" y="24"/>
                    </a:cubicBezTo>
                    <a:cubicBezTo>
                      <a:pt x="131" y="23"/>
                      <a:pt x="132" y="20"/>
                      <a:pt x="133" y="21"/>
                    </a:cubicBezTo>
                    <a:cubicBezTo>
                      <a:pt x="134" y="22"/>
                      <a:pt x="136" y="24"/>
                      <a:pt x="137" y="23"/>
                    </a:cubicBezTo>
                    <a:cubicBezTo>
                      <a:pt x="137" y="23"/>
                      <a:pt x="139" y="24"/>
                      <a:pt x="140" y="24"/>
                    </a:cubicBezTo>
                    <a:cubicBezTo>
                      <a:pt x="140" y="23"/>
                      <a:pt x="142" y="22"/>
                      <a:pt x="142" y="20"/>
                    </a:cubicBezTo>
                    <a:cubicBezTo>
                      <a:pt x="142" y="19"/>
                      <a:pt x="141" y="18"/>
                      <a:pt x="141" y="17"/>
                    </a:cubicBezTo>
                    <a:cubicBezTo>
                      <a:pt x="141" y="16"/>
                      <a:pt x="141" y="15"/>
                      <a:pt x="141" y="14"/>
                    </a:cubicBezTo>
                    <a:cubicBezTo>
                      <a:pt x="140" y="13"/>
                      <a:pt x="140" y="11"/>
                      <a:pt x="141" y="11"/>
                    </a:cubicBezTo>
                    <a:cubicBezTo>
                      <a:pt x="142" y="11"/>
                      <a:pt x="148" y="10"/>
                      <a:pt x="148" y="10"/>
                    </a:cubicBezTo>
                    <a:cubicBezTo>
                      <a:pt x="149" y="10"/>
                      <a:pt x="152" y="10"/>
                      <a:pt x="152" y="10"/>
                    </a:cubicBezTo>
                    <a:cubicBezTo>
                      <a:pt x="157" y="10"/>
                      <a:pt x="157" y="10"/>
                      <a:pt x="157" y="10"/>
                    </a:cubicBezTo>
                    <a:cubicBezTo>
                      <a:pt x="157" y="10"/>
                      <a:pt x="160" y="6"/>
                      <a:pt x="160" y="6"/>
                    </a:cubicBezTo>
                    <a:cubicBezTo>
                      <a:pt x="161" y="5"/>
                      <a:pt x="162" y="4"/>
                      <a:pt x="162" y="3"/>
                    </a:cubicBezTo>
                    <a:cubicBezTo>
                      <a:pt x="162" y="2"/>
                      <a:pt x="163" y="2"/>
                      <a:pt x="163" y="2"/>
                    </a:cubicBezTo>
                    <a:cubicBezTo>
                      <a:pt x="163" y="2"/>
                      <a:pt x="166" y="3"/>
                      <a:pt x="167" y="3"/>
                    </a:cubicBezTo>
                    <a:cubicBezTo>
                      <a:pt x="168" y="3"/>
                      <a:pt x="169" y="2"/>
                      <a:pt x="170" y="2"/>
                    </a:cubicBezTo>
                    <a:cubicBezTo>
                      <a:pt x="171" y="2"/>
                      <a:pt x="173" y="0"/>
                      <a:pt x="173" y="0"/>
                    </a:cubicBezTo>
                    <a:cubicBezTo>
                      <a:pt x="173" y="0"/>
                      <a:pt x="173" y="0"/>
                      <a:pt x="173" y="0"/>
                    </a:cubicBezTo>
                    <a:cubicBezTo>
                      <a:pt x="174" y="1"/>
                      <a:pt x="174" y="1"/>
                      <a:pt x="174" y="1"/>
                    </a:cubicBezTo>
                    <a:cubicBezTo>
                      <a:pt x="175" y="1"/>
                      <a:pt x="176" y="2"/>
                      <a:pt x="176" y="3"/>
                    </a:cubicBezTo>
                    <a:cubicBezTo>
                      <a:pt x="177" y="4"/>
                      <a:pt x="177" y="5"/>
                      <a:pt x="177" y="8"/>
                    </a:cubicBezTo>
                    <a:cubicBezTo>
                      <a:pt x="178" y="10"/>
                      <a:pt x="176" y="12"/>
                      <a:pt x="176" y="13"/>
                    </a:cubicBezTo>
                    <a:cubicBezTo>
                      <a:pt x="176" y="14"/>
                      <a:pt x="177" y="16"/>
                      <a:pt x="178" y="17"/>
                    </a:cubicBezTo>
                    <a:cubicBezTo>
                      <a:pt x="179" y="18"/>
                      <a:pt x="180" y="20"/>
                      <a:pt x="180" y="21"/>
                    </a:cubicBezTo>
                    <a:cubicBezTo>
                      <a:pt x="181" y="22"/>
                      <a:pt x="181" y="24"/>
                      <a:pt x="181" y="25"/>
                    </a:cubicBezTo>
                    <a:cubicBezTo>
                      <a:pt x="182" y="27"/>
                      <a:pt x="182" y="27"/>
                      <a:pt x="182" y="27"/>
                    </a:cubicBezTo>
                    <a:cubicBezTo>
                      <a:pt x="182" y="27"/>
                      <a:pt x="187" y="28"/>
                      <a:pt x="187" y="28"/>
                    </a:cubicBezTo>
                    <a:cubicBezTo>
                      <a:pt x="188" y="29"/>
                      <a:pt x="190" y="32"/>
                      <a:pt x="189" y="33"/>
                    </a:cubicBezTo>
                    <a:cubicBezTo>
                      <a:pt x="189" y="34"/>
                      <a:pt x="189" y="40"/>
                      <a:pt x="189" y="40"/>
                    </a:cubicBezTo>
                    <a:cubicBezTo>
                      <a:pt x="179" y="49"/>
                      <a:pt x="179" y="49"/>
                      <a:pt x="179" y="49"/>
                    </a:cubicBezTo>
                    <a:cubicBezTo>
                      <a:pt x="175" y="57"/>
                      <a:pt x="175" y="57"/>
                      <a:pt x="175" y="57"/>
                    </a:cubicBezTo>
                    <a:cubicBezTo>
                      <a:pt x="171" y="61"/>
                      <a:pt x="171" y="61"/>
                      <a:pt x="171" y="61"/>
                    </a:cubicBezTo>
                    <a:cubicBezTo>
                      <a:pt x="171" y="61"/>
                      <a:pt x="169" y="71"/>
                      <a:pt x="168" y="71"/>
                    </a:cubicBezTo>
                    <a:cubicBezTo>
                      <a:pt x="168" y="71"/>
                      <a:pt x="167" y="83"/>
                      <a:pt x="167" y="83"/>
                    </a:cubicBezTo>
                    <a:cubicBezTo>
                      <a:pt x="164" y="90"/>
                      <a:pt x="164" y="90"/>
                      <a:pt x="164" y="90"/>
                    </a:cubicBezTo>
                    <a:cubicBezTo>
                      <a:pt x="156" y="97"/>
                      <a:pt x="156" y="97"/>
                      <a:pt x="156" y="97"/>
                    </a:cubicBezTo>
                    <a:cubicBezTo>
                      <a:pt x="156" y="97"/>
                      <a:pt x="158" y="98"/>
                      <a:pt x="159" y="99"/>
                    </a:cubicBezTo>
                    <a:cubicBezTo>
                      <a:pt x="159" y="99"/>
                      <a:pt x="162" y="102"/>
                      <a:pt x="163" y="102"/>
                    </a:cubicBezTo>
                    <a:cubicBezTo>
                      <a:pt x="164" y="103"/>
                      <a:pt x="173" y="106"/>
                      <a:pt x="174" y="107"/>
                    </a:cubicBezTo>
                    <a:cubicBezTo>
                      <a:pt x="176" y="108"/>
                      <a:pt x="176" y="109"/>
                      <a:pt x="178" y="109"/>
                    </a:cubicBezTo>
                    <a:cubicBezTo>
                      <a:pt x="180" y="110"/>
                      <a:pt x="186" y="112"/>
                      <a:pt x="187" y="112"/>
                    </a:cubicBezTo>
                    <a:cubicBezTo>
                      <a:pt x="188" y="113"/>
                      <a:pt x="195" y="114"/>
                      <a:pt x="195" y="114"/>
                    </a:cubicBezTo>
                    <a:cubicBezTo>
                      <a:pt x="195" y="114"/>
                      <a:pt x="195" y="113"/>
                      <a:pt x="197" y="113"/>
                    </a:cubicBezTo>
                    <a:cubicBezTo>
                      <a:pt x="198" y="112"/>
                      <a:pt x="202" y="111"/>
                      <a:pt x="202" y="111"/>
                    </a:cubicBezTo>
                    <a:cubicBezTo>
                      <a:pt x="202" y="111"/>
                      <a:pt x="202" y="110"/>
                      <a:pt x="203" y="110"/>
                    </a:cubicBezTo>
                    <a:cubicBezTo>
                      <a:pt x="204" y="110"/>
                      <a:pt x="206" y="110"/>
                      <a:pt x="207" y="111"/>
                    </a:cubicBezTo>
                    <a:cubicBezTo>
                      <a:pt x="207" y="112"/>
                      <a:pt x="208" y="113"/>
                      <a:pt x="211" y="114"/>
                    </a:cubicBezTo>
                    <a:cubicBezTo>
                      <a:pt x="213" y="115"/>
                      <a:pt x="214" y="115"/>
                      <a:pt x="215" y="116"/>
                    </a:cubicBezTo>
                    <a:cubicBezTo>
                      <a:pt x="217" y="116"/>
                      <a:pt x="217" y="116"/>
                      <a:pt x="218" y="118"/>
                    </a:cubicBezTo>
                    <a:cubicBezTo>
                      <a:pt x="218" y="119"/>
                      <a:pt x="219" y="121"/>
                      <a:pt x="220" y="121"/>
                    </a:cubicBezTo>
                    <a:cubicBezTo>
                      <a:pt x="221" y="122"/>
                      <a:pt x="224" y="124"/>
                      <a:pt x="224" y="124"/>
                    </a:cubicBezTo>
                    <a:cubicBezTo>
                      <a:pt x="224" y="124"/>
                      <a:pt x="222" y="128"/>
                      <a:pt x="223" y="129"/>
                    </a:cubicBezTo>
                    <a:cubicBezTo>
                      <a:pt x="223" y="130"/>
                      <a:pt x="225" y="130"/>
                      <a:pt x="225" y="129"/>
                    </a:cubicBezTo>
                    <a:cubicBezTo>
                      <a:pt x="226" y="129"/>
                      <a:pt x="227" y="128"/>
                      <a:pt x="228" y="129"/>
                    </a:cubicBezTo>
                    <a:cubicBezTo>
                      <a:pt x="229" y="130"/>
                      <a:pt x="233" y="133"/>
                      <a:pt x="233" y="133"/>
                    </a:cubicBezTo>
                    <a:cubicBezTo>
                      <a:pt x="239" y="135"/>
                      <a:pt x="239" y="135"/>
                      <a:pt x="239" y="135"/>
                    </a:cubicBezTo>
                    <a:cubicBezTo>
                      <a:pt x="239" y="135"/>
                      <a:pt x="239" y="135"/>
                      <a:pt x="239" y="135"/>
                    </a:cubicBezTo>
                    <a:cubicBezTo>
                      <a:pt x="239" y="135"/>
                      <a:pt x="241" y="137"/>
                      <a:pt x="241" y="138"/>
                    </a:cubicBezTo>
                    <a:cubicBezTo>
                      <a:pt x="241" y="139"/>
                      <a:pt x="240" y="139"/>
                      <a:pt x="240" y="139"/>
                    </a:cubicBezTo>
                    <a:cubicBezTo>
                      <a:pt x="240" y="140"/>
                      <a:pt x="239" y="141"/>
                      <a:pt x="239" y="142"/>
                    </a:cubicBezTo>
                    <a:cubicBezTo>
                      <a:pt x="239" y="143"/>
                      <a:pt x="238" y="144"/>
                      <a:pt x="238" y="144"/>
                    </a:cubicBezTo>
                    <a:cubicBezTo>
                      <a:pt x="237" y="144"/>
                      <a:pt x="237" y="144"/>
                      <a:pt x="237" y="144"/>
                    </a:cubicBezTo>
                    <a:cubicBezTo>
                      <a:pt x="236" y="143"/>
                      <a:pt x="235" y="142"/>
                      <a:pt x="235" y="142"/>
                    </a:cubicBezTo>
                    <a:cubicBezTo>
                      <a:pt x="235" y="142"/>
                      <a:pt x="234" y="142"/>
                      <a:pt x="235" y="143"/>
                    </a:cubicBezTo>
                    <a:cubicBezTo>
                      <a:pt x="235" y="143"/>
                      <a:pt x="235" y="143"/>
                      <a:pt x="234" y="144"/>
                    </a:cubicBezTo>
                    <a:cubicBezTo>
                      <a:pt x="234" y="144"/>
                      <a:pt x="233" y="144"/>
                      <a:pt x="232" y="144"/>
                    </a:cubicBezTo>
                    <a:cubicBezTo>
                      <a:pt x="231" y="144"/>
                      <a:pt x="229" y="145"/>
                      <a:pt x="229" y="146"/>
                    </a:cubicBezTo>
                    <a:cubicBezTo>
                      <a:pt x="229" y="147"/>
                      <a:pt x="229" y="148"/>
                      <a:pt x="228" y="149"/>
                    </a:cubicBezTo>
                    <a:cubicBezTo>
                      <a:pt x="228" y="150"/>
                      <a:pt x="227" y="151"/>
                      <a:pt x="226" y="152"/>
                    </a:cubicBezTo>
                    <a:cubicBezTo>
                      <a:pt x="226" y="152"/>
                      <a:pt x="225" y="152"/>
                      <a:pt x="224" y="152"/>
                    </a:cubicBezTo>
                    <a:cubicBezTo>
                      <a:pt x="223" y="152"/>
                      <a:pt x="222" y="151"/>
                      <a:pt x="221" y="152"/>
                    </a:cubicBezTo>
                    <a:cubicBezTo>
                      <a:pt x="221" y="152"/>
                      <a:pt x="221" y="153"/>
                      <a:pt x="221" y="153"/>
                    </a:cubicBezTo>
                    <a:cubicBezTo>
                      <a:pt x="222" y="154"/>
                      <a:pt x="224" y="154"/>
                      <a:pt x="224" y="154"/>
                    </a:cubicBezTo>
                    <a:cubicBezTo>
                      <a:pt x="224" y="155"/>
                      <a:pt x="224" y="155"/>
                      <a:pt x="223" y="155"/>
                    </a:cubicBezTo>
                    <a:cubicBezTo>
                      <a:pt x="222" y="155"/>
                      <a:pt x="222" y="155"/>
                      <a:pt x="221" y="156"/>
                    </a:cubicBezTo>
                    <a:cubicBezTo>
                      <a:pt x="220" y="157"/>
                      <a:pt x="220" y="159"/>
                      <a:pt x="219" y="159"/>
                    </a:cubicBezTo>
                    <a:cubicBezTo>
                      <a:pt x="218" y="159"/>
                      <a:pt x="217" y="159"/>
                      <a:pt x="217" y="159"/>
                    </a:cubicBezTo>
                    <a:cubicBezTo>
                      <a:pt x="216" y="159"/>
                      <a:pt x="216" y="159"/>
                      <a:pt x="216" y="159"/>
                    </a:cubicBezTo>
                    <a:cubicBezTo>
                      <a:pt x="216" y="159"/>
                      <a:pt x="217" y="162"/>
                      <a:pt x="218" y="162"/>
                    </a:cubicBezTo>
                    <a:cubicBezTo>
                      <a:pt x="219" y="162"/>
                      <a:pt x="221" y="161"/>
                      <a:pt x="220" y="162"/>
                    </a:cubicBezTo>
                    <a:cubicBezTo>
                      <a:pt x="220" y="163"/>
                      <a:pt x="219" y="167"/>
                      <a:pt x="217" y="168"/>
                    </a:cubicBezTo>
                    <a:cubicBezTo>
                      <a:pt x="216" y="169"/>
                      <a:pt x="214" y="169"/>
                      <a:pt x="214" y="171"/>
                    </a:cubicBezTo>
                    <a:cubicBezTo>
                      <a:pt x="214" y="172"/>
                      <a:pt x="214" y="175"/>
                      <a:pt x="214" y="176"/>
                    </a:cubicBezTo>
                    <a:cubicBezTo>
                      <a:pt x="214" y="177"/>
                      <a:pt x="213" y="178"/>
                      <a:pt x="213" y="179"/>
                    </a:cubicBezTo>
                    <a:cubicBezTo>
                      <a:pt x="213" y="180"/>
                      <a:pt x="213" y="183"/>
                      <a:pt x="213" y="184"/>
                    </a:cubicBezTo>
                    <a:cubicBezTo>
                      <a:pt x="212" y="184"/>
                      <a:pt x="212" y="185"/>
                      <a:pt x="213" y="186"/>
                    </a:cubicBezTo>
                    <a:cubicBezTo>
                      <a:pt x="213" y="186"/>
                      <a:pt x="215" y="188"/>
                      <a:pt x="216" y="190"/>
                    </a:cubicBezTo>
                    <a:cubicBezTo>
                      <a:pt x="216" y="191"/>
                      <a:pt x="217" y="193"/>
                      <a:pt x="216" y="193"/>
                    </a:cubicBezTo>
                    <a:cubicBezTo>
                      <a:pt x="215" y="193"/>
                      <a:pt x="214" y="192"/>
                      <a:pt x="213" y="193"/>
                    </a:cubicBezTo>
                    <a:cubicBezTo>
                      <a:pt x="213" y="193"/>
                      <a:pt x="214" y="194"/>
                      <a:pt x="215" y="194"/>
                    </a:cubicBezTo>
                    <a:cubicBezTo>
                      <a:pt x="216" y="195"/>
                      <a:pt x="217" y="196"/>
                      <a:pt x="218" y="197"/>
                    </a:cubicBezTo>
                    <a:cubicBezTo>
                      <a:pt x="219" y="198"/>
                      <a:pt x="219" y="201"/>
                      <a:pt x="218" y="202"/>
                    </a:cubicBezTo>
                    <a:cubicBezTo>
                      <a:pt x="218" y="203"/>
                      <a:pt x="217" y="205"/>
                      <a:pt x="216" y="204"/>
                    </a:cubicBezTo>
                    <a:cubicBezTo>
                      <a:pt x="216" y="203"/>
                      <a:pt x="215" y="202"/>
                      <a:pt x="214" y="202"/>
                    </a:cubicBezTo>
                    <a:cubicBezTo>
                      <a:pt x="214" y="203"/>
                      <a:pt x="214" y="204"/>
                      <a:pt x="215" y="204"/>
                    </a:cubicBezTo>
                    <a:cubicBezTo>
                      <a:pt x="215" y="205"/>
                      <a:pt x="215" y="205"/>
                      <a:pt x="215" y="205"/>
                    </a:cubicBezTo>
                    <a:close/>
                  </a:path>
                </a:pathLst>
              </a:custGeom>
              <a:grpFill/>
              <a:ln w="6350">
                <a:noFill/>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GB" sz="1600" b="0" i="0" u="none" strike="noStrike" kern="0" cap="none" spc="0" normalizeH="0" baseline="0" noProof="0">
                  <a:ln>
                    <a:noFill/>
                  </a:ln>
                  <a:solidFill>
                    <a:srgbClr val="5C5C5C"/>
                  </a:solidFill>
                  <a:effectLst/>
                  <a:uLnTx/>
                  <a:uFillTx/>
                  <a:cs typeface="+mn-ea"/>
                  <a:sym typeface="+mn-lt"/>
                </a:endParaRPr>
              </a:p>
            </p:txBody>
          </p:sp>
          <p:sp>
            <p:nvSpPr>
              <p:cNvPr id="71" name="任意多边形 69">
                <a:extLst>
                  <a:ext uri="{FF2B5EF4-FFF2-40B4-BE49-F238E27FC236}">
                    <a16:creationId xmlns:a16="http://schemas.microsoft.com/office/drawing/2014/main" id="{253E5625-2028-3571-A62E-753F826E23A2}"/>
                  </a:ext>
                </a:extLst>
              </p:cNvPr>
              <p:cNvSpPr/>
              <p:nvPr/>
            </p:nvSpPr>
            <p:spPr bwMode="auto">
              <a:xfrm>
                <a:off x="2417357" y="3062601"/>
                <a:ext cx="375521" cy="644304"/>
              </a:xfrm>
              <a:custGeom>
                <a:avLst/>
                <a:gdLst>
                  <a:gd name="T0" fmla="*/ 130 w 417"/>
                  <a:gd name="T1" fmla="*/ 193 h 716"/>
                  <a:gd name="T2" fmla="*/ 151 w 417"/>
                  <a:gd name="T3" fmla="*/ 173 h 716"/>
                  <a:gd name="T4" fmla="*/ 181 w 417"/>
                  <a:gd name="T5" fmla="*/ 185 h 716"/>
                  <a:gd name="T6" fmla="*/ 228 w 417"/>
                  <a:gd name="T7" fmla="*/ 180 h 716"/>
                  <a:gd name="T8" fmla="*/ 243 w 417"/>
                  <a:gd name="T9" fmla="*/ 158 h 716"/>
                  <a:gd name="T10" fmla="*/ 249 w 417"/>
                  <a:gd name="T11" fmla="*/ 112 h 716"/>
                  <a:gd name="T12" fmla="*/ 286 w 417"/>
                  <a:gd name="T13" fmla="*/ 72 h 716"/>
                  <a:gd name="T14" fmla="*/ 308 w 417"/>
                  <a:gd name="T15" fmla="*/ 42 h 716"/>
                  <a:gd name="T16" fmla="*/ 321 w 417"/>
                  <a:gd name="T17" fmla="*/ 17 h 716"/>
                  <a:gd name="T18" fmla="*/ 353 w 417"/>
                  <a:gd name="T19" fmla="*/ 30 h 716"/>
                  <a:gd name="T20" fmla="*/ 382 w 417"/>
                  <a:gd name="T21" fmla="*/ 4 h 716"/>
                  <a:gd name="T22" fmla="*/ 393 w 417"/>
                  <a:gd name="T23" fmla="*/ 21 h 716"/>
                  <a:gd name="T24" fmla="*/ 377 w 417"/>
                  <a:gd name="T25" fmla="*/ 85 h 716"/>
                  <a:gd name="T26" fmla="*/ 353 w 417"/>
                  <a:gd name="T27" fmla="*/ 147 h 716"/>
                  <a:gd name="T28" fmla="*/ 366 w 417"/>
                  <a:gd name="T29" fmla="*/ 197 h 716"/>
                  <a:gd name="T30" fmla="*/ 353 w 417"/>
                  <a:gd name="T31" fmla="*/ 254 h 716"/>
                  <a:gd name="T32" fmla="*/ 359 w 417"/>
                  <a:gd name="T33" fmla="*/ 311 h 716"/>
                  <a:gd name="T34" fmla="*/ 349 w 417"/>
                  <a:gd name="T35" fmla="*/ 424 h 716"/>
                  <a:gd name="T36" fmla="*/ 368 w 417"/>
                  <a:gd name="T37" fmla="*/ 479 h 716"/>
                  <a:gd name="T38" fmla="*/ 380 w 417"/>
                  <a:gd name="T39" fmla="*/ 514 h 716"/>
                  <a:gd name="T40" fmla="*/ 414 w 417"/>
                  <a:gd name="T41" fmla="*/ 566 h 716"/>
                  <a:gd name="T42" fmla="*/ 389 w 417"/>
                  <a:gd name="T43" fmla="*/ 582 h 716"/>
                  <a:gd name="T44" fmla="*/ 362 w 417"/>
                  <a:gd name="T45" fmla="*/ 581 h 716"/>
                  <a:gd name="T46" fmla="*/ 312 w 417"/>
                  <a:gd name="T47" fmla="*/ 574 h 716"/>
                  <a:gd name="T48" fmla="*/ 324 w 417"/>
                  <a:gd name="T49" fmla="*/ 592 h 716"/>
                  <a:gd name="T50" fmla="*/ 354 w 417"/>
                  <a:gd name="T51" fmla="*/ 621 h 716"/>
                  <a:gd name="T52" fmla="*/ 337 w 417"/>
                  <a:gd name="T53" fmla="*/ 634 h 716"/>
                  <a:gd name="T54" fmla="*/ 307 w 417"/>
                  <a:gd name="T55" fmla="*/ 649 h 716"/>
                  <a:gd name="T56" fmla="*/ 313 w 417"/>
                  <a:gd name="T57" fmla="*/ 686 h 716"/>
                  <a:gd name="T58" fmla="*/ 305 w 417"/>
                  <a:gd name="T59" fmla="*/ 715 h 716"/>
                  <a:gd name="T60" fmla="*/ 283 w 417"/>
                  <a:gd name="T61" fmla="*/ 705 h 716"/>
                  <a:gd name="T62" fmla="*/ 251 w 417"/>
                  <a:gd name="T63" fmla="*/ 686 h 716"/>
                  <a:gd name="T64" fmla="*/ 228 w 417"/>
                  <a:gd name="T65" fmla="*/ 668 h 716"/>
                  <a:gd name="T66" fmla="*/ 205 w 417"/>
                  <a:gd name="T67" fmla="*/ 673 h 716"/>
                  <a:gd name="T68" fmla="*/ 189 w 417"/>
                  <a:gd name="T69" fmla="*/ 679 h 716"/>
                  <a:gd name="T70" fmla="*/ 168 w 417"/>
                  <a:gd name="T71" fmla="*/ 660 h 716"/>
                  <a:gd name="T72" fmla="*/ 141 w 417"/>
                  <a:gd name="T73" fmla="*/ 648 h 716"/>
                  <a:gd name="T74" fmla="*/ 120 w 417"/>
                  <a:gd name="T75" fmla="*/ 647 h 716"/>
                  <a:gd name="T76" fmla="*/ 100 w 417"/>
                  <a:gd name="T77" fmla="*/ 631 h 716"/>
                  <a:gd name="T78" fmla="*/ 68 w 417"/>
                  <a:gd name="T79" fmla="*/ 638 h 716"/>
                  <a:gd name="T80" fmla="*/ 44 w 417"/>
                  <a:gd name="T81" fmla="*/ 621 h 716"/>
                  <a:gd name="T82" fmla="*/ 23 w 417"/>
                  <a:gd name="T83" fmla="*/ 629 h 716"/>
                  <a:gd name="T84" fmla="*/ 3 w 417"/>
                  <a:gd name="T85" fmla="*/ 621 h 716"/>
                  <a:gd name="T86" fmla="*/ 33 w 417"/>
                  <a:gd name="T87" fmla="*/ 602 h 716"/>
                  <a:gd name="T88" fmla="*/ 25 w 417"/>
                  <a:gd name="T89" fmla="*/ 583 h 716"/>
                  <a:gd name="T90" fmla="*/ 34 w 417"/>
                  <a:gd name="T91" fmla="*/ 553 h 716"/>
                  <a:gd name="T92" fmla="*/ 63 w 417"/>
                  <a:gd name="T93" fmla="*/ 553 h 716"/>
                  <a:gd name="T94" fmla="*/ 74 w 417"/>
                  <a:gd name="T95" fmla="*/ 540 h 716"/>
                  <a:gd name="T96" fmla="*/ 81 w 417"/>
                  <a:gd name="T97" fmla="*/ 501 h 716"/>
                  <a:gd name="T98" fmla="*/ 86 w 417"/>
                  <a:gd name="T99" fmla="*/ 481 h 716"/>
                  <a:gd name="T100" fmla="*/ 78 w 417"/>
                  <a:gd name="T101" fmla="*/ 447 h 716"/>
                  <a:gd name="T102" fmla="*/ 91 w 417"/>
                  <a:gd name="T103" fmla="*/ 416 h 716"/>
                  <a:gd name="T104" fmla="*/ 129 w 417"/>
                  <a:gd name="T105" fmla="*/ 435 h 716"/>
                  <a:gd name="T106" fmla="*/ 161 w 417"/>
                  <a:gd name="T107" fmla="*/ 428 h 716"/>
                  <a:gd name="T108" fmla="*/ 163 w 417"/>
                  <a:gd name="T109" fmla="*/ 402 h 716"/>
                  <a:gd name="T110" fmla="*/ 202 w 417"/>
                  <a:gd name="T111" fmla="*/ 400 h 716"/>
                  <a:gd name="T112" fmla="*/ 222 w 417"/>
                  <a:gd name="T113" fmla="*/ 367 h 716"/>
                  <a:gd name="T114" fmla="*/ 227 w 417"/>
                  <a:gd name="T115" fmla="*/ 301 h 716"/>
                  <a:gd name="T116" fmla="*/ 195 w 417"/>
                  <a:gd name="T117" fmla="*/ 277 h 716"/>
                  <a:gd name="T118" fmla="*/ 175 w 417"/>
                  <a:gd name="T119" fmla="*/ 273 h 716"/>
                  <a:gd name="T120" fmla="*/ 131 w 417"/>
                  <a:gd name="T121" fmla="*/ 251 h 7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417" h="716">
                    <a:moveTo>
                      <a:pt x="126" y="236"/>
                    </a:moveTo>
                    <a:cubicBezTo>
                      <a:pt x="127" y="236"/>
                      <a:pt x="127" y="236"/>
                      <a:pt x="127" y="236"/>
                    </a:cubicBezTo>
                    <a:cubicBezTo>
                      <a:pt x="127" y="236"/>
                      <a:pt x="127" y="236"/>
                      <a:pt x="127" y="235"/>
                    </a:cubicBezTo>
                    <a:cubicBezTo>
                      <a:pt x="126" y="235"/>
                      <a:pt x="126" y="234"/>
                      <a:pt x="126" y="233"/>
                    </a:cubicBezTo>
                    <a:cubicBezTo>
                      <a:pt x="127" y="233"/>
                      <a:pt x="128" y="234"/>
                      <a:pt x="128" y="235"/>
                    </a:cubicBezTo>
                    <a:cubicBezTo>
                      <a:pt x="129" y="236"/>
                      <a:pt x="130" y="234"/>
                      <a:pt x="130" y="233"/>
                    </a:cubicBezTo>
                    <a:cubicBezTo>
                      <a:pt x="131" y="232"/>
                      <a:pt x="131" y="229"/>
                      <a:pt x="130" y="228"/>
                    </a:cubicBezTo>
                    <a:cubicBezTo>
                      <a:pt x="129" y="227"/>
                      <a:pt x="128" y="226"/>
                      <a:pt x="127" y="225"/>
                    </a:cubicBezTo>
                    <a:cubicBezTo>
                      <a:pt x="126" y="225"/>
                      <a:pt x="125" y="224"/>
                      <a:pt x="125" y="224"/>
                    </a:cubicBezTo>
                    <a:cubicBezTo>
                      <a:pt x="126" y="223"/>
                      <a:pt x="127" y="224"/>
                      <a:pt x="128" y="224"/>
                    </a:cubicBezTo>
                    <a:cubicBezTo>
                      <a:pt x="129" y="224"/>
                      <a:pt x="128" y="222"/>
                      <a:pt x="128" y="221"/>
                    </a:cubicBezTo>
                    <a:cubicBezTo>
                      <a:pt x="127" y="219"/>
                      <a:pt x="125" y="217"/>
                      <a:pt x="125" y="217"/>
                    </a:cubicBezTo>
                    <a:cubicBezTo>
                      <a:pt x="124" y="216"/>
                      <a:pt x="124" y="215"/>
                      <a:pt x="125" y="215"/>
                    </a:cubicBezTo>
                    <a:cubicBezTo>
                      <a:pt x="125" y="214"/>
                      <a:pt x="125" y="211"/>
                      <a:pt x="125" y="210"/>
                    </a:cubicBezTo>
                    <a:cubicBezTo>
                      <a:pt x="125" y="209"/>
                      <a:pt x="126" y="208"/>
                      <a:pt x="126" y="207"/>
                    </a:cubicBezTo>
                    <a:cubicBezTo>
                      <a:pt x="126" y="206"/>
                      <a:pt x="126" y="203"/>
                      <a:pt x="126" y="202"/>
                    </a:cubicBezTo>
                    <a:cubicBezTo>
                      <a:pt x="126" y="200"/>
                      <a:pt x="128" y="200"/>
                      <a:pt x="129" y="199"/>
                    </a:cubicBezTo>
                    <a:cubicBezTo>
                      <a:pt x="131" y="198"/>
                      <a:pt x="132" y="194"/>
                      <a:pt x="132" y="193"/>
                    </a:cubicBezTo>
                    <a:cubicBezTo>
                      <a:pt x="133" y="192"/>
                      <a:pt x="131" y="193"/>
                      <a:pt x="130" y="193"/>
                    </a:cubicBezTo>
                    <a:cubicBezTo>
                      <a:pt x="129" y="193"/>
                      <a:pt x="128" y="190"/>
                      <a:pt x="128" y="190"/>
                    </a:cubicBezTo>
                    <a:cubicBezTo>
                      <a:pt x="129" y="190"/>
                      <a:pt x="129" y="190"/>
                      <a:pt x="129" y="190"/>
                    </a:cubicBezTo>
                    <a:cubicBezTo>
                      <a:pt x="129" y="190"/>
                      <a:pt x="130" y="190"/>
                      <a:pt x="131" y="190"/>
                    </a:cubicBezTo>
                    <a:cubicBezTo>
                      <a:pt x="132" y="190"/>
                      <a:pt x="132" y="188"/>
                      <a:pt x="133" y="187"/>
                    </a:cubicBezTo>
                    <a:cubicBezTo>
                      <a:pt x="134" y="186"/>
                      <a:pt x="134" y="186"/>
                      <a:pt x="135" y="186"/>
                    </a:cubicBezTo>
                    <a:cubicBezTo>
                      <a:pt x="136" y="186"/>
                      <a:pt x="136" y="186"/>
                      <a:pt x="136" y="185"/>
                    </a:cubicBezTo>
                    <a:cubicBezTo>
                      <a:pt x="136" y="185"/>
                      <a:pt x="134" y="185"/>
                      <a:pt x="133" y="184"/>
                    </a:cubicBezTo>
                    <a:cubicBezTo>
                      <a:pt x="133" y="184"/>
                      <a:pt x="133" y="183"/>
                      <a:pt x="133" y="183"/>
                    </a:cubicBezTo>
                    <a:cubicBezTo>
                      <a:pt x="134" y="182"/>
                      <a:pt x="135" y="183"/>
                      <a:pt x="136" y="183"/>
                    </a:cubicBezTo>
                    <a:cubicBezTo>
                      <a:pt x="137" y="183"/>
                      <a:pt x="138" y="183"/>
                      <a:pt x="138" y="183"/>
                    </a:cubicBezTo>
                    <a:cubicBezTo>
                      <a:pt x="139" y="182"/>
                      <a:pt x="140" y="181"/>
                      <a:pt x="140" y="180"/>
                    </a:cubicBezTo>
                    <a:cubicBezTo>
                      <a:pt x="141" y="179"/>
                      <a:pt x="141" y="178"/>
                      <a:pt x="141" y="177"/>
                    </a:cubicBezTo>
                    <a:cubicBezTo>
                      <a:pt x="141" y="176"/>
                      <a:pt x="143" y="175"/>
                      <a:pt x="144" y="175"/>
                    </a:cubicBezTo>
                    <a:cubicBezTo>
                      <a:pt x="145" y="175"/>
                      <a:pt x="146" y="175"/>
                      <a:pt x="146" y="175"/>
                    </a:cubicBezTo>
                    <a:cubicBezTo>
                      <a:pt x="147" y="174"/>
                      <a:pt x="147" y="174"/>
                      <a:pt x="147" y="174"/>
                    </a:cubicBezTo>
                    <a:cubicBezTo>
                      <a:pt x="146" y="173"/>
                      <a:pt x="147" y="173"/>
                      <a:pt x="147" y="173"/>
                    </a:cubicBezTo>
                    <a:cubicBezTo>
                      <a:pt x="147" y="173"/>
                      <a:pt x="148" y="174"/>
                      <a:pt x="149" y="175"/>
                    </a:cubicBezTo>
                    <a:cubicBezTo>
                      <a:pt x="149" y="175"/>
                      <a:pt x="149" y="175"/>
                      <a:pt x="150" y="175"/>
                    </a:cubicBezTo>
                    <a:cubicBezTo>
                      <a:pt x="150" y="175"/>
                      <a:pt x="151" y="174"/>
                      <a:pt x="151" y="173"/>
                    </a:cubicBezTo>
                    <a:cubicBezTo>
                      <a:pt x="151" y="172"/>
                      <a:pt x="152" y="171"/>
                      <a:pt x="152" y="170"/>
                    </a:cubicBezTo>
                    <a:cubicBezTo>
                      <a:pt x="152" y="170"/>
                      <a:pt x="153" y="170"/>
                      <a:pt x="153" y="169"/>
                    </a:cubicBezTo>
                    <a:cubicBezTo>
                      <a:pt x="153" y="168"/>
                      <a:pt x="151" y="166"/>
                      <a:pt x="151" y="166"/>
                    </a:cubicBezTo>
                    <a:cubicBezTo>
                      <a:pt x="151" y="166"/>
                      <a:pt x="151" y="166"/>
                      <a:pt x="151" y="166"/>
                    </a:cubicBezTo>
                    <a:cubicBezTo>
                      <a:pt x="151" y="166"/>
                      <a:pt x="153" y="166"/>
                      <a:pt x="153" y="165"/>
                    </a:cubicBezTo>
                    <a:cubicBezTo>
                      <a:pt x="153" y="165"/>
                      <a:pt x="154" y="164"/>
                      <a:pt x="154" y="164"/>
                    </a:cubicBezTo>
                    <a:cubicBezTo>
                      <a:pt x="155" y="164"/>
                      <a:pt x="155" y="166"/>
                      <a:pt x="156" y="166"/>
                    </a:cubicBezTo>
                    <a:cubicBezTo>
                      <a:pt x="157" y="167"/>
                      <a:pt x="157" y="168"/>
                      <a:pt x="160" y="169"/>
                    </a:cubicBezTo>
                    <a:cubicBezTo>
                      <a:pt x="163" y="169"/>
                      <a:pt x="164" y="169"/>
                      <a:pt x="165" y="170"/>
                    </a:cubicBezTo>
                    <a:cubicBezTo>
                      <a:pt x="167" y="170"/>
                      <a:pt x="168" y="171"/>
                      <a:pt x="168" y="171"/>
                    </a:cubicBezTo>
                    <a:cubicBezTo>
                      <a:pt x="169" y="171"/>
                      <a:pt x="172" y="172"/>
                      <a:pt x="172" y="172"/>
                    </a:cubicBezTo>
                    <a:cubicBezTo>
                      <a:pt x="173" y="172"/>
                      <a:pt x="175" y="172"/>
                      <a:pt x="175" y="173"/>
                    </a:cubicBezTo>
                    <a:cubicBezTo>
                      <a:pt x="175" y="173"/>
                      <a:pt x="175" y="175"/>
                      <a:pt x="176" y="176"/>
                    </a:cubicBezTo>
                    <a:cubicBezTo>
                      <a:pt x="176" y="176"/>
                      <a:pt x="176" y="177"/>
                      <a:pt x="177" y="177"/>
                    </a:cubicBezTo>
                    <a:cubicBezTo>
                      <a:pt x="177" y="178"/>
                      <a:pt x="178" y="179"/>
                      <a:pt x="178" y="180"/>
                    </a:cubicBezTo>
                    <a:cubicBezTo>
                      <a:pt x="178" y="180"/>
                      <a:pt x="179" y="181"/>
                      <a:pt x="178" y="182"/>
                    </a:cubicBezTo>
                    <a:cubicBezTo>
                      <a:pt x="178" y="183"/>
                      <a:pt x="178" y="183"/>
                      <a:pt x="178" y="183"/>
                    </a:cubicBezTo>
                    <a:cubicBezTo>
                      <a:pt x="179" y="185"/>
                      <a:pt x="179" y="185"/>
                      <a:pt x="179" y="185"/>
                    </a:cubicBezTo>
                    <a:cubicBezTo>
                      <a:pt x="181" y="185"/>
                      <a:pt x="181" y="185"/>
                      <a:pt x="181" y="185"/>
                    </a:cubicBezTo>
                    <a:cubicBezTo>
                      <a:pt x="181" y="185"/>
                      <a:pt x="184" y="186"/>
                      <a:pt x="184" y="186"/>
                    </a:cubicBezTo>
                    <a:cubicBezTo>
                      <a:pt x="185" y="186"/>
                      <a:pt x="186" y="187"/>
                      <a:pt x="186" y="187"/>
                    </a:cubicBezTo>
                    <a:cubicBezTo>
                      <a:pt x="187" y="188"/>
                      <a:pt x="187" y="187"/>
                      <a:pt x="188" y="187"/>
                    </a:cubicBezTo>
                    <a:cubicBezTo>
                      <a:pt x="188" y="187"/>
                      <a:pt x="189" y="186"/>
                      <a:pt x="189" y="186"/>
                    </a:cubicBezTo>
                    <a:cubicBezTo>
                      <a:pt x="190" y="186"/>
                      <a:pt x="191" y="186"/>
                      <a:pt x="191" y="185"/>
                    </a:cubicBezTo>
                    <a:cubicBezTo>
                      <a:pt x="191" y="185"/>
                      <a:pt x="191" y="184"/>
                      <a:pt x="192" y="184"/>
                    </a:cubicBezTo>
                    <a:cubicBezTo>
                      <a:pt x="193" y="183"/>
                      <a:pt x="196" y="183"/>
                      <a:pt x="197" y="183"/>
                    </a:cubicBezTo>
                    <a:cubicBezTo>
                      <a:pt x="198" y="184"/>
                      <a:pt x="198" y="184"/>
                      <a:pt x="198" y="185"/>
                    </a:cubicBezTo>
                    <a:cubicBezTo>
                      <a:pt x="198" y="185"/>
                      <a:pt x="201" y="186"/>
                      <a:pt x="201" y="186"/>
                    </a:cubicBezTo>
                    <a:cubicBezTo>
                      <a:pt x="202" y="185"/>
                      <a:pt x="202" y="185"/>
                      <a:pt x="203" y="185"/>
                    </a:cubicBezTo>
                    <a:cubicBezTo>
                      <a:pt x="204" y="185"/>
                      <a:pt x="205" y="184"/>
                      <a:pt x="206" y="184"/>
                    </a:cubicBezTo>
                    <a:cubicBezTo>
                      <a:pt x="208" y="184"/>
                      <a:pt x="208" y="184"/>
                      <a:pt x="209" y="183"/>
                    </a:cubicBezTo>
                    <a:cubicBezTo>
                      <a:pt x="209" y="183"/>
                      <a:pt x="212" y="181"/>
                      <a:pt x="213" y="181"/>
                    </a:cubicBezTo>
                    <a:cubicBezTo>
                      <a:pt x="214" y="181"/>
                      <a:pt x="215" y="180"/>
                      <a:pt x="215" y="180"/>
                    </a:cubicBezTo>
                    <a:cubicBezTo>
                      <a:pt x="215" y="180"/>
                      <a:pt x="217" y="181"/>
                      <a:pt x="218" y="182"/>
                    </a:cubicBezTo>
                    <a:cubicBezTo>
                      <a:pt x="219" y="183"/>
                      <a:pt x="221" y="184"/>
                      <a:pt x="221" y="184"/>
                    </a:cubicBezTo>
                    <a:cubicBezTo>
                      <a:pt x="221" y="184"/>
                      <a:pt x="224" y="182"/>
                      <a:pt x="225" y="182"/>
                    </a:cubicBezTo>
                    <a:cubicBezTo>
                      <a:pt x="225" y="182"/>
                      <a:pt x="227" y="182"/>
                      <a:pt x="227" y="182"/>
                    </a:cubicBezTo>
                    <a:cubicBezTo>
                      <a:pt x="228" y="180"/>
                      <a:pt x="228" y="180"/>
                      <a:pt x="228" y="180"/>
                    </a:cubicBezTo>
                    <a:cubicBezTo>
                      <a:pt x="230" y="180"/>
                      <a:pt x="230" y="180"/>
                      <a:pt x="230" y="180"/>
                    </a:cubicBezTo>
                    <a:cubicBezTo>
                      <a:pt x="230" y="180"/>
                      <a:pt x="231" y="181"/>
                      <a:pt x="231" y="181"/>
                    </a:cubicBezTo>
                    <a:cubicBezTo>
                      <a:pt x="232" y="180"/>
                      <a:pt x="234" y="179"/>
                      <a:pt x="233" y="177"/>
                    </a:cubicBezTo>
                    <a:cubicBezTo>
                      <a:pt x="233" y="176"/>
                      <a:pt x="232" y="175"/>
                      <a:pt x="232" y="174"/>
                    </a:cubicBezTo>
                    <a:cubicBezTo>
                      <a:pt x="232" y="173"/>
                      <a:pt x="232" y="172"/>
                      <a:pt x="233" y="172"/>
                    </a:cubicBezTo>
                    <a:cubicBezTo>
                      <a:pt x="233" y="171"/>
                      <a:pt x="234" y="170"/>
                      <a:pt x="233" y="169"/>
                    </a:cubicBezTo>
                    <a:cubicBezTo>
                      <a:pt x="233" y="168"/>
                      <a:pt x="233" y="165"/>
                      <a:pt x="233" y="164"/>
                    </a:cubicBezTo>
                    <a:cubicBezTo>
                      <a:pt x="233" y="163"/>
                      <a:pt x="233" y="161"/>
                      <a:pt x="233" y="160"/>
                    </a:cubicBezTo>
                    <a:cubicBezTo>
                      <a:pt x="233" y="159"/>
                      <a:pt x="232" y="157"/>
                      <a:pt x="233" y="156"/>
                    </a:cubicBezTo>
                    <a:cubicBezTo>
                      <a:pt x="233" y="156"/>
                      <a:pt x="234" y="153"/>
                      <a:pt x="234" y="153"/>
                    </a:cubicBezTo>
                    <a:cubicBezTo>
                      <a:pt x="234" y="153"/>
                      <a:pt x="234" y="151"/>
                      <a:pt x="234" y="151"/>
                    </a:cubicBezTo>
                    <a:cubicBezTo>
                      <a:pt x="234" y="150"/>
                      <a:pt x="234" y="150"/>
                      <a:pt x="234" y="150"/>
                    </a:cubicBezTo>
                    <a:cubicBezTo>
                      <a:pt x="232" y="147"/>
                      <a:pt x="232" y="147"/>
                      <a:pt x="232" y="147"/>
                    </a:cubicBezTo>
                    <a:cubicBezTo>
                      <a:pt x="232" y="147"/>
                      <a:pt x="234" y="147"/>
                      <a:pt x="236" y="147"/>
                    </a:cubicBezTo>
                    <a:cubicBezTo>
                      <a:pt x="237" y="148"/>
                      <a:pt x="238" y="149"/>
                      <a:pt x="238" y="150"/>
                    </a:cubicBezTo>
                    <a:cubicBezTo>
                      <a:pt x="238" y="151"/>
                      <a:pt x="239" y="154"/>
                      <a:pt x="240" y="154"/>
                    </a:cubicBezTo>
                    <a:cubicBezTo>
                      <a:pt x="240" y="154"/>
                      <a:pt x="241" y="155"/>
                      <a:pt x="241" y="156"/>
                    </a:cubicBezTo>
                    <a:cubicBezTo>
                      <a:pt x="241" y="156"/>
                      <a:pt x="242" y="157"/>
                      <a:pt x="242" y="158"/>
                    </a:cubicBezTo>
                    <a:cubicBezTo>
                      <a:pt x="242" y="158"/>
                      <a:pt x="243" y="158"/>
                      <a:pt x="243" y="158"/>
                    </a:cubicBezTo>
                    <a:cubicBezTo>
                      <a:pt x="244" y="158"/>
                      <a:pt x="244" y="158"/>
                      <a:pt x="245" y="158"/>
                    </a:cubicBezTo>
                    <a:cubicBezTo>
                      <a:pt x="245" y="158"/>
                      <a:pt x="245" y="157"/>
                      <a:pt x="245" y="156"/>
                    </a:cubicBezTo>
                    <a:cubicBezTo>
                      <a:pt x="245" y="155"/>
                      <a:pt x="245" y="154"/>
                      <a:pt x="246" y="154"/>
                    </a:cubicBezTo>
                    <a:cubicBezTo>
                      <a:pt x="247" y="154"/>
                      <a:pt x="248" y="154"/>
                      <a:pt x="248" y="153"/>
                    </a:cubicBezTo>
                    <a:cubicBezTo>
                      <a:pt x="248" y="152"/>
                      <a:pt x="249" y="152"/>
                      <a:pt x="249" y="151"/>
                    </a:cubicBezTo>
                    <a:cubicBezTo>
                      <a:pt x="249" y="151"/>
                      <a:pt x="250" y="149"/>
                      <a:pt x="250" y="149"/>
                    </a:cubicBezTo>
                    <a:cubicBezTo>
                      <a:pt x="251" y="149"/>
                      <a:pt x="251" y="148"/>
                      <a:pt x="251" y="148"/>
                    </a:cubicBezTo>
                    <a:cubicBezTo>
                      <a:pt x="251" y="148"/>
                      <a:pt x="250" y="146"/>
                      <a:pt x="250" y="146"/>
                    </a:cubicBezTo>
                    <a:cubicBezTo>
                      <a:pt x="251" y="142"/>
                      <a:pt x="251" y="142"/>
                      <a:pt x="251" y="142"/>
                    </a:cubicBezTo>
                    <a:cubicBezTo>
                      <a:pt x="246" y="138"/>
                      <a:pt x="246" y="138"/>
                      <a:pt x="246" y="138"/>
                    </a:cubicBezTo>
                    <a:cubicBezTo>
                      <a:pt x="246" y="138"/>
                      <a:pt x="243" y="137"/>
                      <a:pt x="242" y="136"/>
                    </a:cubicBezTo>
                    <a:cubicBezTo>
                      <a:pt x="242" y="135"/>
                      <a:pt x="242" y="133"/>
                      <a:pt x="242" y="132"/>
                    </a:cubicBezTo>
                    <a:cubicBezTo>
                      <a:pt x="243" y="131"/>
                      <a:pt x="244" y="129"/>
                      <a:pt x="244" y="128"/>
                    </a:cubicBezTo>
                    <a:cubicBezTo>
                      <a:pt x="243" y="127"/>
                      <a:pt x="244" y="125"/>
                      <a:pt x="244" y="124"/>
                    </a:cubicBezTo>
                    <a:cubicBezTo>
                      <a:pt x="245" y="123"/>
                      <a:pt x="245" y="122"/>
                      <a:pt x="245" y="122"/>
                    </a:cubicBezTo>
                    <a:cubicBezTo>
                      <a:pt x="245" y="121"/>
                      <a:pt x="246" y="119"/>
                      <a:pt x="246" y="118"/>
                    </a:cubicBezTo>
                    <a:cubicBezTo>
                      <a:pt x="247" y="118"/>
                      <a:pt x="247" y="118"/>
                      <a:pt x="248" y="118"/>
                    </a:cubicBezTo>
                    <a:cubicBezTo>
                      <a:pt x="248" y="117"/>
                      <a:pt x="249" y="115"/>
                      <a:pt x="250" y="115"/>
                    </a:cubicBezTo>
                    <a:cubicBezTo>
                      <a:pt x="250" y="114"/>
                      <a:pt x="248" y="112"/>
                      <a:pt x="249" y="112"/>
                    </a:cubicBezTo>
                    <a:cubicBezTo>
                      <a:pt x="249" y="112"/>
                      <a:pt x="251" y="111"/>
                      <a:pt x="251" y="110"/>
                    </a:cubicBezTo>
                    <a:cubicBezTo>
                      <a:pt x="252" y="109"/>
                      <a:pt x="252" y="109"/>
                      <a:pt x="253" y="109"/>
                    </a:cubicBezTo>
                    <a:cubicBezTo>
                      <a:pt x="253" y="109"/>
                      <a:pt x="254" y="108"/>
                      <a:pt x="254" y="107"/>
                    </a:cubicBezTo>
                    <a:cubicBezTo>
                      <a:pt x="255" y="107"/>
                      <a:pt x="255" y="104"/>
                      <a:pt x="256" y="104"/>
                    </a:cubicBezTo>
                    <a:cubicBezTo>
                      <a:pt x="257" y="104"/>
                      <a:pt x="258" y="104"/>
                      <a:pt x="258" y="104"/>
                    </a:cubicBezTo>
                    <a:cubicBezTo>
                      <a:pt x="258" y="104"/>
                      <a:pt x="257" y="103"/>
                      <a:pt x="258" y="103"/>
                    </a:cubicBezTo>
                    <a:cubicBezTo>
                      <a:pt x="259" y="102"/>
                      <a:pt x="262" y="95"/>
                      <a:pt x="264" y="95"/>
                    </a:cubicBezTo>
                    <a:cubicBezTo>
                      <a:pt x="265" y="94"/>
                      <a:pt x="265" y="95"/>
                      <a:pt x="266" y="96"/>
                    </a:cubicBezTo>
                    <a:cubicBezTo>
                      <a:pt x="266" y="96"/>
                      <a:pt x="267" y="96"/>
                      <a:pt x="268" y="96"/>
                    </a:cubicBezTo>
                    <a:cubicBezTo>
                      <a:pt x="268" y="96"/>
                      <a:pt x="270" y="94"/>
                      <a:pt x="270" y="93"/>
                    </a:cubicBezTo>
                    <a:cubicBezTo>
                      <a:pt x="269" y="93"/>
                      <a:pt x="267" y="91"/>
                      <a:pt x="267" y="90"/>
                    </a:cubicBezTo>
                    <a:cubicBezTo>
                      <a:pt x="267" y="89"/>
                      <a:pt x="268" y="88"/>
                      <a:pt x="269" y="87"/>
                    </a:cubicBezTo>
                    <a:cubicBezTo>
                      <a:pt x="270" y="86"/>
                      <a:pt x="272" y="86"/>
                      <a:pt x="272" y="85"/>
                    </a:cubicBezTo>
                    <a:cubicBezTo>
                      <a:pt x="272" y="84"/>
                      <a:pt x="275" y="80"/>
                      <a:pt x="276" y="79"/>
                    </a:cubicBezTo>
                    <a:cubicBezTo>
                      <a:pt x="276" y="78"/>
                      <a:pt x="277" y="77"/>
                      <a:pt x="278" y="77"/>
                    </a:cubicBezTo>
                    <a:cubicBezTo>
                      <a:pt x="278" y="76"/>
                      <a:pt x="279" y="75"/>
                      <a:pt x="279" y="75"/>
                    </a:cubicBezTo>
                    <a:cubicBezTo>
                      <a:pt x="279" y="75"/>
                      <a:pt x="282" y="77"/>
                      <a:pt x="282" y="77"/>
                    </a:cubicBezTo>
                    <a:cubicBezTo>
                      <a:pt x="283" y="77"/>
                      <a:pt x="285" y="74"/>
                      <a:pt x="285" y="74"/>
                    </a:cubicBezTo>
                    <a:cubicBezTo>
                      <a:pt x="286" y="72"/>
                      <a:pt x="286" y="72"/>
                      <a:pt x="286" y="72"/>
                    </a:cubicBezTo>
                    <a:cubicBezTo>
                      <a:pt x="286" y="72"/>
                      <a:pt x="287" y="74"/>
                      <a:pt x="287" y="73"/>
                    </a:cubicBezTo>
                    <a:cubicBezTo>
                      <a:pt x="287" y="72"/>
                      <a:pt x="288" y="70"/>
                      <a:pt x="289" y="69"/>
                    </a:cubicBezTo>
                    <a:cubicBezTo>
                      <a:pt x="289" y="68"/>
                      <a:pt x="291" y="65"/>
                      <a:pt x="291" y="65"/>
                    </a:cubicBezTo>
                    <a:cubicBezTo>
                      <a:pt x="291" y="64"/>
                      <a:pt x="291" y="63"/>
                      <a:pt x="291" y="62"/>
                    </a:cubicBezTo>
                    <a:cubicBezTo>
                      <a:pt x="290" y="61"/>
                      <a:pt x="289" y="61"/>
                      <a:pt x="289" y="60"/>
                    </a:cubicBezTo>
                    <a:cubicBezTo>
                      <a:pt x="290" y="60"/>
                      <a:pt x="290" y="59"/>
                      <a:pt x="290" y="60"/>
                    </a:cubicBezTo>
                    <a:cubicBezTo>
                      <a:pt x="291" y="60"/>
                      <a:pt x="291" y="59"/>
                      <a:pt x="291" y="59"/>
                    </a:cubicBezTo>
                    <a:cubicBezTo>
                      <a:pt x="292" y="58"/>
                      <a:pt x="292" y="57"/>
                      <a:pt x="292" y="57"/>
                    </a:cubicBezTo>
                    <a:cubicBezTo>
                      <a:pt x="293" y="57"/>
                      <a:pt x="293" y="57"/>
                      <a:pt x="294" y="57"/>
                    </a:cubicBezTo>
                    <a:cubicBezTo>
                      <a:pt x="294" y="56"/>
                      <a:pt x="296" y="53"/>
                      <a:pt x="297" y="53"/>
                    </a:cubicBezTo>
                    <a:cubicBezTo>
                      <a:pt x="297" y="52"/>
                      <a:pt x="298" y="52"/>
                      <a:pt x="298" y="51"/>
                    </a:cubicBezTo>
                    <a:cubicBezTo>
                      <a:pt x="299" y="51"/>
                      <a:pt x="302" y="47"/>
                      <a:pt x="302" y="47"/>
                    </a:cubicBezTo>
                    <a:cubicBezTo>
                      <a:pt x="303" y="47"/>
                      <a:pt x="304" y="48"/>
                      <a:pt x="304" y="48"/>
                    </a:cubicBezTo>
                    <a:cubicBezTo>
                      <a:pt x="304" y="49"/>
                      <a:pt x="304" y="49"/>
                      <a:pt x="305" y="49"/>
                    </a:cubicBezTo>
                    <a:cubicBezTo>
                      <a:pt x="306" y="49"/>
                      <a:pt x="307" y="49"/>
                      <a:pt x="307" y="48"/>
                    </a:cubicBezTo>
                    <a:cubicBezTo>
                      <a:pt x="306" y="47"/>
                      <a:pt x="306" y="47"/>
                      <a:pt x="305" y="46"/>
                    </a:cubicBezTo>
                    <a:cubicBezTo>
                      <a:pt x="305" y="46"/>
                      <a:pt x="305" y="46"/>
                      <a:pt x="305" y="45"/>
                    </a:cubicBezTo>
                    <a:cubicBezTo>
                      <a:pt x="306" y="44"/>
                      <a:pt x="306" y="43"/>
                      <a:pt x="306" y="43"/>
                    </a:cubicBezTo>
                    <a:cubicBezTo>
                      <a:pt x="307" y="43"/>
                      <a:pt x="308" y="43"/>
                      <a:pt x="308" y="42"/>
                    </a:cubicBezTo>
                    <a:cubicBezTo>
                      <a:pt x="309" y="42"/>
                      <a:pt x="309" y="41"/>
                      <a:pt x="309" y="41"/>
                    </a:cubicBezTo>
                    <a:cubicBezTo>
                      <a:pt x="309" y="41"/>
                      <a:pt x="307" y="40"/>
                      <a:pt x="307" y="39"/>
                    </a:cubicBezTo>
                    <a:cubicBezTo>
                      <a:pt x="306" y="39"/>
                      <a:pt x="305" y="38"/>
                      <a:pt x="304" y="38"/>
                    </a:cubicBezTo>
                    <a:cubicBezTo>
                      <a:pt x="304" y="37"/>
                      <a:pt x="303" y="37"/>
                      <a:pt x="303" y="36"/>
                    </a:cubicBezTo>
                    <a:cubicBezTo>
                      <a:pt x="303" y="36"/>
                      <a:pt x="303" y="35"/>
                      <a:pt x="303" y="35"/>
                    </a:cubicBezTo>
                    <a:cubicBezTo>
                      <a:pt x="304" y="34"/>
                      <a:pt x="305" y="34"/>
                      <a:pt x="305" y="34"/>
                    </a:cubicBezTo>
                    <a:cubicBezTo>
                      <a:pt x="306" y="35"/>
                      <a:pt x="307" y="36"/>
                      <a:pt x="308" y="37"/>
                    </a:cubicBezTo>
                    <a:cubicBezTo>
                      <a:pt x="308" y="38"/>
                      <a:pt x="309" y="39"/>
                      <a:pt x="309" y="39"/>
                    </a:cubicBezTo>
                    <a:cubicBezTo>
                      <a:pt x="310" y="39"/>
                      <a:pt x="312" y="39"/>
                      <a:pt x="312" y="39"/>
                    </a:cubicBezTo>
                    <a:cubicBezTo>
                      <a:pt x="313" y="39"/>
                      <a:pt x="314" y="39"/>
                      <a:pt x="315" y="38"/>
                    </a:cubicBezTo>
                    <a:cubicBezTo>
                      <a:pt x="315" y="38"/>
                      <a:pt x="317" y="38"/>
                      <a:pt x="317" y="37"/>
                    </a:cubicBezTo>
                    <a:cubicBezTo>
                      <a:pt x="318" y="37"/>
                      <a:pt x="318" y="36"/>
                      <a:pt x="319" y="35"/>
                    </a:cubicBezTo>
                    <a:cubicBezTo>
                      <a:pt x="321" y="35"/>
                      <a:pt x="323" y="33"/>
                      <a:pt x="323" y="33"/>
                    </a:cubicBezTo>
                    <a:cubicBezTo>
                      <a:pt x="324" y="33"/>
                      <a:pt x="326" y="32"/>
                      <a:pt x="326" y="32"/>
                    </a:cubicBezTo>
                    <a:cubicBezTo>
                      <a:pt x="326" y="32"/>
                      <a:pt x="325" y="27"/>
                      <a:pt x="324" y="26"/>
                    </a:cubicBezTo>
                    <a:cubicBezTo>
                      <a:pt x="324" y="25"/>
                      <a:pt x="323" y="23"/>
                      <a:pt x="322" y="23"/>
                    </a:cubicBezTo>
                    <a:cubicBezTo>
                      <a:pt x="320" y="22"/>
                      <a:pt x="320" y="22"/>
                      <a:pt x="320" y="21"/>
                    </a:cubicBezTo>
                    <a:cubicBezTo>
                      <a:pt x="319" y="20"/>
                      <a:pt x="319" y="19"/>
                      <a:pt x="319" y="19"/>
                    </a:cubicBezTo>
                    <a:cubicBezTo>
                      <a:pt x="320" y="18"/>
                      <a:pt x="320" y="16"/>
                      <a:pt x="321" y="17"/>
                    </a:cubicBezTo>
                    <a:cubicBezTo>
                      <a:pt x="322" y="17"/>
                      <a:pt x="325" y="18"/>
                      <a:pt x="325" y="18"/>
                    </a:cubicBezTo>
                    <a:cubicBezTo>
                      <a:pt x="326" y="18"/>
                      <a:pt x="326" y="17"/>
                      <a:pt x="326" y="18"/>
                    </a:cubicBezTo>
                    <a:cubicBezTo>
                      <a:pt x="327" y="19"/>
                      <a:pt x="327" y="19"/>
                      <a:pt x="328" y="19"/>
                    </a:cubicBezTo>
                    <a:cubicBezTo>
                      <a:pt x="329" y="19"/>
                      <a:pt x="330" y="19"/>
                      <a:pt x="330" y="19"/>
                    </a:cubicBezTo>
                    <a:cubicBezTo>
                      <a:pt x="330" y="19"/>
                      <a:pt x="328" y="20"/>
                      <a:pt x="329" y="21"/>
                    </a:cubicBezTo>
                    <a:cubicBezTo>
                      <a:pt x="330" y="22"/>
                      <a:pt x="332" y="23"/>
                      <a:pt x="332" y="24"/>
                    </a:cubicBezTo>
                    <a:cubicBezTo>
                      <a:pt x="333" y="24"/>
                      <a:pt x="334" y="25"/>
                      <a:pt x="335" y="26"/>
                    </a:cubicBezTo>
                    <a:cubicBezTo>
                      <a:pt x="336" y="27"/>
                      <a:pt x="337" y="27"/>
                      <a:pt x="337" y="28"/>
                    </a:cubicBezTo>
                    <a:cubicBezTo>
                      <a:pt x="338" y="29"/>
                      <a:pt x="338" y="29"/>
                      <a:pt x="339" y="28"/>
                    </a:cubicBezTo>
                    <a:cubicBezTo>
                      <a:pt x="339" y="28"/>
                      <a:pt x="341" y="26"/>
                      <a:pt x="341" y="26"/>
                    </a:cubicBezTo>
                    <a:cubicBezTo>
                      <a:pt x="340" y="25"/>
                      <a:pt x="340" y="25"/>
                      <a:pt x="340" y="24"/>
                    </a:cubicBezTo>
                    <a:cubicBezTo>
                      <a:pt x="340" y="23"/>
                      <a:pt x="341" y="22"/>
                      <a:pt x="342" y="22"/>
                    </a:cubicBezTo>
                    <a:cubicBezTo>
                      <a:pt x="343" y="22"/>
                      <a:pt x="343" y="22"/>
                      <a:pt x="344" y="23"/>
                    </a:cubicBezTo>
                    <a:cubicBezTo>
                      <a:pt x="345" y="24"/>
                      <a:pt x="345" y="24"/>
                      <a:pt x="346" y="23"/>
                    </a:cubicBezTo>
                    <a:cubicBezTo>
                      <a:pt x="346" y="23"/>
                      <a:pt x="346" y="22"/>
                      <a:pt x="346" y="22"/>
                    </a:cubicBezTo>
                    <a:cubicBezTo>
                      <a:pt x="347" y="21"/>
                      <a:pt x="347" y="22"/>
                      <a:pt x="348" y="22"/>
                    </a:cubicBezTo>
                    <a:cubicBezTo>
                      <a:pt x="349" y="23"/>
                      <a:pt x="350" y="24"/>
                      <a:pt x="350" y="25"/>
                    </a:cubicBezTo>
                    <a:cubicBezTo>
                      <a:pt x="350" y="26"/>
                      <a:pt x="351" y="26"/>
                      <a:pt x="351" y="27"/>
                    </a:cubicBezTo>
                    <a:cubicBezTo>
                      <a:pt x="351" y="28"/>
                      <a:pt x="352" y="29"/>
                      <a:pt x="353" y="30"/>
                    </a:cubicBezTo>
                    <a:cubicBezTo>
                      <a:pt x="353" y="31"/>
                      <a:pt x="355" y="32"/>
                      <a:pt x="356" y="31"/>
                    </a:cubicBezTo>
                    <a:cubicBezTo>
                      <a:pt x="357" y="31"/>
                      <a:pt x="357" y="30"/>
                      <a:pt x="358" y="31"/>
                    </a:cubicBezTo>
                    <a:cubicBezTo>
                      <a:pt x="359" y="31"/>
                      <a:pt x="359" y="31"/>
                      <a:pt x="360" y="31"/>
                    </a:cubicBezTo>
                    <a:cubicBezTo>
                      <a:pt x="360" y="30"/>
                      <a:pt x="361" y="29"/>
                      <a:pt x="361" y="29"/>
                    </a:cubicBezTo>
                    <a:cubicBezTo>
                      <a:pt x="362" y="28"/>
                      <a:pt x="362" y="28"/>
                      <a:pt x="362" y="27"/>
                    </a:cubicBezTo>
                    <a:cubicBezTo>
                      <a:pt x="362" y="26"/>
                      <a:pt x="362" y="26"/>
                      <a:pt x="362" y="25"/>
                    </a:cubicBezTo>
                    <a:cubicBezTo>
                      <a:pt x="362" y="24"/>
                      <a:pt x="363" y="22"/>
                      <a:pt x="364" y="22"/>
                    </a:cubicBezTo>
                    <a:cubicBezTo>
                      <a:pt x="364" y="21"/>
                      <a:pt x="365" y="18"/>
                      <a:pt x="366" y="18"/>
                    </a:cubicBezTo>
                    <a:cubicBezTo>
                      <a:pt x="367" y="18"/>
                      <a:pt x="367" y="17"/>
                      <a:pt x="368" y="16"/>
                    </a:cubicBezTo>
                    <a:cubicBezTo>
                      <a:pt x="368" y="15"/>
                      <a:pt x="369" y="14"/>
                      <a:pt x="369" y="13"/>
                    </a:cubicBezTo>
                    <a:cubicBezTo>
                      <a:pt x="369" y="12"/>
                      <a:pt x="370" y="12"/>
                      <a:pt x="370" y="11"/>
                    </a:cubicBezTo>
                    <a:cubicBezTo>
                      <a:pt x="370" y="10"/>
                      <a:pt x="372" y="9"/>
                      <a:pt x="372" y="8"/>
                    </a:cubicBezTo>
                    <a:cubicBezTo>
                      <a:pt x="373" y="8"/>
                      <a:pt x="373" y="9"/>
                      <a:pt x="374" y="8"/>
                    </a:cubicBezTo>
                    <a:cubicBezTo>
                      <a:pt x="375" y="8"/>
                      <a:pt x="376" y="8"/>
                      <a:pt x="377" y="7"/>
                    </a:cubicBezTo>
                    <a:cubicBezTo>
                      <a:pt x="378" y="7"/>
                      <a:pt x="379" y="6"/>
                      <a:pt x="379" y="5"/>
                    </a:cubicBezTo>
                    <a:cubicBezTo>
                      <a:pt x="379" y="5"/>
                      <a:pt x="379" y="4"/>
                      <a:pt x="380" y="4"/>
                    </a:cubicBezTo>
                    <a:cubicBezTo>
                      <a:pt x="381" y="4"/>
                      <a:pt x="381" y="3"/>
                      <a:pt x="381" y="3"/>
                    </a:cubicBezTo>
                    <a:cubicBezTo>
                      <a:pt x="381" y="3"/>
                      <a:pt x="382" y="2"/>
                      <a:pt x="382" y="3"/>
                    </a:cubicBezTo>
                    <a:cubicBezTo>
                      <a:pt x="382" y="3"/>
                      <a:pt x="382" y="4"/>
                      <a:pt x="382" y="4"/>
                    </a:cubicBezTo>
                    <a:cubicBezTo>
                      <a:pt x="383" y="4"/>
                      <a:pt x="384" y="3"/>
                      <a:pt x="385" y="3"/>
                    </a:cubicBezTo>
                    <a:cubicBezTo>
                      <a:pt x="385" y="4"/>
                      <a:pt x="386" y="4"/>
                      <a:pt x="387" y="3"/>
                    </a:cubicBezTo>
                    <a:cubicBezTo>
                      <a:pt x="387" y="3"/>
                      <a:pt x="387" y="2"/>
                      <a:pt x="387" y="2"/>
                    </a:cubicBezTo>
                    <a:cubicBezTo>
                      <a:pt x="388" y="1"/>
                      <a:pt x="388" y="0"/>
                      <a:pt x="389" y="1"/>
                    </a:cubicBezTo>
                    <a:cubicBezTo>
                      <a:pt x="389" y="2"/>
                      <a:pt x="390" y="2"/>
                      <a:pt x="390" y="3"/>
                    </a:cubicBezTo>
                    <a:cubicBezTo>
                      <a:pt x="390" y="4"/>
                      <a:pt x="390" y="5"/>
                      <a:pt x="389" y="6"/>
                    </a:cubicBezTo>
                    <a:cubicBezTo>
                      <a:pt x="389" y="7"/>
                      <a:pt x="389" y="6"/>
                      <a:pt x="388" y="7"/>
                    </a:cubicBezTo>
                    <a:cubicBezTo>
                      <a:pt x="388" y="8"/>
                      <a:pt x="387" y="9"/>
                      <a:pt x="387" y="9"/>
                    </a:cubicBezTo>
                    <a:cubicBezTo>
                      <a:pt x="386" y="10"/>
                      <a:pt x="386" y="10"/>
                      <a:pt x="387" y="10"/>
                    </a:cubicBezTo>
                    <a:cubicBezTo>
                      <a:pt x="387" y="11"/>
                      <a:pt x="387" y="11"/>
                      <a:pt x="387" y="11"/>
                    </a:cubicBezTo>
                    <a:cubicBezTo>
                      <a:pt x="386" y="11"/>
                      <a:pt x="386" y="11"/>
                      <a:pt x="386" y="12"/>
                    </a:cubicBezTo>
                    <a:cubicBezTo>
                      <a:pt x="386" y="12"/>
                      <a:pt x="386" y="13"/>
                      <a:pt x="386" y="13"/>
                    </a:cubicBezTo>
                    <a:cubicBezTo>
                      <a:pt x="385" y="13"/>
                      <a:pt x="384" y="14"/>
                      <a:pt x="384" y="14"/>
                    </a:cubicBezTo>
                    <a:cubicBezTo>
                      <a:pt x="384" y="14"/>
                      <a:pt x="384" y="17"/>
                      <a:pt x="385" y="17"/>
                    </a:cubicBezTo>
                    <a:cubicBezTo>
                      <a:pt x="385" y="17"/>
                      <a:pt x="387" y="16"/>
                      <a:pt x="387" y="17"/>
                    </a:cubicBezTo>
                    <a:cubicBezTo>
                      <a:pt x="387" y="19"/>
                      <a:pt x="386" y="20"/>
                      <a:pt x="386" y="20"/>
                    </a:cubicBezTo>
                    <a:cubicBezTo>
                      <a:pt x="387" y="21"/>
                      <a:pt x="388" y="22"/>
                      <a:pt x="389" y="21"/>
                    </a:cubicBezTo>
                    <a:cubicBezTo>
                      <a:pt x="390" y="20"/>
                      <a:pt x="390" y="20"/>
                      <a:pt x="390" y="20"/>
                    </a:cubicBezTo>
                    <a:cubicBezTo>
                      <a:pt x="391" y="20"/>
                      <a:pt x="392" y="20"/>
                      <a:pt x="393" y="21"/>
                    </a:cubicBezTo>
                    <a:cubicBezTo>
                      <a:pt x="394" y="21"/>
                      <a:pt x="394" y="22"/>
                      <a:pt x="393" y="23"/>
                    </a:cubicBezTo>
                    <a:cubicBezTo>
                      <a:pt x="393" y="24"/>
                      <a:pt x="393" y="25"/>
                      <a:pt x="394" y="25"/>
                    </a:cubicBezTo>
                    <a:cubicBezTo>
                      <a:pt x="395" y="25"/>
                      <a:pt x="396" y="25"/>
                      <a:pt x="397" y="25"/>
                    </a:cubicBezTo>
                    <a:cubicBezTo>
                      <a:pt x="397" y="25"/>
                      <a:pt x="399" y="26"/>
                      <a:pt x="398" y="27"/>
                    </a:cubicBezTo>
                    <a:cubicBezTo>
                      <a:pt x="396" y="28"/>
                      <a:pt x="395" y="28"/>
                      <a:pt x="395" y="29"/>
                    </a:cubicBezTo>
                    <a:cubicBezTo>
                      <a:pt x="396" y="30"/>
                      <a:pt x="396" y="30"/>
                      <a:pt x="396" y="31"/>
                    </a:cubicBezTo>
                    <a:cubicBezTo>
                      <a:pt x="396" y="32"/>
                      <a:pt x="396" y="32"/>
                      <a:pt x="395" y="34"/>
                    </a:cubicBezTo>
                    <a:cubicBezTo>
                      <a:pt x="394" y="36"/>
                      <a:pt x="393" y="37"/>
                      <a:pt x="393" y="39"/>
                    </a:cubicBezTo>
                    <a:cubicBezTo>
                      <a:pt x="393" y="40"/>
                      <a:pt x="393" y="43"/>
                      <a:pt x="392" y="44"/>
                    </a:cubicBezTo>
                    <a:cubicBezTo>
                      <a:pt x="392" y="45"/>
                      <a:pt x="392" y="48"/>
                      <a:pt x="390" y="49"/>
                    </a:cubicBezTo>
                    <a:cubicBezTo>
                      <a:pt x="389" y="51"/>
                      <a:pt x="389" y="51"/>
                      <a:pt x="387" y="52"/>
                    </a:cubicBezTo>
                    <a:cubicBezTo>
                      <a:pt x="385" y="52"/>
                      <a:pt x="384" y="52"/>
                      <a:pt x="383" y="53"/>
                    </a:cubicBezTo>
                    <a:cubicBezTo>
                      <a:pt x="382" y="55"/>
                      <a:pt x="381" y="55"/>
                      <a:pt x="382" y="57"/>
                    </a:cubicBezTo>
                    <a:cubicBezTo>
                      <a:pt x="382" y="58"/>
                      <a:pt x="384" y="60"/>
                      <a:pt x="384" y="61"/>
                    </a:cubicBezTo>
                    <a:cubicBezTo>
                      <a:pt x="384" y="62"/>
                      <a:pt x="385" y="64"/>
                      <a:pt x="384" y="66"/>
                    </a:cubicBezTo>
                    <a:cubicBezTo>
                      <a:pt x="384" y="68"/>
                      <a:pt x="383" y="70"/>
                      <a:pt x="382" y="72"/>
                    </a:cubicBezTo>
                    <a:cubicBezTo>
                      <a:pt x="381" y="74"/>
                      <a:pt x="381" y="74"/>
                      <a:pt x="381" y="76"/>
                    </a:cubicBezTo>
                    <a:cubicBezTo>
                      <a:pt x="381" y="78"/>
                      <a:pt x="380" y="79"/>
                      <a:pt x="380" y="80"/>
                    </a:cubicBezTo>
                    <a:cubicBezTo>
                      <a:pt x="379" y="82"/>
                      <a:pt x="378" y="84"/>
                      <a:pt x="377" y="85"/>
                    </a:cubicBezTo>
                    <a:cubicBezTo>
                      <a:pt x="376" y="86"/>
                      <a:pt x="376" y="88"/>
                      <a:pt x="377" y="89"/>
                    </a:cubicBezTo>
                    <a:cubicBezTo>
                      <a:pt x="377" y="90"/>
                      <a:pt x="378" y="90"/>
                      <a:pt x="379" y="93"/>
                    </a:cubicBezTo>
                    <a:cubicBezTo>
                      <a:pt x="379" y="96"/>
                      <a:pt x="379" y="97"/>
                      <a:pt x="378" y="97"/>
                    </a:cubicBezTo>
                    <a:cubicBezTo>
                      <a:pt x="376" y="98"/>
                      <a:pt x="376" y="98"/>
                      <a:pt x="377" y="99"/>
                    </a:cubicBezTo>
                    <a:cubicBezTo>
                      <a:pt x="377" y="101"/>
                      <a:pt x="377" y="103"/>
                      <a:pt x="376" y="104"/>
                    </a:cubicBezTo>
                    <a:cubicBezTo>
                      <a:pt x="374" y="105"/>
                      <a:pt x="374" y="104"/>
                      <a:pt x="373" y="104"/>
                    </a:cubicBezTo>
                    <a:cubicBezTo>
                      <a:pt x="372" y="103"/>
                      <a:pt x="371" y="103"/>
                      <a:pt x="370" y="105"/>
                    </a:cubicBezTo>
                    <a:cubicBezTo>
                      <a:pt x="369" y="106"/>
                      <a:pt x="369" y="108"/>
                      <a:pt x="368" y="110"/>
                    </a:cubicBezTo>
                    <a:cubicBezTo>
                      <a:pt x="368" y="112"/>
                      <a:pt x="368" y="112"/>
                      <a:pt x="367" y="113"/>
                    </a:cubicBezTo>
                    <a:cubicBezTo>
                      <a:pt x="365" y="113"/>
                      <a:pt x="365" y="114"/>
                      <a:pt x="364" y="115"/>
                    </a:cubicBezTo>
                    <a:cubicBezTo>
                      <a:pt x="363" y="116"/>
                      <a:pt x="362" y="119"/>
                      <a:pt x="361" y="118"/>
                    </a:cubicBezTo>
                    <a:cubicBezTo>
                      <a:pt x="359" y="117"/>
                      <a:pt x="357" y="117"/>
                      <a:pt x="357" y="118"/>
                    </a:cubicBezTo>
                    <a:cubicBezTo>
                      <a:pt x="357" y="119"/>
                      <a:pt x="356" y="119"/>
                      <a:pt x="356" y="121"/>
                    </a:cubicBezTo>
                    <a:cubicBezTo>
                      <a:pt x="356" y="123"/>
                      <a:pt x="357" y="124"/>
                      <a:pt x="356" y="125"/>
                    </a:cubicBezTo>
                    <a:cubicBezTo>
                      <a:pt x="356" y="126"/>
                      <a:pt x="355" y="127"/>
                      <a:pt x="354" y="127"/>
                    </a:cubicBezTo>
                    <a:cubicBezTo>
                      <a:pt x="354" y="127"/>
                      <a:pt x="352" y="127"/>
                      <a:pt x="352" y="129"/>
                    </a:cubicBezTo>
                    <a:cubicBezTo>
                      <a:pt x="352" y="131"/>
                      <a:pt x="353" y="133"/>
                      <a:pt x="353" y="135"/>
                    </a:cubicBezTo>
                    <a:cubicBezTo>
                      <a:pt x="353" y="137"/>
                      <a:pt x="353" y="140"/>
                      <a:pt x="353" y="142"/>
                    </a:cubicBezTo>
                    <a:cubicBezTo>
                      <a:pt x="353" y="143"/>
                      <a:pt x="353" y="146"/>
                      <a:pt x="353" y="147"/>
                    </a:cubicBezTo>
                    <a:cubicBezTo>
                      <a:pt x="353" y="148"/>
                      <a:pt x="354" y="149"/>
                      <a:pt x="356" y="150"/>
                    </a:cubicBezTo>
                    <a:cubicBezTo>
                      <a:pt x="357" y="151"/>
                      <a:pt x="360" y="152"/>
                      <a:pt x="361" y="153"/>
                    </a:cubicBezTo>
                    <a:cubicBezTo>
                      <a:pt x="361" y="155"/>
                      <a:pt x="363" y="157"/>
                      <a:pt x="363" y="158"/>
                    </a:cubicBezTo>
                    <a:cubicBezTo>
                      <a:pt x="364" y="160"/>
                      <a:pt x="366" y="163"/>
                      <a:pt x="366" y="163"/>
                    </a:cubicBezTo>
                    <a:cubicBezTo>
                      <a:pt x="367" y="164"/>
                      <a:pt x="369" y="165"/>
                      <a:pt x="370" y="165"/>
                    </a:cubicBezTo>
                    <a:cubicBezTo>
                      <a:pt x="371" y="165"/>
                      <a:pt x="372" y="166"/>
                      <a:pt x="372" y="167"/>
                    </a:cubicBezTo>
                    <a:cubicBezTo>
                      <a:pt x="372" y="168"/>
                      <a:pt x="373" y="168"/>
                      <a:pt x="371" y="169"/>
                    </a:cubicBezTo>
                    <a:cubicBezTo>
                      <a:pt x="369" y="169"/>
                      <a:pt x="369" y="169"/>
                      <a:pt x="369" y="170"/>
                    </a:cubicBezTo>
                    <a:cubicBezTo>
                      <a:pt x="369" y="172"/>
                      <a:pt x="370" y="172"/>
                      <a:pt x="371" y="172"/>
                    </a:cubicBezTo>
                    <a:cubicBezTo>
                      <a:pt x="372" y="172"/>
                      <a:pt x="374" y="173"/>
                      <a:pt x="375" y="174"/>
                    </a:cubicBezTo>
                    <a:cubicBezTo>
                      <a:pt x="375" y="174"/>
                      <a:pt x="376" y="175"/>
                      <a:pt x="376" y="175"/>
                    </a:cubicBezTo>
                    <a:cubicBezTo>
                      <a:pt x="376" y="176"/>
                      <a:pt x="375" y="176"/>
                      <a:pt x="374" y="176"/>
                    </a:cubicBezTo>
                    <a:cubicBezTo>
                      <a:pt x="373" y="177"/>
                      <a:pt x="374" y="178"/>
                      <a:pt x="374" y="179"/>
                    </a:cubicBezTo>
                    <a:cubicBezTo>
                      <a:pt x="374" y="181"/>
                      <a:pt x="375" y="181"/>
                      <a:pt x="375" y="182"/>
                    </a:cubicBezTo>
                    <a:cubicBezTo>
                      <a:pt x="376" y="183"/>
                      <a:pt x="376" y="184"/>
                      <a:pt x="375" y="185"/>
                    </a:cubicBezTo>
                    <a:cubicBezTo>
                      <a:pt x="374" y="186"/>
                      <a:pt x="374" y="188"/>
                      <a:pt x="374" y="189"/>
                    </a:cubicBezTo>
                    <a:cubicBezTo>
                      <a:pt x="374" y="191"/>
                      <a:pt x="374" y="193"/>
                      <a:pt x="372" y="194"/>
                    </a:cubicBezTo>
                    <a:cubicBezTo>
                      <a:pt x="371" y="195"/>
                      <a:pt x="369" y="195"/>
                      <a:pt x="368" y="195"/>
                    </a:cubicBezTo>
                    <a:cubicBezTo>
                      <a:pt x="367" y="195"/>
                      <a:pt x="366" y="195"/>
                      <a:pt x="366" y="197"/>
                    </a:cubicBezTo>
                    <a:cubicBezTo>
                      <a:pt x="365" y="198"/>
                      <a:pt x="365" y="200"/>
                      <a:pt x="365" y="201"/>
                    </a:cubicBezTo>
                    <a:cubicBezTo>
                      <a:pt x="366" y="201"/>
                      <a:pt x="366" y="203"/>
                      <a:pt x="368" y="203"/>
                    </a:cubicBezTo>
                    <a:cubicBezTo>
                      <a:pt x="370" y="203"/>
                      <a:pt x="371" y="203"/>
                      <a:pt x="371" y="204"/>
                    </a:cubicBezTo>
                    <a:cubicBezTo>
                      <a:pt x="371" y="205"/>
                      <a:pt x="371" y="205"/>
                      <a:pt x="370" y="206"/>
                    </a:cubicBezTo>
                    <a:cubicBezTo>
                      <a:pt x="368" y="207"/>
                      <a:pt x="368" y="207"/>
                      <a:pt x="368" y="209"/>
                    </a:cubicBezTo>
                    <a:cubicBezTo>
                      <a:pt x="368" y="211"/>
                      <a:pt x="367" y="212"/>
                      <a:pt x="366" y="214"/>
                    </a:cubicBezTo>
                    <a:cubicBezTo>
                      <a:pt x="365" y="216"/>
                      <a:pt x="363" y="219"/>
                      <a:pt x="362" y="220"/>
                    </a:cubicBezTo>
                    <a:cubicBezTo>
                      <a:pt x="361" y="222"/>
                      <a:pt x="361" y="222"/>
                      <a:pt x="359" y="225"/>
                    </a:cubicBezTo>
                    <a:cubicBezTo>
                      <a:pt x="357" y="227"/>
                      <a:pt x="357" y="228"/>
                      <a:pt x="356" y="229"/>
                    </a:cubicBezTo>
                    <a:cubicBezTo>
                      <a:pt x="356" y="230"/>
                      <a:pt x="356" y="230"/>
                      <a:pt x="355" y="231"/>
                    </a:cubicBezTo>
                    <a:cubicBezTo>
                      <a:pt x="355" y="231"/>
                      <a:pt x="353" y="232"/>
                      <a:pt x="352" y="232"/>
                    </a:cubicBezTo>
                    <a:cubicBezTo>
                      <a:pt x="350" y="233"/>
                      <a:pt x="349" y="234"/>
                      <a:pt x="349" y="234"/>
                    </a:cubicBezTo>
                    <a:cubicBezTo>
                      <a:pt x="349" y="235"/>
                      <a:pt x="349" y="235"/>
                      <a:pt x="351" y="235"/>
                    </a:cubicBezTo>
                    <a:cubicBezTo>
                      <a:pt x="352" y="236"/>
                      <a:pt x="352" y="237"/>
                      <a:pt x="353" y="238"/>
                    </a:cubicBezTo>
                    <a:cubicBezTo>
                      <a:pt x="353" y="239"/>
                      <a:pt x="353" y="240"/>
                      <a:pt x="353" y="241"/>
                    </a:cubicBezTo>
                    <a:cubicBezTo>
                      <a:pt x="353" y="243"/>
                      <a:pt x="353" y="244"/>
                      <a:pt x="352" y="245"/>
                    </a:cubicBezTo>
                    <a:cubicBezTo>
                      <a:pt x="351" y="246"/>
                      <a:pt x="349" y="246"/>
                      <a:pt x="351" y="247"/>
                    </a:cubicBezTo>
                    <a:cubicBezTo>
                      <a:pt x="352" y="248"/>
                      <a:pt x="353" y="248"/>
                      <a:pt x="354" y="249"/>
                    </a:cubicBezTo>
                    <a:cubicBezTo>
                      <a:pt x="354" y="251"/>
                      <a:pt x="354" y="253"/>
                      <a:pt x="353" y="254"/>
                    </a:cubicBezTo>
                    <a:cubicBezTo>
                      <a:pt x="353" y="256"/>
                      <a:pt x="353" y="256"/>
                      <a:pt x="353" y="257"/>
                    </a:cubicBezTo>
                    <a:cubicBezTo>
                      <a:pt x="354" y="257"/>
                      <a:pt x="355" y="258"/>
                      <a:pt x="356" y="259"/>
                    </a:cubicBezTo>
                    <a:cubicBezTo>
                      <a:pt x="356" y="260"/>
                      <a:pt x="356" y="260"/>
                      <a:pt x="355" y="261"/>
                    </a:cubicBezTo>
                    <a:cubicBezTo>
                      <a:pt x="355" y="262"/>
                      <a:pt x="355" y="262"/>
                      <a:pt x="355" y="263"/>
                    </a:cubicBezTo>
                    <a:cubicBezTo>
                      <a:pt x="355" y="263"/>
                      <a:pt x="355" y="265"/>
                      <a:pt x="353" y="264"/>
                    </a:cubicBezTo>
                    <a:cubicBezTo>
                      <a:pt x="351" y="262"/>
                      <a:pt x="352" y="264"/>
                      <a:pt x="352" y="265"/>
                    </a:cubicBezTo>
                    <a:cubicBezTo>
                      <a:pt x="353" y="266"/>
                      <a:pt x="355" y="266"/>
                      <a:pt x="355" y="268"/>
                    </a:cubicBezTo>
                    <a:cubicBezTo>
                      <a:pt x="356" y="269"/>
                      <a:pt x="357" y="270"/>
                      <a:pt x="358" y="271"/>
                    </a:cubicBezTo>
                    <a:cubicBezTo>
                      <a:pt x="359" y="272"/>
                      <a:pt x="360" y="273"/>
                      <a:pt x="360" y="274"/>
                    </a:cubicBezTo>
                    <a:cubicBezTo>
                      <a:pt x="361" y="276"/>
                      <a:pt x="361" y="278"/>
                      <a:pt x="361" y="280"/>
                    </a:cubicBezTo>
                    <a:cubicBezTo>
                      <a:pt x="360" y="281"/>
                      <a:pt x="360" y="283"/>
                      <a:pt x="360" y="284"/>
                    </a:cubicBezTo>
                    <a:cubicBezTo>
                      <a:pt x="359" y="284"/>
                      <a:pt x="359" y="285"/>
                      <a:pt x="359" y="286"/>
                    </a:cubicBezTo>
                    <a:cubicBezTo>
                      <a:pt x="360" y="287"/>
                      <a:pt x="360" y="288"/>
                      <a:pt x="360" y="289"/>
                    </a:cubicBezTo>
                    <a:cubicBezTo>
                      <a:pt x="360" y="290"/>
                      <a:pt x="359" y="291"/>
                      <a:pt x="359" y="292"/>
                    </a:cubicBezTo>
                    <a:cubicBezTo>
                      <a:pt x="359" y="292"/>
                      <a:pt x="358" y="294"/>
                      <a:pt x="359" y="295"/>
                    </a:cubicBezTo>
                    <a:cubicBezTo>
                      <a:pt x="359" y="296"/>
                      <a:pt x="359" y="299"/>
                      <a:pt x="360" y="299"/>
                    </a:cubicBezTo>
                    <a:cubicBezTo>
                      <a:pt x="360" y="300"/>
                      <a:pt x="360" y="301"/>
                      <a:pt x="360" y="302"/>
                    </a:cubicBezTo>
                    <a:cubicBezTo>
                      <a:pt x="360" y="303"/>
                      <a:pt x="360" y="305"/>
                      <a:pt x="359" y="307"/>
                    </a:cubicBezTo>
                    <a:cubicBezTo>
                      <a:pt x="359" y="308"/>
                      <a:pt x="359" y="310"/>
                      <a:pt x="359" y="311"/>
                    </a:cubicBezTo>
                    <a:cubicBezTo>
                      <a:pt x="359" y="312"/>
                      <a:pt x="359" y="314"/>
                      <a:pt x="360" y="315"/>
                    </a:cubicBezTo>
                    <a:cubicBezTo>
                      <a:pt x="360" y="316"/>
                      <a:pt x="361" y="317"/>
                      <a:pt x="361" y="318"/>
                    </a:cubicBezTo>
                    <a:cubicBezTo>
                      <a:pt x="362" y="319"/>
                      <a:pt x="362" y="322"/>
                      <a:pt x="363" y="323"/>
                    </a:cubicBezTo>
                    <a:cubicBezTo>
                      <a:pt x="363" y="325"/>
                      <a:pt x="363" y="328"/>
                      <a:pt x="364" y="330"/>
                    </a:cubicBezTo>
                    <a:cubicBezTo>
                      <a:pt x="364" y="332"/>
                      <a:pt x="364" y="332"/>
                      <a:pt x="364" y="333"/>
                    </a:cubicBezTo>
                    <a:cubicBezTo>
                      <a:pt x="364" y="335"/>
                      <a:pt x="365" y="336"/>
                      <a:pt x="366" y="336"/>
                    </a:cubicBezTo>
                    <a:cubicBezTo>
                      <a:pt x="367" y="336"/>
                      <a:pt x="368" y="337"/>
                      <a:pt x="368" y="338"/>
                    </a:cubicBezTo>
                    <a:cubicBezTo>
                      <a:pt x="368" y="339"/>
                      <a:pt x="368" y="341"/>
                      <a:pt x="369" y="341"/>
                    </a:cubicBezTo>
                    <a:cubicBezTo>
                      <a:pt x="369" y="342"/>
                      <a:pt x="369" y="343"/>
                      <a:pt x="370" y="345"/>
                    </a:cubicBezTo>
                    <a:cubicBezTo>
                      <a:pt x="370" y="347"/>
                      <a:pt x="370" y="350"/>
                      <a:pt x="371" y="351"/>
                    </a:cubicBezTo>
                    <a:cubicBezTo>
                      <a:pt x="371" y="352"/>
                      <a:pt x="371" y="354"/>
                      <a:pt x="372" y="355"/>
                    </a:cubicBezTo>
                    <a:cubicBezTo>
                      <a:pt x="373" y="356"/>
                      <a:pt x="374" y="358"/>
                      <a:pt x="372" y="362"/>
                    </a:cubicBezTo>
                    <a:cubicBezTo>
                      <a:pt x="370" y="365"/>
                      <a:pt x="370" y="371"/>
                      <a:pt x="368" y="374"/>
                    </a:cubicBezTo>
                    <a:cubicBezTo>
                      <a:pt x="365" y="378"/>
                      <a:pt x="365" y="378"/>
                      <a:pt x="365" y="380"/>
                    </a:cubicBezTo>
                    <a:cubicBezTo>
                      <a:pt x="365" y="381"/>
                      <a:pt x="364" y="383"/>
                      <a:pt x="362" y="386"/>
                    </a:cubicBezTo>
                    <a:cubicBezTo>
                      <a:pt x="360" y="389"/>
                      <a:pt x="359" y="391"/>
                      <a:pt x="358" y="394"/>
                    </a:cubicBezTo>
                    <a:cubicBezTo>
                      <a:pt x="358" y="396"/>
                      <a:pt x="357" y="406"/>
                      <a:pt x="356" y="408"/>
                    </a:cubicBezTo>
                    <a:cubicBezTo>
                      <a:pt x="356" y="410"/>
                      <a:pt x="356" y="413"/>
                      <a:pt x="354" y="416"/>
                    </a:cubicBezTo>
                    <a:cubicBezTo>
                      <a:pt x="351" y="419"/>
                      <a:pt x="349" y="421"/>
                      <a:pt x="349" y="424"/>
                    </a:cubicBezTo>
                    <a:cubicBezTo>
                      <a:pt x="349" y="426"/>
                      <a:pt x="351" y="433"/>
                      <a:pt x="351" y="435"/>
                    </a:cubicBezTo>
                    <a:cubicBezTo>
                      <a:pt x="352" y="437"/>
                      <a:pt x="351" y="441"/>
                      <a:pt x="351" y="443"/>
                    </a:cubicBezTo>
                    <a:cubicBezTo>
                      <a:pt x="351" y="445"/>
                      <a:pt x="350" y="447"/>
                      <a:pt x="351" y="449"/>
                    </a:cubicBezTo>
                    <a:cubicBezTo>
                      <a:pt x="352" y="450"/>
                      <a:pt x="355" y="451"/>
                      <a:pt x="356" y="451"/>
                    </a:cubicBezTo>
                    <a:cubicBezTo>
                      <a:pt x="357" y="451"/>
                      <a:pt x="361" y="451"/>
                      <a:pt x="361" y="451"/>
                    </a:cubicBezTo>
                    <a:cubicBezTo>
                      <a:pt x="361" y="452"/>
                      <a:pt x="361" y="452"/>
                      <a:pt x="361" y="452"/>
                    </a:cubicBezTo>
                    <a:cubicBezTo>
                      <a:pt x="361" y="452"/>
                      <a:pt x="360" y="455"/>
                      <a:pt x="361" y="455"/>
                    </a:cubicBezTo>
                    <a:cubicBezTo>
                      <a:pt x="361" y="455"/>
                      <a:pt x="363" y="454"/>
                      <a:pt x="363" y="455"/>
                    </a:cubicBezTo>
                    <a:cubicBezTo>
                      <a:pt x="363" y="456"/>
                      <a:pt x="362" y="456"/>
                      <a:pt x="361" y="457"/>
                    </a:cubicBezTo>
                    <a:cubicBezTo>
                      <a:pt x="360" y="458"/>
                      <a:pt x="360" y="460"/>
                      <a:pt x="361" y="461"/>
                    </a:cubicBezTo>
                    <a:cubicBezTo>
                      <a:pt x="362" y="463"/>
                      <a:pt x="364" y="464"/>
                      <a:pt x="364" y="466"/>
                    </a:cubicBezTo>
                    <a:cubicBezTo>
                      <a:pt x="364" y="467"/>
                      <a:pt x="365" y="467"/>
                      <a:pt x="366" y="468"/>
                    </a:cubicBezTo>
                    <a:cubicBezTo>
                      <a:pt x="367" y="469"/>
                      <a:pt x="367" y="469"/>
                      <a:pt x="368" y="469"/>
                    </a:cubicBezTo>
                    <a:cubicBezTo>
                      <a:pt x="369" y="468"/>
                      <a:pt x="369" y="468"/>
                      <a:pt x="369" y="469"/>
                    </a:cubicBezTo>
                    <a:cubicBezTo>
                      <a:pt x="369" y="469"/>
                      <a:pt x="369" y="471"/>
                      <a:pt x="370" y="472"/>
                    </a:cubicBezTo>
                    <a:cubicBezTo>
                      <a:pt x="370" y="473"/>
                      <a:pt x="372" y="474"/>
                      <a:pt x="372" y="474"/>
                    </a:cubicBezTo>
                    <a:cubicBezTo>
                      <a:pt x="372" y="475"/>
                      <a:pt x="372" y="476"/>
                      <a:pt x="371" y="476"/>
                    </a:cubicBezTo>
                    <a:cubicBezTo>
                      <a:pt x="370" y="476"/>
                      <a:pt x="369" y="476"/>
                      <a:pt x="369" y="477"/>
                    </a:cubicBezTo>
                    <a:cubicBezTo>
                      <a:pt x="369" y="478"/>
                      <a:pt x="368" y="479"/>
                      <a:pt x="368" y="479"/>
                    </a:cubicBezTo>
                    <a:cubicBezTo>
                      <a:pt x="367" y="479"/>
                      <a:pt x="366" y="480"/>
                      <a:pt x="366" y="480"/>
                    </a:cubicBezTo>
                    <a:cubicBezTo>
                      <a:pt x="366" y="481"/>
                      <a:pt x="367" y="482"/>
                      <a:pt x="367" y="483"/>
                    </a:cubicBezTo>
                    <a:cubicBezTo>
                      <a:pt x="367" y="483"/>
                      <a:pt x="368" y="484"/>
                      <a:pt x="369" y="484"/>
                    </a:cubicBezTo>
                    <a:cubicBezTo>
                      <a:pt x="371" y="484"/>
                      <a:pt x="372" y="485"/>
                      <a:pt x="372" y="485"/>
                    </a:cubicBezTo>
                    <a:cubicBezTo>
                      <a:pt x="373" y="485"/>
                      <a:pt x="376" y="485"/>
                      <a:pt x="376" y="486"/>
                    </a:cubicBezTo>
                    <a:cubicBezTo>
                      <a:pt x="376" y="487"/>
                      <a:pt x="377" y="488"/>
                      <a:pt x="378" y="488"/>
                    </a:cubicBezTo>
                    <a:cubicBezTo>
                      <a:pt x="378" y="488"/>
                      <a:pt x="380" y="489"/>
                      <a:pt x="380" y="489"/>
                    </a:cubicBezTo>
                    <a:cubicBezTo>
                      <a:pt x="381" y="489"/>
                      <a:pt x="383" y="490"/>
                      <a:pt x="383" y="491"/>
                    </a:cubicBezTo>
                    <a:cubicBezTo>
                      <a:pt x="383" y="491"/>
                      <a:pt x="381" y="493"/>
                      <a:pt x="381" y="494"/>
                    </a:cubicBezTo>
                    <a:cubicBezTo>
                      <a:pt x="380" y="495"/>
                      <a:pt x="379" y="495"/>
                      <a:pt x="379" y="496"/>
                    </a:cubicBezTo>
                    <a:cubicBezTo>
                      <a:pt x="380" y="498"/>
                      <a:pt x="379" y="500"/>
                      <a:pt x="379" y="501"/>
                    </a:cubicBezTo>
                    <a:cubicBezTo>
                      <a:pt x="379" y="502"/>
                      <a:pt x="380" y="503"/>
                      <a:pt x="381" y="503"/>
                    </a:cubicBezTo>
                    <a:cubicBezTo>
                      <a:pt x="382" y="502"/>
                      <a:pt x="382" y="501"/>
                      <a:pt x="382" y="502"/>
                    </a:cubicBezTo>
                    <a:cubicBezTo>
                      <a:pt x="383" y="502"/>
                      <a:pt x="384" y="505"/>
                      <a:pt x="384" y="506"/>
                    </a:cubicBezTo>
                    <a:cubicBezTo>
                      <a:pt x="384" y="506"/>
                      <a:pt x="384" y="507"/>
                      <a:pt x="385" y="507"/>
                    </a:cubicBezTo>
                    <a:cubicBezTo>
                      <a:pt x="386" y="508"/>
                      <a:pt x="387" y="508"/>
                      <a:pt x="386" y="509"/>
                    </a:cubicBezTo>
                    <a:cubicBezTo>
                      <a:pt x="386" y="510"/>
                      <a:pt x="384" y="509"/>
                      <a:pt x="384" y="511"/>
                    </a:cubicBezTo>
                    <a:cubicBezTo>
                      <a:pt x="383" y="512"/>
                      <a:pt x="383" y="512"/>
                      <a:pt x="383" y="513"/>
                    </a:cubicBezTo>
                    <a:cubicBezTo>
                      <a:pt x="382" y="513"/>
                      <a:pt x="380" y="513"/>
                      <a:pt x="380" y="514"/>
                    </a:cubicBezTo>
                    <a:cubicBezTo>
                      <a:pt x="380" y="515"/>
                      <a:pt x="382" y="516"/>
                      <a:pt x="382" y="517"/>
                    </a:cubicBezTo>
                    <a:cubicBezTo>
                      <a:pt x="382" y="518"/>
                      <a:pt x="383" y="519"/>
                      <a:pt x="384" y="518"/>
                    </a:cubicBezTo>
                    <a:cubicBezTo>
                      <a:pt x="385" y="518"/>
                      <a:pt x="385" y="518"/>
                      <a:pt x="387" y="518"/>
                    </a:cubicBezTo>
                    <a:cubicBezTo>
                      <a:pt x="389" y="519"/>
                      <a:pt x="390" y="520"/>
                      <a:pt x="391" y="521"/>
                    </a:cubicBezTo>
                    <a:cubicBezTo>
                      <a:pt x="392" y="522"/>
                      <a:pt x="392" y="522"/>
                      <a:pt x="394" y="522"/>
                    </a:cubicBezTo>
                    <a:cubicBezTo>
                      <a:pt x="395" y="522"/>
                      <a:pt x="397" y="524"/>
                      <a:pt x="397" y="525"/>
                    </a:cubicBezTo>
                    <a:cubicBezTo>
                      <a:pt x="397" y="526"/>
                      <a:pt x="399" y="529"/>
                      <a:pt x="399" y="531"/>
                    </a:cubicBezTo>
                    <a:cubicBezTo>
                      <a:pt x="399" y="533"/>
                      <a:pt x="400" y="534"/>
                      <a:pt x="401" y="534"/>
                    </a:cubicBezTo>
                    <a:cubicBezTo>
                      <a:pt x="401" y="535"/>
                      <a:pt x="404" y="536"/>
                      <a:pt x="405" y="537"/>
                    </a:cubicBezTo>
                    <a:cubicBezTo>
                      <a:pt x="405" y="537"/>
                      <a:pt x="409" y="538"/>
                      <a:pt x="409" y="539"/>
                    </a:cubicBezTo>
                    <a:cubicBezTo>
                      <a:pt x="410" y="539"/>
                      <a:pt x="413" y="540"/>
                      <a:pt x="413" y="542"/>
                    </a:cubicBezTo>
                    <a:cubicBezTo>
                      <a:pt x="413" y="544"/>
                      <a:pt x="412" y="545"/>
                      <a:pt x="413" y="545"/>
                    </a:cubicBezTo>
                    <a:cubicBezTo>
                      <a:pt x="414" y="546"/>
                      <a:pt x="415" y="548"/>
                      <a:pt x="415" y="548"/>
                    </a:cubicBezTo>
                    <a:cubicBezTo>
                      <a:pt x="415" y="549"/>
                      <a:pt x="415" y="550"/>
                      <a:pt x="415" y="552"/>
                    </a:cubicBezTo>
                    <a:cubicBezTo>
                      <a:pt x="414" y="554"/>
                      <a:pt x="413" y="553"/>
                      <a:pt x="414" y="554"/>
                    </a:cubicBezTo>
                    <a:cubicBezTo>
                      <a:pt x="414" y="555"/>
                      <a:pt x="414" y="557"/>
                      <a:pt x="415" y="558"/>
                    </a:cubicBezTo>
                    <a:cubicBezTo>
                      <a:pt x="417" y="559"/>
                      <a:pt x="416" y="561"/>
                      <a:pt x="416" y="562"/>
                    </a:cubicBezTo>
                    <a:cubicBezTo>
                      <a:pt x="416" y="563"/>
                      <a:pt x="416" y="563"/>
                      <a:pt x="415" y="564"/>
                    </a:cubicBezTo>
                    <a:cubicBezTo>
                      <a:pt x="414" y="564"/>
                      <a:pt x="414" y="565"/>
                      <a:pt x="414" y="566"/>
                    </a:cubicBezTo>
                    <a:cubicBezTo>
                      <a:pt x="414" y="566"/>
                      <a:pt x="413" y="568"/>
                      <a:pt x="413" y="568"/>
                    </a:cubicBezTo>
                    <a:cubicBezTo>
                      <a:pt x="413" y="568"/>
                      <a:pt x="413" y="569"/>
                      <a:pt x="413" y="570"/>
                    </a:cubicBezTo>
                    <a:cubicBezTo>
                      <a:pt x="414" y="570"/>
                      <a:pt x="414" y="570"/>
                      <a:pt x="414" y="570"/>
                    </a:cubicBezTo>
                    <a:cubicBezTo>
                      <a:pt x="414" y="570"/>
                      <a:pt x="413" y="570"/>
                      <a:pt x="412" y="570"/>
                    </a:cubicBezTo>
                    <a:cubicBezTo>
                      <a:pt x="412" y="570"/>
                      <a:pt x="411" y="570"/>
                      <a:pt x="411" y="571"/>
                    </a:cubicBezTo>
                    <a:cubicBezTo>
                      <a:pt x="411" y="571"/>
                      <a:pt x="410" y="572"/>
                      <a:pt x="410" y="573"/>
                    </a:cubicBezTo>
                    <a:cubicBezTo>
                      <a:pt x="410" y="573"/>
                      <a:pt x="409" y="574"/>
                      <a:pt x="408" y="575"/>
                    </a:cubicBezTo>
                    <a:cubicBezTo>
                      <a:pt x="408" y="575"/>
                      <a:pt x="407" y="575"/>
                      <a:pt x="407" y="575"/>
                    </a:cubicBezTo>
                    <a:cubicBezTo>
                      <a:pt x="406" y="575"/>
                      <a:pt x="405" y="574"/>
                      <a:pt x="404" y="575"/>
                    </a:cubicBezTo>
                    <a:cubicBezTo>
                      <a:pt x="403" y="575"/>
                      <a:pt x="403" y="575"/>
                      <a:pt x="402" y="575"/>
                    </a:cubicBezTo>
                    <a:cubicBezTo>
                      <a:pt x="401" y="575"/>
                      <a:pt x="401" y="577"/>
                      <a:pt x="401" y="578"/>
                    </a:cubicBezTo>
                    <a:cubicBezTo>
                      <a:pt x="401" y="579"/>
                      <a:pt x="402" y="580"/>
                      <a:pt x="401" y="580"/>
                    </a:cubicBezTo>
                    <a:cubicBezTo>
                      <a:pt x="400" y="580"/>
                      <a:pt x="400" y="580"/>
                      <a:pt x="400" y="580"/>
                    </a:cubicBezTo>
                    <a:cubicBezTo>
                      <a:pt x="399" y="580"/>
                      <a:pt x="398" y="581"/>
                      <a:pt x="398" y="580"/>
                    </a:cubicBezTo>
                    <a:cubicBezTo>
                      <a:pt x="397" y="580"/>
                      <a:pt x="396" y="581"/>
                      <a:pt x="396" y="581"/>
                    </a:cubicBezTo>
                    <a:cubicBezTo>
                      <a:pt x="395" y="582"/>
                      <a:pt x="394" y="582"/>
                      <a:pt x="394" y="583"/>
                    </a:cubicBezTo>
                    <a:cubicBezTo>
                      <a:pt x="394" y="584"/>
                      <a:pt x="394" y="586"/>
                      <a:pt x="394" y="586"/>
                    </a:cubicBezTo>
                    <a:cubicBezTo>
                      <a:pt x="393" y="586"/>
                      <a:pt x="392" y="585"/>
                      <a:pt x="391" y="584"/>
                    </a:cubicBezTo>
                    <a:cubicBezTo>
                      <a:pt x="391" y="584"/>
                      <a:pt x="390" y="582"/>
                      <a:pt x="389" y="582"/>
                    </a:cubicBezTo>
                    <a:cubicBezTo>
                      <a:pt x="389" y="581"/>
                      <a:pt x="389" y="580"/>
                      <a:pt x="388" y="580"/>
                    </a:cubicBezTo>
                    <a:cubicBezTo>
                      <a:pt x="388" y="580"/>
                      <a:pt x="388" y="580"/>
                      <a:pt x="388" y="581"/>
                    </a:cubicBezTo>
                    <a:cubicBezTo>
                      <a:pt x="388" y="582"/>
                      <a:pt x="387" y="582"/>
                      <a:pt x="386" y="582"/>
                    </a:cubicBezTo>
                    <a:cubicBezTo>
                      <a:pt x="385" y="581"/>
                      <a:pt x="384" y="581"/>
                      <a:pt x="384" y="581"/>
                    </a:cubicBezTo>
                    <a:cubicBezTo>
                      <a:pt x="384" y="580"/>
                      <a:pt x="384" y="579"/>
                      <a:pt x="384" y="578"/>
                    </a:cubicBezTo>
                    <a:cubicBezTo>
                      <a:pt x="384" y="577"/>
                      <a:pt x="384" y="577"/>
                      <a:pt x="384" y="576"/>
                    </a:cubicBezTo>
                    <a:cubicBezTo>
                      <a:pt x="384" y="575"/>
                      <a:pt x="383" y="574"/>
                      <a:pt x="383" y="573"/>
                    </a:cubicBezTo>
                    <a:cubicBezTo>
                      <a:pt x="382" y="572"/>
                      <a:pt x="380" y="572"/>
                      <a:pt x="379" y="572"/>
                    </a:cubicBezTo>
                    <a:cubicBezTo>
                      <a:pt x="379" y="572"/>
                      <a:pt x="379" y="573"/>
                      <a:pt x="379" y="574"/>
                    </a:cubicBezTo>
                    <a:cubicBezTo>
                      <a:pt x="379" y="574"/>
                      <a:pt x="378" y="574"/>
                      <a:pt x="378" y="574"/>
                    </a:cubicBezTo>
                    <a:cubicBezTo>
                      <a:pt x="378" y="574"/>
                      <a:pt x="377" y="575"/>
                      <a:pt x="377" y="575"/>
                    </a:cubicBezTo>
                    <a:cubicBezTo>
                      <a:pt x="377" y="576"/>
                      <a:pt x="376" y="578"/>
                      <a:pt x="375" y="578"/>
                    </a:cubicBezTo>
                    <a:cubicBezTo>
                      <a:pt x="375" y="579"/>
                      <a:pt x="375" y="580"/>
                      <a:pt x="374" y="579"/>
                    </a:cubicBezTo>
                    <a:cubicBezTo>
                      <a:pt x="373" y="579"/>
                      <a:pt x="372" y="579"/>
                      <a:pt x="372" y="580"/>
                    </a:cubicBezTo>
                    <a:cubicBezTo>
                      <a:pt x="371" y="580"/>
                      <a:pt x="371" y="580"/>
                      <a:pt x="370" y="580"/>
                    </a:cubicBezTo>
                    <a:cubicBezTo>
                      <a:pt x="369" y="580"/>
                      <a:pt x="368" y="580"/>
                      <a:pt x="368" y="579"/>
                    </a:cubicBezTo>
                    <a:cubicBezTo>
                      <a:pt x="367" y="579"/>
                      <a:pt x="367" y="580"/>
                      <a:pt x="366" y="580"/>
                    </a:cubicBezTo>
                    <a:cubicBezTo>
                      <a:pt x="365" y="581"/>
                      <a:pt x="365" y="581"/>
                      <a:pt x="365" y="581"/>
                    </a:cubicBezTo>
                    <a:cubicBezTo>
                      <a:pt x="365" y="582"/>
                      <a:pt x="363" y="581"/>
                      <a:pt x="362" y="581"/>
                    </a:cubicBezTo>
                    <a:cubicBezTo>
                      <a:pt x="362" y="580"/>
                      <a:pt x="360" y="581"/>
                      <a:pt x="359" y="581"/>
                    </a:cubicBezTo>
                    <a:cubicBezTo>
                      <a:pt x="359" y="582"/>
                      <a:pt x="357" y="582"/>
                      <a:pt x="357" y="582"/>
                    </a:cubicBezTo>
                    <a:cubicBezTo>
                      <a:pt x="356" y="582"/>
                      <a:pt x="355" y="582"/>
                      <a:pt x="355" y="581"/>
                    </a:cubicBezTo>
                    <a:cubicBezTo>
                      <a:pt x="355" y="580"/>
                      <a:pt x="353" y="580"/>
                      <a:pt x="353" y="579"/>
                    </a:cubicBezTo>
                    <a:cubicBezTo>
                      <a:pt x="352" y="579"/>
                      <a:pt x="352" y="578"/>
                      <a:pt x="352" y="577"/>
                    </a:cubicBezTo>
                    <a:cubicBezTo>
                      <a:pt x="351" y="577"/>
                      <a:pt x="349" y="579"/>
                      <a:pt x="349" y="579"/>
                    </a:cubicBezTo>
                    <a:cubicBezTo>
                      <a:pt x="348" y="579"/>
                      <a:pt x="346" y="578"/>
                      <a:pt x="346" y="578"/>
                    </a:cubicBezTo>
                    <a:cubicBezTo>
                      <a:pt x="345" y="578"/>
                      <a:pt x="344" y="578"/>
                      <a:pt x="344" y="579"/>
                    </a:cubicBezTo>
                    <a:cubicBezTo>
                      <a:pt x="344" y="580"/>
                      <a:pt x="343" y="580"/>
                      <a:pt x="342" y="580"/>
                    </a:cubicBezTo>
                    <a:cubicBezTo>
                      <a:pt x="341" y="580"/>
                      <a:pt x="341" y="578"/>
                      <a:pt x="340" y="578"/>
                    </a:cubicBezTo>
                    <a:cubicBezTo>
                      <a:pt x="340" y="578"/>
                      <a:pt x="339" y="579"/>
                      <a:pt x="338" y="579"/>
                    </a:cubicBezTo>
                    <a:cubicBezTo>
                      <a:pt x="338" y="580"/>
                      <a:pt x="336" y="578"/>
                      <a:pt x="334" y="577"/>
                    </a:cubicBezTo>
                    <a:cubicBezTo>
                      <a:pt x="333" y="577"/>
                      <a:pt x="331" y="576"/>
                      <a:pt x="330" y="576"/>
                    </a:cubicBezTo>
                    <a:cubicBezTo>
                      <a:pt x="328" y="575"/>
                      <a:pt x="326" y="576"/>
                      <a:pt x="324" y="576"/>
                    </a:cubicBezTo>
                    <a:cubicBezTo>
                      <a:pt x="323" y="576"/>
                      <a:pt x="320" y="577"/>
                      <a:pt x="319" y="577"/>
                    </a:cubicBezTo>
                    <a:cubicBezTo>
                      <a:pt x="318" y="577"/>
                      <a:pt x="317" y="577"/>
                      <a:pt x="317" y="576"/>
                    </a:cubicBezTo>
                    <a:cubicBezTo>
                      <a:pt x="316" y="576"/>
                      <a:pt x="317" y="575"/>
                      <a:pt x="315" y="575"/>
                    </a:cubicBezTo>
                    <a:cubicBezTo>
                      <a:pt x="314" y="575"/>
                      <a:pt x="314" y="576"/>
                      <a:pt x="313" y="576"/>
                    </a:cubicBezTo>
                    <a:cubicBezTo>
                      <a:pt x="313" y="576"/>
                      <a:pt x="312" y="575"/>
                      <a:pt x="312" y="574"/>
                    </a:cubicBezTo>
                    <a:cubicBezTo>
                      <a:pt x="312" y="574"/>
                      <a:pt x="311" y="574"/>
                      <a:pt x="310" y="575"/>
                    </a:cubicBezTo>
                    <a:cubicBezTo>
                      <a:pt x="310" y="576"/>
                      <a:pt x="310" y="576"/>
                      <a:pt x="310" y="577"/>
                    </a:cubicBezTo>
                    <a:cubicBezTo>
                      <a:pt x="310" y="578"/>
                      <a:pt x="309" y="578"/>
                      <a:pt x="307" y="578"/>
                    </a:cubicBezTo>
                    <a:cubicBezTo>
                      <a:pt x="306" y="578"/>
                      <a:pt x="304" y="577"/>
                      <a:pt x="303" y="577"/>
                    </a:cubicBezTo>
                    <a:cubicBezTo>
                      <a:pt x="303" y="577"/>
                      <a:pt x="302" y="579"/>
                      <a:pt x="302" y="579"/>
                    </a:cubicBezTo>
                    <a:cubicBezTo>
                      <a:pt x="302" y="580"/>
                      <a:pt x="301" y="580"/>
                      <a:pt x="301" y="581"/>
                    </a:cubicBezTo>
                    <a:cubicBezTo>
                      <a:pt x="300" y="581"/>
                      <a:pt x="300" y="581"/>
                      <a:pt x="300" y="582"/>
                    </a:cubicBezTo>
                    <a:cubicBezTo>
                      <a:pt x="300" y="583"/>
                      <a:pt x="300" y="583"/>
                      <a:pt x="299" y="583"/>
                    </a:cubicBezTo>
                    <a:cubicBezTo>
                      <a:pt x="298" y="584"/>
                      <a:pt x="298" y="585"/>
                      <a:pt x="298" y="585"/>
                    </a:cubicBezTo>
                    <a:cubicBezTo>
                      <a:pt x="297" y="586"/>
                      <a:pt x="298" y="586"/>
                      <a:pt x="300" y="586"/>
                    </a:cubicBezTo>
                    <a:cubicBezTo>
                      <a:pt x="301" y="586"/>
                      <a:pt x="304" y="587"/>
                      <a:pt x="305" y="587"/>
                    </a:cubicBezTo>
                    <a:cubicBezTo>
                      <a:pt x="306" y="587"/>
                      <a:pt x="308" y="588"/>
                      <a:pt x="308" y="588"/>
                    </a:cubicBezTo>
                    <a:cubicBezTo>
                      <a:pt x="309" y="588"/>
                      <a:pt x="310" y="589"/>
                      <a:pt x="311" y="589"/>
                    </a:cubicBezTo>
                    <a:cubicBezTo>
                      <a:pt x="312" y="589"/>
                      <a:pt x="312" y="588"/>
                      <a:pt x="313" y="588"/>
                    </a:cubicBezTo>
                    <a:cubicBezTo>
                      <a:pt x="314" y="588"/>
                      <a:pt x="315" y="588"/>
                      <a:pt x="316" y="588"/>
                    </a:cubicBezTo>
                    <a:cubicBezTo>
                      <a:pt x="317" y="588"/>
                      <a:pt x="317" y="589"/>
                      <a:pt x="317" y="589"/>
                    </a:cubicBezTo>
                    <a:cubicBezTo>
                      <a:pt x="318" y="589"/>
                      <a:pt x="319" y="589"/>
                      <a:pt x="319" y="590"/>
                    </a:cubicBezTo>
                    <a:cubicBezTo>
                      <a:pt x="320" y="590"/>
                      <a:pt x="321" y="590"/>
                      <a:pt x="321" y="591"/>
                    </a:cubicBezTo>
                    <a:cubicBezTo>
                      <a:pt x="322" y="592"/>
                      <a:pt x="323" y="592"/>
                      <a:pt x="324" y="592"/>
                    </a:cubicBezTo>
                    <a:cubicBezTo>
                      <a:pt x="325" y="592"/>
                      <a:pt x="325" y="592"/>
                      <a:pt x="325" y="593"/>
                    </a:cubicBezTo>
                    <a:cubicBezTo>
                      <a:pt x="324" y="594"/>
                      <a:pt x="324" y="595"/>
                      <a:pt x="324" y="596"/>
                    </a:cubicBezTo>
                    <a:cubicBezTo>
                      <a:pt x="324" y="596"/>
                      <a:pt x="324" y="598"/>
                      <a:pt x="324" y="599"/>
                    </a:cubicBezTo>
                    <a:cubicBezTo>
                      <a:pt x="324" y="600"/>
                      <a:pt x="323" y="602"/>
                      <a:pt x="323" y="603"/>
                    </a:cubicBezTo>
                    <a:cubicBezTo>
                      <a:pt x="323" y="604"/>
                      <a:pt x="323" y="605"/>
                      <a:pt x="323" y="605"/>
                    </a:cubicBezTo>
                    <a:cubicBezTo>
                      <a:pt x="323" y="606"/>
                      <a:pt x="323" y="606"/>
                      <a:pt x="323" y="606"/>
                    </a:cubicBezTo>
                    <a:cubicBezTo>
                      <a:pt x="323" y="607"/>
                      <a:pt x="324" y="607"/>
                      <a:pt x="324" y="608"/>
                    </a:cubicBezTo>
                    <a:cubicBezTo>
                      <a:pt x="325" y="609"/>
                      <a:pt x="326" y="609"/>
                      <a:pt x="328" y="608"/>
                    </a:cubicBezTo>
                    <a:cubicBezTo>
                      <a:pt x="330" y="607"/>
                      <a:pt x="332" y="606"/>
                      <a:pt x="333" y="606"/>
                    </a:cubicBezTo>
                    <a:cubicBezTo>
                      <a:pt x="334" y="606"/>
                      <a:pt x="336" y="608"/>
                      <a:pt x="339" y="608"/>
                    </a:cubicBezTo>
                    <a:cubicBezTo>
                      <a:pt x="343" y="608"/>
                      <a:pt x="342" y="609"/>
                      <a:pt x="344" y="610"/>
                    </a:cubicBezTo>
                    <a:cubicBezTo>
                      <a:pt x="346" y="610"/>
                      <a:pt x="348" y="611"/>
                      <a:pt x="349" y="612"/>
                    </a:cubicBezTo>
                    <a:cubicBezTo>
                      <a:pt x="350" y="613"/>
                      <a:pt x="350" y="613"/>
                      <a:pt x="352" y="613"/>
                    </a:cubicBezTo>
                    <a:cubicBezTo>
                      <a:pt x="352" y="614"/>
                      <a:pt x="352" y="614"/>
                      <a:pt x="352" y="614"/>
                    </a:cubicBezTo>
                    <a:cubicBezTo>
                      <a:pt x="352" y="615"/>
                      <a:pt x="351" y="616"/>
                      <a:pt x="351" y="616"/>
                    </a:cubicBezTo>
                    <a:cubicBezTo>
                      <a:pt x="350" y="616"/>
                      <a:pt x="351" y="616"/>
                      <a:pt x="351" y="617"/>
                    </a:cubicBezTo>
                    <a:cubicBezTo>
                      <a:pt x="351" y="618"/>
                      <a:pt x="352" y="618"/>
                      <a:pt x="353" y="618"/>
                    </a:cubicBezTo>
                    <a:cubicBezTo>
                      <a:pt x="354" y="618"/>
                      <a:pt x="353" y="619"/>
                      <a:pt x="353" y="619"/>
                    </a:cubicBezTo>
                    <a:cubicBezTo>
                      <a:pt x="353" y="620"/>
                      <a:pt x="354" y="620"/>
                      <a:pt x="354" y="621"/>
                    </a:cubicBezTo>
                    <a:cubicBezTo>
                      <a:pt x="354" y="622"/>
                      <a:pt x="354" y="622"/>
                      <a:pt x="354" y="623"/>
                    </a:cubicBezTo>
                    <a:cubicBezTo>
                      <a:pt x="353" y="623"/>
                      <a:pt x="353" y="624"/>
                      <a:pt x="353" y="625"/>
                    </a:cubicBezTo>
                    <a:cubicBezTo>
                      <a:pt x="353" y="626"/>
                      <a:pt x="353" y="626"/>
                      <a:pt x="354" y="626"/>
                    </a:cubicBezTo>
                    <a:cubicBezTo>
                      <a:pt x="354" y="627"/>
                      <a:pt x="355" y="627"/>
                      <a:pt x="355" y="628"/>
                    </a:cubicBezTo>
                    <a:cubicBezTo>
                      <a:pt x="356" y="628"/>
                      <a:pt x="356" y="629"/>
                      <a:pt x="357" y="629"/>
                    </a:cubicBezTo>
                    <a:cubicBezTo>
                      <a:pt x="358" y="629"/>
                      <a:pt x="357" y="630"/>
                      <a:pt x="356" y="631"/>
                    </a:cubicBezTo>
                    <a:cubicBezTo>
                      <a:pt x="355" y="631"/>
                      <a:pt x="354" y="633"/>
                      <a:pt x="354" y="633"/>
                    </a:cubicBezTo>
                    <a:cubicBezTo>
                      <a:pt x="353" y="633"/>
                      <a:pt x="353" y="633"/>
                      <a:pt x="353" y="633"/>
                    </a:cubicBezTo>
                    <a:cubicBezTo>
                      <a:pt x="353" y="632"/>
                      <a:pt x="352" y="632"/>
                      <a:pt x="351" y="631"/>
                    </a:cubicBezTo>
                    <a:cubicBezTo>
                      <a:pt x="351" y="631"/>
                      <a:pt x="349" y="631"/>
                      <a:pt x="349" y="631"/>
                    </a:cubicBezTo>
                    <a:cubicBezTo>
                      <a:pt x="348" y="631"/>
                      <a:pt x="348" y="633"/>
                      <a:pt x="349" y="633"/>
                    </a:cubicBezTo>
                    <a:cubicBezTo>
                      <a:pt x="349" y="634"/>
                      <a:pt x="349" y="634"/>
                      <a:pt x="348" y="634"/>
                    </a:cubicBezTo>
                    <a:cubicBezTo>
                      <a:pt x="348" y="635"/>
                      <a:pt x="347" y="635"/>
                      <a:pt x="347" y="635"/>
                    </a:cubicBezTo>
                    <a:cubicBezTo>
                      <a:pt x="346" y="636"/>
                      <a:pt x="346" y="637"/>
                      <a:pt x="346" y="637"/>
                    </a:cubicBezTo>
                    <a:cubicBezTo>
                      <a:pt x="345" y="637"/>
                      <a:pt x="345" y="637"/>
                      <a:pt x="345" y="638"/>
                    </a:cubicBezTo>
                    <a:cubicBezTo>
                      <a:pt x="344" y="638"/>
                      <a:pt x="342" y="638"/>
                      <a:pt x="341" y="638"/>
                    </a:cubicBezTo>
                    <a:cubicBezTo>
                      <a:pt x="340" y="637"/>
                      <a:pt x="340" y="636"/>
                      <a:pt x="340" y="636"/>
                    </a:cubicBezTo>
                    <a:cubicBezTo>
                      <a:pt x="340" y="635"/>
                      <a:pt x="339" y="636"/>
                      <a:pt x="339" y="636"/>
                    </a:cubicBezTo>
                    <a:cubicBezTo>
                      <a:pt x="338" y="636"/>
                      <a:pt x="337" y="635"/>
                      <a:pt x="337" y="634"/>
                    </a:cubicBezTo>
                    <a:cubicBezTo>
                      <a:pt x="336" y="634"/>
                      <a:pt x="335" y="634"/>
                      <a:pt x="335" y="634"/>
                    </a:cubicBezTo>
                    <a:cubicBezTo>
                      <a:pt x="334" y="634"/>
                      <a:pt x="333" y="634"/>
                      <a:pt x="333" y="635"/>
                    </a:cubicBezTo>
                    <a:cubicBezTo>
                      <a:pt x="332" y="635"/>
                      <a:pt x="331" y="636"/>
                      <a:pt x="330" y="635"/>
                    </a:cubicBezTo>
                    <a:cubicBezTo>
                      <a:pt x="330" y="635"/>
                      <a:pt x="330" y="635"/>
                      <a:pt x="329" y="636"/>
                    </a:cubicBezTo>
                    <a:cubicBezTo>
                      <a:pt x="328" y="637"/>
                      <a:pt x="327" y="636"/>
                      <a:pt x="326" y="636"/>
                    </a:cubicBezTo>
                    <a:cubicBezTo>
                      <a:pt x="325" y="636"/>
                      <a:pt x="324" y="635"/>
                      <a:pt x="323" y="635"/>
                    </a:cubicBezTo>
                    <a:cubicBezTo>
                      <a:pt x="323" y="635"/>
                      <a:pt x="322" y="635"/>
                      <a:pt x="321" y="634"/>
                    </a:cubicBezTo>
                    <a:cubicBezTo>
                      <a:pt x="321" y="634"/>
                      <a:pt x="321" y="634"/>
                      <a:pt x="320" y="634"/>
                    </a:cubicBezTo>
                    <a:cubicBezTo>
                      <a:pt x="319" y="634"/>
                      <a:pt x="318" y="635"/>
                      <a:pt x="318" y="635"/>
                    </a:cubicBezTo>
                    <a:cubicBezTo>
                      <a:pt x="317" y="635"/>
                      <a:pt x="315" y="635"/>
                      <a:pt x="314" y="635"/>
                    </a:cubicBezTo>
                    <a:cubicBezTo>
                      <a:pt x="313" y="635"/>
                      <a:pt x="313" y="635"/>
                      <a:pt x="313" y="636"/>
                    </a:cubicBezTo>
                    <a:cubicBezTo>
                      <a:pt x="313" y="636"/>
                      <a:pt x="313" y="637"/>
                      <a:pt x="313" y="637"/>
                    </a:cubicBezTo>
                    <a:cubicBezTo>
                      <a:pt x="313" y="638"/>
                      <a:pt x="313" y="638"/>
                      <a:pt x="314" y="638"/>
                    </a:cubicBezTo>
                    <a:cubicBezTo>
                      <a:pt x="315" y="639"/>
                      <a:pt x="315" y="639"/>
                      <a:pt x="315" y="640"/>
                    </a:cubicBezTo>
                    <a:cubicBezTo>
                      <a:pt x="314" y="640"/>
                      <a:pt x="314" y="641"/>
                      <a:pt x="313" y="642"/>
                    </a:cubicBezTo>
                    <a:cubicBezTo>
                      <a:pt x="313" y="642"/>
                      <a:pt x="312" y="642"/>
                      <a:pt x="311" y="642"/>
                    </a:cubicBezTo>
                    <a:cubicBezTo>
                      <a:pt x="310" y="642"/>
                      <a:pt x="310" y="644"/>
                      <a:pt x="310" y="645"/>
                    </a:cubicBezTo>
                    <a:cubicBezTo>
                      <a:pt x="309" y="645"/>
                      <a:pt x="309" y="646"/>
                      <a:pt x="308" y="647"/>
                    </a:cubicBezTo>
                    <a:cubicBezTo>
                      <a:pt x="308" y="647"/>
                      <a:pt x="308" y="648"/>
                      <a:pt x="307" y="649"/>
                    </a:cubicBezTo>
                    <a:cubicBezTo>
                      <a:pt x="306" y="650"/>
                      <a:pt x="307" y="651"/>
                      <a:pt x="307" y="652"/>
                    </a:cubicBezTo>
                    <a:cubicBezTo>
                      <a:pt x="307" y="653"/>
                      <a:pt x="306" y="653"/>
                      <a:pt x="305" y="653"/>
                    </a:cubicBezTo>
                    <a:cubicBezTo>
                      <a:pt x="304" y="654"/>
                      <a:pt x="305" y="656"/>
                      <a:pt x="306" y="657"/>
                    </a:cubicBezTo>
                    <a:cubicBezTo>
                      <a:pt x="306" y="658"/>
                      <a:pt x="306" y="659"/>
                      <a:pt x="306" y="660"/>
                    </a:cubicBezTo>
                    <a:cubicBezTo>
                      <a:pt x="306" y="660"/>
                      <a:pt x="305" y="661"/>
                      <a:pt x="305" y="662"/>
                    </a:cubicBezTo>
                    <a:cubicBezTo>
                      <a:pt x="304" y="663"/>
                      <a:pt x="305" y="663"/>
                      <a:pt x="306" y="663"/>
                    </a:cubicBezTo>
                    <a:cubicBezTo>
                      <a:pt x="306" y="663"/>
                      <a:pt x="306" y="664"/>
                      <a:pt x="306" y="664"/>
                    </a:cubicBezTo>
                    <a:cubicBezTo>
                      <a:pt x="306" y="664"/>
                      <a:pt x="307" y="665"/>
                      <a:pt x="307" y="665"/>
                    </a:cubicBezTo>
                    <a:cubicBezTo>
                      <a:pt x="308" y="665"/>
                      <a:pt x="308" y="666"/>
                      <a:pt x="308" y="666"/>
                    </a:cubicBezTo>
                    <a:cubicBezTo>
                      <a:pt x="308" y="667"/>
                      <a:pt x="309" y="668"/>
                      <a:pt x="309" y="668"/>
                    </a:cubicBezTo>
                    <a:cubicBezTo>
                      <a:pt x="310" y="669"/>
                      <a:pt x="311" y="669"/>
                      <a:pt x="311" y="669"/>
                    </a:cubicBezTo>
                    <a:cubicBezTo>
                      <a:pt x="312" y="669"/>
                      <a:pt x="313" y="670"/>
                      <a:pt x="313" y="670"/>
                    </a:cubicBezTo>
                    <a:cubicBezTo>
                      <a:pt x="313" y="670"/>
                      <a:pt x="313" y="672"/>
                      <a:pt x="313" y="673"/>
                    </a:cubicBezTo>
                    <a:cubicBezTo>
                      <a:pt x="312" y="674"/>
                      <a:pt x="313" y="674"/>
                      <a:pt x="313" y="676"/>
                    </a:cubicBezTo>
                    <a:cubicBezTo>
                      <a:pt x="313" y="677"/>
                      <a:pt x="314" y="678"/>
                      <a:pt x="314" y="678"/>
                    </a:cubicBezTo>
                    <a:cubicBezTo>
                      <a:pt x="315" y="679"/>
                      <a:pt x="315" y="679"/>
                      <a:pt x="315" y="680"/>
                    </a:cubicBezTo>
                    <a:cubicBezTo>
                      <a:pt x="315" y="680"/>
                      <a:pt x="315" y="680"/>
                      <a:pt x="315" y="681"/>
                    </a:cubicBezTo>
                    <a:cubicBezTo>
                      <a:pt x="315" y="682"/>
                      <a:pt x="314" y="682"/>
                      <a:pt x="314" y="682"/>
                    </a:cubicBezTo>
                    <a:cubicBezTo>
                      <a:pt x="313" y="683"/>
                      <a:pt x="313" y="684"/>
                      <a:pt x="313" y="686"/>
                    </a:cubicBezTo>
                    <a:cubicBezTo>
                      <a:pt x="312" y="688"/>
                      <a:pt x="314" y="689"/>
                      <a:pt x="315" y="690"/>
                    </a:cubicBezTo>
                    <a:cubicBezTo>
                      <a:pt x="316" y="691"/>
                      <a:pt x="316" y="693"/>
                      <a:pt x="316" y="694"/>
                    </a:cubicBezTo>
                    <a:cubicBezTo>
                      <a:pt x="316" y="695"/>
                      <a:pt x="315" y="696"/>
                      <a:pt x="314" y="696"/>
                    </a:cubicBezTo>
                    <a:cubicBezTo>
                      <a:pt x="314" y="696"/>
                      <a:pt x="313" y="696"/>
                      <a:pt x="313" y="698"/>
                    </a:cubicBezTo>
                    <a:cubicBezTo>
                      <a:pt x="313" y="699"/>
                      <a:pt x="314" y="699"/>
                      <a:pt x="315" y="699"/>
                    </a:cubicBezTo>
                    <a:cubicBezTo>
                      <a:pt x="315" y="699"/>
                      <a:pt x="316" y="700"/>
                      <a:pt x="316" y="701"/>
                    </a:cubicBezTo>
                    <a:cubicBezTo>
                      <a:pt x="316" y="702"/>
                      <a:pt x="316" y="703"/>
                      <a:pt x="317" y="704"/>
                    </a:cubicBezTo>
                    <a:cubicBezTo>
                      <a:pt x="317" y="705"/>
                      <a:pt x="317" y="706"/>
                      <a:pt x="317" y="706"/>
                    </a:cubicBezTo>
                    <a:cubicBezTo>
                      <a:pt x="317" y="706"/>
                      <a:pt x="316" y="706"/>
                      <a:pt x="315" y="706"/>
                    </a:cubicBezTo>
                    <a:cubicBezTo>
                      <a:pt x="314" y="706"/>
                      <a:pt x="314" y="709"/>
                      <a:pt x="314" y="710"/>
                    </a:cubicBezTo>
                    <a:cubicBezTo>
                      <a:pt x="314" y="711"/>
                      <a:pt x="315" y="711"/>
                      <a:pt x="315" y="711"/>
                    </a:cubicBezTo>
                    <a:cubicBezTo>
                      <a:pt x="315" y="712"/>
                      <a:pt x="314" y="713"/>
                      <a:pt x="314" y="713"/>
                    </a:cubicBezTo>
                    <a:cubicBezTo>
                      <a:pt x="313" y="713"/>
                      <a:pt x="313" y="713"/>
                      <a:pt x="313" y="713"/>
                    </a:cubicBezTo>
                    <a:cubicBezTo>
                      <a:pt x="313" y="713"/>
                      <a:pt x="313" y="713"/>
                      <a:pt x="312" y="713"/>
                    </a:cubicBezTo>
                    <a:cubicBezTo>
                      <a:pt x="312" y="713"/>
                      <a:pt x="311" y="714"/>
                      <a:pt x="311" y="713"/>
                    </a:cubicBezTo>
                    <a:cubicBezTo>
                      <a:pt x="311" y="713"/>
                      <a:pt x="309" y="714"/>
                      <a:pt x="308" y="714"/>
                    </a:cubicBezTo>
                    <a:cubicBezTo>
                      <a:pt x="308" y="714"/>
                      <a:pt x="308" y="714"/>
                      <a:pt x="307" y="714"/>
                    </a:cubicBezTo>
                    <a:cubicBezTo>
                      <a:pt x="307" y="714"/>
                      <a:pt x="307" y="714"/>
                      <a:pt x="306" y="714"/>
                    </a:cubicBezTo>
                    <a:cubicBezTo>
                      <a:pt x="305" y="714"/>
                      <a:pt x="305" y="715"/>
                      <a:pt x="305" y="715"/>
                    </a:cubicBezTo>
                    <a:cubicBezTo>
                      <a:pt x="304" y="715"/>
                      <a:pt x="304" y="714"/>
                      <a:pt x="304" y="714"/>
                    </a:cubicBezTo>
                    <a:cubicBezTo>
                      <a:pt x="304" y="714"/>
                      <a:pt x="302" y="714"/>
                      <a:pt x="301" y="714"/>
                    </a:cubicBezTo>
                    <a:cubicBezTo>
                      <a:pt x="301" y="714"/>
                      <a:pt x="301" y="715"/>
                      <a:pt x="301" y="715"/>
                    </a:cubicBezTo>
                    <a:cubicBezTo>
                      <a:pt x="301" y="716"/>
                      <a:pt x="300" y="716"/>
                      <a:pt x="299" y="716"/>
                    </a:cubicBezTo>
                    <a:cubicBezTo>
                      <a:pt x="298" y="716"/>
                      <a:pt x="297" y="716"/>
                      <a:pt x="297" y="716"/>
                    </a:cubicBezTo>
                    <a:cubicBezTo>
                      <a:pt x="296" y="715"/>
                      <a:pt x="294" y="716"/>
                      <a:pt x="293" y="716"/>
                    </a:cubicBezTo>
                    <a:cubicBezTo>
                      <a:pt x="293" y="716"/>
                      <a:pt x="291" y="715"/>
                      <a:pt x="291" y="715"/>
                    </a:cubicBezTo>
                    <a:cubicBezTo>
                      <a:pt x="290" y="715"/>
                      <a:pt x="290" y="714"/>
                      <a:pt x="290" y="714"/>
                    </a:cubicBezTo>
                    <a:cubicBezTo>
                      <a:pt x="291" y="713"/>
                      <a:pt x="290" y="712"/>
                      <a:pt x="290" y="712"/>
                    </a:cubicBezTo>
                    <a:cubicBezTo>
                      <a:pt x="290" y="712"/>
                      <a:pt x="289" y="711"/>
                      <a:pt x="289" y="711"/>
                    </a:cubicBezTo>
                    <a:cubicBezTo>
                      <a:pt x="288" y="711"/>
                      <a:pt x="288" y="711"/>
                      <a:pt x="288" y="711"/>
                    </a:cubicBezTo>
                    <a:cubicBezTo>
                      <a:pt x="288" y="710"/>
                      <a:pt x="289" y="710"/>
                      <a:pt x="290" y="710"/>
                    </a:cubicBezTo>
                    <a:cubicBezTo>
                      <a:pt x="290" y="710"/>
                      <a:pt x="290" y="709"/>
                      <a:pt x="290" y="709"/>
                    </a:cubicBezTo>
                    <a:cubicBezTo>
                      <a:pt x="290" y="709"/>
                      <a:pt x="290" y="708"/>
                      <a:pt x="290" y="708"/>
                    </a:cubicBezTo>
                    <a:cubicBezTo>
                      <a:pt x="290" y="707"/>
                      <a:pt x="289" y="707"/>
                      <a:pt x="288" y="707"/>
                    </a:cubicBezTo>
                    <a:cubicBezTo>
                      <a:pt x="288" y="707"/>
                      <a:pt x="287" y="707"/>
                      <a:pt x="287" y="707"/>
                    </a:cubicBezTo>
                    <a:cubicBezTo>
                      <a:pt x="286" y="707"/>
                      <a:pt x="286" y="706"/>
                      <a:pt x="285" y="706"/>
                    </a:cubicBezTo>
                    <a:cubicBezTo>
                      <a:pt x="285" y="706"/>
                      <a:pt x="284" y="706"/>
                      <a:pt x="284" y="706"/>
                    </a:cubicBezTo>
                    <a:cubicBezTo>
                      <a:pt x="284" y="706"/>
                      <a:pt x="283" y="706"/>
                      <a:pt x="283" y="705"/>
                    </a:cubicBezTo>
                    <a:cubicBezTo>
                      <a:pt x="283" y="705"/>
                      <a:pt x="284" y="704"/>
                      <a:pt x="284" y="704"/>
                    </a:cubicBezTo>
                    <a:cubicBezTo>
                      <a:pt x="284" y="704"/>
                      <a:pt x="283" y="703"/>
                      <a:pt x="282" y="702"/>
                    </a:cubicBezTo>
                    <a:cubicBezTo>
                      <a:pt x="281" y="701"/>
                      <a:pt x="280" y="701"/>
                      <a:pt x="280" y="701"/>
                    </a:cubicBezTo>
                    <a:cubicBezTo>
                      <a:pt x="280" y="700"/>
                      <a:pt x="279" y="700"/>
                      <a:pt x="278" y="700"/>
                    </a:cubicBezTo>
                    <a:cubicBezTo>
                      <a:pt x="278" y="700"/>
                      <a:pt x="278" y="700"/>
                      <a:pt x="277" y="699"/>
                    </a:cubicBezTo>
                    <a:cubicBezTo>
                      <a:pt x="277" y="698"/>
                      <a:pt x="276" y="698"/>
                      <a:pt x="275" y="697"/>
                    </a:cubicBezTo>
                    <a:cubicBezTo>
                      <a:pt x="274" y="696"/>
                      <a:pt x="273" y="696"/>
                      <a:pt x="273" y="695"/>
                    </a:cubicBezTo>
                    <a:cubicBezTo>
                      <a:pt x="273" y="695"/>
                      <a:pt x="272" y="695"/>
                      <a:pt x="272" y="694"/>
                    </a:cubicBezTo>
                    <a:cubicBezTo>
                      <a:pt x="271" y="694"/>
                      <a:pt x="271" y="694"/>
                      <a:pt x="271" y="694"/>
                    </a:cubicBezTo>
                    <a:cubicBezTo>
                      <a:pt x="270" y="694"/>
                      <a:pt x="268" y="693"/>
                      <a:pt x="268" y="693"/>
                    </a:cubicBezTo>
                    <a:cubicBezTo>
                      <a:pt x="267" y="692"/>
                      <a:pt x="267" y="692"/>
                      <a:pt x="266" y="692"/>
                    </a:cubicBezTo>
                    <a:cubicBezTo>
                      <a:pt x="265" y="692"/>
                      <a:pt x="265" y="692"/>
                      <a:pt x="265" y="692"/>
                    </a:cubicBezTo>
                    <a:cubicBezTo>
                      <a:pt x="264" y="692"/>
                      <a:pt x="264" y="692"/>
                      <a:pt x="263" y="691"/>
                    </a:cubicBezTo>
                    <a:cubicBezTo>
                      <a:pt x="262" y="691"/>
                      <a:pt x="262" y="692"/>
                      <a:pt x="261" y="692"/>
                    </a:cubicBezTo>
                    <a:cubicBezTo>
                      <a:pt x="260" y="692"/>
                      <a:pt x="260" y="692"/>
                      <a:pt x="259" y="691"/>
                    </a:cubicBezTo>
                    <a:cubicBezTo>
                      <a:pt x="258" y="690"/>
                      <a:pt x="258" y="690"/>
                      <a:pt x="257" y="689"/>
                    </a:cubicBezTo>
                    <a:cubicBezTo>
                      <a:pt x="256" y="688"/>
                      <a:pt x="256" y="688"/>
                      <a:pt x="255" y="687"/>
                    </a:cubicBezTo>
                    <a:cubicBezTo>
                      <a:pt x="255" y="687"/>
                      <a:pt x="253" y="687"/>
                      <a:pt x="252" y="687"/>
                    </a:cubicBezTo>
                    <a:cubicBezTo>
                      <a:pt x="251" y="687"/>
                      <a:pt x="251" y="686"/>
                      <a:pt x="251" y="686"/>
                    </a:cubicBezTo>
                    <a:cubicBezTo>
                      <a:pt x="250" y="685"/>
                      <a:pt x="249" y="685"/>
                      <a:pt x="249" y="685"/>
                    </a:cubicBezTo>
                    <a:cubicBezTo>
                      <a:pt x="249" y="684"/>
                      <a:pt x="249" y="683"/>
                      <a:pt x="249" y="683"/>
                    </a:cubicBezTo>
                    <a:cubicBezTo>
                      <a:pt x="249" y="682"/>
                      <a:pt x="247" y="681"/>
                      <a:pt x="247" y="682"/>
                    </a:cubicBezTo>
                    <a:cubicBezTo>
                      <a:pt x="246" y="682"/>
                      <a:pt x="244" y="682"/>
                      <a:pt x="244" y="682"/>
                    </a:cubicBezTo>
                    <a:cubicBezTo>
                      <a:pt x="244" y="682"/>
                      <a:pt x="243" y="682"/>
                      <a:pt x="243" y="682"/>
                    </a:cubicBezTo>
                    <a:cubicBezTo>
                      <a:pt x="242" y="681"/>
                      <a:pt x="242" y="681"/>
                      <a:pt x="241" y="680"/>
                    </a:cubicBezTo>
                    <a:cubicBezTo>
                      <a:pt x="241" y="680"/>
                      <a:pt x="240" y="679"/>
                      <a:pt x="240" y="679"/>
                    </a:cubicBezTo>
                    <a:cubicBezTo>
                      <a:pt x="239" y="679"/>
                      <a:pt x="238" y="677"/>
                      <a:pt x="237" y="677"/>
                    </a:cubicBezTo>
                    <a:cubicBezTo>
                      <a:pt x="236" y="677"/>
                      <a:pt x="236" y="677"/>
                      <a:pt x="236" y="676"/>
                    </a:cubicBezTo>
                    <a:cubicBezTo>
                      <a:pt x="236" y="676"/>
                      <a:pt x="234" y="675"/>
                      <a:pt x="234" y="676"/>
                    </a:cubicBezTo>
                    <a:cubicBezTo>
                      <a:pt x="233" y="676"/>
                      <a:pt x="233" y="676"/>
                      <a:pt x="232" y="675"/>
                    </a:cubicBezTo>
                    <a:cubicBezTo>
                      <a:pt x="232" y="674"/>
                      <a:pt x="230" y="674"/>
                      <a:pt x="230" y="674"/>
                    </a:cubicBezTo>
                    <a:cubicBezTo>
                      <a:pt x="230" y="674"/>
                      <a:pt x="230" y="673"/>
                      <a:pt x="230" y="673"/>
                    </a:cubicBezTo>
                    <a:cubicBezTo>
                      <a:pt x="230" y="673"/>
                      <a:pt x="230" y="672"/>
                      <a:pt x="230" y="672"/>
                    </a:cubicBezTo>
                    <a:cubicBezTo>
                      <a:pt x="230" y="672"/>
                      <a:pt x="230" y="671"/>
                      <a:pt x="230" y="671"/>
                    </a:cubicBezTo>
                    <a:cubicBezTo>
                      <a:pt x="230" y="671"/>
                      <a:pt x="230" y="670"/>
                      <a:pt x="230" y="670"/>
                    </a:cubicBezTo>
                    <a:cubicBezTo>
                      <a:pt x="230" y="670"/>
                      <a:pt x="230" y="669"/>
                      <a:pt x="229" y="669"/>
                    </a:cubicBezTo>
                    <a:cubicBezTo>
                      <a:pt x="229" y="670"/>
                      <a:pt x="229" y="670"/>
                      <a:pt x="228" y="669"/>
                    </a:cubicBezTo>
                    <a:cubicBezTo>
                      <a:pt x="228" y="669"/>
                      <a:pt x="228" y="669"/>
                      <a:pt x="228" y="668"/>
                    </a:cubicBezTo>
                    <a:cubicBezTo>
                      <a:pt x="228" y="668"/>
                      <a:pt x="227" y="667"/>
                      <a:pt x="227" y="667"/>
                    </a:cubicBezTo>
                    <a:cubicBezTo>
                      <a:pt x="227" y="667"/>
                      <a:pt x="227" y="668"/>
                      <a:pt x="226" y="668"/>
                    </a:cubicBezTo>
                    <a:cubicBezTo>
                      <a:pt x="225" y="669"/>
                      <a:pt x="225" y="668"/>
                      <a:pt x="224" y="668"/>
                    </a:cubicBezTo>
                    <a:cubicBezTo>
                      <a:pt x="224" y="668"/>
                      <a:pt x="224" y="669"/>
                      <a:pt x="223" y="669"/>
                    </a:cubicBezTo>
                    <a:cubicBezTo>
                      <a:pt x="223" y="669"/>
                      <a:pt x="222" y="669"/>
                      <a:pt x="222" y="668"/>
                    </a:cubicBezTo>
                    <a:cubicBezTo>
                      <a:pt x="221" y="668"/>
                      <a:pt x="221" y="669"/>
                      <a:pt x="220" y="669"/>
                    </a:cubicBezTo>
                    <a:cubicBezTo>
                      <a:pt x="219" y="669"/>
                      <a:pt x="218" y="669"/>
                      <a:pt x="218" y="669"/>
                    </a:cubicBezTo>
                    <a:cubicBezTo>
                      <a:pt x="218" y="669"/>
                      <a:pt x="217" y="670"/>
                      <a:pt x="217" y="671"/>
                    </a:cubicBezTo>
                    <a:cubicBezTo>
                      <a:pt x="217" y="671"/>
                      <a:pt x="216" y="671"/>
                      <a:pt x="215" y="671"/>
                    </a:cubicBezTo>
                    <a:cubicBezTo>
                      <a:pt x="215" y="671"/>
                      <a:pt x="214" y="671"/>
                      <a:pt x="213" y="670"/>
                    </a:cubicBezTo>
                    <a:cubicBezTo>
                      <a:pt x="213" y="670"/>
                      <a:pt x="212" y="669"/>
                      <a:pt x="212" y="669"/>
                    </a:cubicBezTo>
                    <a:cubicBezTo>
                      <a:pt x="211" y="669"/>
                      <a:pt x="211" y="668"/>
                      <a:pt x="210" y="668"/>
                    </a:cubicBezTo>
                    <a:cubicBezTo>
                      <a:pt x="210" y="668"/>
                      <a:pt x="209" y="668"/>
                      <a:pt x="209" y="668"/>
                    </a:cubicBezTo>
                    <a:cubicBezTo>
                      <a:pt x="209" y="668"/>
                      <a:pt x="209" y="669"/>
                      <a:pt x="209" y="669"/>
                    </a:cubicBezTo>
                    <a:cubicBezTo>
                      <a:pt x="208" y="669"/>
                      <a:pt x="208" y="669"/>
                      <a:pt x="208" y="669"/>
                    </a:cubicBezTo>
                    <a:cubicBezTo>
                      <a:pt x="207" y="669"/>
                      <a:pt x="207" y="670"/>
                      <a:pt x="208" y="670"/>
                    </a:cubicBezTo>
                    <a:cubicBezTo>
                      <a:pt x="208" y="670"/>
                      <a:pt x="207" y="671"/>
                      <a:pt x="207" y="671"/>
                    </a:cubicBezTo>
                    <a:cubicBezTo>
                      <a:pt x="206" y="671"/>
                      <a:pt x="206" y="672"/>
                      <a:pt x="206" y="672"/>
                    </a:cubicBezTo>
                    <a:cubicBezTo>
                      <a:pt x="206" y="672"/>
                      <a:pt x="206" y="673"/>
                      <a:pt x="205" y="673"/>
                    </a:cubicBezTo>
                    <a:cubicBezTo>
                      <a:pt x="205" y="673"/>
                      <a:pt x="205" y="672"/>
                      <a:pt x="205" y="672"/>
                    </a:cubicBezTo>
                    <a:cubicBezTo>
                      <a:pt x="205" y="672"/>
                      <a:pt x="204" y="671"/>
                      <a:pt x="203" y="671"/>
                    </a:cubicBezTo>
                    <a:cubicBezTo>
                      <a:pt x="203" y="671"/>
                      <a:pt x="203" y="672"/>
                      <a:pt x="203" y="672"/>
                    </a:cubicBezTo>
                    <a:cubicBezTo>
                      <a:pt x="202" y="673"/>
                      <a:pt x="202" y="673"/>
                      <a:pt x="201" y="673"/>
                    </a:cubicBezTo>
                    <a:cubicBezTo>
                      <a:pt x="201" y="673"/>
                      <a:pt x="201" y="673"/>
                      <a:pt x="201" y="673"/>
                    </a:cubicBezTo>
                    <a:cubicBezTo>
                      <a:pt x="200" y="673"/>
                      <a:pt x="200" y="673"/>
                      <a:pt x="200" y="673"/>
                    </a:cubicBezTo>
                    <a:cubicBezTo>
                      <a:pt x="199" y="673"/>
                      <a:pt x="199" y="672"/>
                      <a:pt x="199" y="672"/>
                    </a:cubicBezTo>
                    <a:cubicBezTo>
                      <a:pt x="199" y="672"/>
                      <a:pt x="198" y="672"/>
                      <a:pt x="197" y="672"/>
                    </a:cubicBezTo>
                    <a:cubicBezTo>
                      <a:pt x="197" y="672"/>
                      <a:pt x="197" y="672"/>
                      <a:pt x="197" y="672"/>
                    </a:cubicBezTo>
                    <a:cubicBezTo>
                      <a:pt x="196" y="672"/>
                      <a:pt x="196" y="672"/>
                      <a:pt x="196" y="673"/>
                    </a:cubicBezTo>
                    <a:cubicBezTo>
                      <a:pt x="196" y="673"/>
                      <a:pt x="195" y="673"/>
                      <a:pt x="195" y="674"/>
                    </a:cubicBezTo>
                    <a:cubicBezTo>
                      <a:pt x="194" y="674"/>
                      <a:pt x="194" y="673"/>
                      <a:pt x="194" y="673"/>
                    </a:cubicBezTo>
                    <a:cubicBezTo>
                      <a:pt x="193" y="673"/>
                      <a:pt x="193" y="674"/>
                      <a:pt x="193" y="674"/>
                    </a:cubicBezTo>
                    <a:cubicBezTo>
                      <a:pt x="194" y="675"/>
                      <a:pt x="193" y="675"/>
                      <a:pt x="193" y="675"/>
                    </a:cubicBezTo>
                    <a:cubicBezTo>
                      <a:pt x="192" y="676"/>
                      <a:pt x="193" y="677"/>
                      <a:pt x="193" y="677"/>
                    </a:cubicBezTo>
                    <a:cubicBezTo>
                      <a:pt x="193" y="677"/>
                      <a:pt x="193" y="678"/>
                      <a:pt x="192" y="678"/>
                    </a:cubicBezTo>
                    <a:cubicBezTo>
                      <a:pt x="192" y="678"/>
                      <a:pt x="192" y="678"/>
                      <a:pt x="192" y="679"/>
                    </a:cubicBezTo>
                    <a:cubicBezTo>
                      <a:pt x="192" y="679"/>
                      <a:pt x="191" y="680"/>
                      <a:pt x="190" y="680"/>
                    </a:cubicBezTo>
                    <a:cubicBezTo>
                      <a:pt x="190" y="680"/>
                      <a:pt x="190" y="680"/>
                      <a:pt x="189" y="679"/>
                    </a:cubicBezTo>
                    <a:cubicBezTo>
                      <a:pt x="189" y="679"/>
                      <a:pt x="189" y="679"/>
                      <a:pt x="188" y="678"/>
                    </a:cubicBezTo>
                    <a:cubicBezTo>
                      <a:pt x="188" y="678"/>
                      <a:pt x="188" y="678"/>
                      <a:pt x="188" y="678"/>
                    </a:cubicBezTo>
                    <a:cubicBezTo>
                      <a:pt x="188" y="678"/>
                      <a:pt x="186" y="676"/>
                      <a:pt x="186" y="676"/>
                    </a:cubicBezTo>
                    <a:cubicBezTo>
                      <a:pt x="186" y="675"/>
                      <a:pt x="185" y="675"/>
                      <a:pt x="185" y="675"/>
                    </a:cubicBezTo>
                    <a:cubicBezTo>
                      <a:pt x="185" y="675"/>
                      <a:pt x="183" y="674"/>
                      <a:pt x="183" y="674"/>
                    </a:cubicBezTo>
                    <a:cubicBezTo>
                      <a:pt x="183" y="674"/>
                      <a:pt x="182" y="675"/>
                      <a:pt x="182" y="675"/>
                    </a:cubicBezTo>
                    <a:cubicBezTo>
                      <a:pt x="181" y="675"/>
                      <a:pt x="181" y="675"/>
                      <a:pt x="181" y="675"/>
                    </a:cubicBezTo>
                    <a:cubicBezTo>
                      <a:pt x="181" y="674"/>
                      <a:pt x="180" y="674"/>
                      <a:pt x="180" y="674"/>
                    </a:cubicBezTo>
                    <a:cubicBezTo>
                      <a:pt x="180" y="674"/>
                      <a:pt x="180" y="674"/>
                      <a:pt x="179" y="674"/>
                    </a:cubicBezTo>
                    <a:cubicBezTo>
                      <a:pt x="179" y="673"/>
                      <a:pt x="179" y="673"/>
                      <a:pt x="179" y="673"/>
                    </a:cubicBezTo>
                    <a:cubicBezTo>
                      <a:pt x="178" y="673"/>
                      <a:pt x="178" y="673"/>
                      <a:pt x="178" y="672"/>
                    </a:cubicBezTo>
                    <a:cubicBezTo>
                      <a:pt x="177" y="672"/>
                      <a:pt x="177" y="671"/>
                      <a:pt x="177" y="670"/>
                    </a:cubicBezTo>
                    <a:cubicBezTo>
                      <a:pt x="177" y="670"/>
                      <a:pt x="176" y="669"/>
                      <a:pt x="175" y="668"/>
                    </a:cubicBezTo>
                    <a:cubicBezTo>
                      <a:pt x="175" y="668"/>
                      <a:pt x="175" y="667"/>
                      <a:pt x="174" y="666"/>
                    </a:cubicBezTo>
                    <a:cubicBezTo>
                      <a:pt x="174" y="666"/>
                      <a:pt x="173" y="665"/>
                      <a:pt x="173" y="665"/>
                    </a:cubicBezTo>
                    <a:cubicBezTo>
                      <a:pt x="172" y="664"/>
                      <a:pt x="173" y="663"/>
                      <a:pt x="172" y="663"/>
                    </a:cubicBezTo>
                    <a:cubicBezTo>
                      <a:pt x="172" y="663"/>
                      <a:pt x="171" y="664"/>
                      <a:pt x="170" y="664"/>
                    </a:cubicBezTo>
                    <a:cubicBezTo>
                      <a:pt x="169" y="664"/>
                      <a:pt x="169" y="663"/>
                      <a:pt x="168" y="663"/>
                    </a:cubicBezTo>
                    <a:cubicBezTo>
                      <a:pt x="168" y="662"/>
                      <a:pt x="168" y="661"/>
                      <a:pt x="168" y="660"/>
                    </a:cubicBezTo>
                    <a:cubicBezTo>
                      <a:pt x="168" y="659"/>
                      <a:pt x="167" y="659"/>
                      <a:pt x="167" y="658"/>
                    </a:cubicBezTo>
                    <a:cubicBezTo>
                      <a:pt x="166" y="658"/>
                      <a:pt x="166" y="658"/>
                      <a:pt x="166" y="658"/>
                    </a:cubicBezTo>
                    <a:cubicBezTo>
                      <a:pt x="165" y="658"/>
                      <a:pt x="165" y="657"/>
                      <a:pt x="165" y="657"/>
                    </a:cubicBezTo>
                    <a:cubicBezTo>
                      <a:pt x="164" y="656"/>
                      <a:pt x="164" y="656"/>
                      <a:pt x="163" y="657"/>
                    </a:cubicBezTo>
                    <a:cubicBezTo>
                      <a:pt x="163" y="657"/>
                      <a:pt x="162" y="657"/>
                      <a:pt x="162" y="657"/>
                    </a:cubicBezTo>
                    <a:cubicBezTo>
                      <a:pt x="162" y="657"/>
                      <a:pt x="161" y="657"/>
                      <a:pt x="161" y="657"/>
                    </a:cubicBezTo>
                    <a:cubicBezTo>
                      <a:pt x="161" y="656"/>
                      <a:pt x="159" y="657"/>
                      <a:pt x="158" y="658"/>
                    </a:cubicBezTo>
                    <a:cubicBezTo>
                      <a:pt x="158" y="658"/>
                      <a:pt x="157" y="658"/>
                      <a:pt x="157" y="658"/>
                    </a:cubicBezTo>
                    <a:cubicBezTo>
                      <a:pt x="156" y="658"/>
                      <a:pt x="156" y="659"/>
                      <a:pt x="156" y="659"/>
                    </a:cubicBezTo>
                    <a:cubicBezTo>
                      <a:pt x="155" y="659"/>
                      <a:pt x="153" y="659"/>
                      <a:pt x="153" y="658"/>
                    </a:cubicBezTo>
                    <a:cubicBezTo>
                      <a:pt x="152" y="658"/>
                      <a:pt x="152" y="655"/>
                      <a:pt x="152" y="655"/>
                    </a:cubicBezTo>
                    <a:cubicBezTo>
                      <a:pt x="150" y="656"/>
                      <a:pt x="150" y="656"/>
                      <a:pt x="150" y="656"/>
                    </a:cubicBezTo>
                    <a:cubicBezTo>
                      <a:pt x="150" y="656"/>
                      <a:pt x="150" y="656"/>
                      <a:pt x="150" y="656"/>
                    </a:cubicBezTo>
                    <a:cubicBezTo>
                      <a:pt x="149" y="654"/>
                      <a:pt x="148" y="651"/>
                      <a:pt x="147" y="650"/>
                    </a:cubicBezTo>
                    <a:cubicBezTo>
                      <a:pt x="147" y="649"/>
                      <a:pt x="147" y="648"/>
                      <a:pt x="148" y="646"/>
                    </a:cubicBezTo>
                    <a:cubicBezTo>
                      <a:pt x="148" y="646"/>
                      <a:pt x="148" y="646"/>
                      <a:pt x="148" y="646"/>
                    </a:cubicBezTo>
                    <a:cubicBezTo>
                      <a:pt x="148" y="645"/>
                      <a:pt x="145" y="645"/>
                      <a:pt x="144" y="645"/>
                    </a:cubicBezTo>
                    <a:cubicBezTo>
                      <a:pt x="143" y="645"/>
                      <a:pt x="143" y="645"/>
                      <a:pt x="143" y="646"/>
                    </a:cubicBezTo>
                    <a:cubicBezTo>
                      <a:pt x="143" y="646"/>
                      <a:pt x="142" y="647"/>
                      <a:pt x="141" y="648"/>
                    </a:cubicBezTo>
                    <a:cubicBezTo>
                      <a:pt x="140" y="649"/>
                      <a:pt x="138" y="650"/>
                      <a:pt x="138" y="650"/>
                    </a:cubicBezTo>
                    <a:cubicBezTo>
                      <a:pt x="137" y="650"/>
                      <a:pt x="137" y="651"/>
                      <a:pt x="137" y="651"/>
                    </a:cubicBezTo>
                    <a:cubicBezTo>
                      <a:pt x="137" y="652"/>
                      <a:pt x="137" y="652"/>
                      <a:pt x="137" y="652"/>
                    </a:cubicBezTo>
                    <a:cubicBezTo>
                      <a:pt x="136" y="652"/>
                      <a:pt x="136" y="653"/>
                      <a:pt x="136" y="653"/>
                    </a:cubicBezTo>
                    <a:cubicBezTo>
                      <a:pt x="137" y="654"/>
                      <a:pt x="136" y="655"/>
                      <a:pt x="136" y="656"/>
                    </a:cubicBezTo>
                    <a:cubicBezTo>
                      <a:pt x="136" y="656"/>
                      <a:pt x="135" y="656"/>
                      <a:pt x="135" y="656"/>
                    </a:cubicBezTo>
                    <a:cubicBezTo>
                      <a:pt x="135" y="657"/>
                      <a:pt x="135" y="657"/>
                      <a:pt x="136" y="657"/>
                    </a:cubicBezTo>
                    <a:cubicBezTo>
                      <a:pt x="136" y="658"/>
                      <a:pt x="134" y="658"/>
                      <a:pt x="134" y="658"/>
                    </a:cubicBezTo>
                    <a:cubicBezTo>
                      <a:pt x="133" y="657"/>
                      <a:pt x="133" y="657"/>
                      <a:pt x="133" y="657"/>
                    </a:cubicBezTo>
                    <a:cubicBezTo>
                      <a:pt x="133" y="656"/>
                      <a:pt x="132" y="655"/>
                      <a:pt x="131" y="655"/>
                    </a:cubicBezTo>
                    <a:cubicBezTo>
                      <a:pt x="131" y="655"/>
                      <a:pt x="131" y="654"/>
                      <a:pt x="130" y="653"/>
                    </a:cubicBezTo>
                    <a:cubicBezTo>
                      <a:pt x="130" y="653"/>
                      <a:pt x="130" y="652"/>
                      <a:pt x="129" y="651"/>
                    </a:cubicBezTo>
                    <a:cubicBezTo>
                      <a:pt x="128" y="651"/>
                      <a:pt x="128" y="651"/>
                      <a:pt x="127" y="651"/>
                    </a:cubicBezTo>
                    <a:cubicBezTo>
                      <a:pt x="127" y="652"/>
                      <a:pt x="125" y="651"/>
                      <a:pt x="125" y="651"/>
                    </a:cubicBezTo>
                    <a:cubicBezTo>
                      <a:pt x="124" y="651"/>
                      <a:pt x="124" y="651"/>
                      <a:pt x="124" y="650"/>
                    </a:cubicBezTo>
                    <a:cubicBezTo>
                      <a:pt x="124" y="650"/>
                      <a:pt x="124" y="650"/>
                      <a:pt x="124" y="650"/>
                    </a:cubicBezTo>
                    <a:cubicBezTo>
                      <a:pt x="123" y="650"/>
                      <a:pt x="123" y="649"/>
                      <a:pt x="124" y="649"/>
                    </a:cubicBezTo>
                    <a:cubicBezTo>
                      <a:pt x="124" y="648"/>
                      <a:pt x="124" y="648"/>
                      <a:pt x="123" y="648"/>
                    </a:cubicBezTo>
                    <a:cubicBezTo>
                      <a:pt x="123" y="648"/>
                      <a:pt x="120" y="647"/>
                      <a:pt x="120" y="647"/>
                    </a:cubicBezTo>
                    <a:cubicBezTo>
                      <a:pt x="120" y="646"/>
                      <a:pt x="121" y="646"/>
                      <a:pt x="121" y="646"/>
                    </a:cubicBezTo>
                    <a:cubicBezTo>
                      <a:pt x="122" y="645"/>
                      <a:pt x="122" y="645"/>
                      <a:pt x="122" y="644"/>
                    </a:cubicBezTo>
                    <a:cubicBezTo>
                      <a:pt x="122" y="644"/>
                      <a:pt x="122" y="642"/>
                      <a:pt x="122" y="642"/>
                    </a:cubicBezTo>
                    <a:cubicBezTo>
                      <a:pt x="123" y="641"/>
                      <a:pt x="122" y="640"/>
                      <a:pt x="122" y="639"/>
                    </a:cubicBezTo>
                    <a:cubicBezTo>
                      <a:pt x="121" y="637"/>
                      <a:pt x="122" y="636"/>
                      <a:pt x="122" y="635"/>
                    </a:cubicBezTo>
                    <a:cubicBezTo>
                      <a:pt x="122" y="634"/>
                      <a:pt x="120" y="634"/>
                      <a:pt x="120" y="634"/>
                    </a:cubicBezTo>
                    <a:cubicBezTo>
                      <a:pt x="119" y="634"/>
                      <a:pt x="119" y="634"/>
                      <a:pt x="119" y="633"/>
                    </a:cubicBezTo>
                    <a:cubicBezTo>
                      <a:pt x="119" y="633"/>
                      <a:pt x="120" y="632"/>
                      <a:pt x="120" y="631"/>
                    </a:cubicBezTo>
                    <a:cubicBezTo>
                      <a:pt x="120" y="630"/>
                      <a:pt x="118" y="631"/>
                      <a:pt x="117" y="631"/>
                    </a:cubicBezTo>
                    <a:cubicBezTo>
                      <a:pt x="117" y="631"/>
                      <a:pt x="116" y="630"/>
                      <a:pt x="115" y="629"/>
                    </a:cubicBezTo>
                    <a:cubicBezTo>
                      <a:pt x="115" y="629"/>
                      <a:pt x="115" y="630"/>
                      <a:pt x="114" y="630"/>
                    </a:cubicBezTo>
                    <a:cubicBezTo>
                      <a:pt x="114" y="631"/>
                      <a:pt x="112" y="631"/>
                      <a:pt x="112" y="630"/>
                    </a:cubicBezTo>
                    <a:cubicBezTo>
                      <a:pt x="111" y="630"/>
                      <a:pt x="111" y="630"/>
                      <a:pt x="110" y="631"/>
                    </a:cubicBezTo>
                    <a:cubicBezTo>
                      <a:pt x="110" y="631"/>
                      <a:pt x="109" y="631"/>
                      <a:pt x="108" y="631"/>
                    </a:cubicBezTo>
                    <a:cubicBezTo>
                      <a:pt x="108" y="631"/>
                      <a:pt x="107" y="631"/>
                      <a:pt x="107" y="630"/>
                    </a:cubicBezTo>
                    <a:cubicBezTo>
                      <a:pt x="107" y="629"/>
                      <a:pt x="106" y="630"/>
                      <a:pt x="105" y="630"/>
                    </a:cubicBezTo>
                    <a:cubicBezTo>
                      <a:pt x="105" y="630"/>
                      <a:pt x="104" y="630"/>
                      <a:pt x="104" y="630"/>
                    </a:cubicBezTo>
                    <a:cubicBezTo>
                      <a:pt x="103" y="630"/>
                      <a:pt x="103" y="631"/>
                      <a:pt x="102" y="631"/>
                    </a:cubicBezTo>
                    <a:cubicBezTo>
                      <a:pt x="101" y="632"/>
                      <a:pt x="101" y="631"/>
                      <a:pt x="100" y="631"/>
                    </a:cubicBezTo>
                    <a:cubicBezTo>
                      <a:pt x="99" y="631"/>
                      <a:pt x="100" y="632"/>
                      <a:pt x="99" y="632"/>
                    </a:cubicBezTo>
                    <a:cubicBezTo>
                      <a:pt x="99" y="632"/>
                      <a:pt x="98" y="632"/>
                      <a:pt x="98" y="632"/>
                    </a:cubicBezTo>
                    <a:cubicBezTo>
                      <a:pt x="98" y="632"/>
                      <a:pt x="98" y="630"/>
                      <a:pt x="98" y="629"/>
                    </a:cubicBezTo>
                    <a:cubicBezTo>
                      <a:pt x="98" y="629"/>
                      <a:pt x="97" y="629"/>
                      <a:pt x="97" y="629"/>
                    </a:cubicBezTo>
                    <a:cubicBezTo>
                      <a:pt x="96" y="629"/>
                      <a:pt x="95" y="629"/>
                      <a:pt x="95" y="629"/>
                    </a:cubicBezTo>
                    <a:cubicBezTo>
                      <a:pt x="94" y="629"/>
                      <a:pt x="93" y="630"/>
                      <a:pt x="91" y="631"/>
                    </a:cubicBezTo>
                    <a:cubicBezTo>
                      <a:pt x="90" y="632"/>
                      <a:pt x="90" y="632"/>
                      <a:pt x="90" y="633"/>
                    </a:cubicBezTo>
                    <a:cubicBezTo>
                      <a:pt x="89" y="633"/>
                      <a:pt x="88" y="633"/>
                      <a:pt x="88" y="633"/>
                    </a:cubicBezTo>
                    <a:cubicBezTo>
                      <a:pt x="88" y="633"/>
                      <a:pt x="87" y="633"/>
                      <a:pt x="87" y="634"/>
                    </a:cubicBezTo>
                    <a:cubicBezTo>
                      <a:pt x="86" y="634"/>
                      <a:pt x="84" y="634"/>
                      <a:pt x="84" y="633"/>
                    </a:cubicBezTo>
                    <a:cubicBezTo>
                      <a:pt x="83" y="633"/>
                      <a:pt x="82" y="634"/>
                      <a:pt x="82" y="634"/>
                    </a:cubicBezTo>
                    <a:cubicBezTo>
                      <a:pt x="81" y="635"/>
                      <a:pt x="81" y="635"/>
                      <a:pt x="81" y="634"/>
                    </a:cubicBezTo>
                    <a:cubicBezTo>
                      <a:pt x="80" y="634"/>
                      <a:pt x="78" y="635"/>
                      <a:pt x="77" y="636"/>
                    </a:cubicBezTo>
                    <a:cubicBezTo>
                      <a:pt x="77" y="636"/>
                      <a:pt x="77" y="636"/>
                      <a:pt x="77" y="637"/>
                    </a:cubicBezTo>
                    <a:cubicBezTo>
                      <a:pt x="77" y="637"/>
                      <a:pt x="75" y="636"/>
                      <a:pt x="74" y="636"/>
                    </a:cubicBezTo>
                    <a:cubicBezTo>
                      <a:pt x="73" y="636"/>
                      <a:pt x="73" y="637"/>
                      <a:pt x="73" y="637"/>
                    </a:cubicBezTo>
                    <a:cubicBezTo>
                      <a:pt x="73" y="638"/>
                      <a:pt x="72" y="639"/>
                      <a:pt x="71" y="640"/>
                    </a:cubicBezTo>
                    <a:cubicBezTo>
                      <a:pt x="71" y="640"/>
                      <a:pt x="70" y="640"/>
                      <a:pt x="69" y="640"/>
                    </a:cubicBezTo>
                    <a:cubicBezTo>
                      <a:pt x="69" y="640"/>
                      <a:pt x="68" y="639"/>
                      <a:pt x="68" y="638"/>
                    </a:cubicBezTo>
                    <a:cubicBezTo>
                      <a:pt x="68" y="637"/>
                      <a:pt x="66" y="636"/>
                      <a:pt x="65" y="635"/>
                    </a:cubicBezTo>
                    <a:cubicBezTo>
                      <a:pt x="64" y="634"/>
                      <a:pt x="63" y="635"/>
                      <a:pt x="62" y="635"/>
                    </a:cubicBezTo>
                    <a:cubicBezTo>
                      <a:pt x="62" y="635"/>
                      <a:pt x="60" y="635"/>
                      <a:pt x="60" y="635"/>
                    </a:cubicBezTo>
                    <a:cubicBezTo>
                      <a:pt x="59" y="635"/>
                      <a:pt x="59" y="634"/>
                      <a:pt x="59" y="633"/>
                    </a:cubicBezTo>
                    <a:cubicBezTo>
                      <a:pt x="58" y="632"/>
                      <a:pt x="58" y="633"/>
                      <a:pt x="57" y="633"/>
                    </a:cubicBezTo>
                    <a:cubicBezTo>
                      <a:pt x="56" y="633"/>
                      <a:pt x="56" y="633"/>
                      <a:pt x="55" y="633"/>
                    </a:cubicBezTo>
                    <a:cubicBezTo>
                      <a:pt x="55" y="633"/>
                      <a:pt x="53" y="633"/>
                      <a:pt x="53" y="633"/>
                    </a:cubicBezTo>
                    <a:cubicBezTo>
                      <a:pt x="52" y="633"/>
                      <a:pt x="52" y="633"/>
                      <a:pt x="52" y="632"/>
                    </a:cubicBezTo>
                    <a:cubicBezTo>
                      <a:pt x="52" y="632"/>
                      <a:pt x="51" y="632"/>
                      <a:pt x="51" y="632"/>
                    </a:cubicBezTo>
                    <a:cubicBezTo>
                      <a:pt x="50" y="632"/>
                      <a:pt x="50" y="632"/>
                      <a:pt x="50" y="631"/>
                    </a:cubicBezTo>
                    <a:cubicBezTo>
                      <a:pt x="50" y="631"/>
                      <a:pt x="49" y="631"/>
                      <a:pt x="48" y="631"/>
                    </a:cubicBezTo>
                    <a:cubicBezTo>
                      <a:pt x="47" y="631"/>
                      <a:pt x="47" y="630"/>
                      <a:pt x="47" y="630"/>
                    </a:cubicBezTo>
                    <a:cubicBezTo>
                      <a:pt x="47" y="629"/>
                      <a:pt x="46" y="629"/>
                      <a:pt x="45" y="629"/>
                    </a:cubicBezTo>
                    <a:cubicBezTo>
                      <a:pt x="45" y="628"/>
                      <a:pt x="44" y="628"/>
                      <a:pt x="44" y="628"/>
                    </a:cubicBezTo>
                    <a:cubicBezTo>
                      <a:pt x="44" y="627"/>
                      <a:pt x="44" y="627"/>
                      <a:pt x="44" y="626"/>
                    </a:cubicBezTo>
                    <a:cubicBezTo>
                      <a:pt x="43" y="625"/>
                      <a:pt x="45" y="625"/>
                      <a:pt x="46" y="625"/>
                    </a:cubicBezTo>
                    <a:cubicBezTo>
                      <a:pt x="47" y="624"/>
                      <a:pt x="46" y="624"/>
                      <a:pt x="46" y="623"/>
                    </a:cubicBezTo>
                    <a:cubicBezTo>
                      <a:pt x="46" y="623"/>
                      <a:pt x="46" y="623"/>
                      <a:pt x="46" y="622"/>
                    </a:cubicBezTo>
                    <a:cubicBezTo>
                      <a:pt x="46" y="621"/>
                      <a:pt x="45" y="621"/>
                      <a:pt x="44" y="621"/>
                    </a:cubicBezTo>
                    <a:cubicBezTo>
                      <a:pt x="44" y="621"/>
                      <a:pt x="43" y="621"/>
                      <a:pt x="43" y="620"/>
                    </a:cubicBezTo>
                    <a:cubicBezTo>
                      <a:pt x="43" y="620"/>
                      <a:pt x="42" y="619"/>
                      <a:pt x="42" y="618"/>
                    </a:cubicBezTo>
                    <a:cubicBezTo>
                      <a:pt x="42" y="618"/>
                      <a:pt x="41" y="618"/>
                      <a:pt x="40" y="619"/>
                    </a:cubicBezTo>
                    <a:cubicBezTo>
                      <a:pt x="40" y="619"/>
                      <a:pt x="40" y="620"/>
                      <a:pt x="40" y="620"/>
                    </a:cubicBezTo>
                    <a:cubicBezTo>
                      <a:pt x="40" y="620"/>
                      <a:pt x="40" y="621"/>
                      <a:pt x="40" y="621"/>
                    </a:cubicBezTo>
                    <a:cubicBezTo>
                      <a:pt x="39" y="621"/>
                      <a:pt x="38" y="621"/>
                      <a:pt x="38" y="621"/>
                    </a:cubicBezTo>
                    <a:cubicBezTo>
                      <a:pt x="38" y="621"/>
                      <a:pt x="37" y="620"/>
                      <a:pt x="37" y="620"/>
                    </a:cubicBezTo>
                    <a:cubicBezTo>
                      <a:pt x="37" y="619"/>
                      <a:pt x="36" y="619"/>
                      <a:pt x="35" y="620"/>
                    </a:cubicBezTo>
                    <a:cubicBezTo>
                      <a:pt x="35" y="621"/>
                      <a:pt x="33" y="622"/>
                      <a:pt x="33" y="622"/>
                    </a:cubicBezTo>
                    <a:cubicBezTo>
                      <a:pt x="33" y="622"/>
                      <a:pt x="32" y="620"/>
                      <a:pt x="31" y="620"/>
                    </a:cubicBezTo>
                    <a:cubicBezTo>
                      <a:pt x="30" y="620"/>
                      <a:pt x="28" y="621"/>
                      <a:pt x="28" y="622"/>
                    </a:cubicBezTo>
                    <a:cubicBezTo>
                      <a:pt x="28" y="622"/>
                      <a:pt x="27" y="622"/>
                      <a:pt x="26" y="622"/>
                    </a:cubicBezTo>
                    <a:cubicBezTo>
                      <a:pt x="25" y="621"/>
                      <a:pt x="25" y="622"/>
                      <a:pt x="25" y="623"/>
                    </a:cubicBezTo>
                    <a:cubicBezTo>
                      <a:pt x="25" y="623"/>
                      <a:pt x="25" y="624"/>
                      <a:pt x="25" y="624"/>
                    </a:cubicBezTo>
                    <a:cubicBezTo>
                      <a:pt x="25" y="625"/>
                      <a:pt x="25" y="625"/>
                      <a:pt x="25" y="626"/>
                    </a:cubicBezTo>
                    <a:cubicBezTo>
                      <a:pt x="25" y="626"/>
                      <a:pt x="26" y="627"/>
                      <a:pt x="25" y="626"/>
                    </a:cubicBezTo>
                    <a:cubicBezTo>
                      <a:pt x="25" y="626"/>
                      <a:pt x="25" y="627"/>
                      <a:pt x="24" y="627"/>
                    </a:cubicBezTo>
                    <a:cubicBezTo>
                      <a:pt x="24" y="627"/>
                      <a:pt x="24" y="627"/>
                      <a:pt x="23" y="628"/>
                    </a:cubicBezTo>
                    <a:cubicBezTo>
                      <a:pt x="23" y="628"/>
                      <a:pt x="23" y="629"/>
                      <a:pt x="23" y="629"/>
                    </a:cubicBezTo>
                    <a:cubicBezTo>
                      <a:pt x="23" y="629"/>
                      <a:pt x="22" y="628"/>
                      <a:pt x="22" y="627"/>
                    </a:cubicBezTo>
                    <a:cubicBezTo>
                      <a:pt x="21" y="627"/>
                      <a:pt x="20" y="627"/>
                      <a:pt x="20" y="627"/>
                    </a:cubicBezTo>
                    <a:cubicBezTo>
                      <a:pt x="20" y="627"/>
                      <a:pt x="19" y="628"/>
                      <a:pt x="19" y="628"/>
                    </a:cubicBezTo>
                    <a:cubicBezTo>
                      <a:pt x="19" y="628"/>
                      <a:pt x="18" y="628"/>
                      <a:pt x="18" y="628"/>
                    </a:cubicBezTo>
                    <a:cubicBezTo>
                      <a:pt x="18" y="627"/>
                      <a:pt x="17" y="628"/>
                      <a:pt x="17" y="628"/>
                    </a:cubicBezTo>
                    <a:cubicBezTo>
                      <a:pt x="17" y="629"/>
                      <a:pt x="16" y="629"/>
                      <a:pt x="16" y="629"/>
                    </a:cubicBezTo>
                    <a:cubicBezTo>
                      <a:pt x="15" y="629"/>
                      <a:pt x="15" y="631"/>
                      <a:pt x="14" y="631"/>
                    </a:cubicBezTo>
                    <a:cubicBezTo>
                      <a:pt x="13" y="631"/>
                      <a:pt x="12" y="632"/>
                      <a:pt x="12" y="632"/>
                    </a:cubicBezTo>
                    <a:cubicBezTo>
                      <a:pt x="11" y="632"/>
                      <a:pt x="11" y="632"/>
                      <a:pt x="11" y="633"/>
                    </a:cubicBezTo>
                    <a:cubicBezTo>
                      <a:pt x="10" y="633"/>
                      <a:pt x="9" y="633"/>
                      <a:pt x="8" y="633"/>
                    </a:cubicBezTo>
                    <a:cubicBezTo>
                      <a:pt x="8" y="633"/>
                      <a:pt x="8" y="632"/>
                      <a:pt x="8" y="631"/>
                    </a:cubicBezTo>
                    <a:cubicBezTo>
                      <a:pt x="7" y="630"/>
                      <a:pt x="7" y="630"/>
                      <a:pt x="7" y="631"/>
                    </a:cubicBezTo>
                    <a:cubicBezTo>
                      <a:pt x="6" y="631"/>
                      <a:pt x="6" y="630"/>
                      <a:pt x="5" y="630"/>
                    </a:cubicBezTo>
                    <a:cubicBezTo>
                      <a:pt x="5" y="629"/>
                      <a:pt x="5" y="629"/>
                      <a:pt x="6" y="628"/>
                    </a:cubicBezTo>
                    <a:cubicBezTo>
                      <a:pt x="7" y="628"/>
                      <a:pt x="6" y="627"/>
                      <a:pt x="6" y="627"/>
                    </a:cubicBezTo>
                    <a:cubicBezTo>
                      <a:pt x="5" y="626"/>
                      <a:pt x="5" y="625"/>
                      <a:pt x="5" y="625"/>
                    </a:cubicBezTo>
                    <a:cubicBezTo>
                      <a:pt x="5" y="624"/>
                      <a:pt x="4" y="625"/>
                      <a:pt x="4" y="625"/>
                    </a:cubicBezTo>
                    <a:cubicBezTo>
                      <a:pt x="3" y="625"/>
                      <a:pt x="3" y="623"/>
                      <a:pt x="4" y="623"/>
                    </a:cubicBezTo>
                    <a:cubicBezTo>
                      <a:pt x="4" y="623"/>
                      <a:pt x="3" y="621"/>
                      <a:pt x="3" y="621"/>
                    </a:cubicBezTo>
                    <a:cubicBezTo>
                      <a:pt x="3" y="621"/>
                      <a:pt x="3" y="620"/>
                      <a:pt x="3" y="619"/>
                    </a:cubicBezTo>
                    <a:cubicBezTo>
                      <a:pt x="2" y="619"/>
                      <a:pt x="1" y="618"/>
                      <a:pt x="0" y="617"/>
                    </a:cubicBezTo>
                    <a:cubicBezTo>
                      <a:pt x="0" y="617"/>
                      <a:pt x="0" y="615"/>
                      <a:pt x="1" y="614"/>
                    </a:cubicBezTo>
                    <a:cubicBezTo>
                      <a:pt x="1" y="613"/>
                      <a:pt x="3" y="613"/>
                      <a:pt x="3" y="614"/>
                    </a:cubicBezTo>
                    <a:cubicBezTo>
                      <a:pt x="4" y="614"/>
                      <a:pt x="4" y="614"/>
                      <a:pt x="5" y="614"/>
                    </a:cubicBezTo>
                    <a:cubicBezTo>
                      <a:pt x="5" y="614"/>
                      <a:pt x="6" y="614"/>
                      <a:pt x="6" y="615"/>
                    </a:cubicBezTo>
                    <a:cubicBezTo>
                      <a:pt x="7" y="616"/>
                      <a:pt x="7" y="617"/>
                      <a:pt x="8" y="617"/>
                    </a:cubicBezTo>
                    <a:cubicBezTo>
                      <a:pt x="9" y="617"/>
                      <a:pt x="10" y="617"/>
                      <a:pt x="11" y="617"/>
                    </a:cubicBezTo>
                    <a:cubicBezTo>
                      <a:pt x="12" y="617"/>
                      <a:pt x="12" y="615"/>
                      <a:pt x="13" y="615"/>
                    </a:cubicBezTo>
                    <a:cubicBezTo>
                      <a:pt x="13" y="615"/>
                      <a:pt x="16" y="614"/>
                      <a:pt x="17" y="614"/>
                    </a:cubicBezTo>
                    <a:cubicBezTo>
                      <a:pt x="17" y="614"/>
                      <a:pt x="18" y="615"/>
                      <a:pt x="19" y="614"/>
                    </a:cubicBezTo>
                    <a:cubicBezTo>
                      <a:pt x="19" y="614"/>
                      <a:pt x="21" y="613"/>
                      <a:pt x="21" y="612"/>
                    </a:cubicBezTo>
                    <a:cubicBezTo>
                      <a:pt x="22" y="612"/>
                      <a:pt x="24" y="612"/>
                      <a:pt x="24" y="611"/>
                    </a:cubicBezTo>
                    <a:cubicBezTo>
                      <a:pt x="25" y="611"/>
                      <a:pt x="25" y="610"/>
                      <a:pt x="26" y="610"/>
                    </a:cubicBezTo>
                    <a:cubicBezTo>
                      <a:pt x="27" y="610"/>
                      <a:pt x="27" y="611"/>
                      <a:pt x="28" y="611"/>
                    </a:cubicBezTo>
                    <a:cubicBezTo>
                      <a:pt x="29" y="611"/>
                      <a:pt x="28" y="610"/>
                      <a:pt x="29" y="609"/>
                    </a:cubicBezTo>
                    <a:cubicBezTo>
                      <a:pt x="30" y="609"/>
                      <a:pt x="31" y="607"/>
                      <a:pt x="32" y="607"/>
                    </a:cubicBezTo>
                    <a:cubicBezTo>
                      <a:pt x="32" y="606"/>
                      <a:pt x="33" y="606"/>
                      <a:pt x="33" y="605"/>
                    </a:cubicBezTo>
                    <a:cubicBezTo>
                      <a:pt x="32" y="604"/>
                      <a:pt x="33" y="603"/>
                      <a:pt x="33" y="602"/>
                    </a:cubicBezTo>
                    <a:cubicBezTo>
                      <a:pt x="32" y="601"/>
                      <a:pt x="32" y="601"/>
                      <a:pt x="32" y="600"/>
                    </a:cubicBezTo>
                    <a:cubicBezTo>
                      <a:pt x="33" y="599"/>
                      <a:pt x="34" y="600"/>
                      <a:pt x="33" y="599"/>
                    </a:cubicBezTo>
                    <a:cubicBezTo>
                      <a:pt x="32" y="598"/>
                      <a:pt x="32" y="597"/>
                      <a:pt x="33" y="596"/>
                    </a:cubicBezTo>
                    <a:cubicBezTo>
                      <a:pt x="33" y="596"/>
                      <a:pt x="34" y="595"/>
                      <a:pt x="33" y="595"/>
                    </a:cubicBezTo>
                    <a:cubicBezTo>
                      <a:pt x="33" y="594"/>
                      <a:pt x="32" y="595"/>
                      <a:pt x="32" y="594"/>
                    </a:cubicBezTo>
                    <a:cubicBezTo>
                      <a:pt x="33" y="593"/>
                      <a:pt x="33" y="592"/>
                      <a:pt x="33" y="593"/>
                    </a:cubicBezTo>
                    <a:cubicBezTo>
                      <a:pt x="32" y="593"/>
                      <a:pt x="31" y="594"/>
                      <a:pt x="31" y="593"/>
                    </a:cubicBezTo>
                    <a:cubicBezTo>
                      <a:pt x="31" y="592"/>
                      <a:pt x="32" y="592"/>
                      <a:pt x="32" y="591"/>
                    </a:cubicBezTo>
                    <a:cubicBezTo>
                      <a:pt x="33" y="591"/>
                      <a:pt x="32" y="590"/>
                      <a:pt x="33" y="589"/>
                    </a:cubicBezTo>
                    <a:cubicBezTo>
                      <a:pt x="33" y="589"/>
                      <a:pt x="33" y="588"/>
                      <a:pt x="34" y="588"/>
                    </a:cubicBezTo>
                    <a:cubicBezTo>
                      <a:pt x="34" y="588"/>
                      <a:pt x="34" y="589"/>
                      <a:pt x="34" y="590"/>
                    </a:cubicBezTo>
                    <a:cubicBezTo>
                      <a:pt x="34" y="590"/>
                      <a:pt x="34" y="592"/>
                      <a:pt x="35" y="592"/>
                    </a:cubicBezTo>
                    <a:cubicBezTo>
                      <a:pt x="35" y="593"/>
                      <a:pt x="36" y="593"/>
                      <a:pt x="36" y="592"/>
                    </a:cubicBezTo>
                    <a:cubicBezTo>
                      <a:pt x="37" y="591"/>
                      <a:pt x="36" y="590"/>
                      <a:pt x="36" y="589"/>
                    </a:cubicBezTo>
                    <a:cubicBezTo>
                      <a:pt x="36" y="588"/>
                      <a:pt x="36" y="587"/>
                      <a:pt x="35" y="587"/>
                    </a:cubicBezTo>
                    <a:cubicBezTo>
                      <a:pt x="35" y="586"/>
                      <a:pt x="34" y="586"/>
                      <a:pt x="34" y="585"/>
                    </a:cubicBezTo>
                    <a:cubicBezTo>
                      <a:pt x="33" y="585"/>
                      <a:pt x="32" y="584"/>
                      <a:pt x="31" y="584"/>
                    </a:cubicBezTo>
                    <a:cubicBezTo>
                      <a:pt x="30" y="584"/>
                      <a:pt x="28" y="585"/>
                      <a:pt x="27" y="585"/>
                    </a:cubicBezTo>
                    <a:cubicBezTo>
                      <a:pt x="27" y="584"/>
                      <a:pt x="27" y="583"/>
                      <a:pt x="25" y="583"/>
                    </a:cubicBezTo>
                    <a:cubicBezTo>
                      <a:pt x="24" y="582"/>
                      <a:pt x="23" y="582"/>
                      <a:pt x="23" y="582"/>
                    </a:cubicBezTo>
                    <a:cubicBezTo>
                      <a:pt x="22" y="581"/>
                      <a:pt x="23" y="580"/>
                      <a:pt x="21" y="580"/>
                    </a:cubicBezTo>
                    <a:cubicBezTo>
                      <a:pt x="20" y="580"/>
                      <a:pt x="19" y="580"/>
                      <a:pt x="19" y="579"/>
                    </a:cubicBezTo>
                    <a:cubicBezTo>
                      <a:pt x="19" y="578"/>
                      <a:pt x="19" y="578"/>
                      <a:pt x="19" y="578"/>
                    </a:cubicBezTo>
                    <a:cubicBezTo>
                      <a:pt x="20" y="578"/>
                      <a:pt x="20" y="577"/>
                      <a:pt x="20" y="576"/>
                    </a:cubicBezTo>
                    <a:cubicBezTo>
                      <a:pt x="19" y="576"/>
                      <a:pt x="19" y="575"/>
                      <a:pt x="18" y="574"/>
                    </a:cubicBezTo>
                    <a:cubicBezTo>
                      <a:pt x="17" y="572"/>
                      <a:pt x="16" y="571"/>
                      <a:pt x="16" y="571"/>
                    </a:cubicBezTo>
                    <a:cubicBezTo>
                      <a:pt x="17" y="571"/>
                      <a:pt x="18" y="570"/>
                      <a:pt x="18" y="571"/>
                    </a:cubicBezTo>
                    <a:cubicBezTo>
                      <a:pt x="19" y="571"/>
                      <a:pt x="19" y="572"/>
                      <a:pt x="20" y="572"/>
                    </a:cubicBezTo>
                    <a:cubicBezTo>
                      <a:pt x="21" y="572"/>
                      <a:pt x="21" y="571"/>
                      <a:pt x="22" y="571"/>
                    </a:cubicBezTo>
                    <a:cubicBezTo>
                      <a:pt x="23" y="571"/>
                      <a:pt x="25" y="572"/>
                      <a:pt x="25" y="571"/>
                    </a:cubicBezTo>
                    <a:cubicBezTo>
                      <a:pt x="26" y="570"/>
                      <a:pt x="26" y="568"/>
                      <a:pt x="26" y="567"/>
                    </a:cubicBezTo>
                    <a:cubicBezTo>
                      <a:pt x="26" y="566"/>
                      <a:pt x="25" y="565"/>
                      <a:pt x="26" y="564"/>
                    </a:cubicBezTo>
                    <a:cubicBezTo>
                      <a:pt x="27" y="564"/>
                      <a:pt x="26" y="563"/>
                      <a:pt x="26" y="561"/>
                    </a:cubicBezTo>
                    <a:cubicBezTo>
                      <a:pt x="27" y="560"/>
                      <a:pt x="29" y="559"/>
                      <a:pt x="29" y="559"/>
                    </a:cubicBezTo>
                    <a:cubicBezTo>
                      <a:pt x="29" y="558"/>
                      <a:pt x="30" y="558"/>
                      <a:pt x="30" y="557"/>
                    </a:cubicBezTo>
                    <a:cubicBezTo>
                      <a:pt x="30" y="556"/>
                      <a:pt x="30" y="555"/>
                      <a:pt x="31" y="555"/>
                    </a:cubicBezTo>
                    <a:cubicBezTo>
                      <a:pt x="32" y="556"/>
                      <a:pt x="32" y="556"/>
                      <a:pt x="33" y="555"/>
                    </a:cubicBezTo>
                    <a:cubicBezTo>
                      <a:pt x="34" y="554"/>
                      <a:pt x="33" y="554"/>
                      <a:pt x="34" y="553"/>
                    </a:cubicBezTo>
                    <a:cubicBezTo>
                      <a:pt x="35" y="553"/>
                      <a:pt x="35" y="552"/>
                      <a:pt x="35" y="552"/>
                    </a:cubicBezTo>
                    <a:cubicBezTo>
                      <a:pt x="35" y="551"/>
                      <a:pt x="36" y="551"/>
                      <a:pt x="37" y="551"/>
                    </a:cubicBezTo>
                    <a:cubicBezTo>
                      <a:pt x="38" y="551"/>
                      <a:pt x="37" y="551"/>
                      <a:pt x="38" y="551"/>
                    </a:cubicBezTo>
                    <a:cubicBezTo>
                      <a:pt x="39" y="551"/>
                      <a:pt x="40" y="552"/>
                      <a:pt x="40" y="552"/>
                    </a:cubicBezTo>
                    <a:cubicBezTo>
                      <a:pt x="41" y="552"/>
                      <a:pt x="41" y="551"/>
                      <a:pt x="42" y="551"/>
                    </a:cubicBezTo>
                    <a:cubicBezTo>
                      <a:pt x="43" y="551"/>
                      <a:pt x="44" y="550"/>
                      <a:pt x="45" y="550"/>
                    </a:cubicBezTo>
                    <a:cubicBezTo>
                      <a:pt x="45" y="551"/>
                      <a:pt x="46" y="551"/>
                      <a:pt x="47" y="551"/>
                    </a:cubicBezTo>
                    <a:cubicBezTo>
                      <a:pt x="47" y="551"/>
                      <a:pt x="47" y="552"/>
                      <a:pt x="48" y="552"/>
                    </a:cubicBezTo>
                    <a:cubicBezTo>
                      <a:pt x="46" y="553"/>
                      <a:pt x="46" y="553"/>
                      <a:pt x="46" y="553"/>
                    </a:cubicBezTo>
                    <a:cubicBezTo>
                      <a:pt x="46" y="553"/>
                      <a:pt x="46" y="554"/>
                      <a:pt x="46" y="554"/>
                    </a:cubicBezTo>
                    <a:cubicBezTo>
                      <a:pt x="46" y="554"/>
                      <a:pt x="46" y="554"/>
                      <a:pt x="47" y="554"/>
                    </a:cubicBezTo>
                    <a:cubicBezTo>
                      <a:pt x="48" y="554"/>
                      <a:pt x="49" y="553"/>
                      <a:pt x="49" y="554"/>
                    </a:cubicBezTo>
                    <a:cubicBezTo>
                      <a:pt x="49" y="554"/>
                      <a:pt x="48" y="555"/>
                      <a:pt x="49" y="555"/>
                    </a:cubicBezTo>
                    <a:cubicBezTo>
                      <a:pt x="50" y="556"/>
                      <a:pt x="52" y="557"/>
                      <a:pt x="52" y="557"/>
                    </a:cubicBezTo>
                    <a:cubicBezTo>
                      <a:pt x="53" y="556"/>
                      <a:pt x="53" y="555"/>
                      <a:pt x="54" y="555"/>
                    </a:cubicBezTo>
                    <a:cubicBezTo>
                      <a:pt x="55" y="555"/>
                      <a:pt x="56" y="554"/>
                      <a:pt x="57" y="554"/>
                    </a:cubicBezTo>
                    <a:cubicBezTo>
                      <a:pt x="57" y="553"/>
                      <a:pt x="59" y="551"/>
                      <a:pt x="60" y="551"/>
                    </a:cubicBezTo>
                    <a:cubicBezTo>
                      <a:pt x="61" y="551"/>
                      <a:pt x="62" y="551"/>
                      <a:pt x="62" y="552"/>
                    </a:cubicBezTo>
                    <a:cubicBezTo>
                      <a:pt x="62" y="552"/>
                      <a:pt x="63" y="552"/>
                      <a:pt x="63" y="553"/>
                    </a:cubicBezTo>
                    <a:cubicBezTo>
                      <a:pt x="64" y="553"/>
                      <a:pt x="64" y="553"/>
                      <a:pt x="65" y="552"/>
                    </a:cubicBezTo>
                    <a:cubicBezTo>
                      <a:pt x="65" y="551"/>
                      <a:pt x="66" y="552"/>
                      <a:pt x="66" y="551"/>
                    </a:cubicBezTo>
                    <a:cubicBezTo>
                      <a:pt x="66" y="550"/>
                      <a:pt x="66" y="550"/>
                      <a:pt x="67" y="550"/>
                    </a:cubicBezTo>
                    <a:cubicBezTo>
                      <a:pt x="68" y="550"/>
                      <a:pt x="69" y="550"/>
                      <a:pt x="69" y="550"/>
                    </a:cubicBezTo>
                    <a:cubicBezTo>
                      <a:pt x="70" y="550"/>
                      <a:pt x="71" y="549"/>
                      <a:pt x="72" y="550"/>
                    </a:cubicBezTo>
                    <a:cubicBezTo>
                      <a:pt x="72" y="551"/>
                      <a:pt x="72" y="552"/>
                      <a:pt x="72" y="553"/>
                    </a:cubicBezTo>
                    <a:cubicBezTo>
                      <a:pt x="72" y="554"/>
                      <a:pt x="72" y="556"/>
                      <a:pt x="72" y="557"/>
                    </a:cubicBezTo>
                    <a:cubicBezTo>
                      <a:pt x="73" y="557"/>
                      <a:pt x="73" y="558"/>
                      <a:pt x="74" y="558"/>
                    </a:cubicBezTo>
                    <a:cubicBezTo>
                      <a:pt x="74" y="558"/>
                      <a:pt x="75" y="556"/>
                      <a:pt x="76" y="557"/>
                    </a:cubicBezTo>
                    <a:cubicBezTo>
                      <a:pt x="76" y="558"/>
                      <a:pt x="76" y="559"/>
                      <a:pt x="77" y="559"/>
                    </a:cubicBezTo>
                    <a:cubicBezTo>
                      <a:pt x="78" y="559"/>
                      <a:pt x="80" y="559"/>
                      <a:pt x="80" y="558"/>
                    </a:cubicBezTo>
                    <a:cubicBezTo>
                      <a:pt x="80" y="557"/>
                      <a:pt x="80" y="557"/>
                      <a:pt x="80" y="555"/>
                    </a:cubicBezTo>
                    <a:cubicBezTo>
                      <a:pt x="80" y="554"/>
                      <a:pt x="79" y="553"/>
                      <a:pt x="80" y="553"/>
                    </a:cubicBezTo>
                    <a:cubicBezTo>
                      <a:pt x="81" y="553"/>
                      <a:pt x="82" y="553"/>
                      <a:pt x="82" y="553"/>
                    </a:cubicBezTo>
                    <a:cubicBezTo>
                      <a:pt x="82" y="552"/>
                      <a:pt x="82" y="550"/>
                      <a:pt x="81" y="548"/>
                    </a:cubicBezTo>
                    <a:cubicBezTo>
                      <a:pt x="80" y="547"/>
                      <a:pt x="79" y="547"/>
                      <a:pt x="79" y="546"/>
                    </a:cubicBezTo>
                    <a:cubicBezTo>
                      <a:pt x="79" y="545"/>
                      <a:pt x="78" y="544"/>
                      <a:pt x="78" y="544"/>
                    </a:cubicBezTo>
                    <a:cubicBezTo>
                      <a:pt x="78" y="543"/>
                      <a:pt x="77" y="542"/>
                      <a:pt x="76" y="542"/>
                    </a:cubicBezTo>
                    <a:cubicBezTo>
                      <a:pt x="75" y="542"/>
                      <a:pt x="74" y="541"/>
                      <a:pt x="74" y="540"/>
                    </a:cubicBezTo>
                    <a:cubicBezTo>
                      <a:pt x="74" y="540"/>
                      <a:pt x="74" y="539"/>
                      <a:pt x="74" y="538"/>
                    </a:cubicBezTo>
                    <a:cubicBezTo>
                      <a:pt x="74" y="537"/>
                      <a:pt x="74" y="535"/>
                      <a:pt x="74" y="535"/>
                    </a:cubicBezTo>
                    <a:cubicBezTo>
                      <a:pt x="73" y="535"/>
                      <a:pt x="72" y="535"/>
                      <a:pt x="72" y="534"/>
                    </a:cubicBezTo>
                    <a:cubicBezTo>
                      <a:pt x="72" y="533"/>
                      <a:pt x="72" y="531"/>
                      <a:pt x="73" y="531"/>
                    </a:cubicBezTo>
                    <a:cubicBezTo>
                      <a:pt x="74" y="530"/>
                      <a:pt x="74" y="530"/>
                      <a:pt x="75" y="530"/>
                    </a:cubicBezTo>
                    <a:cubicBezTo>
                      <a:pt x="75" y="529"/>
                      <a:pt x="74" y="529"/>
                      <a:pt x="74" y="528"/>
                    </a:cubicBezTo>
                    <a:cubicBezTo>
                      <a:pt x="73" y="527"/>
                      <a:pt x="73" y="526"/>
                      <a:pt x="72" y="527"/>
                    </a:cubicBezTo>
                    <a:cubicBezTo>
                      <a:pt x="71" y="527"/>
                      <a:pt x="70" y="528"/>
                      <a:pt x="70" y="527"/>
                    </a:cubicBezTo>
                    <a:cubicBezTo>
                      <a:pt x="69" y="527"/>
                      <a:pt x="69" y="526"/>
                      <a:pt x="69" y="525"/>
                    </a:cubicBezTo>
                    <a:cubicBezTo>
                      <a:pt x="69" y="524"/>
                      <a:pt x="68" y="524"/>
                      <a:pt x="69" y="523"/>
                    </a:cubicBezTo>
                    <a:cubicBezTo>
                      <a:pt x="70" y="522"/>
                      <a:pt x="71" y="521"/>
                      <a:pt x="71" y="521"/>
                    </a:cubicBezTo>
                    <a:cubicBezTo>
                      <a:pt x="71" y="520"/>
                      <a:pt x="73" y="519"/>
                      <a:pt x="73" y="518"/>
                    </a:cubicBezTo>
                    <a:cubicBezTo>
                      <a:pt x="73" y="518"/>
                      <a:pt x="74" y="516"/>
                      <a:pt x="73" y="515"/>
                    </a:cubicBezTo>
                    <a:cubicBezTo>
                      <a:pt x="73" y="514"/>
                      <a:pt x="72" y="513"/>
                      <a:pt x="73" y="512"/>
                    </a:cubicBezTo>
                    <a:cubicBezTo>
                      <a:pt x="74" y="512"/>
                      <a:pt x="76" y="509"/>
                      <a:pt x="76" y="509"/>
                    </a:cubicBezTo>
                    <a:cubicBezTo>
                      <a:pt x="75" y="508"/>
                      <a:pt x="74" y="506"/>
                      <a:pt x="75" y="505"/>
                    </a:cubicBezTo>
                    <a:cubicBezTo>
                      <a:pt x="77" y="505"/>
                      <a:pt x="78" y="505"/>
                      <a:pt x="79" y="505"/>
                    </a:cubicBezTo>
                    <a:cubicBezTo>
                      <a:pt x="79" y="505"/>
                      <a:pt x="80" y="505"/>
                      <a:pt x="80" y="504"/>
                    </a:cubicBezTo>
                    <a:cubicBezTo>
                      <a:pt x="80" y="504"/>
                      <a:pt x="82" y="502"/>
                      <a:pt x="81" y="501"/>
                    </a:cubicBezTo>
                    <a:cubicBezTo>
                      <a:pt x="80" y="501"/>
                      <a:pt x="80" y="501"/>
                      <a:pt x="80" y="500"/>
                    </a:cubicBezTo>
                    <a:cubicBezTo>
                      <a:pt x="80" y="499"/>
                      <a:pt x="79" y="499"/>
                      <a:pt x="79" y="497"/>
                    </a:cubicBezTo>
                    <a:cubicBezTo>
                      <a:pt x="79" y="496"/>
                      <a:pt x="78" y="495"/>
                      <a:pt x="78" y="494"/>
                    </a:cubicBezTo>
                    <a:cubicBezTo>
                      <a:pt x="78" y="493"/>
                      <a:pt x="77" y="492"/>
                      <a:pt x="77" y="493"/>
                    </a:cubicBezTo>
                    <a:cubicBezTo>
                      <a:pt x="76" y="493"/>
                      <a:pt x="76" y="494"/>
                      <a:pt x="76" y="494"/>
                    </a:cubicBezTo>
                    <a:cubicBezTo>
                      <a:pt x="75" y="494"/>
                      <a:pt x="74" y="494"/>
                      <a:pt x="74" y="493"/>
                    </a:cubicBezTo>
                    <a:cubicBezTo>
                      <a:pt x="74" y="492"/>
                      <a:pt x="75" y="492"/>
                      <a:pt x="75" y="491"/>
                    </a:cubicBezTo>
                    <a:cubicBezTo>
                      <a:pt x="75" y="490"/>
                      <a:pt x="76" y="489"/>
                      <a:pt x="77" y="489"/>
                    </a:cubicBezTo>
                    <a:cubicBezTo>
                      <a:pt x="78" y="490"/>
                      <a:pt x="78" y="490"/>
                      <a:pt x="79" y="490"/>
                    </a:cubicBezTo>
                    <a:cubicBezTo>
                      <a:pt x="80" y="490"/>
                      <a:pt x="80" y="490"/>
                      <a:pt x="81" y="491"/>
                    </a:cubicBezTo>
                    <a:cubicBezTo>
                      <a:pt x="81" y="492"/>
                      <a:pt x="81" y="493"/>
                      <a:pt x="82" y="492"/>
                    </a:cubicBezTo>
                    <a:cubicBezTo>
                      <a:pt x="82" y="492"/>
                      <a:pt x="83" y="491"/>
                      <a:pt x="84" y="492"/>
                    </a:cubicBezTo>
                    <a:cubicBezTo>
                      <a:pt x="85" y="493"/>
                      <a:pt x="87" y="493"/>
                      <a:pt x="88" y="492"/>
                    </a:cubicBezTo>
                    <a:cubicBezTo>
                      <a:pt x="89" y="492"/>
                      <a:pt x="89" y="491"/>
                      <a:pt x="89" y="490"/>
                    </a:cubicBezTo>
                    <a:cubicBezTo>
                      <a:pt x="89" y="489"/>
                      <a:pt x="90" y="487"/>
                      <a:pt x="89" y="486"/>
                    </a:cubicBezTo>
                    <a:cubicBezTo>
                      <a:pt x="89" y="485"/>
                      <a:pt x="88" y="485"/>
                      <a:pt x="89" y="484"/>
                    </a:cubicBezTo>
                    <a:cubicBezTo>
                      <a:pt x="90" y="484"/>
                      <a:pt x="91" y="483"/>
                      <a:pt x="91" y="483"/>
                    </a:cubicBezTo>
                    <a:cubicBezTo>
                      <a:pt x="91" y="482"/>
                      <a:pt x="91" y="482"/>
                      <a:pt x="91" y="482"/>
                    </a:cubicBezTo>
                    <a:cubicBezTo>
                      <a:pt x="89" y="482"/>
                      <a:pt x="87" y="481"/>
                      <a:pt x="86" y="481"/>
                    </a:cubicBezTo>
                    <a:cubicBezTo>
                      <a:pt x="84" y="480"/>
                      <a:pt x="84" y="478"/>
                      <a:pt x="84" y="476"/>
                    </a:cubicBezTo>
                    <a:cubicBezTo>
                      <a:pt x="83" y="476"/>
                      <a:pt x="83" y="475"/>
                      <a:pt x="82" y="474"/>
                    </a:cubicBezTo>
                    <a:cubicBezTo>
                      <a:pt x="82" y="473"/>
                      <a:pt x="81" y="473"/>
                      <a:pt x="80" y="472"/>
                    </a:cubicBezTo>
                    <a:cubicBezTo>
                      <a:pt x="78" y="471"/>
                      <a:pt x="76" y="470"/>
                      <a:pt x="74" y="469"/>
                    </a:cubicBezTo>
                    <a:cubicBezTo>
                      <a:pt x="73" y="468"/>
                      <a:pt x="71" y="468"/>
                      <a:pt x="69" y="468"/>
                    </a:cubicBezTo>
                    <a:cubicBezTo>
                      <a:pt x="68" y="468"/>
                      <a:pt x="65" y="469"/>
                      <a:pt x="63" y="469"/>
                    </a:cubicBezTo>
                    <a:cubicBezTo>
                      <a:pt x="63" y="468"/>
                      <a:pt x="63" y="468"/>
                      <a:pt x="63" y="468"/>
                    </a:cubicBezTo>
                    <a:cubicBezTo>
                      <a:pt x="63" y="468"/>
                      <a:pt x="63" y="466"/>
                      <a:pt x="63" y="465"/>
                    </a:cubicBezTo>
                    <a:cubicBezTo>
                      <a:pt x="62" y="464"/>
                      <a:pt x="59" y="464"/>
                      <a:pt x="60" y="463"/>
                    </a:cubicBezTo>
                    <a:cubicBezTo>
                      <a:pt x="62" y="462"/>
                      <a:pt x="62" y="462"/>
                      <a:pt x="63" y="461"/>
                    </a:cubicBezTo>
                    <a:cubicBezTo>
                      <a:pt x="65" y="460"/>
                      <a:pt x="66" y="459"/>
                      <a:pt x="67" y="458"/>
                    </a:cubicBezTo>
                    <a:cubicBezTo>
                      <a:pt x="68" y="457"/>
                      <a:pt x="68" y="457"/>
                      <a:pt x="69" y="457"/>
                    </a:cubicBezTo>
                    <a:cubicBezTo>
                      <a:pt x="70" y="458"/>
                      <a:pt x="71" y="459"/>
                      <a:pt x="72" y="458"/>
                    </a:cubicBezTo>
                    <a:cubicBezTo>
                      <a:pt x="72" y="457"/>
                      <a:pt x="72" y="457"/>
                      <a:pt x="71" y="456"/>
                    </a:cubicBezTo>
                    <a:cubicBezTo>
                      <a:pt x="71" y="456"/>
                      <a:pt x="70" y="456"/>
                      <a:pt x="71" y="454"/>
                    </a:cubicBezTo>
                    <a:cubicBezTo>
                      <a:pt x="71" y="453"/>
                      <a:pt x="71" y="452"/>
                      <a:pt x="72" y="452"/>
                    </a:cubicBezTo>
                    <a:cubicBezTo>
                      <a:pt x="73" y="451"/>
                      <a:pt x="74" y="451"/>
                      <a:pt x="74" y="450"/>
                    </a:cubicBezTo>
                    <a:cubicBezTo>
                      <a:pt x="74" y="449"/>
                      <a:pt x="74" y="448"/>
                      <a:pt x="75" y="448"/>
                    </a:cubicBezTo>
                    <a:cubicBezTo>
                      <a:pt x="76" y="448"/>
                      <a:pt x="78" y="448"/>
                      <a:pt x="78" y="447"/>
                    </a:cubicBezTo>
                    <a:cubicBezTo>
                      <a:pt x="78" y="447"/>
                      <a:pt x="78" y="447"/>
                      <a:pt x="79" y="446"/>
                    </a:cubicBezTo>
                    <a:cubicBezTo>
                      <a:pt x="80" y="446"/>
                      <a:pt x="80" y="445"/>
                      <a:pt x="79" y="444"/>
                    </a:cubicBezTo>
                    <a:cubicBezTo>
                      <a:pt x="78" y="443"/>
                      <a:pt x="77" y="441"/>
                      <a:pt x="78" y="441"/>
                    </a:cubicBezTo>
                    <a:cubicBezTo>
                      <a:pt x="78" y="440"/>
                      <a:pt x="79" y="439"/>
                      <a:pt x="78" y="438"/>
                    </a:cubicBezTo>
                    <a:cubicBezTo>
                      <a:pt x="77" y="437"/>
                      <a:pt x="77" y="437"/>
                      <a:pt x="76" y="436"/>
                    </a:cubicBezTo>
                    <a:cubicBezTo>
                      <a:pt x="75" y="436"/>
                      <a:pt x="75" y="435"/>
                      <a:pt x="75" y="434"/>
                    </a:cubicBezTo>
                    <a:cubicBezTo>
                      <a:pt x="75" y="433"/>
                      <a:pt x="75" y="433"/>
                      <a:pt x="75" y="432"/>
                    </a:cubicBezTo>
                    <a:cubicBezTo>
                      <a:pt x="74" y="431"/>
                      <a:pt x="73" y="431"/>
                      <a:pt x="73" y="430"/>
                    </a:cubicBezTo>
                    <a:cubicBezTo>
                      <a:pt x="73" y="428"/>
                      <a:pt x="72" y="427"/>
                      <a:pt x="73" y="427"/>
                    </a:cubicBezTo>
                    <a:cubicBezTo>
                      <a:pt x="74" y="426"/>
                      <a:pt x="74" y="426"/>
                      <a:pt x="74" y="425"/>
                    </a:cubicBezTo>
                    <a:cubicBezTo>
                      <a:pt x="73" y="424"/>
                      <a:pt x="73" y="423"/>
                      <a:pt x="74" y="423"/>
                    </a:cubicBezTo>
                    <a:cubicBezTo>
                      <a:pt x="75" y="423"/>
                      <a:pt x="75" y="423"/>
                      <a:pt x="76" y="422"/>
                    </a:cubicBezTo>
                    <a:cubicBezTo>
                      <a:pt x="76" y="421"/>
                      <a:pt x="77" y="420"/>
                      <a:pt x="77" y="419"/>
                    </a:cubicBezTo>
                    <a:cubicBezTo>
                      <a:pt x="77" y="418"/>
                      <a:pt x="77" y="418"/>
                      <a:pt x="78" y="418"/>
                    </a:cubicBezTo>
                    <a:cubicBezTo>
                      <a:pt x="79" y="417"/>
                      <a:pt x="81" y="418"/>
                      <a:pt x="82" y="418"/>
                    </a:cubicBezTo>
                    <a:cubicBezTo>
                      <a:pt x="82" y="419"/>
                      <a:pt x="83" y="419"/>
                      <a:pt x="84" y="419"/>
                    </a:cubicBezTo>
                    <a:cubicBezTo>
                      <a:pt x="85" y="419"/>
                      <a:pt x="86" y="419"/>
                      <a:pt x="87" y="418"/>
                    </a:cubicBezTo>
                    <a:cubicBezTo>
                      <a:pt x="88" y="418"/>
                      <a:pt x="88" y="418"/>
                      <a:pt x="89" y="417"/>
                    </a:cubicBezTo>
                    <a:cubicBezTo>
                      <a:pt x="89" y="417"/>
                      <a:pt x="90" y="416"/>
                      <a:pt x="91" y="416"/>
                    </a:cubicBezTo>
                    <a:cubicBezTo>
                      <a:pt x="92" y="416"/>
                      <a:pt x="92" y="417"/>
                      <a:pt x="93" y="417"/>
                    </a:cubicBezTo>
                    <a:cubicBezTo>
                      <a:pt x="95" y="417"/>
                      <a:pt x="95" y="417"/>
                      <a:pt x="96" y="417"/>
                    </a:cubicBezTo>
                    <a:cubicBezTo>
                      <a:pt x="97" y="418"/>
                      <a:pt x="98" y="418"/>
                      <a:pt x="99" y="418"/>
                    </a:cubicBezTo>
                    <a:cubicBezTo>
                      <a:pt x="100" y="417"/>
                      <a:pt x="102" y="417"/>
                      <a:pt x="103" y="417"/>
                    </a:cubicBezTo>
                    <a:cubicBezTo>
                      <a:pt x="103" y="417"/>
                      <a:pt x="104" y="418"/>
                      <a:pt x="105" y="418"/>
                    </a:cubicBezTo>
                    <a:cubicBezTo>
                      <a:pt x="106" y="418"/>
                      <a:pt x="106" y="418"/>
                      <a:pt x="107" y="418"/>
                    </a:cubicBezTo>
                    <a:cubicBezTo>
                      <a:pt x="107" y="419"/>
                      <a:pt x="108" y="419"/>
                      <a:pt x="109" y="419"/>
                    </a:cubicBezTo>
                    <a:cubicBezTo>
                      <a:pt x="109" y="419"/>
                      <a:pt x="110" y="419"/>
                      <a:pt x="111" y="420"/>
                    </a:cubicBezTo>
                    <a:cubicBezTo>
                      <a:pt x="111" y="421"/>
                      <a:pt x="111" y="422"/>
                      <a:pt x="111" y="422"/>
                    </a:cubicBezTo>
                    <a:cubicBezTo>
                      <a:pt x="112" y="422"/>
                      <a:pt x="114" y="421"/>
                      <a:pt x="114" y="422"/>
                    </a:cubicBezTo>
                    <a:cubicBezTo>
                      <a:pt x="114" y="422"/>
                      <a:pt x="115" y="423"/>
                      <a:pt x="115" y="423"/>
                    </a:cubicBezTo>
                    <a:cubicBezTo>
                      <a:pt x="116" y="423"/>
                      <a:pt x="117" y="423"/>
                      <a:pt x="117" y="424"/>
                    </a:cubicBezTo>
                    <a:cubicBezTo>
                      <a:pt x="118" y="426"/>
                      <a:pt x="117" y="427"/>
                      <a:pt x="117" y="427"/>
                    </a:cubicBezTo>
                    <a:cubicBezTo>
                      <a:pt x="118" y="427"/>
                      <a:pt x="119" y="429"/>
                      <a:pt x="120" y="429"/>
                    </a:cubicBezTo>
                    <a:cubicBezTo>
                      <a:pt x="121" y="430"/>
                      <a:pt x="123" y="430"/>
                      <a:pt x="124" y="431"/>
                    </a:cubicBezTo>
                    <a:cubicBezTo>
                      <a:pt x="125" y="432"/>
                      <a:pt x="124" y="433"/>
                      <a:pt x="124" y="434"/>
                    </a:cubicBezTo>
                    <a:cubicBezTo>
                      <a:pt x="124" y="434"/>
                      <a:pt x="124" y="435"/>
                      <a:pt x="125" y="435"/>
                    </a:cubicBezTo>
                    <a:cubicBezTo>
                      <a:pt x="126" y="435"/>
                      <a:pt x="127" y="436"/>
                      <a:pt x="127" y="435"/>
                    </a:cubicBezTo>
                    <a:cubicBezTo>
                      <a:pt x="128" y="434"/>
                      <a:pt x="128" y="434"/>
                      <a:pt x="129" y="435"/>
                    </a:cubicBezTo>
                    <a:cubicBezTo>
                      <a:pt x="129" y="435"/>
                      <a:pt x="130" y="435"/>
                      <a:pt x="130" y="434"/>
                    </a:cubicBezTo>
                    <a:cubicBezTo>
                      <a:pt x="130" y="433"/>
                      <a:pt x="130" y="433"/>
                      <a:pt x="131" y="433"/>
                    </a:cubicBezTo>
                    <a:cubicBezTo>
                      <a:pt x="131" y="432"/>
                      <a:pt x="132" y="430"/>
                      <a:pt x="133" y="430"/>
                    </a:cubicBezTo>
                    <a:cubicBezTo>
                      <a:pt x="133" y="430"/>
                      <a:pt x="134" y="430"/>
                      <a:pt x="135" y="430"/>
                    </a:cubicBezTo>
                    <a:cubicBezTo>
                      <a:pt x="136" y="430"/>
                      <a:pt x="137" y="430"/>
                      <a:pt x="137" y="431"/>
                    </a:cubicBezTo>
                    <a:cubicBezTo>
                      <a:pt x="138" y="432"/>
                      <a:pt x="138" y="432"/>
                      <a:pt x="138" y="431"/>
                    </a:cubicBezTo>
                    <a:cubicBezTo>
                      <a:pt x="139" y="430"/>
                      <a:pt x="140" y="430"/>
                      <a:pt x="141" y="430"/>
                    </a:cubicBezTo>
                    <a:cubicBezTo>
                      <a:pt x="141" y="430"/>
                      <a:pt x="143" y="431"/>
                      <a:pt x="144" y="432"/>
                    </a:cubicBezTo>
                    <a:cubicBezTo>
                      <a:pt x="144" y="432"/>
                      <a:pt x="145" y="432"/>
                      <a:pt x="146" y="431"/>
                    </a:cubicBezTo>
                    <a:cubicBezTo>
                      <a:pt x="146" y="431"/>
                      <a:pt x="147" y="432"/>
                      <a:pt x="148" y="432"/>
                    </a:cubicBezTo>
                    <a:cubicBezTo>
                      <a:pt x="149" y="432"/>
                      <a:pt x="149" y="432"/>
                      <a:pt x="149" y="431"/>
                    </a:cubicBezTo>
                    <a:cubicBezTo>
                      <a:pt x="149" y="430"/>
                      <a:pt x="150" y="430"/>
                      <a:pt x="151" y="429"/>
                    </a:cubicBezTo>
                    <a:cubicBezTo>
                      <a:pt x="151" y="429"/>
                      <a:pt x="152" y="427"/>
                      <a:pt x="153" y="427"/>
                    </a:cubicBezTo>
                    <a:cubicBezTo>
                      <a:pt x="154" y="427"/>
                      <a:pt x="155" y="429"/>
                      <a:pt x="155" y="428"/>
                    </a:cubicBezTo>
                    <a:cubicBezTo>
                      <a:pt x="155" y="427"/>
                      <a:pt x="155" y="427"/>
                      <a:pt x="156" y="427"/>
                    </a:cubicBezTo>
                    <a:cubicBezTo>
                      <a:pt x="157" y="427"/>
                      <a:pt x="157" y="428"/>
                      <a:pt x="157" y="429"/>
                    </a:cubicBezTo>
                    <a:cubicBezTo>
                      <a:pt x="157" y="430"/>
                      <a:pt x="156" y="431"/>
                      <a:pt x="157" y="431"/>
                    </a:cubicBezTo>
                    <a:cubicBezTo>
                      <a:pt x="158" y="431"/>
                      <a:pt x="158" y="430"/>
                      <a:pt x="159" y="430"/>
                    </a:cubicBezTo>
                    <a:cubicBezTo>
                      <a:pt x="159" y="429"/>
                      <a:pt x="160" y="428"/>
                      <a:pt x="161" y="428"/>
                    </a:cubicBezTo>
                    <a:cubicBezTo>
                      <a:pt x="162" y="428"/>
                      <a:pt x="162" y="428"/>
                      <a:pt x="164" y="428"/>
                    </a:cubicBezTo>
                    <a:cubicBezTo>
                      <a:pt x="165" y="428"/>
                      <a:pt x="166" y="427"/>
                      <a:pt x="168" y="427"/>
                    </a:cubicBezTo>
                    <a:cubicBezTo>
                      <a:pt x="169" y="427"/>
                      <a:pt x="169" y="426"/>
                      <a:pt x="171" y="426"/>
                    </a:cubicBezTo>
                    <a:cubicBezTo>
                      <a:pt x="172" y="426"/>
                      <a:pt x="173" y="425"/>
                      <a:pt x="174" y="425"/>
                    </a:cubicBezTo>
                    <a:cubicBezTo>
                      <a:pt x="174" y="424"/>
                      <a:pt x="175" y="423"/>
                      <a:pt x="174" y="423"/>
                    </a:cubicBezTo>
                    <a:cubicBezTo>
                      <a:pt x="172" y="423"/>
                      <a:pt x="173" y="423"/>
                      <a:pt x="173" y="423"/>
                    </a:cubicBezTo>
                    <a:cubicBezTo>
                      <a:pt x="173" y="422"/>
                      <a:pt x="174" y="421"/>
                      <a:pt x="172" y="421"/>
                    </a:cubicBezTo>
                    <a:cubicBezTo>
                      <a:pt x="171" y="421"/>
                      <a:pt x="170" y="421"/>
                      <a:pt x="169" y="420"/>
                    </a:cubicBezTo>
                    <a:cubicBezTo>
                      <a:pt x="168" y="419"/>
                      <a:pt x="166" y="417"/>
                      <a:pt x="166" y="417"/>
                    </a:cubicBezTo>
                    <a:cubicBezTo>
                      <a:pt x="166" y="416"/>
                      <a:pt x="167" y="416"/>
                      <a:pt x="166" y="415"/>
                    </a:cubicBezTo>
                    <a:cubicBezTo>
                      <a:pt x="164" y="414"/>
                      <a:pt x="164" y="414"/>
                      <a:pt x="163" y="413"/>
                    </a:cubicBezTo>
                    <a:cubicBezTo>
                      <a:pt x="163" y="412"/>
                      <a:pt x="164" y="412"/>
                      <a:pt x="164" y="411"/>
                    </a:cubicBezTo>
                    <a:cubicBezTo>
                      <a:pt x="163" y="410"/>
                      <a:pt x="163" y="409"/>
                      <a:pt x="163" y="408"/>
                    </a:cubicBezTo>
                    <a:cubicBezTo>
                      <a:pt x="163" y="407"/>
                      <a:pt x="163" y="407"/>
                      <a:pt x="162" y="406"/>
                    </a:cubicBezTo>
                    <a:cubicBezTo>
                      <a:pt x="161" y="406"/>
                      <a:pt x="161" y="404"/>
                      <a:pt x="160" y="404"/>
                    </a:cubicBezTo>
                    <a:cubicBezTo>
                      <a:pt x="159" y="404"/>
                      <a:pt x="159" y="404"/>
                      <a:pt x="159" y="403"/>
                    </a:cubicBezTo>
                    <a:cubicBezTo>
                      <a:pt x="159" y="403"/>
                      <a:pt x="158" y="401"/>
                      <a:pt x="159" y="401"/>
                    </a:cubicBezTo>
                    <a:cubicBezTo>
                      <a:pt x="160" y="401"/>
                      <a:pt x="161" y="401"/>
                      <a:pt x="161" y="401"/>
                    </a:cubicBezTo>
                    <a:cubicBezTo>
                      <a:pt x="162" y="401"/>
                      <a:pt x="163" y="402"/>
                      <a:pt x="163" y="402"/>
                    </a:cubicBezTo>
                    <a:cubicBezTo>
                      <a:pt x="163" y="401"/>
                      <a:pt x="162" y="401"/>
                      <a:pt x="163" y="400"/>
                    </a:cubicBezTo>
                    <a:cubicBezTo>
                      <a:pt x="163" y="399"/>
                      <a:pt x="164" y="399"/>
                      <a:pt x="164" y="399"/>
                    </a:cubicBezTo>
                    <a:cubicBezTo>
                      <a:pt x="165" y="398"/>
                      <a:pt x="165" y="397"/>
                      <a:pt x="164" y="397"/>
                    </a:cubicBezTo>
                    <a:cubicBezTo>
                      <a:pt x="163" y="397"/>
                      <a:pt x="163" y="397"/>
                      <a:pt x="162" y="397"/>
                    </a:cubicBezTo>
                    <a:cubicBezTo>
                      <a:pt x="162" y="397"/>
                      <a:pt x="163" y="397"/>
                      <a:pt x="163" y="396"/>
                    </a:cubicBezTo>
                    <a:cubicBezTo>
                      <a:pt x="164" y="396"/>
                      <a:pt x="164" y="396"/>
                      <a:pt x="165" y="396"/>
                    </a:cubicBezTo>
                    <a:cubicBezTo>
                      <a:pt x="166" y="396"/>
                      <a:pt x="166" y="396"/>
                      <a:pt x="166" y="396"/>
                    </a:cubicBezTo>
                    <a:cubicBezTo>
                      <a:pt x="166" y="397"/>
                      <a:pt x="167" y="397"/>
                      <a:pt x="168" y="397"/>
                    </a:cubicBezTo>
                    <a:cubicBezTo>
                      <a:pt x="169" y="398"/>
                      <a:pt x="171" y="400"/>
                      <a:pt x="173" y="400"/>
                    </a:cubicBezTo>
                    <a:cubicBezTo>
                      <a:pt x="175" y="400"/>
                      <a:pt x="174" y="400"/>
                      <a:pt x="176" y="400"/>
                    </a:cubicBezTo>
                    <a:cubicBezTo>
                      <a:pt x="179" y="400"/>
                      <a:pt x="179" y="399"/>
                      <a:pt x="180" y="399"/>
                    </a:cubicBezTo>
                    <a:cubicBezTo>
                      <a:pt x="181" y="399"/>
                      <a:pt x="181" y="401"/>
                      <a:pt x="181" y="403"/>
                    </a:cubicBezTo>
                    <a:cubicBezTo>
                      <a:pt x="181" y="403"/>
                      <a:pt x="181" y="403"/>
                      <a:pt x="181" y="404"/>
                    </a:cubicBezTo>
                    <a:cubicBezTo>
                      <a:pt x="182" y="404"/>
                      <a:pt x="182" y="403"/>
                      <a:pt x="185" y="401"/>
                    </a:cubicBezTo>
                    <a:cubicBezTo>
                      <a:pt x="188" y="398"/>
                      <a:pt x="191" y="397"/>
                      <a:pt x="195" y="395"/>
                    </a:cubicBezTo>
                    <a:cubicBezTo>
                      <a:pt x="197" y="395"/>
                      <a:pt x="197" y="395"/>
                      <a:pt x="197" y="395"/>
                    </a:cubicBezTo>
                    <a:cubicBezTo>
                      <a:pt x="197" y="395"/>
                      <a:pt x="199" y="395"/>
                      <a:pt x="200" y="396"/>
                    </a:cubicBezTo>
                    <a:cubicBezTo>
                      <a:pt x="200" y="397"/>
                      <a:pt x="200" y="398"/>
                      <a:pt x="200" y="399"/>
                    </a:cubicBezTo>
                    <a:cubicBezTo>
                      <a:pt x="201" y="399"/>
                      <a:pt x="202" y="401"/>
                      <a:pt x="202" y="400"/>
                    </a:cubicBezTo>
                    <a:cubicBezTo>
                      <a:pt x="202" y="399"/>
                      <a:pt x="202" y="398"/>
                      <a:pt x="203" y="398"/>
                    </a:cubicBezTo>
                    <a:cubicBezTo>
                      <a:pt x="204" y="398"/>
                      <a:pt x="205" y="399"/>
                      <a:pt x="205" y="398"/>
                    </a:cubicBezTo>
                    <a:cubicBezTo>
                      <a:pt x="206" y="398"/>
                      <a:pt x="206" y="397"/>
                      <a:pt x="207" y="396"/>
                    </a:cubicBezTo>
                    <a:cubicBezTo>
                      <a:pt x="207" y="396"/>
                      <a:pt x="209" y="395"/>
                      <a:pt x="209" y="396"/>
                    </a:cubicBezTo>
                    <a:cubicBezTo>
                      <a:pt x="209" y="396"/>
                      <a:pt x="209" y="397"/>
                      <a:pt x="210" y="397"/>
                    </a:cubicBezTo>
                    <a:cubicBezTo>
                      <a:pt x="211" y="396"/>
                      <a:pt x="212" y="396"/>
                      <a:pt x="213" y="397"/>
                    </a:cubicBezTo>
                    <a:cubicBezTo>
                      <a:pt x="213" y="397"/>
                      <a:pt x="216" y="398"/>
                      <a:pt x="217" y="397"/>
                    </a:cubicBezTo>
                    <a:cubicBezTo>
                      <a:pt x="218" y="397"/>
                      <a:pt x="220" y="397"/>
                      <a:pt x="221" y="396"/>
                    </a:cubicBezTo>
                    <a:cubicBezTo>
                      <a:pt x="222" y="396"/>
                      <a:pt x="222" y="394"/>
                      <a:pt x="224" y="394"/>
                    </a:cubicBezTo>
                    <a:cubicBezTo>
                      <a:pt x="225" y="395"/>
                      <a:pt x="225" y="396"/>
                      <a:pt x="226" y="395"/>
                    </a:cubicBezTo>
                    <a:cubicBezTo>
                      <a:pt x="227" y="394"/>
                      <a:pt x="228" y="393"/>
                      <a:pt x="228" y="392"/>
                    </a:cubicBezTo>
                    <a:cubicBezTo>
                      <a:pt x="228" y="391"/>
                      <a:pt x="228" y="388"/>
                      <a:pt x="228" y="387"/>
                    </a:cubicBezTo>
                    <a:cubicBezTo>
                      <a:pt x="229" y="386"/>
                      <a:pt x="230" y="386"/>
                      <a:pt x="230" y="385"/>
                    </a:cubicBezTo>
                    <a:cubicBezTo>
                      <a:pt x="229" y="383"/>
                      <a:pt x="229" y="382"/>
                      <a:pt x="229" y="381"/>
                    </a:cubicBezTo>
                    <a:cubicBezTo>
                      <a:pt x="229" y="380"/>
                      <a:pt x="227" y="377"/>
                      <a:pt x="227" y="377"/>
                    </a:cubicBezTo>
                    <a:cubicBezTo>
                      <a:pt x="227" y="376"/>
                      <a:pt x="228" y="375"/>
                      <a:pt x="228" y="374"/>
                    </a:cubicBezTo>
                    <a:cubicBezTo>
                      <a:pt x="229" y="374"/>
                      <a:pt x="228" y="372"/>
                      <a:pt x="227" y="371"/>
                    </a:cubicBezTo>
                    <a:cubicBezTo>
                      <a:pt x="227" y="370"/>
                      <a:pt x="225" y="369"/>
                      <a:pt x="224" y="368"/>
                    </a:cubicBezTo>
                    <a:cubicBezTo>
                      <a:pt x="223" y="368"/>
                      <a:pt x="222" y="368"/>
                      <a:pt x="222" y="367"/>
                    </a:cubicBezTo>
                    <a:cubicBezTo>
                      <a:pt x="222" y="365"/>
                      <a:pt x="220" y="364"/>
                      <a:pt x="220" y="362"/>
                    </a:cubicBezTo>
                    <a:cubicBezTo>
                      <a:pt x="221" y="361"/>
                      <a:pt x="221" y="361"/>
                      <a:pt x="221" y="359"/>
                    </a:cubicBezTo>
                    <a:cubicBezTo>
                      <a:pt x="220" y="358"/>
                      <a:pt x="221" y="355"/>
                      <a:pt x="220" y="354"/>
                    </a:cubicBezTo>
                    <a:cubicBezTo>
                      <a:pt x="220" y="352"/>
                      <a:pt x="221" y="350"/>
                      <a:pt x="221" y="349"/>
                    </a:cubicBezTo>
                    <a:cubicBezTo>
                      <a:pt x="221" y="347"/>
                      <a:pt x="218" y="344"/>
                      <a:pt x="218" y="343"/>
                    </a:cubicBezTo>
                    <a:cubicBezTo>
                      <a:pt x="218" y="342"/>
                      <a:pt x="219" y="341"/>
                      <a:pt x="220" y="340"/>
                    </a:cubicBezTo>
                    <a:cubicBezTo>
                      <a:pt x="221" y="340"/>
                      <a:pt x="223" y="340"/>
                      <a:pt x="223" y="338"/>
                    </a:cubicBezTo>
                    <a:cubicBezTo>
                      <a:pt x="223" y="337"/>
                      <a:pt x="223" y="337"/>
                      <a:pt x="225" y="337"/>
                    </a:cubicBezTo>
                    <a:cubicBezTo>
                      <a:pt x="226" y="337"/>
                      <a:pt x="229" y="337"/>
                      <a:pt x="229" y="336"/>
                    </a:cubicBezTo>
                    <a:cubicBezTo>
                      <a:pt x="230" y="334"/>
                      <a:pt x="229" y="333"/>
                      <a:pt x="230" y="332"/>
                    </a:cubicBezTo>
                    <a:cubicBezTo>
                      <a:pt x="231" y="331"/>
                      <a:pt x="231" y="330"/>
                      <a:pt x="231" y="328"/>
                    </a:cubicBezTo>
                    <a:cubicBezTo>
                      <a:pt x="230" y="326"/>
                      <a:pt x="231" y="325"/>
                      <a:pt x="231" y="324"/>
                    </a:cubicBezTo>
                    <a:cubicBezTo>
                      <a:pt x="232" y="323"/>
                      <a:pt x="231" y="322"/>
                      <a:pt x="232" y="320"/>
                    </a:cubicBezTo>
                    <a:cubicBezTo>
                      <a:pt x="233" y="319"/>
                      <a:pt x="233" y="319"/>
                      <a:pt x="232" y="318"/>
                    </a:cubicBezTo>
                    <a:cubicBezTo>
                      <a:pt x="232" y="317"/>
                      <a:pt x="231" y="315"/>
                      <a:pt x="230" y="314"/>
                    </a:cubicBezTo>
                    <a:cubicBezTo>
                      <a:pt x="229" y="313"/>
                      <a:pt x="228" y="312"/>
                      <a:pt x="228" y="311"/>
                    </a:cubicBezTo>
                    <a:cubicBezTo>
                      <a:pt x="228" y="310"/>
                      <a:pt x="228" y="309"/>
                      <a:pt x="228" y="308"/>
                    </a:cubicBezTo>
                    <a:cubicBezTo>
                      <a:pt x="228" y="307"/>
                      <a:pt x="228" y="307"/>
                      <a:pt x="228" y="306"/>
                    </a:cubicBezTo>
                    <a:cubicBezTo>
                      <a:pt x="227" y="304"/>
                      <a:pt x="227" y="303"/>
                      <a:pt x="227" y="301"/>
                    </a:cubicBezTo>
                    <a:cubicBezTo>
                      <a:pt x="227" y="299"/>
                      <a:pt x="228" y="297"/>
                      <a:pt x="227" y="296"/>
                    </a:cubicBezTo>
                    <a:cubicBezTo>
                      <a:pt x="226" y="295"/>
                      <a:pt x="226" y="294"/>
                      <a:pt x="226" y="294"/>
                    </a:cubicBezTo>
                    <a:cubicBezTo>
                      <a:pt x="225" y="293"/>
                      <a:pt x="225" y="292"/>
                      <a:pt x="224" y="293"/>
                    </a:cubicBezTo>
                    <a:cubicBezTo>
                      <a:pt x="224" y="293"/>
                      <a:pt x="223" y="293"/>
                      <a:pt x="222" y="293"/>
                    </a:cubicBezTo>
                    <a:cubicBezTo>
                      <a:pt x="221" y="293"/>
                      <a:pt x="220" y="292"/>
                      <a:pt x="219" y="291"/>
                    </a:cubicBezTo>
                    <a:cubicBezTo>
                      <a:pt x="218" y="291"/>
                      <a:pt x="217" y="289"/>
                      <a:pt x="217" y="290"/>
                    </a:cubicBezTo>
                    <a:cubicBezTo>
                      <a:pt x="217" y="291"/>
                      <a:pt x="218" y="292"/>
                      <a:pt x="217" y="293"/>
                    </a:cubicBezTo>
                    <a:cubicBezTo>
                      <a:pt x="216" y="294"/>
                      <a:pt x="216" y="294"/>
                      <a:pt x="215" y="294"/>
                    </a:cubicBezTo>
                    <a:cubicBezTo>
                      <a:pt x="214" y="294"/>
                      <a:pt x="213" y="294"/>
                      <a:pt x="212" y="293"/>
                    </a:cubicBezTo>
                    <a:cubicBezTo>
                      <a:pt x="211" y="293"/>
                      <a:pt x="210" y="292"/>
                      <a:pt x="210" y="291"/>
                    </a:cubicBezTo>
                    <a:cubicBezTo>
                      <a:pt x="210" y="290"/>
                      <a:pt x="209" y="288"/>
                      <a:pt x="208" y="287"/>
                    </a:cubicBezTo>
                    <a:cubicBezTo>
                      <a:pt x="207" y="286"/>
                      <a:pt x="206" y="286"/>
                      <a:pt x="206" y="284"/>
                    </a:cubicBezTo>
                    <a:cubicBezTo>
                      <a:pt x="205" y="283"/>
                      <a:pt x="206" y="283"/>
                      <a:pt x="204" y="282"/>
                    </a:cubicBezTo>
                    <a:cubicBezTo>
                      <a:pt x="202" y="282"/>
                      <a:pt x="202" y="281"/>
                      <a:pt x="201" y="281"/>
                    </a:cubicBezTo>
                    <a:cubicBezTo>
                      <a:pt x="201" y="282"/>
                      <a:pt x="201" y="283"/>
                      <a:pt x="200" y="283"/>
                    </a:cubicBezTo>
                    <a:cubicBezTo>
                      <a:pt x="200" y="282"/>
                      <a:pt x="199" y="281"/>
                      <a:pt x="199" y="282"/>
                    </a:cubicBezTo>
                    <a:cubicBezTo>
                      <a:pt x="199" y="283"/>
                      <a:pt x="198" y="281"/>
                      <a:pt x="197" y="281"/>
                    </a:cubicBezTo>
                    <a:cubicBezTo>
                      <a:pt x="196" y="281"/>
                      <a:pt x="195" y="281"/>
                      <a:pt x="195" y="280"/>
                    </a:cubicBezTo>
                    <a:cubicBezTo>
                      <a:pt x="195" y="279"/>
                      <a:pt x="195" y="278"/>
                      <a:pt x="195" y="277"/>
                    </a:cubicBezTo>
                    <a:cubicBezTo>
                      <a:pt x="196" y="276"/>
                      <a:pt x="196" y="276"/>
                      <a:pt x="195" y="276"/>
                    </a:cubicBezTo>
                    <a:cubicBezTo>
                      <a:pt x="195" y="276"/>
                      <a:pt x="194" y="277"/>
                      <a:pt x="194" y="277"/>
                    </a:cubicBezTo>
                    <a:cubicBezTo>
                      <a:pt x="193" y="278"/>
                      <a:pt x="193" y="279"/>
                      <a:pt x="193" y="280"/>
                    </a:cubicBezTo>
                    <a:cubicBezTo>
                      <a:pt x="193" y="281"/>
                      <a:pt x="192" y="281"/>
                      <a:pt x="192" y="282"/>
                    </a:cubicBezTo>
                    <a:cubicBezTo>
                      <a:pt x="192" y="282"/>
                      <a:pt x="191" y="283"/>
                      <a:pt x="191" y="282"/>
                    </a:cubicBezTo>
                    <a:cubicBezTo>
                      <a:pt x="190" y="282"/>
                      <a:pt x="190" y="281"/>
                      <a:pt x="190" y="281"/>
                    </a:cubicBezTo>
                    <a:cubicBezTo>
                      <a:pt x="189" y="280"/>
                      <a:pt x="189" y="281"/>
                      <a:pt x="188" y="281"/>
                    </a:cubicBezTo>
                    <a:cubicBezTo>
                      <a:pt x="187" y="281"/>
                      <a:pt x="187" y="281"/>
                      <a:pt x="187" y="280"/>
                    </a:cubicBezTo>
                    <a:cubicBezTo>
                      <a:pt x="187" y="278"/>
                      <a:pt x="186" y="278"/>
                      <a:pt x="186" y="278"/>
                    </a:cubicBezTo>
                    <a:cubicBezTo>
                      <a:pt x="185" y="278"/>
                      <a:pt x="185" y="278"/>
                      <a:pt x="184" y="279"/>
                    </a:cubicBezTo>
                    <a:cubicBezTo>
                      <a:pt x="184" y="280"/>
                      <a:pt x="185" y="280"/>
                      <a:pt x="183" y="279"/>
                    </a:cubicBezTo>
                    <a:cubicBezTo>
                      <a:pt x="182" y="278"/>
                      <a:pt x="182" y="278"/>
                      <a:pt x="181" y="278"/>
                    </a:cubicBezTo>
                    <a:cubicBezTo>
                      <a:pt x="181" y="277"/>
                      <a:pt x="180" y="277"/>
                      <a:pt x="180" y="276"/>
                    </a:cubicBezTo>
                    <a:cubicBezTo>
                      <a:pt x="180" y="275"/>
                      <a:pt x="181" y="275"/>
                      <a:pt x="181" y="274"/>
                    </a:cubicBezTo>
                    <a:cubicBezTo>
                      <a:pt x="181" y="273"/>
                      <a:pt x="181" y="272"/>
                      <a:pt x="180" y="272"/>
                    </a:cubicBezTo>
                    <a:cubicBezTo>
                      <a:pt x="179" y="272"/>
                      <a:pt x="178" y="272"/>
                      <a:pt x="178" y="273"/>
                    </a:cubicBezTo>
                    <a:cubicBezTo>
                      <a:pt x="178" y="273"/>
                      <a:pt x="178" y="274"/>
                      <a:pt x="178" y="274"/>
                    </a:cubicBezTo>
                    <a:cubicBezTo>
                      <a:pt x="177" y="274"/>
                      <a:pt x="176" y="274"/>
                      <a:pt x="176" y="274"/>
                    </a:cubicBezTo>
                    <a:cubicBezTo>
                      <a:pt x="176" y="274"/>
                      <a:pt x="175" y="275"/>
                      <a:pt x="175" y="273"/>
                    </a:cubicBezTo>
                    <a:cubicBezTo>
                      <a:pt x="176" y="272"/>
                      <a:pt x="175" y="271"/>
                      <a:pt x="174" y="269"/>
                    </a:cubicBezTo>
                    <a:cubicBezTo>
                      <a:pt x="173" y="268"/>
                      <a:pt x="173" y="267"/>
                      <a:pt x="173" y="267"/>
                    </a:cubicBezTo>
                    <a:cubicBezTo>
                      <a:pt x="172" y="266"/>
                      <a:pt x="171" y="266"/>
                      <a:pt x="170" y="265"/>
                    </a:cubicBezTo>
                    <a:cubicBezTo>
                      <a:pt x="169" y="265"/>
                      <a:pt x="168" y="263"/>
                      <a:pt x="167" y="263"/>
                    </a:cubicBezTo>
                    <a:cubicBezTo>
                      <a:pt x="167" y="263"/>
                      <a:pt x="167" y="264"/>
                      <a:pt x="165" y="263"/>
                    </a:cubicBezTo>
                    <a:cubicBezTo>
                      <a:pt x="163" y="263"/>
                      <a:pt x="162" y="262"/>
                      <a:pt x="161" y="261"/>
                    </a:cubicBezTo>
                    <a:cubicBezTo>
                      <a:pt x="160" y="261"/>
                      <a:pt x="160" y="261"/>
                      <a:pt x="159" y="261"/>
                    </a:cubicBezTo>
                    <a:cubicBezTo>
                      <a:pt x="159" y="262"/>
                      <a:pt x="158" y="262"/>
                      <a:pt x="157" y="261"/>
                    </a:cubicBezTo>
                    <a:cubicBezTo>
                      <a:pt x="157" y="260"/>
                      <a:pt x="156" y="259"/>
                      <a:pt x="155" y="259"/>
                    </a:cubicBezTo>
                    <a:cubicBezTo>
                      <a:pt x="154" y="260"/>
                      <a:pt x="153" y="261"/>
                      <a:pt x="152" y="261"/>
                    </a:cubicBezTo>
                    <a:cubicBezTo>
                      <a:pt x="151" y="260"/>
                      <a:pt x="151" y="260"/>
                      <a:pt x="150" y="259"/>
                    </a:cubicBezTo>
                    <a:cubicBezTo>
                      <a:pt x="149" y="259"/>
                      <a:pt x="148" y="259"/>
                      <a:pt x="147" y="259"/>
                    </a:cubicBezTo>
                    <a:cubicBezTo>
                      <a:pt x="146" y="260"/>
                      <a:pt x="146" y="260"/>
                      <a:pt x="146" y="259"/>
                    </a:cubicBezTo>
                    <a:cubicBezTo>
                      <a:pt x="145" y="258"/>
                      <a:pt x="145" y="256"/>
                      <a:pt x="145" y="256"/>
                    </a:cubicBezTo>
                    <a:cubicBezTo>
                      <a:pt x="144" y="255"/>
                      <a:pt x="144" y="255"/>
                      <a:pt x="143" y="254"/>
                    </a:cubicBezTo>
                    <a:cubicBezTo>
                      <a:pt x="142" y="253"/>
                      <a:pt x="142" y="253"/>
                      <a:pt x="140" y="253"/>
                    </a:cubicBezTo>
                    <a:cubicBezTo>
                      <a:pt x="138" y="253"/>
                      <a:pt x="137" y="253"/>
                      <a:pt x="136" y="253"/>
                    </a:cubicBezTo>
                    <a:cubicBezTo>
                      <a:pt x="135" y="253"/>
                      <a:pt x="133" y="253"/>
                      <a:pt x="133" y="253"/>
                    </a:cubicBezTo>
                    <a:cubicBezTo>
                      <a:pt x="132" y="252"/>
                      <a:pt x="132" y="251"/>
                      <a:pt x="131" y="251"/>
                    </a:cubicBezTo>
                    <a:cubicBezTo>
                      <a:pt x="130" y="250"/>
                      <a:pt x="129" y="251"/>
                      <a:pt x="129" y="249"/>
                    </a:cubicBezTo>
                    <a:cubicBezTo>
                      <a:pt x="128" y="247"/>
                      <a:pt x="128" y="243"/>
                      <a:pt x="127" y="242"/>
                    </a:cubicBezTo>
                    <a:cubicBezTo>
                      <a:pt x="127" y="241"/>
                      <a:pt x="127" y="240"/>
                      <a:pt x="127" y="239"/>
                    </a:cubicBezTo>
                    <a:cubicBezTo>
                      <a:pt x="127" y="238"/>
                      <a:pt x="126" y="236"/>
                      <a:pt x="126" y="236"/>
                    </a:cubicBezTo>
                    <a:close/>
                  </a:path>
                </a:pathLst>
              </a:custGeom>
              <a:grpFill/>
              <a:ln w="6350">
                <a:noFill/>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GB" sz="1600" b="0" i="0" u="none" strike="noStrike" kern="0" cap="none" spc="0" normalizeH="0" baseline="0" noProof="0">
                  <a:ln>
                    <a:noFill/>
                  </a:ln>
                  <a:solidFill>
                    <a:srgbClr val="5C5C5C"/>
                  </a:solidFill>
                  <a:effectLst/>
                  <a:uLnTx/>
                  <a:uFillTx/>
                  <a:cs typeface="+mn-ea"/>
                  <a:sym typeface="+mn-lt"/>
                </a:endParaRPr>
              </a:p>
            </p:txBody>
          </p:sp>
          <p:sp>
            <p:nvSpPr>
              <p:cNvPr id="72" name="任意多边形 70">
                <a:extLst>
                  <a:ext uri="{FF2B5EF4-FFF2-40B4-BE49-F238E27FC236}">
                    <a16:creationId xmlns:a16="http://schemas.microsoft.com/office/drawing/2014/main" id="{5C4C1D5E-9659-6E4E-AC96-1250C1C36B78}"/>
                  </a:ext>
                </a:extLst>
              </p:cNvPr>
              <p:cNvSpPr/>
              <p:nvPr/>
            </p:nvSpPr>
            <p:spPr bwMode="auto">
              <a:xfrm>
                <a:off x="2731746" y="2954893"/>
                <a:ext cx="249377" cy="514279"/>
              </a:xfrm>
              <a:custGeom>
                <a:avLst/>
                <a:gdLst>
                  <a:gd name="T0" fmla="*/ 0 w 277"/>
                  <a:gd name="T1" fmla="*/ 543 h 571"/>
                  <a:gd name="T2" fmla="*/ 23 w 277"/>
                  <a:gd name="T3" fmla="*/ 474 h 571"/>
                  <a:gd name="T4" fmla="*/ 14 w 277"/>
                  <a:gd name="T5" fmla="*/ 442 h 571"/>
                  <a:gd name="T6" fmla="*/ 10 w 277"/>
                  <a:gd name="T7" fmla="*/ 411 h 571"/>
                  <a:gd name="T8" fmla="*/ 3 w 277"/>
                  <a:gd name="T9" fmla="*/ 384 h 571"/>
                  <a:gd name="T10" fmla="*/ 2 w 277"/>
                  <a:gd name="T11" fmla="*/ 366 h 571"/>
                  <a:gd name="T12" fmla="*/ 7 w 277"/>
                  <a:gd name="T13" fmla="*/ 348 h 571"/>
                  <a:gd name="T14" fmla="*/ 16 w 277"/>
                  <a:gd name="T15" fmla="*/ 320 h 571"/>
                  <a:gd name="T16" fmla="*/ 25 w 277"/>
                  <a:gd name="T17" fmla="*/ 295 h 571"/>
                  <a:gd name="T18" fmla="*/ 17 w 277"/>
                  <a:gd name="T19" fmla="*/ 282 h 571"/>
                  <a:gd name="T20" fmla="*/ 5 w 277"/>
                  <a:gd name="T21" fmla="*/ 246 h 571"/>
                  <a:gd name="T22" fmla="*/ 21 w 277"/>
                  <a:gd name="T23" fmla="*/ 224 h 571"/>
                  <a:gd name="T24" fmla="*/ 31 w 277"/>
                  <a:gd name="T25" fmla="*/ 199 h 571"/>
                  <a:gd name="T26" fmla="*/ 41 w 277"/>
                  <a:gd name="T27" fmla="*/ 168 h 571"/>
                  <a:gd name="T28" fmla="*/ 45 w 277"/>
                  <a:gd name="T29" fmla="*/ 144 h 571"/>
                  <a:gd name="T30" fmla="*/ 47 w 277"/>
                  <a:gd name="T31" fmla="*/ 133 h 571"/>
                  <a:gd name="T32" fmla="*/ 60 w 277"/>
                  <a:gd name="T33" fmla="*/ 113 h 571"/>
                  <a:gd name="T34" fmla="*/ 88 w 277"/>
                  <a:gd name="T35" fmla="*/ 116 h 571"/>
                  <a:gd name="T36" fmla="*/ 102 w 277"/>
                  <a:gd name="T37" fmla="*/ 85 h 571"/>
                  <a:gd name="T38" fmla="*/ 117 w 277"/>
                  <a:gd name="T39" fmla="*/ 54 h 571"/>
                  <a:gd name="T40" fmla="*/ 147 w 277"/>
                  <a:gd name="T41" fmla="*/ 59 h 571"/>
                  <a:gd name="T42" fmla="*/ 180 w 277"/>
                  <a:gd name="T43" fmla="*/ 34 h 571"/>
                  <a:gd name="T44" fmla="*/ 213 w 277"/>
                  <a:gd name="T45" fmla="*/ 26 h 571"/>
                  <a:gd name="T46" fmla="*/ 245 w 277"/>
                  <a:gd name="T47" fmla="*/ 11 h 571"/>
                  <a:gd name="T48" fmla="*/ 252 w 277"/>
                  <a:gd name="T49" fmla="*/ 32 h 571"/>
                  <a:gd name="T50" fmla="*/ 258 w 277"/>
                  <a:gd name="T51" fmla="*/ 42 h 571"/>
                  <a:gd name="T52" fmla="*/ 238 w 277"/>
                  <a:gd name="T53" fmla="*/ 52 h 571"/>
                  <a:gd name="T54" fmla="*/ 229 w 277"/>
                  <a:gd name="T55" fmla="*/ 65 h 571"/>
                  <a:gd name="T56" fmla="*/ 249 w 277"/>
                  <a:gd name="T57" fmla="*/ 75 h 571"/>
                  <a:gd name="T58" fmla="*/ 264 w 277"/>
                  <a:gd name="T59" fmla="*/ 86 h 571"/>
                  <a:gd name="T60" fmla="*/ 275 w 277"/>
                  <a:gd name="T61" fmla="*/ 107 h 571"/>
                  <a:gd name="T62" fmla="*/ 271 w 277"/>
                  <a:gd name="T63" fmla="*/ 133 h 571"/>
                  <a:gd name="T64" fmla="*/ 257 w 277"/>
                  <a:gd name="T65" fmla="*/ 149 h 571"/>
                  <a:gd name="T66" fmla="*/ 240 w 277"/>
                  <a:gd name="T67" fmla="*/ 148 h 571"/>
                  <a:gd name="T68" fmla="*/ 228 w 277"/>
                  <a:gd name="T69" fmla="*/ 166 h 571"/>
                  <a:gd name="T70" fmla="*/ 226 w 277"/>
                  <a:gd name="T71" fmla="*/ 184 h 571"/>
                  <a:gd name="T72" fmla="*/ 216 w 277"/>
                  <a:gd name="T73" fmla="*/ 204 h 571"/>
                  <a:gd name="T74" fmla="*/ 222 w 277"/>
                  <a:gd name="T75" fmla="*/ 227 h 571"/>
                  <a:gd name="T76" fmla="*/ 240 w 277"/>
                  <a:gd name="T77" fmla="*/ 240 h 571"/>
                  <a:gd name="T78" fmla="*/ 253 w 277"/>
                  <a:gd name="T79" fmla="*/ 263 h 571"/>
                  <a:gd name="T80" fmla="*/ 263 w 277"/>
                  <a:gd name="T81" fmla="*/ 281 h 571"/>
                  <a:gd name="T82" fmla="*/ 250 w 277"/>
                  <a:gd name="T83" fmla="*/ 306 h 571"/>
                  <a:gd name="T84" fmla="*/ 244 w 277"/>
                  <a:gd name="T85" fmla="*/ 333 h 571"/>
                  <a:gd name="T86" fmla="*/ 240 w 277"/>
                  <a:gd name="T87" fmla="*/ 348 h 571"/>
                  <a:gd name="T88" fmla="*/ 227 w 277"/>
                  <a:gd name="T89" fmla="*/ 362 h 571"/>
                  <a:gd name="T90" fmla="*/ 230 w 277"/>
                  <a:gd name="T91" fmla="*/ 375 h 571"/>
                  <a:gd name="T92" fmla="*/ 245 w 277"/>
                  <a:gd name="T93" fmla="*/ 393 h 571"/>
                  <a:gd name="T94" fmla="*/ 243 w 277"/>
                  <a:gd name="T95" fmla="*/ 408 h 571"/>
                  <a:gd name="T96" fmla="*/ 243 w 277"/>
                  <a:gd name="T97" fmla="*/ 435 h 571"/>
                  <a:gd name="T98" fmla="*/ 240 w 277"/>
                  <a:gd name="T99" fmla="*/ 445 h 571"/>
                  <a:gd name="T100" fmla="*/ 243 w 277"/>
                  <a:gd name="T101" fmla="*/ 459 h 571"/>
                  <a:gd name="T102" fmla="*/ 235 w 277"/>
                  <a:gd name="T103" fmla="*/ 470 h 571"/>
                  <a:gd name="T104" fmla="*/ 221 w 277"/>
                  <a:gd name="T105" fmla="*/ 477 h 571"/>
                  <a:gd name="T106" fmla="*/ 213 w 277"/>
                  <a:gd name="T107" fmla="*/ 483 h 571"/>
                  <a:gd name="T108" fmla="*/ 199 w 277"/>
                  <a:gd name="T109" fmla="*/ 490 h 571"/>
                  <a:gd name="T110" fmla="*/ 187 w 277"/>
                  <a:gd name="T111" fmla="*/ 500 h 571"/>
                  <a:gd name="T112" fmla="*/ 174 w 277"/>
                  <a:gd name="T113" fmla="*/ 499 h 571"/>
                  <a:gd name="T114" fmla="*/ 163 w 277"/>
                  <a:gd name="T115" fmla="*/ 504 h 571"/>
                  <a:gd name="T116" fmla="*/ 144 w 277"/>
                  <a:gd name="T117" fmla="*/ 504 h 571"/>
                  <a:gd name="T118" fmla="*/ 133 w 277"/>
                  <a:gd name="T119" fmla="*/ 513 h 571"/>
                  <a:gd name="T120" fmla="*/ 115 w 277"/>
                  <a:gd name="T121" fmla="*/ 523 h 571"/>
                  <a:gd name="T122" fmla="*/ 94 w 277"/>
                  <a:gd name="T123" fmla="*/ 544 h 571"/>
                  <a:gd name="T124" fmla="*/ 56 w 277"/>
                  <a:gd name="T125" fmla="*/ 557 h 5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77" h="571">
                    <a:moveTo>
                      <a:pt x="12" y="571"/>
                    </a:moveTo>
                    <a:cubicBezTo>
                      <a:pt x="12" y="571"/>
                      <a:pt x="12" y="571"/>
                      <a:pt x="12" y="571"/>
                    </a:cubicBezTo>
                    <a:cubicBezTo>
                      <a:pt x="12" y="570"/>
                      <a:pt x="12" y="570"/>
                      <a:pt x="12" y="570"/>
                    </a:cubicBezTo>
                    <a:cubicBezTo>
                      <a:pt x="12" y="570"/>
                      <a:pt x="8" y="570"/>
                      <a:pt x="7" y="570"/>
                    </a:cubicBezTo>
                    <a:cubicBezTo>
                      <a:pt x="6" y="570"/>
                      <a:pt x="3" y="569"/>
                      <a:pt x="2" y="568"/>
                    </a:cubicBezTo>
                    <a:cubicBezTo>
                      <a:pt x="1" y="566"/>
                      <a:pt x="2" y="564"/>
                      <a:pt x="2" y="562"/>
                    </a:cubicBezTo>
                    <a:cubicBezTo>
                      <a:pt x="2" y="560"/>
                      <a:pt x="3" y="556"/>
                      <a:pt x="2" y="554"/>
                    </a:cubicBezTo>
                    <a:cubicBezTo>
                      <a:pt x="2" y="552"/>
                      <a:pt x="0" y="545"/>
                      <a:pt x="0" y="543"/>
                    </a:cubicBezTo>
                    <a:cubicBezTo>
                      <a:pt x="0" y="540"/>
                      <a:pt x="2" y="538"/>
                      <a:pt x="5" y="535"/>
                    </a:cubicBezTo>
                    <a:cubicBezTo>
                      <a:pt x="7" y="532"/>
                      <a:pt x="7" y="529"/>
                      <a:pt x="7" y="527"/>
                    </a:cubicBezTo>
                    <a:cubicBezTo>
                      <a:pt x="8" y="525"/>
                      <a:pt x="9" y="515"/>
                      <a:pt x="9" y="513"/>
                    </a:cubicBezTo>
                    <a:cubicBezTo>
                      <a:pt x="10" y="510"/>
                      <a:pt x="11" y="508"/>
                      <a:pt x="13" y="505"/>
                    </a:cubicBezTo>
                    <a:cubicBezTo>
                      <a:pt x="15" y="502"/>
                      <a:pt x="16" y="500"/>
                      <a:pt x="16" y="499"/>
                    </a:cubicBezTo>
                    <a:cubicBezTo>
                      <a:pt x="16" y="497"/>
                      <a:pt x="16" y="497"/>
                      <a:pt x="19" y="493"/>
                    </a:cubicBezTo>
                    <a:cubicBezTo>
                      <a:pt x="21" y="490"/>
                      <a:pt x="21" y="484"/>
                      <a:pt x="23" y="481"/>
                    </a:cubicBezTo>
                    <a:cubicBezTo>
                      <a:pt x="25" y="477"/>
                      <a:pt x="24" y="475"/>
                      <a:pt x="23" y="474"/>
                    </a:cubicBezTo>
                    <a:cubicBezTo>
                      <a:pt x="22" y="473"/>
                      <a:pt x="22" y="471"/>
                      <a:pt x="22" y="470"/>
                    </a:cubicBezTo>
                    <a:cubicBezTo>
                      <a:pt x="21" y="469"/>
                      <a:pt x="21" y="466"/>
                      <a:pt x="21" y="464"/>
                    </a:cubicBezTo>
                    <a:cubicBezTo>
                      <a:pt x="20" y="462"/>
                      <a:pt x="20" y="461"/>
                      <a:pt x="20" y="460"/>
                    </a:cubicBezTo>
                    <a:cubicBezTo>
                      <a:pt x="19" y="460"/>
                      <a:pt x="19" y="458"/>
                      <a:pt x="19" y="457"/>
                    </a:cubicBezTo>
                    <a:cubicBezTo>
                      <a:pt x="19" y="456"/>
                      <a:pt x="18" y="455"/>
                      <a:pt x="17" y="455"/>
                    </a:cubicBezTo>
                    <a:cubicBezTo>
                      <a:pt x="16" y="455"/>
                      <a:pt x="15" y="454"/>
                      <a:pt x="15" y="452"/>
                    </a:cubicBezTo>
                    <a:cubicBezTo>
                      <a:pt x="15" y="451"/>
                      <a:pt x="15" y="451"/>
                      <a:pt x="15" y="449"/>
                    </a:cubicBezTo>
                    <a:cubicBezTo>
                      <a:pt x="14" y="447"/>
                      <a:pt x="14" y="444"/>
                      <a:pt x="14" y="442"/>
                    </a:cubicBezTo>
                    <a:cubicBezTo>
                      <a:pt x="13" y="441"/>
                      <a:pt x="13" y="438"/>
                      <a:pt x="12" y="437"/>
                    </a:cubicBezTo>
                    <a:cubicBezTo>
                      <a:pt x="12" y="436"/>
                      <a:pt x="11" y="435"/>
                      <a:pt x="11" y="434"/>
                    </a:cubicBezTo>
                    <a:cubicBezTo>
                      <a:pt x="10" y="433"/>
                      <a:pt x="10" y="431"/>
                      <a:pt x="10" y="430"/>
                    </a:cubicBezTo>
                    <a:cubicBezTo>
                      <a:pt x="10" y="429"/>
                      <a:pt x="10" y="427"/>
                      <a:pt x="10" y="426"/>
                    </a:cubicBezTo>
                    <a:cubicBezTo>
                      <a:pt x="11" y="424"/>
                      <a:pt x="11" y="422"/>
                      <a:pt x="11" y="421"/>
                    </a:cubicBezTo>
                    <a:cubicBezTo>
                      <a:pt x="11" y="420"/>
                      <a:pt x="11" y="419"/>
                      <a:pt x="11" y="418"/>
                    </a:cubicBezTo>
                    <a:cubicBezTo>
                      <a:pt x="10" y="418"/>
                      <a:pt x="10" y="415"/>
                      <a:pt x="10" y="414"/>
                    </a:cubicBezTo>
                    <a:cubicBezTo>
                      <a:pt x="9" y="413"/>
                      <a:pt x="10" y="411"/>
                      <a:pt x="10" y="411"/>
                    </a:cubicBezTo>
                    <a:cubicBezTo>
                      <a:pt x="10" y="410"/>
                      <a:pt x="11" y="409"/>
                      <a:pt x="11" y="408"/>
                    </a:cubicBezTo>
                    <a:cubicBezTo>
                      <a:pt x="11" y="407"/>
                      <a:pt x="11" y="406"/>
                      <a:pt x="10" y="405"/>
                    </a:cubicBezTo>
                    <a:cubicBezTo>
                      <a:pt x="10" y="404"/>
                      <a:pt x="10" y="403"/>
                      <a:pt x="11" y="403"/>
                    </a:cubicBezTo>
                    <a:cubicBezTo>
                      <a:pt x="11" y="402"/>
                      <a:pt x="11" y="400"/>
                      <a:pt x="12" y="399"/>
                    </a:cubicBezTo>
                    <a:cubicBezTo>
                      <a:pt x="12" y="397"/>
                      <a:pt x="12" y="395"/>
                      <a:pt x="11" y="393"/>
                    </a:cubicBezTo>
                    <a:cubicBezTo>
                      <a:pt x="11" y="392"/>
                      <a:pt x="10" y="391"/>
                      <a:pt x="9" y="390"/>
                    </a:cubicBezTo>
                    <a:cubicBezTo>
                      <a:pt x="8" y="389"/>
                      <a:pt x="7" y="388"/>
                      <a:pt x="6" y="387"/>
                    </a:cubicBezTo>
                    <a:cubicBezTo>
                      <a:pt x="6" y="385"/>
                      <a:pt x="4" y="385"/>
                      <a:pt x="3" y="384"/>
                    </a:cubicBezTo>
                    <a:cubicBezTo>
                      <a:pt x="3" y="383"/>
                      <a:pt x="2" y="381"/>
                      <a:pt x="4" y="383"/>
                    </a:cubicBezTo>
                    <a:cubicBezTo>
                      <a:pt x="6" y="384"/>
                      <a:pt x="6" y="382"/>
                      <a:pt x="6" y="382"/>
                    </a:cubicBezTo>
                    <a:cubicBezTo>
                      <a:pt x="6" y="381"/>
                      <a:pt x="6" y="381"/>
                      <a:pt x="6" y="380"/>
                    </a:cubicBezTo>
                    <a:cubicBezTo>
                      <a:pt x="7" y="379"/>
                      <a:pt x="7" y="379"/>
                      <a:pt x="7" y="378"/>
                    </a:cubicBezTo>
                    <a:cubicBezTo>
                      <a:pt x="6" y="377"/>
                      <a:pt x="5" y="376"/>
                      <a:pt x="4" y="376"/>
                    </a:cubicBezTo>
                    <a:cubicBezTo>
                      <a:pt x="4" y="375"/>
                      <a:pt x="4" y="375"/>
                      <a:pt x="4" y="373"/>
                    </a:cubicBezTo>
                    <a:cubicBezTo>
                      <a:pt x="5" y="372"/>
                      <a:pt x="5" y="370"/>
                      <a:pt x="5" y="368"/>
                    </a:cubicBezTo>
                    <a:cubicBezTo>
                      <a:pt x="4" y="367"/>
                      <a:pt x="3" y="367"/>
                      <a:pt x="2" y="366"/>
                    </a:cubicBezTo>
                    <a:cubicBezTo>
                      <a:pt x="0" y="365"/>
                      <a:pt x="2" y="365"/>
                      <a:pt x="3" y="364"/>
                    </a:cubicBezTo>
                    <a:cubicBezTo>
                      <a:pt x="4" y="363"/>
                      <a:pt x="4" y="362"/>
                      <a:pt x="4" y="360"/>
                    </a:cubicBezTo>
                    <a:cubicBezTo>
                      <a:pt x="4" y="359"/>
                      <a:pt x="4" y="358"/>
                      <a:pt x="4" y="357"/>
                    </a:cubicBezTo>
                    <a:cubicBezTo>
                      <a:pt x="3" y="356"/>
                      <a:pt x="3" y="355"/>
                      <a:pt x="2" y="354"/>
                    </a:cubicBezTo>
                    <a:cubicBezTo>
                      <a:pt x="0" y="354"/>
                      <a:pt x="0" y="354"/>
                      <a:pt x="0" y="353"/>
                    </a:cubicBezTo>
                    <a:cubicBezTo>
                      <a:pt x="0" y="353"/>
                      <a:pt x="1" y="352"/>
                      <a:pt x="3" y="351"/>
                    </a:cubicBezTo>
                    <a:cubicBezTo>
                      <a:pt x="4" y="351"/>
                      <a:pt x="6" y="350"/>
                      <a:pt x="6" y="350"/>
                    </a:cubicBezTo>
                    <a:cubicBezTo>
                      <a:pt x="7" y="349"/>
                      <a:pt x="7" y="349"/>
                      <a:pt x="7" y="348"/>
                    </a:cubicBezTo>
                    <a:cubicBezTo>
                      <a:pt x="8" y="347"/>
                      <a:pt x="8" y="346"/>
                      <a:pt x="10" y="344"/>
                    </a:cubicBezTo>
                    <a:cubicBezTo>
                      <a:pt x="12" y="341"/>
                      <a:pt x="12" y="341"/>
                      <a:pt x="13" y="339"/>
                    </a:cubicBezTo>
                    <a:cubicBezTo>
                      <a:pt x="14" y="338"/>
                      <a:pt x="16" y="335"/>
                      <a:pt x="17" y="333"/>
                    </a:cubicBezTo>
                    <a:cubicBezTo>
                      <a:pt x="18" y="331"/>
                      <a:pt x="19" y="330"/>
                      <a:pt x="19" y="328"/>
                    </a:cubicBezTo>
                    <a:cubicBezTo>
                      <a:pt x="19" y="326"/>
                      <a:pt x="19" y="326"/>
                      <a:pt x="21" y="325"/>
                    </a:cubicBezTo>
                    <a:cubicBezTo>
                      <a:pt x="22" y="324"/>
                      <a:pt x="22" y="324"/>
                      <a:pt x="22" y="323"/>
                    </a:cubicBezTo>
                    <a:cubicBezTo>
                      <a:pt x="22" y="322"/>
                      <a:pt x="21" y="322"/>
                      <a:pt x="19" y="322"/>
                    </a:cubicBezTo>
                    <a:cubicBezTo>
                      <a:pt x="17" y="322"/>
                      <a:pt x="17" y="320"/>
                      <a:pt x="16" y="320"/>
                    </a:cubicBezTo>
                    <a:cubicBezTo>
                      <a:pt x="16" y="319"/>
                      <a:pt x="16" y="317"/>
                      <a:pt x="17" y="316"/>
                    </a:cubicBezTo>
                    <a:cubicBezTo>
                      <a:pt x="17" y="314"/>
                      <a:pt x="18" y="314"/>
                      <a:pt x="19" y="314"/>
                    </a:cubicBezTo>
                    <a:cubicBezTo>
                      <a:pt x="20" y="314"/>
                      <a:pt x="22" y="314"/>
                      <a:pt x="23" y="313"/>
                    </a:cubicBezTo>
                    <a:cubicBezTo>
                      <a:pt x="25" y="312"/>
                      <a:pt x="25" y="310"/>
                      <a:pt x="25" y="308"/>
                    </a:cubicBezTo>
                    <a:cubicBezTo>
                      <a:pt x="25" y="307"/>
                      <a:pt x="25" y="305"/>
                      <a:pt x="26" y="304"/>
                    </a:cubicBezTo>
                    <a:cubicBezTo>
                      <a:pt x="27" y="303"/>
                      <a:pt x="27" y="302"/>
                      <a:pt x="26" y="301"/>
                    </a:cubicBezTo>
                    <a:cubicBezTo>
                      <a:pt x="26" y="300"/>
                      <a:pt x="25" y="300"/>
                      <a:pt x="25" y="298"/>
                    </a:cubicBezTo>
                    <a:cubicBezTo>
                      <a:pt x="25" y="297"/>
                      <a:pt x="24" y="296"/>
                      <a:pt x="25" y="295"/>
                    </a:cubicBezTo>
                    <a:cubicBezTo>
                      <a:pt x="26" y="295"/>
                      <a:pt x="27" y="295"/>
                      <a:pt x="27" y="294"/>
                    </a:cubicBezTo>
                    <a:cubicBezTo>
                      <a:pt x="27" y="294"/>
                      <a:pt x="26" y="293"/>
                      <a:pt x="26" y="293"/>
                    </a:cubicBezTo>
                    <a:cubicBezTo>
                      <a:pt x="25" y="292"/>
                      <a:pt x="23" y="291"/>
                      <a:pt x="22" y="291"/>
                    </a:cubicBezTo>
                    <a:cubicBezTo>
                      <a:pt x="21" y="291"/>
                      <a:pt x="20" y="291"/>
                      <a:pt x="20" y="289"/>
                    </a:cubicBezTo>
                    <a:cubicBezTo>
                      <a:pt x="20" y="288"/>
                      <a:pt x="20" y="288"/>
                      <a:pt x="22" y="288"/>
                    </a:cubicBezTo>
                    <a:cubicBezTo>
                      <a:pt x="24" y="287"/>
                      <a:pt x="23" y="287"/>
                      <a:pt x="23" y="286"/>
                    </a:cubicBezTo>
                    <a:cubicBezTo>
                      <a:pt x="23" y="285"/>
                      <a:pt x="22" y="284"/>
                      <a:pt x="21" y="284"/>
                    </a:cubicBezTo>
                    <a:cubicBezTo>
                      <a:pt x="20" y="284"/>
                      <a:pt x="18" y="283"/>
                      <a:pt x="17" y="282"/>
                    </a:cubicBezTo>
                    <a:cubicBezTo>
                      <a:pt x="17" y="282"/>
                      <a:pt x="15" y="279"/>
                      <a:pt x="14" y="277"/>
                    </a:cubicBezTo>
                    <a:cubicBezTo>
                      <a:pt x="14" y="276"/>
                      <a:pt x="12" y="274"/>
                      <a:pt x="12" y="272"/>
                    </a:cubicBezTo>
                    <a:cubicBezTo>
                      <a:pt x="11" y="271"/>
                      <a:pt x="8" y="270"/>
                      <a:pt x="7" y="269"/>
                    </a:cubicBezTo>
                    <a:cubicBezTo>
                      <a:pt x="5" y="268"/>
                      <a:pt x="4" y="267"/>
                      <a:pt x="4" y="266"/>
                    </a:cubicBezTo>
                    <a:cubicBezTo>
                      <a:pt x="4" y="265"/>
                      <a:pt x="4" y="262"/>
                      <a:pt x="4" y="261"/>
                    </a:cubicBezTo>
                    <a:cubicBezTo>
                      <a:pt x="4" y="259"/>
                      <a:pt x="4" y="256"/>
                      <a:pt x="4" y="254"/>
                    </a:cubicBezTo>
                    <a:cubicBezTo>
                      <a:pt x="4" y="252"/>
                      <a:pt x="3" y="250"/>
                      <a:pt x="3" y="248"/>
                    </a:cubicBezTo>
                    <a:cubicBezTo>
                      <a:pt x="3" y="246"/>
                      <a:pt x="5" y="246"/>
                      <a:pt x="5" y="246"/>
                    </a:cubicBezTo>
                    <a:cubicBezTo>
                      <a:pt x="6" y="246"/>
                      <a:pt x="7" y="245"/>
                      <a:pt x="7" y="244"/>
                    </a:cubicBezTo>
                    <a:cubicBezTo>
                      <a:pt x="8" y="243"/>
                      <a:pt x="7" y="242"/>
                      <a:pt x="7" y="240"/>
                    </a:cubicBezTo>
                    <a:cubicBezTo>
                      <a:pt x="7" y="238"/>
                      <a:pt x="8" y="238"/>
                      <a:pt x="8" y="237"/>
                    </a:cubicBezTo>
                    <a:cubicBezTo>
                      <a:pt x="8" y="236"/>
                      <a:pt x="10" y="236"/>
                      <a:pt x="12" y="237"/>
                    </a:cubicBezTo>
                    <a:cubicBezTo>
                      <a:pt x="13" y="238"/>
                      <a:pt x="14" y="235"/>
                      <a:pt x="15" y="234"/>
                    </a:cubicBezTo>
                    <a:cubicBezTo>
                      <a:pt x="16" y="233"/>
                      <a:pt x="16" y="232"/>
                      <a:pt x="18" y="232"/>
                    </a:cubicBezTo>
                    <a:cubicBezTo>
                      <a:pt x="19" y="231"/>
                      <a:pt x="19" y="231"/>
                      <a:pt x="19" y="229"/>
                    </a:cubicBezTo>
                    <a:cubicBezTo>
                      <a:pt x="20" y="227"/>
                      <a:pt x="20" y="225"/>
                      <a:pt x="21" y="224"/>
                    </a:cubicBezTo>
                    <a:cubicBezTo>
                      <a:pt x="22" y="222"/>
                      <a:pt x="23" y="222"/>
                      <a:pt x="24" y="223"/>
                    </a:cubicBezTo>
                    <a:cubicBezTo>
                      <a:pt x="25" y="223"/>
                      <a:pt x="25" y="224"/>
                      <a:pt x="27" y="223"/>
                    </a:cubicBezTo>
                    <a:cubicBezTo>
                      <a:pt x="28" y="222"/>
                      <a:pt x="28" y="220"/>
                      <a:pt x="28" y="218"/>
                    </a:cubicBezTo>
                    <a:cubicBezTo>
                      <a:pt x="27" y="217"/>
                      <a:pt x="27" y="217"/>
                      <a:pt x="29" y="216"/>
                    </a:cubicBezTo>
                    <a:cubicBezTo>
                      <a:pt x="30" y="216"/>
                      <a:pt x="30" y="215"/>
                      <a:pt x="30" y="212"/>
                    </a:cubicBezTo>
                    <a:cubicBezTo>
                      <a:pt x="29" y="209"/>
                      <a:pt x="28" y="209"/>
                      <a:pt x="28" y="208"/>
                    </a:cubicBezTo>
                    <a:cubicBezTo>
                      <a:pt x="27" y="207"/>
                      <a:pt x="27" y="205"/>
                      <a:pt x="28" y="204"/>
                    </a:cubicBezTo>
                    <a:cubicBezTo>
                      <a:pt x="29" y="203"/>
                      <a:pt x="30" y="201"/>
                      <a:pt x="31" y="199"/>
                    </a:cubicBezTo>
                    <a:cubicBezTo>
                      <a:pt x="31" y="198"/>
                      <a:pt x="32" y="197"/>
                      <a:pt x="32" y="195"/>
                    </a:cubicBezTo>
                    <a:cubicBezTo>
                      <a:pt x="32" y="193"/>
                      <a:pt x="32" y="193"/>
                      <a:pt x="33" y="191"/>
                    </a:cubicBezTo>
                    <a:cubicBezTo>
                      <a:pt x="34" y="189"/>
                      <a:pt x="35" y="187"/>
                      <a:pt x="35" y="185"/>
                    </a:cubicBezTo>
                    <a:cubicBezTo>
                      <a:pt x="36" y="183"/>
                      <a:pt x="35" y="181"/>
                      <a:pt x="35" y="180"/>
                    </a:cubicBezTo>
                    <a:cubicBezTo>
                      <a:pt x="35" y="179"/>
                      <a:pt x="33" y="177"/>
                      <a:pt x="33" y="176"/>
                    </a:cubicBezTo>
                    <a:cubicBezTo>
                      <a:pt x="32" y="174"/>
                      <a:pt x="33" y="174"/>
                      <a:pt x="34" y="172"/>
                    </a:cubicBezTo>
                    <a:cubicBezTo>
                      <a:pt x="35" y="171"/>
                      <a:pt x="36" y="171"/>
                      <a:pt x="38" y="171"/>
                    </a:cubicBezTo>
                    <a:cubicBezTo>
                      <a:pt x="40" y="170"/>
                      <a:pt x="40" y="170"/>
                      <a:pt x="41" y="168"/>
                    </a:cubicBezTo>
                    <a:cubicBezTo>
                      <a:pt x="43" y="167"/>
                      <a:pt x="43" y="164"/>
                      <a:pt x="43" y="163"/>
                    </a:cubicBezTo>
                    <a:cubicBezTo>
                      <a:pt x="44" y="162"/>
                      <a:pt x="44" y="159"/>
                      <a:pt x="44" y="158"/>
                    </a:cubicBezTo>
                    <a:cubicBezTo>
                      <a:pt x="44" y="156"/>
                      <a:pt x="45" y="155"/>
                      <a:pt x="46" y="153"/>
                    </a:cubicBezTo>
                    <a:cubicBezTo>
                      <a:pt x="47" y="151"/>
                      <a:pt x="47" y="151"/>
                      <a:pt x="47" y="150"/>
                    </a:cubicBezTo>
                    <a:cubicBezTo>
                      <a:pt x="47" y="149"/>
                      <a:pt x="47" y="149"/>
                      <a:pt x="46" y="148"/>
                    </a:cubicBezTo>
                    <a:cubicBezTo>
                      <a:pt x="46" y="147"/>
                      <a:pt x="47" y="147"/>
                      <a:pt x="49" y="146"/>
                    </a:cubicBezTo>
                    <a:cubicBezTo>
                      <a:pt x="50" y="145"/>
                      <a:pt x="48" y="144"/>
                      <a:pt x="48" y="144"/>
                    </a:cubicBezTo>
                    <a:cubicBezTo>
                      <a:pt x="47" y="144"/>
                      <a:pt x="46" y="144"/>
                      <a:pt x="45" y="144"/>
                    </a:cubicBezTo>
                    <a:cubicBezTo>
                      <a:pt x="44" y="144"/>
                      <a:pt x="44" y="143"/>
                      <a:pt x="44" y="142"/>
                    </a:cubicBezTo>
                    <a:cubicBezTo>
                      <a:pt x="45" y="141"/>
                      <a:pt x="45" y="140"/>
                      <a:pt x="44" y="140"/>
                    </a:cubicBezTo>
                    <a:cubicBezTo>
                      <a:pt x="43" y="139"/>
                      <a:pt x="42" y="139"/>
                      <a:pt x="41" y="139"/>
                    </a:cubicBezTo>
                    <a:cubicBezTo>
                      <a:pt x="40" y="139"/>
                      <a:pt x="40" y="139"/>
                      <a:pt x="40" y="138"/>
                    </a:cubicBezTo>
                    <a:cubicBezTo>
                      <a:pt x="41" y="139"/>
                      <a:pt x="41" y="139"/>
                      <a:pt x="41" y="139"/>
                    </a:cubicBezTo>
                    <a:cubicBezTo>
                      <a:pt x="40" y="139"/>
                      <a:pt x="40" y="139"/>
                      <a:pt x="40" y="138"/>
                    </a:cubicBezTo>
                    <a:cubicBezTo>
                      <a:pt x="40" y="137"/>
                      <a:pt x="41" y="136"/>
                      <a:pt x="42" y="135"/>
                    </a:cubicBezTo>
                    <a:cubicBezTo>
                      <a:pt x="43" y="134"/>
                      <a:pt x="44" y="134"/>
                      <a:pt x="47" y="133"/>
                    </a:cubicBezTo>
                    <a:cubicBezTo>
                      <a:pt x="51" y="133"/>
                      <a:pt x="51" y="134"/>
                      <a:pt x="53" y="134"/>
                    </a:cubicBezTo>
                    <a:cubicBezTo>
                      <a:pt x="56" y="134"/>
                      <a:pt x="56" y="131"/>
                      <a:pt x="56" y="129"/>
                    </a:cubicBezTo>
                    <a:cubicBezTo>
                      <a:pt x="56" y="127"/>
                      <a:pt x="57" y="127"/>
                      <a:pt x="59" y="126"/>
                    </a:cubicBezTo>
                    <a:cubicBezTo>
                      <a:pt x="61" y="125"/>
                      <a:pt x="60" y="124"/>
                      <a:pt x="60" y="123"/>
                    </a:cubicBezTo>
                    <a:cubicBezTo>
                      <a:pt x="60" y="122"/>
                      <a:pt x="60" y="121"/>
                      <a:pt x="60" y="120"/>
                    </a:cubicBezTo>
                    <a:cubicBezTo>
                      <a:pt x="60" y="118"/>
                      <a:pt x="60" y="118"/>
                      <a:pt x="60" y="117"/>
                    </a:cubicBezTo>
                    <a:cubicBezTo>
                      <a:pt x="59" y="116"/>
                      <a:pt x="59" y="116"/>
                      <a:pt x="60" y="114"/>
                    </a:cubicBezTo>
                    <a:cubicBezTo>
                      <a:pt x="60" y="114"/>
                      <a:pt x="60" y="114"/>
                      <a:pt x="60" y="113"/>
                    </a:cubicBezTo>
                    <a:cubicBezTo>
                      <a:pt x="62" y="112"/>
                      <a:pt x="62" y="112"/>
                      <a:pt x="62" y="112"/>
                    </a:cubicBezTo>
                    <a:cubicBezTo>
                      <a:pt x="62" y="112"/>
                      <a:pt x="63" y="111"/>
                      <a:pt x="66" y="111"/>
                    </a:cubicBezTo>
                    <a:cubicBezTo>
                      <a:pt x="69" y="112"/>
                      <a:pt x="69" y="112"/>
                      <a:pt x="70" y="113"/>
                    </a:cubicBezTo>
                    <a:cubicBezTo>
                      <a:pt x="72" y="113"/>
                      <a:pt x="72" y="114"/>
                      <a:pt x="73" y="113"/>
                    </a:cubicBezTo>
                    <a:cubicBezTo>
                      <a:pt x="74" y="113"/>
                      <a:pt x="73" y="112"/>
                      <a:pt x="75" y="113"/>
                    </a:cubicBezTo>
                    <a:cubicBezTo>
                      <a:pt x="77" y="113"/>
                      <a:pt x="79" y="114"/>
                      <a:pt x="79" y="115"/>
                    </a:cubicBezTo>
                    <a:cubicBezTo>
                      <a:pt x="80" y="116"/>
                      <a:pt x="83" y="116"/>
                      <a:pt x="84" y="116"/>
                    </a:cubicBezTo>
                    <a:cubicBezTo>
                      <a:pt x="86" y="116"/>
                      <a:pt x="87" y="116"/>
                      <a:pt x="88" y="116"/>
                    </a:cubicBezTo>
                    <a:cubicBezTo>
                      <a:pt x="90" y="117"/>
                      <a:pt x="91" y="116"/>
                      <a:pt x="92" y="116"/>
                    </a:cubicBezTo>
                    <a:cubicBezTo>
                      <a:pt x="92" y="116"/>
                      <a:pt x="94" y="114"/>
                      <a:pt x="94" y="113"/>
                    </a:cubicBezTo>
                    <a:cubicBezTo>
                      <a:pt x="95" y="113"/>
                      <a:pt x="95" y="112"/>
                      <a:pt x="94" y="111"/>
                    </a:cubicBezTo>
                    <a:cubicBezTo>
                      <a:pt x="94" y="110"/>
                      <a:pt x="93" y="109"/>
                      <a:pt x="94" y="108"/>
                    </a:cubicBezTo>
                    <a:cubicBezTo>
                      <a:pt x="95" y="107"/>
                      <a:pt x="96" y="105"/>
                      <a:pt x="96" y="103"/>
                    </a:cubicBezTo>
                    <a:cubicBezTo>
                      <a:pt x="96" y="102"/>
                      <a:pt x="95" y="98"/>
                      <a:pt x="96" y="97"/>
                    </a:cubicBezTo>
                    <a:cubicBezTo>
                      <a:pt x="97" y="96"/>
                      <a:pt x="100" y="92"/>
                      <a:pt x="100" y="89"/>
                    </a:cubicBezTo>
                    <a:cubicBezTo>
                      <a:pt x="100" y="87"/>
                      <a:pt x="101" y="87"/>
                      <a:pt x="102" y="85"/>
                    </a:cubicBezTo>
                    <a:cubicBezTo>
                      <a:pt x="103" y="84"/>
                      <a:pt x="105" y="80"/>
                      <a:pt x="105" y="79"/>
                    </a:cubicBezTo>
                    <a:cubicBezTo>
                      <a:pt x="105" y="77"/>
                      <a:pt x="106" y="76"/>
                      <a:pt x="107" y="74"/>
                    </a:cubicBezTo>
                    <a:cubicBezTo>
                      <a:pt x="108" y="73"/>
                      <a:pt x="108" y="72"/>
                      <a:pt x="108" y="71"/>
                    </a:cubicBezTo>
                    <a:cubicBezTo>
                      <a:pt x="108" y="69"/>
                      <a:pt x="109" y="70"/>
                      <a:pt x="110" y="68"/>
                    </a:cubicBezTo>
                    <a:cubicBezTo>
                      <a:pt x="110" y="67"/>
                      <a:pt x="111" y="66"/>
                      <a:pt x="111" y="64"/>
                    </a:cubicBezTo>
                    <a:cubicBezTo>
                      <a:pt x="111" y="63"/>
                      <a:pt x="111" y="62"/>
                      <a:pt x="113" y="61"/>
                    </a:cubicBezTo>
                    <a:cubicBezTo>
                      <a:pt x="114" y="59"/>
                      <a:pt x="115" y="59"/>
                      <a:pt x="115" y="57"/>
                    </a:cubicBezTo>
                    <a:cubicBezTo>
                      <a:pt x="115" y="56"/>
                      <a:pt x="116" y="54"/>
                      <a:pt x="117" y="54"/>
                    </a:cubicBezTo>
                    <a:cubicBezTo>
                      <a:pt x="117" y="54"/>
                      <a:pt x="119" y="54"/>
                      <a:pt x="120" y="53"/>
                    </a:cubicBezTo>
                    <a:cubicBezTo>
                      <a:pt x="122" y="52"/>
                      <a:pt x="122" y="50"/>
                      <a:pt x="123" y="50"/>
                    </a:cubicBezTo>
                    <a:cubicBezTo>
                      <a:pt x="125" y="50"/>
                      <a:pt x="126" y="49"/>
                      <a:pt x="127" y="50"/>
                    </a:cubicBezTo>
                    <a:cubicBezTo>
                      <a:pt x="128" y="51"/>
                      <a:pt x="128" y="51"/>
                      <a:pt x="130" y="52"/>
                    </a:cubicBezTo>
                    <a:cubicBezTo>
                      <a:pt x="131" y="52"/>
                      <a:pt x="133" y="53"/>
                      <a:pt x="135" y="53"/>
                    </a:cubicBezTo>
                    <a:cubicBezTo>
                      <a:pt x="136" y="53"/>
                      <a:pt x="137" y="53"/>
                      <a:pt x="139" y="55"/>
                    </a:cubicBezTo>
                    <a:cubicBezTo>
                      <a:pt x="141" y="57"/>
                      <a:pt x="143" y="58"/>
                      <a:pt x="144" y="58"/>
                    </a:cubicBezTo>
                    <a:cubicBezTo>
                      <a:pt x="144" y="59"/>
                      <a:pt x="145" y="60"/>
                      <a:pt x="147" y="59"/>
                    </a:cubicBezTo>
                    <a:cubicBezTo>
                      <a:pt x="149" y="59"/>
                      <a:pt x="150" y="58"/>
                      <a:pt x="151" y="57"/>
                    </a:cubicBezTo>
                    <a:cubicBezTo>
                      <a:pt x="152" y="56"/>
                      <a:pt x="153" y="56"/>
                      <a:pt x="154" y="55"/>
                    </a:cubicBezTo>
                    <a:cubicBezTo>
                      <a:pt x="154" y="54"/>
                      <a:pt x="155" y="50"/>
                      <a:pt x="155" y="48"/>
                    </a:cubicBezTo>
                    <a:cubicBezTo>
                      <a:pt x="155" y="47"/>
                      <a:pt x="155" y="45"/>
                      <a:pt x="156" y="44"/>
                    </a:cubicBezTo>
                    <a:cubicBezTo>
                      <a:pt x="157" y="43"/>
                      <a:pt x="163" y="41"/>
                      <a:pt x="165" y="40"/>
                    </a:cubicBezTo>
                    <a:cubicBezTo>
                      <a:pt x="167" y="39"/>
                      <a:pt x="171" y="38"/>
                      <a:pt x="172" y="38"/>
                    </a:cubicBezTo>
                    <a:cubicBezTo>
                      <a:pt x="173" y="37"/>
                      <a:pt x="177" y="36"/>
                      <a:pt x="178" y="35"/>
                    </a:cubicBezTo>
                    <a:cubicBezTo>
                      <a:pt x="179" y="35"/>
                      <a:pt x="180" y="34"/>
                      <a:pt x="180" y="34"/>
                    </a:cubicBezTo>
                    <a:cubicBezTo>
                      <a:pt x="180" y="34"/>
                      <a:pt x="182" y="38"/>
                      <a:pt x="183" y="39"/>
                    </a:cubicBezTo>
                    <a:cubicBezTo>
                      <a:pt x="183" y="41"/>
                      <a:pt x="183" y="42"/>
                      <a:pt x="185" y="42"/>
                    </a:cubicBezTo>
                    <a:cubicBezTo>
                      <a:pt x="186" y="43"/>
                      <a:pt x="188" y="43"/>
                      <a:pt x="190" y="42"/>
                    </a:cubicBezTo>
                    <a:cubicBezTo>
                      <a:pt x="191" y="42"/>
                      <a:pt x="197" y="40"/>
                      <a:pt x="198" y="40"/>
                    </a:cubicBezTo>
                    <a:cubicBezTo>
                      <a:pt x="198" y="40"/>
                      <a:pt x="201" y="39"/>
                      <a:pt x="202" y="37"/>
                    </a:cubicBezTo>
                    <a:cubicBezTo>
                      <a:pt x="203" y="35"/>
                      <a:pt x="205" y="33"/>
                      <a:pt x="206" y="32"/>
                    </a:cubicBezTo>
                    <a:cubicBezTo>
                      <a:pt x="207" y="31"/>
                      <a:pt x="208" y="29"/>
                      <a:pt x="209" y="28"/>
                    </a:cubicBezTo>
                    <a:cubicBezTo>
                      <a:pt x="210" y="28"/>
                      <a:pt x="212" y="27"/>
                      <a:pt x="213" y="26"/>
                    </a:cubicBezTo>
                    <a:cubicBezTo>
                      <a:pt x="227" y="11"/>
                      <a:pt x="224" y="11"/>
                      <a:pt x="232" y="1"/>
                    </a:cubicBezTo>
                    <a:cubicBezTo>
                      <a:pt x="232" y="1"/>
                      <a:pt x="233" y="0"/>
                      <a:pt x="234" y="0"/>
                    </a:cubicBezTo>
                    <a:cubicBezTo>
                      <a:pt x="235" y="0"/>
                      <a:pt x="235" y="0"/>
                      <a:pt x="236" y="0"/>
                    </a:cubicBezTo>
                    <a:cubicBezTo>
                      <a:pt x="236" y="0"/>
                      <a:pt x="236" y="0"/>
                      <a:pt x="236" y="0"/>
                    </a:cubicBezTo>
                    <a:cubicBezTo>
                      <a:pt x="237" y="0"/>
                      <a:pt x="237" y="1"/>
                      <a:pt x="238" y="2"/>
                    </a:cubicBezTo>
                    <a:cubicBezTo>
                      <a:pt x="239" y="2"/>
                      <a:pt x="239" y="3"/>
                      <a:pt x="240" y="5"/>
                    </a:cubicBezTo>
                    <a:cubicBezTo>
                      <a:pt x="241" y="6"/>
                      <a:pt x="243" y="7"/>
                      <a:pt x="243" y="9"/>
                    </a:cubicBezTo>
                    <a:cubicBezTo>
                      <a:pt x="242" y="10"/>
                      <a:pt x="244" y="11"/>
                      <a:pt x="245" y="11"/>
                    </a:cubicBezTo>
                    <a:cubicBezTo>
                      <a:pt x="246" y="11"/>
                      <a:pt x="247" y="10"/>
                      <a:pt x="247" y="12"/>
                    </a:cubicBezTo>
                    <a:cubicBezTo>
                      <a:pt x="248" y="13"/>
                      <a:pt x="247" y="15"/>
                      <a:pt x="247" y="15"/>
                    </a:cubicBezTo>
                    <a:cubicBezTo>
                      <a:pt x="248" y="16"/>
                      <a:pt x="249" y="15"/>
                      <a:pt x="249" y="17"/>
                    </a:cubicBezTo>
                    <a:cubicBezTo>
                      <a:pt x="249" y="19"/>
                      <a:pt x="249" y="19"/>
                      <a:pt x="248" y="21"/>
                    </a:cubicBezTo>
                    <a:cubicBezTo>
                      <a:pt x="248" y="22"/>
                      <a:pt x="248" y="23"/>
                      <a:pt x="248" y="24"/>
                    </a:cubicBezTo>
                    <a:cubicBezTo>
                      <a:pt x="249" y="24"/>
                      <a:pt x="250" y="24"/>
                      <a:pt x="250" y="26"/>
                    </a:cubicBezTo>
                    <a:cubicBezTo>
                      <a:pt x="250" y="27"/>
                      <a:pt x="250" y="27"/>
                      <a:pt x="250" y="28"/>
                    </a:cubicBezTo>
                    <a:cubicBezTo>
                      <a:pt x="251" y="29"/>
                      <a:pt x="251" y="32"/>
                      <a:pt x="252" y="32"/>
                    </a:cubicBezTo>
                    <a:cubicBezTo>
                      <a:pt x="254" y="32"/>
                      <a:pt x="256" y="32"/>
                      <a:pt x="257" y="32"/>
                    </a:cubicBezTo>
                    <a:cubicBezTo>
                      <a:pt x="258" y="33"/>
                      <a:pt x="258" y="32"/>
                      <a:pt x="259" y="31"/>
                    </a:cubicBezTo>
                    <a:cubicBezTo>
                      <a:pt x="261" y="30"/>
                      <a:pt x="262" y="31"/>
                      <a:pt x="262" y="31"/>
                    </a:cubicBezTo>
                    <a:cubicBezTo>
                      <a:pt x="263" y="32"/>
                      <a:pt x="263" y="32"/>
                      <a:pt x="264" y="32"/>
                    </a:cubicBezTo>
                    <a:cubicBezTo>
                      <a:pt x="265" y="32"/>
                      <a:pt x="267" y="31"/>
                      <a:pt x="267" y="33"/>
                    </a:cubicBezTo>
                    <a:cubicBezTo>
                      <a:pt x="267" y="35"/>
                      <a:pt x="265" y="38"/>
                      <a:pt x="265" y="38"/>
                    </a:cubicBezTo>
                    <a:cubicBezTo>
                      <a:pt x="264" y="39"/>
                      <a:pt x="263" y="40"/>
                      <a:pt x="262" y="41"/>
                    </a:cubicBezTo>
                    <a:cubicBezTo>
                      <a:pt x="260" y="42"/>
                      <a:pt x="260" y="42"/>
                      <a:pt x="258" y="42"/>
                    </a:cubicBezTo>
                    <a:cubicBezTo>
                      <a:pt x="256" y="42"/>
                      <a:pt x="256" y="42"/>
                      <a:pt x="254" y="43"/>
                    </a:cubicBezTo>
                    <a:cubicBezTo>
                      <a:pt x="252" y="44"/>
                      <a:pt x="251" y="44"/>
                      <a:pt x="250" y="45"/>
                    </a:cubicBezTo>
                    <a:cubicBezTo>
                      <a:pt x="249" y="45"/>
                      <a:pt x="248" y="44"/>
                      <a:pt x="248" y="46"/>
                    </a:cubicBezTo>
                    <a:cubicBezTo>
                      <a:pt x="247" y="47"/>
                      <a:pt x="248" y="48"/>
                      <a:pt x="246" y="48"/>
                    </a:cubicBezTo>
                    <a:cubicBezTo>
                      <a:pt x="244" y="49"/>
                      <a:pt x="244" y="49"/>
                      <a:pt x="243" y="49"/>
                    </a:cubicBezTo>
                    <a:cubicBezTo>
                      <a:pt x="242" y="50"/>
                      <a:pt x="242" y="50"/>
                      <a:pt x="240" y="50"/>
                    </a:cubicBezTo>
                    <a:cubicBezTo>
                      <a:pt x="239" y="49"/>
                      <a:pt x="239" y="49"/>
                      <a:pt x="238" y="49"/>
                    </a:cubicBezTo>
                    <a:cubicBezTo>
                      <a:pt x="237" y="50"/>
                      <a:pt x="237" y="50"/>
                      <a:pt x="238" y="52"/>
                    </a:cubicBezTo>
                    <a:cubicBezTo>
                      <a:pt x="238" y="54"/>
                      <a:pt x="240" y="56"/>
                      <a:pt x="239" y="57"/>
                    </a:cubicBezTo>
                    <a:cubicBezTo>
                      <a:pt x="239" y="58"/>
                      <a:pt x="239" y="59"/>
                      <a:pt x="239" y="59"/>
                    </a:cubicBezTo>
                    <a:cubicBezTo>
                      <a:pt x="239" y="60"/>
                      <a:pt x="238" y="60"/>
                      <a:pt x="237" y="61"/>
                    </a:cubicBezTo>
                    <a:cubicBezTo>
                      <a:pt x="236" y="61"/>
                      <a:pt x="236" y="61"/>
                      <a:pt x="235" y="60"/>
                    </a:cubicBezTo>
                    <a:cubicBezTo>
                      <a:pt x="235" y="59"/>
                      <a:pt x="235" y="58"/>
                      <a:pt x="234" y="57"/>
                    </a:cubicBezTo>
                    <a:cubicBezTo>
                      <a:pt x="232" y="57"/>
                      <a:pt x="231" y="56"/>
                      <a:pt x="231" y="58"/>
                    </a:cubicBezTo>
                    <a:cubicBezTo>
                      <a:pt x="231" y="59"/>
                      <a:pt x="231" y="61"/>
                      <a:pt x="231" y="62"/>
                    </a:cubicBezTo>
                    <a:cubicBezTo>
                      <a:pt x="231" y="64"/>
                      <a:pt x="231" y="64"/>
                      <a:pt x="229" y="65"/>
                    </a:cubicBezTo>
                    <a:cubicBezTo>
                      <a:pt x="228" y="65"/>
                      <a:pt x="227" y="65"/>
                      <a:pt x="228" y="66"/>
                    </a:cubicBezTo>
                    <a:cubicBezTo>
                      <a:pt x="228" y="67"/>
                      <a:pt x="231" y="66"/>
                      <a:pt x="232" y="67"/>
                    </a:cubicBezTo>
                    <a:cubicBezTo>
                      <a:pt x="233" y="67"/>
                      <a:pt x="235" y="67"/>
                      <a:pt x="236" y="68"/>
                    </a:cubicBezTo>
                    <a:cubicBezTo>
                      <a:pt x="236" y="70"/>
                      <a:pt x="237" y="73"/>
                      <a:pt x="237" y="73"/>
                    </a:cubicBezTo>
                    <a:cubicBezTo>
                      <a:pt x="237" y="73"/>
                      <a:pt x="240" y="74"/>
                      <a:pt x="241" y="74"/>
                    </a:cubicBezTo>
                    <a:cubicBezTo>
                      <a:pt x="242" y="74"/>
                      <a:pt x="245" y="75"/>
                      <a:pt x="247" y="74"/>
                    </a:cubicBezTo>
                    <a:cubicBezTo>
                      <a:pt x="249" y="73"/>
                      <a:pt x="248" y="73"/>
                      <a:pt x="250" y="73"/>
                    </a:cubicBezTo>
                    <a:cubicBezTo>
                      <a:pt x="251" y="73"/>
                      <a:pt x="250" y="74"/>
                      <a:pt x="249" y="75"/>
                    </a:cubicBezTo>
                    <a:cubicBezTo>
                      <a:pt x="249" y="75"/>
                      <a:pt x="248" y="76"/>
                      <a:pt x="249" y="77"/>
                    </a:cubicBezTo>
                    <a:cubicBezTo>
                      <a:pt x="249" y="78"/>
                      <a:pt x="250" y="78"/>
                      <a:pt x="251" y="77"/>
                    </a:cubicBezTo>
                    <a:cubicBezTo>
                      <a:pt x="252" y="77"/>
                      <a:pt x="254" y="76"/>
                      <a:pt x="254" y="76"/>
                    </a:cubicBezTo>
                    <a:cubicBezTo>
                      <a:pt x="254" y="77"/>
                      <a:pt x="255" y="77"/>
                      <a:pt x="256" y="77"/>
                    </a:cubicBezTo>
                    <a:cubicBezTo>
                      <a:pt x="257" y="77"/>
                      <a:pt x="262" y="75"/>
                      <a:pt x="262" y="76"/>
                    </a:cubicBezTo>
                    <a:cubicBezTo>
                      <a:pt x="262" y="77"/>
                      <a:pt x="263" y="79"/>
                      <a:pt x="263" y="79"/>
                    </a:cubicBezTo>
                    <a:cubicBezTo>
                      <a:pt x="262" y="80"/>
                      <a:pt x="262" y="80"/>
                      <a:pt x="263" y="81"/>
                    </a:cubicBezTo>
                    <a:cubicBezTo>
                      <a:pt x="263" y="82"/>
                      <a:pt x="264" y="84"/>
                      <a:pt x="264" y="86"/>
                    </a:cubicBezTo>
                    <a:cubicBezTo>
                      <a:pt x="264" y="87"/>
                      <a:pt x="264" y="90"/>
                      <a:pt x="264" y="91"/>
                    </a:cubicBezTo>
                    <a:cubicBezTo>
                      <a:pt x="264" y="93"/>
                      <a:pt x="265" y="96"/>
                      <a:pt x="266" y="97"/>
                    </a:cubicBezTo>
                    <a:cubicBezTo>
                      <a:pt x="266" y="98"/>
                      <a:pt x="267" y="98"/>
                      <a:pt x="268" y="98"/>
                    </a:cubicBezTo>
                    <a:cubicBezTo>
                      <a:pt x="270" y="98"/>
                      <a:pt x="272" y="98"/>
                      <a:pt x="272" y="99"/>
                    </a:cubicBezTo>
                    <a:cubicBezTo>
                      <a:pt x="272" y="100"/>
                      <a:pt x="272" y="102"/>
                      <a:pt x="273" y="102"/>
                    </a:cubicBezTo>
                    <a:cubicBezTo>
                      <a:pt x="274" y="102"/>
                      <a:pt x="275" y="100"/>
                      <a:pt x="276" y="100"/>
                    </a:cubicBezTo>
                    <a:cubicBezTo>
                      <a:pt x="277" y="101"/>
                      <a:pt x="276" y="104"/>
                      <a:pt x="276" y="105"/>
                    </a:cubicBezTo>
                    <a:cubicBezTo>
                      <a:pt x="275" y="106"/>
                      <a:pt x="275" y="106"/>
                      <a:pt x="275" y="107"/>
                    </a:cubicBezTo>
                    <a:cubicBezTo>
                      <a:pt x="275" y="109"/>
                      <a:pt x="273" y="110"/>
                      <a:pt x="273" y="111"/>
                    </a:cubicBezTo>
                    <a:cubicBezTo>
                      <a:pt x="273" y="112"/>
                      <a:pt x="273" y="113"/>
                      <a:pt x="272" y="115"/>
                    </a:cubicBezTo>
                    <a:cubicBezTo>
                      <a:pt x="271" y="116"/>
                      <a:pt x="271" y="118"/>
                      <a:pt x="271" y="119"/>
                    </a:cubicBezTo>
                    <a:cubicBezTo>
                      <a:pt x="271" y="121"/>
                      <a:pt x="273" y="121"/>
                      <a:pt x="272" y="122"/>
                    </a:cubicBezTo>
                    <a:cubicBezTo>
                      <a:pt x="271" y="124"/>
                      <a:pt x="270" y="123"/>
                      <a:pt x="270" y="125"/>
                    </a:cubicBezTo>
                    <a:cubicBezTo>
                      <a:pt x="269" y="126"/>
                      <a:pt x="269" y="128"/>
                      <a:pt x="270" y="129"/>
                    </a:cubicBezTo>
                    <a:cubicBezTo>
                      <a:pt x="270" y="130"/>
                      <a:pt x="270" y="131"/>
                      <a:pt x="269" y="131"/>
                    </a:cubicBezTo>
                    <a:cubicBezTo>
                      <a:pt x="269" y="132"/>
                      <a:pt x="270" y="132"/>
                      <a:pt x="271" y="133"/>
                    </a:cubicBezTo>
                    <a:cubicBezTo>
                      <a:pt x="272" y="133"/>
                      <a:pt x="273" y="132"/>
                      <a:pt x="273" y="134"/>
                    </a:cubicBezTo>
                    <a:cubicBezTo>
                      <a:pt x="273" y="136"/>
                      <a:pt x="273" y="137"/>
                      <a:pt x="271" y="137"/>
                    </a:cubicBezTo>
                    <a:cubicBezTo>
                      <a:pt x="269" y="137"/>
                      <a:pt x="268" y="137"/>
                      <a:pt x="267" y="138"/>
                    </a:cubicBezTo>
                    <a:cubicBezTo>
                      <a:pt x="267" y="140"/>
                      <a:pt x="266" y="140"/>
                      <a:pt x="266" y="142"/>
                    </a:cubicBezTo>
                    <a:cubicBezTo>
                      <a:pt x="267" y="144"/>
                      <a:pt x="266" y="145"/>
                      <a:pt x="266" y="146"/>
                    </a:cubicBezTo>
                    <a:cubicBezTo>
                      <a:pt x="265" y="146"/>
                      <a:pt x="265" y="147"/>
                      <a:pt x="264" y="147"/>
                    </a:cubicBezTo>
                    <a:cubicBezTo>
                      <a:pt x="262" y="147"/>
                      <a:pt x="261" y="147"/>
                      <a:pt x="259" y="148"/>
                    </a:cubicBezTo>
                    <a:cubicBezTo>
                      <a:pt x="258" y="148"/>
                      <a:pt x="257" y="148"/>
                      <a:pt x="257" y="149"/>
                    </a:cubicBezTo>
                    <a:cubicBezTo>
                      <a:pt x="256" y="150"/>
                      <a:pt x="256" y="151"/>
                      <a:pt x="255" y="150"/>
                    </a:cubicBezTo>
                    <a:cubicBezTo>
                      <a:pt x="254" y="149"/>
                      <a:pt x="253" y="149"/>
                      <a:pt x="253" y="150"/>
                    </a:cubicBezTo>
                    <a:cubicBezTo>
                      <a:pt x="252" y="150"/>
                      <a:pt x="251" y="151"/>
                      <a:pt x="250" y="150"/>
                    </a:cubicBezTo>
                    <a:cubicBezTo>
                      <a:pt x="249" y="149"/>
                      <a:pt x="249" y="147"/>
                      <a:pt x="247" y="147"/>
                    </a:cubicBezTo>
                    <a:cubicBezTo>
                      <a:pt x="245" y="147"/>
                      <a:pt x="245" y="146"/>
                      <a:pt x="245" y="145"/>
                    </a:cubicBezTo>
                    <a:cubicBezTo>
                      <a:pt x="245" y="144"/>
                      <a:pt x="245" y="144"/>
                      <a:pt x="244" y="144"/>
                    </a:cubicBezTo>
                    <a:cubicBezTo>
                      <a:pt x="243" y="145"/>
                      <a:pt x="241" y="145"/>
                      <a:pt x="241" y="146"/>
                    </a:cubicBezTo>
                    <a:cubicBezTo>
                      <a:pt x="241" y="147"/>
                      <a:pt x="241" y="148"/>
                      <a:pt x="240" y="148"/>
                    </a:cubicBezTo>
                    <a:cubicBezTo>
                      <a:pt x="239" y="148"/>
                      <a:pt x="238" y="148"/>
                      <a:pt x="237" y="149"/>
                    </a:cubicBezTo>
                    <a:cubicBezTo>
                      <a:pt x="237" y="149"/>
                      <a:pt x="237" y="151"/>
                      <a:pt x="236" y="151"/>
                    </a:cubicBezTo>
                    <a:cubicBezTo>
                      <a:pt x="234" y="150"/>
                      <a:pt x="234" y="150"/>
                      <a:pt x="233" y="152"/>
                    </a:cubicBezTo>
                    <a:cubicBezTo>
                      <a:pt x="232" y="153"/>
                      <a:pt x="232" y="155"/>
                      <a:pt x="231" y="155"/>
                    </a:cubicBezTo>
                    <a:cubicBezTo>
                      <a:pt x="230" y="156"/>
                      <a:pt x="229" y="156"/>
                      <a:pt x="229" y="157"/>
                    </a:cubicBezTo>
                    <a:cubicBezTo>
                      <a:pt x="229" y="158"/>
                      <a:pt x="228" y="158"/>
                      <a:pt x="227" y="158"/>
                    </a:cubicBezTo>
                    <a:cubicBezTo>
                      <a:pt x="226" y="159"/>
                      <a:pt x="226" y="160"/>
                      <a:pt x="226" y="161"/>
                    </a:cubicBezTo>
                    <a:cubicBezTo>
                      <a:pt x="227" y="163"/>
                      <a:pt x="227" y="164"/>
                      <a:pt x="228" y="166"/>
                    </a:cubicBezTo>
                    <a:cubicBezTo>
                      <a:pt x="228" y="169"/>
                      <a:pt x="229" y="170"/>
                      <a:pt x="230" y="170"/>
                    </a:cubicBezTo>
                    <a:cubicBezTo>
                      <a:pt x="231" y="171"/>
                      <a:pt x="233" y="172"/>
                      <a:pt x="233" y="173"/>
                    </a:cubicBezTo>
                    <a:cubicBezTo>
                      <a:pt x="233" y="174"/>
                      <a:pt x="232" y="175"/>
                      <a:pt x="232" y="176"/>
                    </a:cubicBezTo>
                    <a:cubicBezTo>
                      <a:pt x="233" y="178"/>
                      <a:pt x="232" y="179"/>
                      <a:pt x="232" y="179"/>
                    </a:cubicBezTo>
                    <a:cubicBezTo>
                      <a:pt x="231" y="179"/>
                      <a:pt x="230" y="179"/>
                      <a:pt x="230" y="180"/>
                    </a:cubicBezTo>
                    <a:cubicBezTo>
                      <a:pt x="229" y="181"/>
                      <a:pt x="229" y="182"/>
                      <a:pt x="229" y="183"/>
                    </a:cubicBezTo>
                    <a:cubicBezTo>
                      <a:pt x="229" y="184"/>
                      <a:pt x="229" y="184"/>
                      <a:pt x="228" y="184"/>
                    </a:cubicBezTo>
                    <a:cubicBezTo>
                      <a:pt x="227" y="184"/>
                      <a:pt x="226" y="184"/>
                      <a:pt x="226" y="184"/>
                    </a:cubicBezTo>
                    <a:cubicBezTo>
                      <a:pt x="225" y="183"/>
                      <a:pt x="224" y="183"/>
                      <a:pt x="224" y="185"/>
                    </a:cubicBezTo>
                    <a:cubicBezTo>
                      <a:pt x="225" y="186"/>
                      <a:pt x="225" y="187"/>
                      <a:pt x="225" y="189"/>
                    </a:cubicBezTo>
                    <a:cubicBezTo>
                      <a:pt x="224" y="190"/>
                      <a:pt x="223" y="190"/>
                      <a:pt x="222" y="190"/>
                    </a:cubicBezTo>
                    <a:cubicBezTo>
                      <a:pt x="221" y="190"/>
                      <a:pt x="219" y="189"/>
                      <a:pt x="218" y="191"/>
                    </a:cubicBezTo>
                    <a:cubicBezTo>
                      <a:pt x="217" y="193"/>
                      <a:pt x="218" y="193"/>
                      <a:pt x="218" y="194"/>
                    </a:cubicBezTo>
                    <a:cubicBezTo>
                      <a:pt x="219" y="195"/>
                      <a:pt x="218" y="196"/>
                      <a:pt x="217" y="197"/>
                    </a:cubicBezTo>
                    <a:cubicBezTo>
                      <a:pt x="216" y="198"/>
                      <a:pt x="215" y="199"/>
                      <a:pt x="215" y="200"/>
                    </a:cubicBezTo>
                    <a:cubicBezTo>
                      <a:pt x="215" y="202"/>
                      <a:pt x="215" y="204"/>
                      <a:pt x="216" y="204"/>
                    </a:cubicBezTo>
                    <a:cubicBezTo>
                      <a:pt x="216" y="205"/>
                      <a:pt x="218" y="207"/>
                      <a:pt x="218" y="207"/>
                    </a:cubicBezTo>
                    <a:cubicBezTo>
                      <a:pt x="218" y="208"/>
                      <a:pt x="216" y="208"/>
                      <a:pt x="216" y="209"/>
                    </a:cubicBezTo>
                    <a:cubicBezTo>
                      <a:pt x="216" y="210"/>
                      <a:pt x="216" y="210"/>
                      <a:pt x="215" y="211"/>
                    </a:cubicBezTo>
                    <a:cubicBezTo>
                      <a:pt x="215" y="211"/>
                      <a:pt x="214" y="214"/>
                      <a:pt x="214" y="215"/>
                    </a:cubicBezTo>
                    <a:cubicBezTo>
                      <a:pt x="214" y="216"/>
                      <a:pt x="215" y="216"/>
                      <a:pt x="217" y="217"/>
                    </a:cubicBezTo>
                    <a:cubicBezTo>
                      <a:pt x="218" y="218"/>
                      <a:pt x="217" y="218"/>
                      <a:pt x="217" y="220"/>
                    </a:cubicBezTo>
                    <a:cubicBezTo>
                      <a:pt x="216" y="221"/>
                      <a:pt x="216" y="224"/>
                      <a:pt x="217" y="225"/>
                    </a:cubicBezTo>
                    <a:cubicBezTo>
                      <a:pt x="218" y="226"/>
                      <a:pt x="221" y="227"/>
                      <a:pt x="222" y="227"/>
                    </a:cubicBezTo>
                    <a:cubicBezTo>
                      <a:pt x="223" y="227"/>
                      <a:pt x="225" y="227"/>
                      <a:pt x="226" y="228"/>
                    </a:cubicBezTo>
                    <a:cubicBezTo>
                      <a:pt x="227" y="229"/>
                      <a:pt x="228" y="228"/>
                      <a:pt x="229" y="229"/>
                    </a:cubicBezTo>
                    <a:cubicBezTo>
                      <a:pt x="230" y="230"/>
                      <a:pt x="232" y="230"/>
                      <a:pt x="230" y="231"/>
                    </a:cubicBezTo>
                    <a:cubicBezTo>
                      <a:pt x="229" y="232"/>
                      <a:pt x="230" y="232"/>
                      <a:pt x="232" y="232"/>
                    </a:cubicBezTo>
                    <a:cubicBezTo>
                      <a:pt x="234" y="232"/>
                      <a:pt x="235" y="232"/>
                      <a:pt x="236" y="232"/>
                    </a:cubicBezTo>
                    <a:cubicBezTo>
                      <a:pt x="237" y="232"/>
                      <a:pt x="238" y="232"/>
                      <a:pt x="238" y="233"/>
                    </a:cubicBezTo>
                    <a:cubicBezTo>
                      <a:pt x="237" y="234"/>
                      <a:pt x="236" y="236"/>
                      <a:pt x="237" y="237"/>
                    </a:cubicBezTo>
                    <a:cubicBezTo>
                      <a:pt x="237" y="238"/>
                      <a:pt x="239" y="240"/>
                      <a:pt x="240" y="240"/>
                    </a:cubicBezTo>
                    <a:cubicBezTo>
                      <a:pt x="241" y="241"/>
                      <a:pt x="242" y="242"/>
                      <a:pt x="242" y="244"/>
                    </a:cubicBezTo>
                    <a:cubicBezTo>
                      <a:pt x="242" y="245"/>
                      <a:pt x="241" y="247"/>
                      <a:pt x="242" y="247"/>
                    </a:cubicBezTo>
                    <a:cubicBezTo>
                      <a:pt x="243" y="248"/>
                      <a:pt x="245" y="249"/>
                      <a:pt x="245" y="250"/>
                    </a:cubicBezTo>
                    <a:cubicBezTo>
                      <a:pt x="246" y="251"/>
                      <a:pt x="246" y="253"/>
                      <a:pt x="247" y="253"/>
                    </a:cubicBezTo>
                    <a:cubicBezTo>
                      <a:pt x="248" y="253"/>
                      <a:pt x="249" y="255"/>
                      <a:pt x="250" y="256"/>
                    </a:cubicBezTo>
                    <a:cubicBezTo>
                      <a:pt x="251" y="258"/>
                      <a:pt x="249" y="258"/>
                      <a:pt x="250" y="260"/>
                    </a:cubicBezTo>
                    <a:cubicBezTo>
                      <a:pt x="250" y="262"/>
                      <a:pt x="251" y="262"/>
                      <a:pt x="252" y="262"/>
                    </a:cubicBezTo>
                    <a:cubicBezTo>
                      <a:pt x="253" y="262"/>
                      <a:pt x="253" y="263"/>
                      <a:pt x="253" y="263"/>
                    </a:cubicBezTo>
                    <a:cubicBezTo>
                      <a:pt x="254" y="264"/>
                      <a:pt x="257" y="266"/>
                      <a:pt x="255" y="267"/>
                    </a:cubicBezTo>
                    <a:cubicBezTo>
                      <a:pt x="254" y="269"/>
                      <a:pt x="253" y="269"/>
                      <a:pt x="253" y="270"/>
                    </a:cubicBezTo>
                    <a:cubicBezTo>
                      <a:pt x="252" y="271"/>
                      <a:pt x="253" y="271"/>
                      <a:pt x="254" y="271"/>
                    </a:cubicBezTo>
                    <a:cubicBezTo>
                      <a:pt x="255" y="271"/>
                      <a:pt x="256" y="270"/>
                      <a:pt x="257" y="270"/>
                    </a:cubicBezTo>
                    <a:cubicBezTo>
                      <a:pt x="258" y="270"/>
                      <a:pt x="262" y="271"/>
                      <a:pt x="262" y="273"/>
                    </a:cubicBezTo>
                    <a:cubicBezTo>
                      <a:pt x="263" y="274"/>
                      <a:pt x="264" y="276"/>
                      <a:pt x="263" y="277"/>
                    </a:cubicBezTo>
                    <a:cubicBezTo>
                      <a:pt x="262" y="278"/>
                      <a:pt x="261" y="278"/>
                      <a:pt x="262" y="279"/>
                    </a:cubicBezTo>
                    <a:cubicBezTo>
                      <a:pt x="263" y="280"/>
                      <a:pt x="263" y="280"/>
                      <a:pt x="263" y="281"/>
                    </a:cubicBezTo>
                    <a:cubicBezTo>
                      <a:pt x="262" y="282"/>
                      <a:pt x="262" y="283"/>
                      <a:pt x="261" y="285"/>
                    </a:cubicBezTo>
                    <a:cubicBezTo>
                      <a:pt x="261" y="286"/>
                      <a:pt x="260" y="287"/>
                      <a:pt x="259" y="289"/>
                    </a:cubicBezTo>
                    <a:cubicBezTo>
                      <a:pt x="258" y="291"/>
                      <a:pt x="257" y="292"/>
                      <a:pt x="257" y="294"/>
                    </a:cubicBezTo>
                    <a:cubicBezTo>
                      <a:pt x="257" y="296"/>
                      <a:pt x="257" y="296"/>
                      <a:pt x="256" y="297"/>
                    </a:cubicBezTo>
                    <a:cubicBezTo>
                      <a:pt x="255" y="298"/>
                      <a:pt x="254" y="299"/>
                      <a:pt x="253" y="300"/>
                    </a:cubicBezTo>
                    <a:cubicBezTo>
                      <a:pt x="253" y="301"/>
                      <a:pt x="253" y="303"/>
                      <a:pt x="253" y="304"/>
                    </a:cubicBezTo>
                    <a:cubicBezTo>
                      <a:pt x="253" y="305"/>
                      <a:pt x="253" y="305"/>
                      <a:pt x="252" y="305"/>
                    </a:cubicBezTo>
                    <a:cubicBezTo>
                      <a:pt x="251" y="304"/>
                      <a:pt x="251" y="304"/>
                      <a:pt x="250" y="306"/>
                    </a:cubicBezTo>
                    <a:cubicBezTo>
                      <a:pt x="250" y="308"/>
                      <a:pt x="250" y="309"/>
                      <a:pt x="250" y="310"/>
                    </a:cubicBezTo>
                    <a:cubicBezTo>
                      <a:pt x="250" y="311"/>
                      <a:pt x="249" y="312"/>
                      <a:pt x="248" y="315"/>
                    </a:cubicBezTo>
                    <a:cubicBezTo>
                      <a:pt x="247" y="317"/>
                      <a:pt x="246" y="320"/>
                      <a:pt x="245" y="321"/>
                    </a:cubicBezTo>
                    <a:cubicBezTo>
                      <a:pt x="244" y="322"/>
                      <a:pt x="244" y="322"/>
                      <a:pt x="244" y="323"/>
                    </a:cubicBezTo>
                    <a:cubicBezTo>
                      <a:pt x="243" y="323"/>
                      <a:pt x="242" y="323"/>
                      <a:pt x="242" y="324"/>
                    </a:cubicBezTo>
                    <a:cubicBezTo>
                      <a:pt x="242" y="326"/>
                      <a:pt x="242" y="327"/>
                      <a:pt x="242" y="328"/>
                    </a:cubicBezTo>
                    <a:cubicBezTo>
                      <a:pt x="242" y="329"/>
                      <a:pt x="241" y="331"/>
                      <a:pt x="242" y="331"/>
                    </a:cubicBezTo>
                    <a:cubicBezTo>
                      <a:pt x="244" y="332"/>
                      <a:pt x="244" y="331"/>
                      <a:pt x="244" y="333"/>
                    </a:cubicBezTo>
                    <a:cubicBezTo>
                      <a:pt x="243" y="334"/>
                      <a:pt x="242" y="335"/>
                      <a:pt x="243" y="336"/>
                    </a:cubicBezTo>
                    <a:cubicBezTo>
                      <a:pt x="244" y="336"/>
                      <a:pt x="246" y="336"/>
                      <a:pt x="245" y="337"/>
                    </a:cubicBezTo>
                    <a:cubicBezTo>
                      <a:pt x="243" y="339"/>
                      <a:pt x="243" y="340"/>
                      <a:pt x="243" y="341"/>
                    </a:cubicBezTo>
                    <a:cubicBezTo>
                      <a:pt x="243" y="342"/>
                      <a:pt x="243" y="343"/>
                      <a:pt x="244" y="343"/>
                    </a:cubicBezTo>
                    <a:cubicBezTo>
                      <a:pt x="244" y="344"/>
                      <a:pt x="245" y="346"/>
                      <a:pt x="245" y="347"/>
                    </a:cubicBezTo>
                    <a:cubicBezTo>
                      <a:pt x="246" y="348"/>
                      <a:pt x="245" y="348"/>
                      <a:pt x="245" y="349"/>
                    </a:cubicBezTo>
                    <a:cubicBezTo>
                      <a:pt x="244" y="350"/>
                      <a:pt x="243" y="350"/>
                      <a:pt x="243" y="350"/>
                    </a:cubicBezTo>
                    <a:cubicBezTo>
                      <a:pt x="242" y="350"/>
                      <a:pt x="241" y="348"/>
                      <a:pt x="240" y="348"/>
                    </a:cubicBezTo>
                    <a:cubicBezTo>
                      <a:pt x="239" y="347"/>
                      <a:pt x="238" y="348"/>
                      <a:pt x="238" y="349"/>
                    </a:cubicBezTo>
                    <a:cubicBezTo>
                      <a:pt x="237" y="350"/>
                      <a:pt x="237" y="351"/>
                      <a:pt x="237" y="352"/>
                    </a:cubicBezTo>
                    <a:cubicBezTo>
                      <a:pt x="238" y="353"/>
                      <a:pt x="238" y="355"/>
                      <a:pt x="238" y="355"/>
                    </a:cubicBezTo>
                    <a:cubicBezTo>
                      <a:pt x="237" y="356"/>
                      <a:pt x="237" y="356"/>
                      <a:pt x="236" y="357"/>
                    </a:cubicBezTo>
                    <a:cubicBezTo>
                      <a:pt x="234" y="358"/>
                      <a:pt x="235" y="359"/>
                      <a:pt x="233" y="360"/>
                    </a:cubicBezTo>
                    <a:cubicBezTo>
                      <a:pt x="232" y="360"/>
                      <a:pt x="232" y="359"/>
                      <a:pt x="230" y="359"/>
                    </a:cubicBezTo>
                    <a:cubicBezTo>
                      <a:pt x="229" y="360"/>
                      <a:pt x="229" y="360"/>
                      <a:pt x="228" y="360"/>
                    </a:cubicBezTo>
                    <a:cubicBezTo>
                      <a:pt x="228" y="361"/>
                      <a:pt x="229" y="362"/>
                      <a:pt x="227" y="362"/>
                    </a:cubicBezTo>
                    <a:cubicBezTo>
                      <a:pt x="225" y="362"/>
                      <a:pt x="225" y="362"/>
                      <a:pt x="224" y="363"/>
                    </a:cubicBezTo>
                    <a:cubicBezTo>
                      <a:pt x="223" y="364"/>
                      <a:pt x="223" y="365"/>
                      <a:pt x="224" y="365"/>
                    </a:cubicBezTo>
                    <a:cubicBezTo>
                      <a:pt x="225" y="365"/>
                      <a:pt x="226" y="364"/>
                      <a:pt x="227" y="365"/>
                    </a:cubicBezTo>
                    <a:cubicBezTo>
                      <a:pt x="227" y="366"/>
                      <a:pt x="226" y="367"/>
                      <a:pt x="225" y="368"/>
                    </a:cubicBezTo>
                    <a:cubicBezTo>
                      <a:pt x="224" y="369"/>
                      <a:pt x="225" y="371"/>
                      <a:pt x="226" y="371"/>
                    </a:cubicBezTo>
                    <a:cubicBezTo>
                      <a:pt x="227" y="371"/>
                      <a:pt x="228" y="372"/>
                      <a:pt x="229" y="372"/>
                    </a:cubicBezTo>
                    <a:cubicBezTo>
                      <a:pt x="230" y="372"/>
                      <a:pt x="230" y="372"/>
                      <a:pt x="230" y="373"/>
                    </a:cubicBezTo>
                    <a:cubicBezTo>
                      <a:pt x="230" y="374"/>
                      <a:pt x="229" y="375"/>
                      <a:pt x="230" y="375"/>
                    </a:cubicBezTo>
                    <a:cubicBezTo>
                      <a:pt x="231" y="376"/>
                      <a:pt x="234" y="378"/>
                      <a:pt x="234" y="379"/>
                    </a:cubicBezTo>
                    <a:cubicBezTo>
                      <a:pt x="233" y="379"/>
                      <a:pt x="232" y="379"/>
                      <a:pt x="232" y="380"/>
                    </a:cubicBezTo>
                    <a:cubicBezTo>
                      <a:pt x="232" y="382"/>
                      <a:pt x="231" y="384"/>
                      <a:pt x="232" y="384"/>
                    </a:cubicBezTo>
                    <a:cubicBezTo>
                      <a:pt x="233" y="384"/>
                      <a:pt x="233" y="386"/>
                      <a:pt x="234" y="386"/>
                    </a:cubicBezTo>
                    <a:cubicBezTo>
                      <a:pt x="236" y="387"/>
                      <a:pt x="237" y="386"/>
                      <a:pt x="238" y="387"/>
                    </a:cubicBezTo>
                    <a:cubicBezTo>
                      <a:pt x="238" y="388"/>
                      <a:pt x="240" y="389"/>
                      <a:pt x="241" y="389"/>
                    </a:cubicBezTo>
                    <a:cubicBezTo>
                      <a:pt x="242" y="389"/>
                      <a:pt x="244" y="388"/>
                      <a:pt x="244" y="389"/>
                    </a:cubicBezTo>
                    <a:cubicBezTo>
                      <a:pt x="244" y="391"/>
                      <a:pt x="245" y="392"/>
                      <a:pt x="245" y="393"/>
                    </a:cubicBezTo>
                    <a:cubicBezTo>
                      <a:pt x="246" y="394"/>
                      <a:pt x="246" y="394"/>
                      <a:pt x="246" y="394"/>
                    </a:cubicBezTo>
                    <a:cubicBezTo>
                      <a:pt x="246" y="394"/>
                      <a:pt x="245" y="397"/>
                      <a:pt x="245" y="397"/>
                    </a:cubicBezTo>
                    <a:cubicBezTo>
                      <a:pt x="246" y="397"/>
                      <a:pt x="246" y="398"/>
                      <a:pt x="246" y="399"/>
                    </a:cubicBezTo>
                    <a:cubicBezTo>
                      <a:pt x="246" y="399"/>
                      <a:pt x="244" y="399"/>
                      <a:pt x="244" y="401"/>
                    </a:cubicBezTo>
                    <a:cubicBezTo>
                      <a:pt x="244" y="402"/>
                      <a:pt x="245" y="403"/>
                      <a:pt x="245" y="404"/>
                    </a:cubicBezTo>
                    <a:cubicBezTo>
                      <a:pt x="244" y="404"/>
                      <a:pt x="243" y="404"/>
                      <a:pt x="244" y="405"/>
                    </a:cubicBezTo>
                    <a:cubicBezTo>
                      <a:pt x="245" y="406"/>
                      <a:pt x="244" y="406"/>
                      <a:pt x="244" y="406"/>
                    </a:cubicBezTo>
                    <a:cubicBezTo>
                      <a:pt x="243" y="407"/>
                      <a:pt x="241" y="408"/>
                      <a:pt x="243" y="408"/>
                    </a:cubicBezTo>
                    <a:cubicBezTo>
                      <a:pt x="244" y="408"/>
                      <a:pt x="245" y="408"/>
                      <a:pt x="245" y="409"/>
                    </a:cubicBezTo>
                    <a:cubicBezTo>
                      <a:pt x="245" y="409"/>
                      <a:pt x="245" y="410"/>
                      <a:pt x="244" y="411"/>
                    </a:cubicBezTo>
                    <a:cubicBezTo>
                      <a:pt x="243" y="411"/>
                      <a:pt x="242" y="411"/>
                      <a:pt x="242" y="411"/>
                    </a:cubicBezTo>
                    <a:cubicBezTo>
                      <a:pt x="241" y="412"/>
                      <a:pt x="242" y="412"/>
                      <a:pt x="242" y="413"/>
                    </a:cubicBezTo>
                    <a:cubicBezTo>
                      <a:pt x="243" y="413"/>
                      <a:pt x="245" y="413"/>
                      <a:pt x="245" y="414"/>
                    </a:cubicBezTo>
                    <a:cubicBezTo>
                      <a:pt x="245" y="415"/>
                      <a:pt x="246" y="415"/>
                      <a:pt x="244" y="415"/>
                    </a:cubicBezTo>
                    <a:cubicBezTo>
                      <a:pt x="243" y="416"/>
                      <a:pt x="242" y="416"/>
                      <a:pt x="243" y="417"/>
                    </a:cubicBezTo>
                    <a:cubicBezTo>
                      <a:pt x="247" y="427"/>
                      <a:pt x="243" y="426"/>
                      <a:pt x="243" y="435"/>
                    </a:cubicBezTo>
                    <a:cubicBezTo>
                      <a:pt x="243" y="436"/>
                      <a:pt x="244" y="437"/>
                      <a:pt x="243" y="438"/>
                    </a:cubicBezTo>
                    <a:cubicBezTo>
                      <a:pt x="243" y="438"/>
                      <a:pt x="242" y="439"/>
                      <a:pt x="243" y="440"/>
                    </a:cubicBezTo>
                    <a:cubicBezTo>
                      <a:pt x="243" y="441"/>
                      <a:pt x="244" y="440"/>
                      <a:pt x="244" y="441"/>
                    </a:cubicBezTo>
                    <a:cubicBezTo>
                      <a:pt x="245" y="442"/>
                      <a:pt x="245" y="442"/>
                      <a:pt x="244" y="443"/>
                    </a:cubicBezTo>
                    <a:cubicBezTo>
                      <a:pt x="243" y="443"/>
                      <a:pt x="243" y="443"/>
                      <a:pt x="243" y="443"/>
                    </a:cubicBezTo>
                    <a:cubicBezTo>
                      <a:pt x="242" y="442"/>
                      <a:pt x="242" y="442"/>
                      <a:pt x="241" y="443"/>
                    </a:cubicBezTo>
                    <a:cubicBezTo>
                      <a:pt x="241" y="443"/>
                      <a:pt x="240" y="443"/>
                      <a:pt x="240" y="444"/>
                    </a:cubicBezTo>
                    <a:cubicBezTo>
                      <a:pt x="240" y="444"/>
                      <a:pt x="239" y="445"/>
                      <a:pt x="240" y="445"/>
                    </a:cubicBezTo>
                    <a:cubicBezTo>
                      <a:pt x="241" y="445"/>
                      <a:pt x="242" y="446"/>
                      <a:pt x="241" y="446"/>
                    </a:cubicBezTo>
                    <a:cubicBezTo>
                      <a:pt x="240" y="446"/>
                      <a:pt x="238" y="447"/>
                      <a:pt x="239" y="447"/>
                    </a:cubicBezTo>
                    <a:cubicBezTo>
                      <a:pt x="240" y="447"/>
                      <a:pt x="242" y="448"/>
                      <a:pt x="241" y="449"/>
                    </a:cubicBezTo>
                    <a:cubicBezTo>
                      <a:pt x="241" y="450"/>
                      <a:pt x="240" y="450"/>
                      <a:pt x="240" y="451"/>
                    </a:cubicBezTo>
                    <a:cubicBezTo>
                      <a:pt x="241" y="452"/>
                      <a:pt x="241" y="452"/>
                      <a:pt x="241" y="453"/>
                    </a:cubicBezTo>
                    <a:cubicBezTo>
                      <a:pt x="241" y="455"/>
                      <a:pt x="241" y="455"/>
                      <a:pt x="242" y="455"/>
                    </a:cubicBezTo>
                    <a:cubicBezTo>
                      <a:pt x="242" y="456"/>
                      <a:pt x="243" y="456"/>
                      <a:pt x="243" y="457"/>
                    </a:cubicBezTo>
                    <a:cubicBezTo>
                      <a:pt x="243" y="458"/>
                      <a:pt x="243" y="458"/>
                      <a:pt x="243" y="459"/>
                    </a:cubicBezTo>
                    <a:cubicBezTo>
                      <a:pt x="243" y="461"/>
                      <a:pt x="243" y="460"/>
                      <a:pt x="242" y="461"/>
                    </a:cubicBezTo>
                    <a:cubicBezTo>
                      <a:pt x="241" y="461"/>
                      <a:pt x="240" y="461"/>
                      <a:pt x="240" y="460"/>
                    </a:cubicBezTo>
                    <a:cubicBezTo>
                      <a:pt x="239" y="460"/>
                      <a:pt x="239" y="460"/>
                      <a:pt x="239" y="459"/>
                    </a:cubicBezTo>
                    <a:cubicBezTo>
                      <a:pt x="238" y="459"/>
                      <a:pt x="238" y="459"/>
                      <a:pt x="238" y="460"/>
                    </a:cubicBezTo>
                    <a:cubicBezTo>
                      <a:pt x="238" y="461"/>
                      <a:pt x="238" y="461"/>
                      <a:pt x="238" y="462"/>
                    </a:cubicBezTo>
                    <a:cubicBezTo>
                      <a:pt x="238" y="463"/>
                      <a:pt x="238" y="464"/>
                      <a:pt x="237" y="464"/>
                    </a:cubicBezTo>
                    <a:cubicBezTo>
                      <a:pt x="237" y="465"/>
                      <a:pt x="235" y="466"/>
                      <a:pt x="235" y="467"/>
                    </a:cubicBezTo>
                    <a:cubicBezTo>
                      <a:pt x="235" y="468"/>
                      <a:pt x="235" y="469"/>
                      <a:pt x="235" y="470"/>
                    </a:cubicBezTo>
                    <a:cubicBezTo>
                      <a:pt x="235" y="471"/>
                      <a:pt x="236" y="471"/>
                      <a:pt x="235" y="472"/>
                    </a:cubicBezTo>
                    <a:cubicBezTo>
                      <a:pt x="234" y="472"/>
                      <a:pt x="234" y="472"/>
                      <a:pt x="233" y="472"/>
                    </a:cubicBezTo>
                    <a:cubicBezTo>
                      <a:pt x="231" y="472"/>
                      <a:pt x="230" y="473"/>
                      <a:pt x="229" y="473"/>
                    </a:cubicBezTo>
                    <a:cubicBezTo>
                      <a:pt x="228" y="473"/>
                      <a:pt x="229" y="473"/>
                      <a:pt x="228" y="474"/>
                    </a:cubicBezTo>
                    <a:cubicBezTo>
                      <a:pt x="226" y="474"/>
                      <a:pt x="227" y="475"/>
                      <a:pt x="226" y="476"/>
                    </a:cubicBezTo>
                    <a:cubicBezTo>
                      <a:pt x="226" y="477"/>
                      <a:pt x="225" y="477"/>
                      <a:pt x="224" y="477"/>
                    </a:cubicBezTo>
                    <a:cubicBezTo>
                      <a:pt x="223" y="477"/>
                      <a:pt x="223" y="477"/>
                      <a:pt x="222" y="477"/>
                    </a:cubicBezTo>
                    <a:cubicBezTo>
                      <a:pt x="222" y="476"/>
                      <a:pt x="222" y="476"/>
                      <a:pt x="221" y="477"/>
                    </a:cubicBezTo>
                    <a:cubicBezTo>
                      <a:pt x="220" y="477"/>
                      <a:pt x="220" y="477"/>
                      <a:pt x="222" y="477"/>
                    </a:cubicBezTo>
                    <a:cubicBezTo>
                      <a:pt x="223" y="478"/>
                      <a:pt x="223" y="479"/>
                      <a:pt x="223" y="479"/>
                    </a:cubicBezTo>
                    <a:cubicBezTo>
                      <a:pt x="222" y="479"/>
                      <a:pt x="221" y="478"/>
                      <a:pt x="221" y="479"/>
                    </a:cubicBezTo>
                    <a:cubicBezTo>
                      <a:pt x="221" y="480"/>
                      <a:pt x="222" y="482"/>
                      <a:pt x="221" y="481"/>
                    </a:cubicBezTo>
                    <a:cubicBezTo>
                      <a:pt x="221" y="481"/>
                      <a:pt x="219" y="481"/>
                      <a:pt x="218" y="480"/>
                    </a:cubicBezTo>
                    <a:cubicBezTo>
                      <a:pt x="217" y="479"/>
                      <a:pt x="217" y="479"/>
                      <a:pt x="216" y="479"/>
                    </a:cubicBezTo>
                    <a:cubicBezTo>
                      <a:pt x="215" y="480"/>
                      <a:pt x="213" y="479"/>
                      <a:pt x="213" y="480"/>
                    </a:cubicBezTo>
                    <a:cubicBezTo>
                      <a:pt x="213" y="482"/>
                      <a:pt x="214" y="483"/>
                      <a:pt x="213" y="483"/>
                    </a:cubicBezTo>
                    <a:cubicBezTo>
                      <a:pt x="213" y="483"/>
                      <a:pt x="212" y="483"/>
                      <a:pt x="212" y="484"/>
                    </a:cubicBezTo>
                    <a:cubicBezTo>
                      <a:pt x="212" y="485"/>
                      <a:pt x="212" y="485"/>
                      <a:pt x="212" y="486"/>
                    </a:cubicBezTo>
                    <a:cubicBezTo>
                      <a:pt x="212" y="486"/>
                      <a:pt x="211" y="487"/>
                      <a:pt x="211" y="488"/>
                    </a:cubicBezTo>
                    <a:cubicBezTo>
                      <a:pt x="211" y="489"/>
                      <a:pt x="211" y="491"/>
                      <a:pt x="209" y="491"/>
                    </a:cubicBezTo>
                    <a:cubicBezTo>
                      <a:pt x="207" y="490"/>
                      <a:pt x="207" y="491"/>
                      <a:pt x="206" y="490"/>
                    </a:cubicBezTo>
                    <a:cubicBezTo>
                      <a:pt x="205" y="489"/>
                      <a:pt x="204" y="489"/>
                      <a:pt x="204" y="489"/>
                    </a:cubicBezTo>
                    <a:cubicBezTo>
                      <a:pt x="203" y="489"/>
                      <a:pt x="203" y="489"/>
                      <a:pt x="201" y="489"/>
                    </a:cubicBezTo>
                    <a:cubicBezTo>
                      <a:pt x="200" y="489"/>
                      <a:pt x="200" y="488"/>
                      <a:pt x="199" y="490"/>
                    </a:cubicBezTo>
                    <a:cubicBezTo>
                      <a:pt x="199" y="491"/>
                      <a:pt x="199" y="492"/>
                      <a:pt x="199" y="493"/>
                    </a:cubicBezTo>
                    <a:cubicBezTo>
                      <a:pt x="200" y="494"/>
                      <a:pt x="200" y="496"/>
                      <a:pt x="200" y="496"/>
                    </a:cubicBezTo>
                    <a:cubicBezTo>
                      <a:pt x="199" y="496"/>
                      <a:pt x="199" y="495"/>
                      <a:pt x="198" y="495"/>
                    </a:cubicBezTo>
                    <a:cubicBezTo>
                      <a:pt x="197" y="496"/>
                      <a:pt x="196" y="496"/>
                      <a:pt x="196" y="497"/>
                    </a:cubicBezTo>
                    <a:cubicBezTo>
                      <a:pt x="196" y="498"/>
                      <a:pt x="196" y="499"/>
                      <a:pt x="195" y="500"/>
                    </a:cubicBezTo>
                    <a:cubicBezTo>
                      <a:pt x="194" y="500"/>
                      <a:pt x="193" y="501"/>
                      <a:pt x="192" y="500"/>
                    </a:cubicBezTo>
                    <a:cubicBezTo>
                      <a:pt x="190" y="499"/>
                      <a:pt x="190" y="499"/>
                      <a:pt x="189" y="499"/>
                    </a:cubicBezTo>
                    <a:cubicBezTo>
                      <a:pt x="188" y="499"/>
                      <a:pt x="188" y="500"/>
                      <a:pt x="187" y="500"/>
                    </a:cubicBezTo>
                    <a:cubicBezTo>
                      <a:pt x="187" y="501"/>
                      <a:pt x="185" y="500"/>
                      <a:pt x="185" y="502"/>
                    </a:cubicBezTo>
                    <a:cubicBezTo>
                      <a:pt x="185" y="503"/>
                      <a:pt x="185" y="504"/>
                      <a:pt x="183" y="504"/>
                    </a:cubicBezTo>
                    <a:cubicBezTo>
                      <a:pt x="182" y="505"/>
                      <a:pt x="181" y="503"/>
                      <a:pt x="181" y="504"/>
                    </a:cubicBezTo>
                    <a:cubicBezTo>
                      <a:pt x="180" y="506"/>
                      <a:pt x="180" y="507"/>
                      <a:pt x="180" y="506"/>
                    </a:cubicBezTo>
                    <a:cubicBezTo>
                      <a:pt x="179" y="505"/>
                      <a:pt x="180" y="504"/>
                      <a:pt x="179" y="503"/>
                    </a:cubicBezTo>
                    <a:cubicBezTo>
                      <a:pt x="178" y="503"/>
                      <a:pt x="178" y="503"/>
                      <a:pt x="177" y="502"/>
                    </a:cubicBezTo>
                    <a:cubicBezTo>
                      <a:pt x="176" y="502"/>
                      <a:pt x="176" y="502"/>
                      <a:pt x="175" y="501"/>
                    </a:cubicBezTo>
                    <a:cubicBezTo>
                      <a:pt x="175" y="500"/>
                      <a:pt x="175" y="500"/>
                      <a:pt x="174" y="499"/>
                    </a:cubicBezTo>
                    <a:cubicBezTo>
                      <a:pt x="174" y="499"/>
                      <a:pt x="174" y="499"/>
                      <a:pt x="173" y="500"/>
                    </a:cubicBezTo>
                    <a:cubicBezTo>
                      <a:pt x="173" y="501"/>
                      <a:pt x="173" y="501"/>
                      <a:pt x="174" y="501"/>
                    </a:cubicBezTo>
                    <a:cubicBezTo>
                      <a:pt x="174" y="502"/>
                      <a:pt x="175" y="502"/>
                      <a:pt x="175" y="503"/>
                    </a:cubicBezTo>
                    <a:cubicBezTo>
                      <a:pt x="174" y="503"/>
                      <a:pt x="174" y="504"/>
                      <a:pt x="173" y="504"/>
                    </a:cubicBezTo>
                    <a:cubicBezTo>
                      <a:pt x="172" y="504"/>
                      <a:pt x="172" y="503"/>
                      <a:pt x="171" y="503"/>
                    </a:cubicBezTo>
                    <a:cubicBezTo>
                      <a:pt x="170" y="503"/>
                      <a:pt x="170" y="505"/>
                      <a:pt x="169" y="505"/>
                    </a:cubicBezTo>
                    <a:cubicBezTo>
                      <a:pt x="168" y="504"/>
                      <a:pt x="167" y="504"/>
                      <a:pt x="166" y="504"/>
                    </a:cubicBezTo>
                    <a:cubicBezTo>
                      <a:pt x="164" y="504"/>
                      <a:pt x="165" y="504"/>
                      <a:pt x="163" y="504"/>
                    </a:cubicBezTo>
                    <a:cubicBezTo>
                      <a:pt x="161" y="504"/>
                      <a:pt x="161" y="503"/>
                      <a:pt x="160" y="503"/>
                    </a:cubicBezTo>
                    <a:cubicBezTo>
                      <a:pt x="158" y="503"/>
                      <a:pt x="156" y="503"/>
                      <a:pt x="156" y="504"/>
                    </a:cubicBezTo>
                    <a:cubicBezTo>
                      <a:pt x="155" y="505"/>
                      <a:pt x="155" y="505"/>
                      <a:pt x="154" y="505"/>
                    </a:cubicBezTo>
                    <a:cubicBezTo>
                      <a:pt x="153" y="505"/>
                      <a:pt x="151" y="505"/>
                      <a:pt x="150" y="505"/>
                    </a:cubicBezTo>
                    <a:cubicBezTo>
                      <a:pt x="150" y="505"/>
                      <a:pt x="149" y="506"/>
                      <a:pt x="149" y="505"/>
                    </a:cubicBezTo>
                    <a:cubicBezTo>
                      <a:pt x="149" y="504"/>
                      <a:pt x="150" y="503"/>
                      <a:pt x="150" y="503"/>
                    </a:cubicBezTo>
                    <a:cubicBezTo>
                      <a:pt x="149" y="503"/>
                      <a:pt x="147" y="503"/>
                      <a:pt x="147" y="504"/>
                    </a:cubicBezTo>
                    <a:cubicBezTo>
                      <a:pt x="146" y="504"/>
                      <a:pt x="145" y="505"/>
                      <a:pt x="144" y="504"/>
                    </a:cubicBezTo>
                    <a:cubicBezTo>
                      <a:pt x="143" y="504"/>
                      <a:pt x="143" y="503"/>
                      <a:pt x="142" y="503"/>
                    </a:cubicBezTo>
                    <a:cubicBezTo>
                      <a:pt x="140" y="502"/>
                      <a:pt x="139" y="502"/>
                      <a:pt x="137" y="502"/>
                    </a:cubicBezTo>
                    <a:cubicBezTo>
                      <a:pt x="136" y="502"/>
                      <a:pt x="136" y="502"/>
                      <a:pt x="135" y="502"/>
                    </a:cubicBezTo>
                    <a:cubicBezTo>
                      <a:pt x="134" y="502"/>
                      <a:pt x="131" y="501"/>
                      <a:pt x="131" y="502"/>
                    </a:cubicBezTo>
                    <a:cubicBezTo>
                      <a:pt x="131" y="503"/>
                      <a:pt x="133" y="504"/>
                      <a:pt x="133" y="505"/>
                    </a:cubicBezTo>
                    <a:cubicBezTo>
                      <a:pt x="134" y="505"/>
                      <a:pt x="134" y="506"/>
                      <a:pt x="133" y="507"/>
                    </a:cubicBezTo>
                    <a:cubicBezTo>
                      <a:pt x="132" y="508"/>
                      <a:pt x="130" y="509"/>
                      <a:pt x="131" y="510"/>
                    </a:cubicBezTo>
                    <a:cubicBezTo>
                      <a:pt x="132" y="511"/>
                      <a:pt x="133" y="513"/>
                      <a:pt x="133" y="513"/>
                    </a:cubicBezTo>
                    <a:cubicBezTo>
                      <a:pt x="133" y="514"/>
                      <a:pt x="133" y="516"/>
                      <a:pt x="133" y="517"/>
                    </a:cubicBezTo>
                    <a:cubicBezTo>
                      <a:pt x="133" y="518"/>
                      <a:pt x="133" y="519"/>
                      <a:pt x="133" y="519"/>
                    </a:cubicBezTo>
                    <a:cubicBezTo>
                      <a:pt x="133" y="520"/>
                      <a:pt x="133" y="522"/>
                      <a:pt x="133" y="523"/>
                    </a:cubicBezTo>
                    <a:cubicBezTo>
                      <a:pt x="131" y="523"/>
                      <a:pt x="131" y="523"/>
                      <a:pt x="131" y="523"/>
                    </a:cubicBezTo>
                    <a:cubicBezTo>
                      <a:pt x="131" y="522"/>
                      <a:pt x="131" y="522"/>
                      <a:pt x="131" y="522"/>
                    </a:cubicBezTo>
                    <a:cubicBezTo>
                      <a:pt x="130" y="521"/>
                      <a:pt x="127" y="520"/>
                      <a:pt x="126" y="520"/>
                    </a:cubicBezTo>
                    <a:cubicBezTo>
                      <a:pt x="125" y="520"/>
                      <a:pt x="122" y="520"/>
                      <a:pt x="121" y="521"/>
                    </a:cubicBezTo>
                    <a:cubicBezTo>
                      <a:pt x="119" y="521"/>
                      <a:pt x="115" y="521"/>
                      <a:pt x="115" y="523"/>
                    </a:cubicBezTo>
                    <a:cubicBezTo>
                      <a:pt x="115" y="525"/>
                      <a:pt x="114" y="525"/>
                      <a:pt x="112" y="526"/>
                    </a:cubicBezTo>
                    <a:cubicBezTo>
                      <a:pt x="111" y="527"/>
                      <a:pt x="108" y="528"/>
                      <a:pt x="106" y="529"/>
                    </a:cubicBezTo>
                    <a:cubicBezTo>
                      <a:pt x="105" y="529"/>
                      <a:pt x="105" y="530"/>
                      <a:pt x="106" y="531"/>
                    </a:cubicBezTo>
                    <a:cubicBezTo>
                      <a:pt x="106" y="532"/>
                      <a:pt x="105" y="534"/>
                      <a:pt x="105" y="534"/>
                    </a:cubicBezTo>
                    <a:cubicBezTo>
                      <a:pt x="104" y="534"/>
                      <a:pt x="103" y="535"/>
                      <a:pt x="102" y="535"/>
                    </a:cubicBezTo>
                    <a:cubicBezTo>
                      <a:pt x="102" y="536"/>
                      <a:pt x="100" y="539"/>
                      <a:pt x="100" y="541"/>
                    </a:cubicBezTo>
                    <a:cubicBezTo>
                      <a:pt x="99" y="542"/>
                      <a:pt x="98" y="543"/>
                      <a:pt x="97" y="542"/>
                    </a:cubicBezTo>
                    <a:cubicBezTo>
                      <a:pt x="96" y="542"/>
                      <a:pt x="96" y="542"/>
                      <a:pt x="94" y="544"/>
                    </a:cubicBezTo>
                    <a:cubicBezTo>
                      <a:pt x="93" y="545"/>
                      <a:pt x="91" y="545"/>
                      <a:pt x="90" y="545"/>
                    </a:cubicBezTo>
                    <a:cubicBezTo>
                      <a:pt x="90" y="544"/>
                      <a:pt x="88" y="545"/>
                      <a:pt x="87" y="546"/>
                    </a:cubicBezTo>
                    <a:cubicBezTo>
                      <a:pt x="86" y="546"/>
                      <a:pt x="84" y="547"/>
                      <a:pt x="83" y="546"/>
                    </a:cubicBezTo>
                    <a:cubicBezTo>
                      <a:pt x="81" y="546"/>
                      <a:pt x="80" y="547"/>
                      <a:pt x="80" y="547"/>
                    </a:cubicBezTo>
                    <a:cubicBezTo>
                      <a:pt x="80" y="547"/>
                      <a:pt x="76" y="548"/>
                      <a:pt x="74" y="548"/>
                    </a:cubicBezTo>
                    <a:cubicBezTo>
                      <a:pt x="72" y="548"/>
                      <a:pt x="69" y="548"/>
                      <a:pt x="67" y="550"/>
                    </a:cubicBezTo>
                    <a:cubicBezTo>
                      <a:pt x="66" y="551"/>
                      <a:pt x="65" y="553"/>
                      <a:pt x="63" y="554"/>
                    </a:cubicBezTo>
                    <a:cubicBezTo>
                      <a:pt x="61" y="555"/>
                      <a:pt x="58" y="556"/>
                      <a:pt x="56" y="557"/>
                    </a:cubicBezTo>
                    <a:cubicBezTo>
                      <a:pt x="55" y="557"/>
                      <a:pt x="53" y="559"/>
                      <a:pt x="52" y="560"/>
                    </a:cubicBezTo>
                    <a:cubicBezTo>
                      <a:pt x="51" y="561"/>
                      <a:pt x="49" y="562"/>
                      <a:pt x="46" y="563"/>
                    </a:cubicBezTo>
                    <a:cubicBezTo>
                      <a:pt x="44" y="563"/>
                      <a:pt x="39" y="564"/>
                      <a:pt x="37" y="566"/>
                    </a:cubicBezTo>
                    <a:cubicBezTo>
                      <a:pt x="35" y="568"/>
                      <a:pt x="33" y="570"/>
                      <a:pt x="30" y="570"/>
                    </a:cubicBezTo>
                    <a:cubicBezTo>
                      <a:pt x="28" y="570"/>
                      <a:pt x="24" y="570"/>
                      <a:pt x="23" y="570"/>
                    </a:cubicBezTo>
                    <a:cubicBezTo>
                      <a:pt x="21" y="570"/>
                      <a:pt x="18" y="570"/>
                      <a:pt x="17" y="570"/>
                    </a:cubicBezTo>
                    <a:cubicBezTo>
                      <a:pt x="15" y="570"/>
                      <a:pt x="12" y="571"/>
                      <a:pt x="12" y="571"/>
                    </a:cubicBezTo>
                    <a:close/>
                  </a:path>
                </a:pathLst>
              </a:custGeom>
              <a:grpFill/>
              <a:ln w="6350">
                <a:noFill/>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GB" sz="1600" b="0" i="0" u="none" strike="noStrike" kern="0" cap="none" spc="0" normalizeH="0" baseline="0" noProof="0">
                  <a:ln>
                    <a:noFill/>
                  </a:ln>
                  <a:solidFill>
                    <a:srgbClr val="5C5C5C"/>
                  </a:solidFill>
                  <a:effectLst/>
                  <a:uLnTx/>
                  <a:uFillTx/>
                  <a:cs typeface="+mn-ea"/>
                  <a:sym typeface="+mn-lt"/>
                </a:endParaRPr>
              </a:p>
            </p:txBody>
          </p:sp>
          <p:sp>
            <p:nvSpPr>
              <p:cNvPr id="73" name="任意多边形 71">
                <a:extLst>
                  <a:ext uri="{FF2B5EF4-FFF2-40B4-BE49-F238E27FC236}">
                    <a16:creationId xmlns:a16="http://schemas.microsoft.com/office/drawing/2014/main" id="{0514C944-B7C0-71E5-DCD2-D5BA9DB4D6CB}"/>
                  </a:ext>
                </a:extLst>
              </p:cNvPr>
              <p:cNvSpPr/>
              <p:nvPr/>
            </p:nvSpPr>
            <p:spPr bwMode="auto">
              <a:xfrm>
                <a:off x="3029640" y="2911228"/>
                <a:ext cx="121292" cy="131966"/>
              </a:xfrm>
              <a:custGeom>
                <a:avLst/>
                <a:gdLst>
                  <a:gd name="T0" fmla="*/ 123 w 135"/>
                  <a:gd name="T1" fmla="*/ 80 h 147"/>
                  <a:gd name="T2" fmla="*/ 130 w 135"/>
                  <a:gd name="T3" fmla="*/ 76 h 147"/>
                  <a:gd name="T4" fmla="*/ 132 w 135"/>
                  <a:gd name="T5" fmla="*/ 71 h 147"/>
                  <a:gd name="T6" fmla="*/ 129 w 135"/>
                  <a:gd name="T7" fmla="*/ 68 h 147"/>
                  <a:gd name="T8" fmla="*/ 121 w 135"/>
                  <a:gd name="T9" fmla="*/ 59 h 147"/>
                  <a:gd name="T10" fmla="*/ 119 w 135"/>
                  <a:gd name="T11" fmla="*/ 50 h 147"/>
                  <a:gd name="T12" fmla="*/ 120 w 135"/>
                  <a:gd name="T13" fmla="*/ 40 h 147"/>
                  <a:gd name="T14" fmla="*/ 129 w 135"/>
                  <a:gd name="T15" fmla="*/ 35 h 147"/>
                  <a:gd name="T16" fmla="*/ 135 w 135"/>
                  <a:gd name="T17" fmla="*/ 30 h 147"/>
                  <a:gd name="T18" fmla="*/ 117 w 135"/>
                  <a:gd name="T19" fmla="*/ 29 h 147"/>
                  <a:gd name="T20" fmla="*/ 96 w 135"/>
                  <a:gd name="T21" fmla="*/ 28 h 147"/>
                  <a:gd name="T22" fmla="*/ 84 w 135"/>
                  <a:gd name="T23" fmla="*/ 17 h 147"/>
                  <a:gd name="T24" fmla="*/ 75 w 135"/>
                  <a:gd name="T25" fmla="*/ 3 h 147"/>
                  <a:gd name="T26" fmla="*/ 68 w 135"/>
                  <a:gd name="T27" fmla="*/ 8 h 147"/>
                  <a:gd name="T28" fmla="*/ 62 w 135"/>
                  <a:gd name="T29" fmla="*/ 16 h 147"/>
                  <a:gd name="T30" fmla="*/ 55 w 135"/>
                  <a:gd name="T31" fmla="*/ 20 h 147"/>
                  <a:gd name="T32" fmla="*/ 56 w 135"/>
                  <a:gd name="T33" fmla="*/ 28 h 147"/>
                  <a:gd name="T34" fmla="*/ 46 w 135"/>
                  <a:gd name="T35" fmla="*/ 33 h 147"/>
                  <a:gd name="T36" fmla="*/ 39 w 135"/>
                  <a:gd name="T37" fmla="*/ 44 h 147"/>
                  <a:gd name="T38" fmla="*/ 26 w 135"/>
                  <a:gd name="T39" fmla="*/ 47 h 147"/>
                  <a:gd name="T40" fmla="*/ 16 w 135"/>
                  <a:gd name="T41" fmla="*/ 57 h 147"/>
                  <a:gd name="T42" fmla="*/ 26 w 135"/>
                  <a:gd name="T43" fmla="*/ 69 h 147"/>
                  <a:gd name="T44" fmla="*/ 33 w 135"/>
                  <a:gd name="T45" fmla="*/ 79 h 147"/>
                  <a:gd name="T46" fmla="*/ 23 w 135"/>
                  <a:gd name="T47" fmla="*/ 87 h 147"/>
                  <a:gd name="T48" fmla="*/ 10 w 135"/>
                  <a:gd name="T49" fmla="*/ 95 h 147"/>
                  <a:gd name="T50" fmla="*/ 0 w 135"/>
                  <a:gd name="T51" fmla="*/ 107 h 147"/>
                  <a:gd name="T52" fmla="*/ 7 w 135"/>
                  <a:gd name="T53" fmla="*/ 113 h 147"/>
                  <a:gd name="T54" fmla="*/ 12 w 135"/>
                  <a:gd name="T55" fmla="*/ 122 h 147"/>
                  <a:gd name="T56" fmla="*/ 3 w 135"/>
                  <a:gd name="T57" fmla="*/ 125 h 147"/>
                  <a:gd name="T58" fmla="*/ 8 w 135"/>
                  <a:gd name="T59" fmla="*/ 134 h 147"/>
                  <a:gd name="T60" fmla="*/ 11 w 135"/>
                  <a:gd name="T61" fmla="*/ 139 h 147"/>
                  <a:gd name="T62" fmla="*/ 22 w 135"/>
                  <a:gd name="T63" fmla="*/ 139 h 147"/>
                  <a:gd name="T64" fmla="*/ 29 w 135"/>
                  <a:gd name="T65" fmla="*/ 146 h 147"/>
                  <a:gd name="T66" fmla="*/ 36 w 135"/>
                  <a:gd name="T67" fmla="*/ 142 h 147"/>
                  <a:gd name="T68" fmla="*/ 42 w 135"/>
                  <a:gd name="T69" fmla="*/ 140 h 147"/>
                  <a:gd name="T70" fmla="*/ 48 w 135"/>
                  <a:gd name="T71" fmla="*/ 138 h 147"/>
                  <a:gd name="T72" fmla="*/ 55 w 135"/>
                  <a:gd name="T73" fmla="*/ 137 h 147"/>
                  <a:gd name="T74" fmla="*/ 61 w 135"/>
                  <a:gd name="T75" fmla="*/ 139 h 147"/>
                  <a:gd name="T76" fmla="*/ 75 w 135"/>
                  <a:gd name="T77" fmla="*/ 147 h 147"/>
                  <a:gd name="T78" fmla="*/ 74 w 135"/>
                  <a:gd name="T79" fmla="*/ 143 h 147"/>
                  <a:gd name="T80" fmla="*/ 75 w 135"/>
                  <a:gd name="T81" fmla="*/ 140 h 147"/>
                  <a:gd name="T82" fmla="*/ 79 w 135"/>
                  <a:gd name="T83" fmla="*/ 135 h 147"/>
                  <a:gd name="T84" fmla="*/ 86 w 135"/>
                  <a:gd name="T85" fmla="*/ 129 h 147"/>
                  <a:gd name="T86" fmla="*/ 93 w 135"/>
                  <a:gd name="T87" fmla="*/ 131 h 147"/>
                  <a:gd name="T88" fmla="*/ 95 w 135"/>
                  <a:gd name="T89" fmla="*/ 128 h 147"/>
                  <a:gd name="T90" fmla="*/ 101 w 135"/>
                  <a:gd name="T91" fmla="*/ 128 h 147"/>
                  <a:gd name="T92" fmla="*/ 104 w 135"/>
                  <a:gd name="T93" fmla="*/ 122 h 147"/>
                  <a:gd name="T94" fmla="*/ 104 w 135"/>
                  <a:gd name="T95" fmla="*/ 117 h 147"/>
                  <a:gd name="T96" fmla="*/ 107 w 135"/>
                  <a:gd name="T97" fmla="*/ 111 h 147"/>
                  <a:gd name="T98" fmla="*/ 94 w 135"/>
                  <a:gd name="T99" fmla="*/ 103 h 147"/>
                  <a:gd name="T100" fmla="*/ 93 w 135"/>
                  <a:gd name="T101" fmla="*/ 91 h 147"/>
                  <a:gd name="T102" fmla="*/ 101 w 135"/>
                  <a:gd name="T103" fmla="*/ 88 h 147"/>
                  <a:gd name="T104" fmla="*/ 112 w 135"/>
                  <a:gd name="T105" fmla="*/ 85 h 147"/>
                  <a:gd name="T106" fmla="*/ 120 w 135"/>
                  <a:gd name="T107" fmla="*/ 8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35" h="147">
                    <a:moveTo>
                      <a:pt x="121" y="83"/>
                    </a:moveTo>
                    <a:cubicBezTo>
                      <a:pt x="121" y="83"/>
                      <a:pt x="121" y="83"/>
                      <a:pt x="121" y="83"/>
                    </a:cubicBezTo>
                    <a:cubicBezTo>
                      <a:pt x="121" y="83"/>
                      <a:pt x="121" y="82"/>
                      <a:pt x="121" y="82"/>
                    </a:cubicBezTo>
                    <a:cubicBezTo>
                      <a:pt x="121" y="81"/>
                      <a:pt x="123" y="81"/>
                      <a:pt x="123" y="80"/>
                    </a:cubicBezTo>
                    <a:cubicBezTo>
                      <a:pt x="124" y="79"/>
                      <a:pt x="125" y="80"/>
                      <a:pt x="125" y="80"/>
                    </a:cubicBezTo>
                    <a:cubicBezTo>
                      <a:pt x="126" y="79"/>
                      <a:pt x="127" y="79"/>
                      <a:pt x="127" y="78"/>
                    </a:cubicBezTo>
                    <a:cubicBezTo>
                      <a:pt x="127" y="77"/>
                      <a:pt x="128" y="77"/>
                      <a:pt x="128" y="77"/>
                    </a:cubicBezTo>
                    <a:cubicBezTo>
                      <a:pt x="129" y="77"/>
                      <a:pt x="130" y="77"/>
                      <a:pt x="130" y="76"/>
                    </a:cubicBezTo>
                    <a:cubicBezTo>
                      <a:pt x="131" y="76"/>
                      <a:pt x="130" y="75"/>
                      <a:pt x="130" y="74"/>
                    </a:cubicBezTo>
                    <a:cubicBezTo>
                      <a:pt x="129" y="73"/>
                      <a:pt x="130" y="73"/>
                      <a:pt x="131" y="73"/>
                    </a:cubicBezTo>
                    <a:cubicBezTo>
                      <a:pt x="132" y="73"/>
                      <a:pt x="132" y="73"/>
                      <a:pt x="133" y="73"/>
                    </a:cubicBezTo>
                    <a:cubicBezTo>
                      <a:pt x="134" y="72"/>
                      <a:pt x="133" y="71"/>
                      <a:pt x="132" y="71"/>
                    </a:cubicBezTo>
                    <a:cubicBezTo>
                      <a:pt x="131" y="71"/>
                      <a:pt x="132" y="71"/>
                      <a:pt x="131" y="70"/>
                    </a:cubicBezTo>
                    <a:cubicBezTo>
                      <a:pt x="131" y="69"/>
                      <a:pt x="132" y="69"/>
                      <a:pt x="132" y="69"/>
                    </a:cubicBezTo>
                    <a:cubicBezTo>
                      <a:pt x="132" y="68"/>
                      <a:pt x="132" y="68"/>
                      <a:pt x="132" y="68"/>
                    </a:cubicBezTo>
                    <a:cubicBezTo>
                      <a:pt x="131" y="68"/>
                      <a:pt x="130" y="68"/>
                      <a:pt x="129" y="68"/>
                    </a:cubicBezTo>
                    <a:cubicBezTo>
                      <a:pt x="128" y="68"/>
                      <a:pt x="128" y="66"/>
                      <a:pt x="128" y="65"/>
                    </a:cubicBezTo>
                    <a:cubicBezTo>
                      <a:pt x="128" y="63"/>
                      <a:pt x="127" y="64"/>
                      <a:pt x="125" y="64"/>
                    </a:cubicBezTo>
                    <a:cubicBezTo>
                      <a:pt x="124" y="64"/>
                      <a:pt x="124" y="63"/>
                      <a:pt x="123" y="62"/>
                    </a:cubicBezTo>
                    <a:cubicBezTo>
                      <a:pt x="122" y="61"/>
                      <a:pt x="122" y="60"/>
                      <a:pt x="121" y="59"/>
                    </a:cubicBezTo>
                    <a:cubicBezTo>
                      <a:pt x="120" y="58"/>
                      <a:pt x="120" y="57"/>
                      <a:pt x="119" y="57"/>
                    </a:cubicBezTo>
                    <a:cubicBezTo>
                      <a:pt x="118" y="57"/>
                      <a:pt x="119" y="55"/>
                      <a:pt x="119" y="54"/>
                    </a:cubicBezTo>
                    <a:cubicBezTo>
                      <a:pt x="119" y="53"/>
                      <a:pt x="119" y="53"/>
                      <a:pt x="120" y="52"/>
                    </a:cubicBezTo>
                    <a:cubicBezTo>
                      <a:pt x="121" y="51"/>
                      <a:pt x="120" y="50"/>
                      <a:pt x="119" y="50"/>
                    </a:cubicBezTo>
                    <a:cubicBezTo>
                      <a:pt x="118" y="49"/>
                      <a:pt x="117" y="47"/>
                      <a:pt x="116" y="46"/>
                    </a:cubicBezTo>
                    <a:cubicBezTo>
                      <a:pt x="116" y="45"/>
                      <a:pt x="118" y="44"/>
                      <a:pt x="119" y="44"/>
                    </a:cubicBezTo>
                    <a:cubicBezTo>
                      <a:pt x="120" y="44"/>
                      <a:pt x="119" y="43"/>
                      <a:pt x="119" y="42"/>
                    </a:cubicBezTo>
                    <a:cubicBezTo>
                      <a:pt x="118" y="42"/>
                      <a:pt x="118" y="40"/>
                      <a:pt x="120" y="40"/>
                    </a:cubicBezTo>
                    <a:cubicBezTo>
                      <a:pt x="121" y="39"/>
                      <a:pt x="122" y="38"/>
                      <a:pt x="124" y="37"/>
                    </a:cubicBezTo>
                    <a:cubicBezTo>
                      <a:pt x="125" y="37"/>
                      <a:pt x="125" y="38"/>
                      <a:pt x="126" y="38"/>
                    </a:cubicBezTo>
                    <a:cubicBezTo>
                      <a:pt x="127" y="39"/>
                      <a:pt x="128" y="38"/>
                      <a:pt x="129" y="38"/>
                    </a:cubicBezTo>
                    <a:cubicBezTo>
                      <a:pt x="130" y="37"/>
                      <a:pt x="129" y="36"/>
                      <a:pt x="129" y="35"/>
                    </a:cubicBezTo>
                    <a:cubicBezTo>
                      <a:pt x="128" y="35"/>
                      <a:pt x="129" y="33"/>
                      <a:pt x="130" y="32"/>
                    </a:cubicBezTo>
                    <a:cubicBezTo>
                      <a:pt x="130" y="31"/>
                      <a:pt x="130" y="32"/>
                      <a:pt x="130" y="30"/>
                    </a:cubicBezTo>
                    <a:cubicBezTo>
                      <a:pt x="130" y="29"/>
                      <a:pt x="132" y="30"/>
                      <a:pt x="132" y="31"/>
                    </a:cubicBezTo>
                    <a:cubicBezTo>
                      <a:pt x="133" y="32"/>
                      <a:pt x="134" y="31"/>
                      <a:pt x="135" y="30"/>
                    </a:cubicBezTo>
                    <a:cubicBezTo>
                      <a:pt x="135" y="29"/>
                      <a:pt x="134" y="28"/>
                      <a:pt x="133" y="28"/>
                    </a:cubicBezTo>
                    <a:cubicBezTo>
                      <a:pt x="132" y="28"/>
                      <a:pt x="130" y="28"/>
                      <a:pt x="128" y="28"/>
                    </a:cubicBezTo>
                    <a:cubicBezTo>
                      <a:pt x="127" y="28"/>
                      <a:pt x="124" y="30"/>
                      <a:pt x="122" y="30"/>
                    </a:cubicBezTo>
                    <a:cubicBezTo>
                      <a:pt x="121" y="31"/>
                      <a:pt x="118" y="29"/>
                      <a:pt x="117" y="29"/>
                    </a:cubicBezTo>
                    <a:cubicBezTo>
                      <a:pt x="116" y="29"/>
                      <a:pt x="109" y="29"/>
                      <a:pt x="109" y="29"/>
                    </a:cubicBezTo>
                    <a:cubicBezTo>
                      <a:pt x="109" y="29"/>
                      <a:pt x="108" y="28"/>
                      <a:pt x="107" y="28"/>
                    </a:cubicBezTo>
                    <a:cubicBezTo>
                      <a:pt x="106" y="28"/>
                      <a:pt x="103" y="30"/>
                      <a:pt x="101" y="30"/>
                    </a:cubicBezTo>
                    <a:cubicBezTo>
                      <a:pt x="99" y="31"/>
                      <a:pt x="98" y="29"/>
                      <a:pt x="96" y="28"/>
                    </a:cubicBezTo>
                    <a:cubicBezTo>
                      <a:pt x="95" y="27"/>
                      <a:pt x="94" y="26"/>
                      <a:pt x="94" y="24"/>
                    </a:cubicBezTo>
                    <a:cubicBezTo>
                      <a:pt x="93" y="23"/>
                      <a:pt x="92" y="23"/>
                      <a:pt x="91" y="22"/>
                    </a:cubicBezTo>
                    <a:cubicBezTo>
                      <a:pt x="90" y="21"/>
                      <a:pt x="89" y="19"/>
                      <a:pt x="87" y="19"/>
                    </a:cubicBezTo>
                    <a:cubicBezTo>
                      <a:pt x="86" y="18"/>
                      <a:pt x="84" y="18"/>
                      <a:pt x="84" y="17"/>
                    </a:cubicBezTo>
                    <a:cubicBezTo>
                      <a:pt x="83" y="15"/>
                      <a:pt x="80" y="15"/>
                      <a:pt x="79" y="14"/>
                    </a:cubicBezTo>
                    <a:cubicBezTo>
                      <a:pt x="77" y="13"/>
                      <a:pt x="78" y="12"/>
                      <a:pt x="77" y="11"/>
                    </a:cubicBezTo>
                    <a:cubicBezTo>
                      <a:pt x="76" y="10"/>
                      <a:pt x="75" y="8"/>
                      <a:pt x="75" y="7"/>
                    </a:cubicBezTo>
                    <a:cubicBezTo>
                      <a:pt x="75" y="5"/>
                      <a:pt x="76" y="4"/>
                      <a:pt x="75" y="3"/>
                    </a:cubicBezTo>
                    <a:cubicBezTo>
                      <a:pt x="75" y="2"/>
                      <a:pt x="73" y="1"/>
                      <a:pt x="72" y="1"/>
                    </a:cubicBezTo>
                    <a:cubicBezTo>
                      <a:pt x="70" y="0"/>
                      <a:pt x="70" y="2"/>
                      <a:pt x="70" y="3"/>
                    </a:cubicBezTo>
                    <a:cubicBezTo>
                      <a:pt x="70" y="4"/>
                      <a:pt x="71" y="5"/>
                      <a:pt x="71" y="7"/>
                    </a:cubicBezTo>
                    <a:cubicBezTo>
                      <a:pt x="71" y="9"/>
                      <a:pt x="69" y="9"/>
                      <a:pt x="68" y="8"/>
                    </a:cubicBezTo>
                    <a:cubicBezTo>
                      <a:pt x="68" y="8"/>
                      <a:pt x="67" y="8"/>
                      <a:pt x="65" y="8"/>
                    </a:cubicBezTo>
                    <a:cubicBezTo>
                      <a:pt x="64" y="9"/>
                      <a:pt x="63" y="9"/>
                      <a:pt x="61" y="9"/>
                    </a:cubicBezTo>
                    <a:cubicBezTo>
                      <a:pt x="60" y="9"/>
                      <a:pt x="59" y="9"/>
                      <a:pt x="59" y="11"/>
                    </a:cubicBezTo>
                    <a:cubicBezTo>
                      <a:pt x="59" y="12"/>
                      <a:pt x="61" y="15"/>
                      <a:pt x="62" y="16"/>
                    </a:cubicBezTo>
                    <a:cubicBezTo>
                      <a:pt x="62" y="17"/>
                      <a:pt x="60" y="17"/>
                      <a:pt x="58" y="17"/>
                    </a:cubicBezTo>
                    <a:cubicBezTo>
                      <a:pt x="57" y="17"/>
                      <a:pt x="56" y="15"/>
                      <a:pt x="54" y="14"/>
                    </a:cubicBezTo>
                    <a:cubicBezTo>
                      <a:pt x="53" y="13"/>
                      <a:pt x="52" y="15"/>
                      <a:pt x="52" y="16"/>
                    </a:cubicBezTo>
                    <a:cubicBezTo>
                      <a:pt x="52" y="17"/>
                      <a:pt x="54" y="19"/>
                      <a:pt x="55" y="20"/>
                    </a:cubicBezTo>
                    <a:cubicBezTo>
                      <a:pt x="57" y="21"/>
                      <a:pt x="58" y="23"/>
                      <a:pt x="59" y="24"/>
                    </a:cubicBezTo>
                    <a:cubicBezTo>
                      <a:pt x="60" y="25"/>
                      <a:pt x="63" y="27"/>
                      <a:pt x="63" y="28"/>
                    </a:cubicBezTo>
                    <a:cubicBezTo>
                      <a:pt x="62" y="29"/>
                      <a:pt x="61" y="29"/>
                      <a:pt x="60" y="28"/>
                    </a:cubicBezTo>
                    <a:cubicBezTo>
                      <a:pt x="58" y="28"/>
                      <a:pt x="57" y="28"/>
                      <a:pt x="56" y="28"/>
                    </a:cubicBezTo>
                    <a:cubicBezTo>
                      <a:pt x="54" y="29"/>
                      <a:pt x="53" y="30"/>
                      <a:pt x="52" y="30"/>
                    </a:cubicBezTo>
                    <a:cubicBezTo>
                      <a:pt x="52" y="31"/>
                      <a:pt x="52" y="31"/>
                      <a:pt x="51" y="30"/>
                    </a:cubicBezTo>
                    <a:cubicBezTo>
                      <a:pt x="50" y="30"/>
                      <a:pt x="49" y="29"/>
                      <a:pt x="48" y="28"/>
                    </a:cubicBezTo>
                    <a:cubicBezTo>
                      <a:pt x="47" y="28"/>
                      <a:pt x="47" y="32"/>
                      <a:pt x="46" y="33"/>
                    </a:cubicBezTo>
                    <a:cubicBezTo>
                      <a:pt x="45" y="34"/>
                      <a:pt x="44" y="36"/>
                      <a:pt x="44" y="37"/>
                    </a:cubicBezTo>
                    <a:cubicBezTo>
                      <a:pt x="44" y="38"/>
                      <a:pt x="44" y="40"/>
                      <a:pt x="43" y="40"/>
                    </a:cubicBezTo>
                    <a:cubicBezTo>
                      <a:pt x="42" y="40"/>
                      <a:pt x="42" y="40"/>
                      <a:pt x="41" y="42"/>
                    </a:cubicBezTo>
                    <a:cubicBezTo>
                      <a:pt x="40" y="43"/>
                      <a:pt x="41" y="44"/>
                      <a:pt x="39" y="44"/>
                    </a:cubicBezTo>
                    <a:cubicBezTo>
                      <a:pt x="38" y="44"/>
                      <a:pt x="36" y="46"/>
                      <a:pt x="36" y="47"/>
                    </a:cubicBezTo>
                    <a:cubicBezTo>
                      <a:pt x="35" y="47"/>
                      <a:pt x="35" y="48"/>
                      <a:pt x="33" y="49"/>
                    </a:cubicBezTo>
                    <a:cubicBezTo>
                      <a:pt x="31" y="49"/>
                      <a:pt x="31" y="48"/>
                      <a:pt x="31" y="47"/>
                    </a:cubicBezTo>
                    <a:cubicBezTo>
                      <a:pt x="31" y="45"/>
                      <a:pt x="27" y="47"/>
                      <a:pt x="26" y="47"/>
                    </a:cubicBezTo>
                    <a:cubicBezTo>
                      <a:pt x="25" y="48"/>
                      <a:pt x="25" y="49"/>
                      <a:pt x="23" y="49"/>
                    </a:cubicBezTo>
                    <a:cubicBezTo>
                      <a:pt x="21" y="49"/>
                      <a:pt x="21" y="50"/>
                      <a:pt x="21" y="51"/>
                    </a:cubicBezTo>
                    <a:cubicBezTo>
                      <a:pt x="21" y="52"/>
                      <a:pt x="21" y="52"/>
                      <a:pt x="19" y="52"/>
                    </a:cubicBezTo>
                    <a:cubicBezTo>
                      <a:pt x="18" y="52"/>
                      <a:pt x="16" y="56"/>
                      <a:pt x="16" y="57"/>
                    </a:cubicBezTo>
                    <a:cubicBezTo>
                      <a:pt x="16" y="59"/>
                      <a:pt x="18" y="58"/>
                      <a:pt x="19" y="58"/>
                    </a:cubicBezTo>
                    <a:cubicBezTo>
                      <a:pt x="20" y="58"/>
                      <a:pt x="19" y="60"/>
                      <a:pt x="19" y="61"/>
                    </a:cubicBezTo>
                    <a:cubicBezTo>
                      <a:pt x="19" y="62"/>
                      <a:pt x="20" y="63"/>
                      <a:pt x="21" y="64"/>
                    </a:cubicBezTo>
                    <a:cubicBezTo>
                      <a:pt x="22" y="65"/>
                      <a:pt x="24" y="68"/>
                      <a:pt x="26" y="69"/>
                    </a:cubicBezTo>
                    <a:cubicBezTo>
                      <a:pt x="27" y="70"/>
                      <a:pt x="28" y="69"/>
                      <a:pt x="29" y="69"/>
                    </a:cubicBezTo>
                    <a:cubicBezTo>
                      <a:pt x="30" y="69"/>
                      <a:pt x="31" y="71"/>
                      <a:pt x="32" y="73"/>
                    </a:cubicBezTo>
                    <a:cubicBezTo>
                      <a:pt x="32" y="75"/>
                      <a:pt x="33" y="76"/>
                      <a:pt x="34" y="77"/>
                    </a:cubicBezTo>
                    <a:cubicBezTo>
                      <a:pt x="35" y="78"/>
                      <a:pt x="34" y="78"/>
                      <a:pt x="33" y="79"/>
                    </a:cubicBezTo>
                    <a:cubicBezTo>
                      <a:pt x="32" y="79"/>
                      <a:pt x="30" y="81"/>
                      <a:pt x="29" y="82"/>
                    </a:cubicBezTo>
                    <a:cubicBezTo>
                      <a:pt x="29" y="83"/>
                      <a:pt x="29" y="84"/>
                      <a:pt x="28" y="85"/>
                    </a:cubicBezTo>
                    <a:cubicBezTo>
                      <a:pt x="27" y="86"/>
                      <a:pt x="29" y="87"/>
                      <a:pt x="28" y="88"/>
                    </a:cubicBezTo>
                    <a:cubicBezTo>
                      <a:pt x="27" y="90"/>
                      <a:pt x="24" y="88"/>
                      <a:pt x="23" y="87"/>
                    </a:cubicBezTo>
                    <a:cubicBezTo>
                      <a:pt x="23" y="87"/>
                      <a:pt x="21" y="89"/>
                      <a:pt x="21" y="90"/>
                    </a:cubicBezTo>
                    <a:cubicBezTo>
                      <a:pt x="21" y="91"/>
                      <a:pt x="18" y="92"/>
                      <a:pt x="16" y="92"/>
                    </a:cubicBezTo>
                    <a:cubicBezTo>
                      <a:pt x="15" y="92"/>
                      <a:pt x="13" y="93"/>
                      <a:pt x="12" y="93"/>
                    </a:cubicBezTo>
                    <a:cubicBezTo>
                      <a:pt x="11" y="94"/>
                      <a:pt x="11" y="94"/>
                      <a:pt x="10" y="95"/>
                    </a:cubicBezTo>
                    <a:cubicBezTo>
                      <a:pt x="10" y="95"/>
                      <a:pt x="9" y="95"/>
                      <a:pt x="8" y="96"/>
                    </a:cubicBezTo>
                    <a:cubicBezTo>
                      <a:pt x="7" y="97"/>
                      <a:pt x="6" y="98"/>
                      <a:pt x="5" y="99"/>
                    </a:cubicBezTo>
                    <a:cubicBezTo>
                      <a:pt x="4" y="101"/>
                      <a:pt x="3" y="102"/>
                      <a:pt x="2" y="102"/>
                    </a:cubicBezTo>
                    <a:cubicBezTo>
                      <a:pt x="1" y="103"/>
                      <a:pt x="0" y="107"/>
                      <a:pt x="0" y="107"/>
                    </a:cubicBezTo>
                    <a:cubicBezTo>
                      <a:pt x="0" y="108"/>
                      <a:pt x="0" y="108"/>
                      <a:pt x="0" y="108"/>
                    </a:cubicBezTo>
                    <a:cubicBezTo>
                      <a:pt x="0" y="109"/>
                      <a:pt x="1" y="109"/>
                      <a:pt x="1" y="109"/>
                    </a:cubicBezTo>
                    <a:cubicBezTo>
                      <a:pt x="2" y="109"/>
                      <a:pt x="2" y="109"/>
                      <a:pt x="3" y="110"/>
                    </a:cubicBezTo>
                    <a:cubicBezTo>
                      <a:pt x="4" y="111"/>
                      <a:pt x="6" y="112"/>
                      <a:pt x="7" y="113"/>
                    </a:cubicBezTo>
                    <a:cubicBezTo>
                      <a:pt x="8" y="113"/>
                      <a:pt x="8" y="114"/>
                      <a:pt x="8" y="115"/>
                    </a:cubicBezTo>
                    <a:cubicBezTo>
                      <a:pt x="8" y="115"/>
                      <a:pt x="8" y="117"/>
                      <a:pt x="8" y="118"/>
                    </a:cubicBezTo>
                    <a:cubicBezTo>
                      <a:pt x="8" y="119"/>
                      <a:pt x="10" y="120"/>
                      <a:pt x="11" y="120"/>
                    </a:cubicBezTo>
                    <a:cubicBezTo>
                      <a:pt x="11" y="121"/>
                      <a:pt x="12" y="121"/>
                      <a:pt x="12" y="122"/>
                    </a:cubicBezTo>
                    <a:cubicBezTo>
                      <a:pt x="11" y="122"/>
                      <a:pt x="10" y="123"/>
                      <a:pt x="9" y="123"/>
                    </a:cubicBezTo>
                    <a:cubicBezTo>
                      <a:pt x="7" y="124"/>
                      <a:pt x="7" y="124"/>
                      <a:pt x="7" y="123"/>
                    </a:cubicBezTo>
                    <a:cubicBezTo>
                      <a:pt x="6" y="123"/>
                      <a:pt x="6" y="123"/>
                      <a:pt x="5" y="124"/>
                    </a:cubicBezTo>
                    <a:cubicBezTo>
                      <a:pt x="5" y="124"/>
                      <a:pt x="4" y="124"/>
                      <a:pt x="3" y="125"/>
                    </a:cubicBezTo>
                    <a:cubicBezTo>
                      <a:pt x="2" y="125"/>
                      <a:pt x="3" y="126"/>
                      <a:pt x="3" y="127"/>
                    </a:cubicBezTo>
                    <a:cubicBezTo>
                      <a:pt x="4" y="128"/>
                      <a:pt x="6" y="128"/>
                      <a:pt x="7" y="128"/>
                    </a:cubicBezTo>
                    <a:cubicBezTo>
                      <a:pt x="8" y="128"/>
                      <a:pt x="7" y="130"/>
                      <a:pt x="8" y="131"/>
                    </a:cubicBezTo>
                    <a:cubicBezTo>
                      <a:pt x="8" y="132"/>
                      <a:pt x="8" y="133"/>
                      <a:pt x="8" y="134"/>
                    </a:cubicBezTo>
                    <a:cubicBezTo>
                      <a:pt x="8" y="135"/>
                      <a:pt x="7" y="136"/>
                      <a:pt x="8" y="136"/>
                    </a:cubicBezTo>
                    <a:cubicBezTo>
                      <a:pt x="9" y="136"/>
                      <a:pt x="10" y="136"/>
                      <a:pt x="10" y="137"/>
                    </a:cubicBezTo>
                    <a:cubicBezTo>
                      <a:pt x="11" y="137"/>
                      <a:pt x="10" y="140"/>
                      <a:pt x="10" y="141"/>
                    </a:cubicBezTo>
                    <a:cubicBezTo>
                      <a:pt x="11" y="142"/>
                      <a:pt x="11" y="141"/>
                      <a:pt x="11" y="139"/>
                    </a:cubicBezTo>
                    <a:cubicBezTo>
                      <a:pt x="12" y="138"/>
                      <a:pt x="13" y="139"/>
                      <a:pt x="14" y="140"/>
                    </a:cubicBezTo>
                    <a:cubicBezTo>
                      <a:pt x="14" y="140"/>
                      <a:pt x="15" y="140"/>
                      <a:pt x="16" y="140"/>
                    </a:cubicBezTo>
                    <a:cubicBezTo>
                      <a:pt x="17" y="139"/>
                      <a:pt x="18" y="139"/>
                      <a:pt x="20" y="139"/>
                    </a:cubicBezTo>
                    <a:cubicBezTo>
                      <a:pt x="21" y="139"/>
                      <a:pt x="21" y="138"/>
                      <a:pt x="22" y="139"/>
                    </a:cubicBezTo>
                    <a:cubicBezTo>
                      <a:pt x="23" y="139"/>
                      <a:pt x="23" y="140"/>
                      <a:pt x="23" y="141"/>
                    </a:cubicBezTo>
                    <a:cubicBezTo>
                      <a:pt x="23" y="142"/>
                      <a:pt x="25" y="143"/>
                      <a:pt x="25" y="143"/>
                    </a:cubicBezTo>
                    <a:cubicBezTo>
                      <a:pt x="26" y="144"/>
                      <a:pt x="26" y="144"/>
                      <a:pt x="27" y="145"/>
                    </a:cubicBezTo>
                    <a:cubicBezTo>
                      <a:pt x="27" y="146"/>
                      <a:pt x="28" y="146"/>
                      <a:pt x="29" y="146"/>
                    </a:cubicBezTo>
                    <a:cubicBezTo>
                      <a:pt x="31" y="146"/>
                      <a:pt x="31" y="146"/>
                      <a:pt x="32" y="146"/>
                    </a:cubicBezTo>
                    <a:cubicBezTo>
                      <a:pt x="33" y="146"/>
                      <a:pt x="33" y="146"/>
                      <a:pt x="32" y="145"/>
                    </a:cubicBezTo>
                    <a:cubicBezTo>
                      <a:pt x="32" y="144"/>
                      <a:pt x="32" y="143"/>
                      <a:pt x="33" y="142"/>
                    </a:cubicBezTo>
                    <a:cubicBezTo>
                      <a:pt x="35" y="141"/>
                      <a:pt x="35" y="142"/>
                      <a:pt x="36" y="142"/>
                    </a:cubicBezTo>
                    <a:cubicBezTo>
                      <a:pt x="37" y="142"/>
                      <a:pt x="37" y="140"/>
                      <a:pt x="38" y="140"/>
                    </a:cubicBezTo>
                    <a:cubicBezTo>
                      <a:pt x="38" y="140"/>
                      <a:pt x="38" y="139"/>
                      <a:pt x="38" y="138"/>
                    </a:cubicBezTo>
                    <a:cubicBezTo>
                      <a:pt x="38" y="136"/>
                      <a:pt x="39" y="138"/>
                      <a:pt x="40" y="139"/>
                    </a:cubicBezTo>
                    <a:cubicBezTo>
                      <a:pt x="41" y="140"/>
                      <a:pt x="41" y="140"/>
                      <a:pt x="42" y="140"/>
                    </a:cubicBezTo>
                    <a:cubicBezTo>
                      <a:pt x="42" y="140"/>
                      <a:pt x="42" y="138"/>
                      <a:pt x="42" y="137"/>
                    </a:cubicBezTo>
                    <a:cubicBezTo>
                      <a:pt x="42" y="136"/>
                      <a:pt x="43" y="137"/>
                      <a:pt x="43" y="137"/>
                    </a:cubicBezTo>
                    <a:cubicBezTo>
                      <a:pt x="44" y="138"/>
                      <a:pt x="44" y="138"/>
                      <a:pt x="45" y="138"/>
                    </a:cubicBezTo>
                    <a:cubicBezTo>
                      <a:pt x="46" y="138"/>
                      <a:pt x="46" y="139"/>
                      <a:pt x="48" y="138"/>
                    </a:cubicBezTo>
                    <a:cubicBezTo>
                      <a:pt x="49" y="138"/>
                      <a:pt x="49" y="138"/>
                      <a:pt x="50" y="138"/>
                    </a:cubicBezTo>
                    <a:cubicBezTo>
                      <a:pt x="51" y="137"/>
                      <a:pt x="51" y="137"/>
                      <a:pt x="51" y="138"/>
                    </a:cubicBezTo>
                    <a:cubicBezTo>
                      <a:pt x="52" y="139"/>
                      <a:pt x="52" y="138"/>
                      <a:pt x="53" y="138"/>
                    </a:cubicBezTo>
                    <a:cubicBezTo>
                      <a:pt x="54" y="138"/>
                      <a:pt x="54" y="137"/>
                      <a:pt x="55" y="137"/>
                    </a:cubicBezTo>
                    <a:cubicBezTo>
                      <a:pt x="56" y="136"/>
                      <a:pt x="56" y="136"/>
                      <a:pt x="57" y="136"/>
                    </a:cubicBezTo>
                    <a:cubicBezTo>
                      <a:pt x="58" y="136"/>
                      <a:pt x="60" y="137"/>
                      <a:pt x="60" y="137"/>
                    </a:cubicBezTo>
                    <a:cubicBezTo>
                      <a:pt x="60" y="138"/>
                      <a:pt x="60" y="138"/>
                      <a:pt x="60" y="138"/>
                    </a:cubicBezTo>
                    <a:cubicBezTo>
                      <a:pt x="61" y="138"/>
                      <a:pt x="61" y="139"/>
                      <a:pt x="61" y="139"/>
                    </a:cubicBezTo>
                    <a:cubicBezTo>
                      <a:pt x="61" y="140"/>
                      <a:pt x="61" y="142"/>
                      <a:pt x="63" y="143"/>
                    </a:cubicBezTo>
                    <a:cubicBezTo>
                      <a:pt x="65" y="144"/>
                      <a:pt x="67" y="144"/>
                      <a:pt x="67" y="145"/>
                    </a:cubicBezTo>
                    <a:cubicBezTo>
                      <a:pt x="68" y="146"/>
                      <a:pt x="69" y="147"/>
                      <a:pt x="71" y="146"/>
                    </a:cubicBezTo>
                    <a:cubicBezTo>
                      <a:pt x="73" y="146"/>
                      <a:pt x="74" y="146"/>
                      <a:pt x="75" y="147"/>
                    </a:cubicBezTo>
                    <a:cubicBezTo>
                      <a:pt x="75" y="147"/>
                      <a:pt x="76" y="147"/>
                      <a:pt x="77" y="146"/>
                    </a:cubicBezTo>
                    <a:cubicBezTo>
                      <a:pt x="77" y="146"/>
                      <a:pt x="77" y="146"/>
                      <a:pt x="77" y="146"/>
                    </a:cubicBezTo>
                    <a:cubicBezTo>
                      <a:pt x="77" y="146"/>
                      <a:pt x="77" y="145"/>
                      <a:pt x="76" y="144"/>
                    </a:cubicBezTo>
                    <a:cubicBezTo>
                      <a:pt x="76" y="143"/>
                      <a:pt x="74" y="143"/>
                      <a:pt x="74" y="143"/>
                    </a:cubicBezTo>
                    <a:cubicBezTo>
                      <a:pt x="73" y="143"/>
                      <a:pt x="73" y="141"/>
                      <a:pt x="73" y="141"/>
                    </a:cubicBezTo>
                    <a:cubicBezTo>
                      <a:pt x="72" y="140"/>
                      <a:pt x="72" y="140"/>
                      <a:pt x="73" y="140"/>
                    </a:cubicBezTo>
                    <a:cubicBezTo>
                      <a:pt x="74" y="140"/>
                      <a:pt x="74" y="141"/>
                      <a:pt x="74" y="141"/>
                    </a:cubicBezTo>
                    <a:cubicBezTo>
                      <a:pt x="75" y="141"/>
                      <a:pt x="75" y="141"/>
                      <a:pt x="75" y="140"/>
                    </a:cubicBezTo>
                    <a:cubicBezTo>
                      <a:pt x="74" y="139"/>
                      <a:pt x="76" y="139"/>
                      <a:pt x="77" y="139"/>
                    </a:cubicBezTo>
                    <a:cubicBezTo>
                      <a:pt x="77" y="138"/>
                      <a:pt x="77" y="138"/>
                      <a:pt x="77" y="137"/>
                    </a:cubicBezTo>
                    <a:cubicBezTo>
                      <a:pt x="77" y="136"/>
                      <a:pt x="78" y="137"/>
                      <a:pt x="78" y="137"/>
                    </a:cubicBezTo>
                    <a:cubicBezTo>
                      <a:pt x="79" y="137"/>
                      <a:pt x="79" y="136"/>
                      <a:pt x="79" y="135"/>
                    </a:cubicBezTo>
                    <a:cubicBezTo>
                      <a:pt x="79" y="135"/>
                      <a:pt x="80" y="133"/>
                      <a:pt x="81" y="133"/>
                    </a:cubicBezTo>
                    <a:cubicBezTo>
                      <a:pt x="81" y="132"/>
                      <a:pt x="82" y="131"/>
                      <a:pt x="83" y="131"/>
                    </a:cubicBezTo>
                    <a:cubicBezTo>
                      <a:pt x="83" y="131"/>
                      <a:pt x="83" y="130"/>
                      <a:pt x="83" y="130"/>
                    </a:cubicBezTo>
                    <a:cubicBezTo>
                      <a:pt x="84" y="130"/>
                      <a:pt x="85" y="129"/>
                      <a:pt x="86" y="129"/>
                    </a:cubicBezTo>
                    <a:cubicBezTo>
                      <a:pt x="86" y="130"/>
                      <a:pt x="86" y="130"/>
                      <a:pt x="87" y="131"/>
                    </a:cubicBezTo>
                    <a:cubicBezTo>
                      <a:pt x="88" y="131"/>
                      <a:pt x="90" y="130"/>
                      <a:pt x="90" y="130"/>
                    </a:cubicBezTo>
                    <a:cubicBezTo>
                      <a:pt x="91" y="130"/>
                      <a:pt x="91" y="131"/>
                      <a:pt x="92" y="131"/>
                    </a:cubicBezTo>
                    <a:cubicBezTo>
                      <a:pt x="93" y="132"/>
                      <a:pt x="93" y="131"/>
                      <a:pt x="93" y="131"/>
                    </a:cubicBezTo>
                    <a:cubicBezTo>
                      <a:pt x="94" y="131"/>
                      <a:pt x="94" y="131"/>
                      <a:pt x="94" y="130"/>
                    </a:cubicBezTo>
                    <a:cubicBezTo>
                      <a:pt x="93" y="130"/>
                      <a:pt x="93" y="130"/>
                      <a:pt x="92" y="129"/>
                    </a:cubicBezTo>
                    <a:cubicBezTo>
                      <a:pt x="91" y="129"/>
                      <a:pt x="93" y="129"/>
                      <a:pt x="94" y="129"/>
                    </a:cubicBezTo>
                    <a:cubicBezTo>
                      <a:pt x="94" y="128"/>
                      <a:pt x="94" y="128"/>
                      <a:pt x="95" y="128"/>
                    </a:cubicBezTo>
                    <a:cubicBezTo>
                      <a:pt x="96" y="128"/>
                      <a:pt x="96" y="129"/>
                      <a:pt x="97" y="129"/>
                    </a:cubicBezTo>
                    <a:cubicBezTo>
                      <a:pt x="98" y="130"/>
                      <a:pt x="97" y="130"/>
                      <a:pt x="98" y="130"/>
                    </a:cubicBezTo>
                    <a:cubicBezTo>
                      <a:pt x="99" y="130"/>
                      <a:pt x="99" y="129"/>
                      <a:pt x="99" y="128"/>
                    </a:cubicBezTo>
                    <a:cubicBezTo>
                      <a:pt x="99" y="128"/>
                      <a:pt x="100" y="128"/>
                      <a:pt x="101" y="128"/>
                    </a:cubicBezTo>
                    <a:cubicBezTo>
                      <a:pt x="101" y="127"/>
                      <a:pt x="101" y="127"/>
                      <a:pt x="100" y="127"/>
                    </a:cubicBezTo>
                    <a:cubicBezTo>
                      <a:pt x="100" y="126"/>
                      <a:pt x="101" y="125"/>
                      <a:pt x="101" y="125"/>
                    </a:cubicBezTo>
                    <a:cubicBezTo>
                      <a:pt x="102" y="124"/>
                      <a:pt x="101" y="123"/>
                      <a:pt x="102" y="123"/>
                    </a:cubicBezTo>
                    <a:cubicBezTo>
                      <a:pt x="102" y="123"/>
                      <a:pt x="103" y="123"/>
                      <a:pt x="104" y="122"/>
                    </a:cubicBezTo>
                    <a:cubicBezTo>
                      <a:pt x="106" y="122"/>
                      <a:pt x="105" y="121"/>
                      <a:pt x="105" y="121"/>
                    </a:cubicBezTo>
                    <a:cubicBezTo>
                      <a:pt x="105" y="121"/>
                      <a:pt x="105" y="121"/>
                      <a:pt x="105" y="121"/>
                    </a:cubicBezTo>
                    <a:cubicBezTo>
                      <a:pt x="105" y="121"/>
                      <a:pt x="104" y="121"/>
                      <a:pt x="104" y="121"/>
                    </a:cubicBezTo>
                    <a:cubicBezTo>
                      <a:pt x="104" y="120"/>
                      <a:pt x="103" y="118"/>
                      <a:pt x="104" y="117"/>
                    </a:cubicBezTo>
                    <a:cubicBezTo>
                      <a:pt x="105" y="117"/>
                      <a:pt x="105" y="117"/>
                      <a:pt x="105" y="116"/>
                    </a:cubicBezTo>
                    <a:cubicBezTo>
                      <a:pt x="104" y="115"/>
                      <a:pt x="103" y="115"/>
                      <a:pt x="104" y="114"/>
                    </a:cubicBezTo>
                    <a:cubicBezTo>
                      <a:pt x="105" y="113"/>
                      <a:pt x="104" y="112"/>
                      <a:pt x="105" y="112"/>
                    </a:cubicBezTo>
                    <a:cubicBezTo>
                      <a:pt x="106" y="112"/>
                      <a:pt x="107" y="112"/>
                      <a:pt x="107" y="111"/>
                    </a:cubicBezTo>
                    <a:cubicBezTo>
                      <a:pt x="106" y="111"/>
                      <a:pt x="105" y="110"/>
                      <a:pt x="105" y="109"/>
                    </a:cubicBezTo>
                    <a:cubicBezTo>
                      <a:pt x="105" y="108"/>
                      <a:pt x="105" y="108"/>
                      <a:pt x="105" y="108"/>
                    </a:cubicBezTo>
                    <a:cubicBezTo>
                      <a:pt x="103" y="108"/>
                      <a:pt x="101" y="107"/>
                      <a:pt x="99" y="106"/>
                    </a:cubicBezTo>
                    <a:cubicBezTo>
                      <a:pt x="96" y="105"/>
                      <a:pt x="95" y="104"/>
                      <a:pt x="94" y="103"/>
                    </a:cubicBezTo>
                    <a:cubicBezTo>
                      <a:pt x="94" y="102"/>
                      <a:pt x="93" y="98"/>
                      <a:pt x="93" y="96"/>
                    </a:cubicBezTo>
                    <a:cubicBezTo>
                      <a:pt x="93" y="96"/>
                      <a:pt x="92" y="94"/>
                      <a:pt x="92" y="93"/>
                    </a:cubicBezTo>
                    <a:cubicBezTo>
                      <a:pt x="92" y="92"/>
                      <a:pt x="92" y="92"/>
                      <a:pt x="92" y="92"/>
                    </a:cubicBezTo>
                    <a:cubicBezTo>
                      <a:pt x="92" y="92"/>
                      <a:pt x="92" y="91"/>
                      <a:pt x="93" y="91"/>
                    </a:cubicBezTo>
                    <a:cubicBezTo>
                      <a:pt x="94" y="91"/>
                      <a:pt x="95" y="91"/>
                      <a:pt x="95" y="91"/>
                    </a:cubicBezTo>
                    <a:cubicBezTo>
                      <a:pt x="95" y="90"/>
                      <a:pt x="96" y="89"/>
                      <a:pt x="96" y="89"/>
                    </a:cubicBezTo>
                    <a:cubicBezTo>
                      <a:pt x="97" y="89"/>
                      <a:pt x="98" y="90"/>
                      <a:pt x="99" y="90"/>
                    </a:cubicBezTo>
                    <a:cubicBezTo>
                      <a:pt x="99" y="89"/>
                      <a:pt x="100" y="89"/>
                      <a:pt x="101" y="88"/>
                    </a:cubicBezTo>
                    <a:cubicBezTo>
                      <a:pt x="102" y="88"/>
                      <a:pt x="105" y="87"/>
                      <a:pt x="105" y="88"/>
                    </a:cubicBezTo>
                    <a:cubicBezTo>
                      <a:pt x="105" y="89"/>
                      <a:pt x="106" y="89"/>
                      <a:pt x="107" y="89"/>
                    </a:cubicBezTo>
                    <a:cubicBezTo>
                      <a:pt x="108" y="89"/>
                      <a:pt x="109" y="89"/>
                      <a:pt x="109" y="89"/>
                    </a:cubicBezTo>
                    <a:cubicBezTo>
                      <a:pt x="110" y="88"/>
                      <a:pt x="111" y="86"/>
                      <a:pt x="112" y="85"/>
                    </a:cubicBezTo>
                    <a:cubicBezTo>
                      <a:pt x="113" y="85"/>
                      <a:pt x="113" y="84"/>
                      <a:pt x="115" y="85"/>
                    </a:cubicBezTo>
                    <a:cubicBezTo>
                      <a:pt x="116" y="85"/>
                      <a:pt x="117" y="85"/>
                      <a:pt x="117" y="85"/>
                    </a:cubicBezTo>
                    <a:cubicBezTo>
                      <a:pt x="118" y="84"/>
                      <a:pt x="117" y="84"/>
                      <a:pt x="118" y="84"/>
                    </a:cubicBezTo>
                    <a:cubicBezTo>
                      <a:pt x="119" y="84"/>
                      <a:pt x="119" y="83"/>
                      <a:pt x="120" y="83"/>
                    </a:cubicBezTo>
                    <a:cubicBezTo>
                      <a:pt x="120" y="84"/>
                      <a:pt x="121" y="83"/>
                      <a:pt x="121" y="83"/>
                    </a:cubicBezTo>
                    <a:close/>
                  </a:path>
                </a:pathLst>
              </a:custGeom>
              <a:grpFill/>
              <a:ln w="6350">
                <a:noFill/>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GB" sz="1600" b="0" i="0" u="none" strike="noStrike" kern="0" cap="none" spc="0" normalizeH="0" baseline="0" noProof="0">
                  <a:ln>
                    <a:noFill/>
                  </a:ln>
                  <a:solidFill>
                    <a:srgbClr val="5C5C5C"/>
                  </a:solidFill>
                  <a:effectLst/>
                  <a:uLnTx/>
                  <a:uFillTx/>
                  <a:cs typeface="+mn-ea"/>
                  <a:sym typeface="+mn-lt"/>
                </a:endParaRPr>
              </a:p>
            </p:txBody>
          </p:sp>
          <p:sp>
            <p:nvSpPr>
              <p:cNvPr id="74" name="任意多边形 72">
                <a:extLst>
                  <a:ext uri="{FF2B5EF4-FFF2-40B4-BE49-F238E27FC236}">
                    <a16:creationId xmlns:a16="http://schemas.microsoft.com/office/drawing/2014/main" id="{7A4266E7-405D-E9F5-7E36-6F93FE16CB6E}"/>
                  </a:ext>
                </a:extLst>
              </p:cNvPr>
              <p:cNvSpPr/>
              <p:nvPr/>
            </p:nvSpPr>
            <p:spPr bwMode="auto">
              <a:xfrm>
                <a:off x="3117940" y="2970419"/>
                <a:ext cx="83449" cy="137788"/>
              </a:xfrm>
              <a:custGeom>
                <a:avLst/>
                <a:gdLst>
                  <a:gd name="T0" fmla="*/ 80 w 93"/>
                  <a:gd name="T1" fmla="*/ 89 h 153"/>
                  <a:gd name="T2" fmla="*/ 75 w 93"/>
                  <a:gd name="T3" fmla="*/ 108 h 153"/>
                  <a:gd name="T4" fmla="*/ 72 w 93"/>
                  <a:gd name="T5" fmla="*/ 111 h 153"/>
                  <a:gd name="T6" fmla="*/ 65 w 93"/>
                  <a:gd name="T7" fmla="*/ 145 h 153"/>
                  <a:gd name="T8" fmla="*/ 63 w 93"/>
                  <a:gd name="T9" fmla="*/ 145 h 153"/>
                  <a:gd name="T10" fmla="*/ 53 w 93"/>
                  <a:gd name="T11" fmla="*/ 150 h 153"/>
                  <a:gd name="T12" fmla="*/ 47 w 93"/>
                  <a:gd name="T13" fmla="*/ 151 h 153"/>
                  <a:gd name="T14" fmla="*/ 42 w 93"/>
                  <a:gd name="T15" fmla="*/ 147 h 153"/>
                  <a:gd name="T16" fmla="*/ 34 w 93"/>
                  <a:gd name="T17" fmla="*/ 151 h 153"/>
                  <a:gd name="T18" fmla="*/ 28 w 93"/>
                  <a:gd name="T19" fmla="*/ 143 h 153"/>
                  <a:gd name="T20" fmla="*/ 22 w 93"/>
                  <a:gd name="T21" fmla="*/ 144 h 153"/>
                  <a:gd name="T22" fmla="*/ 15 w 93"/>
                  <a:gd name="T23" fmla="*/ 140 h 153"/>
                  <a:gd name="T24" fmla="*/ 6 w 93"/>
                  <a:gd name="T25" fmla="*/ 137 h 153"/>
                  <a:gd name="T26" fmla="*/ 4 w 93"/>
                  <a:gd name="T27" fmla="*/ 128 h 153"/>
                  <a:gd name="T28" fmla="*/ 3 w 93"/>
                  <a:gd name="T29" fmla="*/ 119 h 153"/>
                  <a:gd name="T30" fmla="*/ 8 w 93"/>
                  <a:gd name="T31" fmla="*/ 113 h 153"/>
                  <a:gd name="T32" fmla="*/ 14 w 93"/>
                  <a:gd name="T33" fmla="*/ 106 h 153"/>
                  <a:gd name="T34" fmla="*/ 9 w 93"/>
                  <a:gd name="T35" fmla="*/ 98 h 153"/>
                  <a:gd name="T36" fmla="*/ 10 w 93"/>
                  <a:gd name="T37" fmla="*/ 89 h 153"/>
                  <a:gd name="T38" fmla="*/ 5 w 93"/>
                  <a:gd name="T39" fmla="*/ 84 h 153"/>
                  <a:gd name="T40" fmla="*/ 4 w 93"/>
                  <a:gd name="T41" fmla="*/ 77 h 153"/>
                  <a:gd name="T42" fmla="*/ 3 w 93"/>
                  <a:gd name="T43" fmla="*/ 70 h 153"/>
                  <a:gd name="T44" fmla="*/ 2 w 93"/>
                  <a:gd name="T45" fmla="*/ 63 h 153"/>
                  <a:gd name="T46" fmla="*/ 2 w 93"/>
                  <a:gd name="T47" fmla="*/ 61 h 153"/>
                  <a:gd name="T48" fmla="*/ 7 w 93"/>
                  <a:gd name="T49" fmla="*/ 55 h 153"/>
                  <a:gd name="T50" fmla="*/ 11 w 93"/>
                  <a:gd name="T51" fmla="*/ 56 h 153"/>
                  <a:gd name="T52" fmla="*/ 19 w 93"/>
                  <a:gd name="T53" fmla="*/ 58 h 153"/>
                  <a:gd name="T54" fmla="*/ 25 w 93"/>
                  <a:gd name="T55" fmla="*/ 52 h 153"/>
                  <a:gd name="T56" fmla="*/ 26 w 93"/>
                  <a:gd name="T57" fmla="*/ 44 h 153"/>
                  <a:gd name="T58" fmla="*/ 27 w 93"/>
                  <a:gd name="T59" fmla="*/ 39 h 153"/>
                  <a:gd name="T60" fmla="*/ 22 w 93"/>
                  <a:gd name="T61" fmla="*/ 35 h 153"/>
                  <a:gd name="T62" fmla="*/ 23 w 93"/>
                  <a:gd name="T63" fmla="*/ 24 h 153"/>
                  <a:gd name="T64" fmla="*/ 25 w 93"/>
                  <a:gd name="T65" fmla="*/ 14 h 153"/>
                  <a:gd name="T66" fmla="*/ 32 w 93"/>
                  <a:gd name="T67" fmla="*/ 10 h 153"/>
                  <a:gd name="T68" fmla="*/ 34 w 93"/>
                  <a:gd name="T69" fmla="*/ 5 h 153"/>
                  <a:gd name="T70" fmla="*/ 34 w 93"/>
                  <a:gd name="T71" fmla="*/ 2 h 153"/>
                  <a:gd name="T72" fmla="*/ 46 w 93"/>
                  <a:gd name="T73" fmla="*/ 3 h 153"/>
                  <a:gd name="T74" fmla="*/ 58 w 93"/>
                  <a:gd name="T75" fmla="*/ 12 h 153"/>
                  <a:gd name="T76" fmla="*/ 63 w 93"/>
                  <a:gd name="T77" fmla="*/ 17 h 153"/>
                  <a:gd name="T78" fmla="*/ 52 w 93"/>
                  <a:gd name="T79" fmla="*/ 23 h 153"/>
                  <a:gd name="T80" fmla="*/ 46 w 93"/>
                  <a:gd name="T81" fmla="*/ 31 h 153"/>
                  <a:gd name="T82" fmla="*/ 53 w 93"/>
                  <a:gd name="T83" fmla="*/ 43 h 153"/>
                  <a:gd name="T84" fmla="*/ 60 w 93"/>
                  <a:gd name="T85" fmla="*/ 53 h 153"/>
                  <a:gd name="T86" fmla="*/ 64 w 93"/>
                  <a:gd name="T87" fmla="*/ 58 h 153"/>
                  <a:gd name="T88" fmla="*/ 66 w 93"/>
                  <a:gd name="T89" fmla="*/ 56 h 153"/>
                  <a:gd name="T90" fmla="*/ 78 w 93"/>
                  <a:gd name="T91" fmla="*/ 56 h 153"/>
                  <a:gd name="T92" fmla="*/ 76 w 93"/>
                  <a:gd name="T93" fmla="*/ 68 h 153"/>
                  <a:gd name="T94" fmla="*/ 75 w 93"/>
                  <a:gd name="T95" fmla="*/ 74 h 153"/>
                  <a:gd name="T96" fmla="*/ 83 w 93"/>
                  <a:gd name="T97" fmla="*/ 78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93" h="153">
                    <a:moveTo>
                      <a:pt x="92" y="84"/>
                    </a:moveTo>
                    <a:cubicBezTo>
                      <a:pt x="93" y="85"/>
                      <a:pt x="93" y="85"/>
                      <a:pt x="93" y="85"/>
                    </a:cubicBezTo>
                    <a:cubicBezTo>
                      <a:pt x="91" y="85"/>
                      <a:pt x="90" y="85"/>
                      <a:pt x="89" y="85"/>
                    </a:cubicBezTo>
                    <a:cubicBezTo>
                      <a:pt x="87" y="86"/>
                      <a:pt x="82" y="88"/>
                      <a:pt x="80" y="89"/>
                    </a:cubicBezTo>
                    <a:cubicBezTo>
                      <a:pt x="78" y="91"/>
                      <a:pt x="75" y="94"/>
                      <a:pt x="74" y="96"/>
                    </a:cubicBezTo>
                    <a:cubicBezTo>
                      <a:pt x="73" y="98"/>
                      <a:pt x="72" y="98"/>
                      <a:pt x="71" y="99"/>
                    </a:cubicBezTo>
                    <a:cubicBezTo>
                      <a:pt x="70" y="99"/>
                      <a:pt x="71" y="101"/>
                      <a:pt x="72" y="103"/>
                    </a:cubicBezTo>
                    <a:cubicBezTo>
                      <a:pt x="74" y="105"/>
                      <a:pt x="74" y="107"/>
                      <a:pt x="75" y="108"/>
                    </a:cubicBezTo>
                    <a:cubicBezTo>
                      <a:pt x="76" y="109"/>
                      <a:pt x="75" y="110"/>
                      <a:pt x="74" y="110"/>
                    </a:cubicBezTo>
                    <a:cubicBezTo>
                      <a:pt x="73" y="110"/>
                      <a:pt x="71" y="108"/>
                      <a:pt x="71" y="108"/>
                    </a:cubicBezTo>
                    <a:cubicBezTo>
                      <a:pt x="70" y="108"/>
                      <a:pt x="69" y="108"/>
                      <a:pt x="69" y="109"/>
                    </a:cubicBezTo>
                    <a:cubicBezTo>
                      <a:pt x="69" y="110"/>
                      <a:pt x="71" y="110"/>
                      <a:pt x="72" y="111"/>
                    </a:cubicBezTo>
                    <a:cubicBezTo>
                      <a:pt x="72" y="111"/>
                      <a:pt x="72" y="113"/>
                      <a:pt x="70" y="115"/>
                    </a:cubicBezTo>
                    <a:cubicBezTo>
                      <a:pt x="69" y="116"/>
                      <a:pt x="66" y="124"/>
                      <a:pt x="65" y="126"/>
                    </a:cubicBezTo>
                    <a:cubicBezTo>
                      <a:pt x="65" y="129"/>
                      <a:pt x="64" y="134"/>
                      <a:pt x="63" y="137"/>
                    </a:cubicBezTo>
                    <a:cubicBezTo>
                      <a:pt x="63" y="140"/>
                      <a:pt x="64" y="142"/>
                      <a:pt x="65" y="145"/>
                    </a:cubicBezTo>
                    <a:cubicBezTo>
                      <a:pt x="65" y="145"/>
                      <a:pt x="65" y="145"/>
                      <a:pt x="65" y="145"/>
                    </a:cubicBezTo>
                    <a:cubicBezTo>
                      <a:pt x="65" y="145"/>
                      <a:pt x="65" y="145"/>
                      <a:pt x="64" y="145"/>
                    </a:cubicBezTo>
                    <a:cubicBezTo>
                      <a:pt x="64" y="145"/>
                      <a:pt x="64" y="145"/>
                      <a:pt x="64" y="146"/>
                    </a:cubicBezTo>
                    <a:cubicBezTo>
                      <a:pt x="63" y="146"/>
                      <a:pt x="63" y="146"/>
                      <a:pt x="63" y="145"/>
                    </a:cubicBezTo>
                    <a:cubicBezTo>
                      <a:pt x="62" y="145"/>
                      <a:pt x="62" y="145"/>
                      <a:pt x="60" y="145"/>
                    </a:cubicBezTo>
                    <a:cubicBezTo>
                      <a:pt x="59" y="145"/>
                      <a:pt x="58" y="146"/>
                      <a:pt x="57" y="146"/>
                    </a:cubicBezTo>
                    <a:cubicBezTo>
                      <a:pt x="56" y="147"/>
                      <a:pt x="55" y="148"/>
                      <a:pt x="54" y="148"/>
                    </a:cubicBezTo>
                    <a:cubicBezTo>
                      <a:pt x="54" y="149"/>
                      <a:pt x="54" y="150"/>
                      <a:pt x="53" y="150"/>
                    </a:cubicBezTo>
                    <a:cubicBezTo>
                      <a:pt x="53" y="151"/>
                      <a:pt x="52" y="150"/>
                      <a:pt x="52" y="150"/>
                    </a:cubicBezTo>
                    <a:cubicBezTo>
                      <a:pt x="51" y="149"/>
                      <a:pt x="51" y="151"/>
                      <a:pt x="51" y="151"/>
                    </a:cubicBezTo>
                    <a:cubicBezTo>
                      <a:pt x="51" y="152"/>
                      <a:pt x="49" y="152"/>
                      <a:pt x="49" y="152"/>
                    </a:cubicBezTo>
                    <a:cubicBezTo>
                      <a:pt x="48" y="152"/>
                      <a:pt x="48" y="152"/>
                      <a:pt x="47" y="151"/>
                    </a:cubicBezTo>
                    <a:cubicBezTo>
                      <a:pt x="47" y="151"/>
                      <a:pt x="46" y="152"/>
                      <a:pt x="45" y="152"/>
                    </a:cubicBezTo>
                    <a:cubicBezTo>
                      <a:pt x="44" y="153"/>
                      <a:pt x="44" y="152"/>
                      <a:pt x="43" y="152"/>
                    </a:cubicBezTo>
                    <a:cubicBezTo>
                      <a:pt x="43" y="151"/>
                      <a:pt x="43" y="150"/>
                      <a:pt x="44" y="149"/>
                    </a:cubicBezTo>
                    <a:cubicBezTo>
                      <a:pt x="44" y="147"/>
                      <a:pt x="43" y="147"/>
                      <a:pt x="42" y="147"/>
                    </a:cubicBezTo>
                    <a:cubicBezTo>
                      <a:pt x="41" y="147"/>
                      <a:pt x="42" y="145"/>
                      <a:pt x="41" y="145"/>
                    </a:cubicBezTo>
                    <a:cubicBezTo>
                      <a:pt x="41" y="145"/>
                      <a:pt x="41" y="146"/>
                      <a:pt x="40" y="147"/>
                    </a:cubicBezTo>
                    <a:cubicBezTo>
                      <a:pt x="39" y="148"/>
                      <a:pt x="38" y="148"/>
                      <a:pt x="37" y="148"/>
                    </a:cubicBezTo>
                    <a:cubicBezTo>
                      <a:pt x="36" y="149"/>
                      <a:pt x="35" y="151"/>
                      <a:pt x="34" y="151"/>
                    </a:cubicBezTo>
                    <a:cubicBezTo>
                      <a:pt x="33" y="151"/>
                      <a:pt x="33" y="151"/>
                      <a:pt x="32" y="150"/>
                    </a:cubicBezTo>
                    <a:cubicBezTo>
                      <a:pt x="31" y="149"/>
                      <a:pt x="30" y="148"/>
                      <a:pt x="30" y="147"/>
                    </a:cubicBezTo>
                    <a:cubicBezTo>
                      <a:pt x="29" y="146"/>
                      <a:pt x="30" y="144"/>
                      <a:pt x="30" y="144"/>
                    </a:cubicBezTo>
                    <a:cubicBezTo>
                      <a:pt x="30" y="143"/>
                      <a:pt x="29" y="143"/>
                      <a:pt x="28" y="143"/>
                    </a:cubicBezTo>
                    <a:cubicBezTo>
                      <a:pt x="27" y="142"/>
                      <a:pt x="28" y="141"/>
                      <a:pt x="27" y="141"/>
                    </a:cubicBezTo>
                    <a:cubicBezTo>
                      <a:pt x="27" y="141"/>
                      <a:pt x="26" y="142"/>
                      <a:pt x="26" y="143"/>
                    </a:cubicBezTo>
                    <a:cubicBezTo>
                      <a:pt x="25" y="143"/>
                      <a:pt x="25" y="143"/>
                      <a:pt x="24" y="143"/>
                    </a:cubicBezTo>
                    <a:cubicBezTo>
                      <a:pt x="23" y="143"/>
                      <a:pt x="23" y="143"/>
                      <a:pt x="22" y="144"/>
                    </a:cubicBezTo>
                    <a:cubicBezTo>
                      <a:pt x="21" y="144"/>
                      <a:pt x="20" y="144"/>
                      <a:pt x="19" y="144"/>
                    </a:cubicBezTo>
                    <a:cubicBezTo>
                      <a:pt x="19" y="144"/>
                      <a:pt x="18" y="145"/>
                      <a:pt x="17" y="145"/>
                    </a:cubicBezTo>
                    <a:cubicBezTo>
                      <a:pt x="16" y="145"/>
                      <a:pt x="16" y="144"/>
                      <a:pt x="16" y="143"/>
                    </a:cubicBezTo>
                    <a:cubicBezTo>
                      <a:pt x="16" y="143"/>
                      <a:pt x="16" y="140"/>
                      <a:pt x="15" y="140"/>
                    </a:cubicBezTo>
                    <a:cubicBezTo>
                      <a:pt x="15" y="139"/>
                      <a:pt x="14" y="140"/>
                      <a:pt x="13" y="140"/>
                    </a:cubicBezTo>
                    <a:cubicBezTo>
                      <a:pt x="13" y="140"/>
                      <a:pt x="11" y="140"/>
                      <a:pt x="10" y="141"/>
                    </a:cubicBezTo>
                    <a:cubicBezTo>
                      <a:pt x="9" y="141"/>
                      <a:pt x="8" y="141"/>
                      <a:pt x="8" y="140"/>
                    </a:cubicBezTo>
                    <a:cubicBezTo>
                      <a:pt x="7" y="139"/>
                      <a:pt x="7" y="138"/>
                      <a:pt x="6" y="137"/>
                    </a:cubicBezTo>
                    <a:cubicBezTo>
                      <a:pt x="6" y="136"/>
                      <a:pt x="6" y="135"/>
                      <a:pt x="6" y="134"/>
                    </a:cubicBezTo>
                    <a:cubicBezTo>
                      <a:pt x="6" y="133"/>
                      <a:pt x="6" y="131"/>
                      <a:pt x="6" y="131"/>
                    </a:cubicBezTo>
                    <a:cubicBezTo>
                      <a:pt x="4" y="131"/>
                      <a:pt x="4" y="131"/>
                      <a:pt x="4" y="131"/>
                    </a:cubicBezTo>
                    <a:cubicBezTo>
                      <a:pt x="4" y="128"/>
                      <a:pt x="4" y="128"/>
                      <a:pt x="4" y="128"/>
                    </a:cubicBezTo>
                    <a:cubicBezTo>
                      <a:pt x="3" y="127"/>
                      <a:pt x="3" y="127"/>
                      <a:pt x="3" y="127"/>
                    </a:cubicBezTo>
                    <a:cubicBezTo>
                      <a:pt x="3" y="127"/>
                      <a:pt x="2" y="127"/>
                      <a:pt x="2" y="125"/>
                    </a:cubicBezTo>
                    <a:cubicBezTo>
                      <a:pt x="1" y="124"/>
                      <a:pt x="3" y="123"/>
                      <a:pt x="3" y="122"/>
                    </a:cubicBezTo>
                    <a:cubicBezTo>
                      <a:pt x="3" y="120"/>
                      <a:pt x="3" y="120"/>
                      <a:pt x="3" y="119"/>
                    </a:cubicBezTo>
                    <a:cubicBezTo>
                      <a:pt x="4" y="118"/>
                      <a:pt x="4" y="118"/>
                      <a:pt x="4" y="117"/>
                    </a:cubicBezTo>
                    <a:cubicBezTo>
                      <a:pt x="4" y="116"/>
                      <a:pt x="4" y="115"/>
                      <a:pt x="4" y="114"/>
                    </a:cubicBezTo>
                    <a:cubicBezTo>
                      <a:pt x="3" y="113"/>
                      <a:pt x="5" y="113"/>
                      <a:pt x="5" y="113"/>
                    </a:cubicBezTo>
                    <a:cubicBezTo>
                      <a:pt x="6" y="113"/>
                      <a:pt x="7" y="112"/>
                      <a:pt x="8" y="113"/>
                    </a:cubicBezTo>
                    <a:cubicBezTo>
                      <a:pt x="9" y="113"/>
                      <a:pt x="9" y="113"/>
                      <a:pt x="10" y="112"/>
                    </a:cubicBezTo>
                    <a:cubicBezTo>
                      <a:pt x="12" y="112"/>
                      <a:pt x="11" y="112"/>
                      <a:pt x="12" y="111"/>
                    </a:cubicBezTo>
                    <a:cubicBezTo>
                      <a:pt x="12" y="110"/>
                      <a:pt x="13" y="110"/>
                      <a:pt x="13" y="109"/>
                    </a:cubicBezTo>
                    <a:cubicBezTo>
                      <a:pt x="14" y="107"/>
                      <a:pt x="14" y="107"/>
                      <a:pt x="14" y="106"/>
                    </a:cubicBezTo>
                    <a:cubicBezTo>
                      <a:pt x="15" y="105"/>
                      <a:pt x="15" y="105"/>
                      <a:pt x="14" y="104"/>
                    </a:cubicBezTo>
                    <a:cubicBezTo>
                      <a:pt x="14" y="102"/>
                      <a:pt x="13" y="103"/>
                      <a:pt x="12" y="103"/>
                    </a:cubicBezTo>
                    <a:cubicBezTo>
                      <a:pt x="10" y="102"/>
                      <a:pt x="10" y="103"/>
                      <a:pt x="10" y="102"/>
                    </a:cubicBezTo>
                    <a:cubicBezTo>
                      <a:pt x="10" y="101"/>
                      <a:pt x="10" y="99"/>
                      <a:pt x="9" y="98"/>
                    </a:cubicBezTo>
                    <a:cubicBezTo>
                      <a:pt x="9" y="97"/>
                      <a:pt x="10" y="97"/>
                      <a:pt x="11" y="96"/>
                    </a:cubicBezTo>
                    <a:cubicBezTo>
                      <a:pt x="11" y="96"/>
                      <a:pt x="11" y="95"/>
                      <a:pt x="10" y="94"/>
                    </a:cubicBezTo>
                    <a:cubicBezTo>
                      <a:pt x="10" y="93"/>
                      <a:pt x="9" y="92"/>
                      <a:pt x="9" y="91"/>
                    </a:cubicBezTo>
                    <a:cubicBezTo>
                      <a:pt x="9" y="90"/>
                      <a:pt x="9" y="90"/>
                      <a:pt x="10" y="89"/>
                    </a:cubicBezTo>
                    <a:cubicBezTo>
                      <a:pt x="10" y="89"/>
                      <a:pt x="10" y="87"/>
                      <a:pt x="10" y="86"/>
                    </a:cubicBezTo>
                    <a:cubicBezTo>
                      <a:pt x="9" y="85"/>
                      <a:pt x="9" y="85"/>
                      <a:pt x="8" y="85"/>
                    </a:cubicBezTo>
                    <a:cubicBezTo>
                      <a:pt x="8" y="86"/>
                      <a:pt x="7" y="86"/>
                      <a:pt x="6" y="86"/>
                    </a:cubicBezTo>
                    <a:cubicBezTo>
                      <a:pt x="5" y="86"/>
                      <a:pt x="5" y="85"/>
                      <a:pt x="5" y="84"/>
                    </a:cubicBezTo>
                    <a:cubicBezTo>
                      <a:pt x="5" y="83"/>
                      <a:pt x="5" y="82"/>
                      <a:pt x="5" y="81"/>
                    </a:cubicBezTo>
                    <a:cubicBezTo>
                      <a:pt x="5" y="80"/>
                      <a:pt x="6" y="79"/>
                      <a:pt x="7" y="79"/>
                    </a:cubicBezTo>
                    <a:cubicBezTo>
                      <a:pt x="8" y="78"/>
                      <a:pt x="7" y="77"/>
                      <a:pt x="6" y="77"/>
                    </a:cubicBezTo>
                    <a:cubicBezTo>
                      <a:pt x="6" y="77"/>
                      <a:pt x="5" y="77"/>
                      <a:pt x="4" y="77"/>
                    </a:cubicBezTo>
                    <a:cubicBezTo>
                      <a:pt x="3" y="77"/>
                      <a:pt x="2" y="77"/>
                      <a:pt x="2" y="76"/>
                    </a:cubicBezTo>
                    <a:cubicBezTo>
                      <a:pt x="1" y="75"/>
                      <a:pt x="2" y="75"/>
                      <a:pt x="3" y="74"/>
                    </a:cubicBezTo>
                    <a:cubicBezTo>
                      <a:pt x="4" y="73"/>
                      <a:pt x="3" y="72"/>
                      <a:pt x="3" y="71"/>
                    </a:cubicBezTo>
                    <a:cubicBezTo>
                      <a:pt x="3" y="70"/>
                      <a:pt x="3" y="70"/>
                      <a:pt x="3" y="70"/>
                    </a:cubicBezTo>
                    <a:cubicBezTo>
                      <a:pt x="2" y="70"/>
                      <a:pt x="1" y="69"/>
                      <a:pt x="1" y="68"/>
                    </a:cubicBezTo>
                    <a:cubicBezTo>
                      <a:pt x="0" y="68"/>
                      <a:pt x="1" y="67"/>
                      <a:pt x="1" y="66"/>
                    </a:cubicBezTo>
                    <a:cubicBezTo>
                      <a:pt x="2" y="65"/>
                      <a:pt x="1" y="65"/>
                      <a:pt x="1" y="64"/>
                    </a:cubicBezTo>
                    <a:cubicBezTo>
                      <a:pt x="0" y="64"/>
                      <a:pt x="2" y="63"/>
                      <a:pt x="2" y="63"/>
                    </a:cubicBezTo>
                    <a:cubicBezTo>
                      <a:pt x="2" y="63"/>
                      <a:pt x="1" y="62"/>
                      <a:pt x="1" y="62"/>
                    </a:cubicBezTo>
                    <a:cubicBezTo>
                      <a:pt x="1" y="62"/>
                      <a:pt x="1" y="62"/>
                      <a:pt x="1" y="62"/>
                    </a:cubicBezTo>
                    <a:cubicBezTo>
                      <a:pt x="2" y="62"/>
                      <a:pt x="2" y="62"/>
                      <a:pt x="3" y="62"/>
                    </a:cubicBezTo>
                    <a:cubicBezTo>
                      <a:pt x="3" y="61"/>
                      <a:pt x="3" y="61"/>
                      <a:pt x="2" y="61"/>
                    </a:cubicBezTo>
                    <a:cubicBezTo>
                      <a:pt x="2" y="60"/>
                      <a:pt x="3" y="59"/>
                      <a:pt x="3" y="59"/>
                    </a:cubicBezTo>
                    <a:cubicBezTo>
                      <a:pt x="4" y="58"/>
                      <a:pt x="3" y="57"/>
                      <a:pt x="4" y="57"/>
                    </a:cubicBezTo>
                    <a:cubicBezTo>
                      <a:pt x="4" y="57"/>
                      <a:pt x="5" y="57"/>
                      <a:pt x="6" y="56"/>
                    </a:cubicBezTo>
                    <a:cubicBezTo>
                      <a:pt x="8" y="56"/>
                      <a:pt x="7" y="55"/>
                      <a:pt x="7" y="55"/>
                    </a:cubicBezTo>
                    <a:cubicBezTo>
                      <a:pt x="7" y="55"/>
                      <a:pt x="8" y="54"/>
                      <a:pt x="8" y="53"/>
                    </a:cubicBezTo>
                    <a:cubicBezTo>
                      <a:pt x="8" y="52"/>
                      <a:pt x="9" y="53"/>
                      <a:pt x="9" y="53"/>
                    </a:cubicBezTo>
                    <a:cubicBezTo>
                      <a:pt x="10" y="53"/>
                      <a:pt x="10" y="53"/>
                      <a:pt x="10" y="53"/>
                    </a:cubicBezTo>
                    <a:cubicBezTo>
                      <a:pt x="10" y="54"/>
                      <a:pt x="10" y="55"/>
                      <a:pt x="11" y="56"/>
                    </a:cubicBezTo>
                    <a:cubicBezTo>
                      <a:pt x="11" y="57"/>
                      <a:pt x="12" y="58"/>
                      <a:pt x="13" y="58"/>
                    </a:cubicBezTo>
                    <a:cubicBezTo>
                      <a:pt x="13" y="58"/>
                      <a:pt x="13" y="58"/>
                      <a:pt x="13" y="58"/>
                    </a:cubicBezTo>
                    <a:cubicBezTo>
                      <a:pt x="15" y="58"/>
                      <a:pt x="14" y="57"/>
                      <a:pt x="16" y="57"/>
                    </a:cubicBezTo>
                    <a:cubicBezTo>
                      <a:pt x="17" y="57"/>
                      <a:pt x="17" y="57"/>
                      <a:pt x="19" y="58"/>
                    </a:cubicBezTo>
                    <a:cubicBezTo>
                      <a:pt x="20" y="58"/>
                      <a:pt x="21" y="58"/>
                      <a:pt x="22" y="59"/>
                    </a:cubicBezTo>
                    <a:cubicBezTo>
                      <a:pt x="24" y="60"/>
                      <a:pt x="24" y="58"/>
                      <a:pt x="25" y="57"/>
                    </a:cubicBezTo>
                    <a:cubicBezTo>
                      <a:pt x="26" y="57"/>
                      <a:pt x="26" y="57"/>
                      <a:pt x="25" y="56"/>
                    </a:cubicBezTo>
                    <a:cubicBezTo>
                      <a:pt x="24" y="54"/>
                      <a:pt x="25" y="53"/>
                      <a:pt x="25" y="52"/>
                    </a:cubicBezTo>
                    <a:cubicBezTo>
                      <a:pt x="25" y="50"/>
                      <a:pt x="25" y="51"/>
                      <a:pt x="24" y="50"/>
                    </a:cubicBezTo>
                    <a:cubicBezTo>
                      <a:pt x="24" y="49"/>
                      <a:pt x="24" y="48"/>
                      <a:pt x="24" y="47"/>
                    </a:cubicBezTo>
                    <a:cubicBezTo>
                      <a:pt x="24" y="47"/>
                      <a:pt x="25" y="47"/>
                      <a:pt x="26" y="46"/>
                    </a:cubicBezTo>
                    <a:cubicBezTo>
                      <a:pt x="27" y="46"/>
                      <a:pt x="26" y="45"/>
                      <a:pt x="26" y="44"/>
                    </a:cubicBezTo>
                    <a:cubicBezTo>
                      <a:pt x="25" y="44"/>
                      <a:pt x="25" y="43"/>
                      <a:pt x="24" y="43"/>
                    </a:cubicBezTo>
                    <a:cubicBezTo>
                      <a:pt x="24" y="42"/>
                      <a:pt x="23" y="43"/>
                      <a:pt x="23" y="42"/>
                    </a:cubicBezTo>
                    <a:cubicBezTo>
                      <a:pt x="23" y="42"/>
                      <a:pt x="23" y="40"/>
                      <a:pt x="24" y="40"/>
                    </a:cubicBezTo>
                    <a:cubicBezTo>
                      <a:pt x="25" y="40"/>
                      <a:pt x="25" y="39"/>
                      <a:pt x="27" y="39"/>
                    </a:cubicBezTo>
                    <a:cubicBezTo>
                      <a:pt x="28" y="39"/>
                      <a:pt x="28" y="39"/>
                      <a:pt x="29" y="39"/>
                    </a:cubicBezTo>
                    <a:cubicBezTo>
                      <a:pt x="30" y="39"/>
                      <a:pt x="29" y="37"/>
                      <a:pt x="29" y="37"/>
                    </a:cubicBezTo>
                    <a:cubicBezTo>
                      <a:pt x="28" y="36"/>
                      <a:pt x="27" y="37"/>
                      <a:pt x="25" y="37"/>
                    </a:cubicBezTo>
                    <a:cubicBezTo>
                      <a:pt x="24" y="37"/>
                      <a:pt x="22" y="35"/>
                      <a:pt x="22" y="35"/>
                    </a:cubicBezTo>
                    <a:cubicBezTo>
                      <a:pt x="22" y="34"/>
                      <a:pt x="21" y="33"/>
                      <a:pt x="21" y="33"/>
                    </a:cubicBezTo>
                    <a:cubicBezTo>
                      <a:pt x="20" y="32"/>
                      <a:pt x="21" y="31"/>
                      <a:pt x="21" y="30"/>
                    </a:cubicBezTo>
                    <a:cubicBezTo>
                      <a:pt x="21" y="29"/>
                      <a:pt x="22" y="29"/>
                      <a:pt x="22" y="28"/>
                    </a:cubicBezTo>
                    <a:cubicBezTo>
                      <a:pt x="23" y="27"/>
                      <a:pt x="23" y="25"/>
                      <a:pt x="23" y="24"/>
                    </a:cubicBezTo>
                    <a:cubicBezTo>
                      <a:pt x="23" y="23"/>
                      <a:pt x="22" y="20"/>
                      <a:pt x="22" y="20"/>
                    </a:cubicBezTo>
                    <a:cubicBezTo>
                      <a:pt x="21" y="19"/>
                      <a:pt x="23" y="18"/>
                      <a:pt x="24" y="18"/>
                    </a:cubicBezTo>
                    <a:cubicBezTo>
                      <a:pt x="25" y="18"/>
                      <a:pt x="23" y="17"/>
                      <a:pt x="23" y="16"/>
                    </a:cubicBezTo>
                    <a:cubicBezTo>
                      <a:pt x="23" y="15"/>
                      <a:pt x="25" y="15"/>
                      <a:pt x="25" y="14"/>
                    </a:cubicBezTo>
                    <a:cubicBezTo>
                      <a:pt x="26" y="13"/>
                      <a:pt x="27" y="14"/>
                      <a:pt x="27" y="14"/>
                    </a:cubicBezTo>
                    <a:cubicBezTo>
                      <a:pt x="28" y="13"/>
                      <a:pt x="29" y="13"/>
                      <a:pt x="29" y="12"/>
                    </a:cubicBezTo>
                    <a:cubicBezTo>
                      <a:pt x="29" y="11"/>
                      <a:pt x="30" y="11"/>
                      <a:pt x="30" y="11"/>
                    </a:cubicBezTo>
                    <a:cubicBezTo>
                      <a:pt x="31" y="11"/>
                      <a:pt x="32" y="11"/>
                      <a:pt x="32" y="10"/>
                    </a:cubicBezTo>
                    <a:cubicBezTo>
                      <a:pt x="33" y="10"/>
                      <a:pt x="32" y="9"/>
                      <a:pt x="32" y="8"/>
                    </a:cubicBezTo>
                    <a:cubicBezTo>
                      <a:pt x="31" y="7"/>
                      <a:pt x="32" y="7"/>
                      <a:pt x="33" y="7"/>
                    </a:cubicBezTo>
                    <a:cubicBezTo>
                      <a:pt x="34" y="7"/>
                      <a:pt x="34" y="7"/>
                      <a:pt x="35" y="7"/>
                    </a:cubicBezTo>
                    <a:cubicBezTo>
                      <a:pt x="36" y="6"/>
                      <a:pt x="35" y="5"/>
                      <a:pt x="34" y="5"/>
                    </a:cubicBezTo>
                    <a:cubicBezTo>
                      <a:pt x="33" y="5"/>
                      <a:pt x="34" y="5"/>
                      <a:pt x="33" y="4"/>
                    </a:cubicBezTo>
                    <a:cubicBezTo>
                      <a:pt x="33" y="3"/>
                      <a:pt x="34" y="3"/>
                      <a:pt x="34" y="3"/>
                    </a:cubicBezTo>
                    <a:cubicBezTo>
                      <a:pt x="34" y="2"/>
                      <a:pt x="34" y="2"/>
                      <a:pt x="34" y="2"/>
                    </a:cubicBezTo>
                    <a:cubicBezTo>
                      <a:pt x="34" y="2"/>
                      <a:pt x="34" y="2"/>
                      <a:pt x="34" y="2"/>
                    </a:cubicBezTo>
                    <a:cubicBezTo>
                      <a:pt x="35" y="1"/>
                      <a:pt x="35" y="0"/>
                      <a:pt x="37" y="0"/>
                    </a:cubicBezTo>
                    <a:cubicBezTo>
                      <a:pt x="38" y="0"/>
                      <a:pt x="40" y="1"/>
                      <a:pt x="41" y="1"/>
                    </a:cubicBezTo>
                    <a:cubicBezTo>
                      <a:pt x="43" y="1"/>
                      <a:pt x="44" y="0"/>
                      <a:pt x="45" y="1"/>
                    </a:cubicBezTo>
                    <a:cubicBezTo>
                      <a:pt x="46" y="1"/>
                      <a:pt x="46" y="2"/>
                      <a:pt x="46" y="3"/>
                    </a:cubicBezTo>
                    <a:cubicBezTo>
                      <a:pt x="46" y="3"/>
                      <a:pt x="47" y="5"/>
                      <a:pt x="48" y="6"/>
                    </a:cubicBezTo>
                    <a:cubicBezTo>
                      <a:pt x="50" y="6"/>
                      <a:pt x="52" y="7"/>
                      <a:pt x="52" y="8"/>
                    </a:cubicBezTo>
                    <a:cubicBezTo>
                      <a:pt x="52" y="10"/>
                      <a:pt x="53" y="11"/>
                      <a:pt x="54" y="12"/>
                    </a:cubicBezTo>
                    <a:cubicBezTo>
                      <a:pt x="55" y="12"/>
                      <a:pt x="56" y="12"/>
                      <a:pt x="58" y="12"/>
                    </a:cubicBezTo>
                    <a:cubicBezTo>
                      <a:pt x="59" y="12"/>
                      <a:pt x="61" y="13"/>
                      <a:pt x="61" y="13"/>
                    </a:cubicBezTo>
                    <a:cubicBezTo>
                      <a:pt x="62" y="13"/>
                      <a:pt x="62" y="14"/>
                      <a:pt x="61" y="15"/>
                    </a:cubicBezTo>
                    <a:cubicBezTo>
                      <a:pt x="60" y="16"/>
                      <a:pt x="60" y="16"/>
                      <a:pt x="60" y="17"/>
                    </a:cubicBezTo>
                    <a:cubicBezTo>
                      <a:pt x="61" y="18"/>
                      <a:pt x="63" y="17"/>
                      <a:pt x="63" y="17"/>
                    </a:cubicBezTo>
                    <a:cubicBezTo>
                      <a:pt x="64" y="18"/>
                      <a:pt x="64" y="20"/>
                      <a:pt x="64" y="21"/>
                    </a:cubicBezTo>
                    <a:cubicBezTo>
                      <a:pt x="64" y="22"/>
                      <a:pt x="63" y="22"/>
                      <a:pt x="62" y="22"/>
                    </a:cubicBezTo>
                    <a:cubicBezTo>
                      <a:pt x="60" y="22"/>
                      <a:pt x="59" y="21"/>
                      <a:pt x="58" y="21"/>
                    </a:cubicBezTo>
                    <a:cubicBezTo>
                      <a:pt x="56" y="22"/>
                      <a:pt x="53" y="24"/>
                      <a:pt x="52" y="23"/>
                    </a:cubicBezTo>
                    <a:cubicBezTo>
                      <a:pt x="51" y="22"/>
                      <a:pt x="51" y="21"/>
                      <a:pt x="50" y="21"/>
                    </a:cubicBezTo>
                    <a:cubicBezTo>
                      <a:pt x="49" y="21"/>
                      <a:pt x="47" y="21"/>
                      <a:pt x="47" y="22"/>
                    </a:cubicBezTo>
                    <a:cubicBezTo>
                      <a:pt x="47" y="24"/>
                      <a:pt x="46" y="26"/>
                      <a:pt x="46" y="27"/>
                    </a:cubicBezTo>
                    <a:cubicBezTo>
                      <a:pt x="46" y="28"/>
                      <a:pt x="45" y="28"/>
                      <a:pt x="46" y="31"/>
                    </a:cubicBezTo>
                    <a:cubicBezTo>
                      <a:pt x="47" y="34"/>
                      <a:pt x="50" y="37"/>
                      <a:pt x="50" y="38"/>
                    </a:cubicBezTo>
                    <a:cubicBezTo>
                      <a:pt x="50" y="39"/>
                      <a:pt x="50" y="42"/>
                      <a:pt x="50" y="42"/>
                    </a:cubicBezTo>
                    <a:cubicBezTo>
                      <a:pt x="50" y="42"/>
                      <a:pt x="50" y="42"/>
                      <a:pt x="50" y="42"/>
                    </a:cubicBezTo>
                    <a:cubicBezTo>
                      <a:pt x="51" y="42"/>
                      <a:pt x="52" y="43"/>
                      <a:pt x="53" y="43"/>
                    </a:cubicBezTo>
                    <a:cubicBezTo>
                      <a:pt x="54" y="43"/>
                      <a:pt x="54" y="44"/>
                      <a:pt x="54" y="45"/>
                    </a:cubicBezTo>
                    <a:cubicBezTo>
                      <a:pt x="54" y="46"/>
                      <a:pt x="55" y="46"/>
                      <a:pt x="57" y="47"/>
                    </a:cubicBezTo>
                    <a:cubicBezTo>
                      <a:pt x="58" y="48"/>
                      <a:pt x="58" y="48"/>
                      <a:pt x="59" y="49"/>
                    </a:cubicBezTo>
                    <a:cubicBezTo>
                      <a:pt x="60" y="51"/>
                      <a:pt x="60" y="52"/>
                      <a:pt x="60" y="53"/>
                    </a:cubicBezTo>
                    <a:cubicBezTo>
                      <a:pt x="59" y="53"/>
                      <a:pt x="58" y="54"/>
                      <a:pt x="58" y="55"/>
                    </a:cubicBezTo>
                    <a:cubicBezTo>
                      <a:pt x="57" y="56"/>
                      <a:pt x="57" y="56"/>
                      <a:pt x="58" y="56"/>
                    </a:cubicBezTo>
                    <a:cubicBezTo>
                      <a:pt x="60" y="56"/>
                      <a:pt x="60" y="56"/>
                      <a:pt x="62" y="57"/>
                    </a:cubicBezTo>
                    <a:cubicBezTo>
                      <a:pt x="63" y="57"/>
                      <a:pt x="63" y="58"/>
                      <a:pt x="64" y="58"/>
                    </a:cubicBezTo>
                    <a:cubicBezTo>
                      <a:pt x="64" y="59"/>
                      <a:pt x="64" y="60"/>
                      <a:pt x="65" y="61"/>
                    </a:cubicBezTo>
                    <a:cubicBezTo>
                      <a:pt x="65" y="61"/>
                      <a:pt x="65" y="61"/>
                      <a:pt x="65" y="61"/>
                    </a:cubicBezTo>
                    <a:cubicBezTo>
                      <a:pt x="66" y="61"/>
                      <a:pt x="68" y="59"/>
                      <a:pt x="67" y="56"/>
                    </a:cubicBezTo>
                    <a:cubicBezTo>
                      <a:pt x="66" y="56"/>
                      <a:pt x="66" y="56"/>
                      <a:pt x="66" y="56"/>
                    </a:cubicBezTo>
                    <a:cubicBezTo>
                      <a:pt x="67" y="56"/>
                      <a:pt x="67" y="56"/>
                      <a:pt x="67" y="56"/>
                    </a:cubicBezTo>
                    <a:cubicBezTo>
                      <a:pt x="67" y="56"/>
                      <a:pt x="71" y="55"/>
                      <a:pt x="72" y="55"/>
                    </a:cubicBezTo>
                    <a:cubicBezTo>
                      <a:pt x="73" y="55"/>
                      <a:pt x="75" y="54"/>
                      <a:pt x="77" y="54"/>
                    </a:cubicBezTo>
                    <a:cubicBezTo>
                      <a:pt x="78" y="54"/>
                      <a:pt x="79" y="55"/>
                      <a:pt x="78" y="56"/>
                    </a:cubicBezTo>
                    <a:cubicBezTo>
                      <a:pt x="78" y="58"/>
                      <a:pt x="77" y="59"/>
                      <a:pt x="78" y="60"/>
                    </a:cubicBezTo>
                    <a:cubicBezTo>
                      <a:pt x="78" y="61"/>
                      <a:pt x="78" y="62"/>
                      <a:pt x="78" y="63"/>
                    </a:cubicBezTo>
                    <a:cubicBezTo>
                      <a:pt x="78" y="64"/>
                      <a:pt x="77" y="65"/>
                      <a:pt x="77" y="65"/>
                    </a:cubicBezTo>
                    <a:cubicBezTo>
                      <a:pt x="76" y="66"/>
                      <a:pt x="76" y="67"/>
                      <a:pt x="76" y="68"/>
                    </a:cubicBezTo>
                    <a:cubicBezTo>
                      <a:pt x="76" y="68"/>
                      <a:pt x="77" y="70"/>
                      <a:pt x="77" y="70"/>
                    </a:cubicBezTo>
                    <a:cubicBezTo>
                      <a:pt x="77" y="70"/>
                      <a:pt x="75" y="71"/>
                      <a:pt x="76" y="71"/>
                    </a:cubicBezTo>
                    <a:cubicBezTo>
                      <a:pt x="76" y="72"/>
                      <a:pt x="77" y="74"/>
                      <a:pt x="76" y="74"/>
                    </a:cubicBezTo>
                    <a:cubicBezTo>
                      <a:pt x="76" y="74"/>
                      <a:pt x="76" y="73"/>
                      <a:pt x="75" y="74"/>
                    </a:cubicBezTo>
                    <a:cubicBezTo>
                      <a:pt x="73" y="74"/>
                      <a:pt x="72" y="76"/>
                      <a:pt x="73" y="76"/>
                    </a:cubicBezTo>
                    <a:cubicBezTo>
                      <a:pt x="75" y="76"/>
                      <a:pt x="77" y="75"/>
                      <a:pt x="77" y="76"/>
                    </a:cubicBezTo>
                    <a:cubicBezTo>
                      <a:pt x="76" y="77"/>
                      <a:pt x="76" y="78"/>
                      <a:pt x="77" y="78"/>
                    </a:cubicBezTo>
                    <a:cubicBezTo>
                      <a:pt x="78" y="78"/>
                      <a:pt x="80" y="78"/>
                      <a:pt x="83" y="78"/>
                    </a:cubicBezTo>
                    <a:cubicBezTo>
                      <a:pt x="85" y="78"/>
                      <a:pt x="85" y="78"/>
                      <a:pt x="86" y="79"/>
                    </a:cubicBezTo>
                    <a:cubicBezTo>
                      <a:pt x="86" y="80"/>
                      <a:pt x="89" y="79"/>
                      <a:pt x="90" y="81"/>
                    </a:cubicBezTo>
                    <a:cubicBezTo>
                      <a:pt x="90" y="82"/>
                      <a:pt x="92" y="82"/>
                      <a:pt x="92" y="84"/>
                    </a:cubicBezTo>
                    <a:close/>
                  </a:path>
                </a:pathLst>
              </a:custGeom>
              <a:grpFill/>
              <a:ln w="6350">
                <a:noFill/>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GB" sz="1600" b="0" i="0" u="none" strike="noStrike" kern="0" cap="none" spc="0" normalizeH="0" baseline="0" noProof="0">
                  <a:ln>
                    <a:noFill/>
                  </a:ln>
                  <a:solidFill>
                    <a:srgbClr val="5C5C5C"/>
                  </a:solidFill>
                  <a:effectLst/>
                  <a:uLnTx/>
                  <a:uFillTx/>
                  <a:cs typeface="+mn-ea"/>
                  <a:sym typeface="+mn-lt"/>
                </a:endParaRPr>
              </a:p>
            </p:txBody>
          </p:sp>
          <p:sp>
            <p:nvSpPr>
              <p:cNvPr id="75" name="任意多边形 73">
                <a:extLst>
                  <a:ext uri="{FF2B5EF4-FFF2-40B4-BE49-F238E27FC236}">
                    <a16:creationId xmlns:a16="http://schemas.microsoft.com/office/drawing/2014/main" id="{BD61F4A6-1C9F-967A-4A46-AE71D9142879}"/>
                  </a:ext>
                </a:extLst>
              </p:cNvPr>
              <p:cNvSpPr/>
              <p:nvPr/>
            </p:nvSpPr>
            <p:spPr bwMode="auto">
              <a:xfrm>
                <a:off x="3323652" y="2422178"/>
                <a:ext cx="588995" cy="408512"/>
              </a:xfrm>
              <a:custGeom>
                <a:avLst/>
                <a:gdLst>
                  <a:gd name="T0" fmla="*/ 351 w 655"/>
                  <a:gd name="T1" fmla="*/ 428 h 454"/>
                  <a:gd name="T2" fmla="*/ 326 w 655"/>
                  <a:gd name="T3" fmla="*/ 400 h 454"/>
                  <a:gd name="T4" fmla="*/ 304 w 655"/>
                  <a:gd name="T5" fmla="*/ 362 h 454"/>
                  <a:gd name="T6" fmla="*/ 297 w 655"/>
                  <a:gd name="T7" fmla="*/ 338 h 454"/>
                  <a:gd name="T8" fmla="*/ 274 w 655"/>
                  <a:gd name="T9" fmla="*/ 308 h 454"/>
                  <a:gd name="T10" fmla="*/ 254 w 655"/>
                  <a:gd name="T11" fmla="*/ 269 h 454"/>
                  <a:gd name="T12" fmla="*/ 230 w 655"/>
                  <a:gd name="T13" fmla="*/ 295 h 454"/>
                  <a:gd name="T14" fmla="*/ 202 w 655"/>
                  <a:gd name="T15" fmla="*/ 266 h 454"/>
                  <a:gd name="T16" fmla="*/ 173 w 655"/>
                  <a:gd name="T17" fmla="*/ 261 h 454"/>
                  <a:gd name="T18" fmla="*/ 150 w 655"/>
                  <a:gd name="T19" fmla="*/ 244 h 454"/>
                  <a:gd name="T20" fmla="*/ 137 w 655"/>
                  <a:gd name="T21" fmla="*/ 208 h 454"/>
                  <a:gd name="T22" fmla="*/ 91 w 655"/>
                  <a:gd name="T23" fmla="*/ 193 h 454"/>
                  <a:gd name="T24" fmla="*/ 49 w 655"/>
                  <a:gd name="T25" fmla="*/ 163 h 454"/>
                  <a:gd name="T26" fmla="*/ 41 w 655"/>
                  <a:gd name="T27" fmla="*/ 131 h 454"/>
                  <a:gd name="T28" fmla="*/ 24 w 655"/>
                  <a:gd name="T29" fmla="*/ 82 h 454"/>
                  <a:gd name="T30" fmla="*/ 6 w 655"/>
                  <a:gd name="T31" fmla="*/ 68 h 454"/>
                  <a:gd name="T32" fmla="*/ 20 w 655"/>
                  <a:gd name="T33" fmla="*/ 54 h 454"/>
                  <a:gd name="T34" fmla="*/ 56 w 655"/>
                  <a:gd name="T35" fmla="*/ 64 h 454"/>
                  <a:gd name="T36" fmla="*/ 84 w 655"/>
                  <a:gd name="T37" fmla="*/ 21 h 454"/>
                  <a:gd name="T38" fmla="*/ 116 w 655"/>
                  <a:gd name="T39" fmla="*/ 7 h 454"/>
                  <a:gd name="T40" fmla="*/ 142 w 655"/>
                  <a:gd name="T41" fmla="*/ 24 h 454"/>
                  <a:gd name="T42" fmla="*/ 165 w 655"/>
                  <a:gd name="T43" fmla="*/ 60 h 454"/>
                  <a:gd name="T44" fmla="*/ 205 w 655"/>
                  <a:gd name="T45" fmla="*/ 55 h 454"/>
                  <a:gd name="T46" fmla="*/ 261 w 655"/>
                  <a:gd name="T47" fmla="*/ 62 h 454"/>
                  <a:gd name="T48" fmla="*/ 332 w 655"/>
                  <a:gd name="T49" fmla="*/ 60 h 454"/>
                  <a:gd name="T50" fmla="*/ 357 w 655"/>
                  <a:gd name="T51" fmla="*/ 104 h 454"/>
                  <a:gd name="T52" fmla="*/ 391 w 655"/>
                  <a:gd name="T53" fmla="*/ 100 h 454"/>
                  <a:gd name="T54" fmla="*/ 408 w 655"/>
                  <a:gd name="T55" fmla="*/ 131 h 454"/>
                  <a:gd name="T56" fmla="*/ 432 w 655"/>
                  <a:gd name="T57" fmla="*/ 123 h 454"/>
                  <a:gd name="T58" fmla="*/ 440 w 655"/>
                  <a:gd name="T59" fmla="*/ 92 h 454"/>
                  <a:gd name="T60" fmla="*/ 470 w 655"/>
                  <a:gd name="T61" fmla="*/ 134 h 454"/>
                  <a:gd name="T62" fmla="*/ 500 w 655"/>
                  <a:gd name="T63" fmla="*/ 165 h 454"/>
                  <a:gd name="T64" fmla="*/ 523 w 655"/>
                  <a:gd name="T65" fmla="*/ 133 h 454"/>
                  <a:gd name="T66" fmla="*/ 553 w 655"/>
                  <a:gd name="T67" fmla="*/ 105 h 454"/>
                  <a:gd name="T68" fmla="*/ 576 w 655"/>
                  <a:gd name="T69" fmla="*/ 96 h 454"/>
                  <a:gd name="T70" fmla="*/ 602 w 655"/>
                  <a:gd name="T71" fmla="*/ 129 h 454"/>
                  <a:gd name="T72" fmla="*/ 646 w 655"/>
                  <a:gd name="T73" fmla="*/ 132 h 454"/>
                  <a:gd name="T74" fmla="*/ 651 w 655"/>
                  <a:gd name="T75" fmla="*/ 166 h 454"/>
                  <a:gd name="T76" fmla="*/ 651 w 655"/>
                  <a:gd name="T77" fmla="*/ 186 h 454"/>
                  <a:gd name="T78" fmla="*/ 617 w 655"/>
                  <a:gd name="T79" fmla="*/ 206 h 454"/>
                  <a:gd name="T80" fmla="*/ 633 w 655"/>
                  <a:gd name="T81" fmla="*/ 226 h 454"/>
                  <a:gd name="T82" fmla="*/ 615 w 655"/>
                  <a:gd name="T83" fmla="*/ 220 h 454"/>
                  <a:gd name="T84" fmla="*/ 590 w 655"/>
                  <a:gd name="T85" fmla="*/ 196 h 454"/>
                  <a:gd name="T86" fmla="*/ 574 w 655"/>
                  <a:gd name="T87" fmla="*/ 210 h 454"/>
                  <a:gd name="T88" fmla="*/ 576 w 655"/>
                  <a:gd name="T89" fmla="*/ 236 h 454"/>
                  <a:gd name="T90" fmla="*/ 569 w 655"/>
                  <a:gd name="T91" fmla="*/ 255 h 454"/>
                  <a:gd name="T92" fmla="*/ 555 w 655"/>
                  <a:gd name="T93" fmla="*/ 256 h 454"/>
                  <a:gd name="T94" fmla="*/ 550 w 655"/>
                  <a:gd name="T95" fmla="*/ 267 h 454"/>
                  <a:gd name="T96" fmla="*/ 550 w 655"/>
                  <a:gd name="T97" fmla="*/ 279 h 454"/>
                  <a:gd name="T98" fmla="*/ 538 w 655"/>
                  <a:gd name="T99" fmla="*/ 294 h 454"/>
                  <a:gd name="T100" fmla="*/ 517 w 655"/>
                  <a:gd name="T101" fmla="*/ 303 h 454"/>
                  <a:gd name="T102" fmla="*/ 487 w 655"/>
                  <a:gd name="T103" fmla="*/ 323 h 454"/>
                  <a:gd name="T104" fmla="*/ 508 w 655"/>
                  <a:gd name="T105" fmla="*/ 349 h 454"/>
                  <a:gd name="T106" fmla="*/ 496 w 655"/>
                  <a:gd name="T107" fmla="*/ 369 h 454"/>
                  <a:gd name="T108" fmla="*/ 477 w 655"/>
                  <a:gd name="T109" fmla="*/ 371 h 454"/>
                  <a:gd name="T110" fmla="*/ 452 w 655"/>
                  <a:gd name="T111" fmla="*/ 374 h 454"/>
                  <a:gd name="T112" fmla="*/ 431 w 655"/>
                  <a:gd name="T113" fmla="*/ 369 h 454"/>
                  <a:gd name="T114" fmla="*/ 422 w 655"/>
                  <a:gd name="T115" fmla="*/ 355 h 454"/>
                  <a:gd name="T116" fmla="*/ 403 w 655"/>
                  <a:gd name="T117" fmla="*/ 361 h 454"/>
                  <a:gd name="T118" fmla="*/ 400 w 655"/>
                  <a:gd name="T119" fmla="*/ 380 h 454"/>
                  <a:gd name="T120" fmla="*/ 395 w 655"/>
                  <a:gd name="T121" fmla="*/ 396 h 454"/>
                  <a:gd name="T122" fmla="*/ 376 w 655"/>
                  <a:gd name="T123" fmla="*/ 428 h 454"/>
                  <a:gd name="T124" fmla="*/ 372 w 655"/>
                  <a:gd name="T125" fmla="*/ 446 h 4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55" h="454">
                    <a:moveTo>
                      <a:pt x="354" y="454"/>
                    </a:moveTo>
                    <a:cubicBezTo>
                      <a:pt x="354" y="454"/>
                      <a:pt x="354" y="454"/>
                      <a:pt x="354" y="454"/>
                    </a:cubicBezTo>
                    <a:cubicBezTo>
                      <a:pt x="353" y="454"/>
                      <a:pt x="353" y="453"/>
                      <a:pt x="353" y="453"/>
                    </a:cubicBezTo>
                    <a:cubicBezTo>
                      <a:pt x="353" y="453"/>
                      <a:pt x="352" y="452"/>
                      <a:pt x="351" y="451"/>
                    </a:cubicBezTo>
                    <a:cubicBezTo>
                      <a:pt x="349" y="449"/>
                      <a:pt x="348" y="450"/>
                      <a:pt x="346" y="452"/>
                    </a:cubicBezTo>
                    <a:cubicBezTo>
                      <a:pt x="345" y="453"/>
                      <a:pt x="344" y="453"/>
                      <a:pt x="344" y="453"/>
                    </a:cubicBezTo>
                    <a:cubicBezTo>
                      <a:pt x="344" y="452"/>
                      <a:pt x="344" y="452"/>
                      <a:pt x="344" y="452"/>
                    </a:cubicBezTo>
                    <a:cubicBezTo>
                      <a:pt x="344" y="450"/>
                      <a:pt x="345" y="448"/>
                      <a:pt x="346" y="448"/>
                    </a:cubicBezTo>
                    <a:cubicBezTo>
                      <a:pt x="347" y="448"/>
                      <a:pt x="347" y="446"/>
                      <a:pt x="347" y="445"/>
                    </a:cubicBezTo>
                    <a:cubicBezTo>
                      <a:pt x="348" y="444"/>
                      <a:pt x="349" y="444"/>
                      <a:pt x="349" y="443"/>
                    </a:cubicBezTo>
                    <a:cubicBezTo>
                      <a:pt x="348" y="442"/>
                      <a:pt x="348" y="441"/>
                      <a:pt x="349" y="440"/>
                    </a:cubicBezTo>
                    <a:cubicBezTo>
                      <a:pt x="349" y="439"/>
                      <a:pt x="350" y="437"/>
                      <a:pt x="350" y="435"/>
                    </a:cubicBezTo>
                    <a:cubicBezTo>
                      <a:pt x="351" y="433"/>
                      <a:pt x="350" y="433"/>
                      <a:pt x="349" y="433"/>
                    </a:cubicBezTo>
                    <a:cubicBezTo>
                      <a:pt x="348" y="433"/>
                      <a:pt x="349" y="431"/>
                      <a:pt x="350" y="430"/>
                    </a:cubicBezTo>
                    <a:cubicBezTo>
                      <a:pt x="351" y="429"/>
                      <a:pt x="351" y="429"/>
                      <a:pt x="351" y="428"/>
                    </a:cubicBezTo>
                    <a:cubicBezTo>
                      <a:pt x="351" y="427"/>
                      <a:pt x="352" y="426"/>
                      <a:pt x="352" y="426"/>
                    </a:cubicBezTo>
                    <a:cubicBezTo>
                      <a:pt x="352" y="425"/>
                      <a:pt x="349" y="426"/>
                      <a:pt x="348" y="425"/>
                    </a:cubicBezTo>
                    <a:cubicBezTo>
                      <a:pt x="348" y="424"/>
                      <a:pt x="348" y="422"/>
                      <a:pt x="349" y="421"/>
                    </a:cubicBezTo>
                    <a:cubicBezTo>
                      <a:pt x="349" y="419"/>
                      <a:pt x="347" y="420"/>
                      <a:pt x="346" y="420"/>
                    </a:cubicBezTo>
                    <a:cubicBezTo>
                      <a:pt x="344" y="420"/>
                      <a:pt x="344" y="419"/>
                      <a:pt x="343" y="418"/>
                    </a:cubicBezTo>
                    <a:cubicBezTo>
                      <a:pt x="342" y="417"/>
                      <a:pt x="342" y="418"/>
                      <a:pt x="341" y="419"/>
                    </a:cubicBezTo>
                    <a:cubicBezTo>
                      <a:pt x="340" y="419"/>
                      <a:pt x="340" y="417"/>
                      <a:pt x="339" y="416"/>
                    </a:cubicBezTo>
                    <a:cubicBezTo>
                      <a:pt x="338" y="415"/>
                      <a:pt x="338" y="414"/>
                      <a:pt x="339" y="414"/>
                    </a:cubicBezTo>
                    <a:cubicBezTo>
                      <a:pt x="339" y="413"/>
                      <a:pt x="339" y="412"/>
                      <a:pt x="338" y="412"/>
                    </a:cubicBezTo>
                    <a:cubicBezTo>
                      <a:pt x="336" y="411"/>
                      <a:pt x="336" y="411"/>
                      <a:pt x="335" y="412"/>
                    </a:cubicBezTo>
                    <a:cubicBezTo>
                      <a:pt x="334" y="412"/>
                      <a:pt x="334" y="411"/>
                      <a:pt x="334" y="410"/>
                    </a:cubicBezTo>
                    <a:cubicBezTo>
                      <a:pt x="334" y="409"/>
                      <a:pt x="333" y="409"/>
                      <a:pt x="332" y="409"/>
                    </a:cubicBezTo>
                    <a:cubicBezTo>
                      <a:pt x="331" y="409"/>
                      <a:pt x="331" y="408"/>
                      <a:pt x="330" y="407"/>
                    </a:cubicBezTo>
                    <a:cubicBezTo>
                      <a:pt x="329" y="406"/>
                      <a:pt x="330" y="404"/>
                      <a:pt x="329" y="403"/>
                    </a:cubicBezTo>
                    <a:cubicBezTo>
                      <a:pt x="329" y="402"/>
                      <a:pt x="327" y="401"/>
                      <a:pt x="326" y="400"/>
                    </a:cubicBezTo>
                    <a:cubicBezTo>
                      <a:pt x="326" y="399"/>
                      <a:pt x="325" y="399"/>
                      <a:pt x="326" y="398"/>
                    </a:cubicBezTo>
                    <a:cubicBezTo>
                      <a:pt x="326" y="397"/>
                      <a:pt x="325" y="397"/>
                      <a:pt x="324" y="397"/>
                    </a:cubicBezTo>
                    <a:cubicBezTo>
                      <a:pt x="323" y="397"/>
                      <a:pt x="323" y="396"/>
                      <a:pt x="322" y="393"/>
                    </a:cubicBezTo>
                    <a:cubicBezTo>
                      <a:pt x="321" y="391"/>
                      <a:pt x="321" y="391"/>
                      <a:pt x="321" y="390"/>
                    </a:cubicBezTo>
                    <a:cubicBezTo>
                      <a:pt x="322" y="389"/>
                      <a:pt x="320" y="388"/>
                      <a:pt x="320" y="387"/>
                    </a:cubicBezTo>
                    <a:cubicBezTo>
                      <a:pt x="319" y="386"/>
                      <a:pt x="318" y="386"/>
                      <a:pt x="317" y="385"/>
                    </a:cubicBezTo>
                    <a:cubicBezTo>
                      <a:pt x="316" y="385"/>
                      <a:pt x="314" y="386"/>
                      <a:pt x="313" y="387"/>
                    </a:cubicBezTo>
                    <a:cubicBezTo>
                      <a:pt x="312" y="387"/>
                      <a:pt x="310" y="388"/>
                      <a:pt x="310" y="388"/>
                    </a:cubicBezTo>
                    <a:cubicBezTo>
                      <a:pt x="310" y="388"/>
                      <a:pt x="310" y="384"/>
                      <a:pt x="310" y="383"/>
                    </a:cubicBezTo>
                    <a:cubicBezTo>
                      <a:pt x="310" y="382"/>
                      <a:pt x="311" y="380"/>
                      <a:pt x="309" y="378"/>
                    </a:cubicBezTo>
                    <a:cubicBezTo>
                      <a:pt x="307" y="377"/>
                      <a:pt x="307" y="376"/>
                      <a:pt x="306" y="374"/>
                    </a:cubicBezTo>
                    <a:cubicBezTo>
                      <a:pt x="305" y="372"/>
                      <a:pt x="305" y="368"/>
                      <a:pt x="305" y="367"/>
                    </a:cubicBezTo>
                    <a:cubicBezTo>
                      <a:pt x="305" y="365"/>
                      <a:pt x="307" y="365"/>
                      <a:pt x="307" y="365"/>
                    </a:cubicBezTo>
                    <a:cubicBezTo>
                      <a:pt x="307" y="364"/>
                      <a:pt x="305" y="364"/>
                      <a:pt x="304" y="363"/>
                    </a:cubicBezTo>
                    <a:cubicBezTo>
                      <a:pt x="303" y="363"/>
                      <a:pt x="303" y="362"/>
                      <a:pt x="304" y="362"/>
                    </a:cubicBezTo>
                    <a:cubicBezTo>
                      <a:pt x="305" y="361"/>
                      <a:pt x="305" y="361"/>
                      <a:pt x="306" y="359"/>
                    </a:cubicBezTo>
                    <a:cubicBezTo>
                      <a:pt x="306" y="358"/>
                      <a:pt x="307" y="358"/>
                      <a:pt x="307" y="357"/>
                    </a:cubicBezTo>
                    <a:cubicBezTo>
                      <a:pt x="307" y="356"/>
                      <a:pt x="308" y="355"/>
                      <a:pt x="308" y="353"/>
                    </a:cubicBezTo>
                    <a:cubicBezTo>
                      <a:pt x="309" y="351"/>
                      <a:pt x="310" y="350"/>
                      <a:pt x="309" y="349"/>
                    </a:cubicBezTo>
                    <a:cubicBezTo>
                      <a:pt x="308" y="349"/>
                      <a:pt x="309" y="349"/>
                      <a:pt x="310" y="349"/>
                    </a:cubicBezTo>
                    <a:cubicBezTo>
                      <a:pt x="311" y="349"/>
                      <a:pt x="312" y="347"/>
                      <a:pt x="312" y="346"/>
                    </a:cubicBezTo>
                    <a:cubicBezTo>
                      <a:pt x="313" y="345"/>
                      <a:pt x="312" y="344"/>
                      <a:pt x="311" y="344"/>
                    </a:cubicBezTo>
                    <a:cubicBezTo>
                      <a:pt x="310" y="343"/>
                      <a:pt x="308" y="344"/>
                      <a:pt x="307" y="344"/>
                    </a:cubicBezTo>
                    <a:cubicBezTo>
                      <a:pt x="306" y="344"/>
                      <a:pt x="304" y="342"/>
                      <a:pt x="303" y="343"/>
                    </a:cubicBezTo>
                    <a:cubicBezTo>
                      <a:pt x="303" y="343"/>
                      <a:pt x="303" y="344"/>
                      <a:pt x="303" y="345"/>
                    </a:cubicBezTo>
                    <a:cubicBezTo>
                      <a:pt x="304" y="346"/>
                      <a:pt x="302" y="347"/>
                      <a:pt x="301" y="347"/>
                    </a:cubicBezTo>
                    <a:cubicBezTo>
                      <a:pt x="300" y="347"/>
                      <a:pt x="300" y="345"/>
                      <a:pt x="300" y="344"/>
                    </a:cubicBezTo>
                    <a:cubicBezTo>
                      <a:pt x="300" y="343"/>
                      <a:pt x="300" y="342"/>
                      <a:pt x="300" y="341"/>
                    </a:cubicBezTo>
                    <a:cubicBezTo>
                      <a:pt x="299" y="340"/>
                      <a:pt x="299" y="340"/>
                      <a:pt x="298" y="340"/>
                    </a:cubicBezTo>
                    <a:cubicBezTo>
                      <a:pt x="297" y="339"/>
                      <a:pt x="297" y="339"/>
                      <a:pt x="297" y="338"/>
                    </a:cubicBezTo>
                    <a:cubicBezTo>
                      <a:pt x="297" y="337"/>
                      <a:pt x="296" y="336"/>
                      <a:pt x="297" y="335"/>
                    </a:cubicBezTo>
                    <a:cubicBezTo>
                      <a:pt x="297" y="334"/>
                      <a:pt x="296" y="334"/>
                      <a:pt x="295" y="333"/>
                    </a:cubicBezTo>
                    <a:cubicBezTo>
                      <a:pt x="293" y="332"/>
                      <a:pt x="293" y="333"/>
                      <a:pt x="292" y="333"/>
                    </a:cubicBezTo>
                    <a:cubicBezTo>
                      <a:pt x="292" y="334"/>
                      <a:pt x="291" y="334"/>
                      <a:pt x="289" y="334"/>
                    </a:cubicBezTo>
                    <a:cubicBezTo>
                      <a:pt x="288" y="334"/>
                      <a:pt x="288" y="332"/>
                      <a:pt x="288" y="331"/>
                    </a:cubicBezTo>
                    <a:cubicBezTo>
                      <a:pt x="288" y="330"/>
                      <a:pt x="288" y="330"/>
                      <a:pt x="289" y="329"/>
                    </a:cubicBezTo>
                    <a:cubicBezTo>
                      <a:pt x="289" y="329"/>
                      <a:pt x="289" y="328"/>
                      <a:pt x="289" y="328"/>
                    </a:cubicBezTo>
                    <a:cubicBezTo>
                      <a:pt x="288" y="327"/>
                      <a:pt x="288" y="326"/>
                      <a:pt x="288" y="325"/>
                    </a:cubicBezTo>
                    <a:cubicBezTo>
                      <a:pt x="288" y="324"/>
                      <a:pt x="285" y="323"/>
                      <a:pt x="284" y="322"/>
                    </a:cubicBezTo>
                    <a:cubicBezTo>
                      <a:pt x="283" y="321"/>
                      <a:pt x="282" y="321"/>
                      <a:pt x="281" y="320"/>
                    </a:cubicBezTo>
                    <a:cubicBezTo>
                      <a:pt x="280" y="319"/>
                      <a:pt x="278" y="319"/>
                      <a:pt x="279" y="318"/>
                    </a:cubicBezTo>
                    <a:cubicBezTo>
                      <a:pt x="279" y="317"/>
                      <a:pt x="279" y="317"/>
                      <a:pt x="278" y="316"/>
                    </a:cubicBezTo>
                    <a:cubicBezTo>
                      <a:pt x="276" y="315"/>
                      <a:pt x="277" y="314"/>
                      <a:pt x="277" y="313"/>
                    </a:cubicBezTo>
                    <a:cubicBezTo>
                      <a:pt x="278" y="311"/>
                      <a:pt x="277" y="310"/>
                      <a:pt x="277" y="308"/>
                    </a:cubicBezTo>
                    <a:cubicBezTo>
                      <a:pt x="277" y="307"/>
                      <a:pt x="275" y="308"/>
                      <a:pt x="274" y="308"/>
                    </a:cubicBezTo>
                    <a:cubicBezTo>
                      <a:pt x="273" y="309"/>
                      <a:pt x="273" y="309"/>
                      <a:pt x="272" y="309"/>
                    </a:cubicBezTo>
                    <a:cubicBezTo>
                      <a:pt x="271" y="308"/>
                      <a:pt x="271" y="307"/>
                      <a:pt x="271" y="306"/>
                    </a:cubicBezTo>
                    <a:cubicBezTo>
                      <a:pt x="271" y="306"/>
                      <a:pt x="271" y="305"/>
                      <a:pt x="270" y="305"/>
                    </a:cubicBezTo>
                    <a:cubicBezTo>
                      <a:pt x="269" y="304"/>
                      <a:pt x="268" y="304"/>
                      <a:pt x="268" y="304"/>
                    </a:cubicBezTo>
                    <a:cubicBezTo>
                      <a:pt x="269" y="303"/>
                      <a:pt x="268" y="302"/>
                      <a:pt x="268" y="301"/>
                    </a:cubicBezTo>
                    <a:cubicBezTo>
                      <a:pt x="267" y="301"/>
                      <a:pt x="267" y="300"/>
                      <a:pt x="268" y="300"/>
                    </a:cubicBezTo>
                    <a:cubicBezTo>
                      <a:pt x="269" y="299"/>
                      <a:pt x="267" y="296"/>
                      <a:pt x="267" y="295"/>
                    </a:cubicBezTo>
                    <a:cubicBezTo>
                      <a:pt x="266" y="294"/>
                      <a:pt x="264" y="292"/>
                      <a:pt x="262" y="292"/>
                    </a:cubicBezTo>
                    <a:cubicBezTo>
                      <a:pt x="261" y="293"/>
                      <a:pt x="262" y="294"/>
                      <a:pt x="261" y="295"/>
                    </a:cubicBezTo>
                    <a:cubicBezTo>
                      <a:pt x="261" y="297"/>
                      <a:pt x="259" y="296"/>
                      <a:pt x="258" y="295"/>
                    </a:cubicBezTo>
                    <a:cubicBezTo>
                      <a:pt x="258" y="294"/>
                      <a:pt x="257" y="291"/>
                      <a:pt x="256" y="289"/>
                    </a:cubicBezTo>
                    <a:cubicBezTo>
                      <a:pt x="256" y="287"/>
                      <a:pt x="256" y="285"/>
                      <a:pt x="256" y="282"/>
                    </a:cubicBezTo>
                    <a:cubicBezTo>
                      <a:pt x="256" y="279"/>
                      <a:pt x="254" y="277"/>
                      <a:pt x="253" y="276"/>
                    </a:cubicBezTo>
                    <a:cubicBezTo>
                      <a:pt x="252" y="275"/>
                      <a:pt x="253" y="274"/>
                      <a:pt x="254" y="272"/>
                    </a:cubicBezTo>
                    <a:cubicBezTo>
                      <a:pt x="254" y="271"/>
                      <a:pt x="254" y="270"/>
                      <a:pt x="254" y="269"/>
                    </a:cubicBezTo>
                    <a:cubicBezTo>
                      <a:pt x="253" y="268"/>
                      <a:pt x="254" y="266"/>
                      <a:pt x="254" y="266"/>
                    </a:cubicBezTo>
                    <a:cubicBezTo>
                      <a:pt x="253" y="265"/>
                      <a:pt x="252" y="267"/>
                      <a:pt x="252" y="267"/>
                    </a:cubicBezTo>
                    <a:cubicBezTo>
                      <a:pt x="251" y="267"/>
                      <a:pt x="250" y="267"/>
                      <a:pt x="249" y="268"/>
                    </a:cubicBezTo>
                    <a:cubicBezTo>
                      <a:pt x="248" y="268"/>
                      <a:pt x="247" y="268"/>
                      <a:pt x="247" y="269"/>
                    </a:cubicBezTo>
                    <a:cubicBezTo>
                      <a:pt x="247" y="270"/>
                      <a:pt x="246" y="271"/>
                      <a:pt x="246" y="272"/>
                    </a:cubicBezTo>
                    <a:cubicBezTo>
                      <a:pt x="245" y="273"/>
                      <a:pt x="246" y="273"/>
                      <a:pt x="244" y="274"/>
                    </a:cubicBezTo>
                    <a:cubicBezTo>
                      <a:pt x="242" y="274"/>
                      <a:pt x="242" y="278"/>
                      <a:pt x="242" y="279"/>
                    </a:cubicBezTo>
                    <a:cubicBezTo>
                      <a:pt x="242" y="281"/>
                      <a:pt x="242" y="282"/>
                      <a:pt x="241" y="283"/>
                    </a:cubicBezTo>
                    <a:cubicBezTo>
                      <a:pt x="240" y="283"/>
                      <a:pt x="240" y="286"/>
                      <a:pt x="240" y="287"/>
                    </a:cubicBezTo>
                    <a:cubicBezTo>
                      <a:pt x="239" y="287"/>
                      <a:pt x="239" y="289"/>
                      <a:pt x="238" y="290"/>
                    </a:cubicBezTo>
                    <a:cubicBezTo>
                      <a:pt x="237" y="292"/>
                      <a:pt x="237" y="293"/>
                      <a:pt x="236" y="294"/>
                    </a:cubicBezTo>
                    <a:cubicBezTo>
                      <a:pt x="235" y="294"/>
                      <a:pt x="234" y="295"/>
                      <a:pt x="233" y="296"/>
                    </a:cubicBezTo>
                    <a:cubicBezTo>
                      <a:pt x="232" y="297"/>
                      <a:pt x="232" y="297"/>
                      <a:pt x="232" y="298"/>
                    </a:cubicBezTo>
                    <a:cubicBezTo>
                      <a:pt x="232" y="299"/>
                      <a:pt x="231" y="299"/>
                      <a:pt x="231" y="299"/>
                    </a:cubicBezTo>
                    <a:cubicBezTo>
                      <a:pt x="231" y="298"/>
                      <a:pt x="231" y="296"/>
                      <a:pt x="230" y="295"/>
                    </a:cubicBezTo>
                    <a:cubicBezTo>
                      <a:pt x="229" y="294"/>
                      <a:pt x="226" y="295"/>
                      <a:pt x="225" y="295"/>
                    </a:cubicBezTo>
                    <a:cubicBezTo>
                      <a:pt x="224" y="295"/>
                      <a:pt x="225" y="293"/>
                      <a:pt x="225" y="292"/>
                    </a:cubicBezTo>
                    <a:cubicBezTo>
                      <a:pt x="226" y="292"/>
                      <a:pt x="227" y="290"/>
                      <a:pt x="228" y="289"/>
                    </a:cubicBezTo>
                    <a:cubicBezTo>
                      <a:pt x="229" y="288"/>
                      <a:pt x="228" y="287"/>
                      <a:pt x="227" y="287"/>
                    </a:cubicBezTo>
                    <a:cubicBezTo>
                      <a:pt x="226" y="286"/>
                      <a:pt x="225" y="287"/>
                      <a:pt x="224" y="287"/>
                    </a:cubicBezTo>
                    <a:cubicBezTo>
                      <a:pt x="223" y="288"/>
                      <a:pt x="222" y="287"/>
                      <a:pt x="221" y="286"/>
                    </a:cubicBezTo>
                    <a:cubicBezTo>
                      <a:pt x="220" y="285"/>
                      <a:pt x="221" y="284"/>
                      <a:pt x="222" y="283"/>
                    </a:cubicBezTo>
                    <a:cubicBezTo>
                      <a:pt x="222" y="282"/>
                      <a:pt x="224" y="279"/>
                      <a:pt x="224" y="278"/>
                    </a:cubicBezTo>
                    <a:cubicBezTo>
                      <a:pt x="224" y="277"/>
                      <a:pt x="221" y="275"/>
                      <a:pt x="220" y="274"/>
                    </a:cubicBezTo>
                    <a:cubicBezTo>
                      <a:pt x="219" y="274"/>
                      <a:pt x="216" y="272"/>
                      <a:pt x="215" y="272"/>
                    </a:cubicBezTo>
                    <a:cubicBezTo>
                      <a:pt x="214" y="272"/>
                      <a:pt x="213" y="270"/>
                      <a:pt x="213" y="269"/>
                    </a:cubicBezTo>
                    <a:cubicBezTo>
                      <a:pt x="213" y="269"/>
                      <a:pt x="212" y="266"/>
                      <a:pt x="212" y="266"/>
                    </a:cubicBezTo>
                    <a:cubicBezTo>
                      <a:pt x="212" y="265"/>
                      <a:pt x="212" y="265"/>
                      <a:pt x="212" y="265"/>
                    </a:cubicBezTo>
                    <a:cubicBezTo>
                      <a:pt x="212" y="265"/>
                      <a:pt x="211" y="265"/>
                      <a:pt x="210" y="265"/>
                    </a:cubicBezTo>
                    <a:cubicBezTo>
                      <a:pt x="208" y="265"/>
                      <a:pt x="203" y="265"/>
                      <a:pt x="202" y="266"/>
                    </a:cubicBezTo>
                    <a:cubicBezTo>
                      <a:pt x="201" y="266"/>
                      <a:pt x="201" y="266"/>
                      <a:pt x="201" y="266"/>
                    </a:cubicBezTo>
                    <a:cubicBezTo>
                      <a:pt x="201" y="266"/>
                      <a:pt x="201" y="264"/>
                      <a:pt x="200" y="263"/>
                    </a:cubicBezTo>
                    <a:cubicBezTo>
                      <a:pt x="200" y="262"/>
                      <a:pt x="197" y="264"/>
                      <a:pt x="196" y="264"/>
                    </a:cubicBezTo>
                    <a:cubicBezTo>
                      <a:pt x="194" y="264"/>
                      <a:pt x="193" y="263"/>
                      <a:pt x="191" y="261"/>
                    </a:cubicBezTo>
                    <a:cubicBezTo>
                      <a:pt x="190" y="260"/>
                      <a:pt x="188" y="259"/>
                      <a:pt x="186" y="259"/>
                    </a:cubicBezTo>
                    <a:cubicBezTo>
                      <a:pt x="185" y="259"/>
                      <a:pt x="185" y="258"/>
                      <a:pt x="185" y="258"/>
                    </a:cubicBezTo>
                    <a:cubicBezTo>
                      <a:pt x="185" y="257"/>
                      <a:pt x="183" y="257"/>
                      <a:pt x="182" y="256"/>
                    </a:cubicBezTo>
                    <a:cubicBezTo>
                      <a:pt x="181" y="255"/>
                      <a:pt x="182" y="253"/>
                      <a:pt x="182" y="252"/>
                    </a:cubicBezTo>
                    <a:cubicBezTo>
                      <a:pt x="182" y="251"/>
                      <a:pt x="179" y="251"/>
                      <a:pt x="178" y="250"/>
                    </a:cubicBezTo>
                    <a:cubicBezTo>
                      <a:pt x="176" y="250"/>
                      <a:pt x="175" y="251"/>
                      <a:pt x="175" y="251"/>
                    </a:cubicBezTo>
                    <a:cubicBezTo>
                      <a:pt x="174" y="251"/>
                      <a:pt x="174" y="251"/>
                      <a:pt x="174" y="251"/>
                    </a:cubicBezTo>
                    <a:cubicBezTo>
                      <a:pt x="174" y="251"/>
                      <a:pt x="174" y="251"/>
                      <a:pt x="174" y="251"/>
                    </a:cubicBezTo>
                    <a:cubicBezTo>
                      <a:pt x="174" y="252"/>
                      <a:pt x="173" y="254"/>
                      <a:pt x="173" y="256"/>
                    </a:cubicBezTo>
                    <a:cubicBezTo>
                      <a:pt x="172" y="257"/>
                      <a:pt x="173" y="260"/>
                      <a:pt x="173" y="261"/>
                    </a:cubicBezTo>
                    <a:cubicBezTo>
                      <a:pt x="173" y="261"/>
                      <a:pt x="173" y="261"/>
                      <a:pt x="173" y="261"/>
                    </a:cubicBezTo>
                    <a:cubicBezTo>
                      <a:pt x="173" y="261"/>
                      <a:pt x="169" y="262"/>
                      <a:pt x="168" y="263"/>
                    </a:cubicBezTo>
                    <a:cubicBezTo>
                      <a:pt x="167" y="263"/>
                      <a:pt x="165" y="262"/>
                      <a:pt x="164" y="261"/>
                    </a:cubicBezTo>
                    <a:cubicBezTo>
                      <a:pt x="163" y="260"/>
                      <a:pt x="162" y="261"/>
                      <a:pt x="161" y="261"/>
                    </a:cubicBezTo>
                    <a:cubicBezTo>
                      <a:pt x="160" y="261"/>
                      <a:pt x="159" y="259"/>
                      <a:pt x="158" y="258"/>
                    </a:cubicBezTo>
                    <a:cubicBezTo>
                      <a:pt x="157" y="257"/>
                      <a:pt x="157" y="258"/>
                      <a:pt x="156" y="258"/>
                    </a:cubicBezTo>
                    <a:cubicBezTo>
                      <a:pt x="155" y="259"/>
                      <a:pt x="155" y="260"/>
                      <a:pt x="154" y="261"/>
                    </a:cubicBezTo>
                    <a:cubicBezTo>
                      <a:pt x="154" y="262"/>
                      <a:pt x="152" y="259"/>
                      <a:pt x="151" y="258"/>
                    </a:cubicBezTo>
                    <a:cubicBezTo>
                      <a:pt x="150" y="256"/>
                      <a:pt x="149" y="256"/>
                      <a:pt x="147" y="256"/>
                    </a:cubicBezTo>
                    <a:cubicBezTo>
                      <a:pt x="146" y="256"/>
                      <a:pt x="146" y="256"/>
                      <a:pt x="146" y="254"/>
                    </a:cubicBezTo>
                    <a:cubicBezTo>
                      <a:pt x="146" y="253"/>
                      <a:pt x="145" y="252"/>
                      <a:pt x="144" y="252"/>
                    </a:cubicBezTo>
                    <a:cubicBezTo>
                      <a:pt x="143" y="251"/>
                      <a:pt x="146" y="249"/>
                      <a:pt x="147" y="249"/>
                    </a:cubicBezTo>
                    <a:cubicBezTo>
                      <a:pt x="148" y="248"/>
                      <a:pt x="150" y="249"/>
                      <a:pt x="152" y="249"/>
                    </a:cubicBezTo>
                    <a:cubicBezTo>
                      <a:pt x="154" y="249"/>
                      <a:pt x="154" y="249"/>
                      <a:pt x="154" y="248"/>
                    </a:cubicBezTo>
                    <a:cubicBezTo>
                      <a:pt x="154" y="247"/>
                      <a:pt x="153" y="247"/>
                      <a:pt x="152" y="246"/>
                    </a:cubicBezTo>
                    <a:cubicBezTo>
                      <a:pt x="151" y="246"/>
                      <a:pt x="150" y="244"/>
                      <a:pt x="150" y="244"/>
                    </a:cubicBezTo>
                    <a:cubicBezTo>
                      <a:pt x="151" y="243"/>
                      <a:pt x="151" y="243"/>
                      <a:pt x="151" y="243"/>
                    </a:cubicBezTo>
                    <a:cubicBezTo>
                      <a:pt x="151" y="243"/>
                      <a:pt x="152" y="244"/>
                      <a:pt x="152" y="245"/>
                    </a:cubicBezTo>
                    <a:cubicBezTo>
                      <a:pt x="153" y="245"/>
                      <a:pt x="154" y="245"/>
                      <a:pt x="154" y="245"/>
                    </a:cubicBezTo>
                    <a:cubicBezTo>
                      <a:pt x="155" y="244"/>
                      <a:pt x="156" y="244"/>
                      <a:pt x="156" y="244"/>
                    </a:cubicBezTo>
                    <a:cubicBezTo>
                      <a:pt x="156" y="244"/>
                      <a:pt x="157" y="240"/>
                      <a:pt x="157" y="239"/>
                    </a:cubicBezTo>
                    <a:cubicBezTo>
                      <a:pt x="157" y="238"/>
                      <a:pt x="155" y="234"/>
                      <a:pt x="154" y="233"/>
                    </a:cubicBezTo>
                    <a:cubicBezTo>
                      <a:pt x="154" y="232"/>
                      <a:pt x="153" y="232"/>
                      <a:pt x="152" y="232"/>
                    </a:cubicBezTo>
                    <a:cubicBezTo>
                      <a:pt x="152" y="231"/>
                      <a:pt x="152" y="231"/>
                      <a:pt x="152" y="231"/>
                    </a:cubicBezTo>
                    <a:cubicBezTo>
                      <a:pt x="152" y="231"/>
                      <a:pt x="152" y="230"/>
                      <a:pt x="152" y="229"/>
                    </a:cubicBezTo>
                    <a:cubicBezTo>
                      <a:pt x="152" y="227"/>
                      <a:pt x="152" y="227"/>
                      <a:pt x="150" y="226"/>
                    </a:cubicBezTo>
                    <a:cubicBezTo>
                      <a:pt x="149" y="225"/>
                      <a:pt x="149" y="224"/>
                      <a:pt x="149" y="223"/>
                    </a:cubicBezTo>
                    <a:cubicBezTo>
                      <a:pt x="149" y="221"/>
                      <a:pt x="146" y="218"/>
                      <a:pt x="145" y="217"/>
                    </a:cubicBezTo>
                    <a:cubicBezTo>
                      <a:pt x="145" y="215"/>
                      <a:pt x="144" y="215"/>
                      <a:pt x="142" y="214"/>
                    </a:cubicBezTo>
                    <a:cubicBezTo>
                      <a:pt x="141" y="214"/>
                      <a:pt x="141" y="213"/>
                      <a:pt x="142" y="212"/>
                    </a:cubicBezTo>
                    <a:cubicBezTo>
                      <a:pt x="142" y="211"/>
                      <a:pt x="138" y="208"/>
                      <a:pt x="137" y="208"/>
                    </a:cubicBezTo>
                    <a:cubicBezTo>
                      <a:pt x="136" y="208"/>
                      <a:pt x="136" y="206"/>
                      <a:pt x="136" y="205"/>
                    </a:cubicBezTo>
                    <a:cubicBezTo>
                      <a:pt x="136" y="204"/>
                      <a:pt x="137" y="201"/>
                      <a:pt x="137" y="200"/>
                    </a:cubicBezTo>
                    <a:cubicBezTo>
                      <a:pt x="137" y="199"/>
                      <a:pt x="138" y="197"/>
                      <a:pt x="138" y="196"/>
                    </a:cubicBezTo>
                    <a:cubicBezTo>
                      <a:pt x="138" y="195"/>
                      <a:pt x="134" y="196"/>
                      <a:pt x="132" y="194"/>
                    </a:cubicBezTo>
                    <a:cubicBezTo>
                      <a:pt x="130" y="192"/>
                      <a:pt x="129" y="189"/>
                      <a:pt x="129" y="189"/>
                    </a:cubicBezTo>
                    <a:cubicBezTo>
                      <a:pt x="129" y="189"/>
                      <a:pt x="124" y="183"/>
                      <a:pt x="123" y="182"/>
                    </a:cubicBezTo>
                    <a:cubicBezTo>
                      <a:pt x="121" y="181"/>
                      <a:pt x="118" y="182"/>
                      <a:pt x="117" y="181"/>
                    </a:cubicBezTo>
                    <a:cubicBezTo>
                      <a:pt x="117" y="180"/>
                      <a:pt x="116" y="178"/>
                      <a:pt x="117" y="177"/>
                    </a:cubicBezTo>
                    <a:cubicBezTo>
                      <a:pt x="118" y="176"/>
                      <a:pt x="118" y="176"/>
                      <a:pt x="117" y="175"/>
                    </a:cubicBezTo>
                    <a:cubicBezTo>
                      <a:pt x="117" y="174"/>
                      <a:pt x="116" y="173"/>
                      <a:pt x="116" y="172"/>
                    </a:cubicBezTo>
                    <a:cubicBezTo>
                      <a:pt x="116" y="171"/>
                      <a:pt x="116" y="169"/>
                      <a:pt x="115" y="169"/>
                    </a:cubicBezTo>
                    <a:cubicBezTo>
                      <a:pt x="115" y="168"/>
                      <a:pt x="112" y="169"/>
                      <a:pt x="111" y="169"/>
                    </a:cubicBezTo>
                    <a:cubicBezTo>
                      <a:pt x="110" y="170"/>
                      <a:pt x="104" y="177"/>
                      <a:pt x="102" y="179"/>
                    </a:cubicBezTo>
                    <a:cubicBezTo>
                      <a:pt x="101" y="181"/>
                      <a:pt x="98" y="183"/>
                      <a:pt x="95" y="185"/>
                    </a:cubicBezTo>
                    <a:cubicBezTo>
                      <a:pt x="93" y="186"/>
                      <a:pt x="92" y="192"/>
                      <a:pt x="91" y="193"/>
                    </a:cubicBezTo>
                    <a:cubicBezTo>
                      <a:pt x="91" y="194"/>
                      <a:pt x="87" y="196"/>
                      <a:pt x="85" y="197"/>
                    </a:cubicBezTo>
                    <a:cubicBezTo>
                      <a:pt x="83" y="198"/>
                      <a:pt x="80" y="200"/>
                      <a:pt x="79" y="200"/>
                    </a:cubicBezTo>
                    <a:cubicBezTo>
                      <a:pt x="79" y="201"/>
                      <a:pt x="73" y="202"/>
                      <a:pt x="71" y="202"/>
                    </a:cubicBezTo>
                    <a:cubicBezTo>
                      <a:pt x="68" y="203"/>
                      <a:pt x="67" y="202"/>
                      <a:pt x="66" y="202"/>
                    </a:cubicBezTo>
                    <a:cubicBezTo>
                      <a:pt x="64" y="201"/>
                      <a:pt x="65" y="200"/>
                      <a:pt x="66" y="198"/>
                    </a:cubicBezTo>
                    <a:cubicBezTo>
                      <a:pt x="66" y="196"/>
                      <a:pt x="65" y="193"/>
                      <a:pt x="65" y="189"/>
                    </a:cubicBezTo>
                    <a:cubicBezTo>
                      <a:pt x="64" y="186"/>
                      <a:pt x="62" y="182"/>
                      <a:pt x="62" y="182"/>
                    </a:cubicBezTo>
                    <a:cubicBezTo>
                      <a:pt x="62" y="182"/>
                      <a:pt x="61" y="182"/>
                      <a:pt x="60" y="182"/>
                    </a:cubicBezTo>
                    <a:cubicBezTo>
                      <a:pt x="59" y="182"/>
                      <a:pt x="58" y="181"/>
                      <a:pt x="58" y="180"/>
                    </a:cubicBezTo>
                    <a:cubicBezTo>
                      <a:pt x="58" y="180"/>
                      <a:pt x="58" y="178"/>
                      <a:pt x="56" y="177"/>
                    </a:cubicBezTo>
                    <a:cubicBezTo>
                      <a:pt x="55" y="176"/>
                      <a:pt x="54" y="175"/>
                      <a:pt x="53" y="175"/>
                    </a:cubicBezTo>
                    <a:cubicBezTo>
                      <a:pt x="52" y="175"/>
                      <a:pt x="51" y="175"/>
                      <a:pt x="51" y="174"/>
                    </a:cubicBezTo>
                    <a:cubicBezTo>
                      <a:pt x="51" y="172"/>
                      <a:pt x="49" y="172"/>
                      <a:pt x="48" y="169"/>
                    </a:cubicBezTo>
                    <a:cubicBezTo>
                      <a:pt x="48" y="167"/>
                      <a:pt x="48" y="166"/>
                      <a:pt x="48" y="165"/>
                    </a:cubicBezTo>
                    <a:cubicBezTo>
                      <a:pt x="48" y="164"/>
                      <a:pt x="49" y="163"/>
                      <a:pt x="49" y="163"/>
                    </a:cubicBezTo>
                    <a:cubicBezTo>
                      <a:pt x="50" y="162"/>
                      <a:pt x="50" y="161"/>
                      <a:pt x="50" y="160"/>
                    </a:cubicBezTo>
                    <a:cubicBezTo>
                      <a:pt x="49" y="160"/>
                      <a:pt x="48" y="161"/>
                      <a:pt x="47" y="161"/>
                    </a:cubicBezTo>
                    <a:cubicBezTo>
                      <a:pt x="46" y="161"/>
                      <a:pt x="46" y="160"/>
                      <a:pt x="46" y="159"/>
                    </a:cubicBezTo>
                    <a:cubicBezTo>
                      <a:pt x="46" y="159"/>
                      <a:pt x="48" y="159"/>
                      <a:pt x="48" y="159"/>
                    </a:cubicBezTo>
                    <a:cubicBezTo>
                      <a:pt x="49" y="159"/>
                      <a:pt x="50" y="158"/>
                      <a:pt x="50" y="157"/>
                    </a:cubicBezTo>
                    <a:cubicBezTo>
                      <a:pt x="50" y="157"/>
                      <a:pt x="48" y="157"/>
                      <a:pt x="47" y="157"/>
                    </a:cubicBezTo>
                    <a:cubicBezTo>
                      <a:pt x="46" y="157"/>
                      <a:pt x="45" y="157"/>
                      <a:pt x="45" y="157"/>
                    </a:cubicBezTo>
                    <a:cubicBezTo>
                      <a:pt x="45" y="156"/>
                      <a:pt x="45" y="155"/>
                      <a:pt x="45" y="154"/>
                    </a:cubicBezTo>
                    <a:cubicBezTo>
                      <a:pt x="44" y="153"/>
                      <a:pt x="43" y="150"/>
                      <a:pt x="42" y="150"/>
                    </a:cubicBezTo>
                    <a:cubicBezTo>
                      <a:pt x="42" y="149"/>
                      <a:pt x="40" y="149"/>
                      <a:pt x="40" y="147"/>
                    </a:cubicBezTo>
                    <a:cubicBezTo>
                      <a:pt x="40" y="146"/>
                      <a:pt x="41" y="146"/>
                      <a:pt x="42" y="146"/>
                    </a:cubicBezTo>
                    <a:cubicBezTo>
                      <a:pt x="42" y="146"/>
                      <a:pt x="42" y="142"/>
                      <a:pt x="42" y="142"/>
                    </a:cubicBezTo>
                    <a:cubicBezTo>
                      <a:pt x="40" y="138"/>
                      <a:pt x="40" y="138"/>
                      <a:pt x="40" y="138"/>
                    </a:cubicBezTo>
                    <a:cubicBezTo>
                      <a:pt x="40" y="138"/>
                      <a:pt x="40" y="137"/>
                      <a:pt x="41" y="136"/>
                    </a:cubicBezTo>
                    <a:cubicBezTo>
                      <a:pt x="42" y="135"/>
                      <a:pt x="41" y="132"/>
                      <a:pt x="41" y="131"/>
                    </a:cubicBezTo>
                    <a:cubicBezTo>
                      <a:pt x="41" y="129"/>
                      <a:pt x="40" y="125"/>
                      <a:pt x="40" y="125"/>
                    </a:cubicBezTo>
                    <a:cubicBezTo>
                      <a:pt x="41" y="121"/>
                      <a:pt x="41" y="121"/>
                      <a:pt x="41" y="121"/>
                    </a:cubicBezTo>
                    <a:cubicBezTo>
                      <a:pt x="41" y="121"/>
                      <a:pt x="43" y="121"/>
                      <a:pt x="44" y="121"/>
                    </a:cubicBezTo>
                    <a:cubicBezTo>
                      <a:pt x="44" y="121"/>
                      <a:pt x="45" y="121"/>
                      <a:pt x="46" y="118"/>
                    </a:cubicBezTo>
                    <a:cubicBezTo>
                      <a:pt x="47" y="116"/>
                      <a:pt x="45" y="112"/>
                      <a:pt x="45" y="112"/>
                    </a:cubicBezTo>
                    <a:cubicBezTo>
                      <a:pt x="39" y="111"/>
                      <a:pt x="39" y="111"/>
                      <a:pt x="39" y="111"/>
                    </a:cubicBezTo>
                    <a:cubicBezTo>
                      <a:pt x="39" y="111"/>
                      <a:pt x="38" y="107"/>
                      <a:pt x="38" y="105"/>
                    </a:cubicBezTo>
                    <a:cubicBezTo>
                      <a:pt x="38" y="104"/>
                      <a:pt x="39" y="101"/>
                      <a:pt x="39" y="101"/>
                    </a:cubicBezTo>
                    <a:cubicBezTo>
                      <a:pt x="39" y="101"/>
                      <a:pt x="39" y="99"/>
                      <a:pt x="38" y="99"/>
                    </a:cubicBezTo>
                    <a:cubicBezTo>
                      <a:pt x="38" y="98"/>
                      <a:pt x="37" y="98"/>
                      <a:pt x="36" y="98"/>
                    </a:cubicBezTo>
                    <a:cubicBezTo>
                      <a:pt x="35" y="98"/>
                      <a:pt x="30" y="96"/>
                      <a:pt x="29" y="96"/>
                    </a:cubicBezTo>
                    <a:cubicBezTo>
                      <a:pt x="27" y="95"/>
                      <a:pt x="26" y="92"/>
                      <a:pt x="26" y="91"/>
                    </a:cubicBezTo>
                    <a:cubicBezTo>
                      <a:pt x="25" y="90"/>
                      <a:pt x="24" y="89"/>
                      <a:pt x="23" y="88"/>
                    </a:cubicBezTo>
                    <a:cubicBezTo>
                      <a:pt x="23" y="86"/>
                      <a:pt x="24" y="86"/>
                      <a:pt x="25" y="86"/>
                    </a:cubicBezTo>
                    <a:cubicBezTo>
                      <a:pt x="25" y="86"/>
                      <a:pt x="24" y="83"/>
                      <a:pt x="24" y="82"/>
                    </a:cubicBezTo>
                    <a:cubicBezTo>
                      <a:pt x="23" y="82"/>
                      <a:pt x="23" y="80"/>
                      <a:pt x="22" y="80"/>
                    </a:cubicBezTo>
                    <a:cubicBezTo>
                      <a:pt x="22" y="79"/>
                      <a:pt x="22" y="78"/>
                      <a:pt x="21" y="77"/>
                    </a:cubicBezTo>
                    <a:cubicBezTo>
                      <a:pt x="20" y="77"/>
                      <a:pt x="18" y="77"/>
                      <a:pt x="18" y="77"/>
                    </a:cubicBezTo>
                    <a:cubicBezTo>
                      <a:pt x="17" y="77"/>
                      <a:pt x="14" y="77"/>
                      <a:pt x="13" y="78"/>
                    </a:cubicBezTo>
                    <a:cubicBezTo>
                      <a:pt x="12" y="78"/>
                      <a:pt x="12" y="79"/>
                      <a:pt x="12" y="80"/>
                    </a:cubicBezTo>
                    <a:cubicBezTo>
                      <a:pt x="11" y="81"/>
                      <a:pt x="11" y="80"/>
                      <a:pt x="10" y="80"/>
                    </a:cubicBezTo>
                    <a:cubicBezTo>
                      <a:pt x="9" y="80"/>
                      <a:pt x="8" y="80"/>
                      <a:pt x="7" y="80"/>
                    </a:cubicBezTo>
                    <a:cubicBezTo>
                      <a:pt x="6" y="80"/>
                      <a:pt x="4" y="80"/>
                      <a:pt x="3" y="79"/>
                    </a:cubicBezTo>
                    <a:cubicBezTo>
                      <a:pt x="2" y="79"/>
                      <a:pt x="2" y="78"/>
                      <a:pt x="2" y="78"/>
                    </a:cubicBezTo>
                    <a:cubicBezTo>
                      <a:pt x="1" y="77"/>
                      <a:pt x="0" y="77"/>
                      <a:pt x="0" y="76"/>
                    </a:cubicBezTo>
                    <a:cubicBezTo>
                      <a:pt x="1" y="75"/>
                      <a:pt x="2" y="75"/>
                      <a:pt x="2" y="75"/>
                    </a:cubicBezTo>
                    <a:cubicBezTo>
                      <a:pt x="3" y="75"/>
                      <a:pt x="3" y="75"/>
                      <a:pt x="3" y="74"/>
                    </a:cubicBezTo>
                    <a:cubicBezTo>
                      <a:pt x="4" y="74"/>
                      <a:pt x="4" y="73"/>
                      <a:pt x="5" y="73"/>
                    </a:cubicBezTo>
                    <a:cubicBezTo>
                      <a:pt x="6" y="72"/>
                      <a:pt x="6" y="72"/>
                      <a:pt x="7" y="71"/>
                    </a:cubicBezTo>
                    <a:cubicBezTo>
                      <a:pt x="7" y="70"/>
                      <a:pt x="7" y="69"/>
                      <a:pt x="6" y="68"/>
                    </a:cubicBezTo>
                    <a:cubicBezTo>
                      <a:pt x="6" y="67"/>
                      <a:pt x="7" y="66"/>
                      <a:pt x="8" y="65"/>
                    </a:cubicBezTo>
                    <a:cubicBezTo>
                      <a:pt x="9" y="64"/>
                      <a:pt x="9" y="63"/>
                      <a:pt x="8" y="63"/>
                    </a:cubicBezTo>
                    <a:cubicBezTo>
                      <a:pt x="8" y="62"/>
                      <a:pt x="8" y="62"/>
                      <a:pt x="8" y="61"/>
                    </a:cubicBezTo>
                    <a:cubicBezTo>
                      <a:pt x="8" y="60"/>
                      <a:pt x="8" y="60"/>
                      <a:pt x="7" y="59"/>
                    </a:cubicBezTo>
                    <a:cubicBezTo>
                      <a:pt x="7" y="59"/>
                      <a:pt x="7" y="56"/>
                      <a:pt x="6" y="56"/>
                    </a:cubicBezTo>
                    <a:cubicBezTo>
                      <a:pt x="6" y="55"/>
                      <a:pt x="4" y="55"/>
                      <a:pt x="4" y="54"/>
                    </a:cubicBezTo>
                    <a:cubicBezTo>
                      <a:pt x="3" y="54"/>
                      <a:pt x="4" y="53"/>
                      <a:pt x="5" y="52"/>
                    </a:cubicBezTo>
                    <a:cubicBezTo>
                      <a:pt x="6" y="51"/>
                      <a:pt x="7" y="50"/>
                      <a:pt x="7" y="50"/>
                    </a:cubicBezTo>
                    <a:cubicBezTo>
                      <a:pt x="8" y="51"/>
                      <a:pt x="9" y="52"/>
                      <a:pt x="10" y="52"/>
                    </a:cubicBezTo>
                    <a:cubicBezTo>
                      <a:pt x="10" y="52"/>
                      <a:pt x="11" y="52"/>
                      <a:pt x="12" y="51"/>
                    </a:cubicBezTo>
                    <a:cubicBezTo>
                      <a:pt x="12" y="51"/>
                      <a:pt x="13" y="51"/>
                      <a:pt x="13" y="52"/>
                    </a:cubicBezTo>
                    <a:cubicBezTo>
                      <a:pt x="14" y="52"/>
                      <a:pt x="14" y="52"/>
                      <a:pt x="15" y="52"/>
                    </a:cubicBezTo>
                    <a:cubicBezTo>
                      <a:pt x="16" y="52"/>
                      <a:pt x="15" y="53"/>
                      <a:pt x="17" y="53"/>
                    </a:cubicBezTo>
                    <a:cubicBezTo>
                      <a:pt x="18" y="53"/>
                      <a:pt x="18" y="52"/>
                      <a:pt x="18" y="52"/>
                    </a:cubicBezTo>
                    <a:cubicBezTo>
                      <a:pt x="19" y="53"/>
                      <a:pt x="19" y="54"/>
                      <a:pt x="20" y="54"/>
                    </a:cubicBezTo>
                    <a:cubicBezTo>
                      <a:pt x="22" y="54"/>
                      <a:pt x="22" y="55"/>
                      <a:pt x="23" y="56"/>
                    </a:cubicBezTo>
                    <a:cubicBezTo>
                      <a:pt x="24" y="56"/>
                      <a:pt x="24" y="57"/>
                      <a:pt x="25" y="59"/>
                    </a:cubicBezTo>
                    <a:cubicBezTo>
                      <a:pt x="25" y="60"/>
                      <a:pt x="27" y="60"/>
                      <a:pt x="28" y="60"/>
                    </a:cubicBezTo>
                    <a:cubicBezTo>
                      <a:pt x="29" y="61"/>
                      <a:pt x="31" y="61"/>
                      <a:pt x="33" y="61"/>
                    </a:cubicBezTo>
                    <a:cubicBezTo>
                      <a:pt x="34" y="61"/>
                      <a:pt x="34" y="62"/>
                      <a:pt x="35" y="63"/>
                    </a:cubicBezTo>
                    <a:cubicBezTo>
                      <a:pt x="36" y="63"/>
                      <a:pt x="36" y="64"/>
                      <a:pt x="37" y="65"/>
                    </a:cubicBezTo>
                    <a:cubicBezTo>
                      <a:pt x="38" y="66"/>
                      <a:pt x="39" y="64"/>
                      <a:pt x="39" y="64"/>
                    </a:cubicBezTo>
                    <a:cubicBezTo>
                      <a:pt x="40" y="63"/>
                      <a:pt x="41" y="61"/>
                      <a:pt x="41" y="60"/>
                    </a:cubicBezTo>
                    <a:cubicBezTo>
                      <a:pt x="41" y="59"/>
                      <a:pt x="42" y="59"/>
                      <a:pt x="43" y="59"/>
                    </a:cubicBezTo>
                    <a:cubicBezTo>
                      <a:pt x="44" y="59"/>
                      <a:pt x="42" y="55"/>
                      <a:pt x="42" y="54"/>
                    </a:cubicBezTo>
                    <a:cubicBezTo>
                      <a:pt x="41" y="53"/>
                      <a:pt x="46" y="53"/>
                      <a:pt x="47" y="53"/>
                    </a:cubicBezTo>
                    <a:cubicBezTo>
                      <a:pt x="47" y="53"/>
                      <a:pt x="49" y="55"/>
                      <a:pt x="50" y="56"/>
                    </a:cubicBezTo>
                    <a:cubicBezTo>
                      <a:pt x="51" y="57"/>
                      <a:pt x="52" y="61"/>
                      <a:pt x="52" y="61"/>
                    </a:cubicBezTo>
                    <a:cubicBezTo>
                      <a:pt x="53" y="62"/>
                      <a:pt x="52" y="63"/>
                      <a:pt x="54" y="63"/>
                    </a:cubicBezTo>
                    <a:cubicBezTo>
                      <a:pt x="55" y="63"/>
                      <a:pt x="55" y="64"/>
                      <a:pt x="56" y="64"/>
                    </a:cubicBezTo>
                    <a:cubicBezTo>
                      <a:pt x="58" y="65"/>
                      <a:pt x="64" y="66"/>
                      <a:pt x="64" y="66"/>
                    </a:cubicBezTo>
                    <a:cubicBezTo>
                      <a:pt x="65" y="69"/>
                      <a:pt x="65" y="69"/>
                      <a:pt x="65" y="69"/>
                    </a:cubicBezTo>
                    <a:cubicBezTo>
                      <a:pt x="69" y="68"/>
                      <a:pt x="69" y="68"/>
                      <a:pt x="69" y="68"/>
                    </a:cubicBezTo>
                    <a:cubicBezTo>
                      <a:pt x="69" y="68"/>
                      <a:pt x="69" y="66"/>
                      <a:pt x="69" y="65"/>
                    </a:cubicBezTo>
                    <a:cubicBezTo>
                      <a:pt x="69" y="64"/>
                      <a:pt x="71" y="62"/>
                      <a:pt x="71" y="62"/>
                    </a:cubicBezTo>
                    <a:cubicBezTo>
                      <a:pt x="71" y="62"/>
                      <a:pt x="70" y="61"/>
                      <a:pt x="70" y="60"/>
                    </a:cubicBezTo>
                    <a:cubicBezTo>
                      <a:pt x="70" y="60"/>
                      <a:pt x="68" y="57"/>
                      <a:pt x="68" y="56"/>
                    </a:cubicBezTo>
                    <a:cubicBezTo>
                      <a:pt x="68" y="55"/>
                      <a:pt x="69" y="54"/>
                      <a:pt x="70" y="54"/>
                    </a:cubicBezTo>
                    <a:cubicBezTo>
                      <a:pt x="70" y="53"/>
                      <a:pt x="71" y="50"/>
                      <a:pt x="71" y="49"/>
                    </a:cubicBezTo>
                    <a:cubicBezTo>
                      <a:pt x="71" y="48"/>
                      <a:pt x="65" y="34"/>
                      <a:pt x="65" y="34"/>
                    </a:cubicBezTo>
                    <a:cubicBezTo>
                      <a:pt x="80" y="29"/>
                      <a:pt x="80" y="29"/>
                      <a:pt x="80" y="29"/>
                    </a:cubicBezTo>
                    <a:cubicBezTo>
                      <a:pt x="80" y="29"/>
                      <a:pt x="81" y="28"/>
                      <a:pt x="81" y="27"/>
                    </a:cubicBezTo>
                    <a:cubicBezTo>
                      <a:pt x="81" y="26"/>
                      <a:pt x="82" y="26"/>
                      <a:pt x="83" y="26"/>
                    </a:cubicBezTo>
                    <a:cubicBezTo>
                      <a:pt x="84" y="25"/>
                      <a:pt x="83" y="24"/>
                      <a:pt x="83" y="23"/>
                    </a:cubicBezTo>
                    <a:cubicBezTo>
                      <a:pt x="83" y="22"/>
                      <a:pt x="83" y="22"/>
                      <a:pt x="84" y="21"/>
                    </a:cubicBezTo>
                    <a:cubicBezTo>
                      <a:pt x="84" y="21"/>
                      <a:pt x="83" y="19"/>
                      <a:pt x="83" y="18"/>
                    </a:cubicBezTo>
                    <a:cubicBezTo>
                      <a:pt x="83" y="17"/>
                      <a:pt x="85" y="15"/>
                      <a:pt x="85" y="15"/>
                    </a:cubicBezTo>
                    <a:cubicBezTo>
                      <a:pt x="85" y="15"/>
                      <a:pt x="85" y="15"/>
                      <a:pt x="85" y="15"/>
                    </a:cubicBezTo>
                    <a:cubicBezTo>
                      <a:pt x="85" y="15"/>
                      <a:pt x="86" y="14"/>
                      <a:pt x="87" y="13"/>
                    </a:cubicBezTo>
                    <a:cubicBezTo>
                      <a:pt x="87" y="12"/>
                      <a:pt x="89" y="11"/>
                      <a:pt x="90" y="11"/>
                    </a:cubicBezTo>
                    <a:cubicBezTo>
                      <a:pt x="91" y="11"/>
                      <a:pt x="91" y="12"/>
                      <a:pt x="92" y="12"/>
                    </a:cubicBezTo>
                    <a:cubicBezTo>
                      <a:pt x="93" y="12"/>
                      <a:pt x="94" y="11"/>
                      <a:pt x="95" y="12"/>
                    </a:cubicBezTo>
                    <a:cubicBezTo>
                      <a:pt x="96" y="13"/>
                      <a:pt x="96" y="14"/>
                      <a:pt x="97" y="14"/>
                    </a:cubicBezTo>
                    <a:cubicBezTo>
                      <a:pt x="98" y="14"/>
                      <a:pt x="98" y="13"/>
                      <a:pt x="98" y="13"/>
                    </a:cubicBezTo>
                    <a:cubicBezTo>
                      <a:pt x="99" y="12"/>
                      <a:pt x="100" y="11"/>
                      <a:pt x="101" y="11"/>
                    </a:cubicBezTo>
                    <a:cubicBezTo>
                      <a:pt x="101" y="11"/>
                      <a:pt x="103" y="12"/>
                      <a:pt x="104" y="11"/>
                    </a:cubicBezTo>
                    <a:cubicBezTo>
                      <a:pt x="104" y="10"/>
                      <a:pt x="105" y="9"/>
                      <a:pt x="106" y="9"/>
                    </a:cubicBezTo>
                    <a:cubicBezTo>
                      <a:pt x="107" y="10"/>
                      <a:pt x="109" y="12"/>
                      <a:pt x="110" y="11"/>
                    </a:cubicBezTo>
                    <a:cubicBezTo>
                      <a:pt x="111" y="10"/>
                      <a:pt x="111" y="8"/>
                      <a:pt x="112" y="8"/>
                    </a:cubicBezTo>
                    <a:cubicBezTo>
                      <a:pt x="113" y="8"/>
                      <a:pt x="115" y="7"/>
                      <a:pt x="116" y="7"/>
                    </a:cubicBezTo>
                    <a:cubicBezTo>
                      <a:pt x="118" y="7"/>
                      <a:pt x="120" y="6"/>
                      <a:pt x="121" y="5"/>
                    </a:cubicBezTo>
                    <a:cubicBezTo>
                      <a:pt x="122" y="5"/>
                      <a:pt x="123" y="4"/>
                      <a:pt x="123" y="4"/>
                    </a:cubicBezTo>
                    <a:cubicBezTo>
                      <a:pt x="124" y="3"/>
                      <a:pt x="124" y="2"/>
                      <a:pt x="124" y="2"/>
                    </a:cubicBezTo>
                    <a:cubicBezTo>
                      <a:pt x="125" y="1"/>
                      <a:pt x="125" y="1"/>
                      <a:pt x="125" y="1"/>
                    </a:cubicBezTo>
                    <a:cubicBezTo>
                      <a:pt x="125" y="1"/>
                      <a:pt x="126" y="1"/>
                      <a:pt x="126" y="1"/>
                    </a:cubicBezTo>
                    <a:cubicBezTo>
                      <a:pt x="128" y="0"/>
                      <a:pt x="129" y="0"/>
                      <a:pt x="129" y="2"/>
                    </a:cubicBezTo>
                    <a:cubicBezTo>
                      <a:pt x="129" y="3"/>
                      <a:pt x="130" y="5"/>
                      <a:pt x="130" y="3"/>
                    </a:cubicBezTo>
                    <a:cubicBezTo>
                      <a:pt x="131" y="1"/>
                      <a:pt x="131" y="0"/>
                      <a:pt x="132" y="0"/>
                    </a:cubicBezTo>
                    <a:cubicBezTo>
                      <a:pt x="132" y="0"/>
                      <a:pt x="132" y="1"/>
                      <a:pt x="132" y="2"/>
                    </a:cubicBezTo>
                    <a:cubicBezTo>
                      <a:pt x="132" y="3"/>
                      <a:pt x="133" y="7"/>
                      <a:pt x="134" y="8"/>
                    </a:cubicBezTo>
                    <a:cubicBezTo>
                      <a:pt x="135" y="9"/>
                      <a:pt x="136" y="10"/>
                      <a:pt x="137" y="11"/>
                    </a:cubicBezTo>
                    <a:cubicBezTo>
                      <a:pt x="138" y="11"/>
                      <a:pt x="139" y="13"/>
                      <a:pt x="139" y="14"/>
                    </a:cubicBezTo>
                    <a:cubicBezTo>
                      <a:pt x="138" y="15"/>
                      <a:pt x="137" y="17"/>
                      <a:pt x="139" y="17"/>
                    </a:cubicBezTo>
                    <a:cubicBezTo>
                      <a:pt x="141" y="17"/>
                      <a:pt x="141" y="19"/>
                      <a:pt x="141" y="20"/>
                    </a:cubicBezTo>
                    <a:cubicBezTo>
                      <a:pt x="142" y="21"/>
                      <a:pt x="143" y="24"/>
                      <a:pt x="142" y="24"/>
                    </a:cubicBezTo>
                    <a:cubicBezTo>
                      <a:pt x="140" y="24"/>
                      <a:pt x="140" y="24"/>
                      <a:pt x="140" y="25"/>
                    </a:cubicBezTo>
                    <a:cubicBezTo>
                      <a:pt x="139" y="26"/>
                      <a:pt x="138" y="30"/>
                      <a:pt x="140" y="31"/>
                    </a:cubicBezTo>
                    <a:cubicBezTo>
                      <a:pt x="141" y="32"/>
                      <a:pt x="142" y="34"/>
                      <a:pt x="144" y="34"/>
                    </a:cubicBezTo>
                    <a:cubicBezTo>
                      <a:pt x="145" y="34"/>
                      <a:pt x="146" y="36"/>
                      <a:pt x="147" y="36"/>
                    </a:cubicBezTo>
                    <a:cubicBezTo>
                      <a:pt x="147" y="37"/>
                      <a:pt x="148" y="38"/>
                      <a:pt x="148" y="40"/>
                    </a:cubicBezTo>
                    <a:cubicBezTo>
                      <a:pt x="148" y="41"/>
                      <a:pt x="149" y="42"/>
                      <a:pt x="147" y="43"/>
                    </a:cubicBezTo>
                    <a:cubicBezTo>
                      <a:pt x="146" y="45"/>
                      <a:pt x="145" y="44"/>
                      <a:pt x="146" y="46"/>
                    </a:cubicBezTo>
                    <a:cubicBezTo>
                      <a:pt x="146" y="48"/>
                      <a:pt x="147" y="47"/>
                      <a:pt x="148" y="47"/>
                    </a:cubicBezTo>
                    <a:cubicBezTo>
                      <a:pt x="149" y="47"/>
                      <a:pt x="150" y="47"/>
                      <a:pt x="151" y="48"/>
                    </a:cubicBezTo>
                    <a:cubicBezTo>
                      <a:pt x="152" y="49"/>
                      <a:pt x="154" y="51"/>
                      <a:pt x="155" y="53"/>
                    </a:cubicBezTo>
                    <a:cubicBezTo>
                      <a:pt x="156" y="54"/>
                      <a:pt x="156" y="54"/>
                      <a:pt x="156" y="55"/>
                    </a:cubicBezTo>
                    <a:cubicBezTo>
                      <a:pt x="156" y="56"/>
                      <a:pt x="158" y="57"/>
                      <a:pt x="158" y="57"/>
                    </a:cubicBezTo>
                    <a:cubicBezTo>
                      <a:pt x="159" y="57"/>
                      <a:pt x="159" y="57"/>
                      <a:pt x="160" y="56"/>
                    </a:cubicBezTo>
                    <a:cubicBezTo>
                      <a:pt x="161" y="55"/>
                      <a:pt x="162" y="54"/>
                      <a:pt x="162" y="56"/>
                    </a:cubicBezTo>
                    <a:cubicBezTo>
                      <a:pt x="162" y="58"/>
                      <a:pt x="164" y="60"/>
                      <a:pt x="165" y="60"/>
                    </a:cubicBezTo>
                    <a:cubicBezTo>
                      <a:pt x="166" y="61"/>
                      <a:pt x="168" y="62"/>
                      <a:pt x="169" y="61"/>
                    </a:cubicBezTo>
                    <a:cubicBezTo>
                      <a:pt x="170" y="61"/>
                      <a:pt x="171" y="60"/>
                      <a:pt x="172" y="62"/>
                    </a:cubicBezTo>
                    <a:cubicBezTo>
                      <a:pt x="173" y="63"/>
                      <a:pt x="173" y="63"/>
                      <a:pt x="172" y="64"/>
                    </a:cubicBezTo>
                    <a:cubicBezTo>
                      <a:pt x="172" y="65"/>
                      <a:pt x="172" y="66"/>
                      <a:pt x="173" y="67"/>
                    </a:cubicBezTo>
                    <a:cubicBezTo>
                      <a:pt x="174" y="68"/>
                      <a:pt x="176" y="70"/>
                      <a:pt x="177" y="68"/>
                    </a:cubicBezTo>
                    <a:cubicBezTo>
                      <a:pt x="178" y="67"/>
                      <a:pt x="180" y="66"/>
                      <a:pt x="181" y="68"/>
                    </a:cubicBezTo>
                    <a:cubicBezTo>
                      <a:pt x="182" y="69"/>
                      <a:pt x="185" y="70"/>
                      <a:pt x="186" y="69"/>
                    </a:cubicBezTo>
                    <a:cubicBezTo>
                      <a:pt x="187" y="69"/>
                      <a:pt x="188" y="68"/>
                      <a:pt x="187" y="67"/>
                    </a:cubicBezTo>
                    <a:cubicBezTo>
                      <a:pt x="187" y="67"/>
                      <a:pt x="186" y="65"/>
                      <a:pt x="188" y="66"/>
                    </a:cubicBezTo>
                    <a:cubicBezTo>
                      <a:pt x="190" y="67"/>
                      <a:pt x="191" y="66"/>
                      <a:pt x="192" y="66"/>
                    </a:cubicBezTo>
                    <a:cubicBezTo>
                      <a:pt x="193" y="66"/>
                      <a:pt x="193" y="66"/>
                      <a:pt x="193" y="66"/>
                    </a:cubicBezTo>
                    <a:cubicBezTo>
                      <a:pt x="193" y="64"/>
                      <a:pt x="194" y="63"/>
                      <a:pt x="196" y="63"/>
                    </a:cubicBezTo>
                    <a:cubicBezTo>
                      <a:pt x="198" y="63"/>
                      <a:pt x="200" y="63"/>
                      <a:pt x="202" y="63"/>
                    </a:cubicBezTo>
                    <a:cubicBezTo>
                      <a:pt x="204" y="63"/>
                      <a:pt x="206" y="63"/>
                      <a:pt x="205" y="61"/>
                    </a:cubicBezTo>
                    <a:cubicBezTo>
                      <a:pt x="205" y="59"/>
                      <a:pt x="205" y="57"/>
                      <a:pt x="205" y="55"/>
                    </a:cubicBezTo>
                    <a:cubicBezTo>
                      <a:pt x="205" y="54"/>
                      <a:pt x="207" y="53"/>
                      <a:pt x="208" y="55"/>
                    </a:cubicBezTo>
                    <a:cubicBezTo>
                      <a:pt x="209" y="56"/>
                      <a:pt x="209" y="57"/>
                      <a:pt x="211" y="57"/>
                    </a:cubicBezTo>
                    <a:cubicBezTo>
                      <a:pt x="213" y="57"/>
                      <a:pt x="214" y="56"/>
                      <a:pt x="214" y="58"/>
                    </a:cubicBezTo>
                    <a:cubicBezTo>
                      <a:pt x="215" y="60"/>
                      <a:pt x="217" y="63"/>
                      <a:pt x="218" y="63"/>
                    </a:cubicBezTo>
                    <a:cubicBezTo>
                      <a:pt x="219" y="63"/>
                      <a:pt x="221" y="62"/>
                      <a:pt x="223" y="61"/>
                    </a:cubicBezTo>
                    <a:cubicBezTo>
                      <a:pt x="224" y="60"/>
                      <a:pt x="227" y="60"/>
                      <a:pt x="228" y="60"/>
                    </a:cubicBezTo>
                    <a:cubicBezTo>
                      <a:pt x="230" y="60"/>
                      <a:pt x="233" y="60"/>
                      <a:pt x="234" y="60"/>
                    </a:cubicBezTo>
                    <a:cubicBezTo>
                      <a:pt x="236" y="59"/>
                      <a:pt x="237" y="59"/>
                      <a:pt x="238" y="57"/>
                    </a:cubicBezTo>
                    <a:cubicBezTo>
                      <a:pt x="239" y="55"/>
                      <a:pt x="240" y="53"/>
                      <a:pt x="240" y="52"/>
                    </a:cubicBezTo>
                    <a:cubicBezTo>
                      <a:pt x="241" y="51"/>
                      <a:pt x="244" y="51"/>
                      <a:pt x="245" y="50"/>
                    </a:cubicBezTo>
                    <a:cubicBezTo>
                      <a:pt x="246" y="49"/>
                      <a:pt x="248" y="46"/>
                      <a:pt x="251" y="46"/>
                    </a:cubicBezTo>
                    <a:cubicBezTo>
                      <a:pt x="254" y="45"/>
                      <a:pt x="254" y="45"/>
                      <a:pt x="254" y="45"/>
                    </a:cubicBezTo>
                    <a:cubicBezTo>
                      <a:pt x="254" y="45"/>
                      <a:pt x="255" y="47"/>
                      <a:pt x="255" y="49"/>
                    </a:cubicBezTo>
                    <a:cubicBezTo>
                      <a:pt x="255" y="50"/>
                      <a:pt x="257" y="56"/>
                      <a:pt x="258" y="57"/>
                    </a:cubicBezTo>
                    <a:cubicBezTo>
                      <a:pt x="258" y="58"/>
                      <a:pt x="259" y="61"/>
                      <a:pt x="261" y="62"/>
                    </a:cubicBezTo>
                    <a:cubicBezTo>
                      <a:pt x="264" y="63"/>
                      <a:pt x="265" y="65"/>
                      <a:pt x="267" y="66"/>
                    </a:cubicBezTo>
                    <a:cubicBezTo>
                      <a:pt x="269" y="66"/>
                      <a:pt x="271" y="67"/>
                      <a:pt x="272" y="68"/>
                    </a:cubicBezTo>
                    <a:cubicBezTo>
                      <a:pt x="274" y="69"/>
                      <a:pt x="275" y="69"/>
                      <a:pt x="276" y="69"/>
                    </a:cubicBezTo>
                    <a:cubicBezTo>
                      <a:pt x="277" y="68"/>
                      <a:pt x="279" y="68"/>
                      <a:pt x="280" y="68"/>
                    </a:cubicBezTo>
                    <a:cubicBezTo>
                      <a:pt x="281" y="69"/>
                      <a:pt x="284" y="70"/>
                      <a:pt x="286" y="70"/>
                    </a:cubicBezTo>
                    <a:cubicBezTo>
                      <a:pt x="288" y="70"/>
                      <a:pt x="290" y="71"/>
                      <a:pt x="291" y="70"/>
                    </a:cubicBezTo>
                    <a:cubicBezTo>
                      <a:pt x="292" y="70"/>
                      <a:pt x="295" y="68"/>
                      <a:pt x="296" y="68"/>
                    </a:cubicBezTo>
                    <a:cubicBezTo>
                      <a:pt x="298" y="67"/>
                      <a:pt x="299" y="67"/>
                      <a:pt x="300" y="65"/>
                    </a:cubicBezTo>
                    <a:cubicBezTo>
                      <a:pt x="301" y="64"/>
                      <a:pt x="303" y="61"/>
                      <a:pt x="304" y="60"/>
                    </a:cubicBezTo>
                    <a:cubicBezTo>
                      <a:pt x="305" y="59"/>
                      <a:pt x="308" y="58"/>
                      <a:pt x="310" y="57"/>
                    </a:cubicBezTo>
                    <a:cubicBezTo>
                      <a:pt x="312" y="56"/>
                      <a:pt x="312" y="55"/>
                      <a:pt x="314" y="55"/>
                    </a:cubicBezTo>
                    <a:cubicBezTo>
                      <a:pt x="316" y="55"/>
                      <a:pt x="319" y="56"/>
                      <a:pt x="320" y="57"/>
                    </a:cubicBezTo>
                    <a:cubicBezTo>
                      <a:pt x="321" y="58"/>
                      <a:pt x="322" y="58"/>
                      <a:pt x="324" y="58"/>
                    </a:cubicBezTo>
                    <a:cubicBezTo>
                      <a:pt x="326" y="57"/>
                      <a:pt x="327" y="58"/>
                      <a:pt x="328" y="58"/>
                    </a:cubicBezTo>
                    <a:cubicBezTo>
                      <a:pt x="330" y="59"/>
                      <a:pt x="330" y="60"/>
                      <a:pt x="332" y="60"/>
                    </a:cubicBezTo>
                    <a:cubicBezTo>
                      <a:pt x="334" y="60"/>
                      <a:pt x="337" y="59"/>
                      <a:pt x="338" y="58"/>
                    </a:cubicBezTo>
                    <a:cubicBezTo>
                      <a:pt x="338" y="58"/>
                      <a:pt x="340" y="58"/>
                      <a:pt x="341" y="60"/>
                    </a:cubicBezTo>
                    <a:cubicBezTo>
                      <a:pt x="342" y="62"/>
                      <a:pt x="342" y="63"/>
                      <a:pt x="343" y="64"/>
                    </a:cubicBezTo>
                    <a:cubicBezTo>
                      <a:pt x="344" y="65"/>
                      <a:pt x="348" y="69"/>
                      <a:pt x="351" y="71"/>
                    </a:cubicBezTo>
                    <a:cubicBezTo>
                      <a:pt x="352" y="73"/>
                      <a:pt x="353" y="74"/>
                      <a:pt x="353" y="75"/>
                    </a:cubicBezTo>
                    <a:cubicBezTo>
                      <a:pt x="353" y="76"/>
                      <a:pt x="353" y="76"/>
                      <a:pt x="353" y="76"/>
                    </a:cubicBezTo>
                    <a:cubicBezTo>
                      <a:pt x="353" y="76"/>
                      <a:pt x="353" y="76"/>
                      <a:pt x="352" y="77"/>
                    </a:cubicBezTo>
                    <a:cubicBezTo>
                      <a:pt x="351" y="77"/>
                      <a:pt x="349" y="78"/>
                      <a:pt x="349" y="80"/>
                    </a:cubicBezTo>
                    <a:cubicBezTo>
                      <a:pt x="348" y="81"/>
                      <a:pt x="349" y="83"/>
                      <a:pt x="349" y="84"/>
                    </a:cubicBezTo>
                    <a:cubicBezTo>
                      <a:pt x="349" y="85"/>
                      <a:pt x="350" y="87"/>
                      <a:pt x="351" y="89"/>
                    </a:cubicBezTo>
                    <a:cubicBezTo>
                      <a:pt x="352" y="91"/>
                      <a:pt x="353" y="92"/>
                      <a:pt x="353" y="92"/>
                    </a:cubicBezTo>
                    <a:cubicBezTo>
                      <a:pt x="354" y="93"/>
                      <a:pt x="355" y="94"/>
                      <a:pt x="355" y="95"/>
                    </a:cubicBezTo>
                    <a:cubicBezTo>
                      <a:pt x="355" y="96"/>
                      <a:pt x="355" y="98"/>
                      <a:pt x="356" y="98"/>
                    </a:cubicBezTo>
                    <a:cubicBezTo>
                      <a:pt x="356" y="99"/>
                      <a:pt x="357" y="100"/>
                      <a:pt x="357" y="101"/>
                    </a:cubicBezTo>
                    <a:cubicBezTo>
                      <a:pt x="357" y="102"/>
                      <a:pt x="357" y="103"/>
                      <a:pt x="357" y="104"/>
                    </a:cubicBezTo>
                    <a:cubicBezTo>
                      <a:pt x="357" y="104"/>
                      <a:pt x="358" y="108"/>
                      <a:pt x="359" y="106"/>
                    </a:cubicBezTo>
                    <a:cubicBezTo>
                      <a:pt x="360" y="105"/>
                      <a:pt x="360" y="105"/>
                      <a:pt x="360" y="103"/>
                    </a:cubicBezTo>
                    <a:cubicBezTo>
                      <a:pt x="360" y="102"/>
                      <a:pt x="360" y="102"/>
                      <a:pt x="361" y="102"/>
                    </a:cubicBezTo>
                    <a:cubicBezTo>
                      <a:pt x="362" y="102"/>
                      <a:pt x="364" y="102"/>
                      <a:pt x="364" y="101"/>
                    </a:cubicBezTo>
                    <a:cubicBezTo>
                      <a:pt x="365" y="99"/>
                      <a:pt x="365" y="98"/>
                      <a:pt x="366" y="98"/>
                    </a:cubicBezTo>
                    <a:cubicBezTo>
                      <a:pt x="367" y="97"/>
                      <a:pt x="369" y="97"/>
                      <a:pt x="368" y="98"/>
                    </a:cubicBezTo>
                    <a:cubicBezTo>
                      <a:pt x="368" y="98"/>
                      <a:pt x="368" y="99"/>
                      <a:pt x="369" y="99"/>
                    </a:cubicBezTo>
                    <a:cubicBezTo>
                      <a:pt x="370" y="99"/>
                      <a:pt x="371" y="99"/>
                      <a:pt x="371" y="98"/>
                    </a:cubicBezTo>
                    <a:cubicBezTo>
                      <a:pt x="371" y="97"/>
                      <a:pt x="371" y="97"/>
                      <a:pt x="372" y="96"/>
                    </a:cubicBezTo>
                    <a:cubicBezTo>
                      <a:pt x="373" y="96"/>
                      <a:pt x="376" y="96"/>
                      <a:pt x="377" y="96"/>
                    </a:cubicBezTo>
                    <a:cubicBezTo>
                      <a:pt x="377" y="96"/>
                      <a:pt x="380" y="95"/>
                      <a:pt x="380" y="95"/>
                    </a:cubicBezTo>
                    <a:cubicBezTo>
                      <a:pt x="380" y="96"/>
                      <a:pt x="381" y="96"/>
                      <a:pt x="381" y="96"/>
                    </a:cubicBezTo>
                    <a:cubicBezTo>
                      <a:pt x="383" y="96"/>
                      <a:pt x="389" y="98"/>
                      <a:pt x="390" y="99"/>
                    </a:cubicBezTo>
                    <a:cubicBezTo>
                      <a:pt x="390" y="99"/>
                      <a:pt x="391" y="99"/>
                      <a:pt x="391" y="100"/>
                    </a:cubicBezTo>
                    <a:cubicBezTo>
                      <a:pt x="391" y="100"/>
                      <a:pt x="391" y="100"/>
                      <a:pt x="391" y="100"/>
                    </a:cubicBezTo>
                    <a:cubicBezTo>
                      <a:pt x="391" y="100"/>
                      <a:pt x="391" y="101"/>
                      <a:pt x="391" y="102"/>
                    </a:cubicBezTo>
                    <a:cubicBezTo>
                      <a:pt x="391" y="103"/>
                      <a:pt x="390" y="103"/>
                      <a:pt x="389" y="103"/>
                    </a:cubicBezTo>
                    <a:cubicBezTo>
                      <a:pt x="388" y="103"/>
                      <a:pt x="388" y="103"/>
                      <a:pt x="387" y="103"/>
                    </a:cubicBezTo>
                    <a:cubicBezTo>
                      <a:pt x="386" y="104"/>
                      <a:pt x="386" y="105"/>
                      <a:pt x="386" y="105"/>
                    </a:cubicBezTo>
                    <a:cubicBezTo>
                      <a:pt x="387" y="106"/>
                      <a:pt x="387" y="108"/>
                      <a:pt x="387" y="109"/>
                    </a:cubicBezTo>
                    <a:cubicBezTo>
                      <a:pt x="388" y="110"/>
                      <a:pt x="390" y="110"/>
                      <a:pt x="390" y="111"/>
                    </a:cubicBezTo>
                    <a:cubicBezTo>
                      <a:pt x="390" y="112"/>
                      <a:pt x="389" y="114"/>
                      <a:pt x="390" y="115"/>
                    </a:cubicBezTo>
                    <a:cubicBezTo>
                      <a:pt x="390" y="115"/>
                      <a:pt x="393" y="115"/>
                      <a:pt x="393" y="116"/>
                    </a:cubicBezTo>
                    <a:cubicBezTo>
                      <a:pt x="393" y="117"/>
                      <a:pt x="396" y="120"/>
                      <a:pt x="398" y="121"/>
                    </a:cubicBezTo>
                    <a:cubicBezTo>
                      <a:pt x="399" y="121"/>
                      <a:pt x="401" y="122"/>
                      <a:pt x="401" y="123"/>
                    </a:cubicBezTo>
                    <a:cubicBezTo>
                      <a:pt x="401" y="124"/>
                      <a:pt x="402" y="125"/>
                      <a:pt x="401" y="125"/>
                    </a:cubicBezTo>
                    <a:cubicBezTo>
                      <a:pt x="401" y="126"/>
                      <a:pt x="401" y="127"/>
                      <a:pt x="401" y="129"/>
                    </a:cubicBezTo>
                    <a:cubicBezTo>
                      <a:pt x="402" y="130"/>
                      <a:pt x="403" y="131"/>
                      <a:pt x="404" y="131"/>
                    </a:cubicBezTo>
                    <a:cubicBezTo>
                      <a:pt x="405" y="131"/>
                      <a:pt x="405" y="130"/>
                      <a:pt x="406" y="131"/>
                    </a:cubicBezTo>
                    <a:cubicBezTo>
                      <a:pt x="407" y="131"/>
                      <a:pt x="407" y="132"/>
                      <a:pt x="408" y="131"/>
                    </a:cubicBezTo>
                    <a:cubicBezTo>
                      <a:pt x="409" y="130"/>
                      <a:pt x="408" y="128"/>
                      <a:pt x="409" y="128"/>
                    </a:cubicBezTo>
                    <a:cubicBezTo>
                      <a:pt x="409" y="128"/>
                      <a:pt x="410" y="131"/>
                      <a:pt x="410" y="132"/>
                    </a:cubicBezTo>
                    <a:cubicBezTo>
                      <a:pt x="411" y="133"/>
                      <a:pt x="412" y="136"/>
                      <a:pt x="412" y="137"/>
                    </a:cubicBezTo>
                    <a:cubicBezTo>
                      <a:pt x="413" y="138"/>
                      <a:pt x="415" y="138"/>
                      <a:pt x="416" y="138"/>
                    </a:cubicBezTo>
                    <a:cubicBezTo>
                      <a:pt x="417" y="138"/>
                      <a:pt x="417" y="137"/>
                      <a:pt x="418" y="137"/>
                    </a:cubicBezTo>
                    <a:cubicBezTo>
                      <a:pt x="419" y="137"/>
                      <a:pt x="420" y="137"/>
                      <a:pt x="420" y="137"/>
                    </a:cubicBezTo>
                    <a:cubicBezTo>
                      <a:pt x="421" y="138"/>
                      <a:pt x="422" y="137"/>
                      <a:pt x="423" y="137"/>
                    </a:cubicBezTo>
                    <a:cubicBezTo>
                      <a:pt x="423" y="137"/>
                      <a:pt x="425" y="136"/>
                      <a:pt x="425" y="136"/>
                    </a:cubicBezTo>
                    <a:cubicBezTo>
                      <a:pt x="425" y="135"/>
                      <a:pt x="426" y="134"/>
                      <a:pt x="427" y="134"/>
                    </a:cubicBezTo>
                    <a:cubicBezTo>
                      <a:pt x="428" y="133"/>
                      <a:pt x="428" y="133"/>
                      <a:pt x="430" y="133"/>
                    </a:cubicBezTo>
                    <a:cubicBezTo>
                      <a:pt x="431" y="132"/>
                      <a:pt x="432" y="131"/>
                      <a:pt x="432" y="131"/>
                    </a:cubicBezTo>
                    <a:cubicBezTo>
                      <a:pt x="433" y="130"/>
                      <a:pt x="434" y="128"/>
                      <a:pt x="434" y="127"/>
                    </a:cubicBezTo>
                    <a:cubicBezTo>
                      <a:pt x="433" y="127"/>
                      <a:pt x="433" y="126"/>
                      <a:pt x="432" y="126"/>
                    </a:cubicBezTo>
                    <a:cubicBezTo>
                      <a:pt x="431" y="125"/>
                      <a:pt x="431" y="125"/>
                      <a:pt x="431" y="124"/>
                    </a:cubicBezTo>
                    <a:cubicBezTo>
                      <a:pt x="432" y="124"/>
                      <a:pt x="432" y="124"/>
                      <a:pt x="432" y="123"/>
                    </a:cubicBezTo>
                    <a:cubicBezTo>
                      <a:pt x="432" y="122"/>
                      <a:pt x="433" y="120"/>
                      <a:pt x="432" y="119"/>
                    </a:cubicBezTo>
                    <a:cubicBezTo>
                      <a:pt x="431" y="118"/>
                      <a:pt x="432" y="118"/>
                      <a:pt x="431" y="118"/>
                    </a:cubicBezTo>
                    <a:cubicBezTo>
                      <a:pt x="430" y="118"/>
                      <a:pt x="429" y="118"/>
                      <a:pt x="429" y="117"/>
                    </a:cubicBezTo>
                    <a:cubicBezTo>
                      <a:pt x="429" y="116"/>
                      <a:pt x="430" y="116"/>
                      <a:pt x="430" y="115"/>
                    </a:cubicBezTo>
                    <a:cubicBezTo>
                      <a:pt x="430" y="114"/>
                      <a:pt x="430" y="113"/>
                      <a:pt x="429" y="113"/>
                    </a:cubicBezTo>
                    <a:cubicBezTo>
                      <a:pt x="428" y="112"/>
                      <a:pt x="427" y="112"/>
                      <a:pt x="427" y="111"/>
                    </a:cubicBezTo>
                    <a:cubicBezTo>
                      <a:pt x="427" y="110"/>
                      <a:pt x="426" y="107"/>
                      <a:pt x="427" y="107"/>
                    </a:cubicBezTo>
                    <a:cubicBezTo>
                      <a:pt x="428" y="107"/>
                      <a:pt x="429" y="108"/>
                      <a:pt x="429" y="108"/>
                    </a:cubicBezTo>
                    <a:cubicBezTo>
                      <a:pt x="430" y="108"/>
                      <a:pt x="431" y="107"/>
                      <a:pt x="432" y="108"/>
                    </a:cubicBezTo>
                    <a:cubicBezTo>
                      <a:pt x="433" y="108"/>
                      <a:pt x="433" y="108"/>
                      <a:pt x="434" y="107"/>
                    </a:cubicBezTo>
                    <a:cubicBezTo>
                      <a:pt x="434" y="107"/>
                      <a:pt x="434" y="104"/>
                      <a:pt x="434" y="103"/>
                    </a:cubicBezTo>
                    <a:cubicBezTo>
                      <a:pt x="434" y="101"/>
                      <a:pt x="434" y="99"/>
                      <a:pt x="435" y="98"/>
                    </a:cubicBezTo>
                    <a:cubicBezTo>
                      <a:pt x="436" y="98"/>
                      <a:pt x="436" y="97"/>
                      <a:pt x="437" y="96"/>
                    </a:cubicBezTo>
                    <a:cubicBezTo>
                      <a:pt x="438" y="96"/>
                      <a:pt x="437" y="96"/>
                      <a:pt x="438" y="95"/>
                    </a:cubicBezTo>
                    <a:cubicBezTo>
                      <a:pt x="439" y="94"/>
                      <a:pt x="439" y="93"/>
                      <a:pt x="440" y="92"/>
                    </a:cubicBezTo>
                    <a:cubicBezTo>
                      <a:pt x="440" y="91"/>
                      <a:pt x="441" y="89"/>
                      <a:pt x="443" y="90"/>
                    </a:cubicBezTo>
                    <a:cubicBezTo>
                      <a:pt x="444" y="91"/>
                      <a:pt x="444" y="92"/>
                      <a:pt x="445" y="92"/>
                    </a:cubicBezTo>
                    <a:cubicBezTo>
                      <a:pt x="447" y="93"/>
                      <a:pt x="448" y="95"/>
                      <a:pt x="449" y="95"/>
                    </a:cubicBezTo>
                    <a:cubicBezTo>
                      <a:pt x="449" y="95"/>
                      <a:pt x="450" y="97"/>
                      <a:pt x="450" y="97"/>
                    </a:cubicBezTo>
                    <a:cubicBezTo>
                      <a:pt x="450" y="98"/>
                      <a:pt x="452" y="99"/>
                      <a:pt x="452" y="100"/>
                    </a:cubicBezTo>
                    <a:cubicBezTo>
                      <a:pt x="452" y="101"/>
                      <a:pt x="453" y="103"/>
                      <a:pt x="452" y="103"/>
                    </a:cubicBezTo>
                    <a:cubicBezTo>
                      <a:pt x="452" y="103"/>
                      <a:pt x="451" y="104"/>
                      <a:pt x="451" y="104"/>
                    </a:cubicBezTo>
                    <a:cubicBezTo>
                      <a:pt x="452" y="105"/>
                      <a:pt x="453" y="105"/>
                      <a:pt x="453" y="107"/>
                    </a:cubicBezTo>
                    <a:cubicBezTo>
                      <a:pt x="454" y="109"/>
                      <a:pt x="453" y="110"/>
                      <a:pt x="454" y="111"/>
                    </a:cubicBezTo>
                    <a:cubicBezTo>
                      <a:pt x="455" y="112"/>
                      <a:pt x="455" y="113"/>
                      <a:pt x="455" y="114"/>
                    </a:cubicBezTo>
                    <a:cubicBezTo>
                      <a:pt x="454" y="115"/>
                      <a:pt x="455" y="117"/>
                      <a:pt x="456" y="117"/>
                    </a:cubicBezTo>
                    <a:cubicBezTo>
                      <a:pt x="456" y="118"/>
                      <a:pt x="459" y="121"/>
                      <a:pt x="461" y="122"/>
                    </a:cubicBezTo>
                    <a:cubicBezTo>
                      <a:pt x="462" y="123"/>
                      <a:pt x="463" y="124"/>
                      <a:pt x="464" y="125"/>
                    </a:cubicBezTo>
                    <a:cubicBezTo>
                      <a:pt x="464" y="125"/>
                      <a:pt x="466" y="128"/>
                      <a:pt x="467" y="129"/>
                    </a:cubicBezTo>
                    <a:cubicBezTo>
                      <a:pt x="468" y="131"/>
                      <a:pt x="468" y="133"/>
                      <a:pt x="470" y="134"/>
                    </a:cubicBezTo>
                    <a:cubicBezTo>
                      <a:pt x="472" y="135"/>
                      <a:pt x="473" y="135"/>
                      <a:pt x="473" y="136"/>
                    </a:cubicBezTo>
                    <a:cubicBezTo>
                      <a:pt x="472" y="138"/>
                      <a:pt x="473" y="140"/>
                      <a:pt x="474" y="140"/>
                    </a:cubicBezTo>
                    <a:cubicBezTo>
                      <a:pt x="475" y="140"/>
                      <a:pt x="477" y="138"/>
                      <a:pt x="478" y="138"/>
                    </a:cubicBezTo>
                    <a:cubicBezTo>
                      <a:pt x="478" y="138"/>
                      <a:pt x="482" y="139"/>
                      <a:pt x="482" y="141"/>
                    </a:cubicBezTo>
                    <a:cubicBezTo>
                      <a:pt x="482" y="143"/>
                      <a:pt x="480" y="145"/>
                      <a:pt x="481" y="145"/>
                    </a:cubicBezTo>
                    <a:cubicBezTo>
                      <a:pt x="481" y="146"/>
                      <a:pt x="482" y="146"/>
                      <a:pt x="483" y="147"/>
                    </a:cubicBezTo>
                    <a:cubicBezTo>
                      <a:pt x="484" y="148"/>
                      <a:pt x="486" y="149"/>
                      <a:pt x="485" y="150"/>
                    </a:cubicBezTo>
                    <a:cubicBezTo>
                      <a:pt x="484" y="150"/>
                      <a:pt x="483" y="151"/>
                      <a:pt x="483" y="152"/>
                    </a:cubicBezTo>
                    <a:cubicBezTo>
                      <a:pt x="484" y="152"/>
                      <a:pt x="485" y="152"/>
                      <a:pt x="485" y="152"/>
                    </a:cubicBezTo>
                    <a:cubicBezTo>
                      <a:pt x="486" y="152"/>
                      <a:pt x="486" y="152"/>
                      <a:pt x="487" y="153"/>
                    </a:cubicBezTo>
                    <a:cubicBezTo>
                      <a:pt x="488" y="154"/>
                      <a:pt x="490" y="156"/>
                      <a:pt x="490" y="157"/>
                    </a:cubicBezTo>
                    <a:cubicBezTo>
                      <a:pt x="491" y="158"/>
                      <a:pt x="493" y="162"/>
                      <a:pt x="494" y="163"/>
                    </a:cubicBezTo>
                    <a:cubicBezTo>
                      <a:pt x="494" y="164"/>
                      <a:pt x="495" y="165"/>
                      <a:pt x="496" y="165"/>
                    </a:cubicBezTo>
                    <a:cubicBezTo>
                      <a:pt x="497" y="166"/>
                      <a:pt x="497" y="166"/>
                      <a:pt x="499" y="166"/>
                    </a:cubicBezTo>
                    <a:cubicBezTo>
                      <a:pt x="500" y="166"/>
                      <a:pt x="499" y="165"/>
                      <a:pt x="500" y="165"/>
                    </a:cubicBezTo>
                    <a:cubicBezTo>
                      <a:pt x="500" y="164"/>
                      <a:pt x="501" y="164"/>
                      <a:pt x="502" y="165"/>
                    </a:cubicBezTo>
                    <a:cubicBezTo>
                      <a:pt x="503" y="165"/>
                      <a:pt x="504" y="165"/>
                      <a:pt x="505" y="165"/>
                    </a:cubicBezTo>
                    <a:cubicBezTo>
                      <a:pt x="506" y="166"/>
                      <a:pt x="506" y="165"/>
                      <a:pt x="507" y="165"/>
                    </a:cubicBezTo>
                    <a:cubicBezTo>
                      <a:pt x="508" y="164"/>
                      <a:pt x="510" y="162"/>
                      <a:pt x="511" y="162"/>
                    </a:cubicBezTo>
                    <a:cubicBezTo>
                      <a:pt x="511" y="161"/>
                      <a:pt x="512" y="160"/>
                      <a:pt x="514" y="159"/>
                    </a:cubicBezTo>
                    <a:cubicBezTo>
                      <a:pt x="515" y="159"/>
                      <a:pt x="516" y="158"/>
                      <a:pt x="517" y="158"/>
                    </a:cubicBezTo>
                    <a:cubicBezTo>
                      <a:pt x="517" y="157"/>
                      <a:pt x="518" y="156"/>
                      <a:pt x="518" y="154"/>
                    </a:cubicBezTo>
                    <a:cubicBezTo>
                      <a:pt x="517" y="153"/>
                      <a:pt x="517" y="152"/>
                      <a:pt x="516" y="151"/>
                    </a:cubicBezTo>
                    <a:cubicBezTo>
                      <a:pt x="515" y="150"/>
                      <a:pt x="515" y="147"/>
                      <a:pt x="515" y="147"/>
                    </a:cubicBezTo>
                    <a:cubicBezTo>
                      <a:pt x="515" y="146"/>
                      <a:pt x="514" y="145"/>
                      <a:pt x="514" y="144"/>
                    </a:cubicBezTo>
                    <a:cubicBezTo>
                      <a:pt x="514" y="142"/>
                      <a:pt x="512" y="140"/>
                      <a:pt x="512" y="138"/>
                    </a:cubicBezTo>
                    <a:cubicBezTo>
                      <a:pt x="513" y="137"/>
                      <a:pt x="514" y="135"/>
                      <a:pt x="515" y="136"/>
                    </a:cubicBezTo>
                    <a:cubicBezTo>
                      <a:pt x="516" y="136"/>
                      <a:pt x="516" y="137"/>
                      <a:pt x="517" y="137"/>
                    </a:cubicBezTo>
                    <a:cubicBezTo>
                      <a:pt x="518" y="136"/>
                      <a:pt x="517" y="135"/>
                      <a:pt x="519" y="135"/>
                    </a:cubicBezTo>
                    <a:cubicBezTo>
                      <a:pt x="521" y="135"/>
                      <a:pt x="523" y="134"/>
                      <a:pt x="523" y="133"/>
                    </a:cubicBezTo>
                    <a:cubicBezTo>
                      <a:pt x="523" y="132"/>
                      <a:pt x="523" y="131"/>
                      <a:pt x="523" y="131"/>
                    </a:cubicBezTo>
                    <a:cubicBezTo>
                      <a:pt x="524" y="130"/>
                      <a:pt x="525" y="131"/>
                      <a:pt x="526" y="129"/>
                    </a:cubicBezTo>
                    <a:cubicBezTo>
                      <a:pt x="527" y="127"/>
                      <a:pt x="526" y="127"/>
                      <a:pt x="527" y="126"/>
                    </a:cubicBezTo>
                    <a:cubicBezTo>
                      <a:pt x="528" y="126"/>
                      <a:pt x="530" y="126"/>
                      <a:pt x="531" y="126"/>
                    </a:cubicBezTo>
                    <a:cubicBezTo>
                      <a:pt x="532" y="125"/>
                      <a:pt x="534" y="124"/>
                      <a:pt x="535" y="124"/>
                    </a:cubicBezTo>
                    <a:cubicBezTo>
                      <a:pt x="536" y="123"/>
                      <a:pt x="537" y="123"/>
                      <a:pt x="539" y="123"/>
                    </a:cubicBezTo>
                    <a:cubicBezTo>
                      <a:pt x="540" y="122"/>
                      <a:pt x="543" y="123"/>
                      <a:pt x="543" y="122"/>
                    </a:cubicBezTo>
                    <a:cubicBezTo>
                      <a:pt x="542" y="121"/>
                      <a:pt x="542" y="120"/>
                      <a:pt x="543" y="120"/>
                    </a:cubicBezTo>
                    <a:cubicBezTo>
                      <a:pt x="544" y="120"/>
                      <a:pt x="545" y="120"/>
                      <a:pt x="545" y="119"/>
                    </a:cubicBezTo>
                    <a:cubicBezTo>
                      <a:pt x="544" y="118"/>
                      <a:pt x="544" y="117"/>
                      <a:pt x="544" y="116"/>
                    </a:cubicBezTo>
                    <a:cubicBezTo>
                      <a:pt x="544" y="115"/>
                      <a:pt x="543" y="114"/>
                      <a:pt x="544" y="113"/>
                    </a:cubicBezTo>
                    <a:cubicBezTo>
                      <a:pt x="545" y="112"/>
                      <a:pt x="545" y="111"/>
                      <a:pt x="546" y="110"/>
                    </a:cubicBezTo>
                    <a:cubicBezTo>
                      <a:pt x="547" y="109"/>
                      <a:pt x="547" y="107"/>
                      <a:pt x="548" y="108"/>
                    </a:cubicBezTo>
                    <a:cubicBezTo>
                      <a:pt x="549" y="108"/>
                      <a:pt x="549" y="106"/>
                      <a:pt x="550" y="106"/>
                    </a:cubicBezTo>
                    <a:cubicBezTo>
                      <a:pt x="551" y="106"/>
                      <a:pt x="552" y="105"/>
                      <a:pt x="553" y="105"/>
                    </a:cubicBezTo>
                    <a:cubicBezTo>
                      <a:pt x="554" y="106"/>
                      <a:pt x="555" y="106"/>
                      <a:pt x="556" y="107"/>
                    </a:cubicBezTo>
                    <a:cubicBezTo>
                      <a:pt x="556" y="107"/>
                      <a:pt x="555" y="108"/>
                      <a:pt x="556" y="109"/>
                    </a:cubicBezTo>
                    <a:cubicBezTo>
                      <a:pt x="558" y="110"/>
                      <a:pt x="559" y="110"/>
                      <a:pt x="559" y="112"/>
                    </a:cubicBezTo>
                    <a:cubicBezTo>
                      <a:pt x="559" y="113"/>
                      <a:pt x="559" y="114"/>
                      <a:pt x="559" y="115"/>
                    </a:cubicBezTo>
                    <a:cubicBezTo>
                      <a:pt x="559" y="116"/>
                      <a:pt x="561" y="119"/>
                      <a:pt x="562" y="119"/>
                    </a:cubicBezTo>
                    <a:cubicBezTo>
                      <a:pt x="562" y="119"/>
                      <a:pt x="563" y="120"/>
                      <a:pt x="564" y="119"/>
                    </a:cubicBezTo>
                    <a:cubicBezTo>
                      <a:pt x="566" y="119"/>
                      <a:pt x="567" y="118"/>
                      <a:pt x="566" y="117"/>
                    </a:cubicBezTo>
                    <a:cubicBezTo>
                      <a:pt x="566" y="116"/>
                      <a:pt x="566" y="115"/>
                      <a:pt x="567" y="115"/>
                    </a:cubicBezTo>
                    <a:cubicBezTo>
                      <a:pt x="567" y="115"/>
                      <a:pt x="568" y="114"/>
                      <a:pt x="568" y="113"/>
                    </a:cubicBezTo>
                    <a:cubicBezTo>
                      <a:pt x="568" y="112"/>
                      <a:pt x="568" y="111"/>
                      <a:pt x="568" y="110"/>
                    </a:cubicBezTo>
                    <a:cubicBezTo>
                      <a:pt x="569" y="108"/>
                      <a:pt x="570" y="107"/>
                      <a:pt x="571" y="107"/>
                    </a:cubicBezTo>
                    <a:cubicBezTo>
                      <a:pt x="573" y="107"/>
                      <a:pt x="573" y="106"/>
                      <a:pt x="573" y="105"/>
                    </a:cubicBezTo>
                    <a:cubicBezTo>
                      <a:pt x="573" y="104"/>
                      <a:pt x="573" y="103"/>
                      <a:pt x="574" y="103"/>
                    </a:cubicBezTo>
                    <a:cubicBezTo>
                      <a:pt x="574" y="102"/>
                      <a:pt x="574" y="100"/>
                      <a:pt x="574" y="99"/>
                    </a:cubicBezTo>
                    <a:cubicBezTo>
                      <a:pt x="574" y="98"/>
                      <a:pt x="575" y="96"/>
                      <a:pt x="576" y="96"/>
                    </a:cubicBezTo>
                    <a:cubicBezTo>
                      <a:pt x="577" y="96"/>
                      <a:pt x="577" y="97"/>
                      <a:pt x="578" y="98"/>
                    </a:cubicBezTo>
                    <a:cubicBezTo>
                      <a:pt x="578" y="99"/>
                      <a:pt x="579" y="100"/>
                      <a:pt x="579" y="101"/>
                    </a:cubicBezTo>
                    <a:cubicBezTo>
                      <a:pt x="578" y="103"/>
                      <a:pt x="578" y="104"/>
                      <a:pt x="578" y="105"/>
                    </a:cubicBezTo>
                    <a:cubicBezTo>
                      <a:pt x="579" y="105"/>
                      <a:pt x="582" y="107"/>
                      <a:pt x="582" y="108"/>
                    </a:cubicBezTo>
                    <a:cubicBezTo>
                      <a:pt x="582" y="109"/>
                      <a:pt x="581" y="110"/>
                      <a:pt x="582" y="111"/>
                    </a:cubicBezTo>
                    <a:cubicBezTo>
                      <a:pt x="583" y="112"/>
                      <a:pt x="583" y="112"/>
                      <a:pt x="583" y="113"/>
                    </a:cubicBezTo>
                    <a:cubicBezTo>
                      <a:pt x="582" y="113"/>
                      <a:pt x="583" y="114"/>
                      <a:pt x="584" y="115"/>
                    </a:cubicBezTo>
                    <a:cubicBezTo>
                      <a:pt x="584" y="116"/>
                      <a:pt x="585" y="119"/>
                      <a:pt x="587" y="120"/>
                    </a:cubicBezTo>
                    <a:cubicBezTo>
                      <a:pt x="588" y="121"/>
                      <a:pt x="589" y="121"/>
                      <a:pt x="589" y="122"/>
                    </a:cubicBezTo>
                    <a:cubicBezTo>
                      <a:pt x="589" y="124"/>
                      <a:pt x="588" y="125"/>
                      <a:pt x="589" y="126"/>
                    </a:cubicBezTo>
                    <a:cubicBezTo>
                      <a:pt x="589" y="128"/>
                      <a:pt x="591" y="129"/>
                      <a:pt x="592" y="129"/>
                    </a:cubicBezTo>
                    <a:cubicBezTo>
                      <a:pt x="593" y="129"/>
                      <a:pt x="593" y="128"/>
                      <a:pt x="594" y="128"/>
                    </a:cubicBezTo>
                    <a:cubicBezTo>
                      <a:pt x="594" y="127"/>
                      <a:pt x="595" y="128"/>
                      <a:pt x="596" y="129"/>
                    </a:cubicBezTo>
                    <a:cubicBezTo>
                      <a:pt x="597" y="129"/>
                      <a:pt x="599" y="129"/>
                      <a:pt x="600" y="129"/>
                    </a:cubicBezTo>
                    <a:cubicBezTo>
                      <a:pt x="601" y="129"/>
                      <a:pt x="602" y="129"/>
                      <a:pt x="602" y="129"/>
                    </a:cubicBezTo>
                    <a:cubicBezTo>
                      <a:pt x="603" y="129"/>
                      <a:pt x="605" y="127"/>
                      <a:pt x="605" y="129"/>
                    </a:cubicBezTo>
                    <a:cubicBezTo>
                      <a:pt x="606" y="130"/>
                      <a:pt x="605" y="131"/>
                      <a:pt x="606" y="131"/>
                    </a:cubicBezTo>
                    <a:cubicBezTo>
                      <a:pt x="607" y="131"/>
                      <a:pt x="608" y="131"/>
                      <a:pt x="609" y="131"/>
                    </a:cubicBezTo>
                    <a:cubicBezTo>
                      <a:pt x="610" y="132"/>
                      <a:pt x="612" y="132"/>
                      <a:pt x="613" y="132"/>
                    </a:cubicBezTo>
                    <a:cubicBezTo>
                      <a:pt x="613" y="132"/>
                      <a:pt x="614" y="132"/>
                      <a:pt x="616" y="133"/>
                    </a:cubicBezTo>
                    <a:cubicBezTo>
                      <a:pt x="618" y="134"/>
                      <a:pt x="618" y="134"/>
                      <a:pt x="619" y="134"/>
                    </a:cubicBezTo>
                    <a:cubicBezTo>
                      <a:pt x="620" y="135"/>
                      <a:pt x="620" y="135"/>
                      <a:pt x="621" y="136"/>
                    </a:cubicBezTo>
                    <a:cubicBezTo>
                      <a:pt x="621" y="137"/>
                      <a:pt x="623" y="139"/>
                      <a:pt x="624" y="139"/>
                    </a:cubicBezTo>
                    <a:cubicBezTo>
                      <a:pt x="625" y="139"/>
                      <a:pt x="627" y="140"/>
                      <a:pt x="627" y="139"/>
                    </a:cubicBezTo>
                    <a:cubicBezTo>
                      <a:pt x="628" y="137"/>
                      <a:pt x="629" y="135"/>
                      <a:pt x="629" y="134"/>
                    </a:cubicBezTo>
                    <a:cubicBezTo>
                      <a:pt x="629" y="133"/>
                      <a:pt x="632" y="130"/>
                      <a:pt x="633" y="130"/>
                    </a:cubicBezTo>
                    <a:cubicBezTo>
                      <a:pt x="635" y="131"/>
                      <a:pt x="638" y="133"/>
                      <a:pt x="639" y="134"/>
                    </a:cubicBezTo>
                    <a:cubicBezTo>
                      <a:pt x="640" y="134"/>
                      <a:pt x="642" y="136"/>
                      <a:pt x="643" y="135"/>
                    </a:cubicBezTo>
                    <a:cubicBezTo>
                      <a:pt x="644" y="134"/>
                      <a:pt x="644" y="133"/>
                      <a:pt x="645" y="133"/>
                    </a:cubicBezTo>
                    <a:cubicBezTo>
                      <a:pt x="646" y="133"/>
                      <a:pt x="645" y="132"/>
                      <a:pt x="646" y="132"/>
                    </a:cubicBezTo>
                    <a:cubicBezTo>
                      <a:pt x="646" y="131"/>
                      <a:pt x="646" y="129"/>
                      <a:pt x="647" y="129"/>
                    </a:cubicBezTo>
                    <a:cubicBezTo>
                      <a:pt x="649" y="129"/>
                      <a:pt x="650" y="129"/>
                      <a:pt x="650" y="128"/>
                    </a:cubicBezTo>
                    <a:cubicBezTo>
                      <a:pt x="650" y="126"/>
                      <a:pt x="651" y="128"/>
                      <a:pt x="652" y="128"/>
                    </a:cubicBezTo>
                    <a:cubicBezTo>
                      <a:pt x="651" y="129"/>
                      <a:pt x="651" y="131"/>
                      <a:pt x="652" y="132"/>
                    </a:cubicBezTo>
                    <a:cubicBezTo>
                      <a:pt x="652" y="132"/>
                      <a:pt x="654" y="133"/>
                      <a:pt x="653" y="135"/>
                    </a:cubicBezTo>
                    <a:cubicBezTo>
                      <a:pt x="653" y="136"/>
                      <a:pt x="652" y="136"/>
                      <a:pt x="652" y="137"/>
                    </a:cubicBezTo>
                    <a:cubicBezTo>
                      <a:pt x="652" y="139"/>
                      <a:pt x="653" y="143"/>
                      <a:pt x="653" y="143"/>
                    </a:cubicBezTo>
                    <a:cubicBezTo>
                      <a:pt x="653" y="143"/>
                      <a:pt x="653" y="147"/>
                      <a:pt x="653" y="148"/>
                    </a:cubicBezTo>
                    <a:cubicBezTo>
                      <a:pt x="653" y="149"/>
                      <a:pt x="652" y="150"/>
                      <a:pt x="651" y="150"/>
                    </a:cubicBezTo>
                    <a:cubicBezTo>
                      <a:pt x="651" y="151"/>
                      <a:pt x="651" y="152"/>
                      <a:pt x="652" y="153"/>
                    </a:cubicBezTo>
                    <a:cubicBezTo>
                      <a:pt x="652" y="154"/>
                      <a:pt x="654" y="155"/>
                      <a:pt x="654" y="157"/>
                    </a:cubicBezTo>
                    <a:cubicBezTo>
                      <a:pt x="654" y="159"/>
                      <a:pt x="654" y="160"/>
                      <a:pt x="653" y="161"/>
                    </a:cubicBezTo>
                    <a:cubicBezTo>
                      <a:pt x="652" y="162"/>
                      <a:pt x="652" y="163"/>
                      <a:pt x="653" y="164"/>
                    </a:cubicBezTo>
                    <a:cubicBezTo>
                      <a:pt x="653" y="165"/>
                      <a:pt x="653" y="165"/>
                      <a:pt x="653" y="165"/>
                    </a:cubicBezTo>
                    <a:cubicBezTo>
                      <a:pt x="653" y="165"/>
                      <a:pt x="651" y="166"/>
                      <a:pt x="651" y="166"/>
                    </a:cubicBezTo>
                    <a:cubicBezTo>
                      <a:pt x="651" y="167"/>
                      <a:pt x="650" y="167"/>
                      <a:pt x="650" y="168"/>
                    </a:cubicBezTo>
                    <a:cubicBezTo>
                      <a:pt x="651" y="168"/>
                      <a:pt x="651" y="169"/>
                      <a:pt x="650" y="169"/>
                    </a:cubicBezTo>
                    <a:cubicBezTo>
                      <a:pt x="650" y="170"/>
                      <a:pt x="650" y="172"/>
                      <a:pt x="650" y="172"/>
                    </a:cubicBezTo>
                    <a:cubicBezTo>
                      <a:pt x="651" y="172"/>
                      <a:pt x="652" y="173"/>
                      <a:pt x="652" y="173"/>
                    </a:cubicBezTo>
                    <a:cubicBezTo>
                      <a:pt x="652" y="173"/>
                      <a:pt x="652" y="174"/>
                      <a:pt x="652" y="174"/>
                    </a:cubicBezTo>
                    <a:cubicBezTo>
                      <a:pt x="652" y="175"/>
                      <a:pt x="653" y="175"/>
                      <a:pt x="653" y="176"/>
                    </a:cubicBezTo>
                    <a:cubicBezTo>
                      <a:pt x="654" y="176"/>
                      <a:pt x="655" y="175"/>
                      <a:pt x="655" y="176"/>
                    </a:cubicBezTo>
                    <a:cubicBezTo>
                      <a:pt x="655" y="176"/>
                      <a:pt x="655" y="177"/>
                      <a:pt x="655" y="177"/>
                    </a:cubicBezTo>
                    <a:cubicBezTo>
                      <a:pt x="655" y="178"/>
                      <a:pt x="654" y="178"/>
                      <a:pt x="654" y="179"/>
                    </a:cubicBezTo>
                    <a:cubicBezTo>
                      <a:pt x="655" y="179"/>
                      <a:pt x="654" y="180"/>
                      <a:pt x="653" y="181"/>
                    </a:cubicBezTo>
                    <a:cubicBezTo>
                      <a:pt x="652" y="181"/>
                      <a:pt x="651" y="180"/>
                      <a:pt x="651" y="181"/>
                    </a:cubicBezTo>
                    <a:cubicBezTo>
                      <a:pt x="651" y="181"/>
                      <a:pt x="650" y="181"/>
                      <a:pt x="650" y="181"/>
                    </a:cubicBezTo>
                    <a:cubicBezTo>
                      <a:pt x="649" y="181"/>
                      <a:pt x="649" y="181"/>
                      <a:pt x="648" y="181"/>
                    </a:cubicBezTo>
                    <a:cubicBezTo>
                      <a:pt x="648" y="182"/>
                      <a:pt x="648" y="183"/>
                      <a:pt x="649" y="184"/>
                    </a:cubicBezTo>
                    <a:cubicBezTo>
                      <a:pt x="649" y="184"/>
                      <a:pt x="651" y="186"/>
                      <a:pt x="651" y="186"/>
                    </a:cubicBezTo>
                    <a:cubicBezTo>
                      <a:pt x="651" y="186"/>
                      <a:pt x="648" y="188"/>
                      <a:pt x="647" y="188"/>
                    </a:cubicBezTo>
                    <a:cubicBezTo>
                      <a:pt x="645" y="187"/>
                      <a:pt x="644" y="187"/>
                      <a:pt x="643" y="188"/>
                    </a:cubicBezTo>
                    <a:cubicBezTo>
                      <a:pt x="643" y="189"/>
                      <a:pt x="642" y="190"/>
                      <a:pt x="641" y="190"/>
                    </a:cubicBezTo>
                    <a:cubicBezTo>
                      <a:pt x="640" y="190"/>
                      <a:pt x="639" y="189"/>
                      <a:pt x="638" y="189"/>
                    </a:cubicBezTo>
                    <a:cubicBezTo>
                      <a:pt x="638" y="189"/>
                      <a:pt x="636" y="189"/>
                      <a:pt x="635" y="190"/>
                    </a:cubicBezTo>
                    <a:cubicBezTo>
                      <a:pt x="635" y="190"/>
                      <a:pt x="635" y="190"/>
                      <a:pt x="635" y="191"/>
                    </a:cubicBezTo>
                    <a:cubicBezTo>
                      <a:pt x="635" y="193"/>
                      <a:pt x="635" y="194"/>
                      <a:pt x="634" y="194"/>
                    </a:cubicBezTo>
                    <a:cubicBezTo>
                      <a:pt x="633" y="194"/>
                      <a:pt x="633" y="194"/>
                      <a:pt x="632" y="194"/>
                    </a:cubicBezTo>
                    <a:cubicBezTo>
                      <a:pt x="632" y="195"/>
                      <a:pt x="632" y="195"/>
                      <a:pt x="631" y="195"/>
                    </a:cubicBezTo>
                    <a:cubicBezTo>
                      <a:pt x="630" y="194"/>
                      <a:pt x="628" y="194"/>
                      <a:pt x="627" y="195"/>
                    </a:cubicBezTo>
                    <a:cubicBezTo>
                      <a:pt x="626" y="197"/>
                      <a:pt x="624" y="199"/>
                      <a:pt x="624" y="199"/>
                    </a:cubicBezTo>
                    <a:cubicBezTo>
                      <a:pt x="624" y="199"/>
                      <a:pt x="622" y="199"/>
                      <a:pt x="621" y="200"/>
                    </a:cubicBezTo>
                    <a:cubicBezTo>
                      <a:pt x="621" y="201"/>
                      <a:pt x="620" y="203"/>
                      <a:pt x="620" y="203"/>
                    </a:cubicBezTo>
                    <a:cubicBezTo>
                      <a:pt x="619" y="204"/>
                      <a:pt x="618" y="205"/>
                      <a:pt x="618" y="205"/>
                    </a:cubicBezTo>
                    <a:cubicBezTo>
                      <a:pt x="617" y="205"/>
                      <a:pt x="617" y="205"/>
                      <a:pt x="617" y="206"/>
                    </a:cubicBezTo>
                    <a:cubicBezTo>
                      <a:pt x="616" y="207"/>
                      <a:pt x="615" y="208"/>
                      <a:pt x="615" y="208"/>
                    </a:cubicBezTo>
                    <a:cubicBezTo>
                      <a:pt x="615" y="209"/>
                      <a:pt x="615" y="210"/>
                      <a:pt x="615" y="210"/>
                    </a:cubicBezTo>
                    <a:cubicBezTo>
                      <a:pt x="614" y="210"/>
                      <a:pt x="614" y="210"/>
                      <a:pt x="614" y="210"/>
                    </a:cubicBezTo>
                    <a:cubicBezTo>
                      <a:pt x="614" y="210"/>
                      <a:pt x="615" y="211"/>
                      <a:pt x="616" y="211"/>
                    </a:cubicBezTo>
                    <a:cubicBezTo>
                      <a:pt x="616" y="212"/>
                      <a:pt x="617" y="211"/>
                      <a:pt x="618" y="212"/>
                    </a:cubicBezTo>
                    <a:cubicBezTo>
                      <a:pt x="618" y="213"/>
                      <a:pt x="619" y="213"/>
                      <a:pt x="619" y="212"/>
                    </a:cubicBezTo>
                    <a:cubicBezTo>
                      <a:pt x="619" y="212"/>
                      <a:pt x="621" y="210"/>
                      <a:pt x="623" y="210"/>
                    </a:cubicBezTo>
                    <a:cubicBezTo>
                      <a:pt x="624" y="210"/>
                      <a:pt x="627" y="211"/>
                      <a:pt x="627" y="211"/>
                    </a:cubicBezTo>
                    <a:cubicBezTo>
                      <a:pt x="628" y="212"/>
                      <a:pt x="629" y="214"/>
                      <a:pt x="630" y="214"/>
                    </a:cubicBezTo>
                    <a:cubicBezTo>
                      <a:pt x="630" y="215"/>
                      <a:pt x="632" y="218"/>
                      <a:pt x="632" y="218"/>
                    </a:cubicBezTo>
                    <a:cubicBezTo>
                      <a:pt x="632" y="222"/>
                      <a:pt x="632" y="222"/>
                      <a:pt x="632" y="222"/>
                    </a:cubicBezTo>
                    <a:cubicBezTo>
                      <a:pt x="632" y="222"/>
                      <a:pt x="631" y="221"/>
                      <a:pt x="631" y="221"/>
                    </a:cubicBezTo>
                    <a:cubicBezTo>
                      <a:pt x="630" y="221"/>
                      <a:pt x="632" y="223"/>
                      <a:pt x="632" y="223"/>
                    </a:cubicBezTo>
                    <a:cubicBezTo>
                      <a:pt x="632" y="224"/>
                      <a:pt x="633" y="225"/>
                      <a:pt x="633" y="225"/>
                    </a:cubicBezTo>
                    <a:cubicBezTo>
                      <a:pt x="633" y="225"/>
                      <a:pt x="633" y="226"/>
                      <a:pt x="633" y="226"/>
                    </a:cubicBezTo>
                    <a:cubicBezTo>
                      <a:pt x="637" y="229"/>
                      <a:pt x="637" y="229"/>
                      <a:pt x="637" y="229"/>
                    </a:cubicBezTo>
                    <a:cubicBezTo>
                      <a:pt x="640" y="231"/>
                      <a:pt x="636" y="233"/>
                      <a:pt x="635" y="234"/>
                    </a:cubicBezTo>
                    <a:cubicBezTo>
                      <a:pt x="634" y="235"/>
                      <a:pt x="632" y="233"/>
                      <a:pt x="632" y="229"/>
                    </a:cubicBezTo>
                    <a:cubicBezTo>
                      <a:pt x="632" y="228"/>
                      <a:pt x="631" y="228"/>
                      <a:pt x="630" y="228"/>
                    </a:cubicBezTo>
                    <a:cubicBezTo>
                      <a:pt x="630" y="228"/>
                      <a:pt x="629" y="228"/>
                      <a:pt x="629" y="227"/>
                    </a:cubicBezTo>
                    <a:cubicBezTo>
                      <a:pt x="629" y="226"/>
                      <a:pt x="629" y="225"/>
                      <a:pt x="628" y="225"/>
                    </a:cubicBezTo>
                    <a:cubicBezTo>
                      <a:pt x="628" y="224"/>
                      <a:pt x="628" y="224"/>
                      <a:pt x="628" y="223"/>
                    </a:cubicBezTo>
                    <a:cubicBezTo>
                      <a:pt x="627" y="222"/>
                      <a:pt x="627" y="220"/>
                      <a:pt x="627" y="220"/>
                    </a:cubicBezTo>
                    <a:cubicBezTo>
                      <a:pt x="627" y="220"/>
                      <a:pt x="625" y="220"/>
                      <a:pt x="625" y="219"/>
                    </a:cubicBezTo>
                    <a:cubicBezTo>
                      <a:pt x="625" y="218"/>
                      <a:pt x="624" y="217"/>
                      <a:pt x="623" y="217"/>
                    </a:cubicBezTo>
                    <a:cubicBezTo>
                      <a:pt x="622" y="217"/>
                      <a:pt x="621" y="219"/>
                      <a:pt x="621" y="220"/>
                    </a:cubicBezTo>
                    <a:cubicBezTo>
                      <a:pt x="621" y="221"/>
                      <a:pt x="623" y="222"/>
                      <a:pt x="623" y="223"/>
                    </a:cubicBezTo>
                    <a:cubicBezTo>
                      <a:pt x="623" y="223"/>
                      <a:pt x="622" y="225"/>
                      <a:pt x="621" y="225"/>
                    </a:cubicBezTo>
                    <a:cubicBezTo>
                      <a:pt x="620" y="225"/>
                      <a:pt x="620" y="224"/>
                      <a:pt x="619" y="223"/>
                    </a:cubicBezTo>
                    <a:cubicBezTo>
                      <a:pt x="615" y="218"/>
                      <a:pt x="617" y="224"/>
                      <a:pt x="615" y="220"/>
                    </a:cubicBezTo>
                    <a:cubicBezTo>
                      <a:pt x="614" y="219"/>
                      <a:pt x="613" y="219"/>
                      <a:pt x="611" y="218"/>
                    </a:cubicBezTo>
                    <a:cubicBezTo>
                      <a:pt x="609" y="218"/>
                      <a:pt x="609" y="216"/>
                      <a:pt x="608" y="215"/>
                    </a:cubicBezTo>
                    <a:cubicBezTo>
                      <a:pt x="607" y="214"/>
                      <a:pt x="606" y="215"/>
                      <a:pt x="605" y="214"/>
                    </a:cubicBezTo>
                    <a:cubicBezTo>
                      <a:pt x="604" y="214"/>
                      <a:pt x="603" y="213"/>
                      <a:pt x="603" y="212"/>
                    </a:cubicBezTo>
                    <a:cubicBezTo>
                      <a:pt x="603" y="211"/>
                      <a:pt x="603" y="211"/>
                      <a:pt x="603" y="209"/>
                    </a:cubicBezTo>
                    <a:cubicBezTo>
                      <a:pt x="602" y="208"/>
                      <a:pt x="602" y="208"/>
                      <a:pt x="602" y="207"/>
                    </a:cubicBezTo>
                    <a:cubicBezTo>
                      <a:pt x="602" y="205"/>
                      <a:pt x="601" y="204"/>
                      <a:pt x="601" y="202"/>
                    </a:cubicBezTo>
                    <a:cubicBezTo>
                      <a:pt x="601" y="201"/>
                      <a:pt x="602" y="200"/>
                      <a:pt x="601" y="199"/>
                    </a:cubicBezTo>
                    <a:cubicBezTo>
                      <a:pt x="601" y="198"/>
                      <a:pt x="601" y="197"/>
                      <a:pt x="601" y="197"/>
                    </a:cubicBezTo>
                    <a:cubicBezTo>
                      <a:pt x="601" y="197"/>
                      <a:pt x="600" y="197"/>
                      <a:pt x="599" y="198"/>
                    </a:cubicBezTo>
                    <a:cubicBezTo>
                      <a:pt x="598" y="198"/>
                      <a:pt x="597" y="198"/>
                      <a:pt x="596" y="198"/>
                    </a:cubicBezTo>
                    <a:cubicBezTo>
                      <a:pt x="596" y="198"/>
                      <a:pt x="595" y="198"/>
                      <a:pt x="594" y="199"/>
                    </a:cubicBezTo>
                    <a:cubicBezTo>
                      <a:pt x="593" y="199"/>
                      <a:pt x="593" y="200"/>
                      <a:pt x="592" y="200"/>
                    </a:cubicBezTo>
                    <a:cubicBezTo>
                      <a:pt x="591" y="199"/>
                      <a:pt x="590" y="199"/>
                      <a:pt x="590" y="198"/>
                    </a:cubicBezTo>
                    <a:cubicBezTo>
                      <a:pt x="591" y="197"/>
                      <a:pt x="591" y="196"/>
                      <a:pt x="590" y="196"/>
                    </a:cubicBezTo>
                    <a:cubicBezTo>
                      <a:pt x="590" y="196"/>
                      <a:pt x="590" y="196"/>
                      <a:pt x="591" y="195"/>
                    </a:cubicBezTo>
                    <a:cubicBezTo>
                      <a:pt x="591" y="194"/>
                      <a:pt x="591" y="193"/>
                      <a:pt x="591" y="193"/>
                    </a:cubicBezTo>
                    <a:cubicBezTo>
                      <a:pt x="591" y="193"/>
                      <a:pt x="589" y="192"/>
                      <a:pt x="588" y="193"/>
                    </a:cubicBezTo>
                    <a:cubicBezTo>
                      <a:pt x="588" y="193"/>
                      <a:pt x="587" y="195"/>
                      <a:pt x="586" y="195"/>
                    </a:cubicBezTo>
                    <a:cubicBezTo>
                      <a:pt x="586" y="196"/>
                      <a:pt x="585" y="196"/>
                      <a:pt x="584" y="196"/>
                    </a:cubicBezTo>
                    <a:cubicBezTo>
                      <a:pt x="583" y="196"/>
                      <a:pt x="582" y="196"/>
                      <a:pt x="581" y="196"/>
                    </a:cubicBezTo>
                    <a:cubicBezTo>
                      <a:pt x="580" y="196"/>
                      <a:pt x="580" y="197"/>
                      <a:pt x="579" y="196"/>
                    </a:cubicBezTo>
                    <a:cubicBezTo>
                      <a:pt x="579" y="195"/>
                      <a:pt x="578" y="194"/>
                      <a:pt x="578" y="194"/>
                    </a:cubicBezTo>
                    <a:cubicBezTo>
                      <a:pt x="578" y="194"/>
                      <a:pt x="576" y="194"/>
                      <a:pt x="575" y="195"/>
                    </a:cubicBezTo>
                    <a:cubicBezTo>
                      <a:pt x="575" y="196"/>
                      <a:pt x="574" y="199"/>
                      <a:pt x="574" y="200"/>
                    </a:cubicBezTo>
                    <a:cubicBezTo>
                      <a:pt x="574" y="200"/>
                      <a:pt x="574" y="201"/>
                      <a:pt x="574" y="201"/>
                    </a:cubicBezTo>
                    <a:cubicBezTo>
                      <a:pt x="574" y="202"/>
                      <a:pt x="575" y="202"/>
                      <a:pt x="575" y="203"/>
                    </a:cubicBezTo>
                    <a:cubicBezTo>
                      <a:pt x="574" y="203"/>
                      <a:pt x="574" y="203"/>
                      <a:pt x="574" y="204"/>
                    </a:cubicBezTo>
                    <a:cubicBezTo>
                      <a:pt x="574" y="205"/>
                      <a:pt x="574" y="207"/>
                      <a:pt x="574" y="208"/>
                    </a:cubicBezTo>
                    <a:cubicBezTo>
                      <a:pt x="574" y="208"/>
                      <a:pt x="574" y="209"/>
                      <a:pt x="574" y="210"/>
                    </a:cubicBezTo>
                    <a:cubicBezTo>
                      <a:pt x="574" y="210"/>
                      <a:pt x="574" y="212"/>
                      <a:pt x="574" y="212"/>
                    </a:cubicBezTo>
                    <a:cubicBezTo>
                      <a:pt x="574" y="213"/>
                      <a:pt x="574" y="214"/>
                      <a:pt x="574" y="214"/>
                    </a:cubicBezTo>
                    <a:cubicBezTo>
                      <a:pt x="574" y="215"/>
                      <a:pt x="575" y="215"/>
                      <a:pt x="575" y="216"/>
                    </a:cubicBezTo>
                    <a:cubicBezTo>
                      <a:pt x="574" y="217"/>
                      <a:pt x="574" y="218"/>
                      <a:pt x="574" y="218"/>
                    </a:cubicBezTo>
                    <a:cubicBezTo>
                      <a:pt x="574" y="218"/>
                      <a:pt x="574" y="219"/>
                      <a:pt x="574" y="220"/>
                    </a:cubicBezTo>
                    <a:cubicBezTo>
                      <a:pt x="574" y="221"/>
                      <a:pt x="573" y="222"/>
                      <a:pt x="574" y="224"/>
                    </a:cubicBezTo>
                    <a:cubicBezTo>
                      <a:pt x="575" y="225"/>
                      <a:pt x="577" y="225"/>
                      <a:pt x="577" y="225"/>
                    </a:cubicBezTo>
                    <a:cubicBezTo>
                      <a:pt x="577" y="225"/>
                      <a:pt x="576" y="226"/>
                      <a:pt x="576" y="227"/>
                    </a:cubicBezTo>
                    <a:cubicBezTo>
                      <a:pt x="576" y="228"/>
                      <a:pt x="576" y="228"/>
                      <a:pt x="575" y="228"/>
                    </a:cubicBezTo>
                    <a:cubicBezTo>
                      <a:pt x="575" y="228"/>
                      <a:pt x="574" y="229"/>
                      <a:pt x="575" y="229"/>
                    </a:cubicBezTo>
                    <a:cubicBezTo>
                      <a:pt x="575" y="230"/>
                      <a:pt x="576" y="230"/>
                      <a:pt x="576" y="231"/>
                    </a:cubicBezTo>
                    <a:cubicBezTo>
                      <a:pt x="575" y="231"/>
                      <a:pt x="575" y="232"/>
                      <a:pt x="576" y="232"/>
                    </a:cubicBezTo>
                    <a:cubicBezTo>
                      <a:pt x="576" y="232"/>
                      <a:pt x="577" y="231"/>
                      <a:pt x="577" y="232"/>
                    </a:cubicBezTo>
                    <a:cubicBezTo>
                      <a:pt x="578" y="232"/>
                      <a:pt x="577" y="232"/>
                      <a:pt x="576" y="233"/>
                    </a:cubicBezTo>
                    <a:cubicBezTo>
                      <a:pt x="576" y="234"/>
                      <a:pt x="576" y="236"/>
                      <a:pt x="576" y="236"/>
                    </a:cubicBezTo>
                    <a:cubicBezTo>
                      <a:pt x="576" y="237"/>
                      <a:pt x="577" y="238"/>
                      <a:pt x="577" y="239"/>
                    </a:cubicBezTo>
                    <a:cubicBezTo>
                      <a:pt x="577" y="239"/>
                      <a:pt x="577" y="239"/>
                      <a:pt x="577" y="240"/>
                    </a:cubicBezTo>
                    <a:cubicBezTo>
                      <a:pt x="577" y="241"/>
                      <a:pt x="578" y="241"/>
                      <a:pt x="578" y="242"/>
                    </a:cubicBezTo>
                    <a:cubicBezTo>
                      <a:pt x="577" y="242"/>
                      <a:pt x="578" y="243"/>
                      <a:pt x="578" y="243"/>
                    </a:cubicBezTo>
                    <a:cubicBezTo>
                      <a:pt x="579" y="244"/>
                      <a:pt x="579" y="244"/>
                      <a:pt x="579" y="245"/>
                    </a:cubicBezTo>
                    <a:cubicBezTo>
                      <a:pt x="579" y="246"/>
                      <a:pt x="578" y="249"/>
                      <a:pt x="577" y="249"/>
                    </a:cubicBezTo>
                    <a:cubicBezTo>
                      <a:pt x="576" y="249"/>
                      <a:pt x="575" y="249"/>
                      <a:pt x="575" y="250"/>
                    </a:cubicBezTo>
                    <a:cubicBezTo>
                      <a:pt x="574" y="250"/>
                      <a:pt x="574" y="250"/>
                      <a:pt x="573" y="250"/>
                    </a:cubicBezTo>
                    <a:cubicBezTo>
                      <a:pt x="573" y="250"/>
                      <a:pt x="571" y="247"/>
                      <a:pt x="571" y="248"/>
                    </a:cubicBezTo>
                    <a:cubicBezTo>
                      <a:pt x="570" y="249"/>
                      <a:pt x="569" y="250"/>
                      <a:pt x="569" y="250"/>
                    </a:cubicBezTo>
                    <a:cubicBezTo>
                      <a:pt x="570" y="250"/>
                      <a:pt x="571" y="250"/>
                      <a:pt x="571" y="250"/>
                    </a:cubicBezTo>
                    <a:cubicBezTo>
                      <a:pt x="571" y="251"/>
                      <a:pt x="571" y="251"/>
                      <a:pt x="571" y="252"/>
                    </a:cubicBezTo>
                    <a:cubicBezTo>
                      <a:pt x="571" y="252"/>
                      <a:pt x="571" y="253"/>
                      <a:pt x="571" y="253"/>
                    </a:cubicBezTo>
                    <a:cubicBezTo>
                      <a:pt x="570" y="253"/>
                      <a:pt x="570" y="253"/>
                      <a:pt x="570" y="253"/>
                    </a:cubicBezTo>
                    <a:cubicBezTo>
                      <a:pt x="570" y="254"/>
                      <a:pt x="569" y="255"/>
                      <a:pt x="569" y="255"/>
                    </a:cubicBezTo>
                    <a:cubicBezTo>
                      <a:pt x="570" y="255"/>
                      <a:pt x="570" y="256"/>
                      <a:pt x="570" y="256"/>
                    </a:cubicBezTo>
                    <a:cubicBezTo>
                      <a:pt x="569" y="257"/>
                      <a:pt x="569" y="257"/>
                      <a:pt x="569" y="257"/>
                    </a:cubicBezTo>
                    <a:cubicBezTo>
                      <a:pt x="569" y="257"/>
                      <a:pt x="569" y="258"/>
                      <a:pt x="568" y="258"/>
                    </a:cubicBezTo>
                    <a:cubicBezTo>
                      <a:pt x="568" y="257"/>
                      <a:pt x="567" y="256"/>
                      <a:pt x="566" y="256"/>
                    </a:cubicBezTo>
                    <a:cubicBezTo>
                      <a:pt x="566" y="255"/>
                      <a:pt x="565" y="255"/>
                      <a:pt x="565" y="255"/>
                    </a:cubicBezTo>
                    <a:cubicBezTo>
                      <a:pt x="565" y="254"/>
                      <a:pt x="564" y="254"/>
                      <a:pt x="564" y="254"/>
                    </a:cubicBezTo>
                    <a:cubicBezTo>
                      <a:pt x="563" y="254"/>
                      <a:pt x="562" y="254"/>
                      <a:pt x="562" y="253"/>
                    </a:cubicBezTo>
                    <a:cubicBezTo>
                      <a:pt x="561" y="253"/>
                      <a:pt x="560" y="252"/>
                      <a:pt x="560" y="253"/>
                    </a:cubicBezTo>
                    <a:cubicBezTo>
                      <a:pt x="560" y="253"/>
                      <a:pt x="560" y="254"/>
                      <a:pt x="559" y="253"/>
                    </a:cubicBezTo>
                    <a:cubicBezTo>
                      <a:pt x="558" y="253"/>
                      <a:pt x="557" y="253"/>
                      <a:pt x="557" y="253"/>
                    </a:cubicBezTo>
                    <a:cubicBezTo>
                      <a:pt x="557" y="254"/>
                      <a:pt x="557" y="255"/>
                      <a:pt x="557" y="255"/>
                    </a:cubicBezTo>
                    <a:cubicBezTo>
                      <a:pt x="557" y="256"/>
                      <a:pt x="556" y="256"/>
                      <a:pt x="556" y="255"/>
                    </a:cubicBezTo>
                    <a:cubicBezTo>
                      <a:pt x="556" y="254"/>
                      <a:pt x="556" y="253"/>
                      <a:pt x="555" y="253"/>
                    </a:cubicBezTo>
                    <a:cubicBezTo>
                      <a:pt x="555" y="253"/>
                      <a:pt x="553" y="253"/>
                      <a:pt x="554" y="254"/>
                    </a:cubicBezTo>
                    <a:cubicBezTo>
                      <a:pt x="554" y="255"/>
                      <a:pt x="555" y="255"/>
                      <a:pt x="555" y="256"/>
                    </a:cubicBezTo>
                    <a:cubicBezTo>
                      <a:pt x="555" y="257"/>
                      <a:pt x="555" y="257"/>
                      <a:pt x="555" y="257"/>
                    </a:cubicBezTo>
                    <a:cubicBezTo>
                      <a:pt x="554" y="257"/>
                      <a:pt x="554" y="257"/>
                      <a:pt x="554" y="256"/>
                    </a:cubicBezTo>
                    <a:cubicBezTo>
                      <a:pt x="554" y="256"/>
                      <a:pt x="554" y="256"/>
                      <a:pt x="553" y="256"/>
                    </a:cubicBezTo>
                    <a:cubicBezTo>
                      <a:pt x="553" y="256"/>
                      <a:pt x="552" y="256"/>
                      <a:pt x="552" y="257"/>
                    </a:cubicBezTo>
                    <a:cubicBezTo>
                      <a:pt x="552" y="257"/>
                      <a:pt x="552" y="258"/>
                      <a:pt x="552" y="259"/>
                    </a:cubicBezTo>
                    <a:cubicBezTo>
                      <a:pt x="552" y="259"/>
                      <a:pt x="553" y="259"/>
                      <a:pt x="553" y="259"/>
                    </a:cubicBezTo>
                    <a:cubicBezTo>
                      <a:pt x="554" y="259"/>
                      <a:pt x="554" y="260"/>
                      <a:pt x="554" y="260"/>
                    </a:cubicBezTo>
                    <a:cubicBezTo>
                      <a:pt x="553" y="260"/>
                      <a:pt x="553" y="260"/>
                      <a:pt x="552" y="260"/>
                    </a:cubicBezTo>
                    <a:cubicBezTo>
                      <a:pt x="552" y="260"/>
                      <a:pt x="552" y="260"/>
                      <a:pt x="552" y="261"/>
                    </a:cubicBezTo>
                    <a:cubicBezTo>
                      <a:pt x="551" y="261"/>
                      <a:pt x="551" y="261"/>
                      <a:pt x="551" y="261"/>
                    </a:cubicBezTo>
                    <a:cubicBezTo>
                      <a:pt x="550" y="262"/>
                      <a:pt x="550" y="262"/>
                      <a:pt x="550" y="262"/>
                    </a:cubicBezTo>
                    <a:cubicBezTo>
                      <a:pt x="549" y="262"/>
                      <a:pt x="549" y="261"/>
                      <a:pt x="549" y="262"/>
                    </a:cubicBezTo>
                    <a:cubicBezTo>
                      <a:pt x="549" y="263"/>
                      <a:pt x="549" y="264"/>
                      <a:pt x="549" y="264"/>
                    </a:cubicBezTo>
                    <a:cubicBezTo>
                      <a:pt x="550" y="265"/>
                      <a:pt x="551" y="265"/>
                      <a:pt x="551" y="266"/>
                    </a:cubicBezTo>
                    <a:cubicBezTo>
                      <a:pt x="551" y="267"/>
                      <a:pt x="550" y="267"/>
                      <a:pt x="550" y="267"/>
                    </a:cubicBezTo>
                    <a:cubicBezTo>
                      <a:pt x="549" y="267"/>
                      <a:pt x="548" y="267"/>
                      <a:pt x="548" y="268"/>
                    </a:cubicBezTo>
                    <a:cubicBezTo>
                      <a:pt x="548" y="269"/>
                      <a:pt x="549" y="268"/>
                      <a:pt x="549" y="268"/>
                    </a:cubicBezTo>
                    <a:cubicBezTo>
                      <a:pt x="550" y="268"/>
                      <a:pt x="551" y="267"/>
                      <a:pt x="550" y="268"/>
                    </a:cubicBezTo>
                    <a:cubicBezTo>
                      <a:pt x="550" y="269"/>
                      <a:pt x="549" y="270"/>
                      <a:pt x="549" y="270"/>
                    </a:cubicBezTo>
                    <a:cubicBezTo>
                      <a:pt x="549" y="271"/>
                      <a:pt x="549" y="271"/>
                      <a:pt x="550" y="271"/>
                    </a:cubicBezTo>
                    <a:cubicBezTo>
                      <a:pt x="550" y="271"/>
                      <a:pt x="551" y="271"/>
                      <a:pt x="550" y="271"/>
                    </a:cubicBezTo>
                    <a:cubicBezTo>
                      <a:pt x="550" y="272"/>
                      <a:pt x="549" y="272"/>
                      <a:pt x="549" y="273"/>
                    </a:cubicBezTo>
                    <a:cubicBezTo>
                      <a:pt x="548" y="273"/>
                      <a:pt x="548" y="273"/>
                      <a:pt x="548" y="273"/>
                    </a:cubicBezTo>
                    <a:cubicBezTo>
                      <a:pt x="548" y="274"/>
                      <a:pt x="548" y="275"/>
                      <a:pt x="549" y="275"/>
                    </a:cubicBezTo>
                    <a:cubicBezTo>
                      <a:pt x="549" y="275"/>
                      <a:pt x="550" y="274"/>
                      <a:pt x="550" y="275"/>
                    </a:cubicBezTo>
                    <a:cubicBezTo>
                      <a:pt x="550" y="275"/>
                      <a:pt x="550" y="276"/>
                      <a:pt x="550" y="276"/>
                    </a:cubicBezTo>
                    <a:cubicBezTo>
                      <a:pt x="551" y="277"/>
                      <a:pt x="552" y="276"/>
                      <a:pt x="552" y="277"/>
                    </a:cubicBezTo>
                    <a:cubicBezTo>
                      <a:pt x="552" y="277"/>
                      <a:pt x="551" y="277"/>
                      <a:pt x="551" y="277"/>
                    </a:cubicBezTo>
                    <a:cubicBezTo>
                      <a:pt x="550" y="277"/>
                      <a:pt x="550" y="277"/>
                      <a:pt x="550" y="278"/>
                    </a:cubicBezTo>
                    <a:cubicBezTo>
                      <a:pt x="550" y="278"/>
                      <a:pt x="550" y="279"/>
                      <a:pt x="550" y="279"/>
                    </a:cubicBezTo>
                    <a:cubicBezTo>
                      <a:pt x="549" y="280"/>
                      <a:pt x="548" y="280"/>
                      <a:pt x="548" y="280"/>
                    </a:cubicBezTo>
                    <a:cubicBezTo>
                      <a:pt x="548" y="281"/>
                      <a:pt x="549" y="281"/>
                      <a:pt x="549" y="282"/>
                    </a:cubicBezTo>
                    <a:cubicBezTo>
                      <a:pt x="548" y="282"/>
                      <a:pt x="547" y="282"/>
                      <a:pt x="547" y="283"/>
                    </a:cubicBezTo>
                    <a:cubicBezTo>
                      <a:pt x="547" y="283"/>
                      <a:pt x="547" y="284"/>
                      <a:pt x="547" y="284"/>
                    </a:cubicBezTo>
                    <a:cubicBezTo>
                      <a:pt x="546" y="284"/>
                      <a:pt x="545" y="285"/>
                      <a:pt x="545" y="285"/>
                    </a:cubicBezTo>
                    <a:cubicBezTo>
                      <a:pt x="544" y="284"/>
                      <a:pt x="544" y="283"/>
                      <a:pt x="544" y="284"/>
                    </a:cubicBezTo>
                    <a:cubicBezTo>
                      <a:pt x="543" y="284"/>
                      <a:pt x="544" y="285"/>
                      <a:pt x="544" y="285"/>
                    </a:cubicBezTo>
                    <a:cubicBezTo>
                      <a:pt x="544" y="285"/>
                      <a:pt x="543" y="286"/>
                      <a:pt x="543" y="286"/>
                    </a:cubicBezTo>
                    <a:cubicBezTo>
                      <a:pt x="542" y="286"/>
                      <a:pt x="541" y="287"/>
                      <a:pt x="542" y="288"/>
                    </a:cubicBezTo>
                    <a:cubicBezTo>
                      <a:pt x="542" y="288"/>
                      <a:pt x="542" y="288"/>
                      <a:pt x="542" y="289"/>
                    </a:cubicBezTo>
                    <a:cubicBezTo>
                      <a:pt x="542" y="289"/>
                      <a:pt x="542" y="290"/>
                      <a:pt x="542" y="290"/>
                    </a:cubicBezTo>
                    <a:cubicBezTo>
                      <a:pt x="541" y="290"/>
                      <a:pt x="541" y="290"/>
                      <a:pt x="541" y="290"/>
                    </a:cubicBezTo>
                    <a:cubicBezTo>
                      <a:pt x="541" y="291"/>
                      <a:pt x="540" y="291"/>
                      <a:pt x="540" y="291"/>
                    </a:cubicBezTo>
                    <a:cubicBezTo>
                      <a:pt x="539" y="291"/>
                      <a:pt x="538" y="291"/>
                      <a:pt x="538" y="292"/>
                    </a:cubicBezTo>
                    <a:cubicBezTo>
                      <a:pt x="538" y="292"/>
                      <a:pt x="537" y="293"/>
                      <a:pt x="538" y="294"/>
                    </a:cubicBezTo>
                    <a:cubicBezTo>
                      <a:pt x="538" y="295"/>
                      <a:pt x="539" y="295"/>
                      <a:pt x="539" y="296"/>
                    </a:cubicBezTo>
                    <a:cubicBezTo>
                      <a:pt x="538" y="296"/>
                      <a:pt x="539" y="297"/>
                      <a:pt x="539" y="298"/>
                    </a:cubicBezTo>
                    <a:cubicBezTo>
                      <a:pt x="538" y="298"/>
                      <a:pt x="538" y="298"/>
                      <a:pt x="537" y="299"/>
                    </a:cubicBezTo>
                    <a:cubicBezTo>
                      <a:pt x="537" y="299"/>
                      <a:pt x="536" y="300"/>
                      <a:pt x="536" y="299"/>
                    </a:cubicBezTo>
                    <a:cubicBezTo>
                      <a:pt x="535" y="299"/>
                      <a:pt x="535" y="299"/>
                      <a:pt x="535" y="299"/>
                    </a:cubicBezTo>
                    <a:cubicBezTo>
                      <a:pt x="534" y="299"/>
                      <a:pt x="534" y="299"/>
                      <a:pt x="533" y="299"/>
                    </a:cubicBezTo>
                    <a:cubicBezTo>
                      <a:pt x="532" y="299"/>
                      <a:pt x="531" y="300"/>
                      <a:pt x="531" y="299"/>
                    </a:cubicBezTo>
                    <a:cubicBezTo>
                      <a:pt x="530" y="299"/>
                      <a:pt x="529" y="299"/>
                      <a:pt x="529" y="299"/>
                    </a:cubicBezTo>
                    <a:cubicBezTo>
                      <a:pt x="529" y="299"/>
                      <a:pt x="528" y="299"/>
                      <a:pt x="528" y="300"/>
                    </a:cubicBezTo>
                    <a:cubicBezTo>
                      <a:pt x="528" y="300"/>
                      <a:pt x="527" y="300"/>
                      <a:pt x="527" y="300"/>
                    </a:cubicBezTo>
                    <a:cubicBezTo>
                      <a:pt x="526" y="300"/>
                      <a:pt x="525" y="299"/>
                      <a:pt x="524" y="300"/>
                    </a:cubicBezTo>
                    <a:cubicBezTo>
                      <a:pt x="524" y="301"/>
                      <a:pt x="524" y="302"/>
                      <a:pt x="523" y="302"/>
                    </a:cubicBezTo>
                    <a:cubicBezTo>
                      <a:pt x="523" y="303"/>
                      <a:pt x="521" y="304"/>
                      <a:pt x="520" y="303"/>
                    </a:cubicBezTo>
                    <a:cubicBezTo>
                      <a:pt x="519" y="303"/>
                      <a:pt x="519" y="302"/>
                      <a:pt x="518" y="303"/>
                    </a:cubicBezTo>
                    <a:cubicBezTo>
                      <a:pt x="518" y="303"/>
                      <a:pt x="517" y="303"/>
                      <a:pt x="517" y="303"/>
                    </a:cubicBezTo>
                    <a:cubicBezTo>
                      <a:pt x="516" y="304"/>
                      <a:pt x="517" y="304"/>
                      <a:pt x="517" y="305"/>
                    </a:cubicBezTo>
                    <a:cubicBezTo>
                      <a:pt x="517" y="305"/>
                      <a:pt x="516" y="306"/>
                      <a:pt x="516" y="306"/>
                    </a:cubicBezTo>
                    <a:cubicBezTo>
                      <a:pt x="515" y="307"/>
                      <a:pt x="515" y="307"/>
                      <a:pt x="514" y="307"/>
                    </a:cubicBezTo>
                    <a:cubicBezTo>
                      <a:pt x="514" y="307"/>
                      <a:pt x="513" y="307"/>
                      <a:pt x="513" y="307"/>
                    </a:cubicBezTo>
                    <a:cubicBezTo>
                      <a:pt x="512" y="308"/>
                      <a:pt x="511" y="308"/>
                      <a:pt x="510" y="308"/>
                    </a:cubicBezTo>
                    <a:cubicBezTo>
                      <a:pt x="509" y="308"/>
                      <a:pt x="508" y="307"/>
                      <a:pt x="507" y="307"/>
                    </a:cubicBezTo>
                    <a:cubicBezTo>
                      <a:pt x="507" y="307"/>
                      <a:pt x="507" y="308"/>
                      <a:pt x="506" y="308"/>
                    </a:cubicBezTo>
                    <a:cubicBezTo>
                      <a:pt x="506" y="308"/>
                      <a:pt x="505" y="308"/>
                      <a:pt x="505" y="308"/>
                    </a:cubicBezTo>
                    <a:cubicBezTo>
                      <a:pt x="505" y="308"/>
                      <a:pt x="505" y="308"/>
                      <a:pt x="505" y="308"/>
                    </a:cubicBezTo>
                    <a:cubicBezTo>
                      <a:pt x="505" y="308"/>
                      <a:pt x="497" y="309"/>
                      <a:pt x="495" y="310"/>
                    </a:cubicBezTo>
                    <a:cubicBezTo>
                      <a:pt x="493" y="310"/>
                      <a:pt x="484" y="313"/>
                      <a:pt x="484" y="313"/>
                    </a:cubicBezTo>
                    <a:cubicBezTo>
                      <a:pt x="480" y="316"/>
                      <a:pt x="480" y="316"/>
                      <a:pt x="480" y="316"/>
                    </a:cubicBezTo>
                    <a:cubicBezTo>
                      <a:pt x="480" y="316"/>
                      <a:pt x="482" y="317"/>
                      <a:pt x="483" y="318"/>
                    </a:cubicBezTo>
                    <a:cubicBezTo>
                      <a:pt x="484" y="319"/>
                      <a:pt x="484" y="321"/>
                      <a:pt x="485" y="321"/>
                    </a:cubicBezTo>
                    <a:cubicBezTo>
                      <a:pt x="485" y="322"/>
                      <a:pt x="486" y="322"/>
                      <a:pt x="487" y="323"/>
                    </a:cubicBezTo>
                    <a:cubicBezTo>
                      <a:pt x="488" y="324"/>
                      <a:pt x="488" y="326"/>
                      <a:pt x="488" y="327"/>
                    </a:cubicBezTo>
                    <a:cubicBezTo>
                      <a:pt x="488" y="329"/>
                      <a:pt x="489" y="331"/>
                      <a:pt x="489" y="331"/>
                    </a:cubicBezTo>
                    <a:cubicBezTo>
                      <a:pt x="490" y="332"/>
                      <a:pt x="490" y="333"/>
                      <a:pt x="491" y="333"/>
                    </a:cubicBezTo>
                    <a:cubicBezTo>
                      <a:pt x="491" y="333"/>
                      <a:pt x="493" y="333"/>
                      <a:pt x="493" y="334"/>
                    </a:cubicBezTo>
                    <a:cubicBezTo>
                      <a:pt x="493" y="335"/>
                      <a:pt x="494" y="336"/>
                      <a:pt x="494" y="337"/>
                    </a:cubicBezTo>
                    <a:cubicBezTo>
                      <a:pt x="494" y="337"/>
                      <a:pt x="495" y="339"/>
                      <a:pt x="496" y="339"/>
                    </a:cubicBezTo>
                    <a:cubicBezTo>
                      <a:pt x="497" y="339"/>
                      <a:pt x="497" y="339"/>
                      <a:pt x="498" y="339"/>
                    </a:cubicBezTo>
                    <a:cubicBezTo>
                      <a:pt x="499" y="340"/>
                      <a:pt x="500" y="341"/>
                      <a:pt x="500" y="341"/>
                    </a:cubicBezTo>
                    <a:cubicBezTo>
                      <a:pt x="501" y="341"/>
                      <a:pt x="501" y="340"/>
                      <a:pt x="502" y="341"/>
                    </a:cubicBezTo>
                    <a:cubicBezTo>
                      <a:pt x="503" y="341"/>
                      <a:pt x="504" y="342"/>
                      <a:pt x="504" y="343"/>
                    </a:cubicBezTo>
                    <a:cubicBezTo>
                      <a:pt x="505" y="344"/>
                      <a:pt x="505" y="344"/>
                      <a:pt x="505" y="344"/>
                    </a:cubicBezTo>
                    <a:cubicBezTo>
                      <a:pt x="506" y="344"/>
                      <a:pt x="506" y="344"/>
                      <a:pt x="506" y="345"/>
                    </a:cubicBezTo>
                    <a:cubicBezTo>
                      <a:pt x="506" y="346"/>
                      <a:pt x="506" y="346"/>
                      <a:pt x="507" y="346"/>
                    </a:cubicBezTo>
                    <a:cubicBezTo>
                      <a:pt x="508" y="346"/>
                      <a:pt x="508" y="347"/>
                      <a:pt x="508" y="347"/>
                    </a:cubicBezTo>
                    <a:cubicBezTo>
                      <a:pt x="508" y="348"/>
                      <a:pt x="508" y="348"/>
                      <a:pt x="508" y="349"/>
                    </a:cubicBezTo>
                    <a:cubicBezTo>
                      <a:pt x="507" y="350"/>
                      <a:pt x="508" y="351"/>
                      <a:pt x="508" y="351"/>
                    </a:cubicBezTo>
                    <a:cubicBezTo>
                      <a:pt x="508" y="351"/>
                      <a:pt x="508" y="352"/>
                      <a:pt x="508" y="352"/>
                    </a:cubicBezTo>
                    <a:cubicBezTo>
                      <a:pt x="507" y="353"/>
                      <a:pt x="507" y="354"/>
                      <a:pt x="506" y="355"/>
                    </a:cubicBezTo>
                    <a:cubicBezTo>
                      <a:pt x="506" y="355"/>
                      <a:pt x="506" y="356"/>
                      <a:pt x="506" y="357"/>
                    </a:cubicBezTo>
                    <a:cubicBezTo>
                      <a:pt x="506" y="358"/>
                      <a:pt x="506" y="360"/>
                      <a:pt x="506" y="360"/>
                    </a:cubicBezTo>
                    <a:cubicBezTo>
                      <a:pt x="506" y="361"/>
                      <a:pt x="506" y="361"/>
                      <a:pt x="506" y="362"/>
                    </a:cubicBezTo>
                    <a:cubicBezTo>
                      <a:pt x="505" y="363"/>
                      <a:pt x="506" y="364"/>
                      <a:pt x="505" y="365"/>
                    </a:cubicBezTo>
                    <a:cubicBezTo>
                      <a:pt x="504" y="365"/>
                      <a:pt x="503" y="365"/>
                      <a:pt x="503" y="367"/>
                    </a:cubicBezTo>
                    <a:cubicBezTo>
                      <a:pt x="503" y="368"/>
                      <a:pt x="502" y="369"/>
                      <a:pt x="501" y="369"/>
                    </a:cubicBezTo>
                    <a:cubicBezTo>
                      <a:pt x="501" y="370"/>
                      <a:pt x="500" y="370"/>
                      <a:pt x="500" y="370"/>
                    </a:cubicBezTo>
                    <a:cubicBezTo>
                      <a:pt x="499" y="370"/>
                      <a:pt x="499" y="370"/>
                      <a:pt x="499" y="369"/>
                    </a:cubicBezTo>
                    <a:cubicBezTo>
                      <a:pt x="499" y="369"/>
                      <a:pt x="500" y="368"/>
                      <a:pt x="499" y="368"/>
                    </a:cubicBezTo>
                    <a:cubicBezTo>
                      <a:pt x="498" y="368"/>
                      <a:pt x="498" y="368"/>
                      <a:pt x="498" y="369"/>
                    </a:cubicBezTo>
                    <a:cubicBezTo>
                      <a:pt x="498" y="369"/>
                      <a:pt x="498" y="369"/>
                      <a:pt x="497" y="369"/>
                    </a:cubicBezTo>
                    <a:cubicBezTo>
                      <a:pt x="497" y="369"/>
                      <a:pt x="497" y="369"/>
                      <a:pt x="496" y="369"/>
                    </a:cubicBezTo>
                    <a:cubicBezTo>
                      <a:pt x="496" y="369"/>
                      <a:pt x="495" y="369"/>
                      <a:pt x="495" y="368"/>
                    </a:cubicBezTo>
                    <a:cubicBezTo>
                      <a:pt x="495" y="368"/>
                      <a:pt x="494" y="368"/>
                      <a:pt x="494" y="367"/>
                    </a:cubicBezTo>
                    <a:cubicBezTo>
                      <a:pt x="494" y="367"/>
                      <a:pt x="493" y="367"/>
                      <a:pt x="493" y="367"/>
                    </a:cubicBezTo>
                    <a:cubicBezTo>
                      <a:pt x="492" y="367"/>
                      <a:pt x="492" y="365"/>
                      <a:pt x="491" y="365"/>
                    </a:cubicBezTo>
                    <a:cubicBezTo>
                      <a:pt x="491" y="365"/>
                      <a:pt x="491" y="368"/>
                      <a:pt x="491" y="368"/>
                    </a:cubicBezTo>
                    <a:cubicBezTo>
                      <a:pt x="490" y="368"/>
                      <a:pt x="490" y="366"/>
                      <a:pt x="490" y="366"/>
                    </a:cubicBezTo>
                    <a:cubicBezTo>
                      <a:pt x="489" y="366"/>
                      <a:pt x="488" y="366"/>
                      <a:pt x="487" y="365"/>
                    </a:cubicBezTo>
                    <a:cubicBezTo>
                      <a:pt x="487" y="365"/>
                      <a:pt x="486" y="365"/>
                      <a:pt x="486" y="366"/>
                    </a:cubicBezTo>
                    <a:cubicBezTo>
                      <a:pt x="486" y="366"/>
                      <a:pt x="486" y="367"/>
                      <a:pt x="486" y="367"/>
                    </a:cubicBezTo>
                    <a:cubicBezTo>
                      <a:pt x="486" y="368"/>
                      <a:pt x="485" y="368"/>
                      <a:pt x="484" y="368"/>
                    </a:cubicBezTo>
                    <a:cubicBezTo>
                      <a:pt x="484" y="368"/>
                      <a:pt x="483" y="367"/>
                      <a:pt x="483" y="368"/>
                    </a:cubicBezTo>
                    <a:cubicBezTo>
                      <a:pt x="483" y="368"/>
                      <a:pt x="484" y="370"/>
                      <a:pt x="484" y="371"/>
                    </a:cubicBezTo>
                    <a:cubicBezTo>
                      <a:pt x="483" y="371"/>
                      <a:pt x="482" y="370"/>
                      <a:pt x="481" y="370"/>
                    </a:cubicBezTo>
                    <a:cubicBezTo>
                      <a:pt x="481" y="370"/>
                      <a:pt x="480" y="370"/>
                      <a:pt x="479" y="370"/>
                    </a:cubicBezTo>
                    <a:cubicBezTo>
                      <a:pt x="478" y="370"/>
                      <a:pt x="478" y="371"/>
                      <a:pt x="477" y="371"/>
                    </a:cubicBezTo>
                    <a:cubicBezTo>
                      <a:pt x="477" y="371"/>
                      <a:pt x="476" y="371"/>
                      <a:pt x="475" y="371"/>
                    </a:cubicBezTo>
                    <a:cubicBezTo>
                      <a:pt x="474" y="371"/>
                      <a:pt x="474" y="372"/>
                      <a:pt x="473" y="372"/>
                    </a:cubicBezTo>
                    <a:cubicBezTo>
                      <a:pt x="473" y="372"/>
                      <a:pt x="472" y="372"/>
                      <a:pt x="471" y="373"/>
                    </a:cubicBezTo>
                    <a:cubicBezTo>
                      <a:pt x="471" y="373"/>
                      <a:pt x="471" y="373"/>
                      <a:pt x="470" y="373"/>
                    </a:cubicBezTo>
                    <a:cubicBezTo>
                      <a:pt x="470" y="374"/>
                      <a:pt x="470" y="374"/>
                      <a:pt x="470" y="374"/>
                    </a:cubicBezTo>
                    <a:cubicBezTo>
                      <a:pt x="469" y="375"/>
                      <a:pt x="468" y="374"/>
                      <a:pt x="468" y="374"/>
                    </a:cubicBezTo>
                    <a:cubicBezTo>
                      <a:pt x="467" y="373"/>
                      <a:pt x="467" y="373"/>
                      <a:pt x="466" y="373"/>
                    </a:cubicBezTo>
                    <a:cubicBezTo>
                      <a:pt x="465" y="373"/>
                      <a:pt x="462" y="374"/>
                      <a:pt x="462" y="372"/>
                    </a:cubicBezTo>
                    <a:cubicBezTo>
                      <a:pt x="461" y="371"/>
                      <a:pt x="461" y="370"/>
                      <a:pt x="460" y="370"/>
                    </a:cubicBezTo>
                    <a:cubicBezTo>
                      <a:pt x="460" y="371"/>
                      <a:pt x="459" y="371"/>
                      <a:pt x="459" y="371"/>
                    </a:cubicBezTo>
                    <a:cubicBezTo>
                      <a:pt x="458" y="371"/>
                      <a:pt x="456" y="372"/>
                      <a:pt x="456" y="371"/>
                    </a:cubicBezTo>
                    <a:cubicBezTo>
                      <a:pt x="456" y="371"/>
                      <a:pt x="456" y="370"/>
                      <a:pt x="456" y="371"/>
                    </a:cubicBezTo>
                    <a:cubicBezTo>
                      <a:pt x="455" y="371"/>
                      <a:pt x="456" y="373"/>
                      <a:pt x="455" y="373"/>
                    </a:cubicBezTo>
                    <a:cubicBezTo>
                      <a:pt x="455" y="373"/>
                      <a:pt x="454" y="373"/>
                      <a:pt x="454" y="373"/>
                    </a:cubicBezTo>
                    <a:cubicBezTo>
                      <a:pt x="453" y="373"/>
                      <a:pt x="452" y="374"/>
                      <a:pt x="452" y="374"/>
                    </a:cubicBezTo>
                    <a:cubicBezTo>
                      <a:pt x="451" y="373"/>
                      <a:pt x="451" y="372"/>
                      <a:pt x="450" y="372"/>
                    </a:cubicBezTo>
                    <a:cubicBezTo>
                      <a:pt x="449" y="372"/>
                      <a:pt x="449" y="373"/>
                      <a:pt x="448" y="374"/>
                    </a:cubicBezTo>
                    <a:cubicBezTo>
                      <a:pt x="448" y="375"/>
                      <a:pt x="447" y="374"/>
                      <a:pt x="446" y="374"/>
                    </a:cubicBezTo>
                    <a:cubicBezTo>
                      <a:pt x="445" y="374"/>
                      <a:pt x="445" y="373"/>
                      <a:pt x="444" y="374"/>
                    </a:cubicBezTo>
                    <a:cubicBezTo>
                      <a:pt x="443" y="375"/>
                      <a:pt x="442" y="375"/>
                      <a:pt x="442" y="374"/>
                    </a:cubicBezTo>
                    <a:cubicBezTo>
                      <a:pt x="442" y="374"/>
                      <a:pt x="444" y="373"/>
                      <a:pt x="443" y="372"/>
                    </a:cubicBezTo>
                    <a:cubicBezTo>
                      <a:pt x="443" y="371"/>
                      <a:pt x="442" y="371"/>
                      <a:pt x="441" y="372"/>
                    </a:cubicBezTo>
                    <a:cubicBezTo>
                      <a:pt x="441" y="373"/>
                      <a:pt x="441" y="373"/>
                      <a:pt x="440" y="373"/>
                    </a:cubicBezTo>
                    <a:cubicBezTo>
                      <a:pt x="440" y="372"/>
                      <a:pt x="440" y="371"/>
                      <a:pt x="439" y="371"/>
                    </a:cubicBezTo>
                    <a:cubicBezTo>
                      <a:pt x="438" y="372"/>
                      <a:pt x="438" y="371"/>
                      <a:pt x="437" y="371"/>
                    </a:cubicBezTo>
                    <a:cubicBezTo>
                      <a:pt x="437" y="370"/>
                      <a:pt x="436" y="371"/>
                      <a:pt x="435" y="371"/>
                    </a:cubicBezTo>
                    <a:cubicBezTo>
                      <a:pt x="434" y="371"/>
                      <a:pt x="434" y="371"/>
                      <a:pt x="433" y="371"/>
                    </a:cubicBezTo>
                    <a:cubicBezTo>
                      <a:pt x="432" y="371"/>
                      <a:pt x="432" y="372"/>
                      <a:pt x="431" y="371"/>
                    </a:cubicBezTo>
                    <a:cubicBezTo>
                      <a:pt x="430" y="371"/>
                      <a:pt x="430" y="371"/>
                      <a:pt x="431" y="371"/>
                    </a:cubicBezTo>
                    <a:cubicBezTo>
                      <a:pt x="431" y="370"/>
                      <a:pt x="431" y="370"/>
                      <a:pt x="431" y="369"/>
                    </a:cubicBezTo>
                    <a:cubicBezTo>
                      <a:pt x="432" y="369"/>
                      <a:pt x="432" y="369"/>
                      <a:pt x="432" y="368"/>
                    </a:cubicBezTo>
                    <a:cubicBezTo>
                      <a:pt x="432" y="367"/>
                      <a:pt x="432" y="367"/>
                      <a:pt x="433" y="367"/>
                    </a:cubicBezTo>
                    <a:cubicBezTo>
                      <a:pt x="434" y="367"/>
                      <a:pt x="435" y="366"/>
                      <a:pt x="434" y="366"/>
                    </a:cubicBezTo>
                    <a:cubicBezTo>
                      <a:pt x="434" y="365"/>
                      <a:pt x="432" y="366"/>
                      <a:pt x="431" y="366"/>
                    </a:cubicBezTo>
                    <a:cubicBezTo>
                      <a:pt x="430" y="366"/>
                      <a:pt x="430" y="366"/>
                      <a:pt x="430" y="365"/>
                    </a:cubicBezTo>
                    <a:cubicBezTo>
                      <a:pt x="430" y="364"/>
                      <a:pt x="430" y="364"/>
                      <a:pt x="429" y="364"/>
                    </a:cubicBezTo>
                    <a:cubicBezTo>
                      <a:pt x="428" y="365"/>
                      <a:pt x="428" y="365"/>
                      <a:pt x="428" y="364"/>
                    </a:cubicBezTo>
                    <a:cubicBezTo>
                      <a:pt x="428" y="364"/>
                      <a:pt x="428" y="364"/>
                      <a:pt x="427" y="363"/>
                    </a:cubicBezTo>
                    <a:cubicBezTo>
                      <a:pt x="427" y="363"/>
                      <a:pt x="427" y="363"/>
                      <a:pt x="426" y="363"/>
                    </a:cubicBezTo>
                    <a:cubicBezTo>
                      <a:pt x="426" y="362"/>
                      <a:pt x="425" y="362"/>
                      <a:pt x="425" y="362"/>
                    </a:cubicBezTo>
                    <a:cubicBezTo>
                      <a:pt x="424" y="362"/>
                      <a:pt x="423" y="362"/>
                      <a:pt x="423" y="361"/>
                    </a:cubicBezTo>
                    <a:cubicBezTo>
                      <a:pt x="423" y="360"/>
                      <a:pt x="424" y="359"/>
                      <a:pt x="424" y="359"/>
                    </a:cubicBezTo>
                    <a:cubicBezTo>
                      <a:pt x="425" y="359"/>
                      <a:pt x="426" y="359"/>
                      <a:pt x="426" y="358"/>
                    </a:cubicBezTo>
                    <a:cubicBezTo>
                      <a:pt x="425" y="358"/>
                      <a:pt x="424" y="358"/>
                      <a:pt x="423" y="357"/>
                    </a:cubicBezTo>
                    <a:cubicBezTo>
                      <a:pt x="423" y="357"/>
                      <a:pt x="423" y="354"/>
                      <a:pt x="422" y="355"/>
                    </a:cubicBezTo>
                    <a:cubicBezTo>
                      <a:pt x="420" y="356"/>
                      <a:pt x="420" y="355"/>
                      <a:pt x="419" y="355"/>
                    </a:cubicBezTo>
                    <a:cubicBezTo>
                      <a:pt x="419" y="354"/>
                      <a:pt x="419" y="354"/>
                      <a:pt x="419" y="354"/>
                    </a:cubicBezTo>
                    <a:cubicBezTo>
                      <a:pt x="418" y="354"/>
                      <a:pt x="417" y="353"/>
                      <a:pt x="416" y="354"/>
                    </a:cubicBezTo>
                    <a:cubicBezTo>
                      <a:pt x="415" y="354"/>
                      <a:pt x="414" y="354"/>
                      <a:pt x="414" y="353"/>
                    </a:cubicBezTo>
                    <a:cubicBezTo>
                      <a:pt x="414" y="352"/>
                      <a:pt x="415" y="351"/>
                      <a:pt x="414" y="351"/>
                    </a:cubicBezTo>
                    <a:cubicBezTo>
                      <a:pt x="413" y="350"/>
                      <a:pt x="413" y="351"/>
                      <a:pt x="412" y="352"/>
                    </a:cubicBezTo>
                    <a:cubicBezTo>
                      <a:pt x="411" y="352"/>
                      <a:pt x="410" y="356"/>
                      <a:pt x="410" y="357"/>
                    </a:cubicBezTo>
                    <a:cubicBezTo>
                      <a:pt x="410" y="358"/>
                      <a:pt x="410" y="360"/>
                      <a:pt x="409" y="360"/>
                    </a:cubicBezTo>
                    <a:cubicBezTo>
                      <a:pt x="409" y="360"/>
                      <a:pt x="409" y="360"/>
                      <a:pt x="408" y="360"/>
                    </a:cubicBezTo>
                    <a:cubicBezTo>
                      <a:pt x="408" y="359"/>
                      <a:pt x="407" y="358"/>
                      <a:pt x="407" y="359"/>
                    </a:cubicBezTo>
                    <a:cubicBezTo>
                      <a:pt x="406" y="360"/>
                      <a:pt x="406" y="360"/>
                      <a:pt x="406" y="361"/>
                    </a:cubicBezTo>
                    <a:cubicBezTo>
                      <a:pt x="407" y="362"/>
                      <a:pt x="407" y="363"/>
                      <a:pt x="407" y="363"/>
                    </a:cubicBezTo>
                    <a:cubicBezTo>
                      <a:pt x="406" y="363"/>
                      <a:pt x="406" y="363"/>
                      <a:pt x="405" y="362"/>
                    </a:cubicBezTo>
                    <a:cubicBezTo>
                      <a:pt x="405" y="362"/>
                      <a:pt x="404" y="361"/>
                      <a:pt x="404" y="361"/>
                    </a:cubicBezTo>
                    <a:cubicBezTo>
                      <a:pt x="403" y="361"/>
                      <a:pt x="403" y="361"/>
                      <a:pt x="403" y="361"/>
                    </a:cubicBezTo>
                    <a:cubicBezTo>
                      <a:pt x="403" y="361"/>
                      <a:pt x="402" y="360"/>
                      <a:pt x="401" y="360"/>
                    </a:cubicBezTo>
                    <a:cubicBezTo>
                      <a:pt x="400" y="360"/>
                      <a:pt x="399" y="360"/>
                      <a:pt x="400" y="361"/>
                    </a:cubicBezTo>
                    <a:cubicBezTo>
                      <a:pt x="400" y="361"/>
                      <a:pt x="402" y="361"/>
                      <a:pt x="402" y="362"/>
                    </a:cubicBezTo>
                    <a:cubicBezTo>
                      <a:pt x="403" y="362"/>
                      <a:pt x="403" y="362"/>
                      <a:pt x="402" y="363"/>
                    </a:cubicBezTo>
                    <a:cubicBezTo>
                      <a:pt x="402" y="364"/>
                      <a:pt x="402" y="365"/>
                      <a:pt x="401" y="365"/>
                    </a:cubicBezTo>
                    <a:cubicBezTo>
                      <a:pt x="401" y="366"/>
                      <a:pt x="401" y="367"/>
                      <a:pt x="400" y="367"/>
                    </a:cubicBezTo>
                    <a:cubicBezTo>
                      <a:pt x="400" y="368"/>
                      <a:pt x="400" y="368"/>
                      <a:pt x="399" y="369"/>
                    </a:cubicBezTo>
                    <a:cubicBezTo>
                      <a:pt x="399" y="369"/>
                      <a:pt x="398" y="369"/>
                      <a:pt x="397" y="369"/>
                    </a:cubicBezTo>
                    <a:cubicBezTo>
                      <a:pt x="396" y="369"/>
                      <a:pt x="396" y="370"/>
                      <a:pt x="396" y="370"/>
                    </a:cubicBezTo>
                    <a:cubicBezTo>
                      <a:pt x="397" y="371"/>
                      <a:pt x="396" y="372"/>
                      <a:pt x="396" y="373"/>
                    </a:cubicBezTo>
                    <a:cubicBezTo>
                      <a:pt x="396" y="373"/>
                      <a:pt x="395" y="373"/>
                      <a:pt x="394" y="374"/>
                    </a:cubicBezTo>
                    <a:cubicBezTo>
                      <a:pt x="394" y="374"/>
                      <a:pt x="394" y="374"/>
                      <a:pt x="395" y="375"/>
                    </a:cubicBezTo>
                    <a:cubicBezTo>
                      <a:pt x="395" y="377"/>
                      <a:pt x="397" y="377"/>
                      <a:pt x="398" y="378"/>
                    </a:cubicBezTo>
                    <a:cubicBezTo>
                      <a:pt x="398" y="378"/>
                      <a:pt x="399" y="378"/>
                      <a:pt x="399" y="379"/>
                    </a:cubicBezTo>
                    <a:cubicBezTo>
                      <a:pt x="399" y="380"/>
                      <a:pt x="400" y="380"/>
                      <a:pt x="400" y="380"/>
                    </a:cubicBezTo>
                    <a:cubicBezTo>
                      <a:pt x="401" y="381"/>
                      <a:pt x="400" y="381"/>
                      <a:pt x="399" y="381"/>
                    </a:cubicBezTo>
                    <a:cubicBezTo>
                      <a:pt x="399" y="381"/>
                      <a:pt x="398" y="380"/>
                      <a:pt x="398" y="379"/>
                    </a:cubicBezTo>
                    <a:cubicBezTo>
                      <a:pt x="398" y="379"/>
                      <a:pt x="398" y="378"/>
                      <a:pt x="397" y="378"/>
                    </a:cubicBezTo>
                    <a:cubicBezTo>
                      <a:pt x="397" y="378"/>
                      <a:pt x="396" y="379"/>
                      <a:pt x="396" y="380"/>
                    </a:cubicBezTo>
                    <a:cubicBezTo>
                      <a:pt x="396" y="380"/>
                      <a:pt x="396" y="382"/>
                      <a:pt x="396" y="383"/>
                    </a:cubicBezTo>
                    <a:cubicBezTo>
                      <a:pt x="396" y="384"/>
                      <a:pt x="396" y="384"/>
                      <a:pt x="396" y="385"/>
                    </a:cubicBezTo>
                    <a:cubicBezTo>
                      <a:pt x="396" y="386"/>
                      <a:pt x="395" y="387"/>
                      <a:pt x="395" y="388"/>
                    </a:cubicBezTo>
                    <a:cubicBezTo>
                      <a:pt x="394" y="389"/>
                      <a:pt x="395" y="391"/>
                      <a:pt x="395" y="391"/>
                    </a:cubicBezTo>
                    <a:cubicBezTo>
                      <a:pt x="395" y="392"/>
                      <a:pt x="395" y="393"/>
                      <a:pt x="395" y="394"/>
                    </a:cubicBezTo>
                    <a:cubicBezTo>
                      <a:pt x="396" y="394"/>
                      <a:pt x="396" y="395"/>
                      <a:pt x="396" y="395"/>
                    </a:cubicBezTo>
                    <a:cubicBezTo>
                      <a:pt x="396" y="395"/>
                      <a:pt x="396" y="395"/>
                      <a:pt x="396" y="395"/>
                    </a:cubicBezTo>
                    <a:cubicBezTo>
                      <a:pt x="396" y="395"/>
                      <a:pt x="398" y="396"/>
                      <a:pt x="398" y="396"/>
                    </a:cubicBezTo>
                    <a:cubicBezTo>
                      <a:pt x="398" y="397"/>
                      <a:pt x="397" y="398"/>
                      <a:pt x="396" y="398"/>
                    </a:cubicBezTo>
                    <a:cubicBezTo>
                      <a:pt x="396" y="398"/>
                      <a:pt x="394" y="399"/>
                      <a:pt x="394" y="398"/>
                    </a:cubicBezTo>
                    <a:cubicBezTo>
                      <a:pt x="395" y="397"/>
                      <a:pt x="395" y="396"/>
                      <a:pt x="395" y="396"/>
                    </a:cubicBezTo>
                    <a:cubicBezTo>
                      <a:pt x="394" y="396"/>
                      <a:pt x="393" y="397"/>
                      <a:pt x="392" y="398"/>
                    </a:cubicBezTo>
                    <a:cubicBezTo>
                      <a:pt x="392" y="399"/>
                      <a:pt x="391" y="399"/>
                      <a:pt x="391" y="400"/>
                    </a:cubicBezTo>
                    <a:cubicBezTo>
                      <a:pt x="391" y="400"/>
                      <a:pt x="390" y="401"/>
                      <a:pt x="390" y="402"/>
                    </a:cubicBezTo>
                    <a:cubicBezTo>
                      <a:pt x="389" y="403"/>
                      <a:pt x="389" y="405"/>
                      <a:pt x="389" y="406"/>
                    </a:cubicBezTo>
                    <a:cubicBezTo>
                      <a:pt x="388" y="407"/>
                      <a:pt x="388" y="408"/>
                      <a:pt x="388" y="409"/>
                    </a:cubicBezTo>
                    <a:cubicBezTo>
                      <a:pt x="388" y="410"/>
                      <a:pt x="387" y="410"/>
                      <a:pt x="387" y="411"/>
                    </a:cubicBezTo>
                    <a:cubicBezTo>
                      <a:pt x="386" y="411"/>
                      <a:pt x="386" y="412"/>
                      <a:pt x="386" y="413"/>
                    </a:cubicBezTo>
                    <a:cubicBezTo>
                      <a:pt x="386" y="414"/>
                      <a:pt x="386" y="415"/>
                      <a:pt x="386" y="415"/>
                    </a:cubicBezTo>
                    <a:cubicBezTo>
                      <a:pt x="385" y="416"/>
                      <a:pt x="385" y="416"/>
                      <a:pt x="385" y="417"/>
                    </a:cubicBezTo>
                    <a:cubicBezTo>
                      <a:pt x="385" y="418"/>
                      <a:pt x="386" y="418"/>
                      <a:pt x="384" y="419"/>
                    </a:cubicBezTo>
                    <a:cubicBezTo>
                      <a:pt x="383" y="420"/>
                      <a:pt x="382" y="420"/>
                      <a:pt x="382" y="421"/>
                    </a:cubicBezTo>
                    <a:cubicBezTo>
                      <a:pt x="382" y="422"/>
                      <a:pt x="381" y="422"/>
                      <a:pt x="381" y="423"/>
                    </a:cubicBezTo>
                    <a:cubicBezTo>
                      <a:pt x="380" y="423"/>
                      <a:pt x="379" y="425"/>
                      <a:pt x="379" y="426"/>
                    </a:cubicBezTo>
                    <a:cubicBezTo>
                      <a:pt x="378" y="426"/>
                      <a:pt x="377" y="427"/>
                      <a:pt x="376" y="427"/>
                    </a:cubicBezTo>
                    <a:cubicBezTo>
                      <a:pt x="376" y="427"/>
                      <a:pt x="375" y="428"/>
                      <a:pt x="376" y="428"/>
                    </a:cubicBezTo>
                    <a:cubicBezTo>
                      <a:pt x="376" y="429"/>
                      <a:pt x="377" y="430"/>
                      <a:pt x="377" y="430"/>
                    </a:cubicBezTo>
                    <a:cubicBezTo>
                      <a:pt x="377" y="431"/>
                      <a:pt x="377" y="432"/>
                      <a:pt x="376" y="432"/>
                    </a:cubicBezTo>
                    <a:cubicBezTo>
                      <a:pt x="376" y="432"/>
                      <a:pt x="375" y="432"/>
                      <a:pt x="375" y="433"/>
                    </a:cubicBezTo>
                    <a:cubicBezTo>
                      <a:pt x="375" y="433"/>
                      <a:pt x="375" y="433"/>
                      <a:pt x="375" y="434"/>
                    </a:cubicBezTo>
                    <a:cubicBezTo>
                      <a:pt x="374" y="435"/>
                      <a:pt x="375" y="435"/>
                      <a:pt x="374" y="435"/>
                    </a:cubicBezTo>
                    <a:cubicBezTo>
                      <a:pt x="374" y="436"/>
                      <a:pt x="374" y="436"/>
                      <a:pt x="375" y="437"/>
                    </a:cubicBezTo>
                    <a:cubicBezTo>
                      <a:pt x="375" y="438"/>
                      <a:pt x="376" y="438"/>
                      <a:pt x="375" y="439"/>
                    </a:cubicBezTo>
                    <a:cubicBezTo>
                      <a:pt x="374" y="439"/>
                      <a:pt x="374" y="439"/>
                      <a:pt x="374" y="440"/>
                    </a:cubicBezTo>
                    <a:cubicBezTo>
                      <a:pt x="374" y="441"/>
                      <a:pt x="373" y="441"/>
                      <a:pt x="373" y="442"/>
                    </a:cubicBezTo>
                    <a:cubicBezTo>
                      <a:pt x="373" y="443"/>
                      <a:pt x="373" y="443"/>
                      <a:pt x="372" y="443"/>
                    </a:cubicBezTo>
                    <a:cubicBezTo>
                      <a:pt x="371" y="443"/>
                      <a:pt x="371" y="443"/>
                      <a:pt x="370" y="443"/>
                    </a:cubicBezTo>
                    <a:cubicBezTo>
                      <a:pt x="370" y="444"/>
                      <a:pt x="370" y="445"/>
                      <a:pt x="370" y="445"/>
                    </a:cubicBezTo>
                    <a:cubicBezTo>
                      <a:pt x="371" y="445"/>
                      <a:pt x="372" y="444"/>
                      <a:pt x="373" y="444"/>
                    </a:cubicBezTo>
                    <a:cubicBezTo>
                      <a:pt x="373" y="445"/>
                      <a:pt x="373" y="445"/>
                      <a:pt x="373" y="446"/>
                    </a:cubicBezTo>
                    <a:cubicBezTo>
                      <a:pt x="373" y="446"/>
                      <a:pt x="372" y="446"/>
                      <a:pt x="372" y="446"/>
                    </a:cubicBezTo>
                    <a:cubicBezTo>
                      <a:pt x="371" y="447"/>
                      <a:pt x="370" y="447"/>
                      <a:pt x="370" y="447"/>
                    </a:cubicBezTo>
                    <a:cubicBezTo>
                      <a:pt x="370" y="447"/>
                      <a:pt x="369" y="449"/>
                      <a:pt x="369" y="449"/>
                    </a:cubicBezTo>
                    <a:cubicBezTo>
                      <a:pt x="368" y="450"/>
                      <a:pt x="367" y="449"/>
                      <a:pt x="366" y="448"/>
                    </a:cubicBezTo>
                    <a:cubicBezTo>
                      <a:pt x="365" y="447"/>
                      <a:pt x="365" y="447"/>
                      <a:pt x="364" y="447"/>
                    </a:cubicBezTo>
                    <a:cubicBezTo>
                      <a:pt x="364" y="447"/>
                      <a:pt x="363" y="448"/>
                      <a:pt x="363" y="449"/>
                    </a:cubicBezTo>
                    <a:cubicBezTo>
                      <a:pt x="363" y="449"/>
                      <a:pt x="362" y="450"/>
                      <a:pt x="362" y="450"/>
                    </a:cubicBezTo>
                    <a:cubicBezTo>
                      <a:pt x="361" y="451"/>
                      <a:pt x="361" y="452"/>
                      <a:pt x="360" y="452"/>
                    </a:cubicBezTo>
                    <a:cubicBezTo>
                      <a:pt x="359" y="452"/>
                      <a:pt x="359" y="451"/>
                      <a:pt x="358" y="450"/>
                    </a:cubicBezTo>
                    <a:cubicBezTo>
                      <a:pt x="358" y="450"/>
                      <a:pt x="357" y="451"/>
                      <a:pt x="357" y="451"/>
                    </a:cubicBezTo>
                    <a:cubicBezTo>
                      <a:pt x="357" y="452"/>
                      <a:pt x="355" y="453"/>
                      <a:pt x="355" y="453"/>
                    </a:cubicBezTo>
                    <a:cubicBezTo>
                      <a:pt x="354" y="453"/>
                      <a:pt x="354" y="453"/>
                      <a:pt x="354" y="454"/>
                    </a:cubicBezTo>
                    <a:close/>
                  </a:path>
                </a:pathLst>
              </a:custGeom>
              <a:grpFill/>
              <a:ln w="6350">
                <a:noFill/>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GB" sz="1600" b="0" i="0" u="none" strike="noStrike" kern="0" cap="none" spc="0" normalizeH="0" baseline="0" noProof="0">
                  <a:ln>
                    <a:noFill/>
                  </a:ln>
                  <a:solidFill>
                    <a:srgbClr val="5C5C5C"/>
                  </a:solidFill>
                  <a:effectLst/>
                  <a:uLnTx/>
                  <a:uFillTx/>
                  <a:cs typeface="+mn-ea"/>
                  <a:sym typeface="+mn-lt"/>
                </a:endParaRPr>
              </a:p>
            </p:txBody>
          </p:sp>
          <p:sp>
            <p:nvSpPr>
              <p:cNvPr id="76" name="任意多边形 74">
                <a:extLst>
                  <a:ext uri="{FF2B5EF4-FFF2-40B4-BE49-F238E27FC236}">
                    <a16:creationId xmlns:a16="http://schemas.microsoft.com/office/drawing/2014/main" id="{D57F2FB9-7DC6-25B0-2A2A-418F6DC2181E}"/>
                  </a:ext>
                </a:extLst>
              </p:cNvPr>
              <p:cNvSpPr/>
              <p:nvPr/>
            </p:nvSpPr>
            <p:spPr bwMode="auto">
              <a:xfrm>
                <a:off x="3192657" y="1850649"/>
                <a:ext cx="790825" cy="719991"/>
              </a:xfrm>
              <a:custGeom>
                <a:avLst/>
                <a:gdLst>
                  <a:gd name="T0" fmla="*/ 742 w 880"/>
                  <a:gd name="T1" fmla="*/ 764 h 801"/>
                  <a:gd name="T2" fmla="*/ 713 w 880"/>
                  <a:gd name="T3" fmla="*/ 750 h 801"/>
                  <a:gd name="T4" fmla="*/ 673 w 880"/>
                  <a:gd name="T5" fmla="*/ 761 h 801"/>
                  <a:gd name="T6" fmla="*/ 642 w 880"/>
                  <a:gd name="T7" fmla="*/ 800 h 801"/>
                  <a:gd name="T8" fmla="*/ 599 w 880"/>
                  <a:gd name="T9" fmla="*/ 742 h 801"/>
                  <a:gd name="T10" fmla="*/ 575 w 880"/>
                  <a:gd name="T11" fmla="*/ 752 h 801"/>
                  <a:gd name="T12" fmla="*/ 550 w 880"/>
                  <a:gd name="T13" fmla="*/ 766 h 801"/>
                  <a:gd name="T14" fmla="*/ 517 w 880"/>
                  <a:gd name="T15" fmla="*/ 733 h 801"/>
                  <a:gd name="T16" fmla="*/ 489 w 880"/>
                  <a:gd name="T17" fmla="*/ 699 h 801"/>
                  <a:gd name="T18" fmla="*/ 401 w 880"/>
                  <a:gd name="T19" fmla="*/ 684 h 801"/>
                  <a:gd name="T20" fmla="*/ 333 w 880"/>
                  <a:gd name="T21" fmla="*/ 702 h 801"/>
                  <a:gd name="T22" fmla="*/ 290 w 880"/>
                  <a:gd name="T23" fmla="*/ 669 h 801"/>
                  <a:gd name="T24" fmla="*/ 256 w 880"/>
                  <a:gd name="T25" fmla="*/ 646 h 801"/>
                  <a:gd name="T26" fmla="*/ 220 w 880"/>
                  <a:gd name="T27" fmla="*/ 619 h 801"/>
                  <a:gd name="T28" fmla="*/ 241 w 880"/>
                  <a:gd name="T29" fmla="*/ 594 h 801"/>
                  <a:gd name="T30" fmla="*/ 204 w 880"/>
                  <a:gd name="T31" fmla="*/ 603 h 801"/>
                  <a:gd name="T32" fmla="*/ 169 w 880"/>
                  <a:gd name="T33" fmla="*/ 556 h 801"/>
                  <a:gd name="T34" fmla="*/ 245 w 880"/>
                  <a:gd name="T35" fmla="*/ 442 h 801"/>
                  <a:gd name="T36" fmla="*/ 266 w 880"/>
                  <a:gd name="T37" fmla="*/ 430 h 801"/>
                  <a:gd name="T38" fmla="*/ 279 w 880"/>
                  <a:gd name="T39" fmla="*/ 369 h 801"/>
                  <a:gd name="T40" fmla="*/ 281 w 880"/>
                  <a:gd name="T41" fmla="*/ 317 h 801"/>
                  <a:gd name="T42" fmla="*/ 279 w 880"/>
                  <a:gd name="T43" fmla="*/ 275 h 801"/>
                  <a:gd name="T44" fmla="*/ 291 w 880"/>
                  <a:gd name="T45" fmla="*/ 221 h 801"/>
                  <a:gd name="T46" fmla="*/ 287 w 880"/>
                  <a:gd name="T47" fmla="*/ 183 h 801"/>
                  <a:gd name="T48" fmla="*/ 231 w 880"/>
                  <a:gd name="T49" fmla="*/ 161 h 801"/>
                  <a:gd name="T50" fmla="*/ 188 w 880"/>
                  <a:gd name="T51" fmla="*/ 188 h 801"/>
                  <a:gd name="T52" fmla="*/ 133 w 880"/>
                  <a:gd name="T53" fmla="*/ 205 h 801"/>
                  <a:gd name="T54" fmla="*/ 97 w 880"/>
                  <a:gd name="T55" fmla="*/ 158 h 801"/>
                  <a:gd name="T56" fmla="*/ 75 w 880"/>
                  <a:gd name="T57" fmla="*/ 123 h 801"/>
                  <a:gd name="T58" fmla="*/ 35 w 880"/>
                  <a:gd name="T59" fmla="*/ 131 h 801"/>
                  <a:gd name="T60" fmla="*/ 12 w 880"/>
                  <a:gd name="T61" fmla="*/ 94 h 801"/>
                  <a:gd name="T62" fmla="*/ 6 w 880"/>
                  <a:gd name="T63" fmla="*/ 44 h 801"/>
                  <a:gd name="T64" fmla="*/ 72 w 880"/>
                  <a:gd name="T65" fmla="*/ 17 h 801"/>
                  <a:gd name="T66" fmla="*/ 143 w 880"/>
                  <a:gd name="T67" fmla="*/ 12 h 801"/>
                  <a:gd name="T68" fmla="*/ 196 w 880"/>
                  <a:gd name="T69" fmla="*/ 13 h 801"/>
                  <a:gd name="T70" fmla="*/ 250 w 880"/>
                  <a:gd name="T71" fmla="*/ 37 h 801"/>
                  <a:gd name="T72" fmla="*/ 283 w 880"/>
                  <a:gd name="T73" fmla="*/ 71 h 801"/>
                  <a:gd name="T74" fmla="*/ 314 w 880"/>
                  <a:gd name="T75" fmla="*/ 119 h 801"/>
                  <a:gd name="T76" fmla="*/ 336 w 880"/>
                  <a:gd name="T77" fmla="*/ 154 h 801"/>
                  <a:gd name="T78" fmla="*/ 382 w 880"/>
                  <a:gd name="T79" fmla="*/ 215 h 801"/>
                  <a:gd name="T80" fmla="*/ 408 w 880"/>
                  <a:gd name="T81" fmla="*/ 272 h 801"/>
                  <a:gd name="T82" fmla="*/ 463 w 880"/>
                  <a:gd name="T83" fmla="*/ 283 h 801"/>
                  <a:gd name="T84" fmla="*/ 512 w 880"/>
                  <a:gd name="T85" fmla="*/ 289 h 801"/>
                  <a:gd name="T86" fmla="*/ 558 w 880"/>
                  <a:gd name="T87" fmla="*/ 297 h 801"/>
                  <a:gd name="T88" fmla="*/ 613 w 880"/>
                  <a:gd name="T89" fmla="*/ 307 h 801"/>
                  <a:gd name="T90" fmla="*/ 636 w 880"/>
                  <a:gd name="T91" fmla="*/ 356 h 801"/>
                  <a:gd name="T92" fmla="*/ 675 w 880"/>
                  <a:gd name="T93" fmla="*/ 395 h 801"/>
                  <a:gd name="T94" fmla="*/ 732 w 880"/>
                  <a:gd name="T95" fmla="*/ 378 h 801"/>
                  <a:gd name="T96" fmla="*/ 777 w 880"/>
                  <a:gd name="T97" fmla="*/ 323 h 801"/>
                  <a:gd name="T98" fmla="*/ 827 w 880"/>
                  <a:gd name="T99" fmla="*/ 282 h 801"/>
                  <a:gd name="T100" fmla="*/ 862 w 880"/>
                  <a:gd name="T101" fmla="*/ 276 h 801"/>
                  <a:gd name="T102" fmla="*/ 877 w 880"/>
                  <a:gd name="T103" fmla="*/ 343 h 801"/>
                  <a:gd name="T104" fmla="*/ 863 w 880"/>
                  <a:gd name="T105" fmla="*/ 402 h 801"/>
                  <a:gd name="T106" fmla="*/ 870 w 880"/>
                  <a:gd name="T107" fmla="*/ 462 h 801"/>
                  <a:gd name="T108" fmla="*/ 862 w 880"/>
                  <a:gd name="T109" fmla="*/ 511 h 801"/>
                  <a:gd name="T110" fmla="*/ 860 w 880"/>
                  <a:gd name="T111" fmla="*/ 587 h 801"/>
                  <a:gd name="T112" fmla="*/ 779 w 880"/>
                  <a:gd name="T113" fmla="*/ 602 h 801"/>
                  <a:gd name="T114" fmla="*/ 760 w 880"/>
                  <a:gd name="T115" fmla="*/ 631 h 801"/>
                  <a:gd name="T116" fmla="*/ 744 w 880"/>
                  <a:gd name="T117" fmla="*/ 655 h 801"/>
                  <a:gd name="T118" fmla="*/ 785 w 880"/>
                  <a:gd name="T119" fmla="*/ 740 h 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880" h="801">
                    <a:moveTo>
                      <a:pt x="796" y="763"/>
                    </a:moveTo>
                    <a:cubicBezTo>
                      <a:pt x="796" y="765"/>
                      <a:pt x="795" y="764"/>
                      <a:pt x="793" y="764"/>
                    </a:cubicBezTo>
                    <a:cubicBezTo>
                      <a:pt x="792" y="764"/>
                      <a:pt x="792" y="766"/>
                      <a:pt x="792" y="767"/>
                    </a:cubicBezTo>
                    <a:cubicBezTo>
                      <a:pt x="791" y="767"/>
                      <a:pt x="792" y="768"/>
                      <a:pt x="791" y="768"/>
                    </a:cubicBezTo>
                    <a:cubicBezTo>
                      <a:pt x="790" y="768"/>
                      <a:pt x="790" y="769"/>
                      <a:pt x="789" y="770"/>
                    </a:cubicBezTo>
                    <a:cubicBezTo>
                      <a:pt x="788" y="771"/>
                      <a:pt x="786" y="769"/>
                      <a:pt x="785" y="769"/>
                    </a:cubicBezTo>
                    <a:cubicBezTo>
                      <a:pt x="784" y="768"/>
                      <a:pt x="781" y="766"/>
                      <a:pt x="779" y="765"/>
                    </a:cubicBezTo>
                    <a:cubicBezTo>
                      <a:pt x="778" y="765"/>
                      <a:pt x="775" y="768"/>
                      <a:pt x="775" y="769"/>
                    </a:cubicBezTo>
                    <a:cubicBezTo>
                      <a:pt x="775" y="770"/>
                      <a:pt x="774" y="772"/>
                      <a:pt x="773" y="774"/>
                    </a:cubicBezTo>
                    <a:cubicBezTo>
                      <a:pt x="773" y="775"/>
                      <a:pt x="771" y="774"/>
                      <a:pt x="770" y="774"/>
                    </a:cubicBezTo>
                    <a:cubicBezTo>
                      <a:pt x="769" y="774"/>
                      <a:pt x="767" y="772"/>
                      <a:pt x="767" y="771"/>
                    </a:cubicBezTo>
                    <a:cubicBezTo>
                      <a:pt x="766" y="770"/>
                      <a:pt x="766" y="770"/>
                      <a:pt x="765" y="769"/>
                    </a:cubicBezTo>
                    <a:cubicBezTo>
                      <a:pt x="764" y="769"/>
                      <a:pt x="764" y="769"/>
                      <a:pt x="762" y="768"/>
                    </a:cubicBezTo>
                    <a:cubicBezTo>
                      <a:pt x="760" y="767"/>
                      <a:pt x="759" y="767"/>
                      <a:pt x="759" y="767"/>
                    </a:cubicBezTo>
                    <a:cubicBezTo>
                      <a:pt x="758" y="767"/>
                      <a:pt x="756" y="767"/>
                      <a:pt x="755" y="766"/>
                    </a:cubicBezTo>
                    <a:cubicBezTo>
                      <a:pt x="754" y="766"/>
                      <a:pt x="753" y="766"/>
                      <a:pt x="752" y="766"/>
                    </a:cubicBezTo>
                    <a:cubicBezTo>
                      <a:pt x="751" y="766"/>
                      <a:pt x="752" y="765"/>
                      <a:pt x="751" y="764"/>
                    </a:cubicBezTo>
                    <a:cubicBezTo>
                      <a:pt x="751" y="762"/>
                      <a:pt x="749" y="764"/>
                      <a:pt x="748" y="764"/>
                    </a:cubicBezTo>
                    <a:cubicBezTo>
                      <a:pt x="748" y="764"/>
                      <a:pt x="747" y="764"/>
                      <a:pt x="746" y="764"/>
                    </a:cubicBezTo>
                    <a:cubicBezTo>
                      <a:pt x="745" y="764"/>
                      <a:pt x="743" y="764"/>
                      <a:pt x="742" y="764"/>
                    </a:cubicBezTo>
                    <a:cubicBezTo>
                      <a:pt x="741" y="763"/>
                      <a:pt x="740" y="762"/>
                      <a:pt x="740" y="763"/>
                    </a:cubicBezTo>
                    <a:cubicBezTo>
                      <a:pt x="739" y="763"/>
                      <a:pt x="739" y="764"/>
                      <a:pt x="738" y="764"/>
                    </a:cubicBezTo>
                    <a:cubicBezTo>
                      <a:pt x="737" y="764"/>
                      <a:pt x="735" y="763"/>
                      <a:pt x="735" y="761"/>
                    </a:cubicBezTo>
                    <a:cubicBezTo>
                      <a:pt x="734" y="760"/>
                      <a:pt x="735" y="759"/>
                      <a:pt x="735" y="757"/>
                    </a:cubicBezTo>
                    <a:cubicBezTo>
                      <a:pt x="735" y="756"/>
                      <a:pt x="734" y="756"/>
                      <a:pt x="733" y="755"/>
                    </a:cubicBezTo>
                    <a:cubicBezTo>
                      <a:pt x="731" y="754"/>
                      <a:pt x="730" y="751"/>
                      <a:pt x="730" y="750"/>
                    </a:cubicBezTo>
                    <a:cubicBezTo>
                      <a:pt x="729" y="749"/>
                      <a:pt x="728" y="748"/>
                      <a:pt x="729" y="748"/>
                    </a:cubicBezTo>
                    <a:cubicBezTo>
                      <a:pt x="729" y="747"/>
                      <a:pt x="729" y="747"/>
                      <a:pt x="728" y="746"/>
                    </a:cubicBezTo>
                    <a:cubicBezTo>
                      <a:pt x="727" y="745"/>
                      <a:pt x="728" y="744"/>
                      <a:pt x="728" y="743"/>
                    </a:cubicBezTo>
                    <a:cubicBezTo>
                      <a:pt x="728" y="742"/>
                      <a:pt x="725" y="740"/>
                      <a:pt x="724" y="740"/>
                    </a:cubicBezTo>
                    <a:cubicBezTo>
                      <a:pt x="724" y="739"/>
                      <a:pt x="724" y="738"/>
                      <a:pt x="725" y="736"/>
                    </a:cubicBezTo>
                    <a:cubicBezTo>
                      <a:pt x="725" y="735"/>
                      <a:pt x="724" y="734"/>
                      <a:pt x="724" y="733"/>
                    </a:cubicBezTo>
                    <a:cubicBezTo>
                      <a:pt x="723" y="732"/>
                      <a:pt x="723" y="731"/>
                      <a:pt x="722" y="731"/>
                    </a:cubicBezTo>
                    <a:cubicBezTo>
                      <a:pt x="721" y="731"/>
                      <a:pt x="720" y="733"/>
                      <a:pt x="720" y="734"/>
                    </a:cubicBezTo>
                    <a:cubicBezTo>
                      <a:pt x="720" y="735"/>
                      <a:pt x="720" y="737"/>
                      <a:pt x="720" y="738"/>
                    </a:cubicBezTo>
                    <a:cubicBezTo>
                      <a:pt x="719" y="738"/>
                      <a:pt x="719" y="739"/>
                      <a:pt x="719" y="740"/>
                    </a:cubicBezTo>
                    <a:cubicBezTo>
                      <a:pt x="719" y="741"/>
                      <a:pt x="719" y="742"/>
                      <a:pt x="717" y="742"/>
                    </a:cubicBezTo>
                    <a:cubicBezTo>
                      <a:pt x="716" y="742"/>
                      <a:pt x="715" y="743"/>
                      <a:pt x="714" y="745"/>
                    </a:cubicBezTo>
                    <a:cubicBezTo>
                      <a:pt x="714" y="746"/>
                      <a:pt x="714" y="747"/>
                      <a:pt x="714" y="748"/>
                    </a:cubicBezTo>
                    <a:cubicBezTo>
                      <a:pt x="714" y="749"/>
                      <a:pt x="713" y="750"/>
                      <a:pt x="713" y="750"/>
                    </a:cubicBezTo>
                    <a:cubicBezTo>
                      <a:pt x="712" y="750"/>
                      <a:pt x="712" y="751"/>
                      <a:pt x="712" y="752"/>
                    </a:cubicBezTo>
                    <a:cubicBezTo>
                      <a:pt x="713" y="753"/>
                      <a:pt x="712" y="754"/>
                      <a:pt x="710" y="754"/>
                    </a:cubicBezTo>
                    <a:cubicBezTo>
                      <a:pt x="709" y="755"/>
                      <a:pt x="708" y="754"/>
                      <a:pt x="708" y="754"/>
                    </a:cubicBezTo>
                    <a:cubicBezTo>
                      <a:pt x="707" y="754"/>
                      <a:pt x="705" y="751"/>
                      <a:pt x="705" y="750"/>
                    </a:cubicBezTo>
                    <a:cubicBezTo>
                      <a:pt x="705" y="749"/>
                      <a:pt x="705" y="748"/>
                      <a:pt x="705" y="747"/>
                    </a:cubicBezTo>
                    <a:cubicBezTo>
                      <a:pt x="705" y="745"/>
                      <a:pt x="704" y="745"/>
                      <a:pt x="702" y="744"/>
                    </a:cubicBezTo>
                    <a:cubicBezTo>
                      <a:pt x="701" y="743"/>
                      <a:pt x="702" y="742"/>
                      <a:pt x="702" y="742"/>
                    </a:cubicBezTo>
                    <a:cubicBezTo>
                      <a:pt x="701" y="741"/>
                      <a:pt x="700" y="741"/>
                      <a:pt x="699" y="740"/>
                    </a:cubicBezTo>
                    <a:cubicBezTo>
                      <a:pt x="698" y="740"/>
                      <a:pt x="697" y="741"/>
                      <a:pt x="696" y="741"/>
                    </a:cubicBezTo>
                    <a:cubicBezTo>
                      <a:pt x="695" y="741"/>
                      <a:pt x="695" y="743"/>
                      <a:pt x="694" y="743"/>
                    </a:cubicBezTo>
                    <a:cubicBezTo>
                      <a:pt x="693" y="742"/>
                      <a:pt x="693" y="744"/>
                      <a:pt x="692" y="745"/>
                    </a:cubicBezTo>
                    <a:cubicBezTo>
                      <a:pt x="691" y="746"/>
                      <a:pt x="691" y="747"/>
                      <a:pt x="690" y="748"/>
                    </a:cubicBezTo>
                    <a:cubicBezTo>
                      <a:pt x="689" y="749"/>
                      <a:pt x="690" y="750"/>
                      <a:pt x="690" y="751"/>
                    </a:cubicBezTo>
                    <a:cubicBezTo>
                      <a:pt x="690" y="752"/>
                      <a:pt x="690" y="753"/>
                      <a:pt x="691" y="754"/>
                    </a:cubicBezTo>
                    <a:cubicBezTo>
                      <a:pt x="691" y="755"/>
                      <a:pt x="690" y="755"/>
                      <a:pt x="689" y="755"/>
                    </a:cubicBezTo>
                    <a:cubicBezTo>
                      <a:pt x="688" y="755"/>
                      <a:pt x="688" y="756"/>
                      <a:pt x="689" y="757"/>
                    </a:cubicBezTo>
                    <a:cubicBezTo>
                      <a:pt x="689" y="758"/>
                      <a:pt x="686" y="757"/>
                      <a:pt x="685" y="758"/>
                    </a:cubicBezTo>
                    <a:cubicBezTo>
                      <a:pt x="683" y="758"/>
                      <a:pt x="682" y="758"/>
                      <a:pt x="681" y="759"/>
                    </a:cubicBezTo>
                    <a:cubicBezTo>
                      <a:pt x="680" y="759"/>
                      <a:pt x="678" y="760"/>
                      <a:pt x="677" y="761"/>
                    </a:cubicBezTo>
                    <a:cubicBezTo>
                      <a:pt x="676" y="761"/>
                      <a:pt x="674" y="761"/>
                      <a:pt x="673" y="761"/>
                    </a:cubicBezTo>
                    <a:cubicBezTo>
                      <a:pt x="672" y="762"/>
                      <a:pt x="673" y="762"/>
                      <a:pt x="672" y="764"/>
                    </a:cubicBezTo>
                    <a:cubicBezTo>
                      <a:pt x="671" y="766"/>
                      <a:pt x="670" y="765"/>
                      <a:pt x="669" y="766"/>
                    </a:cubicBezTo>
                    <a:cubicBezTo>
                      <a:pt x="669" y="766"/>
                      <a:pt x="669" y="767"/>
                      <a:pt x="669" y="768"/>
                    </a:cubicBezTo>
                    <a:cubicBezTo>
                      <a:pt x="669" y="769"/>
                      <a:pt x="667" y="770"/>
                      <a:pt x="665" y="770"/>
                    </a:cubicBezTo>
                    <a:cubicBezTo>
                      <a:pt x="663" y="770"/>
                      <a:pt x="664" y="771"/>
                      <a:pt x="663" y="772"/>
                    </a:cubicBezTo>
                    <a:cubicBezTo>
                      <a:pt x="662" y="772"/>
                      <a:pt x="662" y="771"/>
                      <a:pt x="661" y="771"/>
                    </a:cubicBezTo>
                    <a:cubicBezTo>
                      <a:pt x="660" y="770"/>
                      <a:pt x="659" y="772"/>
                      <a:pt x="658" y="773"/>
                    </a:cubicBezTo>
                    <a:cubicBezTo>
                      <a:pt x="658" y="775"/>
                      <a:pt x="660" y="777"/>
                      <a:pt x="660" y="779"/>
                    </a:cubicBezTo>
                    <a:cubicBezTo>
                      <a:pt x="660" y="780"/>
                      <a:pt x="661" y="781"/>
                      <a:pt x="661" y="782"/>
                    </a:cubicBezTo>
                    <a:cubicBezTo>
                      <a:pt x="661" y="782"/>
                      <a:pt x="661" y="785"/>
                      <a:pt x="662" y="786"/>
                    </a:cubicBezTo>
                    <a:cubicBezTo>
                      <a:pt x="663" y="787"/>
                      <a:pt x="663" y="788"/>
                      <a:pt x="664" y="789"/>
                    </a:cubicBezTo>
                    <a:cubicBezTo>
                      <a:pt x="664" y="791"/>
                      <a:pt x="663" y="792"/>
                      <a:pt x="663" y="793"/>
                    </a:cubicBezTo>
                    <a:cubicBezTo>
                      <a:pt x="662" y="793"/>
                      <a:pt x="661" y="794"/>
                      <a:pt x="660" y="794"/>
                    </a:cubicBezTo>
                    <a:cubicBezTo>
                      <a:pt x="658" y="795"/>
                      <a:pt x="657" y="796"/>
                      <a:pt x="657" y="797"/>
                    </a:cubicBezTo>
                    <a:cubicBezTo>
                      <a:pt x="656" y="797"/>
                      <a:pt x="654" y="799"/>
                      <a:pt x="653" y="800"/>
                    </a:cubicBezTo>
                    <a:cubicBezTo>
                      <a:pt x="652" y="800"/>
                      <a:pt x="652" y="801"/>
                      <a:pt x="651" y="800"/>
                    </a:cubicBezTo>
                    <a:cubicBezTo>
                      <a:pt x="650" y="800"/>
                      <a:pt x="649" y="800"/>
                      <a:pt x="648" y="800"/>
                    </a:cubicBezTo>
                    <a:cubicBezTo>
                      <a:pt x="647" y="799"/>
                      <a:pt x="646" y="799"/>
                      <a:pt x="646" y="800"/>
                    </a:cubicBezTo>
                    <a:cubicBezTo>
                      <a:pt x="645" y="800"/>
                      <a:pt x="646" y="801"/>
                      <a:pt x="645" y="801"/>
                    </a:cubicBezTo>
                    <a:cubicBezTo>
                      <a:pt x="643" y="801"/>
                      <a:pt x="643" y="801"/>
                      <a:pt x="642" y="800"/>
                    </a:cubicBezTo>
                    <a:cubicBezTo>
                      <a:pt x="641" y="800"/>
                      <a:pt x="640" y="799"/>
                      <a:pt x="640" y="798"/>
                    </a:cubicBezTo>
                    <a:cubicBezTo>
                      <a:pt x="639" y="797"/>
                      <a:pt x="637" y="793"/>
                      <a:pt x="636" y="792"/>
                    </a:cubicBezTo>
                    <a:cubicBezTo>
                      <a:pt x="636" y="791"/>
                      <a:pt x="634" y="789"/>
                      <a:pt x="633" y="788"/>
                    </a:cubicBezTo>
                    <a:cubicBezTo>
                      <a:pt x="632" y="787"/>
                      <a:pt x="632" y="787"/>
                      <a:pt x="631" y="787"/>
                    </a:cubicBezTo>
                    <a:cubicBezTo>
                      <a:pt x="631" y="787"/>
                      <a:pt x="630" y="787"/>
                      <a:pt x="629" y="787"/>
                    </a:cubicBezTo>
                    <a:cubicBezTo>
                      <a:pt x="629" y="786"/>
                      <a:pt x="630" y="785"/>
                      <a:pt x="631" y="785"/>
                    </a:cubicBezTo>
                    <a:cubicBezTo>
                      <a:pt x="632" y="784"/>
                      <a:pt x="630" y="783"/>
                      <a:pt x="629" y="782"/>
                    </a:cubicBezTo>
                    <a:cubicBezTo>
                      <a:pt x="628" y="781"/>
                      <a:pt x="627" y="781"/>
                      <a:pt x="627" y="780"/>
                    </a:cubicBezTo>
                    <a:cubicBezTo>
                      <a:pt x="626" y="780"/>
                      <a:pt x="628" y="778"/>
                      <a:pt x="628" y="776"/>
                    </a:cubicBezTo>
                    <a:cubicBezTo>
                      <a:pt x="628" y="774"/>
                      <a:pt x="624" y="773"/>
                      <a:pt x="624" y="773"/>
                    </a:cubicBezTo>
                    <a:cubicBezTo>
                      <a:pt x="623" y="773"/>
                      <a:pt x="621" y="775"/>
                      <a:pt x="620" y="775"/>
                    </a:cubicBezTo>
                    <a:cubicBezTo>
                      <a:pt x="619" y="775"/>
                      <a:pt x="618" y="773"/>
                      <a:pt x="619" y="771"/>
                    </a:cubicBezTo>
                    <a:cubicBezTo>
                      <a:pt x="619" y="770"/>
                      <a:pt x="618" y="770"/>
                      <a:pt x="616" y="769"/>
                    </a:cubicBezTo>
                    <a:cubicBezTo>
                      <a:pt x="614" y="768"/>
                      <a:pt x="614" y="766"/>
                      <a:pt x="613" y="764"/>
                    </a:cubicBezTo>
                    <a:cubicBezTo>
                      <a:pt x="612" y="763"/>
                      <a:pt x="610" y="760"/>
                      <a:pt x="610" y="760"/>
                    </a:cubicBezTo>
                    <a:cubicBezTo>
                      <a:pt x="609" y="759"/>
                      <a:pt x="608" y="758"/>
                      <a:pt x="607" y="757"/>
                    </a:cubicBezTo>
                    <a:cubicBezTo>
                      <a:pt x="605" y="756"/>
                      <a:pt x="602" y="753"/>
                      <a:pt x="602" y="752"/>
                    </a:cubicBezTo>
                    <a:cubicBezTo>
                      <a:pt x="601" y="752"/>
                      <a:pt x="600" y="750"/>
                      <a:pt x="601" y="749"/>
                    </a:cubicBezTo>
                    <a:cubicBezTo>
                      <a:pt x="601" y="748"/>
                      <a:pt x="601" y="747"/>
                      <a:pt x="600" y="746"/>
                    </a:cubicBezTo>
                    <a:cubicBezTo>
                      <a:pt x="599" y="745"/>
                      <a:pt x="600" y="744"/>
                      <a:pt x="599" y="742"/>
                    </a:cubicBezTo>
                    <a:cubicBezTo>
                      <a:pt x="599" y="740"/>
                      <a:pt x="598" y="740"/>
                      <a:pt x="597" y="739"/>
                    </a:cubicBezTo>
                    <a:cubicBezTo>
                      <a:pt x="597" y="739"/>
                      <a:pt x="598" y="738"/>
                      <a:pt x="598" y="738"/>
                    </a:cubicBezTo>
                    <a:cubicBezTo>
                      <a:pt x="599" y="738"/>
                      <a:pt x="598" y="736"/>
                      <a:pt x="598" y="735"/>
                    </a:cubicBezTo>
                    <a:cubicBezTo>
                      <a:pt x="598" y="734"/>
                      <a:pt x="596" y="733"/>
                      <a:pt x="596" y="732"/>
                    </a:cubicBezTo>
                    <a:cubicBezTo>
                      <a:pt x="596" y="732"/>
                      <a:pt x="595" y="730"/>
                      <a:pt x="595" y="730"/>
                    </a:cubicBezTo>
                    <a:cubicBezTo>
                      <a:pt x="594" y="730"/>
                      <a:pt x="593" y="728"/>
                      <a:pt x="591" y="727"/>
                    </a:cubicBezTo>
                    <a:cubicBezTo>
                      <a:pt x="590" y="727"/>
                      <a:pt x="590" y="726"/>
                      <a:pt x="589" y="725"/>
                    </a:cubicBezTo>
                    <a:cubicBezTo>
                      <a:pt x="587" y="724"/>
                      <a:pt x="586" y="726"/>
                      <a:pt x="586" y="727"/>
                    </a:cubicBezTo>
                    <a:cubicBezTo>
                      <a:pt x="585" y="728"/>
                      <a:pt x="585" y="729"/>
                      <a:pt x="584" y="730"/>
                    </a:cubicBezTo>
                    <a:cubicBezTo>
                      <a:pt x="583" y="731"/>
                      <a:pt x="584" y="731"/>
                      <a:pt x="583" y="731"/>
                    </a:cubicBezTo>
                    <a:cubicBezTo>
                      <a:pt x="582" y="732"/>
                      <a:pt x="582" y="733"/>
                      <a:pt x="581" y="733"/>
                    </a:cubicBezTo>
                    <a:cubicBezTo>
                      <a:pt x="580" y="734"/>
                      <a:pt x="580" y="736"/>
                      <a:pt x="580" y="738"/>
                    </a:cubicBezTo>
                    <a:cubicBezTo>
                      <a:pt x="580" y="739"/>
                      <a:pt x="580" y="742"/>
                      <a:pt x="580" y="742"/>
                    </a:cubicBezTo>
                    <a:cubicBezTo>
                      <a:pt x="579" y="743"/>
                      <a:pt x="579" y="743"/>
                      <a:pt x="578" y="743"/>
                    </a:cubicBezTo>
                    <a:cubicBezTo>
                      <a:pt x="577" y="742"/>
                      <a:pt x="576" y="743"/>
                      <a:pt x="575" y="743"/>
                    </a:cubicBezTo>
                    <a:cubicBezTo>
                      <a:pt x="575" y="743"/>
                      <a:pt x="574" y="742"/>
                      <a:pt x="573" y="742"/>
                    </a:cubicBezTo>
                    <a:cubicBezTo>
                      <a:pt x="572" y="742"/>
                      <a:pt x="573" y="745"/>
                      <a:pt x="573" y="746"/>
                    </a:cubicBezTo>
                    <a:cubicBezTo>
                      <a:pt x="573" y="747"/>
                      <a:pt x="574" y="747"/>
                      <a:pt x="575" y="748"/>
                    </a:cubicBezTo>
                    <a:cubicBezTo>
                      <a:pt x="576" y="748"/>
                      <a:pt x="576" y="749"/>
                      <a:pt x="576" y="750"/>
                    </a:cubicBezTo>
                    <a:cubicBezTo>
                      <a:pt x="576" y="751"/>
                      <a:pt x="575" y="751"/>
                      <a:pt x="575" y="752"/>
                    </a:cubicBezTo>
                    <a:cubicBezTo>
                      <a:pt x="575" y="753"/>
                      <a:pt x="576" y="753"/>
                      <a:pt x="577" y="753"/>
                    </a:cubicBezTo>
                    <a:cubicBezTo>
                      <a:pt x="578" y="753"/>
                      <a:pt x="577" y="753"/>
                      <a:pt x="578" y="754"/>
                    </a:cubicBezTo>
                    <a:cubicBezTo>
                      <a:pt x="579" y="755"/>
                      <a:pt x="578" y="757"/>
                      <a:pt x="578" y="758"/>
                    </a:cubicBezTo>
                    <a:cubicBezTo>
                      <a:pt x="578" y="759"/>
                      <a:pt x="578" y="759"/>
                      <a:pt x="577" y="759"/>
                    </a:cubicBezTo>
                    <a:cubicBezTo>
                      <a:pt x="577" y="760"/>
                      <a:pt x="577" y="760"/>
                      <a:pt x="578" y="761"/>
                    </a:cubicBezTo>
                    <a:cubicBezTo>
                      <a:pt x="579" y="761"/>
                      <a:pt x="579" y="762"/>
                      <a:pt x="580" y="762"/>
                    </a:cubicBezTo>
                    <a:cubicBezTo>
                      <a:pt x="580" y="763"/>
                      <a:pt x="579" y="765"/>
                      <a:pt x="578" y="766"/>
                    </a:cubicBezTo>
                    <a:cubicBezTo>
                      <a:pt x="578" y="766"/>
                      <a:pt x="577" y="767"/>
                      <a:pt x="576" y="768"/>
                    </a:cubicBezTo>
                    <a:cubicBezTo>
                      <a:pt x="574" y="768"/>
                      <a:pt x="574" y="768"/>
                      <a:pt x="573" y="769"/>
                    </a:cubicBezTo>
                    <a:cubicBezTo>
                      <a:pt x="572" y="769"/>
                      <a:pt x="571" y="770"/>
                      <a:pt x="571" y="771"/>
                    </a:cubicBezTo>
                    <a:cubicBezTo>
                      <a:pt x="571" y="771"/>
                      <a:pt x="569" y="772"/>
                      <a:pt x="569" y="772"/>
                    </a:cubicBezTo>
                    <a:cubicBezTo>
                      <a:pt x="568" y="772"/>
                      <a:pt x="567" y="773"/>
                      <a:pt x="566" y="772"/>
                    </a:cubicBezTo>
                    <a:cubicBezTo>
                      <a:pt x="566" y="772"/>
                      <a:pt x="565" y="772"/>
                      <a:pt x="564" y="772"/>
                    </a:cubicBezTo>
                    <a:cubicBezTo>
                      <a:pt x="563" y="772"/>
                      <a:pt x="563" y="773"/>
                      <a:pt x="562" y="773"/>
                    </a:cubicBezTo>
                    <a:cubicBezTo>
                      <a:pt x="561" y="773"/>
                      <a:pt x="559" y="773"/>
                      <a:pt x="558" y="772"/>
                    </a:cubicBezTo>
                    <a:cubicBezTo>
                      <a:pt x="558" y="771"/>
                      <a:pt x="557" y="768"/>
                      <a:pt x="556" y="767"/>
                    </a:cubicBezTo>
                    <a:cubicBezTo>
                      <a:pt x="556" y="766"/>
                      <a:pt x="555" y="763"/>
                      <a:pt x="555" y="763"/>
                    </a:cubicBezTo>
                    <a:cubicBezTo>
                      <a:pt x="554" y="763"/>
                      <a:pt x="555" y="765"/>
                      <a:pt x="554" y="766"/>
                    </a:cubicBezTo>
                    <a:cubicBezTo>
                      <a:pt x="553" y="767"/>
                      <a:pt x="553" y="766"/>
                      <a:pt x="552" y="766"/>
                    </a:cubicBezTo>
                    <a:cubicBezTo>
                      <a:pt x="551" y="765"/>
                      <a:pt x="551" y="766"/>
                      <a:pt x="550" y="766"/>
                    </a:cubicBezTo>
                    <a:cubicBezTo>
                      <a:pt x="549" y="766"/>
                      <a:pt x="548" y="765"/>
                      <a:pt x="547" y="764"/>
                    </a:cubicBezTo>
                    <a:cubicBezTo>
                      <a:pt x="547" y="762"/>
                      <a:pt x="547" y="761"/>
                      <a:pt x="547" y="760"/>
                    </a:cubicBezTo>
                    <a:cubicBezTo>
                      <a:pt x="548" y="760"/>
                      <a:pt x="547" y="759"/>
                      <a:pt x="547" y="758"/>
                    </a:cubicBezTo>
                    <a:cubicBezTo>
                      <a:pt x="547" y="757"/>
                      <a:pt x="545" y="756"/>
                      <a:pt x="544" y="756"/>
                    </a:cubicBezTo>
                    <a:cubicBezTo>
                      <a:pt x="542" y="755"/>
                      <a:pt x="539" y="752"/>
                      <a:pt x="539" y="751"/>
                    </a:cubicBezTo>
                    <a:cubicBezTo>
                      <a:pt x="539" y="750"/>
                      <a:pt x="536" y="750"/>
                      <a:pt x="536" y="750"/>
                    </a:cubicBezTo>
                    <a:cubicBezTo>
                      <a:pt x="535" y="749"/>
                      <a:pt x="536" y="747"/>
                      <a:pt x="536" y="746"/>
                    </a:cubicBezTo>
                    <a:cubicBezTo>
                      <a:pt x="536" y="745"/>
                      <a:pt x="534" y="745"/>
                      <a:pt x="533" y="744"/>
                    </a:cubicBezTo>
                    <a:cubicBezTo>
                      <a:pt x="533" y="743"/>
                      <a:pt x="533" y="741"/>
                      <a:pt x="532" y="740"/>
                    </a:cubicBezTo>
                    <a:cubicBezTo>
                      <a:pt x="532" y="740"/>
                      <a:pt x="532" y="739"/>
                      <a:pt x="533" y="738"/>
                    </a:cubicBezTo>
                    <a:cubicBezTo>
                      <a:pt x="534" y="738"/>
                      <a:pt x="534" y="738"/>
                      <a:pt x="535" y="738"/>
                    </a:cubicBezTo>
                    <a:cubicBezTo>
                      <a:pt x="536" y="738"/>
                      <a:pt x="537" y="738"/>
                      <a:pt x="537" y="737"/>
                    </a:cubicBezTo>
                    <a:cubicBezTo>
                      <a:pt x="537" y="736"/>
                      <a:pt x="537" y="735"/>
                      <a:pt x="537" y="735"/>
                    </a:cubicBezTo>
                    <a:cubicBezTo>
                      <a:pt x="537" y="735"/>
                      <a:pt x="537" y="735"/>
                      <a:pt x="537" y="735"/>
                    </a:cubicBezTo>
                    <a:cubicBezTo>
                      <a:pt x="537" y="734"/>
                      <a:pt x="536" y="734"/>
                      <a:pt x="536" y="734"/>
                    </a:cubicBezTo>
                    <a:cubicBezTo>
                      <a:pt x="535" y="733"/>
                      <a:pt x="529" y="731"/>
                      <a:pt x="527" y="731"/>
                    </a:cubicBezTo>
                    <a:cubicBezTo>
                      <a:pt x="527" y="731"/>
                      <a:pt x="526" y="731"/>
                      <a:pt x="526" y="730"/>
                    </a:cubicBezTo>
                    <a:cubicBezTo>
                      <a:pt x="526" y="730"/>
                      <a:pt x="523" y="731"/>
                      <a:pt x="523" y="731"/>
                    </a:cubicBezTo>
                    <a:cubicBezTo>
                      <a:pt x="522" y="731"/>
                      <a:pt x="519" y="731"/>
                      <a:pt x="518" y="731"/>
                    </a:cubicBezTo>
                    <a:cubicBezTo>
                      <a:pt x="517" y="732"/>
                      <a:pt x="517" y="732"/>
                      <a:pt x="517" y="733"/>
                    </a:cubicBezTo>
                    <a:cubicBezTo>
                      <a:pt x="517" y="734"/>
                      <a:pt x="516" y="734"/>
                      <a:pt x="515" y="734"/>
                    </a:cubicBezTo>
                    <a:cubicBezTo>
                      <a:pt x="514" y="734"/>
                      <a:pt x="514" y="733"/>
                      <a:pt x="514" y="733"/>
                    </a:cubicBezTo>
                    <a:cubicBezTo>
                      <a:pt x="515" y="732"/>
                      <a:pt x="513" y="732"/>
                      <a:pt x="512" y="733"/>
                    </a:cubicBezTo>
                    <a:cubicBezTo>
                      <a:pt x="511" y="733"/>
                      <a:pt x="511" y="734"/>
                      <a:pt x="510" y="736"/>
                    </a:cubicBezTo>
                    <a:cubicBezTo>
                      <a:pt x="510" y="737"/>
                      <a:pt x="508" y="737"/>
                      <a:pt x="507" y="737"/>
                    </a:cubicBezTo>
                    <a:cubicBezTo>
                      <a:pt x="506" y="737"/>
                      <a:pt x="506" y="737"/>
                      <a:pt x="506" y="738"/>
                    </a:cubicBezTo>
                    <a:cubicBezTo>
                      <a:pt x="506" y="740"/>
                      <a:pt x="506" y="740"/>
                      <a:pt x="505" y="741"/>
                    </a:cubicBezTo>
                    <a:cubicBezTo>
                      <a:pt x="504" y="743"/>
                      <a:pt x="503" y="739"/>
                      <a:pt x="503" y="739"/>
                    </a:cubicBezTo>
                    <a:cubicBezTo>
                      <a:pt x="503" y="738"/>
                      <a:pt x="503" y="737"/>
                      <a:pt x="503" y="736"/>
                    </a:cubicBezTo>
                    <a:cubicBezTo>
                      <a:pt x="503" y="735"/>
                      <a:pt x="502" y="734"/>
                      <a:pt x="502" y="733"/>
                    </a:cubicBezTo>
                    <a:cubicBezTo>
                      <a:pt x="501" y="733"/>
                      <a:pt x="501" y="731"/>
                      <a:pt x="501" y="730"/>
                    </a:cubicBezTo>
                    <a:cubicBezTo>
                      <a:pt x="501" y="729"/>
                      <a:pt x="500" y="728"/>
                      <a:pt x="499" y="727"/>
                    </a:cubicBezTo>
                    <a:cubicBezTo>
                      <a:pt x="499" y="727"/>
                      <a:pt x="498" y="726"/>
                      <a:pt x="497" y="724"/>
                    </a:cubicBezTo>
                    <a:cubicBezTo>
                      <a:pt x="496" y="722"/>
                      <a:pt x="495" y="720"/>
                      <a:pt x="495" y="719"/>
                    </a:cubicBezTo>
                    <a:cubicBezTo>
                      <a:pt x="495" y="718"/>
                      <a:pt x="494" y="716"/>
                      <a:pt x="495" y="715"/>
                    </a:cubicBezTo>
                    <a:cubicBezTo>
                      <a:pt x="495" y="713"/>
                      <a:pt x="497" y="712"/>
                      <a:pt x="498" y="712"/>
                    </a:cubicBezTo>
                    <a:cubicBezTo>
                      <a:pt x="499" y="711"/>
                      <a:pt x="499" y="711"/>
                      <a:pt x="499" y="711"/>
                    </a:cubicBezTo>
                    <a:cubicBezTo>
                      <a:pt x="499" y="710"/>
                      <a:pt x="499" y="710"/>
                      <a:pt x="499" y="710"/>
                    </a:cubicBezTo>
                    <a:cubicBezTo>
                      <a:pt x="499" y="709"/>
                      <a:pt x="498" y="708"/>
                      <a:pt x="497" y="706"/>
                    </a:cubicBezTo>
                    <a:cubicBezTo>
                      <a:pt x="494" y="704"/>
                      <a:pt x="490" y="700"/>
                      <a:pt x="489" y="699"/>
                    </a:cubicBezTo>
                    <a:cubicBezTo>
                      <a:pt x="488" y="698"/>
                      <a:pt x="488" y="697"/>
                      <a:pt x="487" y="695"/>
                    </a:cubicBezTo>
                    <a:cubicBezTo>
                      <a:pt x="486" y="693"/>
                      <a:pt x="484" y="693"/>
                      <a:pt x="484" y="693"/>
                    </a:cubicBezTo>
                    <a:cubicBezTo>
                      <a:pt x="483" y="694"/>
                      <a:pt x="480" y="695"/>
                      <a:pt x="478" y="695"/>
                    </a:cubicBezTo>
                    <a:cubicBezTo>
                      <a:pt x="476" y="695"/>
                      <a:pt x="476" y="694"/>
                      <a:pt x="474" y="693"/>
                    </a:cubicBezTo>
                    <a:cubicBezTo>
                      <a:pt x="473" y="693"/>
                      <a:pt x="472" y="692"/>
                      <a:pt x="470" y="693"/>
                    </a:cubicBezTo>
                    <a:cubicBezTo>
                      <a:pt x="468" y="693"/>
                      <a:pt x="467" y="693"/>
                      <a:pt x="466" y="692"/>
                    </a:cubicBezTo>
                    <a:cubicBezTo>
                      <a:pt x="465" y="691"/>
                      <a:pt x="462" y="690"/>
                      <a:pt x="460" y="690"/>
                    </a:cubicBezTo>
                    <a:cubicBezTo>
                      <a:pt x="458" y="690"/>
                      <a:pt x="458" y="691"/>
                      <a:pt x="456" y="692"/>
                    </a:cubicBezTo>
                    <a:cubicBezTo>
                      <a:pt x="454" y="693"/>
                      <a:pt x="451" y="694"/>
                      <a:pt x="450" y="695"/>
                    </a:cubicBezTo>
                    <a:cubicBezTo>
                      <a:pt x="449" y="696"/>
                      <a:pt x="447" y="699"/>
                      <a:pt x="446" y="700"/>
                    </a:cubicBezTo>
                    <a:cubicBezTo>
                      <a:pt x="445" y="702"/>
                      <a:pt x="444" y="702"/>
                      <a:pt x="442" y="703"/>
                    </a:cubicBezTo>
                    <a:cubicBezTo>
                      <a:pt x="441" y="703"/>
                      <a:pt x="438" y="705"/>
                      <a:pt x="437" y="705"/>
                    </a:cubicBezTo>
                    <a:cubicBezTo>
                      <a:pt x="436" y="706"/>
                      <a:pt x="434" y="705"/>
                      <a:pt x="432" y="705"/>
                    </a:cubicBezTo>
                    <a:cubicBezTo>
                      <a:pt x="430" y="705"/>
                      <a:pt x="427" y="704"/>
                      <a:pt x="426" y="703"/>
                    </a:cubicBezTo>
                    <a:cubicBezTo>
                      <a:pt x="425" y="703"/>
                      <a:pt x="423" y="703"/>
                      <a:pt x="422" y="704"/>
                    </a:cubicBezTo>
                    <a:cubicBezTo>
                      <a:pt x="421" y="704"/>
                      <a:pt x="420" y="704"/>
                      <a:pt x="418" y="703"/>
                    </a:cubicBezTo>
                    <a:cubicBezTo>
                      <a:pt x="417" y="702"/>
                      <a:pt x="415" y="701"/>
                      <a:pt x="413" y="701"/>
                    </a:cubicBezTo>
                    <a:cubicBezTo>
                      <a:pt x="411" y="700"/>
                      <a:pt x="410" y="698"/>
                      <a:pt x="407" y="697"/>
                    </a:cubicBezTo>
                    <a:cubicBezTo>
                      <a:pt x="405" y="696"/>
                      <a:pt x="404" y="693"/>
                      <a:pt x="404" y="692"/>
                    </a:cubicBezTo>
                    <a:cubicBezTo>
                      <a:pt x="403" y="691"/>
                      <a:pt x="401" y="685"/>
                      <a:pt x="401" y="684"/>
                    </a:cubicBezTo>
                    <a:cubicBezTo>
                      <a:pt x="401" y="682"/>
                      <a:pt x="400" y="680"/>
                      <a:pt x="400" y="680"/>
                    </a:cubicBezTo>
                    <a:cubicBezTo>
                      <a:pt x="397" y="681"/>
                      <a:pt x="397" y="681"/>
                      <a:pt x="397" y="681"/>
                    </a:cubicBezTo>
                    <a:cubicBezTo>
                      <a:pt x="394" y="681"/>
                      <a:pt x="392" y="684"/>
                      <a:pt x="391" y="685"/>
                    </a:cubicBezTo>
                    <a:cubicBezTo>
                      <a:pt x="390" y="686"/>
                      <a:pt x="387" y="686"/>
                      <a:pt x="386" y="687"/>
                    </a:cubicBezTo>
                    <a:cubicBezTo>
                      <a:pt x="386" y="688"/>
                      <a:pt x="385" y="690"/>
                      <a:pt x="384" y="692"/>
                    </a:cubicBezTo>
                    <a:cubicBezTo>
                      <a:pt x="383" y="694"/>
                      <a:pt x="382" y="694"/>
                      <a:pt x="380" y="695"/>
                    </a:cubicBezTo>
                    <a:cubicBezTo>
                      <a:pt x="379" y="695"/>
                      <a:pt x="376" y="695"/>
                      <a:pt x="374" y="695"/>
                    </a:cubicBezTo>
                    <a:cubicBezTo>
                      <a:pt x="373" y="695"/>
                      <a:pt x="370" y="695"/>
                      <a:pt x="369" y="696"/>
                    </a:cubicBezTo>
                    <a:cubicBezTo>
                      <a:pt x="367" y="697"/>
                      <a:pt x="365" y="698"/>
                      <a:pt x="364" y="698"/>
                    </a:cubicBezTo>
                    <a:cubicBezTo>
                      <a:pt x="363" y="698"/>
                      <a:pt x="361" y="695"/>
                      <a:pt x="360" y="693"/>
                    </a:cubicBezTo>
                    <a:cubicBezTo>
                      <a:pt x="360" y="691"/>
                      <a:pt x="359" y="692"/>
                      <a:pt x="357" y="692"/>
                    </a:cubicBezTo>
                    <a:cubicBezTo>
                      <a:pt x="355" y="692"/>
                      <a:pt x="355" y="691"/>
                      <a:pt x="354" y="690"/>
                    </a:cubicBezTo>
                    <a:cubicBezTo>
                      <a:pt x="353" y="688"/>
                      <a:pt x="351" y="689"/>
                      <a:pt x="351" y="690"/>
                    </a:cubicBezTo>
                    <a:cubicBezTo>
                      <a:pt x="351" y="692"/>
                      <a:pt x="351" y="694"/>
                      <a:pt x="351" y="696"/>
                    </a:cubicBezTo>
                    <a:cubicBezTo>
                      <a:pt x="352" y="698"/>
                      <a:pt x="350" y="698"/>
                      <a:pt x="348" y="698"/>
                    </a:cubicBezTo>
                    <a:cubicBezTo>
                      <a:pt x="346" y="698"/>
                      <a:pt x="344" y="698"/>
                      <a:pt x="342" y="698"/>
                    </a:cubicBezTo>
                    <a:cubicBezTo>
                      <a:pt x="340" y="698"/>
                      <a:pt x="339" y="699"/>
                      <a:pt x="339" y="701"/>
                    </a:cubicBezTo>
                    <a:cubicBezTo>
                      <a:pt x="338" y="701"/>
                      <a:pt x="338" y="701"/>
                      <a:pt x="338" y="701"/>
                    </a:cubicBezTo>
                    <a:cubicBezTo>
                      <a:pt x="337" y="701"/>
                      <a:pt x="336" y="702"/>
                      <a:pt x="334" y="701"/>
                    </a:cubicBezTo>
                    <a:cubicBezTo>
                      <a:pt x="332" y="700"/>
                      <a:pt x="333" y="702"/>
                      <a:pt x="333" y="702"/>
                    </a:cubicBezTo>
                    <a:cubicBezTo>
                      <a:pt x="334" y="703"/>
                      <a:pt x="333" y="704"/>
                      <a:pt x="332" y="704"/>
                    </a:cubicBezTo>
                    <a:cubicBezTo>
                      <a:pt x="331" y="705"/>
                      <a:pt x="328" y="704"/>
                      <a:pt x="327" y="703"/>
                    </a:cubicBezTo>
                    <a:cubicBezTo>
                      <a:pt x="326" y="701"/>
                      <a:pt x="324" y="702"/>
                      <a:pt x="323" y="703"/>
                    </a:cubicBezTo>
                    <a:cubicBezTo>
                      <a:pt x="322" y="705"/>
                      <a:pt x="320" y="703"/>
                      <a:pt x="319" y="702"/>
                    </a:cubicBezTo>
                    <a:cubicBezTo>
                      <a:pt x="318" y="701"/>
                      <a:pt x="318" y="700"/>
                      <a:pt x="318" y="699"/>
                    </a:cubicBezTo>
                    <a:cubicBezTo>
                      <a:pt x="319" y="698"/>
                      <a:pt x="319" y="698"/>
                      <a:pt x="318" y="697"/>
                    </a:cubicBezTo>
                    <a:cubicBezTo>
                      <a:pt x="317" y="695"/>
                      <a:pt x="316" y="696"/>
                      <a:pt x="315" y="696"/>
                    </a:cubicBezTo>
                    <a:cubicBezTo>
                      <a:pt x="314" y="697"/>
                      <a:pt x="312" y="696"/>
                      <a:pt x="311" y="695"/>
                    </a:cubicBezTo>
                    <a:cubicBezTo>
                      <a:pt x="310" y="695"/>
                      <a:pt x="308" y="693"/>
                      <a:pt x="308" y="691"/>
                    </a:cubicBezTo>
                    <a:cubicBezTo>
                      <a:pt x="308" y="689"/>
                      <a:pt x="307" y="690"/>
                      <a:pt x="306" y="691"/>
                    </a:cubicBezTo>
                    <a:cubicBezTo>
                      <a:pt x="305" y="692"/>
                      <a:pt x="305" y="692"/>
                      <a:pt x="304" y="692"/>
                    </a:cubicBezTo>
                    <a:cubicBezTo>
                      <a:pt x="304" y="692"/>
                      <a:pt x="302" y="691"/>
                      <a:pt x="302" y="690"/>
                    </a:cubicBezTo>
                    <a:cubicBezTo>
                      <a:pt x="302" y="689"/>
                      <a:pt x="302" y="689"/>
                      <a:pt x="301" y="688"/>
                    </a:cubicBezTo>
                    <a:cubicBezTo>
                      <a:pt x="300" y="686"/>
                      <a:pt x="298" y="684"/>
                      <a:pt x="297" y="683"/>
                    </a:cubicBezTo>
                    <a:cubicBezTo>
                      <a:pt x="296" y="682"/>
                      <a:pt x="295" y="682"/>
                      <a:pt x="294" y="682"/>
                    </a:cubicBezTo>
                    <a:cubicBezTo>
                      <a:pt x="293" y="682"/>
                      <a:pt x="292" y="683"/>
                      <a:pt x="292" y="681"/>
                    </a:cubicBezTo>
                    <a:cubicBezTo>
                      <a:pt x="291" y="679"/>
                      <a:pt x="292" y="680"/>
                      <a:pt x="293" y="678"/>
                    </a:cubicBezTo>
                    <a:cubicBezTo>
                      <a:pt x="295" y="677"/>
                      <a:pt x="294" y="676"/>
                      <a:pt x="294" y="675"/>
                    </a:cubicBezTo>
                    <a:cubicBezTo>
                      <a:pt x="294" y="673"/>
                      <a:pt x="293" y="672"/>
                      <a:pt x="293" y="671"/>
                    </a:cubicBezTo>
                    <a:cubicBezTo>
                      <a:pt x="292" y="671"/>
                      <a:pt x="291" y="669"/>
                      <a:pt x="290" y="669"/>
                    </a:cubicBezTo>
                    <a:cubicBezTo>
                      <a:pt x="288" y="669"/>
                      <a:pt x="287" y="667"/>
                      <a:pt x="286" y="666"/>
                    </a:cubicBezTo>
                    <a:cubicBezTo>
                      <a:pt x="284" y="665"/>
                      <a:pt x="285" y="661"/>
                      <a:pt x="286" y="660"/>
                    </a:cubicBezTo>
                    <a:cubicBezTo>
                      <a:pt x="286" y="659"/>
                      <a:pt x="286" y="659"/>
                      <a:pt x="288" y="659"/>
                    </a:cubicBezTo>
                    <a:cubicBezTo>
                      <a:pt x="289" y="659"/>
                      <a:pt x="288" y="656"/>
                      <a:pt x="287" y="655"/>
                    </a:cubicBezTo>
                    <a:cubicBezTo>
                      <a:pt x="287" y="654"/>
                      <a:pt x="287" y="652"/>
                      <a:pt x="285" y="652"/>
                    </a:cubicBezTo>
                    <a:cubicBezTo>
                      <a:pt x="283" y="652"/>
                      <a:pt x="284" y="650"/>
                      <a:pt x="285" y="649"/>
                    </a:cubicBezTo>
                    <a:cubicBezTo>
                      <a:pt x="285" y="648"/>
                      <a:pt x="284" y="646"/>
                      <a:pt x="283" y="646"/>
                    </a:cubicBezTo>
                    <a:cubicBezTo>
                      <a:pt x="282" y="645"/>
                      <a:pt x="281" y="644"/>
                      <a:pt x="280" y="643"/>
                    </a:cubicBezTo>
                    <a:cubicBezTo>
                      <a:pt x="279" y="642"/>
                      <a:pt x="278" y="638"/>
                      <a:pt x="278" y="637"/>
                    </a:cubicBezTo>
                    <a:cubicBezTo>
                      <a:pt x="278" y="636"/>
                      <a:pt x="278" y="635"/>
                      <a:pt x="278" y="635"/>
                    </a:cubicBezTo>
                    <a:cubicBezTo>
                      <a:pt x="277" y="635"/>
                      <a:pt x="277" y="636"/>
                      <a:pt x="276" y="638"/>
                    </a:cubicBezTo>
                    <a:cubicBezTo>
                      <a:pt x="276" y="640"/>
                      <a:pt x="275" y="638"/>
                      <a:pt x="275" y="637"/>
                    </a:cubicBezTo>
                    <a:cubicBezTo>
                      <a:pt x="275" y="635"/>
                      <a:pt x="274" y="635"/>
                      <a:pt x="272" y="636"/>
                    </a:cubicBezTo>
                    <a:cubicBezTo>
                      <a:pt x="272" y="636"/>
                      <a:pt x="271" y="636"/>
                      <a:pt x="271" y="636"/>
                    </a:cubicBezTo>
                    <a:cubicBezTo>
                      <a:pt x="270" y="637"/>
                      <a:pt x="270" y="637"/>
                      <a:pt x="270" y="637"/>
                    </a:cubicBezTo>
                    <a:cubicBezTo>
                      <a:pt x="270" y="637"/>
                      <a:pt x="270" y="638"/>
                      <a:pt x="269" y="639"/>
                    </a:cubicBezTo>
                    <a:cubicBezTo>
                      <a:pt x="269" y="639"/>
                      <a:pt x="268" y="640"/>
                      <a:pt x="267" y="640"/>
                    </a:cubicBezTo>
                    <a:cubicBezTo>
                      <a:pt x="266" y="641"/>
                      <a:pt x="264" y="642"/>
                      <a:pt x="262" y="642"/>
                    </a:cubicBezTo>
                    <a:cubicBezTo>
                      <a:pt x="261" y="642"/>
                      <a:pt x="259" y="643"/>
                      <a:pt x="258" y="643"/>
                    </a:cubicBezTo>
                    <a:cubicBezTo>
                      <a:pt x="257" y="643"/>
                      <a:pt x="257" y="645"/>
                      <a:pt x="256" y="646"/>
                    </a:cubicBezTo>
                    <a:cubicBezTo>
                      <a:pt x="255" y="647"/>
                      <a:pt x="253" y="645"/>
                      <a:pt x="252" y="644"/>
                    </a:cubicBezTo>
                    <a:cubicBezTo>
                      <a:pt x="251" y="644"/>
                      <a:pt x="250" y="645"/>
                      <a:pt x="250" y="646"/>
                    </a:cubicBezTo>
                    <a:cubicBezTo>
                      <a:pt x="249" y="647"/>
                      <a:pt x="247" y="646"/>
                      <a:pt x="247" y="646"/>
                    </a:cubicBezTo>
                    <a:cubicBezTo>
                      <a:pt x="246" y="646"/>
                      <a:pt x="245" y="647"/>
                      <a:pt x="244" y="648"/>
                    </a:cubicBezTo>
                    <a:cubicBezTo>
                      <a:pt x="244" y="648"/>
                      <a:pt x="244" y="649"/>
                      <a:pt x="243" y="649"/>
                    </a:cubicBezTo>
                    <a:cubicBezTo>
                      <a:pt x="242" y="649"/>
                      <a:pt x="242" y="648"/>
                      <a:pt x="241" y="647"/>
                    </a:cubicBezTo>
                    <a:cubicBezTo>
                      <a:pt x="240" y="646"/>
                      <a:pt x="239" y="647"/>
                      <a:pt x="238" y="647"/>
                    </a:cubicBezTo>
                    <a:cubicBezTo>
                      <a:pt x="237" y="647"/>
                      <a:pt x="237" y="646"/>
                      <a:pt x="236" y="646"/>
                    </a:cubicBezTo>
                    <a:cubicBezTo>
                      <a:pt x="235" y="646"/>
                      <a:pt x="233" y="647"/>
                      <a:pt x="233" y="648"/>
                    </a:cubicBezTo>
                    <a:cubicBezTo>
                      <a:pt x="232" y="649"/>
                      <a:pt x="231" y="650"/>
                      <a:pt x="231" y="650"/>
                    </a:cubicBezTo>
                    <a:cubicBezTo>
                      <a:pt x="231" y="650"/>
                      <a:pt x="231" y="650"/>
                      <a:pt x="231" y="650"/>
                    </a:cubicBezTo>
                    <a:cubicBezTo>
                      <a:pt x="231" y="649"/>
                      <a:pt x="228" y="645"/>
                      <a:pt x="228" y="645"/>
                    </a:cubicBezTo>
                    <a:cubicBezTo>
                      <a:pt x="217" y="634"/>
                      <a:pt x="217" y="634"/>
                      <a:pt x="217" y="634"/>
                    </a:cubicBezTo>
                    <a:cubicBezTo>
                      <a:pt x="217" y="634"/>
                      <a:pt x="217" y="632"/>
                      <a:pt x="217" y="631"/>
                    </a:cubicBezTo>
                    <a:cubicBezTo>
                      <a:pt x="217" y="630"/>
                      <a:pt x="215" y="625"/>
                      <a:pt x="215" y="623"/>
                    </a:cubicBezTo>
                    <a:cubicBezTo>
                      <a:pt x="214" y="622"/>
                      <a:pt x="216" y="622"/>
                      <a:pt x="217" y="622"/>
                    </a:cubicBezTo>
                    <a:cubicBezTo>
                      <a:pt x="218" y="621"/>
                      <a:pt x="217" y="621"/>
                      <a:pt x="217" y="620"/>
                    </a:cubicBezTo>
                    <a:cubicBezTo>
                      <a:pt x="217" y="618"/>
                      <a:pt x="217" y="618"/>
                      <a:pt x="218" y="618"/>
                    </a:cubicBezTo>
                    <a:cubicBezTo>
                      <a:pt x="218" y="618"/>
                      <a:pt x="218" y="618"/>
                      <a:pt x="219" y="619"/>
                    </a:cubicBezTo>
                    <a:cubicBezTo>
                      <a:pt x="219" y="620"/>
                      <a:pt x="220" y="620"/>
                      <a:pt x="220" y="619"/>
                    </a:cubicBezTo>
                    <a:cubicBezTo>
                      <a:pt x="220" y="618"/>
                      <a:pt x="223" y="617"/>
                      <a:pt x="224" y="617"/>
                    </a:cubicBezTo>
                    <a:cubicBezTo>
                      <a:pt x="225" y="617"/>
                      <a:pt x="226" y="618"/>
                      <a:pt x="226" y="618"/>
                    </a:cubicBezTo>
                    <a:cubicBezTo>
                      <a:pt x="227" y="619"/>
                      <a:pt x="228" y="618"/>
                      <a:pt x="229" y="618"/>
                    </a:cubicBezTo>
                    <a:cubicBezTo>
                      <a:pt x="229" y="617"/>
                      <a:pt x="229" y="616"/>
                      <a:pt x="230" y="616"/>
                    </a:cubicBezTo>
                    <a:cubicBezTo>
                      <a:pt x="231" y="615"/>
                      <a:pt x="230" y="613"/>
                      <a:pt x="230" y="612"/>
                    </a:cubicBezTo>
                    <a:cubicBezTo>
                      <a:pt x="229" y="612"/>
                      <a:pt x="230" y="611"/>
                      <a:pt x="231" y="611"/>
                    </a:cubicBezTo>
                    <a:cubicBezTo>
                      <a:pt x="232" y="611"/>
                      <a:pt x="233" y="611"/>
                      <a:pt x="233" y="610"/>
                    </a:cubicBezTo>
                    <a:cubicBezTo>
                      <a:pt x="234" y="609"/>
                      <a:pt x="236" y="609"/>
                      <a:pt x="237" y="608"/>
                    </a:cubicBezTo>
                    <a:cubicBezTo>
                      <a:pt x="239" y="607"/>
                      <a:pt x="243" y="606"/>
                      <a:pt x="245" y="606"/>
                    </a:cubicBezTo>
                    <a:cubicBezTo>
                      <a:pt x="247" y="605"/>
                      <a:pt x="249" y="605"/>
                      <a:pt x="249" y="605"/>
                    </a:cubicBezTo>
                    <a:cubicBezTo>
                      <a:pt x="249" y="601"/>
                      <a:pt x="249" y="601"/>
                      <a:pt x="249" y="601"/>
                    </a:cubicBezTo>
                    <a:cubicBezTo>
                      <a:pt x="249" y="601"/>
                      <a:pt x="250" y="600"/>
                      <a:pt x="249" y="599"/>
                    </a:cubicBezTo>
                    <a:cubicBezTo>
                      <a:pt x="249" y="598"/>
                      <a:pt x="248" y="594"/>
                      <a:pt x="248" y="594"/>
                    </a:cubicBezTo>
                    <a:cubicBezTo>
                      <a:pt x="248" y="594"/>
                      <a:pt x="248" y="594"/>
                      <a:pt x="248" y="594"/>
                    </a:cubicBezTo>
                    <a:cubicBezTo>
                      <a:pt x="248" y="594"/>
                      <a:pt x="247" y="594"/>
                      <a:pt x="247" y="594"/>
                    </a:cubicBezTo>
                    <a:cubicBezTo>
                      <a:pt x="245" y="594"/>
                      <a:pt x="245" y="592"/>
                      <a:pt x="245" y="591"/>
                    </a:cubicBezTo>
                    <a:cubicBezTo>
                      <a:pt x="245" y="590"/>
                      <a:pt x="245" y="589"/>
                      <a:pt x="245" y="588"/>
                    </a:cubicBezTo>
                    <a:cubicBezTo>
                      <a:pt x="245" y="586"/>
                      <a:pt x="243" y="587"/>
                      <a:pt x="243" y="588"/>
                    </a:cubicBezTo>
                    <a:cubicBezTo>
                      <a:pt x="243" y="589"/>
                      <a:pt x="244" y="590"/>
                      <a:pt x="244" y="592"/>
                    </a:cubicBezTo>
                    <a:cubicBezTo>
                      <a:pt x="244" y="594"/>
                      <a:pt x="243" y="594"/>
                      <a:pt x="241" y="594"/>
                    </a:cubicBezTo>
                    <a:cubicBezTo>
                      <a:pt x="240" y="594"/>
                      <a:pt x="239" y="594"/>
                      <a:pt x="239" y="593"/>
                    </a:cubicBezTo>
                    <a:cubicBezTo>
                      <a:pt x="238" y="592"/>
                      <a:pt x="238" y="591"/>
                      <a:pt x="239" y="589"/>
                    </a:cubicBezTo>
                    <a:cubicBezTo>
                      <a:pt x="239" y="587"/>
                      <a:pt x="239" y="585"/>
                      <a:pt x="239" y="583"/>
                    </a:cubicBezTo>
                    <a:cubicBezTo>
                      <a:pt x="239" y="583"/>
                      <a:pt x="239" y="583"/>
                      <a:pt x="239" y="583"/>
                    </a:cubicBezTo>
                    <a:cubicBezTo>
                      <a:pt x="236" y="583"/>
                      <a:pt x="236" y="583"/>
                      <a:pt x="236" y="583"/>
                    </a:cubicBezTo>
                    <a:cubicBezTo>
                      <a:pt x="235" y="584"/>
                      <a:pt x="235" y="584"/>
                      <a:pt x="235" y="584"/>
                    </a:cubicBezTo>
                    <a:cubicBezTo>
                      <a:pt x="235" y="584"/>
                      <a:pt x="234" y="585"/>
                      <a:pt x="233" y="586"/>
                    </a:cubicBezTo>
                    <a:cubicBezTo>
                      <a:pt x="233" y="586"/>
                      <a:pt x="233" y="588"/>
                      <a:pt x="233" y="590"/>
                    </a:cubicBezTo>
                    <a:cubicBezTo>
                      <a:pt x="233" y="591"/>
                      <a:pt x="232" y="594"/>
                      <a:pt x="232" y="594"/>
                    </a:cubicBezTo>
                    <a:cubicBezTo>
                      <a:pt x="231" y="596"/>
                      <a:pt x="231" y="596"/>
                      <a:pt x="231" y="596"/>
                    </a:cubicBezTo>
                    <a:cubicBezTo>
                      <a:pt x="231" y="596"/>
                      <a:pt x="231" y="596"/>
                      <a:pt x="231" y="596"/>
                    </a:cubicBezTo>
                    <a:cubicBezTo>
                      <a:pt x="230" y="596"/>
                      <a:pt x="230" y="596"/>
                      <a:pt x="230" y="596"/>
                    </a:cubicBezTo>
                    <a:cubicBezTo>
                      <a:pt x="230" y="596"/>
                      <a:pt x="229" y="595"/>
                      <a:pt x="229" y="595"/>
                    </a:cubicBezTo>
                    <a:cubicBezTo>
                      <a:pt x="227" y="593"/>
                      <a:pt x="227" y="594"/>
                      <a:pt x="226" y="594"/>
                    </a:cubicBezTo>
                    <a:cubicBezTo>
                      <a:pt x="224" y="594"/>
                      <a:pt x="223" y="596"/>
                      <a:pt x="223" y="598"/>
                    </a:cubicBezTo>
                    <a:cubicBezTo>
                      <a:pt x="223" y="599"/>
                      <a:pt x="222" y="603"/>
                      <a:pt x="221" y="604"/>
                    </a:cubicBezTo>
                    <a:cubicBezTo>
                      <a:pt x="221" y="606"/>
                      <a:pt x="219" y="607"/>
                      <a:pt x="217" y="607"/>
                    </a:cubicBezTo>
                    <a:cubicBezTo>
                      <a:pt x="216" y="607"/>
                      <a:pt x="213" y="607"/>
                      <a:pt x="211" y="607"/>
                    </a:cubicBezTo>
                    <a:cubicBezTo>
                      <a:pt x="210" y="606"/>
                      <a:pt x="209" y="605"/>
                      <a:pt x="208" y="605"/>
                    </a:cubicBezTo>
                    <a:cubicBezTo>
                      <a:pt x="206" y="604"/>
                      <a:pt x="206" y="604"/>
                      <a:pt x="204" y="603"/>
                    </a:cubicBezTo>
                    <a:cubicBezTo>
                      <a:pt x="203" y="601"/>
                      <a:pt x="204" y="600"/>
                      <a:pt x="203" y="599"/>
                    </a:cubicBezTo>
                    <a:cubicBezTo>
                      <a:pt x="202" y="598"/>
                      <a:pt x="202" y="597"/>
                      <a:pt x="202" y="596"/>
                    </a:cubicBezTo>
                    <a:cubicBezTo>
                      <a:pt x="202" y="595"/>
                      <a:pt x="202" y="592"/>
                      <a:pt x="201" y="590"/>
                    </a:cubicBezTo>
                    <a:cubicBezTo>
                      <a:pt x="201" y="589"/>
                      <a:pt x="200" y="591"/>
                      <a:pt x="199" y="592"/>
                    </a:cubicBezTo>
                    <a:cubicBezTo>
                      <a:pt x="198" y="592"/>
                      <a:pt x="197" y="593"/>
                      <a:pt x="196" y="593"/>
                    </a:cubicBezTo>
                    <a:cubicBezTo>
                      <a:pt x="194" y="593"/>
                      <a:pt x="195" y="592"/>
                      <a:pt x="195" y="591"/>
                    </a:cubicBezTo>
                    <a:cubicBezTo>
                      <a:pt x="194" y="591"/>
                      <a:pt x="193" y="590"/>
                      <a:pt x="193" y="588"/>
                    </a:cubicBezTo>
                    <a:cubicBezTo>
                      <a:pt x="193" y="586"/>
                      <a:pt x="195" y="584"/>
                      <a:pt x="196" y="583"/>
                    </a:cubicBezTo>
                    <a:cubicBezTo>
                      <a:pt x="196" y="583"/>
                      <a:pt x="196" y="582"/>
                      <a:pt x="197" y="582"/>
                    </a:cubicBezTo>
                    <a:cubicBezTo>
                      <a:pt x="196" y="582"/>
                      <a:pt x="196" y="582"/>
                      <a:pt x="196" y="582"/>
                    </a:cubicBezTo>
                    <a:cubicBezTo>
                      <a:pt x="193" y="582"/>
                      <a:pt x="190" y="581"/>
                      <a:pt x="187" y="580"/>
                    </a:cubicBezTo>
                    <a:cubicBezTo>
                      <a:pt x="184" y="580"/>
                      <a:pt x="184" y="580"/>
                      <a:pt x="184" y="580"/>
                    </a:cubicBezTo>
                    <a:cubicBezTo>
                      <a:pt x="184" y="580"/>
                      <a:pt x="184" y="580"/>
                      <a:pt x="180" y="578"/>
                    </a:cubicBezTo>
                    <a:cubicBezTo>
                      <a:pt x="179" y="577"/>
                      <a:pt x="178" y="577"/>
                      <a:pt x="177" y="576"/>
                    </a:cubicBezTo>
                    <a:cubicBezTo>
                      <a:pt x="177" y="575"/>
                      <a:pt x="176" y="575"/>
                      <a:pt x="175" y="574"/>
                    </a:cubicBezTo>
                    <a:cubicBezTo>
                      <a:pt x="173" y="572"/>
                      <a:pt x="171" y="570"/>
                      <a:pt x="170" y="568"/>
                    </a:cubicBezTo>
                    <a:cubicBezTo>
                      <a:pt x="168" y="565"/>
                      <a:pt x="167" y="564"/>
                      <a:pt x="166" y="563"/>
                    </a:cubicBezTo>
                    <a:cubicBezTo>
                      <a:pt x="165" y="563"/>
                      <a:pt x="165" y="562"/>
                      <a:pt x="165" y="562"/>
                    </a:cubicBezTo>
                    <a:cubicBezTo>
                      <a:pt x="165" y="562"/>
                      <a:pt x="165" y="562"/>
                      <a:pt x="165" y="562"/>
                    </a:cubicBezTo>
                    <a:cubicBezTo>
                      <a:pt x="165" y="561"/>
                      <a:pt x="169" y="556"/>
                      <a:pt x="169" y="556"/>
                    </a:cubicBezTo>
                    <a:cubicBezTo>
                      <a:pt x="169" y="556"/>
                      <a:pt x="170" y="554"/>
                      <a:pt x="169" y="553"/>
                    </a:cubicBezTo>
                    <a:cubicBezTo>
                      <a:pt x="169" y="551"/>
                      <a:pt x="170" y="550"/>
                      <a:pt x="170" y="549"/>
                    </a:cubicBezTo>
                    <a:cubicBezTo>
                      <a:pt x="170" y="547"/>
                      <a:pt x="170" y="546"/>
                      <a:pt x="170" y="544"/>
                    </a:cubicBezTo>
                    <a:cubicBezTo>
                      <a:pt x="171" y="542"/>
                      <a:pt x="174" y="540"/>
                      <a:pt x="175" y="539"/>
                    </a:cubicBezTo>
                    <a:cubicBezTo>
                      <a:pt x="177" y="538"/>
                      <a:pt x="181" y="533"/>
                      <a:pt x="181" y="533"/>
                    </a:cubicBezTo>
                    <a:cubicBezTo>
                      <a:pt x="185" y="527"/>
                      <a:pt x="185" y="527"/>
                      <a:pt x="185" y="527"/>
                    </a:cubicBezTo>
                    <a:cubicBezTo>
                      <a:pt x="188" y="525"/>
                      <a:pt x="188" y="525"/>
                      <a:pt x="188" y="525"/>
                    </a:cubicBezTo>
                    <a:cubicBezTo>
                      <a:pt x="188" y="525"/>
                      <a:pt x="193" y="521"/>
                      <a:pt x="194" y="519"/>
                    </a:cubicBezTo>
                    <a:cubicBezTo>
                      <a:pt x="195" y="518"/>
                      <a:pt x="200" y="515"/>
                      <a:pt x="201" y="514"/>
                    </a:cubicBezTo>
                    <a:cubicBezTo>
                      <a:pt x="203" y="513"/>
                      <a:pt x="204" y="508"/>
                      <a:pt x="205" y="506"/>
                    </a:cubicBezTo>
                    <a:cubicBezTo>
                      <a:pt x="205" y="504"/>
                      <a:pt x="205" y="500"/>
                      <a:pt x="206" y="498"/>
                    </a:cubicBezTo>
                    <a:cubicBezTo>
                      <a:pt x="206" y="497"/>
                      <a:pt x="210" y="495"/>
                      <a:pt x="210" y="495"/>
                    </a:cubicBezTo>
                    <a:cubicBezTo>
                      <a:pt x="210" y="495"/>
                      <a:pt x="216" y="490"/>
                      <a:pt x="217" y="489"/>
                    </a:cubicBezTo>
                    <a:cubicBezTo>
                      <a:pt x="219" y="488"/>
                      <a:pt x="221" y="486"/>
                      <a:pt x="221" y="485"/>
                    </a:cubicBezTo>
                    <a:cubicBezTo>
                      <a:pt x="222" y="483"/>
                      <a:pt x="227" y="472"/>
                      <a:pt x="227" y="472"/>
                    </a:cubicBezTo>
                    <a:cubicBezTo>
                      <a:pt x="230" y="466"/>
                      <a:pt x="230" y="466"/>
                      <a:pt x="230" y="466"/>
                    </a:cubicBezTo>
                    <a:cubicBezTo>
                      <a:pt x="234" y="461"/>
                      <a:pt x="234" y="461"/>
                      <a:pt x="234" y="461"/>
                    </a:cubicBezTo>
                    <a:cubicBezTo>
                      <a:pt x="238" y="452"/>
                      <a:pt x="238" y="452"/>
                      <a:pt x="238" y="452"/>
                    </a:cubicBezTo>
                    <a:cubicBezTo>
                      <a:pt x="242" y="445"/>
                      <a:pt x="242" y="445"/>
                      <a:pt x="242" y="445"/>
                    </a:cubicBezTo>
                    <a:cubicBezTo>
                      <a:pt x="245" y="442"/>
                      <a:pt x="245" y="442"/>
                      <a:pt x="245" y="442"/>
                    </a:cubicBezTo>
                    <a:cubicBezTo>
                      <a:pt x="251" y="433"/>
                      <a:pt x="251" y="433"/>
                      <a:pt x="251" y="433"/>
                    </a:cubicBezTo>
                    <a:cubicBezTo>
                      <a:pt x="251" y="433"/>
                      <a:pt x="252" y="433"/>
                      <a:pt x="252" y="433"/>
                    </a:cubicBezTo>
                    <a:cubicBezTo>
                      <a:pt x="253" y="434"/>
                      <a:pt x="254" y="435"/>
                      <a:pt x="255" y="436"/>
                    </a:cubicBezTo>
                    <a:cubicBezTo>
                      <a:pt x="256" y="438"/>
                      <a:pt x="256" y="437"/>
                      <a:pt x="256" y="439"/>
                    </a:cubicBezTo>
                    <a:cubicBezTo>
                      <a:pt x="257" y="440"/>
                      <a:pt x="258" y="441"/>
                      <a:pt x="257" y="443"/>
                    </a:cubicBezTo>
                    <a:cubicBezTo>
                      <a:pt x="257" y="445"/>
                      <a:pt x="257" y="446"/>
                      <a:pt x="257" y="447"/>
                    </a:cubicBezTo>
                    <a:cubicBezTo>
                      <a:pt x="258" y="449"/>
                      <a:pt x="261" y="452"/>
                      <a:pt x="262" y="453"/>
                    </a:cubicBezTo>
                    <a:cubicBezTo>
                      <a:pt x="263" y="454"/>
                      <a:pt x="265" y="456"/>
                      <a:pt x="266" y="458"/>
                    </a:cubicBezTo>
                    <a:cubicBezTo>
                      <a:pt x="267" y="459"/>
                      <a:pt x="269" y="461"/>
                      <a:pt x="270" y="462"/>
                    </a:cubicBezTo>
                    <a:cubicBezTo>
                      <a:pt x="270" y="463"/>
                      <a:pt x="271" y="465"/>
                      <a:pt x="271" y="467"/>
                    </a:cubicBezTo>
                    <a:cubicBezTo>
                      <a:pt x="270" y="469"/>
                      <a:pt x="270" y="470"/>
                      <a:pt x="270" y="470"/>
                    </a:cubicBezTo>
                    <a:cubicBezTo>
                      <a:pt x="270" y="470"/>
                      <a:pt x="271" y="469"/>
                      <a:pt x="272" y="468"/>
                    </a:cubicBezTo>
                    <a:cubicBezTo>
                      <a:pt x="274" y="466"/>
                      <a:pt x="274" y="465"/>
                      <a:pt x="274" y="463"/>
                    </a:cubicBezTo>
                    <a:cubicBezTo>
                      <a:pt x="275" y="462"/>
                      <a:pt x="275" y="460"/>
                      <a:pt x="275" y="457"/>
                    </a:cubicBezTo>
                    <a:cubicBezTo>
                      <a:pt x="275" y="455"/>
                      <a:pt x="274" y="453"/>
                      <a:pt x="274" y="452"/>
                    </a:cubicBezTo>
                    <a:cubicBezTo>
                      <a:pt x="274" y="450"/>
                      <a:pt x="273" y="448"/>
                      <a:pt x="272" y="447"/>
                    </a:cubicBezTo>
                    <a:cubicBezTo>
                      <a:pt x="271" y="445"/>
                      <a:pt x="270" y="443"/>
                      <a:pt x="269" y="441"/>
                    </a:cubicBezTo>
                    <a:cubicBezTo>
                      <a:pt x="269" y="439"/>
                      <a:pt x="268" y="438"/>
                      <a:pt x="268" y="436"/>
                    </a:cubicBezTo>
                    <a:cubicBezTo>
                      <a:pt x="268" y="435"/>
                      <a:pt x="268" y="435"/>
                      <a:pt x="268" y="434"/>
                    </a:cubicBezTo>
                    <a:cubicBezTo>
                      <a:pt x="268" y="434"/>
                      <a:pt x="267" y="432"/>
                      <a:pt x="266" y="430"/>
                    </a:cubicBezTo>
                    <a:cubicBezTo>
                      <a:pt x="266" y="429"/>
                      <a:pt x="265" y="429"/>
                      <a:pt x="266" y="427"/>
                    </a:cubicBezTo>
                    <a:cubicBezTo>
                      <a:pt x="267" y="426"/>
                      <a:pt x="267" y="425"/>
                      <a:pt x="268" y="424"/>
                    </a:cubicBezTo>
                    <a:cubicBezTo>
                      <a:pt x="269" y="423"/>
                      <a:pt x="269" y="421"/>
                      <a:pt x="269" y="420"/>
                    </a:cubicBezTo>
                    <a:cubicBezTo>
                      <a:pt x="269" y="419"/>
                      <a:pt x="269" y="416"/>
                      <a:pt x="269" y="415"/>
                    </a:cubicBezTo>
                    <a:cubicBezTo>
                      <a:pt x="269" y="414"/>
                      <a:pt x="268" y="413"/>
                      <a:pt x="267" y="411"/>
                    </a:cubicBezTo>
                    <a:cubicBezTo>
                      <a:pt x="267" y="410"/>
                      <a:pt x="268" y="409"/>
                      <a:pt x="268" y="408"/>
                    </a:cubicBezTo>
                    <a:cubicBezTo>
                      <a:pt x="269" y="407"/>
                      <a:pt x="269" y="407"/>
                      <a:pt x="268" y="406"/>
                    </a:cubicBezTo>
                    <a:cubicBezTo>
                      <a:pt x="268" y="406"/>
                      <a:pt x="268" y="405"/>
                      <a:pt x="268" y="404"/>
                    </a:cubicBezTo>
                    <a:cubicBezTo>
                      <a:pt x="268" y="403"/>
                      <a:pt x="268" y="402"/>
                      <a:pt x="269" y="402"/>
                    </a:cubicBezTo>
                    <a:cubicBezTo>
                      <a:pt x="270" y="401"/>
                      <a:pt x="269" y="398"/>
                      <a:pt x="269" y="396"/>
                    </a:cubicBezTo>
                    <a:cubicBezTo>
                      <a:pt x="270" y="394"/>
                      <a:pt x="271" y="394"/>
                      <a:pt x="271" y="393"/>
                    </a:cubicBezTo>
                    <a:cubicBezTo>
                      <a:pt x="272" y="392"/>
                      <a:pt x="271" y="391"/>
                      <a:pt x="270" y="390"/>
                    </a:cubicBezTo>
                    <a:cubicBezTo>
                      <a:pt x="270" y="388"/>
                      <a:pt x="271" y="387"/>
                      <a:pt x="272" y="385"/>
                    </a:cubicBezTo>
                    <a:cubicBezTo>
                      <a:pt x="272" y="384"/>
                      <a:pt x="272" y="382"/>
                      <a:pt x="273" y="380"/>
                    </a:cubicBezTo>
                    <a:cubicBezTo>
                      <a:pt x="273" y="378"/>
                      <a:pt x="272" y="378"/>
                      <a:pt x="271" y="377"/>
                    </a:cubicBezTo>
                    <a:cubicBezTo>
                      <a:pt x="270" y="376"/>
                      <a:pt x="271" y="375"/>
                      <a:pt x="271" y="375"/>
                    </a:cubicBezTo>
                    <a:cubicBezTo>
                      <a:pt x="272" y="374"/>
                      <a:pt x="272" y="374"/>
                      <a:pt x="272" y="372"/>
                    </a:cubicBezTo>
                    <a:cubicBezTo>
                      <a:pt x="272" y="371"/>
                      <a:pt x="273" y="370"/>
                      <a:pt x="273" y="369"/>
                    </a:cubicBezTo>
                    <a:cubicBezTo>
                      <a:pt x="274" y="368"/>
                      <a:pt x="275" y="368"/>
                      <a:pt x="276" y="368"/>
                    </a:cubicBezTo>
                    <a:cubicBezTo>
                      <a:pt x="277" y="369"/>
                      <a:pt x="277" y="369"/>
                      <a:pt x="279" y="369"/>
                    </a:cubicBezTo>
                    <a:cubicBezTo>
                      <a:pt x="280" y="369"/>
                      <a:pt x="280" y="368"/>
                      <a:pt x="281" y="368"/>
                    </a:cubicBezTo>
                    <a:cubicBezTo>
                      <a:pt x="282" y="367"/>
                      <a:pt x="282" y="366"/>
                      <a:pt x="283" y="368"/>
                    </a:cubicBezTo>
                    <a:cubicBezTo>
                      <a:pt x="283" y="369"/>
                      <a:pt x="284" y="369"/>
                      <a:pt x="286" y="370"/>
                    </a:cubicBezTo>
                    <a:cubicBezTo>
                      <a:pt x="287" y="370"/>
                      <a:pt x="288" y="370"/>
                      <a:pt x="288" y="369"/>
                    </a:cubicBezTo>
                    <a:cubicBezTo>
                      <a:pt x="288" y="369"/>
                      <a:pt x="289" y="368"/>
                      <a:pt x="289" y="367"/>
                    </a:cubicBezTo>
                    <a:cubicBezTo>
                      <a:pt x="290" y="365"/>
                      <a:pt x="290" y="365"/>
                      <a:pt x="292" y="364"/>
                    </a:cubicBezTo>
                    <a:cubicBezTo>
                      <a:pt x="293" y="363"/>
                      <a:pt x="292" y="363"/>
                      <a:pt x="292" y="362"/>
                    </a:cubicBezTo>
                    <a:cubicBezTo>
                      <a:pt x="292" y="361"/>
                      <a:pt x="291" y="359"/>
                      <a:pt x="291" y="358"/>
                    </a:cubicBezTo>
                    <a:cubicBezTo>
                      <a:pt x="290" y="357"/>
                      <a:pt x="291" y="356"/>
                      <a:pt x="292" y="354"/>
                    </a:cubicBezTo>
                    <a:cubicBezTo>
                      <a:pt x="293" y="352"/>
                      <a:pt x="292" y="353"/>
                      <a:pt x="293" y="351"/>
                    </a:cubicBezTo>
                    <a:cubicBezTo>
                      <a:pt x="293" y="350"/>
                      <a:pt x="291" y="348"/>
                      <a:pt x="290" y="346"/>
                    </a:cubicBezTo>
                    <a:cubicBezTo>
                      <a:pt x="290" y="344"/>
                      <a:pt x="289" y="342"/>
                      <a:pt x="290" y="340"/>
                    </a:cubicBezTo>
                    <a:cubicBezTo>
                      <a:pt x="290" y="339"/>
                      <a:pt x="288" y="338"/>
                      <a:pt x="287" y="337"/>
                    </a:cubicBezTo>
                    <a:cubicBezTo>
                      <a:pt x="286" y="337"/>
                      <a:pt x="286" y="334"/>
                      <a:pt x="286" y="333"/>
                    </a:cubicBezTo>
                    <a:cubicBezTo>
                      <a:pt x="286" y="331"/>
                      <a:pt x="284" y="328"/>
                      <a:pt x="283" y="328"/>
                    </a:cubicBezTo>
                    <a:cubicBezTo>
                      <a:pt x="282" y="327"/>
                      <a:pt x="280" y="327"/>
                      <a:pt x="279" y="327"/>
                    </a:cubicBezTo>
                    <a:cubicBezTo>
                      <a:pt x="279" y="327"/>
                      <a:pt x="277" y="324"/>
                      <a:pt x="277" y="323"/>
                    </a:cubicBezTo>
                    <a:cubicBezTo>
                      <a:pt x="277" y="321"/>
                      <a:pt x="278" y="321"/>
                      <a:pt x="279" y="322"/>
                    </a:cubicBezTo>
                    <a:cubicBezTo>
                      <a:pt x="280" y="322"/>
                      <a:pt x="280" y="322"/>
                      <a:pt x="282" y="322"/>
                    </a:cubicBezTo>
                    <a:cubicBezTo>
                      <a:pt x="283" y="321"/>
                      <a:pt x="281" y="318"/>
                      <a:pt x="281" y="317"/>
                    </a:cubicBezTo>
                    <a:cubicBezTo>
                      <a:pt x="281" y="316"/>
                      <a:pt x="281" y="316"/>
                      <a:pt x="281" y="315"/>
                    </a:cubicBezTo>
                    <a:cubicBezTo>
                      <a:pt x="280" y="313"/>
                      <a:pt x="280" y="311"/>
                      <a:pt x="280" y="310"/>
                    </a:cubicBezTo>
                    <a:cubicBezTo>
                      <a:pt x="280" y="309"/>
                      <a:pt x="278" y="309"/>
                      <a:pt x="277" y="308"/>
                    </a:cubicBezTo>
                    <a:cubicBezTo>
                      <a:pt x="275" y="308"/>
                      <a:pt x="277" y="307"/>
                      <a:pt x="278" y="307"/>
                    </a:cubicBezTo>
                    <a:cubicBezTo>
                      <a:pt x="279" y="306"/>
                      <a:pt x="279" y="306"/>
                      <a:pt x="279" y="305"/>
                    </a:cubicBezTo>
                    <a:cubicBezTo>
                      <a:pt x="280" y="304"/>
                      <a:pt x="278" y="302"/>
                      <a:pt x="278" y="301"/>
                    </a:cubicBezTo>
                    <a:cubicBezTo>
                      <a:pt x="278" y="301"/>
                      <a:pt x="278" y="299"/>
                      <a:pt x="275" y="298"/>
                    </a:cubicBezTo>
                    <a:cubicBezTo>
                      <a:pt x="272" y="296"/>
                      <a:pt x="274" y="295"/>
                      <a:pt x="275" y="295"/>
                    </a:cubicBezTo>
                    <a:cubicBezTo>
                      <a:pt x="277" y="295"/>
                      <a:pt x="277" y="295"/>
                      <a:pt x="277" y="294"/>
                    </a:cubicBezTo>
                    <a:cubicBezTo>
                      <a:pt x="276" y="292"/>
                      <a:pt x="277" y="292"/>
                      <a:pt x="278" y="292"/>
                    </a:cubicBezTo>
                    <a:cubicBezTo>
                      <a:pt x="279" y="291"/>
                      <a:pt x="279" y="291"/>
                      <a:pt x="279" y="290"/>
                    </a:cubicBezTo>
                    <a:cubicBezTo>
                      <a:pt x="279" y="289"/>
                      <a:pt x="278" y="288"/>
                      <a:pt x="277" y="288"/>
                    </a:cubicBezTo>
                    <a:cubicBezTo>
                      <a:pt x="276" y="288"/>
                      <a:pt x="275" y="288"/>
                      <a:pt x="276" y="287"/>
                    </a:cubicBezTo>
                    <a:cubicBezTo>
                      <a:pt x="277" y="286"/>
                      <a:pt x="277" y="287"/>
                      <a:pt x="279" y="287"/>
                    </a:cubicBezTo>
                    <a:cubicBezTo>
                      <a:pt x="281" y="286"/>
                      <a:pt x="280" y="285"/>
                      <a:pt x="278" y="285"/>
                    </a:cubicBezTo>
                    <a:cubicBezTo>
                      <a:pt x="277" y="285"/>
                      <a:pt x="277" y="285"/>
                      <a:pt x="276" y="284"/>
                    </a:cubicBezTo>
                    <a:cubicBezTo>
                      <a:pt x="275" y="283"/>
                      <a:pt x="275" y="281"/>
                      <a:pt x="276" y="280"/>
                    </a:cubicBezTo>
                    <a:cubicBezTo>
                      <a:pt x="276" y="279"/>
                      <a:pt x="277" y="278"/>
                      <a:pt x="277" y="278"/>
                    </a:cubicBezTo>
                    <a:cubicBezTo>
                      <a:pt x="278" y="278"/>
                      <a:pt x="279" y="279"/>
                      <a:pt x="280" y="278"/>
                    </a:cubicBezTo>
                    <a:cubicBezTo>
                      <a:pt x="281" y="277"/>
                      <a:pt x="279" y="277"/>
                      <a:pt x="279" y="275"/>
                    </a:cubicBezTo>
                    <a:cubicBezTo>
                      <a:pt x="279" y="274"/>
                      <a:pt x="280" y="273"/>
                      <a:pt x="281" y="272"/>
                    </a:cubicBezTo>
                    <a:cubicBezTo>
                      <a:pt x="281" y="272"/>
                      <a:pt x="282" y="272"/>
                      <a:pt x="283" y="271"/>
                    </a:cubicBezTo>
                    <a:cubicBezTo>
                      <a:pt x="284" y="269"/>
                      <a:pt x="283" y="268"/>
                      <a:pt x="282" y="267"/>
                    </a:cubicBezTo>
                    <a:cubicBezTo>
                      <a:pt x="282" y="266"/>
                      <a:pt x="282" y="265"/>
                      <a:pt x="282" y="264"/>
                    </a:cubicBezTo>
                    <a:cubicBezTo>
                      <a:pt x="282" y="263"/>
                      <a:pt x="282" y="263"/>
                      <a:pt x="284" y="262"/>
                    </a:cubicBezTo>
                    <a:cubicBezTo>
                      <a:pt x="285" y="261"/>
                      <a:pt x="285" y="261"/>
                      <a:pt x="284" y="260"/>
                    </a:cubicBezTo>
                    <a:cubicBezTo>
                      <a:pt x="283" y="259"/>
                      <a:pt x="284" y="257"/>
                      <a:pt x="285" y="257"/>
                    </a:cubicBezTo>
                    <a:cubicBezTo>
                      <a:pt x="286" y="256"/>
                      <a:pt x="285" y="255"/>
                      <a:pt x="284" y="254"/>
                    </a:cubicBezTo>
                    <a:cubicBezTo>
                      <a:pt x="284" y="253"/>
                      <a:pt x="283" y="253"/>
                      <a:pt x="283" y="252"/>
                    </a:cubicBezTo>
                    <a:cubicBezTo>
                      <a:pt x="282" y="251"/>
                      <a:pt x="284" y="251"/>
                      <a:pt x="284" y="251"/>
                    </a:cubicBezTo>
                    <a:cubicBezTo>
                      <a:pt x="284" y="251"/>
                      <a:pt x="285" y="252"/>
                      <a:pt x="286" y="252"/>
                    </a:cubicBezTo>
                    <a:cubicBezTo>
                      <a:pt x="287" y="252"/>
                      <a:pt x="286" y="251"/>
                      <a:pt x="285" y="250"/>
                    </a:cubicBezTo>
                    <a:cubicBezTo>
                      <a:pt x="284" y="248"/>
                      <a:pt x="286" y="248"/>
                      <a:pt x="287" y="247"/>
                    </a:cubicBezTo>
                    <a:cubicBezTo>
                      <a:pt x="288" y="246"/>
                      <a:pt x="289" y="246"/>
                      <a:pt x="289" y="245"/>
                    </a:cubicBezTo>
                    <a:cubicBezTo>
                      <a:pt x="289" y="244"/>
                      <a:pt x="290" y="243"/>
                      <a:pt x="291" y="242"/>
                    </a:cubicBezTo>
                    <a:cubicBezTo>
                      <a:pt x="292" y="240"/>
                      <a:pt x="292" y="238"/>
                      <a:pt x="294" y="238"/>
                    </a:cubicBezTo>
                    <a:cubicBezTo>
                      <a:pt x="296" y="237"/>
                      <a:pt x="296" y="236"/>
                      <a:pt x="296" y="234"/>
                    </a:cubicBezTo>
                    <a:cubicBezTo>
                      <a:pt x="296" y="232"/>
                      <a:pt x="294" y="230"/>
                      <a:pt x="293" y="228"/>
                    </a:cubicBezTo>
                    <a:cubicBezTo>
                      <a:pt x="291" y="226"/>
                      <a:pt x="292" y="225"/>
                      <a:pt x="293" y="223"/>
                    </a:cubicBezTo>
                    <a:cubicBezTo>
                      <a:pt x="294" y="222"/>
                      <a:pt x="292" y="221"/>
                      <a:pt x="291" y="221"/>
                    </a:cubicBezTo>
                    <a:cubicBezTo>
                      <a:pt x="289" y="221"/>
                      <a:pt x="288" y="219"/>
                      <a:pt x="288" y="218"/>
                    </a:cubicBezTo>
                    <a:cubicBezTo>
                      <a:pt x="289" y="218"/>
                      <a:pt x="289" y="216"/>
                      <a:pt x="291" y="217"/>
                    </a:cubicBezTo>
                    <a:cubicBezTo>
                      <a:pt x="294" y="218"/>
                      <a:pt x="293" y="216"/>
                      <a:pt x="292" y="215"/>
                    </a:cubicBezTo>
                    <a:cubicBezTo>
                      <a:pt x="291" y="214"/>
                      <a:pt x="292" y="214"/>
                      <a:pt x="292" y="214"/>
                    </a:cubicBezTo>
                    <a:cubicBezTo>
                      <a:pt x="293" y="214"/>
                      <a:pt x="293" y="214"/>
                      <a:pt x="294" y="212"/>
                    </a:cubicBezTo>
                    <a:cubicBezTo>
                      <a:pt x="295" y="212"/>
                      <a:pt x="295" y="211"/>
                      <a:pt x="295" y="210"/>
                    </a:cubicBezTo>
                    <a:cubicBezTo>
                      <a:pt x="295" y="210"/>
                      <a:pt x="295" y="209"/>
                      <a:pt x="296" y="208"/>
                    </a:cubicBezTo>
                    <a:cubicBezTo>
                      <a:pt x="296" y="206"/>
                      <a:pt x="296" y="206"/>
                      <a:pt x="296" y="204"/>
                    </a:cubicBezTo>
                    <a:cubicBezTo>
                      <a:pt x="296" y="202"/>
                      <a:pt x="297" y="203"/>
                      <a:pt x="298" y="204"/>
                    </a:cubicBezTo>
                    <a:cubicBezTo>
                      <a:pt x="298" y="205"/>
                      <a:pt x="298" y="205"/>
                      <a:pt x="299" y="205"/>
                    </a:cubicBezTo>
                    <a:cubicBezTo>
                      <a:pt x="299" y="205"/>
                      <a:pt x="299" y="203"/>
                      <a:pt x="299" y="201"/>
                    </a:cubicBezTo>
                    <a:cubicBezTo>
                      <a:pt x="299" y="200"/>
                      <a:pt x="299" y="199"/>
                      <a:pt x="301" y="198"/>
                    </a:cubicBezTo>
                    <a:cubicBezTo>
                      <a:pt x="302" y="196"/>
                      <a:pt x="300" y="195"/>
                      <a:pt x="299" y="194"/>
                    </a:cubicBezTo>
                    <a:cubicBezTo>
                      <a:pt x="298" y="194"/>
                      <a:pt x="298" y="192"/>
                      <a:pt x="298" y="191"/>
                    </a:cubicBezTo>
                    <a:cubicBezTo>
                      <a:pt x="298" y="189"/>
                      <a:pt x="296" y="188"/>
                      <a:pt x="295" y="188"/>
                    </a:cubicBezTo>
                    <a:cubicBezTo>
                      <a:pt x="295" y="188"/>
                      <a:pt x="292" y="187"/>
                      <a:pt x="293" y="185"/>
                    </a:cubicBezTo>
                    <a:cubicBezTo>
                      <a:pt x="293" y="183"/>
                      <a:pt x="293" y="183"/>
                      <a:pt x="293" y="183"/>
                    </a:cubicBezTo>
                    <a:cubicBezTo>
                      <a:pt x="292" y="183"/>
                      <a:pt x="292" y="183"/>
                      <a:pt x="291" y="184"/>
                    </a:cubicBezTo>
                    <a:cubicBezTo>
                      <a:pt x="291" y="185"/>
                      <a:pt x="290" y="185"/>
                      <a:pt x="289" y="184"/>
                    </a:cubicBezTo>
                    <a:cubicBezTo>
                      <a:pt x="289" y="183"/>
                      <a:pt x="288" y="183"/>
                      <a:pt x="287" y="183"/>
                    </a:cubicBezTo>
                    <a:cubicBezTo>
                      <a:pt x="286" y="184"/>
                      <a:pt x="285" y="182"/>
                      <a:pt x="285" y="181"/>
                    </a:cubicBezTo>
                    <a:cubicBezTo>
                      <a:pt x="284" y="180"/>
                      <a:pt x="285" y="180"/>
                      <a:pt x="283" y="178"/>
                    </a:cubicBezTo>
                    <a:cubicBezTo>
                      <a:pt x="282" y="177"/>
                      <a:pt x="282" y="177"/>
                      <a:pt x="282" y="177"/>
                    </a:cubicBezTo>
                    <a:cubicBezTo>
                      <a:pt x="281" y="176"/>
                      <a:pt x="281" y="177"/>
                      <a:pt x="279" y="177"/>
                    </a:cubicBezTo>
                    <a:cubicBezTo>
                      <a:pt x="277" y="177"/>
                      <a:pt x="277" y="176"/>
                      <a:pt x="277" y="175"/>
                    </a:cubicBezTo>
                    <a:cubicBezTo>
                      <a:pt x="277" y="174"/>
                      <a:pt x="274" y="172"/>
                      <a:pt x="273" y="170"/>
                    </a:cubicBezTo>
                    <a:cubicBezTo>
                      <a:pt x="272" y="169"/>
                      <a:pt x="271" y="169"/>
                      <a:pt x="270" y="168"/>
                    </a:cubicBezTo>
                    <a:cubicBezTo>
                      <a:pt x="268" y="167"/>
                      <a:pt x="267" y="166"/>
                      <a:pt x="266" y="165"/>
                    </a:cubicBezTo>
                    <a:cubicBezTo>
                      <a:pt x="265" y="164"/>
                      <a:pt x="263" y="162"/>
                      <a:pt x="262" y="161"/>
                    </a:cubicBezTo>
                    <a:cubicBezTo>
                      <a:pt x="261" y="159"/>
                      <a:pt x="261" y="159"/>
                      <a:pt x="259" y="158"/>
                    </a:cubicBezTo>
                    <a:cubicBezTo>
                      <a:pt x="258" y="156"/>
                      <a:pt x="251" y="152"/>
                      <a:pt x="250" y="152"/>
                    </a:cubicBezTo>
                    <a:cubicBezTo>
                      <a:pt x="248" y="151"/>
                      <a:pt x="248" y="150"/>
                      <a:pt x="247" y="149"/>
                    </a:cubicBezTo>
                    <a:cubicBezTo>
                      <a:pt x="247" y="147"/>
                      <a:pt x="246" y="148"/>
                      <a:pt x="245" y="149"/>
                    </a:cubicBezTo>
                    <a:cubicBezTo>
                      <a:pt x="244" y="150"/>
                      <a:pt x="244" y="149"/>
                      <a:pt x="243" y="148"/>
                    </a:cubicBezTo>
                    <a:cubicBezTo>
                      <a:pt x="242" y="148"/>
                      <a:pt x="239" y="149"/>
                      <a:pt x="238" y="149"/>
                    </a:cubicBezTo>
                    <a:cubicBezTo>
                      <a:pt x="237" y="149"/>
                      <a:pt x="236" y="150"/>
                      <a:pt x="235" y="150"/>
                    </a:cubicBezTo>
                    <a:cubicBezTo>
                      <a:pt x="233" y="150"/>
                      <a:pt x="234" y="148"/>
                      <a:pt x="233" y="148"/>
                    </a:cubicBezTo>
                    <a:cubicBezTo>
                      <a:pt x="232" y="148"/>
                      <a:pt x="231" y="151"/>
                      <a:pt x="231" y="153"/>
                    </a:cubicBezTo>
                    <a:cubicBezTo>
                      <a:pt x="231" y="155"/>
                      <a:pt x="232" y="156"/>
                      <a:pt x="233" y="157"/>
                    </a:cubicBezTo>
                    <a:cubicBezTo>
                      <a:pt x="233" y="158"/>
                      <a:pt x="232" y="161"/>
                      <a:pt x="231" y="161"/>
                    </a:cubicBezTo>
                    <a:cubicBezTo>
                      <a:pt x="229" y="161"/>
                      <a:pt x="229" y="163"/>
                      <a:pt x="228" y="164"/>
                    </a:cubicBezTo>
                    <a:cubicBezTo>
                      <a:pt x="226" y="164"/>
                      <a:pt x="226" y="164"/>
                      <a:pt x="226" y="165"/>
                    </a:cubicBezTo>
                    <a:cubicBezTo>
                      <a:pt x="226" y="166"/>
                      <a:pt x="227" y="167"/>
                      <a:pt x="227" y="168"/>
                    </a:cubicBezTo>
                    <a:cubicBezTo>
                      <a:pt x="228" y="169"/>
                      <a:pt x="228" y="169"/>
                      <a:pt x="227" y="170"/>
                    </a:cubicBezTo>
                    <a:cubicBezTo>
                      <a:pt x="227" y="171"/>
                      <a:pt x="226" y="172"/>
                      <a:pt x="226" y="173"/>
                    </a:cubicBezTo>
                    <a:cubicBezTo>
                      <a:pt x="225" y="175"/>
                      <a:pt x="226" y="175"/>
                      <a:pt x="225" y="176"/>
                    </a:cubicBezTo>
                    <a:cubicBezTo>
                      <a:pt x="224" y="176"/>
                      <a:pt x="222" y="176"/>
                      <a:pt x="221" y="176"/>
                    </a:cubicBezTo>
                    <a:cubicBezTo>
                      <a:pt x="219" y="176"/>
                      <a:pt x="219" y="178"/>
                      <a:pt x="219" y="178"/>
                    </a:cubicBezTo>
                    <a:cubicBezTo>
                      <a:pt x="220" y="179"/>
                      <a:pt x="217" y="181"/>
                      <a:pt x="216" y="182"/>
                    </a:cubicBezTo>
                    <a:cubicBezTo>
                      <a:pt x="215" y="182"/>
                      <a:pt x="214" y="183"/>
                      <a:pt x="213" y="183"/>
                    </a:cubicBezTo>
                    <a:cubicBezTo>
                      <a:pt x="213" y="184"/>
                      <a:pt x="211" y="182"/>
                      <a:pt x="210" y="181"/>
                    </a:cubicBezTo>
                    <a:cubicBezTo>
                      <a:pt x="209" y="180"/>
                      <a:pt x="206" y="180"/>
                      <a:pt x="205" y="180"/>
                    </a:cubicBezTo>
                    <a:cubicBezTo>
                      <a:pt x="204" y="180"/>
                      <a:pt x="204" y="182"/>
                      <a:pt x="203" y="183"/>
                    </a:cubicBezTo>
                    <a:cubicBezTo>
                      <a:pt x="201" y="183"/>
                      <a:pt x="202" y="186"/>
                      <a:pt x="202" y="187"/>
                    </a:cubicBezTo>
                    <a:cubicBezTo>
                      <a:pt x="203" y="188"/>
                      <a:pt x="202" y="189"/>
                      <a:pt x="202" y="190"/>
                    </a:cubicBezTo>
                    <a:cubicBezTo>
                      <a:pt x="202" y="191"/>
                      <a:pt x="200" y="191"/>
                      <a:pt x="199" y="191"/>
                    </a:cubicBezTo>
                    <a:cubicBezTo>
                      <a:pt x="198" y="191"/>
                      <a:pt x="198" y="191"/>
                      <a:pt x="197" y="191"/>
                    </a:cubicBezTo>
                    <a:cubicBezTo>
                      <a:pt x="195" y="191"/>
                      <a:pt x="195" y="190"/>
                      <a:pt x="194" y="189"/>
                    </a:cubicBezTo>
                    <a:cubicBezTo>
                      <a:pt x="194" y="189"/>
                      <a:pt x="192" y="187"/>
                      <a:pt x="191" y="187"/>
                    </a:cubicBezTo>
                    <a:cubicBezTo>
                      <a:pt x="190" y="187"/>
                      <a:pt x="189" y="187"/>
                      <a:pt x="188" y="188"/>
                    </a:cubicBezTo>
                    <a:cubicBezTo>
                      <a:pt x="188" y="188"/>
                      <a:pt x="186" y="188"/>
                      <a:pt x="185" y="188"/>
                    </a:cubicBezTo>
                    <a:cubicBezTo>
                      <a:pt x="183" y="188"/>
                      <a:pt x="183" y="191"/>
                      <a:pt x="182" y="191"/>
                    </a:cubicBezTo>
                    <a:cubicBezTo>
                      <a:pt x="181" y="192"/>
                      <a:pt x="179" y="191"/>
                      <a:pt x="178" y="192"/>
                    </a:cubicBezTo>
                    <a:cubicBezTo>
                      <a:pt x="177" y="192"/>
                      <a:pt x="176" y="193"/>
                      <a:pt x="175" y="194"/>
                    </a:cubicBezTo>
                    <a:cubicBezTo>
                      <a:pt x="175" y="195"/>
                      <a:pt x="173" y="194"/>
                      <a:pt x="172" y="193"/>
                    </a:cubicBezTo>
                    <a:cubicBezTo>
                      <a:pt x="171" y="192"/>
                      <a:pt x="170" y="191"/>
                      <a:pt x="169" y="190"/>
                    </a:cubicBezTo>
                    <a:cubicBezTo>
                      <a:pt x="168" y="190"/>
                      <a:pt x="167" y="190"/>
                      <a:pt x="166" y="191"/>
                    </a:cubicBezTo>
                    <a:cubicBezTo>
                      <a:pt x="165" y="191"/>
                      <a:pt x="163" y="190"/>
                      <a:pt x="162" y="189"/>
                    </a:cubicBezTo>
                    <a:cubicBezTo>
                      <a:pt x="161" y="188"/>
                      <a:pt x="161" y="189"/>
                      <a:pt x="160" y="191"/>
                    </a:cubicBezTo>
                    <a:cubicBezTo>
                      <a:pt x="160" y="192"/>
                      <a:pt x="160" y="193"/>
                      <a:pt x="160" y="195"/>
                    </a:cubicBezTo>
                    <a:cubicBezTo>
                      <a:pt x="159" y="197"/>
                      <a:pt x="158" y="197"/>
                      <a:pt x="157" y="197"/>
                    </a:cubicBezTo>
                    <a:cubicBezTo>
                      <a:pt x="157" y="197"/>
                      <a:pt x="156" y="198"/>
                      <a:pt x="156" y="199"/>
                    </a:cubicBezTo>
                    <a:cubicBezTo>
                      <a:pt x="156" y="199"/>
                      <a:pt x="155" y="200"/>
                      <a:pt x="154" y="200"/>
                    </a:cubicBezTo>
                    <a:cubicBezTo>
                      <a:pt x="153" y="201"/>
                      <a:pt x="151" y="201"/>
                      <a:pt x="150" y="201"/>
                    </a:cubicBezTo>
                    <a:cubicBezTo>
                      <a:pt x="149" y="201"/>
                      <a:pt x="149" y="201"/>
                      <a:pt x="149" y="202"/>
                    </a:cubicBezTo>
                    <a:cubicBezTo>
                      <a:pt x="149" y="203"/>
                      <a:pt x="147" y="203"/>
                      <a:pt x="146" y="203"/>
                    </a:cubicBezTo>
                    <a:cubicBezTo>
                      <a:pt x="145" y="204"/>
                      <a:pt x="145" y="204"/>
                      <a:pt x="144" y="204"/>
                    </a:cubicBezTo>
                    <a:cubicBezTo>
                      <a:pt x="143" y="204"/>
                      <a:pt x="141" y="206"/>
                      <a:pt x="140" y="207"/>
                    </a:cubicBezTo>
                    <a:cubicBezTo>
                      <a:pt x="140" y="207"/>
                      <a:pt x="139" y="206"/>
                      <a:pt x="138" y="206"/>
                    </a:cubicBezTo>
                    <a:cubicBezTo>
                      <a:pt x="136" y="206"/>
                      <a:pt x="135" y="205"/>
                      <a:pt x="133" y="205"/>
                    </a:cubicBezTo>
                    <a:cubicBezTo>
                      <a:pt x="132" y="204"/>
                      <a:pt x="129" y="204"/>
                      <a:pt x="128" y="204"/>
                    </a:cubicBezTo>
                    <a:cubicBezTo>
                      <a:pt x="127" y="204"/>
                      <a:pt x="125" y="203"/>
                      <a:pt x="125" y="204"/>
                    </a:cubicBezTo>
                    <a:cubicBezTo>
                      <a:pt x="125" y="205"/>
                      <a:pt x="123" y="205"/>
                      <a:pt x="123" y="204"/>
                    </a:cubicBezTo>
                    <a:cubicBezTo>
                      <a:pt x="122" y="204"/>
                      <a:pt x="120" y="201"/>
                      <a:pt x="120" y="200"/>
                    </a:cubicBezTo>
                    <a:cubicBezTo>
                      <a:pt x="120" y="199"/>
                      <a:pt x="120" y="198"/>
                      <a:pt x="120" y="198"/>
                    </a:cubicBezTo>
                    <a:cubicBezTo>
                      <a:pt x="119" y="197"/>
                      <a:pt x="118" y="197"/>
                      <a:pt x="117" y="197"/>
                    </a:cubicBezTo>
                    <a:cubicBezTo>
                      <a:pt x="116" y="197"/>
                      <a:pt x="116" y="196"/>
                      <a:pt x="116" y="194"/>
                    </a:cubicBezTo>
                    <a:cubicBezTo>
                      <a:pt x="116" y="193"/>
                      <a:pt x="114" y="194"/>
                      <a:pt x="114" y="193"/>
                    </a:cubicBezTo>
                    <a:cubicBezTo>
                      <a:pt x="113" y="193"/>
                      <a:pt x="113" y="191"/>
                      <a:pt x="113" y="190"/>
                    </a:cubicBezTo>
                    <a:cubicBezTo>
                      <a:pt x="113" y="189"/>
                      <a:pt x="113" y="189"/>
                      <a:pt x="113" y="188"/>
                    </a:cubicBezTo>
                    <a:cubicBezTo>
                      <a:pt x="112" y="188"/>
                      <a:pt x="111" y="188"/>
                      <a:pt x="112" y="187"/>
                    </a:cubicBezTo>
                    <a:cubicBezTo>
                      <a:pt x="112" y="186"/>
                      <a:pt x="113" y="186"/>
                      <a:pt x="113" y="185"/>
                    </a:cubicBezTo>
                    <a:cubicBezTo>
                      <a:pt x="112" y="184"/>
                      <a:pt x="111" y="184"/>
                      <a:pt x="109" y="183"/>
                    </a:cubicBezTo>
                    <a:cubicBezTo>
                      <a:pt x="108" y="182"/>
                      <a:pt x="109" y="182"/>
                      <a:pt x="110" y="181"/>
                    </a:cubicBezTo>
                    <a:cubicBezTo>
                      <a:pt x="110" y="180"/>
                      <a:pt x="109" y="179"/>
                      <a:pt x="108" y="179"/>
                    </a:cubicBezTo>
                    <a:cubicBezTo>
                      <a:pt x="107" y="178"/>
                      <a:pt x="107" y="176"/>
                      <a:pt x="105" y="175"/>
                    </a:cubicBezTo>
                    <a:cubicBezTo>
                      <a:pt x="104" y="173"/>
                      <a:pt x="103" y="171"/>
                      <a:pt x="102" y="170"/>
                    </a:cubicBezTo>
                    <a:cubicBezTo>
                      <a:pt x="101" y="170"/>
                      <a:pt x="101" y="169"/>
                      <a:pt x="102" y="167"/>
                    </a:cubicBezTo>
                    <a:cubicBezTo>
                      <a:pt x="102" y="166"/>
                      <a:pt x="100" y="163"/>
                      <a:pt x="99" y="162"/>
                    </a:cubicBezTo>
                    <a:cubicBezTo>
                      <a:pt x="98" y="161"/>
                      <a:pt x="97" y="159"/>
                      <a:pt x="97" y="158"/>
                    </a:cubicBezTo>
                    <a:cubicBezTo>
                      <a:pt x="96" y="157"/>
                      <a:pt x="95" y="157"/>
                      <a:pt x="96" y="156"/>
                    </a:cubicBezTo>
                    <a:cubicBezTo>
                      <a:pt x="96" y="154"/>
                      <a:pt x="96" y="153"/>
                      <a:pt x="95" y="151"/>
                    </a:cubicBezTo>
                    <a:cubicBezTo>
                      <a:pt x="95" y="149"/>
                      <a:pt x="93" y="150"/>
                      <a:pt x="93" y="150"/>
                    </a:cubicBezTo>
                    <a:cubicBezTo>
                      <a:pt x="92" y="150"/>
                      <a:pt x="91" y="147"/>
                      <a:pt x="90" y="145"/>
                    </a:cubicBezTo>
                    <a:cubicBezTo>
                      <a:pt x="90" y="143"/>
                      <a:pt x="88" y="142"/>
                      <a:pt x="88" y="141"/>
                    </a:cubicBezTo>
                    <a:cubicBezTo>
                      <a:pt x="89" y="140"/>
                      <a:pt x="88" y="138"/>
                      <a:pt x="88" y="137"/>
                    </a:cubicBezTo>
                    <a:cubicBezTo>
                      <a:pt x="87" y="136"/>
                      <a:pt x="89" y="136"/>
                      <a:pt x="90" y="135"/>
                    </a:cubicBezTo>
                    <a:cubicBezTo>
                      <a:pt x="91" y="135"/>
                      <a:pt x="91" y="134"/>
                      <a:pt x="92" y="134"/>
                    </a:cubicBezTo>
                    <a:cubicBezTo>
                      <a:pt x="93" y="134"/>
                      <a:pt x="93" y="133"/>
                      <a:pt x="93" y="132"/>
                    </a:cubicBezTo>
                    <a:cubicBezTo>
                      <a:pt x="93" y="131"/>
                      <a:pt x="94" y="131"/>
                      <a:pt x="94" y="130"/>
                    </a:cubicBezTo>
                    <a:cubicBezTo>
                      <a:pt x="94" y="128"/>
                      <a:pt x="93" y="127"/>
                      <a:pt x="92" y="127"/>
                    </a:cubicBezTo>
                    <a:cubicBezTo>
                      <a:pt x="91" y="126"/>
                      <a:pt x="94" y="125"/>
                      <a:pt x="94" y="125"/>
                    </a:cubicBezTo>
                    <a:cubicBezTo>
                      <a:pt x="94" y="124"/>
                      <a:pt x="93" y="124"/>
                      <a:pt x="92" y="124"/>
                    </a:cubicBezTo>
                    <a:cubicBezTo>
                      <a:pt x="91" y="124"/>
                      <a:pt x="90" y="124"/>
                      <a:pt x="89" y="125"/>
                    </a:cubicBezTo>
                    <a:cubicBezTo>
                      <a:pt x="89" y="125"/>
                      <a:pt x="88" y="125"/>
                      <a:pt x="88" y="124"/>
                    </a:cubicBezTo>
                    <a:cubicBezTo>
                      <a:pt x="88" y="123"/>
                      <a:pt x="87" y="123"/>
                      <a:pt x="86" y="123"/>
                    </a:cubicBezTo>
                    <a:cubicBezTo>
                      <a:pt x="85" y="123"/>
                      <a:pt x="85" y="124"/>
                      <a:pt x="84" y="125"/>
                    </a:cubicBezTo>
                    <a:cubicBezTo>
                      <a:pt x="83" y="125"/>
                      <a:pt x="82" y="125"/>
                      <a:pt x="81" y="125"/>
                    </a:cubicBezTo>
                    <a:cubicBezTo>
                      <a:pt x="81" y="124"/>
                      <a:pt x="79" y="124"/>
                      <a:pt x="78" y="124"/>
                    </a:cubicBezTo>
                    <a:cubicBezTo>
                      <a:pt x="77" y="124"/>
                      <a:pt x="75" y="124"/>
                      <a:pt x="75" y="123"/>
                    </a:cubicBezTo>
                    <a:cubicBezTo>
                      <a:pt x="75" y="122"/>
                      <a:pt x="75" y="120"/>
                      <a:pt x="75" y="120"/>
                    </a:cubicBezTo>
                    <a:cubicBezTo>
                      <a:pt x="75" y="119"/>
                      <a:pt x="73" y="117"/>
                      <a:pt x="72" y="116"/>
                    </a:cubicBezTo>
                    <a:cubicBezTo>
                      <a:pt x="71" y="115"/>
                      <a:pt x="71" y="117"/>
                      <a:pt x="71" y="117"/>
                    </a:cubicBezTo>
                    <a:cubicBezTo>
                      <a:pt x="70" y="118"/>
                      <a:pt x="69" y="117"/>
                      <a:pt x="68" y="116"/>
                    </a:cubicBezTo>
                    <a:cubicBezTo>
                      <a:pt x="67" y="115"/>
                      <a:pt x="66" y="115"/>
                      <a:pt x="65" y="114"/>
                    </a:cubicBezTo>
                    <a:cubicBezTo>
                      <a:pt x="64" y="113"/>
                      <a:pt x="64" y="111"/>
                      <a:pt x="63" y="110"/>
                    </a:cubicBezTo>
                    <a:cubicBezTo>
                      <a:pt x="63" y="110"/>
                      <a:pt x="62" y="110"/>
                      <a:pt x="61" y="111"/>
                    </a:cubicBezTo>
                    <a:cubicBezTo>
                      <a:pt x="60" y="111"/>
                      <a:pt x="60" y="111"/>
                      <a:pt x="58" y="111"/>
                    </a:cubicBezTo>
                    <a:cubicBezTo>
                      <a:pt x="57" y="111"/>
                      <a:pt x="56" y="111"/>
                      <a:pt x="55" y="110"/>
                    </a:cubicBezTo>
                    <a:cubicBezTo>
                      <a:pt x="55" y="109"/>
                      <a:pt x="54" y="108"/>
                      <a:pt x="54" y="108"/>
                    </a:cubicBezTo>
                    <a:cubicBezTo>
                      <a:pt x="53" y="108"/>
                      <a:pt x="53" y="110"/>
                      <a:pt x="53" y="112"/>
                    </a:cubicBezTo>
                    <a:cubicBezTo>
                      <a:pt x="53" y="113"/>
                      <a:pt x="52" y="115"/>
                      <a:pt x="52" y="115"/>
                    </a:cubicBezTo>
                    <a:cubicBezTo>
                      <a:pt x="51" y="115"/>
                      <a:pt x="52" y="117"/>
                      <a:pt x="52" y="117"/>
                    </a:cubicBezTo>
                    <a:cubicBezTo>
                      <a:pt x="50" y="118"/>
                      <a:pt x="50" y="118"/>
                      <a:pt x="50" y="118"/>
                    </a:cubicBezTo>
                    <a:cubicBezTo>
                      <a:pt x="50" y="118"/>
                      <a:pt x="50" y="120"/>
                      <a:pt x="50" y="120"/>
                    </a:cubicBezTo>
                    <a:cubicBezTo>
                      <a:pt x="50" y="121"/>
                      <a:pt x="48" y="126"/>
                      <a:pt x="47" y="127"/>
                    </a:cubicBezTo>
                    <a:cubicBezTo>
                      <a:pt x="46" y="128"/>
                      <a:pt x="47" y="129"/>
                      <a:pt x="46" y="130"/>
                    </a:cubicBezTo>
                    <a:cubicBezTo>
                      <a:pt x="46" y="131"/>
                      <a:pt x="44" y="132"/>
                      <a:pt x="43" y="132"/>
                    </a:cubicBezTo>
                    <a:cubicBezTo>
                      <a:pt x="42" y="132"/>
                      <a:pt x="40" y="132"/>
                      <a:pt x="39" y="131"/>
                    </a:cubicBezTo>
                    <a:cubicBezTo>
                      <a:pt x="38" y="131"/>
                      <a:pt x="35" y="131"/>
                      <a:pt x="35" y="131"/>
                    </a:cubicBezTo>
                    <a:cubicBezTo>
                      <a:pt x="34" y="131"/>
                      <a:pt x="33" y="129"/>
                      <a:pt x="33" y="128"/>
                    </a:cubicBezTo>
                    <a:cubicBezTo>
                      <a:pt x="32" y="126"/>
                      <a:pt x="30" y="125"/>
                      <a:pt x="30" y="125"/>
                    </a:cubicBezTo>
                    <a:cubicBezTo>
                      <a:pt x="29" y="124"/>
                      <a:pt x="30" y="122"/>
                      <a:pt x="29" y="121"/>
                    </a:cubicBezTo>
                    <a:cubicBezTo>
                      <a:pt x="28" y="120"/>
                      <a:pt x="28" y="120"/>
                      <a:pt x="26" y="120"/>
                    </a:cubicBezTo>
                    <a:cubicBezTo>
                      <a:pt x="25" y="120"/>
                      <a:pt x="24" y="120"/>
                      <a:pt x="24" y="120"/>
                    </a:cubicBezTo>
                    <a:cubicBezTo>
                      <a:pt x="23" y="119"/>
                      <a:pt x="22" y="119"/>
                      <a:pt x="21" y="120"/>
                    </a:cubicBezTo>
                    <a:cubicBezTo>
                      <a:pt x="20" y="121"/>
                      <a:pt x="20" y="118"/>
                      <a:pt x="19" y="118"/>
                    </a:cubicBezTo>
                    <a:cubicBezTo>
                      <a:pt x="18" y="118"/>
                      <a:pt x="16" y="118"/>
                      <a:pt x="15" y="118"/>
                    </a:cubicBezTo>
                    <a:cubicBezTo>
                      <a:pt x="14" y="118"/>
                      <a:pt x="13" y="117"/>
                      <a:pt x="13" y="116"/>
                    </a:cubicBezTo>
                    <a:cubicBezTo>
                      <a:pt x="13" y="115"/>
                      <a:pt x="12" y="115"/>
                      <a:pt x="11" y="115"/>
                    </a:cubicBezTo>
                    <a:cubicBezTo>
                      <a:pt x="10" y="115"/>
                      <a:pt x="8" y="113"/>
                      <a:pt x="8" y="112"/>
                    </a:cubicBezTo>
                    <a:cubicBezTo>
                      <a:pt x="8" y="112"/>
                      <a:pt x="6" y="111"/>
                      <a:pt x="5" y="111"/>
                    </a:cubicBezTo>
                    <a:cubicBezTo>
                      <a:pt x="4" y="111"/>
                      <a:pt x="4" y="112"/>
                      <a:pt x="3" y="112"/>
                    </a:cubicBezTo>
                    <a:cubicBezTo>
                      <a:pt x="2" y="113"/>
                      <a:pt x="1" y="112"/>
                      <a:pt x="0" y="112"/>
                    </a:cubicBezTo>
                    <a:cubicBezTo>
                      <a:pt x="0" y="111"/>
                      <a:pt x="1" y="110"/>
                      <a:pt x="1" y="109"/>
                    </a:cubicBezTo>
                    <a:cubicBezTo>
                      <a:pt x="2" y="109"/>
                      <a:pt x="3" y="107"/>
                      <a:pt x="4" y="106"/>
                    </a:cubicBezTo>
                    <a:cubicBezTo>
                      <a:pt x="4" y="106"/>
                      <a:pt x="5" y="105"/>
                      <a:pt x="5" y="104"/>
                    </a:cubicBezTo>
                    <a:cubicBezTo>
                      <a:pt x="5" y="103"/>
                      <a:pt x="6" y="102"/>
                      <a:pt x="7" y="102"/>
                    </a:cubicBezTo>
                    <a:cubicBezTo>
                      <a:pt x="9" y="101"/>
                      <a:pt x="10" y="99"/>
                      <a:pt x="11" y="98"/>
                    </a:cubicBezTo>
                    <a:cubicBezTo>
                      <a:pt x="12" y="96"/>
                      <a:pt x="12" y="95"/>
                      <a:pt x="12" y="94"/>
                    </a:cubicBezTo>
                    <a:cubicBezTo>
                      <a:pt x="12" y="93"/>
                      <a:pt x="13" y="92"/>
                      <a:pt x="14" y="92"/>
                    </a:cubicBezTo>
                    <a:cubicBezTo>
                      <a:pt x="14" y="92"/>
                      <a:pt x="14" y="91"/>
                      <a:pt x="14" y="91"/>
                    </a:cubicBezTo>
                    <a:cubicBezTo>
                      <a:pt x="15" y="90"/>
                      <a:pt x="17" y="87"/>
                      <a:pt x="18" y="86"/>
                    </a:cubicBezTo>
                    <a:cubicBezTo>
                      <a:pt x="18" y="85"/>
                      <a:pt x="19" y="84"/>
                      <a:pt x="18" y="84"/>
                    </a:cubicBezTo>
                    <a:cubicBezTo>
                      <a:pt x="18" y="83"/>
                      <a:pt x="17" y="82"/>
                      <a:pt x="17" y="81"/>
                    </a:cubicBezTo>
                    <a:cubicBezTo>
                      <a:pt x="17" y="81"/>
                      <a:pt x="18" y="80"/>
                      <a:pt x="19" y="79"/>
                    </a:cubicBezTo>
                    <a:cubicBezTo>
                      <a:pt x="20" y="78"/>
                      <a:pt x="20" y="77"/>
                      <a:pt x="20" y="75"/>
                    </a:cubicBezTo>
                    <a:cubicBezTo>
                      <a:pt x="20" y="74"/>
                      <a:pt x="21" y="71"/>
                      <a:pt x="21" y="71"/>
                    </a:cubicBezTo>
                    <a:cubicBezTo>
                      <a:pt x="21" y="70"/>
                      <a:pt x="24" y="68"/>
                      <a:pt x="24" y="68"/>
                    </a:cubicBezTo>
                    <a:cubicBezTo>
                      <a:pt x="25" y="67"/>
                      <a:pt x="24" y="65"/>
                      <a:pt x="25" y="64"/>
                    </a:cubicBezTo>
                    <a:cubicBezTo>
                      <a:pt x="26" y="63"/>
                      <a:pt x="24" y="62"/>
                      <a:pt x="23" y="62"/>
                    </a:cubicBezTo>
                    <a:cubicBezTo>
                      <a:pt x="22" y="61"/>
                      <a:pt x="23" y="61"/>
                      <a:pt x="23" y="60"/>
                    </a:cubicBezTo>
                    <a:cubicBezTo>
                      <a:pt x="23" y="59"/>
                      <a:pt x="22" y="58"/>
                      <a:pt x="21" y="58"/>
                    </a:cubicBezTo>
                    <a:cubicBezTo>
                      <a:pt x="20" y="57"/>
                      <a:pt x="20" y="57"/>
                      <a:pt x="19" y="57"/>
                    </a:cubicBezTo>
                    <a:cubicBezTo>
                      <a:pt x="18" y="57"/>
                      <a:pt x="15" y="56"/>
                      <a:pt x="15" y="55"/>
                    </a:cubicBezTo>
                    <a:cubicBezTo>
                      <a:pt x="14" y="54"/>
                      <a:pt x="15" y="53"/>
                      <a:pt x="15" y="52"/>
                    </a:cubicBezTo>
                    <a:cubicBezTo>
                      <a:pt x="15" y="52"/>
                      <a:pt x="15" y="50"/>
                      <a:pt x="14" y="49"/>
                    </a:cubicBezTo>
                    <a:cubicBezTo>
                      <a:pt x="13" y="47"/>
                      <a:pt x="13" y="48"/>
                      <a:pt x="11" y="48"/>
                    </a:cubicBezTo>
                    <a:cubicBezTo>
                      <a:pt x="10" y="48"/>
                      <a:pt x="10" y="47"/>
                      <a:pt x="9" y="46"/>
                    </a:cubicBezTo>
                    <a:cubicBezTo>
                      <a:pt x="8" y="46"/>
                      <a:pt x="7" y="45"/>
                      <a:pt x="6" y="44"/>
                    </a:cubicBezTo>
                    <a:cubicBezTo>
                      <a:pt x="5" y="44"/>
                      <a:pt x="3" y="43"/>
                      <a:pt x="3" y="43"/>
                    </a:cubicBezTo>
                    <a:cubicBezTo>
                      <a:pt x="3" y="43"/>
                      <a:pt x="3" y="43"/>
                      <a:pt x="3" y="43"/>
                    </a:cubicBezTo>
                    <a:cubicBezTo>
                      <a:pt x="5" y="42"/>
                      <a:pt x="6" y="41"/>
                      <a:pt x="6" y="41"/>
                    </a:cubicBezTo>
                    <a:cubicBezTo>
                      <a:pt x="7" y="40"/>
                      <a:pt x="9" y="39"/>
                      <a:pt x="10" y="38"/>
                    </a:cubicBezTo>
                    <a:cubicBezTo>
                      <a:pt x="11" y="37"/>
                      <a:pt x="12" y="35"/>
                      <a:pt x="14" y="35"/>
                    </a:cubicBezTo>
                    <a:cubicBezTo>
                      <a:pt x="16" y="35"/>
                      <a:pt x="16" y="35"/>
                      <a:pt x="17" y="34"/>
                    </a:cubicBezTo>
                    <a:cubicBezTo>
                      <a:pt x="18" y="33"/>
                      <a:pt x="21" y="31"/>
                      <a:pt x="22" y="30"/>
                    </a:cubicBezTo>
                    <a:cubicBezTo>
                      <a:pt x="23" y="30"/>
                      <a:pt x="25" y="30"/>
                      <a:pt x="26" y="30"/>
                    </a:cubicBezTo>
                    <a:cubicBezTo>
                      <a:pt x="27" y="29"/>
                      <a:pt x="29" y="29"/>
                      <a:pt x="30" y="29"/>
                    </a:cubicBezTo>
                    <a:cubicBezTo>
                      <a:pt x="31" y="29"/>
                      <a:pt x="33" y="29"/>
                      <a:pt x="35" y="28"/>
                    </a:cubicBezTo>
                    <a:cubicBezTo>
                      <a:pt x="36" y="26"/>
                      <a:pt x="35" y="23"/>
                      <a:pt x="38" y="23"/>
                    </a:cubicBezTo>
                    <a:cubicBezTo>
                      <a:pt x="40" y="23"/>
                      <a:pt x="40" y="24"/>
                      <a:pt x="42" y="23"/>
                    </a:cubicBezTo>
                    <a:cubicBezTo>
                      <a:pt x="43" y="22"/>
                      <a:pt x="43" y="21"/>
                      <a:pt x="44" y="20"/>
                    </a:cubicBezTo>
                    <a:cubicBezTo>
                      <a:pt x="44" y="20"/>
                      <a:pt x="45" y="18"/>
                      <a:pt x="46" y="19"/>
                    </a:cubicBezTo>
                    <a:cubicBezTo>
                      <a:pt x="47" y="20"/>
                      <a:pt x="48" y="21"/>
                      <a:pt x="48" y="21"/>
                    </a:cubicBezTo>
                    <a:cubicBezTo>
                      <a:pt x="49" y="22"/>
                      <a:pt x="51" y="23"/>
                      <a:pt x="52" y="23"/>
                    </a:cubicBezTo>
                    <a:cubicBezTo>
                      <a:pt x="54" y="22"/>
                      <a:pt x="53" y="21"/>
                      <a:pt x="55" y="21"/>
                    </a:cubicBezTo>
                    <a:cubicBezTo>
                      <a:pt x="56" y="21"/>
                      <a:pt x="57" y="21"/>
                      <a:pt x="58" y="20"/>
                    </a:cubicBezTo>
                    <a:cubicBezTo>
                      <a:pt x="59" y="20"/>
                      <a:pt x="63" y="19"/>
                      <a:pt x="65" y="19"/>
                    </a:cubicBezTo>
                    <a:cubicBezTo>
                      <a:pt x="67" y="18"/>
                      <a:pt x="71" y="17"/>
                      <a:pt x="72" y="17"/>
                    </a:cubicBezTo>
                    <a:cubicBezTo>
                      <a:pt x="73" y="17"/>
                      <a:pt x="75" y="16"/>
                      <a:pt x="76" y="15"/>
                    </a:cubicBezTo>
                    <a:cubicBezTo>
                      <a:pt x="77" y="14"/>
                      <a:pt x="78" y="13"/>
                      <a:pt x="80" y="12"/>
                    </a:cubicBezTo>
                    <a:cubicBezTo>
                      <a:pt x="81" y="12"/>
                      <a:pt x="82" y="11"/>
                      <a:pt x="83" y="10"/>
                    </a:cubicBezTo>
                    <a:cubicBezTo>
                      <a:pt x="85" y="10"/>
                      <a:pt x="86" y="10"/>
                      <a:pt x="87" y="10"/>
                    </a:cubicBezTo>
                    <a:cubicBezTo>
                      <a:pt x="88" y="10"/>
                      <a:pt x="89" y="9"/>
                      <a:pt x="89" y="8"/>
                    </a:cubicBezTo>
                    <a:cubicBezTo>
                      <a:pt x="90" y="7"/>
                      <a:pt x="92" y="4"/>
                      <a:pt x="93" y="3"/>
                    </a:cubicBezTo>
                    <a:cubicBezTo>
                      <a:pt x="95" y="3"/>
                      <a:pt x="98" y="4"/>
                      <a:pt x="99" y="4"/>
                    </a:cubicBezTo>
                    <a:cubicBezTo>
                      <a:pt x="100" y="4"/>
                      <a:pt x="102" y="4"/>
                      <a:pt x="102" y="4"/>
                    </a:cubicBezTo>
                    <a:cubicBezTo>
                      <a:pt x="104" y="4"/>
                      <a:pt x="106" y="2"/>
                      <a:pt x="107" y="2"/>
                    </a:cubicBezTo>
                    <a:cubicBezTo>
                      <a:pt x="109" y="2"/>
                      <a:pt x="110" y="2"/>
                      <a:pt x="110" y="2"/>
                    </a:cubicBezTo>
                    <a:cubicBezTo>
                      <a:pt x="110" y="1"/>
                      <a:pt x="110" y="0"/>
                      <a:pt x="112" y="0"/>
                    </a:cubicBezTo>
                    <a:cubicBezTo>
                      <a:pt x="113" y="0"/>
                      <a:pt x="114" y="1"/>
                      <a:pt x="115" y="2"/>
                    </a:cubicBezTo>
                    <a:cubicBezTo>
                      <a:pt x="119" y="4"/>
                      <a:pt x="116" y="3"/>
                      <a:pt x="120" y="3"/>
                    </a:cubicBezTo>
                    <a:cubicBezTo>
                      <a:pt x="121" y="3"/>
                      <a:pt x="123" y="4"/>
                      <a:pt x="124" y="3"/>
                    </a:cubicBezTo>
                    <a:cubicBezTo>
                      <a:pt x="125" y="3"/>
                      <a:pt x="126" y="3"/>
                      <a:pt x="128" y="4"/>
                    </a:cubicBezTo>
                    <a:cubicBezTo>
                      <a:pt x="130" y="4"/>
                      <a:pt x="132" y="6"/>
                      <a:pt x="133" y="7"/>
                    </a:cubicBezTo>
                    <a:cubicBezTo>
                      <a:pt x="134" y="8"/>
                      <a:pt x="136" y="9"/>
                      <a:pt x="136" y="9"/>
                    </a:cubicBezTo>
                    <a:cubicBezTo>
                      <a:pt x="137" y="9"/>
                      <a:pt x="138" y="8"/>
                      <a:pt x="139" y="8"/>
                    </a:cubicBezTo>
                    <a:cubicBezTo>
                      <a:pt x="140" y="9"/>
                      <a:pt x="140" y="10"/>
                      <a:pt x="140" y="11"/>
                    </a:cubicBezTo>
                    <a:cubicBezTo>
                      <a:pt x="141" y="11"/>
                      <a:pt x="142" y="12"/>
                      <a:pt x="143" y="12"/>
                    </a:cubicBezTo>
                    <a:cubicBezTo>
                      <a:pt x="144" y="11"/>
                      <a:pt x="145" y="9"/>
                      <a:pt x="146" y="9"/>
                    </a:cubicBezTo>
                    <a:cubicBezTo>
                      <a:pt x="148" y="8"/>
                      <a:pt x="149" y="8"/>
                      <a:pt x="150" y="9"/>
                    </a:cubicBezTo>
                    <a:cubicBezTo>
                      <a:pt x="151" y="10"/>
                      <a:pt x="153" y="11"/>
                      <a:pt x="154" y="12"/>
                    </a:cubicBezTo>
                    <a:cubicBezTo>
                      <a:pt x="154" y="13"/>
                      <a:pt x="156" y="14"/>
                      <a:pt x="157" y="15"/>
                    </a:cubicBezTo>
                    <a:cubicBezTo>
                      <a:pt x="157" y="16"/>
                      <a:pt x="158" y="17"/>
                      <a:pt x="159" y="17"/>
                    </a:cubicBezTo>
                    <a:cubicBezTo>
                      <a:pt x="160" y="18"/>
                      <a:pt x="160" y="17"/>
                      <a:pt x="161" y="18"/>
                    </a:cubicBezTo>
                    <a:cubicBezTo>
                      <a:pt x="162" y="19"/>
                      <a:pt x="162" y="19"/>
                      <a:pt x="163" y="19"/>
                    </a:cubicBezTo>
                    <a:cubicBezTo>
                      <a:pt x="164" y="19"/>
                      <a:pt x="166" y="20"/>
                      <a:pt x="167" y="20"/>
                    </a:cubicBezTo>
                    <a:cubicBezTo>
                      <a:pt x="169" y="19"/>
                      <a:pt x="171" y="18"/>
                      <a:pt x="173" y="18"/>
                    </a:cubicBezTo>
                    <a:cubicBezTo>
                      <a:pt x="176" y="18"/>
                      <a:pt x="177" y="18"/>
                      <a:pt x="178" y="19"/>
                    </a:cubicBezTo>
                    <a:cubicBezTo>
                      <a:pt x="178" y="20"/>
                      <a:pt x="177" y="21"/>
                      <a:pt x="178" y="22"/>
                    </a:cubicBezTo>
                    <a:cubicBezTo>
                      <a:pt x="179" y="22"/>
                      <a:pt x="179" y="22"/>
                      <a:pt x="181" y="22"/>
                    </a:cubicBezTo>
                    <a:cubicBezTo>
                      <a:pt x="182" y="22"/>
                      <a:pt x="184" y="21"/>
                      <a:pt x="185" y="22"/>
                    </a:cubicBezTo>
                    <a:cubicBezTo>
                      <a:pt x="186" y="22"/>
                      <a:pt x="186" y="23"/>
                      <a:pt x="187" y="24"/>
                    </a:cubicBezTo>
                    <a:cubicBezTo>
                      <a:pt x="187" y="24"/>
                      <a:pt x="188" y="24"/>
                      <a:pt x="189" y="24"/>
                    </a:cubicBezTo>
                    <a:cubicBezTo>
                      <a:pt x="189" y="23"/>
                      <a:pt x="189" y="22"/>
                      <a:pt x="188" y="22"/>
                    </a:cubicBezTo>
                    <a:cubicBezTo>
                      <a:pt x="188" y="21"/>
                      <a:pt x="186" y="20"/>
                      <a:pt x="187" y="19"/>
                    </a:cubicBezTo>
                    <a:cubicBezTo>
                      <a:pt x="187" y="17"/>
                      <a:pt x="188" y="17"/>
                      <a:pt x="189" y="16"/>
                    </a:cubicBezTo>
                    <a:cubicBezTo>
                      <a:pt x="190" y="16"/>
                      <a:pt x="192" y="15"/>
                      <a:pt x="193" y="14"/>
                    </a:cubicBezTo>
                    <a:cubicBezTo>
                      <a:pt x="194" y="13"/>
                      <a:pt x="196" y="13"/>
                      <a:pt x="196" y="13"/>
                    </a:cubicBezTo>
                    <a:cubicBezTo>
                      <a:pt x="197" y="12"/>
                      <a:pt x="200" y="12"/>
                      <a:pt x="201" y="12"/>
                    </a:cubicBezTo>
                    <a:cubicBezTo>
                      <a:pt x="202" y="12"/>
                      <a:pt x="205" y="13"/>
                      <a:pt x="206" y="13"/>
                    </a:cubicBezTo>
                    <a:cubicBezTo>
                      <a:pt x="207" y="13"/>
                      <a:pt x="208" y="14"/>
                      <a:pt x="209" y="15"/>
                    </a:cubicBezTo>
                    <a:cubicBezTo>
                      <a:pt x="211" y="15"/>
                      <a:pt x="211" y="15"/>
                      <a:pt x="213" y="16"/>
                    </a:cubicBezTo>
                    <a:cubicBezTo>
                      <a:pt x="214" y="16"/>
                      <a:pt x="215" y="15"/>
                      <a:pt x="215" y="16"/>
                    </a:cubicBezTo>
                    <a:cubicBezTo>
                      <a:pt x="216" y="16"/>
                      <a:pt x="217" y="17"/>
                      <a:pt x="218" y="17"/>
                    </a:cubicBezTo>
                    <a:cubicBezTo>
                      <a:pt x="220" y="17"/>
                      <a:pt x="226" y="16"/>
                      <a:pt x="228" y="17"/>
                    </a:cubicBezTo>
                    <a:cubicBezTo>
                      <a:pt x="229" y="19"/>
                      <a:pt x="229" y="20"/>
                      <a:pt x="230" y="21"/>
                    </a:cubicBezTo>
                    <a:cubicBezTo>
                      <a:pt x="231" y="21"/>
                      <a:pt x="232" y="22"/>
                      <a:pt x="233" y="22"/>
                    </a:cubicBezTo>
                    <a:cubicBezTo>
                      <a:pt x="234" y="23"/>
                      <a:pt x="236" y="23"/>
                      <a:pt x="236" y="24"/>
                    </a:cubicBezTo>
                    <a:cubicBezTo>
                      <a:pt x="236" y="24"/>
                      <a:pt x="236" y="25"/>
                      <a:pt x="236" y="26"/>
                    </a:cubicBezTo>
                    <a:cubicBezTo>
                      <a:pt x="236" y="27"/>
                      <a:pt x="236" y="28"/>
                      <a:pt x="235" y="29"/>
                    </a:cubicBezTo>
                    <a:cubicBezTo>
                      <a:pt x="235" y="29"/>
                      <a:pt x="233" y="30"/>
                      <a:pt x="233" y="31"/>
                    </a:cubicBezTo>
                    <a:cubicBezTo>
                      <a:pt x="233" y="32"/>
                      <a:pt x="234" y="34"/>
                      <a:pt x="235" y="35"/>
                    </a:cubicBezTo>
                    <a:cubicBezTo>
                      <a:pt x="235" y="35"/>
                      <a:pt x="236" y="35"/>
                      <a:pt x="236" y="34"/>
                    </a:cubicBezTo>
                    <a:cubicBezTo>
                      <a:pt x="237" y="33"/>
                      <a:pt x="238" y="33"/>
                      <a:pt x="238" y="33"/>
                    </a:cubicBezTo>
                    <a:cubicBezTo>
                      <a:pt x="239" y="32"/>
                      <a:pt x="239" y="31"/>
                      <a:pt x="240" y="31"/>
                    </a:cubicBezTo>
                    <a:cubicBezTo>
                      <a:pt x="242" y="30"/>
                      <a:pt x="243" y="30"/>
                      <a:pt x="244" y="30"/>
                    </a:cubicBezTo>
                    <a:cubicBezTo>
                      <a:pt x="244" y="31"/>
                      <a:pt x="246" y="34"/>
                      <a:pt x="247" y="34"/>
                    </a:cubicBezTo>
                    <a:cubicBezTo>
                      <a:pt x="247" y="35"/>
                      <a:pt x="249" y="36"/>
                      <a:pt x="250" y="37"/>
                    </a:cubicBezTo>
                    <a:cubicBezTo>
                      <a:pt x="251" y="38"/>
                      <a:pt x="252" y="39"/>
                      <a:pt x="252" y="40"/>
                    </a:cubicBezTo>
                    <a:cubicBezTo>
                      <a:pt x="253" y="40"/>
                      <a:pt x="254" y="40"/>
                      <a:pt x="254" y="39"/>
                    </a:cubicBezTo>
                    <a:cubicBezTo>
                      <a:pt x="255" y="38"/>
                      <a:pt x="255" y="36"/>
                      <a:pt x="256" y="36"/>
                    </a:cubicBezTo>
                    <a:cubicBezTo>
                      <a:pt x="256" y="36"/>
                      <a:pt x="257" y="36"/>
                      <a:pt x="258" y="36"/>
                    </a:cubicBezTo>
                    <a:cubicBezTo>
                      <a:pt x="260" y="37"/>
                      <a:pt x="261" y="38"/>
                      <a:pt x="261" y="38"/>
                    </a:cubicBezTo>
                    <a:cubicBezTo>
                      <a:pt x="261" y="39"/>
                      <a:pt x="258" y="40"/>
                      <a:pt x="258" y="41"/>
                    </a:cubicBezTo>
                    <a:cubicBezTo>
                      <a:pt x="258" y="42"/>
                      <a:pt x="260" y="44"/>
                      <a:pt x="260" y="45"/>
                    </a:cubicBezTo>
                    <a:cubicBezTo>
                      <a:pt x="260" y="45"/>
                      <a:pt x="260" y="46"/>
                      <a:pt x="259" y="47"/>
                    </a:cubicBezTo>
                    <a:cubicBezTo>
                      <a:pt x="258" y="47"/>
                      <a:pt x="256" y="47"/>
                      <a:pt x="256" y="48"/>
                    </a:cubicBezTo>
                    <a:cubicBezTo>
                      <a:pt x="255" y="50"/>
                      <a:pt x="257" y="52"/>
                      <a:pt x="258" y="54"/>
                    </a:cubicBezTo>
                    <a:cubicBezTo>
                      <a:pt x="259" y="55"/>
                      <a:pt x="260" y="56"/>
                      <a:pt x="261" y="55"/>
                    </a:cubicBezTo>
                    <a:cubicBezTo>
                      <a:pt x="262" y="55"/>
                      <a:pt x="262" y="54"/>
                      <a:pt x="262" y="54"/>
                    </a:cubicBezTo>
                    <a:cubicBezTo>
                      <a:pt x="262" y="53"/>
                      <a:pt x="262" y="52"/>
                      <a:pt x="263" y="53"/>
                    </a:cubicBezTo>
                    <a:cubicBezTo>
                      <a:pt x="265" y="53"/>
                      <a:pt x="268" y="55"/>
                      <a:pt x="269" y="55"/>
                    </a:cubicBezTo>
                    <a:cubicBezTo>
                      <a:pt x="270" y="56"/>
                      <a:pt x="272" y="57"/>
                      <a:pt x="272" y="58"/>
                    </a:cubicBezTo>
                    <a:cubicBezTo>
                      <a:pt x="272" y="59"/>
                      <a:pt x="271" y="62"/>
                      <a:pt x="272" y="62"/>
                    </a:cubicBezTo>
                    <a:cubicBezTo>
                      <a:pt x="273" y="63"/>
                      <a:pt x="274" y="62"/>
                      <a:pt x="274" y="62"/>
                    </a:cubicBezTo>
                    <a:cubicBezTo>
                      <a:pt x="275" y="61"/>
                      <a:pt x="277" y="61"/>
                      <a:pt x="277" y="62"/>
                    </a:cubicBezTo>
                    <a:cubicBezTo>
                      <a:pt x="278" y="63"/>
                      <a:pt x="282" y="66"/>
                      <a:pt x="282" y="67"/>
                    </a:cubicBezTo>
                    <a:cubicBezTo>
                      <a:pt x="283" y="69"/>
                      <a:pt x="283" y="70"/>
                      <a:pt x="283" y="71"/>
                    </a:cubicBezTo>
                    <a:cubicBezTo>
                      <a:pt x="282" y="72"/>
                      <a:pt x="282" y="73"/>
                      <a:pt x="283" y="74"/>
                    </a:cubicBezTo>
                    <a:cubicBezTo>
                      <a:pt x="283" y="75"/>
                      <a:pt x="283" y="75"/>
                      <a:pt x="285" y="75"/>
                    </a:cubicBezTo>
                    <a:cubicBezTo>
                      <a:pt x="286" y="75"/>
                      <a:pt x="288" y="74"/>
                      <a:pt x="289" y="75"/>
                    </a:cubicBezTo>
                    <a:cubicBezTo>
                      <a:pt x="289" y="75"/>
                      <a:pt x="290" y="76"/>
                      <a:pt x="288" y="76"/>
                    </a:cubicBezTo>
                    <a:cubicBezTo>
                      <a:pt x="287" y="77"/>
                      <a:pt x="286" y="78"/>
                      <a:pt x="285" y="79"/>
                    </a:cubicBezTo>
                    <a:cubicBezTo>
                      <a:pt x="284" y="80"/>
                      <a:pt x="283" y="81"/>
                      <a:pt x="284" y="83"/>
                    </a:cubicBezTo>
                    <a:cubicBezTo>
                      <a:pt x="285" y="85"/>
                      <a:pt x="286" y="85"/>
                      <a:pt x="288" y="85"/>
                    </a:cubicBezTo>
                    <a:cubicBezTo>
                      <a:pt x="289" y="85"/>
                      <a:pt x="291" y="85"/>
                      <a:pt x="292" y="85"/>
                    </a:cubicBezTo>
                    <a:cubicBezTo>
                      <a:pt x="293" y="86"/>
                      <a:pt x="295" y="85"/>
                      <a:pt x="296" y="85"/>
                    </a:cubicBezTo>
                    <a:cubicBezTo>
                      <a:pt x="297" y="85"/>
                      <a:pt x="299" y="87"/>
                      <a:pt x="300" y="87"/>
                    </a:cubicBezTo>
                    <a:cubicBezTo>
                      <a:pt x="300" y="88"/>
                      <a:pt x="300" y="90"/>
                      <a:pt x="300" y="91"/>
                    </a:cubicBezTo>
                    <a:cubicBezTo>
                      <a:pt x="300" y="92"/>
                      <a:pt x="300" y="94"/>
                      <a:pt x="300" y="95"/>
                    </a:cubicBezTo>
                    <a:cubicBezTo>
                      <a:pt x="300" y="95"/>
                      <a:pt x="299" y="96"/>
                      <a:pt x="299" y="96"/>
                    </a:cubicBezTo>
                    <a:cubicBezTo>
                      <a:pt x="298" y="97"/>
                      <a:pt x="296" y="97"/>
                      <a:pt x="297" y="99"/>
                    </a:cubicBezTo>
                    <a:cubicBezTo>
                      <a:pt x="297" y="101"/>
                      <a:pt x="299" y="102"/>
                      <a:pt x="299" y="103"/>
                    </a:cubicBezTo>
                    <a:cubicBezTo>
                      <a:pt x="299" y="104"/>
                      <a:pt x="299" y="105"/>
                      <a:pt x="300" y="105"/>
                    </a:cubicBezTo>
                    <a:cubicBezTo>
                      <a:pt x="301" y="106"/>
                      <a:pt x="304" y="108"/>
                      <a:pt x="305" y="109"/>
                    </a:cubicBezTo>
                    <a:cubicBezTo>
                      <a:pt x="306" y="110"/>
                      <a:pt x="306" y="111"/>
                      <a:pt x="307" y="112"/>
                    </a:cubicBezTo>
                    <a:cubicBezTo>
                      <a:pt x="308" y="114"/>
                      <a:pt x="310" y="116"/>
                      <a:pt x="311" y="117"/>
                    </a:cubicBezTo>
                    <a:cubicBezTo>
                      <a:pt x="312" y="118"/>
                      <a:pt x="314" y="118"/>
                      <a:pt x="314" y="119"/>
                    </a:cubicBezTo>
                    <a:cubicBezTo>
                      <a:pt x="315" y="121"/>
                      <a:pt x="316" y="120"/>
                      <a:pt x="317" y="120"/>
                    </a:cubicBezTo>
                    <a:cubicBezTo>
                      <a:pt x="317" y="120"/>
                      <a:pt x="318" y="120"/>
                      <a:pt x="318" y="121"/>
                    </a:cubicBezTo>
                    <a:cubicBezTo>
                      <a:pt x="319" y="121"/>
                      <a:pt x="319" y="122"/>
                      <a:pt x="319" y="123"/>
                    </a:cubicBezTo>
                    <a:cubicBezTo>
                      <a:pt x="319" y="123"/>
                      <a:pt x="319" y="124"/>
                      <a:pt x="320" y="125"/>
                    </a:cubicBezTo>
                    <a:cubicBezTo>
                      <a:pt x="320" y="126"/>
                      <a:pt x="321" y="127"/>
                      <a:pt x="321" y="128"/>
                    </a:cubicBezTo>
                    <a:cubicBezTo>
                      <a:pt x="321" y="129"/>
                      <a:pt x="319" y="130"/>
                      <a:pt x="319" y="131"/>
                    </a:cubicBezTo>
                    <a:cubicBezTo>
                      <a:pt x="319" y="133"/>
                      <a:pt x="320" y="134"/>
                      <a:pt x="322" y="134"/>
                    </a:cubicBezTo>
                    <a:cubicBezTo>
                      <a:pt x="324" y="134"/>
                      <a:pt x="327" y="134"/>
                      <a:pt x="328" y="134"/>
                    </a:cubicBezTo>
                    <a:cubicBezTo>
                      <a:pt x="329" y="135"/>
                      <a:pt x="329" y="136"/>
                      <a:pt x="329" y="137"/>
                    </a:cubicBezTo>
                    <a:cubicBezTo>
                      <a:pt x="329" y="137"/>
                      <a:pt x="329" y="140"/>
                      <a:pt x="328" y="142"/>
                    </a:cubicBezTo>
                    <a:cubicBezTo>
                      <a:pt x="328" y="143"/>
                      <a:pt x="328" y="145"/>
                      <a:pt x="330" y="145"/>
                    </a:cubicBezTo>
                    <a:cubicBezTo>
                      <a:pt x="332" y="146"/>
                      <a:pt x="334" y="145"/>
                      <a:pt x="335" y="145"/>
                    </a:cubicBezTo>
                    <a:cubicBezTo>
                      <a:pt x="337" y="146"/>
                      <a:pt x="337" y="146"/>
                      <a:pt x="337" y="148"/>
                    </a:cubicBezTo>
                    <a:cubicBezTo>
                      <a:pt x="338" y="149"/>
                      <a:pt x="338" y="151"/>
                      <a:pt x="337" y="151"/>
                    </a:cubicBezTo>
                    <a:cubicBezTo>
                      <a:pt x="336" y="151"/>
                      <a:pt x="335" y="151"/>
                      <a:pt x="334" y="152"/>
                    </a:cubicBezTo>
                    <a:cubicBezTo>
                      <a:pt x="334" y="152"/>
                      <a:pt x="333" y="152"/>
                      <a:pt x="333" y="154"/>
                    </a:cubicBezTo>
                    <a:cubicBezTo>
                      <a:pt x="333" y="157"/>
                      <a:pt x="334" y="159"/>
                      <a:pt x="336" y="159"/>
                    </a:cubicBezTo>
                    <a:cubicBezTo>
                      <a:pt x="337" y="160"/>
                      <a:pt x="336" y="158"/>
                      <a:pt x="337" y="158"/>
                    </a:cubicBezTo>
                    <a:cubicBezTo>
                      <a:pt x="337" y="157"/>
                      <a:pt x="336" y="155"/>
                      <a:pt x="336" y="155"/>
                    </a:cubicBezTo>
                    <a:cubicBezTo>
                      <a:pt x="335" y="154"/>
                      <a:pt x="336" y="155"/>
                      <a:pt x="336" y="154"/>
                    </a:cubicBezTo>
                    <a:cubicBezTo>
                      <a:pt x="337" y="152"/>
                      <a:pt x="338" y="153"/>
                      <a:pt x="338" y="152"/>
                    </a:cubicBezTo>
                    <a:cubicBezTo>
                      <a:pt x="339" y="151"/>
                      <a:pt x="341" y="151"/>
                      <a:pt x="342" y="152"/>
                    </a:cubicBezTo>
                    <a:cubicBezTo>
                      <a:pt x="342" y="153"/>
                      <a:pt x="342" y="154"/>
                      <a:pt x="342" y="156"/>
                    </a:cubicBezTo>
                    <a:cubicBezTo>
                      <a:pt x="341" y="158"/>
                      <a:pt x="340" y="161"/>
                      <a:pt x="341" y="163"/>
                    </a:cubicBezTo>
                    <a:cubicBezTo>
                      <a:pt x="341" y="164"/>
                      <a:pt x="341" y="166"/>
                      <a:pt x="342" y="168"/>
                    </a:cubicBezTo>
                    <a:cubicBezTo>
                      <a:pt x="343" y="169"/>
                      <a:pt x="344" y="172"/>
                      <a:pt x="344" y="173"/>
                    </a:cubicBezTo>
                    <a:cubicBezTo>
                      <a:pt x="345" y="175"/>
                      <a:pt x="345" y="175"/>
                      <a:pt x="346" y="176"/>
                    </a:cubicBezTo>
                    <a:cubicBezTo>
                      <a:pt x="347" y="176"/>
                      <a:pt x="349" y="177"/>
                      <a:pt x="349" y="178"/>
                    </a:cubicBezTo>
                    <a:cubicBezTo>
                      <a:pt x="350" y="178"/>
                      <a:pt x="351" y="179"/>
                      <a:pt x="351" y="179"/>
                    </a:cubicBezTo>
                    <a:cubicBezTo>
                      <a:pt x="351" y="179"/>
                      <a:pt x="354" y="182"/>
                      <a:pt x="355" y="183"/>
                    </a:cubicBezTo>
                    <a:cubicBezTo>
                      <a:pt x="356" y="183"/>
                      <a:pt x="359" y="183"/>
                      <a:pt x="361" y="185"/>
                    </a:cubicBezTo>
                    <a:cubicBezTo>
                      <a:pt x="362" y="186"/>
                      <a:pt x="365" y="190"/>
                      <a:pt x="366" y="191"/>
                    </a:cubicBezTo>
                    <a:cubicBezTo>
                      <a:pt x="366" y="192"/>
                      <a:pt x="369" y="194"/>
                      <a:pt x="369" y="195"/>
                    </a:cubicBezTo>
                    <a:cubicBezTo>
                      <a:pt x="370" y="196"/>
                      <a:pt x="371" y="196"/>
                      <a:pt x="372" y="197"/>
                    </a:cubicBezTo>
                    <a:cubicBezTo>
                      <a:pt x="373" y="197"/>
                      <a:pt x="374" y="197"/>
                      <a:pt x="374" y="199"/>
                    </a:cubicBezTo>
                    <a:cubicBezTo>
                      <a:pt x="374" y="201"/>
                      <a:pt x="374" y="202"/>
                      <a:pt x="375" y="203"/>
                    </a:cubicBezTo>
                    <a:cubicBezTo>
                      <a:pt x="376" y="205"/>
                      <a:pt x="377" y="205"/>
                      <a:pt x="378" y="206"/>
                    </a:cubicBezTo>
                    <a:cubicBezTo>
                      <a:pt x="379" y="207"/>
                      <a:pt x="379" y="209"/>
                      <a:pt x="380" y="209"/>
                    </a:cubicBezTo>
                    <a:cubicBezTo>
                      <a:pt x="381" y="210"/>
                      <a:pt x="381" y="211"/>
                      <a:pt x="382" y="212"/>
                    </a:cubicBezTo>
                    <a:cubicBezTo>
                      <a:pt x="382" y="213"/>
                      <a:pt x="383" y="214"/>
                      <a:pt x="382" y="215"/>
                    </a:cubicBezTo>
                    <a:cubicBezTo>
                      <a:pt x="381" y="216"/>
                      <a:pt x="380" y="216"/>
                      <a:pt x="380" y="217"/>
                    </a:cubicBezTo>
                    <a:cubicBezTo>
                      <a:pt x="380" y="218"/>
                      <a:pt x="380" y="219"/>
                      <a:pt x="380" y="220"/>
                    </a:cubicBezTo>
                    <a:cubicBezTo>
                      <a:pt x="380" y="221"/>
                      <a:pt x="380" y="222"/>
                      <a:pt x="381" y="223"/>
                    </a:cubicBezTo>
                    <a:cubicBezTo>
                      <a:pt x="382" y="223"/>
                      <a:pt x="383" y="223"/>
                      <a:pt x="384" y="223"/>
                    </a:cubicBezTo>
                    <a:cubicBezTo>
                      <a:pt x="384" y="223"/>
                      <a:pt x="385" y="223"/>
                      <a:pt x="385" y="225"/>
                    </a:cubicBezTo>
                    <a:cubicBezTo>
                      <a:pt x="386" y="226"/>
                      <a:pt x="386" y="228"/>
                      <a:pt x="385" y="230"/>
                    </a:cubicBezTo>
                    <a:cubicBezTo>
                      <a:pt x="385" y="232"/>
                      <a:pt x="385" y="232"/>
                      <a:pt x="386" y="233"/>
                    </a:cubicBezTo>
                    <a:cubicBezTo>
                      <a:pt x="387" y="234"/>
                      <a:pt x="388" y="235"/>
                      <a:pt x="389" y="236"/>
                    </a:cubicBezTo>
                    <a:cubicBezTo>
                      <a:pt x="389" y="236"/>
                      <a:pt x="391" y="237"/>
                      <a:pt x="392" y="237"/>
                    </a:cubicBezTo>
                    <a:cubicBezTo>
                      <a:pt x="393" y="237"/>
                      <a:pt x="396" y="237"/>
                      <a:pt x="397" y="237"/>
                    </a:cubicBezTo>
                    <a:cubicBezTo>
                      <a:pt x="398" y="237"/>
                      <a:pt x="400" y="237"/>
                      <a:pt x="400" y="237"/>
                    </a:cubicBezTo>
                    <a:cubicBezTo>
                      <a:pt x="401" y="237"/>
                      <a:pt x="403" y="237"/>
                      <a:pt x="404" y="238"/>
                    </a:cubicBezTo>
                    <a:cubicBezTo>
                      <a:pt x="404" y="239"/>
                      <a:pt x="404" y="240"/>
                      <a:pt x="405" y="241"/>
                    </a:cubicBezTo>
                    <a:cubicBezTo>
                      <a:pt x="405" y="242"/>
                      <a:pt x="405" y="244"/>
                      <a:pt x="405" y="245"/>
                    </a:cubicBezTo>
                    <a:cubicBezTo>
                      <a:pt x="405" y="246"/>
                      <a:pt x="404" y="248"/>
                      <a:pt x="404" y="249"/>
                    </a:cubicBezTo>
                    <a:cubicBezTo>
                      <a:pt x="403" y="249"/>
                      <a:pt x="402" y="252"/>
                      <a:pt x="402" y="253"/>
                    </a:cubicBezTo>
                    <a:cubicBezTo>
                      <a:pt x="402" y="253"/>
                      <a:pt x="402" y="256"/>
                      <a:pt x="402" y="257"/>
                    </a:cubicBezTo>
                    <a:cubicBezTo>
                      <a:pt x="403" y="257"/>
                      <a:pt x="402" y="258"/>
                      <a:pt x="404" y="261"/>
                    </a:cubicBezTo>
                    <a:cubicBezTo>
                      <a:pt x="406" y="263"/>
                      <a:pt x="408" y="264"/>
                      <a:pt x="408" y="265"/>
                    </a:cubicBezTo>
                    <a:cubicBezTo>
                      <a:pt x="408" y="267"/>
                      <a:pt x="408" y="271"/>
                      <a:pt x="408" y="272"/>
                    </a:cubicBezTo>
                    <a:cubicBezTo>
                      <a:pt x="409" y="273"/>
                      <a:pt x="409" y="274"/>
                      <a:pt x="411" y="276"/>
                    </a:cubicBezTo>
                    <a:cubicBezTo>
                      <a:pt x="413" y="277"/>
                      <a:pt x="414" y="277"/>
                      <a:pt x="415" y="277"/>
                    </a:cubicBezTo>
                    <a:cubicBezTo>
                      <a:pt x="416" y="277"/>
                      <a:pt x="418" y="276"/>
                      <a:pt x="419" y="278"/>
                    </a:cubicBezTo>
                    <a:cubicBezTo>
                      <a:pt x="420" y="280"/>
                      <a:pt x="420" y="281"/>
                      <a:pt x="420" y="282"/>
                    </a:cubicBezTo>
                    <a:cubicBezTo>
                      <a:pt x="421" y="283"/>
                      <a:pt x="422" y="285"/>
                      <a:pt x="424" y="286"/>
                    </a:cubicBezTo>
                    <a:cubicBezTo>
                      <a:pt x="426" y="287"/>
                      <a:pt x="427" y="286"/>
                      <a:pt x="428" y="287"/>
                    </a:cubicBezTo>
                    <a:cubicBezTo>
                      <a:pt x="429" y="288"/>
                      <a:pt x="429" y="289"/>
                      <a:pt x="430" y="289"/>
                    </a:cubicBezTo>
                    <a:cubicBezTo>
                      <a:pt x="430" y="290"/>
                      <a:pt x="431" y="290"/>
                      <a:pt x="432" y="290"/>
                    </a:cubicBezTo>
                    <a:cubicBezTo>
                      <a:pt x="434" y="290"/>
                      <a:pt x="435" y="290"/>
                      <a:pt x="436" y="290"/>
                    </a:cubicBezTo>
                    <a:cubicBezTo>
                      <a:pt x="437" y="290"/>
                      <a:pt x="438" y="289"/>
                      <a:pt x="438" y="288"/>
                    </a:cubicBezTo>
                    <a:cubicBezTo>
                      <a:pt x="438" y="288"/>
                      <a:pt x="439" y="288"/>
                      <a:pt x="439" y="288"/>
                    </a:cubicBezTo>
                    <a:cubicBezTo>
                      <a:pt x="440" y="288"/>
                      <a:pt x="441" y="288"/>
                      <a:pt x="442" y="288"/>
                    </a:cubicBezTo>
                    <a:cubicBezTo>
                      <a:pt x="443" y="288"/>
                      <a:pt x="445" y="289"/>
                      <a:pt x="446" y="289"/>
                    </a:cubicBezTo>
                    <a:cubicBezTo>
                      <a:pt x="447" y="289"/>
                      <a:pt x="449" y="289"/>
                      <a:pt x="449" y="289"/>
                    </a:cubicBezTo>
                    <a:cubicBezTo>
                      <a:pt x="450" y="289"/>
                      <a:pt x="452" y="289"/>
                      <a:pt x="453" y="289"/>
                    </a:cubicBezTo>
                    <a:cubicBezTo>
                      <a:pt x="454" y="288"/>
                      <a:pt x="455" y="288"/>
                      <a:pt x="455" y="287"/>
                    </a:cubicBezTo>
                    <a:cubicBezTo>
                      <a:pt x="456" y="287"/>
                      <a:pt x="457" y="286"/>
                      <a:pt x="458" y="286"/>
                    </a:cubicBezTo>
                    <a:cubicBezTo>
                      <a:pt x="458" y="285"/>
                      <a:pt x="459" y="285"/>
                      <a:pt x="460" y="286"/>
                    </a:cubicBezTo>
                    <a:cubicBezTo>
                      <a:pt x="461" y="286"/>
                      <a:pt x="462" y="286"/>
                      <a:pt x="462" y="286"/>
                    </a:cubicBezTo>
                    <a:cubicBezTo>
                      <a:pt x="463" y="285"/>
                      <a:pt x="463" y="284"/>
                      <a:pt x="463" y="283"/>
                    </a:cubicBezTo>
                    <a:cubicBezTo>
                      <a:pt x="463" y="282"/>
                      <a:pt x="464" y="281"/>
                      <a:pt x="465" y="281"/>
                    </a:cubicBezTo>
                    <a:cubicBezTo>
                      <a:pt x="466" y="280"/>
                      <a:pt x="468" y="280"/>
                      <a:pt x="469" y="280"/>
                    </a:cubicBezTo>
                    <a:cubicBezTo>
                      <a:pt x="470" y="279"/>
                      <a:pt x="471" y="278"/>
                      <a:pt x="472" y="278"/>
                    </a:cubicBezTo>
                    <a:cubicBezTo>
                      <a:pt x="473" y="278"/>
                      <a:pt x="474" y="278"/>
                      <a:pt x="475" y="278"/>
                    </a:cubicBezTo>
                    <a:cubicBezTo>
                      <a:pt x="476" y="278"/>
                      <a:pt x="477" y="278"/>
                      <a:pt x="478" y="278"/>
                    </a:cubicBezTo>
                    <a:cubicBezTo>
                      <a:pt x="479" y="278"/>
                      <a:pt x="481" y="278"/>
                      <a:pt x="481" y="278"/>
                    </a:cubicBezTo>
                    <a:cubicBezTo>
                      <a:pt x="482" y="278"/>
                      <a:pt x="483" y="278"/>
                      <a:pt x="483" y="277"/>
                    </a:cubicBezTo>
                    <a:cubicBezTo>
                      <a:pt x="483" y="276"/>
                      <a:pt x="483" y="275"/>
                      <a:pt x="484" y="275"/>
                    </a:cubicBezTo>
                    <a:cubicBezTo>
                      <a:pt x="485" y="275"/>
                      <a:pt x="487" y="276"/>
                      <a:pt x="488" y="277"/>
                    </a:cubicBezTo>
                    <a:cubicBezTo>
                      <a:pt x="488" y="277"/>
                      <a:pt x="488" y="279"/>
                      <a:pt x="488" y="280"/>
                    </a:cubicBezTo>
                    <a:cubicBezTo>
                      <a:pt x="487" y="281"/>
                      <a:pt x="486" y="283"/>
                      <a:pt x="486" y="284"/>
                    </a:cubicBezTo>
                    <a:cubicBezTo>
                      <a:pt x="486" y="285"/>
                      <a:pt x="487" y="285"/>
                      <a:pt x="488" y="285"/>
                    </a:cubicBezTo>
                    <a:cubicBezTo>
                      <a:pt x="489" y="286"/>
                      <a:pt x="491" y="284"/>
                      <a:pt x="491" y="284"/>
                    </a:cubicBezTo>
                    <a:cubicBezTo>
                      <a:pt x="492" y="283"/>
                      <a:pt x="493" y="282"/>
                      <a:pt x="494" y="282"/>
                    </a:cubicBezTo>
                    <a:cubicBezTo>
                      <a:pt x="496" y="283"/>
                      <a:pt x="497" y="284"/>
                      <a:pt x="498" y="284"/>
                    </a:cubicBezTo>
                    <a:cubicBezTo>
                      <a:pt x="499" y="284"/>
                      <a:pt x="500" y="284"/>
                      <a:pt x="501" y="284"/>
                    </a:cubicBezTo>
                    <a:cubicBezTo>
                      <a:pt x="502" y="284"/>
                      <a:pt x="503" y="284"/>
                      <a:pt x="504" y="285"/>
                    </a:cubicBezTo>
                    <a:cubicBezTo>
                      <a:pt x="505" y="286"/>
                      <a:pt x="505" y="288"/>
                      <a:pt x="506" y="289"/>
                    </a:cubicBezTo>
                    <a:cubicBezTo>
                      <a:pt x="506" y="289"/>
                      <a:pt x="508" y="290"/>
                      <a:pt x="509" y="291"/>
                    </a:cubicBezTo>
                    <a:cubicBezTo>
                      <a:pt x="510" y="291"/>
                      <a:pt x="512" y="290"/>
                      <a:pt x="512" y="289"/>
                    </a:cubicBezTo>
                    <a:cubicBezTo>
                      <a:pt x="513" y="288"/>
                      <a:pt x="513" y="287"/>
                      <a:pt x="514" y="286"/>
                    </a:cubicBezTo>
                    <a:cubicBezTo>
                      <a:pt x="515" y="285"/>
                      <a:pt x="515" y="285"/>
                      <a:pt x="516" y="285"/>
                    </a:cubicBezTo>
                    <a:cubicBezTo>
                      <a:pt x="518" y="285"/>
                      <a:pt x="519" y="285"/>
                      <a:pt x="520" y="286"/>
                    </a:cubicBezTo>
                    <a:cubicBezTo>
                      <a:pt x="521" y="286"/>
                      <a:pt x="522" y="287"/>
                      <a:pt x="523" y="287"/>
                    </a:cubicBezTo>
                    <a:cubicBezTo>
                      <a:pt x="524" y="286"/>
                      <a:pt x="525" y="285"/>
                      <a:pt x="525" y="284"/>
                    </a:cubicBezTo>
                    <a:cubicBezTo>
                      <a:pt x="525" y="283"/>
                      <a:pt x="524" y="282"/>
                      <a:pt x="524" y="281"/>
                    </a:cubicBezTo>
                    <a:cubicBezTo>
                      <a:pt x="524" y="280"/>
                      <a:pt x="524" y="279"/>
                      <a:pt x="525" y="278"/>
                    </a:cubicBezTo>
                    <a:cubicBezTo>
                      <a:pt x="526" y="277"/>
                      <a:pt x="528" y="277"/>
                      <a:pt x="528" y="277"/>
                    </a:cubicBezTo>
                    <a:cubicBezTo>
                      <a:pt x="529" y="278"/>
                      <a:pt x="531" y="278"/>
                      <a:pt x="532" y="278"/>
                    </a:cubicBezTo>
                    <a:cubicBezTo>
                      <a:pt x="533" y="278"/>
                      <a:pt x="534" y="280"/>
                      <a:pt x="534" y="281"/>
                    </a:cubicBezTo>
                    <a:cubicBezTo>
                      <a:pt x="535" y="282"/>
                      <a:pt x="536" y="285"/>
                      <a:pt x="536" y="286"/>
                    </a:cubicBezTo>
                    <a:cubicBezTo>
                      <a:pt x="536" y="287"/>
                      <a:pt x="538" y="289"/>
                      <a:pt x="539" y="289"/>
                    </a:cubicBezTo>
                    <a:cubicBezTo>
                      <a:pt x="539" y="289"/>
                      <a:pt x="541" y="289"/>
                      <a:pt x="541" y="288"/>
                    </a:cubicBezTo>
                    <a:cubicBezTo>
                      <a:pt x="542" y="288"/>
                      <a:pt x="543" y="287"/>
                      <a:pt x="544" y="286"/>
                    </a:cubicBezTo>
                    <a:cubicBezTo>
                      <a:pt x="546" y="286"/>
                      <a:pt x="547" y="286"/>
                      <a:pt x="548" y="287"/>
                    </a:cubicBezTo>
                    <a:cubicBezTo>
                      <a:pt x="549" y="288"/>
                      <a:pt x="549" y="289"/>
                      <a:pt x="550" y="290"/>
                    </a:cubicBezTo>
                    <a:cubicBezTo>
                      <a:pt x="550" y="290"/>
                      <a:pt x="550" y="293"/>
                      <a:pt x="551" y="293"/>
                    </a:cubicBezTo>
                    <a:cubicBezTo>
                      <a:pt x="552" y="294"/>
                      <a:pt x="553" y="295"/>
                      <a:pt x="554" y="294"/>
                    </a:cubicBezTo>
                    <a:cubicBezTo>
                      <a:pt x="555" y="294"/>
                      <a:pt x="556" y="293"/>
                      <a:pt x="557" y="294"/>
                    </a:cubicBezTo>
                    <a:cubicBezTo>
                      <a:pt x="557" y="294"/>
                      <a:pt x="558" y="295"/>
                      <a:pt x="558" y="297"/>
                    </a:cubicBezTo>
                    <a:cubicBezTo>
                      <a:pt x="558" y="299"/>
                      <a:pt x="559" y="299"/>
                      <a:pt x="560" y="299"/>
                    </a:cubicBezTo>
                    <a:cubicBezTo>
                      <a:pt x="561" y="299"/>
                      <a:pt x="563" y="299"/>
                      <a:pt x="563" y="300"/>
                    </a:cubicBezTo>
                    <a:cubicBezTo>
                      <a:pt x="564" y="300"/>
                      <a:pt x="564" y="301"/>
                      <a:pt x="564" y="301"/>
                    </a:cubicBezTo>
                    <a:cubicBezTo>
                      <a:pt x="563" y="302"/>
                      <a:pt x="564" y="303"/>
                      <a:pt x="564" y="304"/>
                    </a:cubicBezTo>
                    <a:cubicBezTo>
                      <a:pt x="565" y="304"/>
                      <a:pt x="567" y="304"/>
                      <a:pt x="568" y="304"/>
                    </a:cubicBezTo>
                    <a:cubicBezTo>
                      <a:pt x="569" y="304"/>
                      <a:pt x="571" y="304"/>
                      <a:pt x="571" y="305"/>
                    </a:cubicBezTo>
                    <a:cubicBezTo>
                      <a:pt x="572" y="305"/>
                      <a:pt x="573" y="307"/>
                      <a:pt x="574" y="307"/>
                    </a:cubicBezTo>
                    <a:cubicBezTo>
                      <a:pt x="574" y="308"/>
                      <a:pt x="576" y="308"/>
                      <a:pt x="577" y="308"/>
                    </a:cubicBezTo>
                    <a:cubicBezTo>
                      <a:pt x="578" y="308"/>
                      <a:pt x="581" y="309"/>
                      <a:pt x="581" y="310"/>
                    </a:cubicBezTo>
                    <a:cubicBezTo>
                      <a:pt x="582" y="310"/>
                      <a:pt x="583" y="311"/>
                      <a:pt x="584" y="311"/>
                    </a:cubicBezTo>
                    <a:cubicBezTo>
                      <a:pt x="585" y="312"/>
                      <a:pt x="586" y="313"/>
                      <a:pt x="586" y="313"/>
                    </a:cubicBezTo>
                    <a:cubicBezTo>
                      <a:pt x="587" y="314"/>
                      <a:pt x="589" y="314"/>
                      <a:pt x="590" y="313"/>
                    </a:cubicBezTo>
                    <a:cubicBezTo>
                      <a:pt x="591" y="312"/>
                      <a:pt x="592" y="311"/>
                      <a:pt x="593" y="310"/>
                    </a:cubicBezTo>
                    <a:cubicBezTo>
                      <a:pt x="594" y="310"/>
                      <a:pt x="596" y="307"/>
                      <a:pt x="597" y="307"/>
                    </a:cubicBezTo>
                    <a:cubicBezTo>
                      <a:pt x="597" y="307"/>
                      <a:pt x="600" y="306"/>
                      <a:pt x="600" y="307"/>
                    </a:cubicBezTo>
                    <a:cubicBezTo>
                      <a:pt x="601" y="308"/>
                      <a:pt x="601" y="309"/>
                      <a:pt x="602" y="309"/>
                    </a:cubicBezTo>
                    <a:cubicBezTo>
                      <a:pt x="603" y="310"/>
                      <a:pt x="604" y="310"/>
                      <a:pt x="605" y="309"/>
                    </a:cubicBezTo>
                    <a:cubicBezTo>
                      <a:pt x="606" y="309"/>
                      <a:pt x="607" y="308"/>
                      <a:pt x="607" y="307"/>
                    </a:cubicBezTo>
                    <a:cubicBezTo>
                      <a:pt x="608" y="307"/>
                      <a:pt x="609" y="305"/>
                      <a:pt x="610" y="305"/>
                    </a:cubicBezTo>
                    <a:cubicBezTo>
                      <a:pt x="612" y="305"/>
                      <a:pt x="613" y="306"/>
                      <a:pt x="613" y="307"/>
                    </a:cubicBezTo>
                    <a:cubicBezTo>
                      <a:pt x="613" y="309"/>
                      <a:pt x="612" y="310"/>
                      <a:pt x="612" y="311"/>
                    </a:cubicBezTo>
                    <a:cubicBezTo>
                      <a:pt x="612" y="312"/>
                      <a:pt x="611" y="314"/>
                      <a:pt x="611" y="315"/>
                    </a:cubicBezTo>
                    <a:cubicBezTo>
                      <a:pt x="611" y="316"/>
                      <a:pt x="611" y="319"/>
                      <a:pt x="611" y="320"/>
                    </a:cubicBezTo>
                    <a:cubicBezTo>
                      <a:pt x="611" y="322"/>
                      <a:pt x="611" y="325"/>
                      <a:pt x="611" y="326"/>
                    </a:cubicBezTo>
                    <a:cubicBezTo>
                      <a:pt x="611" y="327"/>
                      <a:pt x="611" y="328"/>
                      <a:pt x="611" y="329"/>
                    </a:cubicBezTo>
                    <a:cubicBezTo>
                      <a:pt x="611" y="330"/>
                      <a:pt x="611" y="331"/>
                      <a:pt x="612" y="331"/>
                    </a:cubicBezTo>
                    <a:cubicBezTo>
                      <a:pt x="613" y="331"/>
                      <a:pt x="615" y="331"/>
                      <a:pt x="616" y="332"/>
                    </a:cubicBezTo>
                    <a:cubicBezTo>
                      <a:pt x="616" y="332"/>
                      <a:pt x="617" y="334"/>
                      <a:pt x="618" y="335"/>
                    </a:cubicBezTo>
                    <a:cubicBezTo>
                      <a:pt x="618" y="337"/>
                      <a:pt x="619" y="339"/>
                      <a:pt x="620" y="339"/>
                    </a:cubicBezTo>
                    <a:cubicBezTo>
                      <a:pt x="620" y="340"/>
                      <a:pt x="621" y="340"/>
                      <a:pt x="622" y="339"/>
                    </a:cubicBezTo>
                    <a:cubicBezTo>
                      <a:pt x="622" y="338"/>
                      <a:pt x="623" y="338"/>
                      <a:pt x="624" y="337"/>
                    </a:cubicBezTo>
                    <a:cubicBezTo>
                      <a:pt x="624" y="336"/>
                      <a:pt x="625" y="336"/>
                      <a:pt x="627" y="336"/>
                    </a:cubicBezTo>
                    <a:cubicBezTo>
                      <a:pt x="628" y="336"/>
                      <a:pt x="628" y="337"/>
                      <a:pt x="628" y="338"/>
                    </a:cubicBezTo>
                    <a:cubicBezTo>
                      <a:pt x="628" y="339"/>
                      <a:pt x="628" y="341"/>
                      <a:pt x="628" y="342"/>
                    </a:cubicBezTo>
                    <a:cubicBezTo>
                      <a:pt x="628" y="342"/>
                      <a:pt x="629" y="345"/>
                      <a:pt x="630" y="345"/>
                    </a:cubicBezTo>
                    <a:cubicBezTo>
                      <a:pt x="630" y="346"/>
                      <a:pt x="631" y="348"/>
                      <a:pt x="632" y="349"/>
                    </a:cubicBezTo>
                    <a:cubicBezTo>
                      <a:pt x="633" y="349"/>
                      <a:pt x="635" y="349"/>
                      <a:pt x="635" y="350"/>
                    </a:cubicBezTo>
                    <a:cubicBezTo>
                      <a:pt x="636" y="350"/>
                      <a:pt x="636" y="351"/>
                      <a:pt x="637" y="352"/>
                    </a:cubicBezTo>
                    <a:cubicBezTo>
                      <a:pt x="637" y="352"/>
                      <a:pt x="637" y="353"/>
                      <a:pt x="637" y="354"/>
                    </a:cubicBezTo>
                    <a:cubicBezTo>
                      <a:pt x="637" y="354"/>
                      <a:pt x="637" y="356"/>
                      <a:pt x="636" y="356"/>
                    </a:cubicBezTo>
                    <a:cubicBezTo>
                      <a:pt x="636" y="357"/>
                      <a:pt x="635" y="357"/>
                      <a:pt x="635" y="359"/>
                    </a:cubicBezTo>
                    <a:cubicBezTo>
                      <a:pt x="635" y="360"/>
                      <a:pt x="635" y="361"/>
                      <a:pt x="635" y="362"/>
                    </a:cubicBezTo>
                    <a:cubicBezTo>
                      <a:pt x="635" y="363"/>
                      <a:pt x="636" y="364"/>
                      <a:pt x="635" y="365"/>
                    </a:cubicBezTo>
                    <a:cubicBezTo>
                      <a:pt x="634" y="366"/>
                      <a:pt x="633" y="369"/>
                      <a:pt x="632" y="370"/>
                    </a:cubicBezTo>
                    <a:cubicBezTo>
                      <a:pt x="632" y="371"/>
                      <a:pt x="632" y="372"/>
                      <a:pt x="633" y="373"/>
                    </a:cubicBezTo>
                    <a:cubicBezTo>
                      <a:pt x="634" y="374"/>
                      <a:pt x="634" y="374"/>
                      <a:pt x="634" y="375"/>
                    </a:cubicBezTo>
                    <a:cubicBezTo>
                      <a:pt x="635" y="376"/>
                      <a:pt x="635" y="377"/>
                      <a:pt x="636" y="377"/>
                    </a:cubicBezTo>
                    <a:cubicBezTo>
                      <a:pt x="637" y="377"/>
                      <a:pt x="638" y="377"/>
                      <a:pt x="639" y="378"/>
                    </a:cubicBezTo>
                    <a:cubicBezTo>
                      <a:pt x="639" y="378"/>
                      <a:pt x="640" y="379"/>
                      <a:pt x="641" y="380"/>
                    </a:cubicBezTo>
                    <a:cubicBezTo>
                      <a:pt x="642" y="381"/>
                      <a:pt x="644" y="381"/>
                      <a:pt x="644" y="381"/>
                    </a:cubicBezTo>
                    <a:cubicBezTo>
                      <a:pt x="645" y="381"/>
                      <a:pt x="649" y="383"/>
                      <a:pt x="650" y="384"/>
                    </a:cubicBezTo>
                    <a:cubicBezTo>
                      <a:pt x="651" y="385"/>
                      <a:pt x="653" y="387"/>
                      <a:pt x="653" y="388"/>
                    </a:cubicBezTo>
                    <a:cubicBezTo>
                      <a:pt x="654" y="389"/>
                      <a:pt x="657" y="391"/>
                      <a:pt x="657" y="392"/>
                    </a:cubicBezTo>
                    <a:cubicBezTo>
                      <a:pt x="657" y="392"/>
                      <a:pt x="658" y="394"/>
                      <a:pt x="658" y="395"/>
                    </a:cubicBezTo>
                    <a:cubicBezTo>
                      <a:pt x="658" y="396"/>
                      <a:pt x="659" y="398"/>
                      <a:pt x="660" y="399"/>
                    </a:cubicBezTo>
                    <a:cubicBezTo>
                      <a:pt x="660" y="400"/>
                      <a:pt x="661" y="401"/>
                      <a:pt x="662" y="401"/>
                    </a:cubicBezTo>
                    <a:cubicBezTo>
                      <a:pt x="664" y="402"/>
                      <a:pt x="666" y="401"/>
                      <a:pt x="667" y="401"/>
                    </a:cubicBezTo>
                    <a:cubicBezTo>
                      <a:pt x="668" y="401"/>
                      <a:pt x="670" y="400"/>
                      <a:pt x="671" y="400"/>
                    </a:cubicBezTo>
                    <a:cubicBezTo>
                      <a:pt x="672" y="399"/>
                      <a:pt x="673" y="399"/>
                      <a:pt x="674" y="398"/>
                    </a:cubicBezTo>
                    <a:cubicBezTo>
                      <a:pt x="674" y="398"/>
                      <a:pt x="675" y="396"/>
                      <a:pt x="675" y="395"/>
                    </a:cubicBezTo>
                    <a:cubicBezTo>
                      <a:pt x="676" y="394"/>
                      <a:pt x="678" y="394"/>
                      <a:pt x="679" y="393"/>
                    </a:cubicBezTo>
                    <a:cubicBezTo>
                      <a:pt x="680" y="393"/>
                      <a:pt x="681" y="393"/>
                      <a:pt x="682" y="393"/>
                    </a:cubicBezTo>
                    <a:cubicBezTo>
                      <a:pt x="683" y="392"/>
                      <a:pt x="685" y="392"/>
                      <a:pt x="685" y="391"/>
                    </a:cubicBezTo>
                    <a:cubicBezTo>
                      <a:pt x="686" y="390"/>
                      <a:pt x="687" y="389"/>
                      <a:pt x="688" y="389"/>
                    </a:cubicBezTo>
                    <a:cubicBezTo>
                      <a:pt x="689" y="389"/>
                      <a:pt x="690" y="389"/>
                      <a:pt x="691" y="389"/>
                    </a:cubicBezTo>
                    <a:cubicBezTo>
                      <a:pt x="692" y="389"/>
                      <a:pt x="693" y="388"/>
                      <a:pt x="694" y="389"/>
                    </a:cubicBezTo>
                    <a:cubicBezTo>
                      <a:pt x="695" y="390"/>
                      <a:pt x="696" y="391"/>
                      <a:pt x="696" y="392"/>
                    </a:cubicBezTo>
                    <a:cubicBezTo>
                      <a:pt x="696" y="393"/>
                      <a:pt x="698" y="394"/>
                      <a:pt x="699" y="394"/>
                    </a:cubicBezTo>
                    <a:cubicBezTo>
                      <a:pt x="700" y="394"/>
                      <a:pt x="701" y="393"/>
                      <a:pt x="701" y="393"/>
                    </a:cubicBezTo>
                    <a:cubicBezTo>
                      <a:pt x="702" y="392"/>
                      <a:pt x="702" y="391"/>
                      <a:pt x="702" y="390"/>
                    </a:cubicBezTo>
                    <a:cubicBezTo>
                      <a:pt x="703" y="389"/>
                      <a:pt x="703" y="388"/>
                      <a:pt x="705" y="388"/>
                    </a:cubicBezTo>
                    <a:cubicBezTo>
                      <a:pt x="706" y="387"/>
                      <a:pt x="708" y="388"/>
                      <a:pt x="709" y="388"/>
                    </a:cubicBezTo>
                    <a:cubicBezTo>
                      <a:pt x="710" y="388"/>
                      <a:pt x="711" y="389"/>
                      <a:pt x="712" y="388"/>
                    </a:cubicBezTo>
                    <a:cubicBezTo>
                      <a:pt x="714" y="388"/>
                      <a:pt x="715" y="387"/>
                      <a:pt x="716" y="387"/>
                    </a:cubicBezTo>
                    <a:cubicBezTo>
                      <a:pt x="717" y="386"/>
                      <a:pt x="718" y="387"/>
                      <a:pt x="720" y="387"/>
                    </a:cubicBezTo>
                    <a:cubicBezTo>
                      <a:pt x="721" y="386"/>
                      <a:pt x="721" y="385"/>
                      <a:pt x="721" y="384"/>
                    </a:cubicBezTo>
                    <a:cubicBezTo>
                      <a:pt x="721" y="383"/>
                      <a:pt x="721" y="382"/>
                      <a:pt x="722" y="381"/>
                    </a:cubicBezTo>
                    <a:cubicBezTo>
                      <a:pt x="723" y="381"/>
                      <a:pt x="724" y="382"/>
                      <a:pt x="725" y="381"/>
                    </a:cubicBezTo>
                    <a:cubicBezTo>
                      <a:pt x="727" y="381"/>
                      <a:pt x="728" y="380"/>
                      <a:pt x="729" y="380"/>
                    </a:cubicBezTo>
                    <a:cubicBezTo>
                      <a:pt x="730" y="379"/>
                      <a:pt x="731" y="378"/>
                      <a:pt x="732" y="378"/>
                    </a:cubicBezTo>
                    <a:cubicBezTo>
                      <a:pt x="733" y="378"/>
                      <a:pt x="734" y="378"/>
                      <a:pt x="735" y="377"/>
                    </a:cubicBezTo>
                    <a:cubicBezTo>
                      <a:pt x="736" y="376"/>
                      <a:pt x="736" y="375"/>
                      <a:pt x="736" y="373"/>
                    </a:cubicBezTo>
                    <a:cubicBezTo>
                      <a:pt x="737" y="372"/>
                      <a:pt x="738" y="371"/>
                      <a:pt x="739" y="371"/>
                    </a:cubicBezTo>
                    <a:cubicBezTo>
                      <a:pt x="740" y="371"/>
                      <a:pt x="742" y="371"/>
                      <a:pt x="742" y="371"/>
                    </a:cubicBezTo>
                    <a:cubicBezTo>
                      <a:pt x="743" y="372"/>
                      <a:pt x="745" y="372"/>
                      <a:pt x="747" y="372"/>
                    </a:cubicBezTo>
                    <a:cubicBezTo>
                      <a:pt x="748" y="372"/>
                      <a:pt x="751" y="372"/>
                      <a:pt x="751" y="371"/>
                    </a:cubicBezTo>
                    <a:cubicBezTo>
                      <a:pt x="752" y="371"/>
                      <a:pt x="754" y="368"/>
                      <a:pt x="754" y="367"/>
                    </a:cubicBezTo>
                    <a:cubicBezTo>
                      <a:pt x="754" y="366"/>
                      <a:pt x="752" y="365"/>
                      <a:pt x="752" y="363"/>
                    </a:cubicBezTo>
                    <a:cubicBezTo>
                      <a:pt x="752" y="362"/>
                      <a:pt x="752" y="360"/>
                      <a:pt x="753" y="358"/>
                    </a:cubicBezTo>
                    <a:cubicBezTo>
                      <a:pt x="754" y="357"/>
                      <a:pt x="754" y="354"/>
                      <a:pt x="754" y="353"/>
                    </a:cubicBezTo>
                    <a:cubicBezTo>
                      <a:pt x="754" y="353"/>
                      <a:pt x="752" y="351"/>
                      <a:pt x="752" y="349"/>
                    </a:cubicBezTo>
                    <a:cubicBezTo>
                      <a:pt x="752" y="348"/>
                      <a:pt x="754" y="347"/>
                      <a:pt x="755" y="347"/>
                    </a:cubicBezTo>
                    <a:cubicBezTo>
                      <a:pt x="756" y="347"/>
                      <a:pt x="758" y="348"/>
                      <a:pt x="759" y="348"/>
                    </a:cubicBezTo>
                    <a:cubicBezTo>
                      <a:pt x="760" y="348"/>
                      <a:pt x="761" y="347"/>
                      <a:pt x="761" y="346"/>
                    </a:cubicBezTo>
                    <a:cubicBezTo>
                      <a:pt x="762" y="345"/>
                      <a:pt x="762" y="341"/>
                      <a:pt x="763" y="340"/>
                    </a:cubicBezTo>
                    <a:cubicBezTo>
                      <a:pt x="764" y="338"/>
                      <a:pt x="766" y="337"/>
                      <a:pt x="766" y="337"/>
                    </a:cubicBezTo>
                    <a:cubicBezTo>
                      <a:pt x="767" y="336"/>
                      <a:pt x="768" y="335"/>
                      <a:pt x="769" y="333"/>
                    </a:cubicBezTo>
                    <a:cubicBezTo>
                      <a:pt x="769" y="332"/>
                      <a:pt x="768" y="330"/>
                      <a:pt x="768" y="329"/>
                    </a:cubicBezTo>
                    <a:cubicBezTo>
                      <a:pt x="769" y="327"/>
                      <a:pt x="771" y="326"/>
                      <a:pt x="772" y="325"/>
                    </a:cubicBezTo>
                    <a:cubicBezTo>
                      <a:pt x="773" y="324"/>
                      <a:pt x="776" y="323"/>
                      <a:pt x="777" y="323"/>
                    </a:cubicBezTo>
                    <a:cubicBezTo>
                      <a:pt x="778" y="323"/>
                      <a:pt x="781" y="323"/>
                      <a:pt x="782" y="323"/>
                    </a:cubicBezTo>
                    <a:cubicBezTo>
                      <a:pt x="783" y="323"/>
                      <a:pt x="784" y="323"/>
                      <a:pt x="785" y="322"/>
                    </a:cubicBezTo>
                    <a:cubicBezTo>
                      <a:pt x="786" y="321"/>
                      <a:pt x="788" y="320"/>
                      <a:pt x="789" y="320"/>
                    </a:cubicBezTo>
                    <a:cubicBezTo>
                      <a:pt x="790" y="320"/>
                      <a:pt x="791" y="320"/>
                      <a:pt x="792" y="319"/>
                    </a:cubicBezTo>
                    <a:cubicBezTo>
                      <a:pt x="793" y="319"/>
                      <a:pt x="795" y="319"/>
                      <a:pt x="796" y="318"/>
                    </a:cubicBezTo>
                    <a:cubicBezTo>
                      <a:pt x="796" y="317"/>
                      <a:pt x="797" y="315"/>
                      <a:pt x="797" y="314"/>
                    </a:cubicBezTo>
                    <a:cubicBezTo>
                      <a:pt x="797" y="313"/>
                      <a:pt x="796" y="312"/>
                      <a:pt x="797" y="311"/>
                    </a:cubicBezTo>
                    <a:cubicBezTo>
                      <a:pt x="797" y="310"/>
                      <a:pt x="800" y="310"/>
                      <a:pt x="801" y="310"/>
                    </a:cubicBezTo>
                    <a:cubicBezTo>
                      <a:pt x="802" y="310"/>
                      <a:pt x="803" y="309"/>
                      <a:pt x="803" y="308"/>
                    </a:cubicBezTo>
                    <a:cubicBezTo>
                      <a:pt x="803" y="307"/>
                      <a:pt x="803" y="305"/>
                      <a:pt x="803" y="304"/>
                    </a:cubicBezTo>
                    <a:cubicBezTo>
                      <a:pt x="803" y="303"/>
                      <a:pt x="804" y="302"/>
                      <a:pt x="805" y="302"/>
                    </a:cubicBezTo>
                    <a:cubicBezTo>
                      <a:pt x="806" y="301"/>
                      <a:pt x="807" y="300"/>
                      <a:pt x="807" y="299"/>
                    </a:cubicBezTo>
                    <a:cubicBezTo>
                      <a:pt x="808" y="298"/>
                      <a:pt x="809" y="298"/>
                      <a:pt x="810" y="297"/>
                    </a:cubicBezTo>
                    <a:cubicBezTo>
                      <a:pt x="811" y="296"/>
                      <a:pt x="812" y="296"/>
                      <a:pt x="812" y="295"/>
                    </a:cubicBezTo>
                    <a:cubicBezTo>
                      <a:pt x="813" y="294"/>
                      <a:pt x="814" y="294"/>
                      <a:pt x="814" y="294"/>
                    </a:cubicBezTo>
                    <a:cubicBezTo>
                      <a:pt x="815" y="293"/>
                      <a:pt x="817" y="293"/>
                      <a:pt x="817" y="292"/>
                    </a:cubicBezTo>
                    <a:cubicBezTo>
                      <a:pt x="817" y="291"/>
                      <a:pt x="818" y="288"/>
                      <a:pt x="819" y="288"/>
                    </a:cubicBezTo>
                    <a:cubicBezTo>
                      <a:pt x="821" y="288"/>
                      <a:pt x="822" y="288"/>
                      <a:pt x="823" y="287"/>
                    </a:cubicBezTo>
                    <a:cubicBezTo>
                      <a:pt x="824" y="286"/>
                      <a:pt x="824" y="285"/>
                      <a:pt x="825" y="284"/>
                    </a:cubicBezTo>
                    <a:cubicBezTo>
                      <a:pt x="825" y="283"/>
                      <a:pt x="826" y="282"/>
                      <a:pt x="827" y="282"/>
                    </a:cubicBezTo>
                    <a:cubicBezTo>
                      <a:pt x="828" y="281"/>
                      <a:pt x="830" y="280"/>
                      <a:pt x="831" y="280"/>
                    </a:cubicBezTo>
                    <a:cubicBezTo>
                      <a:pt x="832" y="280"/>
                      <a:pt x="834" y="280"/>
                      <a:pt x="834" y="280"/>
                    </a:cubicBezTo>
                    <a:cubicBezTo>
                      <a:pt x="835" y="279"/>
                      <a:pt x="836" y="278"/>
                      <a:pt x="837" y="277"/>
                    </a:cubicBezTo>
                    <a:cubicBezTo>
                      <a:pt x="838" y="276"/>
                      <a:pt x="840" y="274"/>
                      <a:pt x="841" y="273"/>
                    </a:cubicBezTo>
                    <a:cubicBezTo>
                      <a:pt x="841" y="273"/>
                      <a:pt x="843" y="272"/>
                      <a:pt x="844" y="272"/>
                    </a:cubicBezTo>
                    <a:cubicBezTo>
                      <a:pt x="846" y="272"/>
                      <a:pt x="847" y="272"/>
                      <a:pt x="848" y="271"/>
                    </a:cubicBezTo>
                    <a:cubicBezTo>
                      <a:pt x="849" y="271"/>
                      <a:pt x="851" y="270"/>
                      <a:pt x="852" y="270"/>
                    </a:cubicBezTo>
                    <a:cubicBezTo>
                      <a:pt x="852" y="270"/>
                      <a:pt x="854" y="270"/>
                      <a:pt x="855" y="271"/>
                    </a:cubicBezTo>
                    <a:cubicBezTo>
                      <a:pt x="856" y="271"/>
                      <a:pt x="857" y="271"/>
                      <a:pt x="858" y="271"/>
                    </a:cubicBezTo>
                    <a:cubicBezTo>
                      <a:pt x="860" y="271"/>
                      <a:pt x="861" y="270"/>
                      <a:pt x="862" y="269"/>
                    </a:cubicBezTo>
                    <a:cubicBezTo>
                      <a:pt x="862" y="268"/>
                      <a:pt x="862" y="265"/>
                      <a:pt x="863" y="264"/>
                    </a:cubicBezTo>
                    <a:cubicBezTo>
                      <a:pt x="863" y="263"/>
                      <a:pt x="864" y="262"/>
                      <a:pt x="865" y="261"/>
                    </a:cubicBezTo>
                    <a:cubicBezTo>
                      <a:pt x="866" y="260"/>
                      <a:pt x="870" y="261"/>
                      <a:pt x="870" y="260"/>
                    </a:cubicBezTo>
                    <a:cubicBezTo>
                      <a:pt x="871" y="260"/>
                      <a:pt x="871" y="259"/>
                      <a:pt x="871" y="258"/>
                    </a:cubicBezTo>
                    <a:cubicBezTo>
                      <a:pt x="871" y="258"/>
                      <a:pt x="871" y="258"/>
                      <a:pt x="871" y="258"/>
                    </a:cubicBezTo>
                    <a:cubicBezTo>
                      <a:pt x="871" y="258"/>
                      <a:pt x="874" y="258"/>
                      <a:pt x="874" y="259"/>
                    </a:cubicBezTo>
                    <a:cubicBezTo>
                      <a:pt x="875" y="261"/>
                      <a:pt x="876" y="262"/>
                      <a:pt x="874" y="264"/>
                    </a:cubicBezTo>
                    <a:cubicBezTo>
                      <a:pt x="873" y="266"/>
                      <a:pt x="872" y="267"/>
                      <a:pt x="871" y="268"/>
                    </a:cubicBezTo>
                    <a:cubicBezTo>
                      <a:pt x="870" y="269"/>
                      <a:pt x="868" y="270"/>
                      <a:pt x="868" y="271"/>
                    </a:cubicBezTo>
                    <a:cubicBezTo>
                      <a:pt x="867" y="271"/>
                      <a:pt x="863" y="274"/>
                      <a:pt x="862" y="276"/>
                    </a:cubicBezTo>
                    <a:cubicBezTo>
                      <a:pt x="862" y="277"/>
                      <a:pt x="862" y="278"/>
                      <a:pt x="861" y="278"/>
                    </a:cubicBezTo>
                    <a:cubicBezTo>
                      <a:pt x="860" y="279"/>
                      <a:pt x="858" y="282"/>
                      <a:pt x="858" y="282"/>
                    </a:cubicBezTo>
                    <a:cubicBezTo>
                      <a:pt x="857" y="283"/>
                      <a:pt x="857" y="284"/>
                      <a:pt x="857" y="286"/>
                    </a:cubicBezTo>
                    <a:cubicBezTo>
                      <a:pt x="857" y="287"/>
                      <a:pt x="859" y="289"/>
                      <a:pt x="859" y="291"/>
                    </a:cubicBezTo>
                    <a:cubicBezTo>
                      <a:pt x="860" y="293"/>
                      <a:pt x="859" y="294"/>
                      <a:pt x="859" y="295"/>
                    </a:cubicBezTo>
                    <a:cubicBezTo>
                      <a:pt x="859" y="296"/>
                      <a:pt x="859" y="297"/>
                      <a:pt x="859" y="298"/>
                    </a:cubicBezTo>
                    <a:cubicBezTo>
                      <a:pt x="859" y="299"/>
                      <a:pt x="858" y="301"/>
                      <a:pt x="857" y="302"/>
                    </a:cubicBezTo>
                    <a:cubicBezTo>
                      <a:pt x="857" y="304"/>
                      <a:pt x="857" y="304"/>
                      <a:pt x="857" y="306"/>
                    </a:cubicBezTo>
                    <a:cubicBezTo>
                      <a:pt x="858" y="308"/>
                      <a:pt x="859" y="309"/>
                      <a:pt x="860" y="309"/>
                    </a:cubicBezTo>
                    <a:cubicBezTo>
                      <a:pt x="861" y="310"/>
                      <a:pt x="863" y="312"/>
                      <a:pt x="863" y="313"/>
                    </a:cubicBezTo>
                    <a:cubicBezTo>
                      <a:pt x="864" y="313"/>
                      <a:pt x="863" y="315"/>
                      <a:pt x="865" y="315"/>
                    </a:cubicBezTo>
                    <a:cubicBezTo>
                      <a:pt x="866" y="315"/>
                      <a:pt x="867" y="314"/>
                      <a:pt x="868" y="315"/>
                    </a:cubicBezTo>
                    <a:cubicBezTo>
                      <a:pt x="869" y="316"/>
                      <a:pt x="869" y="317"/>
                      <a:pt x="869" y="318"/>
                    </a:cubicBezTo>
                    <a:cubicBezTo>
                      <a:pt x="870" y="319"/>
                      <a:pt x="871" y="320"/>
                      <a:pt x="872" y="321"/>
                    </a:cubicBezTo>
                    <a:cubicBezTo>
                      <a:pt x="874" y="322"/>
                      <a:pt x="876" y="323"/>
                      <a:pt x="877" y="323"/>
                    </a:cubicBezTo>
                    <a:cubicBezTo>
                      <a:pt x="878" y="324"/>
                      <a:pt x="880" y="325"/>
                      <a:pt x="879" y="327"/>
                    </a:cubicBezTo>
                    <a:cubicBezTo>
                      <a:pt x="879" y="329"/>
                      <a:pt x="879" y="331"/>
                      <a:pt x="878" y="333"/>
                    </a:cubicBezTo>
                    <a:cubicBezTo>
                      <a:pt x="878" y="334"/>
                      <a:pt x="877" y="336"/>
                      <a:pt x="877" y="337"/>
                    </a:cubicBezTo>
                    <a:cubicBezTo>
                      <a:pt x="877" y="338"/>
                      <a:pt x="879" y="339"/>
                      <a:pt x="878" y="340"/>
                    </a:cubicBezTo>
                    <a:cubicBezTo>
                      <a:pt x="878" y="341"/>
                      <a:pt x="877" y="342"/>
                      <a:pt x="877" y="343"/>
                    </a:cubicBezTo>
                    <a:cubicBezTo>
                      <a:pt x="877" y="344"/>
                      <a:pt x="876" y="346"/>
                      <a:pt x="876" y="347"/>
                    </a:cubicBezTo>
                    <a:cubicBezTo>
                      <a:pt x="875" y="347"/>
                      <a:pt x="874" y="348"/>
                      <a:pt x="874" y="349"/>
                    </a:cubicBezTo>
                    <a:cubicBezTo>
                      <a:pt x="874" y="350"/>
                      <a:pt x="876" y="352"/>
                      <a:pt x="874" y="353"/>
                    </a:cubicBezTo>
                    <a:cubicBezTo>
                      <a:pt x="873" y="354"/>
                      <a:pt x="873" y="354"/>
                      <a:pt x="873" y="355"/>
                    </a:cubicBezTo>
                    <a:cubicBezTo>
                      <a:pt x="872" y="356"/>
                      <a:pt x="872" y="357"/>
                      <a:pt x="871" y="357"/>
                    </a:cubicBezTo>
                    <a:cubicBezTo>
                      <a:pt x="870" y="357"/>
                      <a:pt x="869" y="357"/>
                      <a:pt x="868" y="358"/>
                    </a:cubicBezTo>
                    <a:cubicBezTo>
                      <a:pt x="867" y="359"/>
                      <a:pt x="864" y="360"/>
                      <a:pt x="864" y="360"/>
                    </a:cubicBezTo>
                    <a:cubicBezTo>
                      <a:pt x="863" y="361"/>
                      <a:pt x="861" y="362"/>
                      <a:pt x="861" y="363"/>
                    </a:cubicBezTo>
                    <a:cubicBezTo>
                      <a:pt x="861" y="364"/>
                      <a:pt x="860" y="365"/>
                      <a:pt x="860" y="366"/>
                    </a:cubicBezTo>
                    <a:cubicBezTo>
                      <a:pt x="860" y="368"/>
                      <a:pt x="861" y="369"/>
                      <a:pt x="860" y="370"/>
                    </a:cubicBezTo>
                    <a:cubicBezTo>
                      <a:pt x="859" y="371"/>
                      <a:pt x="858" y="372"/>
                      <a:pt x="858" y="373"/>
                    </a:cubicBezTo>
                    <a:cubicBezTo>
                      <a:pt x="858" y="375"/>
                      <a:pt x="858" y="376"/>
                      <a:pt x="858" y="377"/>
                    </a:cubicBezTo>
                    <a:cubicBezTo>
                      <a:pt x="858" y="378"/>
                      <a:pt x="858" y="379"/>
                      <a:pt x="859" y="380"/>
                    </a:cubicBezTo>
                    <a:cubicBezTo>
                      <a:pt x="860" y="381"/>
                      <a:pt x="863" y="382"/>
                      <a:pt x="863" y="383"/>
                    </a:cubicBezTo>
                    <a:cubicBezTo>
                      <a:pt x="864" y="384"/>
                      <a:pt x="865" y="385"/>
                      <a:pt x="866" y="386"/>
                    </a:cubicBezTo>
                    <a:cubicBezTo>
                      <a:pt x="866" y="387"/>
                      <a:pt x="867" y="389"/>
                      <a:pt x="867" y="390"/>
                    </a:cubicBezTo>
                    <a:cubicBezTo>
                      <a:pt x="867" y="390"/>
                      <a:pt x="867" y="392"/>
                      <a:pt x="866" y="392"/>
                    </a:cubicBezTo>
                    <a:cubicBezTo>
                      <a:pt x="865" y="393"/>
                      <a:pt x="863" y="394"/>
                      <a:pt x="862" y="395"/>
                    </a:cubicBezTo>
                    <a:cubicBezTo>
                      <a:pt x="862" y="396"/>
                      <a:pt x="863" y="398"/>
                      <a:pt x="863" y="399"/>
                    </a:cubicBezTo>
                    <a:cubicBezTo>
                      <a:pt x="863" y="400"/>
                      <a:pt x="863" y="401"/>
                      <a:pt x="863" y="402"/>
                    </a:cubicBezTo>
                    <a:cubicBezTo>
                      <a:pt x="863" y="403"/>
                      <a:pt x="863" y="403"/>
                      <a:pt x="862" y="404"/>
                    </a:cubicBezTo>
                    <a:cubicBezTo>
                      <a:pt x="862" y="404"/>
                      <a:pt x="861" y="405"/>
                      <a:pt x="862" y="406"/>
                    </a:cubicBezTo>
                    <a:cubicBezTo>
                      <a:pt x="863" y="407"/>
                      <a:pt x="864" y="408"/>
                      <a:pt x="864" y="410"/>
                    </a:cubicBezTo>
                    <a:cubicBezTo>
                      <a:pt x="863" y="411"/>
                      <a:pt x="864" y="412"/>
                      <a:pt x="864" y="413"/>
                    </a:cubicBezTo>
                    <a:cubicBezTo>
                      <a:pt x="863" y="414"/>
                      <a:pt x="864" y="416"/>
                      <a:pt x="864" y="417"/>
                    </a:cubicBezTo>
                    <a:cubicBezTo>
                      <a:pt x="864" y="418"/>
                      <a:pt x="864" y="420"/>
                      <a:pt x="865" y="420"/>
                    </a:cubicBezTo>
                    <a:cubicBezTo>
                      <a:pt x="866" y="421"/>
                      <a:pt x="867" y="422"/>
                      <a:pt x="867" y="423"/>
                    </a:cubicBezTo>
                    <a:cubicBezTo>
                      <a:pt x="867" y="424"/>
                      <a:pt x="867" y="425"/>
                      <a:pt x="867" y="426"/>
                    </a:cubicBezTo>
                    <a:cubicBezTo>
                      <a:pt x="867" y="427"/>
                      <a:pt x="868" y="429"/>
                      <a:pt x="868" y="430"/>
                    </a:cubicBezTo>
                    <a:cubicBezTo>
                      <a:pt x="868" y="431"/>
                      <a:pt x="869" y="434"/>
                      <a:pt x="869" y="435"/>
                    </a:cubicBezTo>
                    <a:cubicBezTo>
                      <a:pt x="869" y="436"/>
                      <a:pt x="868" y="437"/>
                      <a:pt x="867" y="438"/>
                    </a:cubicBezTo>
                    <a:cubicBezTo>
                      <a:pt x="867" y="439"/>
                      <a:pt x="865" y="441"/>
                      <a:pt x="865" y="442"/>
                    </a:cubicBezTo>
                    <a:cubicBezTo>
                      <a:pt x="865" y="444"/>
                      <a:pt x="865" y="445"/>
                      <a:pt x="865" y="446"/>
                    </a:cubicBezTo>
                    <a:cubicBezTo>
                      <a:pt x="865" y="447"/>
                      <a:pt x="865" y="448"/>
                      <a:pt x="865" y="449"/>
                    </a:cubicBezTo>
                    <a:cubicBezTo>
                      <a:pt x="865" y="450"/>
                      <a:pt x="865" y="451"/>
                      <a:pt x="865" y="452"/>
                    </a:cubicBezTo>
                    <a:cubicBezTo>
                      <a:pt x="864" y="452"/>
                      <a:pt x="865" y="455"/>
                      <a:pt x="865" y="455"/>
                    </a:cubicBezTo>
                    <a:cubicBezTo>
                      <a:pt x="866" y="456"/>
                      <a:pt x="867" y="454"/>
                      <a:pt x="868" y="454"/>
                    </a:cubicBezTo>
                    <a:cubicBezTo>
                      <a:pt x="869" y="454"/>
                      <a:pt x="870" y="455"/>
                      <a:pt x="871" y="456"/>
                    </a:cubicBezTo>
                    <a:cubicBezTo>
                      <a:pt x="871" y="456"/>
                      <a:pt x="873" y="457"/>
                      <a:pt x="872" y="459"/>
                    </a:cubicBezTo>
                    <a:cubicBezTo>
                      <a:pt x="872" y="460"/>
                      <a:pt x="871" y="461"/>
                      <a:pt x="870" y="462"/>
                    </a:cubicBezTo>
                    <a:cubicBezTo>
                      <a:pt x="870" y="462"/>
                      <a:pt x="870" y="463"/>
                      <a:pt x="870" y="464"/>
                    </a:cubicBezTo>
                    <a:cubicBezTo>
                      <a:pt x="870" y="464"/>
                      <a:pt x="871" y="465"/>
                      <a:pt x="872" y="464"/>
                    </a:cubicBezTo>
                    <a:cubicBezTo>
                      <a:pt x="872" y="464"/>
                      <a:pt x="873" y="463"/>
                      <a:pt x="873" y="464"/>
                    </a:cubicBezTo>
                    <a:cubicBezTo>
                      <a:pt x="873" y="465"/>
                      <a:pt x="873" y="466"/>
                      <a:pt x="873" y="467"/>
                    </a:cubicBezTo>
                    <a:cubicBezTo>
                      <a:pt x="874" y="468"/>
                      <a:pt x="874" y="468"/>
                      <a:pt x="875" y="469"/>
                    </a:cubicBezTo>
                    <a:cubicBezTo>
                      <a:pt x="876" y="474"/>
                      <a:pt x="870" y="475"/>
                      <a:pt x="870" y="475"/>
                    </a:cubicBezTo>
                    <a:cubicBezTo>
                      <a:pt x="869" y="475"/>
                      <a:pt x="869" y="476"/>
                      <a:pt x="869" y="477"/>
                    </a:cubicBezTo>
                    <a:cubicBezTo>
                      <a:pt x="869" y="478"/>
                      <a:pt x="869" y="480"/>
                      <a:pt x="868" y="481"/>
                    </a:cubicBezTo>
                    <a:cubicBezTo>
                      <a:pt x="867" y="482"/>
                      <a:pt x="865" y="482"/>
                      <a:pt x="865" y="484"/>
                    </a:cubicBezTo>
                    <a:cubicBezTo>
                      <a:pt x="865" y="486"/>
                      <a:pt x="866" y="486"/>
                      <a:pt x="867" y="487"/>
                    </a:cubicBezTo>
                    <a:cubicBezTo>
                      <a:pt x="868" y="488"/>
                      <a:pt x="870" y="489"/>
                      <a:pt x="871" y="490"/>
                    </a:cubicBezTo>
                    <a:cubicBezTo>
                      <a:pt x="871" y="491"/>
                      <a:pt x="870" y="493"/>
                      <a:pt x="870" y="494"/>
                    </a:cubicBezTo>
                    <a:cubicBezTo>
                      <a:pt x="870" y="495"/>
                      <a:pt x="869" y="496"/>
                      <a:pt x="869" y="498"/>
                    </a:cubicBezTo>
                    <a:cubicBezTo>
                      <a:pt x="869" y="499"/>
                      <a:pt x="871" y="502"/>
                      <a:pt x="870" y="502"/>
                    </a:cubicBezTo>
                    <a:cubicBezTo>
                      <a:pt x="869" y="503"/>
                      <a:pt x="867" y="503"/>
                      <a:pt x="867" y="504"/>
                    </a:cubicBezTo>
                    <a:cubicBezTo>
                      <a:pt x="867" y="505"/>
                      <a:pt x="867" y="505"/>
                      <a:pt x="867" y="506"/>
                    </a:cubicBezTo>
                    <a:cubicBezTo>
                      <a:pt x="868" y="507"/>
                      <a:pt x="868" y="508"/>
                      <a:pt x="868" y="508"/>
                    </a:cubicBezTo>
                    <a:cubicBezTo>
                      <a:pt x="867" y="509"/>
                      <a:pt x="868" y="511"/>
                      <a:pt x="867" y="511"/>
                    </a:cubicBezTo>
                    <a:cubicBezTo>
                      <a:pt x="866" y="511"/>
                      <a:pt x="866" y="509"/>
                      <a:pt x="865" y="509"/>
                    </a:cubicBezTo>
                    <a:cubicBezTo>
                      <a:pt x="864" y="509"/>
                      <a:pt x="862" y="510"/>
                      <a:pt x="862" y="511"/>
                    </a:cubicBezTo>
                    <a:cubicBezTo>
                      <a:pt x="862" y="511"/>
                      <a:pt x="862" y="512"/>
                      <a:pt x="862" y="513"/>
                    </a:cubicBezTo>
                    <a:cubicBezTo>
                      <a:pt x="862" y="513"/>
                      <a:pt x="861" y="513"/>
                      <a:pt x="862" y="514"/>
                    </a:cubicBezTo>
                    <a:cubicBezTo>
                      <a:pt x="862" y="515"/>
                      <a:pt x="862" y="515"/>
                      <a:pt x="862" y="516"/>
                    </a:cubicBezTo>
                    <a:cubicBezTo>
                      <a:pt x="861" y="516"/>
                      <a:pt x="863" y="525"/>
                      <a:pt x="863" y="526"/>
                    </a:cubicBezTo>
                    <a:cubicBezTo>
                      <a:pt x="863" y="528"/>
                      <a:pt x="869" y="528"/>
                      <a:pt x="867" y="531"/>
                    </a:cubicBezTo>
                    <a:cubicBezTo>
                      <a:pt x="863" y="536"/>
                      <a:pt x="867" y="536"/>
                      <a:pt x="863" y="541"/>
                    </a:cubicBezTo>
                    <a:cubicBezTo>
                      <a:pt x="862" y="542"/>
                      <a:pt x="862" y="542"/>
                      <a:pt x="861" y="543"/>
                    </a:cubicBezTo>
                    <a:cubicBezTo>
                      <a:pt x="860" y="544"/>
                      <a:pt x="860" y="545"/>
                      <a:pt x="859" y="546"/>
                    </a:cubicBezTo>
                    <a:cubicBezTo>
                      <a:pt x="855" y="550"/>
                      <a:pt x="857" y="547"/>
                      <a:pt x="855" y="553"/>
                    </a:cubicBezTo>
                    <a:cubicBezTo>
                      <a:pt x="854" y="555"/>
                      <a:pt x="854" y="558"/>
                      <a:pt x="855" y="560"/>
                    </a:cubicBezTo>
                    <a:cubicBezTo>
                      <a:pt x="855" y="561"/>
                      <a:pt x="856" y="566"/>
                      <a:pt x="855" y="566"/>
                    </a:cubicBezTo>
                    <a:cubicBezTo>
                      <a:pt x="855" y="567"/>
                      <a:pt x="856" y="568"/>
                      <a:pt x="856" y="569"/>
                    </a:cubicBezTo>
                    <a:cubicBezTo>
                      <a:pt x="856" y="570"/>
                      <a:pt x="856" y="571"/>
                      <a:pt x="856" y="572"/>
                    </a:cubicBezTo>
                    <a:cubicBezTo>
                      <a:pt x="856" y="573"/>
                      <a:pt x="856" y="574"/>
                      <a:pt x="858" y="575"/>
                    </a:cubicBezTo>
                    <a:cubicBezTo>
                      <a:pt x="859" y="576"/>
                      <a:pt x="859" y="576"/>
                      <a:pt x="860" y="577"/>
                    </a:cubicBezTo>
                    <a:cubicBezTo>
                      <a:pt x="860" y="578"/>
                      <a:pt x="861" y="579"/>
                      <a:pt x="861" y="580"/>
                    </a:cubicBezTo>
                    <a:cubicBezTo>
                      <a:pt x="861" y="581"/>
                      <a:pt x="861" y="583"/>
                      <a:pt x="861" y="583"/>
                    </a:cubicBezTo>
                    <a:cubicBezTo>
                      <a:pt x="862" y="583"/>
                      <a:pt x="863" y="583"/>
                      <a:pt x="862" y="584"/>
                    </a:cubicBezTo>
                    <a:cubicBezTo>
                      <a:pt x="862" y="584"/>
                      <a:pt x="861" y="584"/>
                      <a:pt x="861" y="585"/>
                    </a:cubicBezTo>
                    <a:cubicBezTo>
                      <a:pt x="861" y="586"/>
                      <a:pt x="860" y="587"/>
                      <a:pt x="860" y="587"/>
                    </a:cubicBezTo>
                    <a:cubicBezTo>
                      <a:pt x="859" y="588"/>
                      <a:pt x="859" y="588"/>
                      <a:pt x="859" y="589"/>
                    </a:cubicBezTo>
                    <a:cubicBezTo>
                      <a:pt x="859" y="590"/>
                      <a:pt x="859" y="591"/>
                      <a:pt x="858" y="592"/>
                    </a:cubicBezTo>
                    <a:cubicBezTo>
                      <a:pt x="857" y="593"/>
                      <a:pt x="856" y="594"/>
                      <a:pt x="856" y="594"/>
                    </a:cubicBezTo>
                    <a:cubicBezTo>
                      <a:pt x="856" y="595"/>
                      <a:pt x="856" y="595"/>
                      <a:pt x="856" y="595"/>
                    </a:cubicBezTo>
                    <a:cubicBezTo>
                      <a:pt x="856" y="596"/>
                      <a:pt x="855" y="596"/>
                      <a:pt x="855" y="596"/>
                    </a:cubicBezTo>
                    <a:cubicBezTo>
                      <a:pt x="854" y="597"/>
                      <a:pt x="853" y="596"/>
                      <a:pt x="853" y="596"/>
                    </a:cubicBezTo>
                    <a:cubicBezTo>
                      <a:pt x="852" y="596"/>
                      <a:pt x="851" y="596"/>
                      <a:pt x="850" y="596"/>
                    </a:cubicBezTo>
                    <a:cubicBezTo>
                      <a:pt x="849" y="596"/>
                      <a:pt x="849" y="595"/>
                      <a:pt x="847" y="595"/>
                    </a:cubicBezTo>
                    <a:cubicBezTo>
                      <a:pt x="791" y="595"/>
                      <a:pt x="791" y="595"/>
                      <a:pt x="791" y="595"/>
                    </a:cubicBezTo>
                    <a:cubicBezTo>
                      <a:pt x="791" y="595"/>
                      <a:pt x="790" y="594"/>
                      <a:pt x="790" y="594"/>
                    </a:cubicBezTo>
                    <a:cubicBezTo>
                      <a:pt x="790" y="594"/>
                      <a:pt x="789" y="593"/>
                      <a:pt x="788" y="593"/>
                    </a:cubicBezTo>
                    <a:cubicBezTo>
                      <a:pt x="787" y="593"/>
                      <a:pt x="786" y="594"/>
                      <a:pt x="785" y="593"/>
                    </a:cubicBezTo>
                    <a:cubicBezTo>
                      <a:pt x="785" y="592"/>
                      <a:pt x="784" y="589"/>
                      <a:pt x="783" y="589"/>
                    </a:cubicBezTo>
                    <a:cubicBezTo>
                      <a:pt x="783" y="589"/>
                      <a:pt x="781" y="590"/>
                      <a:pt x="781" y="590"/>
                    </a:cubicBezTo>
                    <a:cubicBezTo>
                      <a:pt x="780" y="590"/>
                      <a:pt x="781" y="591"/>
                      <a:pt x="780" y="591"/>
                    </a:cubicBezTo>
                    <a:cubicBezTo>
                      <a:pt x="780" y="592"/>
                      <a:pt x="780" y="592"/>
                      <a:pt x="779" y="593"/>
                    </a:cubicBezTo>
                    <a:cubicBezTo>
                      <a:pt x="779" y="593"/>
                      <a:pt x="779" y="593"/>
                      <a:pt x="779" y="593"/>
                    </a:cubicBezTo>
                    <a:cubicBezTo>
                      <a:pt x="779" y="593"/>
                      <a:pt x="779" y="594"/>
                      <a:pt x="779" y="595"/>
                    </a:cubicBezTo>
                    <a:cubicBezTo>
                      <a:pt x="779" y="596"/>
                      <a:pt x="778" y="599"/>
                      <a:pt x="778" y="600"/>
                    </a:cubicBezTo>
                    <a:cubicBezTo>
                      <a:pt x="778" y="601"/>
                      <a:pt x="778" y="601"/>
                      <a:pt x="779" y="602"/>
                    </a:cubicBezTo>
                    <a:cubicBezTo>
                      <a:pt x="779" y="602"/>
                      <a:pt x="779" y="603"/>
                      <a:pt x="778" y="603"/>
                    </a:cubicBezTo>
                    <a:cubicBezTo>
                      <a:pt x="778" y="603"/>
                      <a:pt x="776" y="602"/>
                      <a:pt x="775" y="602"/>
                    </a:cubicBezTo>
                    <a:cubicBezTo>
                      <a:pt x="775" y="602"/>
                      <a:pt x="774" y="603"/>
                      <a:pt x="774" y="604"/>
                    </a:cubicBezTo>
                    <a:cubicBezTo>
                      <a:pt x="773" y="604"/>
                      <a:pt x="773" y="604"/>
                      <a:pt x="773" y="604"/>
                    </a:cubicBezTo>
                    <a:cubicBezTo>
                      <a:pt x="772" y="605"/>
                      <a:pt x="772" y="606"/>
                      <a:pt x="772" y="606"/>
                    </a:cubicBezTo>
                    <a:cubicBezTo>
                      <a:pt x="772" y="607"/>
                      <a:pt x="772" y="610"/>
                      <a:pt x="772" y="610"/>
                    </a:cubicBezTo>
                    <a:cubicBezTo>
                      <a:pt x="773" y="610"/>
                      <a:pt x="774" y="610"/>
                      <a:pt x="774" y="610"/>
                    </a:cubicBezTo>
                    <a:cubicBezTo>
                      <a:pt x="774" y="610"/>
                      <a:pt x="775" y="611"/>
                      <a:pt x="775" y="611"/>
                    </a:cubicBezTo>
                    <a:cubicBezTo>
                      <a:pt x="775" y="612"/>
                      <a:pt x="775" y="613"/>
                      <a:pt x="775" y="613"/>
                    </a:cubicBezTo>
                    <a:cubicBezTo>
                      <a:pt x="775" y="613"/>
                      <a:pt x="773" y="617"/>
                      <a:pt x="773" y="617"/>
                    </a:cubicBezTo>
                    <a:cubicBezTo>
                      <a:pt x="773" y="618"/>
                      <a:pt x="773" y="620"/>
                      <a:pt x="772" y="620"/>
                    </a:cubicBezTo>
                    <a:cubicBezTo>
                      <a:pt x="772" y="621"/>
                      <a:pt x="771" y="622"/>
                      <a:pt x="771" y="622"/>
                    </a:cubicBezTo>
                    <a:cubicBezTo>
                      <a:pt x="771" y="622"/>
                      <a:pt x="770" y="623"/>
                      <a:pt x="769" y="624"/>
                    </a:cubicBezTo>
                    <a:cubicBezTo>
                      <a:pt x="769" y="624"/>
                      <a:pt x="768" y="625"/>
                      <a:pt x="767" y="626"/>
                    </a:cubicBezTo>
                    <a:cubicBezTo>
                      <a:pt x="767" y="627"/>
                      <a:pt x="766" y="627"/>
                      <a:pt x="767" y="628"/>
                    </a:cubicBezTo>
                    <a:cubicBezTo>
                      <a:pt x="767" y="628"/>
                      <a:pt x="768" y="629"/>
                      <a:pt x="768" y="630"/>
                    </a:cubicBezTo>
                    <a:cubicBezTo>
                      <a:pt x="767" y="630"/>
                      <a:pt x="766" y="630"/>
                      <a:pt x="765" y="630"/>
                    </a:cubicBezTo>
                    <a:cubicBezTo>
                      <a:pt x="765" y="630"/>
                      <a:pt x="764" y="630"/>
                      <a:pt x="763" y="630"/>
                    </a:cubicBezTo>
                    <a:cubicBezTo>
                      <a:pt x="762" y="630"/>
                      <a:pt x="762" y="629"/>
                      <a:pt x="761" y="630"/>
                    </a:cubicBezTo>
                    <a:cubicBezTo>
                      <a:pt x="761" y="630"/>
                      <a:pt x="760" y="631"/>
                      <a:pt x="760" y="631"/>
                    </a:cubicBezTo>
                    <a:cubicBezTo>
                      <a:pt x="760" y="631"/>
                      <a:pt x="759" y="630"/>
                      <a:pt x="758" y="631"/>
                    </a:cubicBezTo>
                    <a:cubicBezTo>
                      <a:pt x="758" y="631"/>
                      <a:pt x="757" y="633"/>
                      <a:pt x="757" y="633"/>
                    </a:cubicBezTo>
                    <a:cubicBezTo>
                      <a:pt x="756" y="634"/>
                      <a:pt x="757" y="634"/>
                      <a:pt x="757" y="635"/>
                    </a:cubicBezTo>
                    <a:cubicBezTo>
                      <a:pt x="757" y="636"/>
                      <a:pt x="756" y="638"/>
                      <a:pt x="755" y="638"/>
                    </a:cubicBezTo>
                    <a:cubicBezTo>
                      <a:pt x="755" y="638"/>
                      <a:pt x="754" y="637"/>
                      <a:pt x="754" y="638"/>
                    </a:cubicBezTo>
                    <a:cubicBezTo>
                      <a:pt x="754" y="638"/>
                      <a:pt x="752" y="640"/>
                      <a:pt x="751" y="640"/>
                    </a:cubicBezTo>
                    <a:cubicBezTo>
                      <a:pt x="751" y="639"/>
                      <a:pt x="750" y="639"/>
                      <a:pt x="750" y="639"/>
                    </a:cubicBezTo>
                    <a:cubicBezTo>
                      <a:pt x="749" y="640"/>
                      <a:pt x="748" y="638"/>
                      <a:pt x="748" y="638"/>
                    </a:cubicBezTo>
                    <a:cubicBezTo>
                      <a:pt x="748" y="638"/>
                      <a:pt x="747" y="638"/>
                      <a:pt x="747" y="639"/>
                    </a:cubicBezTo>
                    <a:cubicBezTo>
                      <a:pt x="746" y="639"/>
                      <a:pt x="747" y="640"/>
                      <a:pt x="746" y="640"/>
                    </a:cubicBezTo>
                    <a:cubicBezTo>
                      <a:pt x="745" y="640"/>
                      <a:pt x="745" y="641"/>
                      <a:pt x="745" y="641"/>
                    </a:cubicBezTo>
                    <a:cubicBezTo>
                      <a:pt x="745" y="642"/>
                      <a:pt x="746" y="643"/>
                      <a:pt x="746" y="644"/>
                    </a:cubicBezTo>
                    <a:cubicBezTo>
                      <a:pt x="746" y="644"/>
                      <a:pt x="745" y="644"/>
                      <a:pt x="744" y="645"/>
                    </a:cubicBezTo>
                    <a:cubicBezTo>
                      <a:pt x="744" y="645"/>
                      <a:pt x="744" y="646"/>
                      <a:pt x="743" y="646"/>
                    </a:cubicBezTo>
                    <a:cubicBezTo>
                      <a:pt x="743" y="647"/>
                      <a:pt x="742" y="647"/>
                      <a:pt x="742" y="647"/>
                    </a:cubicBezTo>
                    <a:cubicBezTo>
                      <a:pt x="742" y="648"/>
                      <a:pt x="740" y="648"/>
                      <a:pt x="739" y="648"/>
                    </a:cubicBezTo>
                    <a:cubicBezTo>
                      <a:pt x="739" y="649"/>
                      <a:pt x="738" y="650"/>
                      <a:pt x="739" y="652"/>
                    </a:cubicBezTo>
                    <a:cubicBezTo>
                      <a:pt x="740" y="653"/>
                      <a:pt x="740" y="652"/>
                      <a:pt x="741" y="652"/>
                    </a:cubicBezTo>
                    <a:cubicBezTo>
                      <a:pt x="741" y="652"/>
                      <a:pt x="743" y="652"/>
                      <a:pt x="743" y="653"/>
                    </a:cubicBezTo>
                    <a:cubicBezTo>
                      <a:pt x="743" y="654"/>
                      <a:pt x="743" y="655"/>
                      <a:pt x="744" y="655"/>
                    </a:cubicBezTo>
                    <a:cubicBezTo>
                      <a:pt x="745" y="655"/>
                      <a:pt x="746" y="654"/>
                      <a:pt x="746" y="654"/>
                    </a:cubicBezTo>
                    <a:cubicBezTo>
                      <a:pt x="746" y="654"/>
                      <a:pt x="747" y="656"/>
                      <a:pt x="748" y="656"/>
                    </a:cubicBezTo>
                    <a:cubicBezTo>
                      <a:pt x="749" y="656"/>
                      <a:pt x="751" y="659"/>
                      <a:pt x="751" y="660"/>
                    </a:cubicBezTo>
                    <a:cubicBezTo>
                      <a:pt x="782" y="713"/>
                      <a:pt x="782" y="713"/>
                      <a:pt x="782" y="713"/>
                    </a:cubicBezTo>
                    <a:cubicBezTo>
                      <a:pt x="781" y="713"/>
                      <a:pt x="781" y="713"/>
                      <a:pt x="781" y="713"/>
                    </a:cubicBezTo>
                    <a:cubicBezTo>
                      <a:pt x="781" y="713"/>
                      <a:pt x="779" y="713"/>
                      <a:pt x="779" y="714"/>
                    </a:cubicBezTo>
                    <a:cubicBezTo>
                      <a:pt x="779" y="714"/>
                      <a:pt x="779" y="715"/>
                      <a:pt x="779" y="716"/>
                    </a:cubicBezTo>
                    <a:cubicBezTo>
                      <a:pt x="779" y="717"/>
                      <a:pt x="780" y="719"/>
                      <a:pt x="779" y="719"/>
                    </a:cubicBezTo>
                    <a:cubicBezTo>
                      <a:pt x="779" y="720"/>
                      <a:pt x="779" y="720"/>
                      <a:pt x="779" y="721"/>
                    </a:cubicBezTo>
                    <a:cubicBezTo>
                      <a:pt x="779" y="722"/>
                      <a:pt x="780" y="722"/>
                      <a:pt x="781" y="723"/>
                    </a:cubicBezTo>
                    <a:cubicBezTo>
                      <a:pt x="781" y="723"/>
                      <a:pt x="782" y="723"/>
                      <a:pt x="782" y="725"/>
                    </a:cubicBezTo>
                    <a:cubicBezTo>
                      <a:pt x="782" y="726"/>
                      <a:pt x="782" y="727"/>
                      <a:pt x="782" y="728"/>
                    </a:cubicBezTo>
                    <a:cubicBezTo>
                      <a:pt x="782" y="729"/>
                      <a:pt x="782" y="729"/>
                      <a:pt x="782" y="730"/>
                    </a:cubicBezTo>
                    <a:cubicBezTo>
                      <a:pt x="782" y="731"/>
                      <a:pt x="782" y="732"/>
                      <a:pt x="782" y="732"/>
                    </a:cubicBezTo>
                    <a:cubicBezTo>
                      <a:pt x="781" y="733"/>
                      <a:pt x="781" y="734"/>
                      <a:pt x="781" y="734"/>
                    </a:cubicBezTo>
                    <a:cubicBezTo>
                      <a:pt x="782" y="734"/>
                      <a:pt x="782" y="734"/>
                      <a:pt x="782" y="735"/>
                    </a:cubicBezTo>
                    <a:cubicBezTo>
                      <a:pt x="782" y="737"/>
                      <a:pt x="782" y="738"/>
                      <a:pt x="782" y="738"/>
                    </a:cubicBezTo>
                    <a:cubicBezTo>
                      <a:pt x="783" y="738"/>
                      <a:pt x="783" y="738"/>
                      <a:pt x="783" y="739"/>
                    </a:cubicBezTo>
                    <a:cubicBezTo>
                      <a:pt x="783" y="739"/>
                      <a:pt x="784" y="739"/>
                      <a:pt x="784" y="739"/>
                    </a:cubicBezTo>
                    <a:cubicBezTo>
                      <a:pt x="784" y="740"/>
                      <a:pt x="785" y="740"/>
                      <a:pt x="785" y="740"/>
                    </a:cubicBezTo>
                    <a:cubicBezTo>
                      <a:pt x="785" y="741"/>
                      <a:pt x="784" y="742"/>
                      <a:pt x="784" y="742"/>
                    </a:cubicBezTo>
                    <a:cubicBezTo>
                      <a:pt x="785" y="743"/>
                      <a:pt x="785" y="744"/>
                      <a:pt x="785" y="744"/>
                    </a:cubicBezTo>
                    <a:cubicBezTo>
                      <a:pt x="785" y="745"/>
                      <a:pt x="786" y="746"/>
                      <a:pt x="786" y="746"/>
                    </a:cubicBezTo>
                    <a:cubicBezTo>
                      <a:pt x="787" y="747"/>
                      <a:pt x="787" y="747"/>
                      <a:pt x="787" y="748"/>
                    </a:cubicBezTo>
                    <a:cubicBezTo>
                      <a:pt x="787" y="748"/>
                      <a:pt x="787" y="749"/>
                      <a:pt x="787" y="749"/>
                    </a:cubicBezTo>
                    <a:cubicBezTo>
                      <a:pt x="787" y="750"/>
                      <a:pt x="787" y="751"/>
                      <a:pt x="787" y="751"/>
                    </a:cubicBezTo>
                    <a:cubicBezTo>
                      <a:pt x="787" y="752"/>
                      <a:pt x="787" y="753"/>
                      <a:pt x="788" y="753"/>
                    </a:cubicBezTo>
                    <a:cubicBezTo>
                      <a:pt x="788" y="753"/>
                      <a:pt x="789" y="752"/>
                      <a:pt x="789" y="753"/>
                    </a:cubicBezTo>
                    <a:cubicBezTo>
                      <a:pt x="790" y="754"/>
                      <a:pt x="790" y="754"/>
                      <a:pt x="789" y="754"/>
                    </a:cubicBezTo>
                    <a:cubicBezTo>
                      <a:pt x="789" y="755"/>
                      <a:pt x="788" y="754"/>
                      <a:pt x="788" y="754"/>
                    </a:cubicBezTo>
                    <a:cubicBezTo>
                      <a:pt x="787" y="755"/>
                      <a:pt x="787" y="755"/>
                      <a:pt x="788" y="755"/>
                    </a:cubicBezTo>
                    <a:cubicBezTo>
                      <a:pt x="788" y="756"/>
                      <a:pt x="789" y="756"/>
                      <a:pt x="788" y="757"/>
                    </a:cubicBezTo>
                    <a:cubicBezTo>
                      <a:pt x="787" y="757"/>
                      <a:pt x="787" y="757"/>
                      <a:pt x="788" y="758"/>
                    </a:cubicBezTo>
                    <a:cubicBezTo>
                      <a:pt x="788" y="758"/>
                      <a:pt x="789" y="759"/>
                      <a:pt x="789" y="759"/>
                    </a:cubicBezTo>
                    <a:cubicBezTo>
                      <a:pt x="789" y="759"/>
                      <a:pt x="789" y="760"/>
                      <a:pt x="789" y="760"/>
                    </a:cubicBezTo>
                    <a:cubicBezTo>
                      <a:pt x="790" y="760"/>
                      <a:pt x="791" y="761"/>
                      <a:pt x="791" y="761"/>
                    </a:cubicBezTo>
                    <a:cubicBezTo>
                      <a:pt x="792" y="761"/>
                      <a:pt x="794" y="761"/>
                      <a:pt x="794" y="761"/>
                    </a:cubicBezTo>
                    <a:cubicBezTo>
                      <a:pt x="797" y="761"/>
                      <a:pt x="796" y="762"/>
                      <a:pt x="796" y="763"/>
                    </a:cubicBezTo>
                    <a:close/>
                  </a:path>
                </a:pathLst>
              </a:custGeom>
              <a:grpFill/>
              <a:ln w="6350">
                <a:noFill/>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GB" sz="1600" b="0" i="0" u="none" strike="noStrike" kern="0" cap="none" spc="0" normalizeH="0" baseline="0" noProof="0">
                  <a:ln>
                    <a:noFill/>
                  </a:ln>
                  <a:solidFill>
                    <a:srgbClr val="5C5C5C"/>
                  </a:solidFill>
                  <a:effectLst/>
                  <a:uLnTx/>
                  <a:uFillTx/>
                  <a:cs typeface="+mn-ea"/>
                  <a:sym typeface="+mn-lt"/>
                </a:endParaRPr>
              </a:p>
            </p:txBody>
          </p:sp>
          <p:sp>
            <p:nvSpPr>
              <p:cNvPr id="77" name="任意多边形 75">
                <a:extLst>
                  <a:ext uri="{FF2B5EF4-FFF2-40B4-BE49-F238E27FC236}">
                    <a16:creationId xmlns:a16="http://schemas.microsoft.com/office/drawing/2014/main" id="{DF2E0407-D520-16C0-6543-16D9DD94EA2B}"/>
                  </a:ext>
                </a:extLst>
              </p:cNvPr>
              <p:cNvSpPr/>
              <p:nvPr/>
            </p:nvSpPr>
            <p:spPr bwMode="auto">
              <a:xfrm>
                <a:off x="1917633" y="1889463"/>
                <a:ext cx="1563214" cy="1361384"/>
              </a:xfrm>
              <a:custGeom>
                <a:avLst/>
                <a:gdLst>
                  <a:gd name="T0" fmla="*/ 1428 w 1738"/>
                  <a:gd name="T1" fmla="*/ 72 h 1514"/>
                  <a:gd name="T2" fmla="*/ 1501 w 1738"/>
                  <a:gd name="T3" fmla="*/ 82 h 1514"/>
                  <a:gd name="T4" fmla="*/ 1537 w 1738"/>
                  <a:gd name="T5" fmla="*/ 157 h 1514"/>
                  <a:gd name="T6" fmla="*/ 1627 w 1738"/>
                  <a:gd name="T7" fmla="*/ 138 h 1514"/>
                  <a:gd name="T8" fmla="*/ 1708 w 1738"/>
                  <a:gd name="T9" fmla="*/ 141 h 1514"/>
                  <a:gd name="T10" fmla="*/ 1701 w 1738"/>
                  <a:gd name="T11" fmla="*/ 219 h 1514"/>
                  <a:gd name="T12" fmla="*/ 1707 w 1738"/>
                  <a:gd name="T13" fmla="*/ 297 h 1514"/>
                  <a:gd name="T14" fmla="*/ 1685 w 1738"/>
                  <a:gd name="T15" fmla="*/ 391 h 1514"/>
                  <a:gd name="T16" fmla="*/ 1602 w 1738"/>
                  <a:gd name="T17" fmla="*/ 484 h 1514"/>
                  <a:gd name="T18" fmla="*/ 1646 w 1738"/>
                  <a:gd name="T19" fmla="*/ 552 h 1514"/>
                  <a:gd name="T20" fmla="*/ 1637 w 1738"/>
                  <a:gd name="T21" fmla="*/ 576 h 1514"/>
                  <a:gd name="T22" fmla="*/ 1604 w 1738"/>
                  <a:gd name="T23" fmla="*/ 652 h 1514"/>
                  <a:gd name="T24" fmla="*/ 1575 w 1738"/>
                  <a:gd name="T25" fmla="*/ 672 h 1514"/>
                  <a:gd name="T26" fmla="*/ 1610 w 1738"/>
                  <a:gd name="T27" fmla="*/ 753 h 1514"/>
                  <a:gd name="T28" fmla="*/ 1705 w 1738"/>
                  <a:gd name="T29" fmla="*/ 804 h 1514"/>
                  <a:gd name="T30" fmla="*/ 1737 w 1738"/>
                  <a:gd name="T31" fmla="*/ 864 h 1514"/>
                  <a:gd name="T32" fmla="*/ 1672 w 1738"/>
                  <a:gd name="T33" fmla="*/ 916 h 1514"/>
                  <a:gd name="T34" fmla="*/ 1602 w 1738"/>
                  <a:gd name="T35" fmla="*/ 963 h 1514"/>
                  <a:gd name="T36" fmla="*/ 1540 w 1738"/>
                  <a:gd name="T37" fmla="*/ 1027 h 1514"/>
                  <a:gd name="T38" fmla="*/ 1467 w 1738"/>
                  <a:gd name="T39" fmla="*/ 1005 h 1514"/>
                  <a:gd name="T40" fmla="*/ 1481 w 1738"/>
                  <a:gd name="T41" fmla="*/ 1088 h 1514"/>
                  <a:gd name="T42" fmla="*/ 1413 w 1738"/>
                  <a:gd name="T43" fmla="*/ 1076 h 1514"/>
                  <a:gd name="T44" fmla="*/ 1384 w 1738"/>
                  <a:gd name="T45" fmla="*/ 1012 h 1514"/>
                  <a:gd name="T46" fmla="*/ 1311 w 1738"/>
                  <a:gd name="T47" fmla="*/ 1026 h 1514"/>
                  <a:gd name="T48" fmla="*/ 1262 w 1738"/>
                  <a:gd name="T49" fmla="*/ 1078 h 1514"/>
                  <a:gd name="T50" fmla="*/ 1184 w 1738"/>
                  <a:gd name="T51" fmla="*/ 1092 h 1514"/>
                  <a:gd name="T52" fmla="*/ 1138 w 1738"/>
                  <a:gd name="T53" fmla="*/ 1089 h 1514"/>
                  <a:gd name="T54" fmla="*/ 1121 w 1738"/>
                  <a:gd name="T55" fmla="*/ 1157 h 1514"/>
                  <a:gd name="T56" fmla="*/ 1056 w 1738"/>
                  <a:gd name="T57" fmla="*/ 1242 h 1514"/>
                  <a:gd name="T58" fmla="*/ 965 w 1738"/>
                  <a:gd name="T59" fmla="*/ 1298 h 1514"/>
                  <a:gd name="T60" fmla="*/ 933 w 1738"/>
                  <a:gd name="T61" fmla="*/ 1311 h 1514"/>
                  <a:gd name="T62" fmla="*/ 877 w 1738"/>
                  <a:gd name="T63" fmla="*/ 1321 h 1514"/>
                  <a:gd name="T64" fmla="*/ 845 w 1738"/>
                  <a:gd name="T65" fmla="*/ 1364 h 1514"/>
                  <a:gd name="T66" fmla="*/ 802 w 1738"/>
                  <a:gd name="T67" fmla="*/ 1442 h 1514"/>
                  <a:gd name="T68" fmla="*/ 774 w 1738"/>
                  <a:gd name="T69" fmla="*/ 1486 h 1514"/>
                  <a:gd name="T70" fmla="*/ 693 w 1738"/>
                  <a:gd name="T71" fmla="*/ 1464 h 1514"/>
                  <a:gd name="T72" fmla="*/ 644 w 1738"/>
                  <a:gd name="T73" fmla="*/ 1338 h 1514"/>
                  <a:gd name="T74" fmla="*/ 583 w 1738"/>
                  <a:gd name="T75" fmla="*/ 1394 h 1514"/>
                  <a:gd name="T76" fmla="*/ 517 w 1738"/>
                  <a:gd name="T77" fmla="*/ 1499 h 1514"/>
                  <a:gd name="T78" fmla="*/ 462 w 1738"/>
                  <a:gd name="T79" fmla="*/ 1357 h 1514"/>
                  <a:gd name="T80" fmla="*/ 264 w 1738"/>
                  <a:gd name="T81" fmla="*/ 1387 h 1514"/>
                  <a:gd name="T82" fmla="*/ 175 w 1738"/>
                  <a:gd name="T83" fmla="*/ 1294 h 1514"/>
                  <a:gd name="T84" fmla="*/ 118 w 1738"/>
                  <a:gd name="T85" fmla="*/ 1205 h 1514"/>
                  <a:gd name="T86" fmla="*/ 113 w 1738"/>
                  <a:gd name="T87" fmla="*/ 1034 h 1514"/>
                  <a:gd name="T88" fmla="*/ 559 w 1738"/>
                  <a:gd name="T89" fmla="*/ 1111 h 1514"/>
                  <a:gd name="T90" fmla="*/ 819 w 1738"/>
                  <a:gd name="T91" fmla="*/ 1053 h 1514"/>
                  <a:gd name="T92" fmla="*/ 974 w 1738"/>
                  <a:gd name="T93" fmla="*/ 924 h 1514"/>
                  <a:gd name="T94" fmla="*/ 974 w 1738"/>
                  <a:gd name="T95" fmla="*/ 808 h 1514"/>
                  <a:gd name="T96" fmla="*/ 1106 w 1738"/>
                  <a:gd name="T97" fmla="*/ 800 h 1514"/>
                  <a:gd name="T98" fmla="*/ 1229 w 1738"/>
                  <a:gd name="T99" fmla="*/ 719 h 1514"/>
                  <a:gd name="T100" fmla="*/ 1291 w 1738"/>
                  <a:gd name="T101" fmla="*/ 648 h 1514"/>
                  <a:gd name="T102" fmla="*/ 1338 w 1738"/>
                  <a:gd name="T103" fmla="*/ 621 h 1514"/>
                  <a:gd name="T104" fmla="*/ 1393 w 1738"/>
                  <a:gd name="T105" fmla="*/ 616 h 1514"/>
                  <a:gd name="T106" fmla="*/ 1439 w 1738"/>
                  <a:gd name="T107" fmla="*/ 607 h 1514"/>
                  <a:gd name="T108" fmla="*/ 1411 w 1738"/>
                  <a:gd name="T109" fmla="*/ 555 h 1514"/>
                  <a:gd name="T110" fmla="*/ 1335 w 1738"/>
                  <a:gd name="T111" fmla="*/ 503 h 1514"/>
                  <a:gd name="T112" fmla="*/ 1282 w 1738"/>
                  <a:gd name="T113" fmla="*/ 531 h 1514"/>
                  <a:gd name="T114" fmla="*/ 1279 w 1738"/>
                  <a:gd name="T115" fmla="*/ 365 h 1514"/>
                  <a:gd name="T116" fmla="*/ 1350 w 1738"/>
                  <a:gd name="T117" fmla="*/ 310 h 1514"/>
                  <a:gd name="T118" fmla="*/ 1353 w 1738"/>
                  <a:gd name="T119" fmla="*/ 253 h 1514"/>
                  <a:gd name="T120" fmla="*/ 1372 w 1738"/>
                  <a:gd name="T121" fmla="*/ 169 h 1514"/>
                  <a:gd name="T122" fmla="*/ 1392 w 1738"/>
                  <a:gd name="T123" fmla="*/ 86 h 1514"/>
                  <a:gd name="T124" fmla="*/ 1381 w 1738"/>
                  <a:gd name="T125" fmla="*/ 23 h 15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738" h="1514">
                    <a:moveTo>
                      <a:pt x="1420" y="0"/>
                    </a:moveTo>
                    <a:cubicBezTo>
                      <a:pt x="1420" y="0"/>
                      <a:pt x="1420" y="0"/>
                      <a:pt x="1420" y="0"/>
                    </a:cubicBezTo>
                    <a:cubicBezTo>
                      <a:pt x="1420" y="0"/>
                      <a:pt x="1422" y="1"/>
                      <a:pt x="1423" y="1"/>
                    </a:cubicBezTo>
                    <a:cubicBezTo>
                      <a:pt x="1424" y="2"/>
                      <a:pt x="1425" y="3"/>
                      <a:pt x="1426" y="3"/>
                    </a:cubicBezTo>
                    <a:cubicBezTo>
                      <a:pt x="1427" y="4"/>
                      <a:pt x="1427" y="5"/>
                      <a:pt x="1428" y="5"/>
                    </a:cubicBezTo>
                    <a:cubicBezTo>
                      <a:pt x="1430" y="5"/>
                      <a:pt x="1430" y="4"/>
                      <a:pt x="1431" y="6"/>
                    </a:cubicBezTo>
                    <a:cubicBezTo>
                      <a:pt x="1432" y="7"/>
                      <a:pt x="1432" y="9"/>
                      <a:pt x="1432" y="9"/>
                    </a:cubicBezTo>
                    <a:cubicBezTo>
                      <a:pt x="1432" y="10"/>
                      <a:pt x="1431" y="11"/>
                      <a:pt x="1432" y="12"/>
                    </a:cubicBezTo>
                    <a:cubicBezTo>
                      <a:pt x="1432" y="13"/>
                      <a:pt x="1435" y="14"/>
                      <a:pt x="1436" y="14"/>
                    </a:cubicBezTo>
                    <a:cubicBezTo>
                      <a:pt x="1437" y="14"/>
                      <a:pt x="1437" y="14"/>
                      <a:pt x="1438" y="15"/>
                    </a:cubicBezTo>
                    <a:cubicBezTo>
                      <a:pt x="1439" y="15"/>
                      <a:pt x="1440" y="16"/>
                      <a:pt x="1440" y="17"/>
                    </a:cubicBezTo>
                    <a:cubicBezTo>
                      <a:pt x="1440" y="18"/>
                      <a:pt x="1439" y="18"/>
                      <a:pt x="1440" y="19"/>
                    </a:cubicBezTo>
                    <a:cubicBezTo>
                      <a:pt x="1441" y="19"/>
                      <a:pt x="1443" y="20"/>
                      <a:pt x="1442" y="21"/>
                    </a:cubicBezTo>
                    <a:cubicBezTo>
                      <a:pt x="1441" y="22"/>
                      <a:pt x="1442" y="24"/>
                      <a:pt x="1441" y="25"/>
                    </a:cubicBezTo>
                    <a:cubicBezTo>
                      <a:pt x="1441" y="25"/>
                      <a:pt x="1438" y="27"/>
                      <a:pt x="1438" y="28"/>
                    </a:cubicBezTo>
                    <a:cubicBezTo>
                      <a:pt x="1438" y="28"/>
                      <a:pt x="1437" y="31"/>
                      <a:pt x="1437" y="32"/>
                    </a:cubicBezTo>
                    <a:cubicBezTo>
                      <a:pt x="1437" y="34"/>
                      <a:pt x="1437" y="35"/>
                      <a:pt x="1436" y="36"/>
                    </a:cubicBezTo>
                    <a:cubicBezTo>
                      <a:pt x="1435" y="37"/>
                      <a:pt x="1434" y="38"/>
                      <a:pt x="1434" y="38"/>
                    </a:cubicBezTo>
                    <a:cubicBezTo>
                      <a:pt x="1434" y="39"/>
                      <a:pt x="1435" y="40"/>
                      <a:pt x="1435" y="41"/>
                    </a:cubicBezTo>
                    <a:cubicBezTo>
                      <a:pt x="1436" y="41"/>
                      <a:pt x="1435" y="42"/>
                      <a:pt x="1435" y="43"/>
                    </a:cubicBezTo>
                    <a:cubicBezTo>
                      <a:pt x="1434" y="44"/>
                      <a:pt x="1432" y="47"/>
                      <a:pt x="1431" y="48"/>
                    </a:cubicBezTo>
                    <a:cubicBezTo>
                      <a:pt x="1431" y="48"/>
                      <a:pt x="1431" y="49"/>
                      <a:pt x="1431" y="49"/>
                    </a:cubicBezTo>
                    <a:cubicBezTo>
                      <a:pt x="1430" y="49"/>
                      <a:pt x="1429" y="50"/>
                      <a:pt x="1429" y="51"/>
                    </a:cubicBezTo>
                    <a:cubicBezTo>
                      <a:pt x="1429" y="52"/>
                      <a:pt x="1429" y="53"/>
                      <a:pt x="1428" y="55"/>
                    </a:cubicBezTo>
                    <a:cubicBezTo>
                      <a:pt x="1427" y="56"/>
                      <a:pt x="1426" y="58"/>
                      <a:pt x="1424" y="59"/>
                    </a:cubicBezTo>
                    <a:cubicBezTo>
                      <a:pt x="1423" y="59"/>
                      <a:pt x="1422" y="60"/>
                      <a:pt x="1422" y="61"/>
                    </a:cubicBezTo>
                    <a:cubicBezTo>
                      <a:pt x="1422" y="62"/>
                      <a:pt x="1421" y="63"/>
                      <a:pt x="1421" y="63"/>
                    </a:cubicBezTo>
                    <a:cubicBezTo>
                      <a:pt x="1420" y="64"/>
                      <a:pt x="1419" y="66"/>
                      <a:pt x="1418" y="66"/>
                    </a:cubicBezTo>
                    <a:cubicBezTo>
                      <a:pt x="1418" y="67"/>
                      <a:pt x="1417" y="68"/>
                      <a:pt x="1417" y="69"/>
                    </a:cubicBezTo>
                    <a:cubicBezTo>
                      <a:pt x="1418" y="69"/>
                      <a:pt x="1419" y="70"/>
                      <a:pt x="1420" y="69"/>
                    </a:cubicBezTo>
                    <a:cubicBezTo>
                      <a:pt x="1421" y="69"/>
                      <a:pt x="1421" y="68"/>
                      <a:pt x="1422" y="68"/>
                    </a:cubicBezTo>
                    <a:cubicBezTo>
                      <a:pt x="1423" y="68"/>
                      <a:pt x="1425" y="69"/>
                      <a:pt x="1425" y="69"/>
                    </a:cubicBezTo>
                    <a:cubicBezTo>
                      <a:pt x="1425" y="70"/>
                      <a:pt x="1427" y="72"/>
                      <a:pt x="1428" y="72"/>
                    </a:cubicBezTo>
                    <a:cubicBezTo>
                      <a:pt x="1429" y="72"/>
                      <a:pt x="1430" y="72"/>
                      <a:pt x="1430" y="73"/>
                    </a:cubicBezTo>
                    <a:cubicBezTo>
                      <a:pt x="1430" y="74"/>
                      <a:pt x="1431" y="75"/>
                      <a:pt x="1432" y="75"/>
                    </a:cubicBezTo>
                    <a:cubicBezTo>
                      <a:pt x="1433" y="75"/>
                      <a:pt x="1435" y="75"/>
                      <a:pt x="1436" y="75"/>
                    </a:cubicBezTo>
                    <a:cubicBezTo>
                      <a:pt x="1437" y="75"/>
                      <a:pt x="1437" y="78"/>
                      <a:pt x="1438" y="77"/>
                    </a:cubicBezTo>
                    <a:cubicBezTo>
                      <a:pt x="1439" y="76"/>
                      <a:pt x="1440" y="76"/>
                      <a:pt x="1441" y="77"/>
                    </a:cubicBezTo>
                    <a:cubicBezTo>
                      <a:pt x="1441" y="77"/>
                      <a:pt x="1442" y="77"/>
                      <a:pt x="1443" y="77"/>
                    </a:cubicBezTo>
                    <a:cubicBezTo>
                      <a:pt x="1445" y="77"/>
                      <a:pt x="1445" y="77"/>
                      <a:pt x="1446" y="78"/>
                    </a:cubicBezTo>
                    <a:cubicBezTo>
                      <a:pt x="1447" y="79"/>
                      <a:pt x="1446" y="81"/>
                      <a:pt x="1447" y="82"/>
                    </a:cubicBezTo>
                    <a:cubicBezTo>
                      <a:pt x="1447" y="82"/>
                      <a:pt x="1449" y="83"/>
                      <a:pt x="1450" y="85"/>
                    </a:cubicBezTo>
                    <a:cubicBezTo>
                      <a:pt x="1450" y="86"/>
                      <a:pt x="1451" y="88"/>
                      <a:pt x="1452" y="88"/>
                    </a:cubicBezTo>
                    <a:cubicBezTo>
                      <a:pt x="1452" y="88"/>
                      <a:pt x="1455" y="88"/>
                      <a:pt x="1456" y="88"/>
                    </a:cubicBezTo>
                    <a:cubicBezTo>
                      <a:pt x="1457" y="89"/>
                      <a:pt x="1459" y="89"/>
                      <a:pt x="1460" y="89"/>
                    </a:cubicBezTo>
                    <a:cubicBezTo>
                      <a:pt x="1461" y="89"/>
                      <a:pt x="1463" y="88"/>
                      <a:pt x="1463" y="87"/>
                    </a:cubicBezTo>
                    <a:cubicBezTo>
                      <a:pt x="1464" y="86"/>
                      <a:pt x="1463" y="85"/>
                      <a:pt x="1464" y="84"/>
                    </a:cubicBezTo>
                    <a:cubicBezTo>
                      <a:pt x="1465" y="83"/>
                      <a:pt x="1467" y="78"/>
                      <a:pt x="1467" y="77"/>
                    </a:cubicBezTo>
                    <a:cubicBezTo>
                      <a:pt x="1467" y="77"/>
                      <a:pt x="1467" y="75"/>
                      <a:pt x="1467" y="75"/>
                    </a:cubicBezTo>
                    <a:cubicBezTo>
                      <a:pt x="1469" y="74"/>
                      <a:pt x="1469" y="74"/>
                      <a:pt x="1469" y="74"/>
                    </a:cubicBezTo>
                    <a:cubicBezTo>
                      <a:pt x="1469" y="74"/>
                      <a:pt x="1468" y="72"/>
                      <a:pt x="1469" y="72"/>
                    </a:cubicBezTo>
                    <a:cubicBezTo>
                      <a:pt x="1469" y="72"/>
                      <a:pt x="1470" y="70"/>
                      <a:pt x="1470" y="69"/>
                    </a:cubicBezTo>
                    <a:cubicBezTo>
                      <a:pt x="1470" y="67"/>
                      <a:pt x="1470" y="65"/>
                      <a:pt x="1471" y="65"/>
                    </a:cubicBezTo>
                    <a:cubicBezTo>
                      <a:pt x="1471" y="65"/>
                      <a:pt x="1472" y="66"/>
                      <a:pt x="1472" y="67"/>
                    </a:cubicBezTo>
                    <a:cubicBezTo>
                      <a:pt x="1473" y="68"/>
                      <a:pt x="1474" y="68"/>
                      <a:pt x="1475" y="68"/>
                    </a:cubicBezTo>
                    <a:cubicBezTo>
                      <a:pt x="1477" y="68"/>
                      <a:pt x="1477" y="68"/>
                      <a:pt x="1478" y="68"/>
                    </a:cubicBezTo>
                    <a:cubicBezTo>
                      <a:pt x="1479" y="67"/>
                      <a:pt x="1480" y="67"/>
                      <a:pt x="1480" y="67"/>
                    </a:cubicBezTo>
                    <a:cubicBezTo>
                      <a:pt x="1481" y="68"/>
                      <a:pt x="1481" y="70"/>
                      <a:pt x="1482" y="71"/>
                    </a:cubicBezTo>
                    <a:cubicBezTo>
                      <a:pt x="1483" y="72"/>
                      <a:pt x="1484" y="72"/>
                      <a:pt x="1485" y="73"/>
                    </a:cubicBezTo>
                    <a:cubicBezTo>
                      <a:pt x="1486" y="74"/>
                      <a:pt x="1487" y="75"/>
                      <a:pt x="1488" y="74"/>
                    </a:cubicBezTo>
                    <a:cubicBezTo>
                      <a:pt x="1488" y="74"/>
                      <a:pt x="1488" y="72"/>
                      <a:pt x="1489" y="73"/>
                    </a:cubicBezTo>
                    <a:cubicBezTo>
                      <a:pt x="1490" y="74"/>
                      <a:pt x="1492" y="76"/>
                      <a:pt x="1492" y="77"/>
                    </a:cubicBezTo>
                    <a:cubicBezTo>
                      <a:pt x="1492" y="77"/>
                      <a:pt x="1492" y="79"/>
                      <a:pt x="1492" y="80"/>
                    </a:cubicBezTo>
                    <a:cubicBezTo>
                      <a:pt x="1492" y="81"/>
                      <a:pt x="1494" y="81"/>
                      <a:pt x="1495" y="81"/>
                    </a:cubicBezTo>
                    <a:cubicBezTo>
                      <a:pt x="1496" y="81"/>
                      <a:pt x="1498" y="81"/>
                      <a:pt x="1498" y="82"/>
                    </a:cubicBezTo>
                    <a:cubicBezTo>
                      <a:pt x="1499" y="82"/>
                      <a:pt x="1500" y="82"/>
                      <a:pt x="1501" y="82"/>
                    </a:cubicBezTo>
                    <a:cubicBezTo>
                      <a:pt x="1502" y="81"/>
                      <a:pt x="1502" y="80"/>
                      <a:pt x="1503" y="80"/>
                    </a:cubicBezTo>
                    <a:cubicBezTo>
                      <a:pt x="1504" y="80"/>
                      <a:pt x="1505" y="80"/>
                      <a:pt x="1505" y="81"/>
                    </a:cubicBezTo>
                    <a:cubicBezTo>
                      <a:pt x="1505" y="82"/>
                      <a:pt x="1506" y="82"/>
                      <a:pt x="1506" y="82"/>
                    </a:cubicBezTo>
                    <a:cubicBezTo>
                      <a:pt x="1507" y="81"/>
                      <a:pt x="1508" y="81"/>
                      <a:pt x="1509" y="81"/>
                    </a:cubicBezTo>
                    <a:cubicBezTo>
                      <a:pt x="1510" y="81"/>
                      <a:pt x="1511" y="81"/>
                      <a:pt x="1511" y="82"/>
                    </a:cubicBezTo>
                    <a:cubicBezTo>
                      <a:pt x="1511" y="82"/>
                      <a:pt x="1508" y="83"/>
                      <a:pt x="1509" y="84"/>
                    </a:cubicBezTo>
                    <a:cubicBezTo>
                      <a:pt x="1510" y="84"/>
                      <a:pt x="1511" y="85"/>
                      <a:pt x="1511" y="87"/>
                    </a:cubicBezTo>
                    <a:cubicBezTo>
                      <a:pt x="1511" y="88"/>
                      <a:pt x="1510" y="88"/>
                      <a:pt x="1510" y="89"/>
                    </a:cubicBezTo>
                    <a:cubicBezTo>
                      <a:pt x="1510" y="90"/>
                      <a:pt x="1510" y="91"/>
                      <a:pt x="1509" y="91"/>
                    </a:cubicBezTo>
                    <a:cubicBezTo>
                      <a:pt x="1508" y="91"/>
                      <a:pt x="1508" y="92"/>
                      <a:pt x="1507" y="92"/>
                    </a:cubicBezTo>
                    <a:cubicBezTo>
                      <a:pt x="1506" y="93"/>
                      <a:pt x="1504" y="93"/>
                      <a:pt x="1505" y="94"/>
                    </a:cubicBezTo>
                    <a:cubicBezTo>
                      <a:pt x="1505" y="95"/>
                      <a:pt x="1506" y="97"/>
                      <a:pt x="1505" y="98"/>
                    </a:cubicBezTo>
                    <a:cubicBezTo>
                      <a:pt x="1505" y="99"/>
                      <a:pt x="1507" y="100"/>
                      <a:pt x="1507" y="102"/>
                    </a:cubicBezTo>
                    <a:cubicBezTo>
                      <a:pt x="1508" y="104"/>
                      <a:pt x="1509" y="107"/>
                      <a:pt x="1510" y="107"/>
                    </a:cubicBezTo>
                    <a:cubicBezTo>
                      <a:pt x="1510" y="107"/>
                      <a:pt x="1512" y="106"/>
                      <a:pt x="1512" y="108"/>
                    </a:cubicBezTo>
                    <a:cubicBezTo>
                      <a:pt x="1513" y="110"/>
                      <a:pt x="1513" y="111"/>
                      <a:pt x="1513" y="113"/>
                    </a:cubicBezTo>
                    <a:cubicBezTo>
                      <a:pt x="1512" y="114"/>
                      <a:pt x="1513" y="114"/>
                      <a:pt x="1514" y="115"/>
                    </a:cubicBezTo>
                    <a:cubicBezTo>
                      <a:pt x="1514" y="116"/>
                      <a:pt x="1515" y="118"/>
                      <a:pt x="1516" y="119"/>
                    </a:cubicBezTo>
                    <a:cubicBezTo>
                      <a:pt x="1517" y="120"/>
                      <a:pt x="1519" y="123"/>
                      <a:pt x="1519" y="124"/>
                    </a:cubicBezTo>
                    <a:cubicBezTo>
                      <a:pt x="1518" y="126"/>
                      <a:pt x="1518" y="127"/>
                      <a:pt x="1519" y="127"/>
                    </a:cubicBezTo>
                    <a:cubicBezTo>
                      <a:pt x="1520" y="128"/>
                      <a:pt x="1521" y="130"/>
                      <a:pt x="1522" y="132"/>
                    </a:cubicBezTo>
                    <a:cubicBezTo>
                      <a:pt x="1524" y="133"/>
                      <a:pt x="1524" y="135"/>
                      <a:pt x="1525" y="136"/>
                    </a:cubicBezTo>
                    <a:cubicBezTo>
                      <a:pt x="1526" y="136"/>
                      <a:pt x="1527" y="137"/>
                      <a:pt x="1527" y="138"/>
                    </a:cubicBezTo>
                    <a:cubicBezTo>
                      <a:pt x="1526" y="139"/>
                      <a:pt x="1525" y="139"/>
                      <a:pt x="1526" y="140"/>
                    </a:cubicBezTo>
                    <a:cubicBezTo>
                      <a:pt x="1528" y="141"/>
                      <a:pt x="1529" y="141"/>
                      <a:pt x="1530" y="142"/>
                    </a:cubicBezTo>
                    <a:cubicBezTo>
                      <a:pt x="1530" y="143"/>
                      <a:pt x="1529" y="143"/>
                      <a:pt x="1529" y="144"/>
                    </a:cubicBezTo>
                    <a:cubicBezTo>
                      <a:pt x="1528" y="145"/>
                      <a:pt x="1529" y="145"/>
                      <a:pt x="1530" y="145"/>
                    </a:cubicBezTo>
                    <a:cubicBezTo>
                      <a:pt x="1530" y="146"/>
                      <a:pt x="1530" y="146"/>
                      <a:pt x="1530" y="147"/>
                    </a:cubicBezTo>
                    <a:cubicBezTo>
                      <a:pt x="1530" y="148"/>
                      <a:pt x="1530" y="150"/>
                      <a:pt x="1531" y="150"/>
                    </a:cubicBezTo>
                    <a:cubicBezTo>
                      <a:pt x="1531" y="151"/>
                      <a:pt x="1533" y="150"/>
                      <a:pt x="1533" y="151"/>
                    </a:cubicBezTo>
                    <a:cubicBezTo>
                      <a:pt x="1533" y="153"/>
                      <a:pt x="1533" y="154"/>
                      <a:pt x="1534" y="154"/>
                    </a:cubicBezTo>
                    <a:cubicBezTo>
                      <a:pt x="1535" y="154"/>
                      <a:pt x="1536" y="154"/>
                      <a:pt x="1537" y="155"/>
                    </a:cubicBezTo>
                    <a:cubicBezTo>
                      <a:pt x="1537" y="155"/>
                      <a:pt x="1537" y="156"/>
                      <a:pt x="1537" y="157"/>
                    </a:cubicBezTo>
                    <a:cubicBezTo>
                      <a:pt x="1537" y="158"/>
                      <a:pt x="1539" y="161"/>
                      <a:pt x="1540" y="161"/>
                    </a:cubicBezTo>
                    <a:cubicBezTo>
                      <a:pt x="1540" y="162"/>
                      <a:pt x="1542" y="162"/>
                      <a:pt x="1542" y="161"/>
                    </a:cubicBezTo>
                    <a:cubicBezTo>
                      <a:pt x="1542" y="160"/>
                      <a:pt x="1544" y="161"/>
                      <a:pt x="1545" y="161"/>
                    </a:cubicBezTo>
                    <a:cubicBezTo>
                      <a:pt x="1546" y="161"/>
                      <a:pt x="1549" y="161"/>
                      <a:pt x="1550" y="162"/>
                    </a:cubicBezTo>
                    <a:cubicBezTo>
                      <a:pt x="1552" y="162"/>
                      <a:pt x="1553" y="163"/>
                      <a:pt x="1555" y="163"/>
                    </a:cubicBezTo>
                    <a:cubicBezTo>
                      <a:pt x="1556" y="163"/>
                      <a:pt x="1557" y="164"/>
                      <a:pt x="1557" y="164"/>
                    </a:cubicBezTo>
                    <a:cubicBezTo>
                      <a:pt x="1558" y="163"/>
                      <a:pt x="1560" y="161"/>
                      <a:pt x="1561" y="161"/>
                    </a:cubicBezTo>
                    <a:cubicBezTo>
                      <a:pt x="1562" y="161"/>
                      <a:pt x="1562" y="161"/>
                      <a:pt x="1563" y="160"/>
                    </a:cubicBezTo>
                    <a:cubicBezTo>
                      <a:pt x="1564" y="160"/>
                      <a:pt x="1566" y="160"/>
                      <a:pt x="1566" y="159"/>
                    </a:cubicBezTo>
                    <a:cubicBezTo>
                      <a:pt x="1566" y="158"/>
                      <a:pt x="1566" y="158"/>
                      <a:pt x="1567" y="158"/>
                    </a:cubicBezTo>
                    <a:cubicBezTo>
                      <a:pt x="1568" y="158"/>
                      <a:pt x="1570" y="158"/>
                      <a:pt x="1571" y="157"/>
                    </a:cubicBezTo>
                    <a:cubicBezTo>
                      <a:pt x="1572" y="157"/>
                      <a:pt x="1573" y="156"/>
                      <a:pt x="1573" y="156"/>
                    </a:cubicBezTo>
                    <a:cubicBezTo>
                      <a:pt x="1573" y="155"/>
                      <a:pt x="1574" y="154"/>
                      <a:pt x="1574" y="154"/>
                    </a:cubicBezTo>
                    <a:cubicBezTo>
                      <a:pt x="1575" y="154"/>
                      <a:pt x="1576" y="154"/>
                      <a:pt x="1577" y="152"/>
                    </a:cubicBezTo>
                    <a:cubicBezTo>
                      <a:pt x="1577" y="150"/>
                      <a:pt x="1577" y="149"/>
                      <a:pt x="1577" y="148"/>
                    </a:cubicBezTo>
                    <a:cubicBezTo>
                      <a:pt x="1578" y="146"/>
                      <a:pt x="1578" y="145"/>
                      <a:pt x="1579" y="146"/>
                    </a:cubicBezTo>
                    <a:cubicBezTo>
                      <a:pt x="1580" y="147"/>
                      <a:pt x="1582" y="148"/>
                      <a:pt x="1583" y="148"/>
                    </a:cubicBezTo>
                    <a:cubicBezTo>
                      <a:pt x="1584" y="147"/>
                      <a:pt x="1585" y="147"/>
                      <a:pt x="1586" y="147"/>
                    </a:cubicBezTo>
                    <a:cubicBezTo>
                      <a:pt x="1587" y="148"/>
                      <a:pt x="1588" y="149"/>
                      <a:pt x="1589" y="150"/>
                    </a:cubicBezTo>
                    <a:cubicBezTo>
                      <a:pt x="1590" y="151"/>
                      <a:pt x="1592" y="152"/>
                      <a:pt x="1592" y="151"/>
                    </a:cubicBezTo>
                    <a:cubicBezTo>
                      <a:pt x="1593" y="150"/>
                      <a:pt x="1594" y="149"/>
                      <a:pt x="1595" y="149"/>
                    </a:cubicBezTo>
                    <a:cubicBezTo>
                      <a:pt x="1596" y="148"/>
                      <a:pt x="1598" y="149"/>
                      <a:pt x="1599" y="148"/>
                    </a:cubicBezTo>
                    <a:cubicBezTo>
                      <a:pt x="1600" y="148"/>
                      <a:pt x="1600" y="145"/>
                      <a:pt x="1602" y="145"/>
                    </a:cubicBezTo>
                    <a:cubicBezTo>
                      <a:pt x="1603" y="145"/>
                      <a:pt x="1605" y="145"/>
                      <a:pt x="1605" y="145"/>
                    </a:cubicBezTo>
                    <a:cubicBezTo>
                      <a:pt x="1606" y="144"/>
                      <a:pt x="1607" y="144"/>
                      <a:pt x="1608" y="144"/>
                    </a:cubicBezTo>
                    <a:cubicBezTo>
                      <a:pt x="1609" y="144"/>
                      <a:pt x="1611" y="146"/>
                      <a:pt x="1611" y="146"/>
                    </a:cubicBezTo>
                    <a:cubicBezTo>
                      <a:pt x="1612" y="147"/>
                      <a:pt x="1612" y="148"/>
                      <a:pt x="1614" y="148"/>
                    </a:cubicBezTo>
                    <a:cubicBezTo>
                      <a:pt x="1615" y="148"/>
                      <a:pt x="1615" y="148"/>
                      <a:pt x="1616" y="148"/>
                    </a:cubicBezTo>
                    <a:cubicBezTo>
                      <a:pt x="1617" y="148"/>
                      <a:pt x="1619" y="148"/>
                      <a:pt x="1619" y="147"/>
                    </a:cubicBezTo>
                    <a:cubicBezTo>
                      <a:pt x="1619" y="146"/>
                      <a:pt x="1620" y="145"/>
                      <a:pt x="1619" y="144"/>
                    </a:cubicBezTo>
                    <a:cubicBezTo>
                      <a:pt x="1619" y="143"/>
                      <a:pt x="1618" y="140"/>
                      <a:pt x="1620" y="140"/>
                    </a:cubicBezTo>
                    <a:cubicBezTo>
                      <a:pt x="1621" y="139"/>
                      <a:pt x="1621" y="137"/>
                      <a:pt x="1622" y="137"/>
                    </a:cubicBezTo>
                    <a:cubicBezTo>
                      <a:pt x="1623" y="137"/>
                      <a:pt x="1626" y="137"/>
                      <a:pt x="1627" y="138"/>
                    </a:cubicBezTo>
                    <a:cubicBezTo>
                      <a:pt x="1628" y="139"/>
                      <a:pt x="1630" y="141"/>
                      <a:pt x="1630" y="140"/>
                    </a:cubicBezTo>
                    <a:cubicBezTo>
                      <a:pt x="1631" y="140"/>
                      <a:pt x="1632" y="139"/>
                      <a:pt x="1633" y="139"/>
                    </a:cubicBezTo>
                    <a:cubicBezTo>
                      <a:pt x="1634" y="138"/>
                      <a:pt x="1637" y="136"/>
                      <a:pt x="1636" y="135"/>
                    </a:cubicBezTo>
                    <a:cubicBezTo>
                      <a:pt x="1636" y="135"/>
                      <a:pt x="1636" y="133"/>
                      <a:pt x="1638" y="133"/>
                    </a:cubicBezTo>
                    <a:cubicBezTo>
                      <a:pt x="1639" y="133"/>
                      <a:pt x="1641" y="133"/>
                      <a:pt x="1642" y="133"/>
                    </a:cubicBezTo>
                    <a:cubicBezTo>
                      <a:pt x="1643" y="132"/>
                      <a:pt x="1642" y="132"/>
                      <a:pt x="1643" y="130"/>
                    </a:cubicBezTo>
                    <a:cubicBezTo>
                      <a:pt x="1643" y="129"/>
                      <a:pt x="1644" y="128"/>
                      <a:pt x="1644" y="127"/>
                    </a:cubicBezTo>
                    <a:cubicBezTo>
                      <a:pt x="1645" y="126"/>
                      <a:pt x="1645" y="126"/>
                      <a:pt x="1644" y="125"/>
                    </a:cubicBezTo>
                    <a:cubicBezTo>
                      <a:pt x="1644" y="124"/>
                      <a:pt x="1643" y="123"/>
                      <a:pt x="1643" y="122"/>
                    </a:cubicBezTo>
                    <a:cubicBezTo>
                      <a:pt x="1643" y="121"/>
                      <a:pt x="1643" y="121"/>
                      <a:pt x="1645" y="121"/>
                    </a:cubicBezTo>
                    <a:cubicBezTo>
                      <a:pt x="1646" y="120"/>
                      <a:pt x="1646" y="118"/>
                      <a:pt x="1648" y="118"/>
                    </a:cubicBezTo>
                    <a:cubicBezTo>
                      <a:pt x="1649" y="118"/>
                      <a:pt x="1650" y="115"/>
                      <a:pt x="1650" y="114"/>
                    </a:cubicBezTo>
                    <a:cubicBezTo>
                      <a:pt x="1649" y="113"/>
                      <a:pt x="1648" y="112"/>
                      <a:pt x="1648" y="110"/>
                    </a:cubicBezTo>
                    <a:cubicBezTo>
                      <a:pt x="1648" y="108"/>
                      <a:pt x="1649" y="105"/>
                      <a:pt x="1650" y="105"/>
                    </a:cubicBezTo>
                    <a:cubicBezTo>
                      <a:pt x="1651" y="105"/>
                      <a:pt x="1650" y="107"/>
                      <a:pt x="1652" y="107"/>
                    </a:cubicBezTo>
                    <a:cubicBezTo>
                      <a:pt x="1653" y="107"/>
                      <a:pt x="1654" y="106"/>
                      <a:pt x="1655" y="106"/>
                    </a:cubicBezTo>
                    <a:cubicBezTo>
                      <a:pt x="1656" y="106"/>
                      <a:pt x="1659" y="105"/>
                      <a:pt x="1660" y="105"/>
                    </a:cubicBezTo>
                    <a:cubicBezTo>
                      <a:pt x="1661" y="106"/>
                      <a:pt x="1661" y="107"/>
                      <a:pt x="1662" y="106"/>
                    </a:cubicBezTo>
                    <a:cubicBezTo>
                      <a:pt x="1663" y="105"/>
                      <a:pt x="1664" y="104"/>
                      <a:pt x="1664" y="106"/>
                    </a:cubicBezTo>
                    <a:cubicBezTo>
                      <a:pt x="1665" y="107"/>
                      <a:pt x="1665" y="108"/>
                      <a:pt x="1667" y="109"/>
                    </a:cubicBezTo>
                    <a:cubicBezTo>
                      <a:pt x="1668" y="109"/>
                      <a:pt x="1675" y="113"/>
                      <a:pt x="1676" y="115"/>
                    </a:cubicBezTo>
                    <a:cubicBezTo>
                      <a:pt x="1678" y="116"/>
                      <a:pt x="1678" y="116"/>
                      <a:pt x="1679" y="118"/>
                    </a:cubicBezTo>
                    <a:cubicBezTo>
                      <a:pt x="1680" y="119"/>
                      <a:pt x="1682" y="121"/>
                      <a:pt x="1683" y="122"/>
                    </a:cubicBezTo>
                    <a:cubicBezTo>
                      <a:pt x="1684" y="123"/>
                      <a:pt x="1685" y="124"/>
                      <a:pt x="1687" y="125"/>
                    </a:cubicBezTo>
                    <a:cubicBezTo>
                      <a:pt x="1688" y="126"/>
                      <a:pt x="1689" y="126"/>
                      <a:pt x="1690" y="127"/>
                    </a:cubicBezTo>
                    <a:cubicBezTo>
                      <a:pt x="1691" y="129"/>
                      <a:pt x="1694" y="131"/>
                      <a:pt x="1694" y="132"/>
                    </a:cubicBezTo>
                    <a:cubicBezTo>
                      <a:pt x="1694" y="133"/>
                      <a:pt x="1694" y="134"/>
                      <a:pt x="1696" y="134"/>
                    </a:cubicBezTo>
                    <a:cubicBezTo>
                      <a:pt x="1698" y="134"/>
                      <a:pt x="1698" y="133"/>
                      <a:pt x="1699" y="134"/>
                    </a:cubicBezTo>
                    <a:cubicBezTo>
                      <a:pt x="1700" y="135"/>
                      <a:pt x="1700" y="135"/>
                      <a:pt x="1700" y="135"/>
                    </a:cubicBezTo>
                    <a:cubicBezTo>
                      <a:pt x="1702" y="137"/>
                      <a:pt x="1701" y="137"/>
                      <a:pt x="1702" y="138"/>
                    </a:cubicBezTo>
                    <a:cubicBezTo>
                      <a:pt x="1702" y="139"/>
                      <a:pt x="1703" y="141"/>
                      <a:pt x="1704" y="140"/>
                    </a:cubicBezTo>
                    <a:cubicBezTo>
                      <a:pt x="1705" y="140"/>
                      <a:pt x="1706" y="140"/>
                      <a:pt x="1706" y="141"/>
                    </a:cubicBezTo>
                    <a:cubicBezTo>
                      <a:pt x="1707" y="142"/>
                      <a:pt x="1708" y="142"/>
                      <a:pt x="1708" y="141"/>
                    </a:cubicBezTo>
                    <a:cubicBezTo>
                      <a:pt x="1709" y="140"/>
                      <a:pt x="1709" y="140"/>
                      <a:pt x="1710" y="140"/>
                    </a:cubicBezTo>
                    <a:cubicBezTo>
                      <a:pt x="1710" y="140"/>
                      <a:pt x="1710" y="140"/>
                      <a:pt x="1710" y="142"/>
                    </a:cubicBezTo>
                    <a:cubicBezTo>
                      <a:pt x="1709" y="144"/>
                      <a:pt x="1712" y="145"/>
                      <a:pt x="1712" y="145"/>
                    </a:cubicBezTo>
                    <a:cubicBezTo>
                      <a:pt x="1713" y="145"/>
                      <a:pt x="1715" y="146"/>
                      <a:pt x="1715" y="148"/>
                    </a:cubicBezTo>
                    <a:cubicBezTo>
                      <a:pt x="1715" y="149"/>
                      <a:pt x="1715" y="151"/>
                      <a:pt x="1716" y="151"/>
                    </a:cubicBezTo>
                    <a:cubicBezTo>
                      <a:pt x="1717" y="152"/>
                      <a:pt x="1719" y="153"/>
                      <a:pt x="1718" y="155"/>
                    </a:cubicBezTo>
                    <a:cubicBezTo>
                      <a:pt x="1716" y="156"/>
                      <a:pt x="1716" y="157"/>
                      <a:pt x="1716" y="158"/>
                    </a:cubicBezTo>
                    <a:cubicBezTo>
                      <a:pt x="1716" y="160"/>
                      <a:pt x="1716" y="162"/>
                      <a:pt x="1716" y="162"/>
                    </a:cubicBezTo>
                    <a:cubicBezTo>
                      <a:pt x="1715" y="162"/>
                      <a:pt x="1715" y="162"/>
                      <a:pt x="1715" y="161"/>
                    </a:cubicBezTo>
                    <a:cubicBezTo>
                      <a:pt x="1714" y="160"/>
                      <a:pt x="1713" y="159"/>
                      <a:pt x="1713" y="161"/>
                    </a:cubicBezTo>
                    <a:cubicBezTo>
                      <a:pt x="1713" y="163"/>
                      <a:pt x="1713" y="163"/>
                      <a:pt x="1713" y="165"/>
                    </a:cubicBezTo>
                    <a:cubicBezTo>
                      <a:pt x="1712" y="166"/>
                      <a:pt x="1712" y="167"/>
                      <a:pt x="1712" y="167"/>
                    </a:cubicBezTo>
                    <a:cubicBezTo>
                      <a:pt x="1712" y="168"/>
                      <a:pt x="1712" y="169"/>
                      <a:pt x="1711" y="169"/>
                    </a:cubicBezTo>
                    <a:cubicBezTo>
                      <a:pt x="1710" y="171"/>
                      <a:pt x="1710" y="171"/>
                      <a:pt x="1709" y="171"/>
                    </a:cubicBezTo>
                    <a:cubicBezTo>
                      <a:pt x="1709" y="171"/>
                      <a:pt x="1708" y="171"/>
                      <a:pt x="1709" y="172"/>
                    </a:cubicBezTo>
                    <a:cubicBezTo>
                      <a:pt x="1710" y="173"/>
                      <a:pt x="1711" y="175"/>
                      <a:pt x="1708" y="174"/>
                    </a:cubicBezTo>
                    <a:cubicBezTo>
                      <a:pt x="1706" y="173"/>
                      <a:pt x="1706" y="175"/>
                      <a:pt x="1705" y="175"/>
                    </a:cubicBezTo>
                    <a:cubicBezTo>
                      <a:pt x="1705" y="176"/>
                      <a:pt x="1706" y="178"/>
                      <a:pt x="1708" y="178"/>
                    </a:cubicBezTo>
                    <a:cubicBezTo>
                      <a:pt x="1709" y="178"/>
                      <a:pt x="1711" y="179"/>
                      <a:pt x="1710" y="180"/>
                    </a:cubicBezTo>
                    <a:cubicBezTo>
                      <a:pt x="1709" y="182"/>
                      <a:pt x="1708" y="183"/>
                      <a:pt x="1710" y="185"/>
                    </a:cubicBezTo>
                    <a:cubicBezTo>
                      <a:pt x="1711" y="187"/>
                      <a:pt x="1713" y="189"/>
                      <a:pt x="1713" y="191"/>
                    </a:cubicBezTo>
                    <a:cubicBezTo>
                      <a:pt x="1713" y="193"/>
                      <a:pt x="1713" y="194"/>
                      <a:pt x="1711" y="195"/>
                    </a:cubicBezTo>
                    <a:cubicBezTo>
                      <a:pt x="1709" y="195"/>
                      <a:pt x="1709" y="197"/>
                      <a:pt x="1708" y="199"/>
                    </a:cubicBezTo>
                    <a:cubicBezTo>
                      <a:pt x="1707" y="200"/>
                      <a:pt x="1706" y="201"/>
                      <a:pt x="1706" y="202"/>
                    </a:cubicBezTo>
                    <a:cubicBezTo>
                      <a:pt x="1706" y="203"/>
                      <a:pt x="1705" y="203"/>
                      <a:pt x="1704" y="204"/>
                    </a:cubicBezTo>
                    <a:cubicBezTo>
                      <a:pt x="1703" y="205"/>
                      <a:pt x="1701" y="205"/>
                      <a:pt x="1702" y="207"/>
                    </a:cubicBezTo>
                    <a:cubicBezTo>
                      <a:pt x="1703" y="208"/>
                      <a:pt x="1704" y="209"/>
                      <a:pt x="1703" y="209"/>
                    </a:cubicBezTo>
                    <a:cubicBezTo>
                      <a:pt x="1702" y="209"/>
                      <a:pt x="1701" y="208"/>
                      <a:pt x="1701" y="208"/>
                    </a:cubicBezTo>
                    <a:cubicBezTo>
                      <a:pt x="1701" y="208"/>
                      <a:pt x="1699" y="208"/>
                      <a:pt x="1700" y="209"/>
                    </a:cubicBezTo>
                    <a:cubicBezTo>
                      <a:pt x="1700" y="210"/>
                      <a:pt x="1701" y="210"/>
                      <a:pt x="1701" y="211"/>
                    </a:cubicBezTo>
                    <a:cubicBezTo>
                      <a:pt x="1702" y="212"/>
                      <a:pt x="1703" y="213"/>
                      <a:pt x="1702" y="214"/>
                    </a:cubicBezTo>
                    <a:cubicBezTo>
                      <a:pt x="1701" y="214"/>
                      <a:pt x="1700" y="216"/>
                      <a:pt x="1701" y="217"/>
                    </a:cubicBezTo>
                    <a:cubicBezTo>
                      <a:pt x="1702" y="218"/>
                      <a:pt x="1702" y="218"/>
                      <a:pt x="1701" y="219"/>
                    </a:cubicBezTo>
                    <a:cubicBezTo>
                      <a:pt x="1699" y="220"/>
                      <a:pt x="1699" y="220"/>
                      <a:pt x="1699" y="221"/>
                    </a:cubicBezTo>
                    <a:cubicBezTo>
                      <a:pt x="1699" y="222"/>
                      <a:pt x="1699" y="223"/>
                      <a:pt x="1699" y="224"/>
                    </a:cubicBezTo>
                    <a:cubicBezTo>
                      <a:pt x="1700" y="225"/>
                      <a:pt x="1701" y="226"/>
                      <a:pt x="1700" y="228"/>
                    </a:cubicBezTo>
                    <a:cubicBezTo>
                      <a:pt x="1699" y="229"/>
                      <a:pt x="1698" y="229"/>
                      <a:pt x="1698" y="229"/>
                    </a:cubicBezTo>
                    <a:cubicBezTo>
                      <a:pt x="1697" y="230"/>
                      <a:pt x="1696" y="231"/>
                      <a:pt x="1696" y="232"/>
                    </a:cubicBezTo>
                    <a:cubicBezTo>
                      <a:pt x="1696" y="234"/>
                      <a:pt x="1698" y="234"/>
                      <a:pt x="1697" y="235"/>
                    </a:cubicBezTo>
                    <a:cubicBezTo>
                      <a:pt x="1696" y="236"/>
                      <a:pt x="1695" y="235"/>
                      <a:pt x="1694" y="235"/>
                    </a:cubicBezTo>
                    <a:cubicBezTo>
                      <a:pt x="1694" y="235"/>
                      <a:pt x="1693" y="236"/>
                      <a:pt x="1693" y="237"/>
                    </a:cubicBezTo>
                    <a:cubicBezTo>
                      <a:pt x="1692" y="238"/>
                      <a:pt x="1692" y="240"/>
                      <a:pt x="1693" y="241"/>
                    </a:cubicBezTo>
                    <a:cubicBezTo>
                      <a:pt x="1694" y="242"/>
                      <a:pt x="1694" y="242"/>
                      <a:pt x="1695" y="242"/>
                    </a:cubicBezTo>
                    <a:cubicBezTo>
                      <a:pt x="1697" y="242"/>
                      <a:pt x="1698" y="243"/>
                      <a:pt x="1696" y="244"/>
                    </a:cubicBezTo>
                    <a:cubicBezTo>
                      <a:pt x="1694" y="244"/>
                      <a:pt x="1694" y="243"/>
                      <a:pt x="1693" y="244"/>
                    </a:cubicBezTo>
                    <a:cubicBezTo>
                      <a:pt x="1692" y="245"/>
                      <a:pt x="1693" y="245"/>
                      <a:pt x="1694" y="245"/>
                    </a:cubicBezTo>
                    <a:cubicBezTo>
                      <a:pt x="1695" y="245"/>
                      <a:pt x="1696" y="246"/>
                      <a:pt x="1696" y="247"/>
                    </a:cubicBezTo>
                    <a:cubicBezTo>
                      <a:pt x="1696" y="248"/>
                      <a:pt x="1696" y="248"/>
                      <a:pt x="1695" y="249"/>
                    </a:cubicBezTo>
                    <a:cubicBezTo>
                      <a:pt x="1694" y="249"/>
                      <a:pt x="1693" y="249"/>
                      <a:pt x="1694" y="251"/>
                    </a:cubicBezTo>
                    <a:cubicBezTo>
                      <a:pt x="1694" y="252"/>
                      <a:pt x="1694" y="252"/>
                      <a:pt x="1692" y="252"/>
                    </a:cubicBezTo>
                    <a:cubicBezTo>
                      <a:pt x="1691" y="252"/>
                      <a:pt x="1689" y="253"/>
                      <a:pt x="1692" y="255"/>
                    </a:cubicBezTo>
                    <a:cubicBezTo>
                      <a:pt x="1695" y="256"/>
                      <a:pt x="1695" y="258"/>
                      <a:pt x="1695" y="258"/>
                    </a:cubicBezTo>
                    <a:cubicBezTo>
                      <a:pt x="1695" y="259"/>
                      <a:pt x="1697" y="261"/>
                      <a:pt x="1696" y="262"/>
                    </a:cubicBezTo>
                    <a:cubicBezTo>
                      <a:pt x="1696" y="263"/>
                      <a:pt x="1696" y="263"/>
                      <a:pt x="1695" y="264"/>
                    </a:cubicBezTo>
                    <a:cubicBezTo>
                      <a:pt x="1694" y="264"/>
                      <a:pt x="1692" y="265"/>
                      <a:pt x="1694" y="265"/>
                    </a:cubicBezTo>
                    <a:cubicBezTo>
                      <a:pt x="1695" y="266"/>
                      <a:pt x="1697" y="266"/>
                      <a:pt x="1697" y="267"/>
                    </a:cubicBezTo>
                    <a:cubicBezTo>
                      <a:pt x="1697" y="268"/>
                      <a:pt x="1697" y="270"/>
                      <a:pt x="1698" y="272"/>
                    </a:cubicBezTo>
                    <a:cubicBezTo>
                      <a:pt x="1698" y="273"/>
                      <a:pt x="1698" y="273"/>
                      <a:pt x="1698" y="274"/>
                    </a:cubicBezTo>
                    <a:cubicBezTo>
                      <a:pt x="1698" y="275"/>
                      <a:pt x="1700" y="278"/>
                      <a:pt x="1699" y="279"/>
                    </a:cubicBezTo>
                    <a:cubicBezTo>
                      <a:pt x="1697" y="279"/>
                      <a:pt x="1697" y="279"/>
                      <a:pt x="1696" y="279"/>
                    </a:cubicBezTo>
                    <a:cubicBezTo>
                      <a:pt x="1695" y="278"/>
                      <a:pt x="1694" y="278"/>
                      <a:pt x="1694" y="280"/>
                    </a:cubicBezTo>
                    <a:cubicBezTo>
                      <a:pt x="1694" y="281"/>
                      <a:pt x="1696" y="284"/>
                      <a:pt x="1696" y="284"/>
                    </a:cubicBezTo>
                    <a:cubicBezTo>
                      <a:pt x="1697" y="284"/>
                      <a:pt x="1699" y="284"/>
                      <a:pt x="1700" y="285"/>
                    </a:cubicBezTo>
                    <a:cubicBezTo>
                      <a:pt x="1701" y="285"/>
                      <a:pt x="1703" y="288"/>
                      <a:pt x="1703" y="290"/>
                    </a:cubicBezTo>
                    <a:cubicBezTo>
                      <a:pt x="1703" y="291"/>
                      <a:pt x="1703" y="294"/>
                      <a:pt x="1704" y="294"/>
                    </a:cubicBezTo>
                    <a:cubicBezTo>
                      <a:pt x="1705" y="295"/>
                      <a:pt x="1707" y="296"/>
                      <a:pt x="1707" y="297"/>
                    </a:cubicBezTo>
                    <a:cubicBezTo>
                      <a:pt x="1706" y="299"/>
                      <a:pt x="1707" y="301"/>
                      <a:pt x="1707" y="303"/>
                    </a:cubicBezTo>
                    <a:cubicBezTo>
                      <a:pt x="1708" y="305"/>
                      <a:pt x="1710" y="307"/>
                      <a:pt x="1710" y="308"/>
                    </a:cubicBezTo>
                    <a:cubicBezTo>
                      <a:pt x="1709" y="310"/>
                      <a:pt x="1710" y="309"/>
                      <a:pt x="1709" y="311"/>
                    </a:cubicBezTo>
                    <a:cubicBezTo>
                      <a:pt x="1708" y="313"/>
                      <a:pt x="1707" y="314"/>
                      <a:pt x="1708" y="315"/>
                    </a:cubicBezTo>
                    <a:cubicBezTo>
                      <a:pt x="1708" y="316"/>
                      <a:pt x="1709" y="318"/>
                      <a:pt x="1709" y="319"/>
                    </a:cubicBezTo>
                    <a:cubicBezTo>
                      <a:pt x="1709" y="320"/>
                      <a:pt x="1710" y="320"/>
                      <a:pt x="1709" y="321"/>
                    </a:cubicBezTo>
                    <a:cubicBezTo>
                      <a:pt x="1707" y="322"/>
                      <a:pt x="1707" y="322"/>
                      <a:pt x="1706" y="324"/>
                    </a:cubicBezTo>
                    <a:cubicBezTo>
                      <a:pt x="1706" y="325"/>
                      <a:pt x="1705" y="326"/>
                      <a:pt x="1705" y="326"/>
                    </a:cubicBezTo>
                    <a:cubicBezTo>
                      <a:pt x="1705" y="327"/>
                      <a:pt x="1704" y="327"/>
                      <a:pt x="1703" y="327"/>
                    </a:cubicBezTo>
                    <a:cubicBezTo>
                      <a:pt x="1701" y="326"/>
                      <a:pt x="1700" y="326"/>
                      <a:pt x="1700" y="325"/>
                    </a:cubicBezTo>
                    <a:cubicBezTo>
                      <a:pt x="1699" y="323"/>
                      <a:pt x="1699" y="324"/>
                      <a:pt x="1698" y="325"/>
                    </a:cubicBezTo>
                    <a:cubicBezTo>
                      <a:pt x="1697" y="325"/>
                      <a:pt x="1697" y="326"/>
                      <a:pt x="1696" y="326"/>
                    </a:cubicBezTo>
                    <a:cubicBezTo>
                      <a:pt x="1694" y="326"/>
                      <a:pt x="1694" y="326"/>
                      <a:pt x="1693" y="325"/>
                    </a:cubicBezTo>
                    <a:cubicBezTo>
                      <a:pt x="1692" y="325"/>
                      <a:pt x="1691" y="325"/>
                      <a:pt x="1690" y="326"/>
                    </a:cubicBezTo>
                    <a:cubicBezTo>
                      <a:pt x="1690" y="327"/>
                      <a:pt x="1689" y="328"/>
                      <a:pt x="1689" y="329"/>
                    </a:cubicBezTo>
                    <a:cubicBezTo>
                      <a:pt x="1689" y="331"/>
                      <a:pt x="1689" y="331"/>
                      <a:pt x="1688" y="332"/>
                    </a:cubicBezTo>
                    <a:cubicBezTo>
                      <a:pt x="1688" y="332"/>
                      <a:pt x="1687" y="333"/>
                      <a:pt x="1688" y="334"/>
                    </a:cubicBezTo>
                    <a:cubicBezTo>
                      <a:pt x="1689" y="335"/>
                      <a:pt x="1690" y="335"/>
                      <a:pt x="1690" y="337"/>
                    </a:cubicBezTo>
                    <a:cubicBezTo>
                      <a:pt x="1689" y="339"/>
                      <a:pt x="1689" y="341"/>
                      <a:pt x="1689" y="342"/>
                    </a:cubicBezTo>
                    <a:cubicBezTo>
                      <a:pt x="1688" y="344"/>
                      <a:pt x="1687" y="345"/>
                      <a:pt x="1687" y="347"/>
                    </a:cubicBezTo>
                    <a:cubicBezTo>
                      <a:pt x="1688" y="348"/>
                      <a:pt x="1689" y="349"/>
                      <a:pt x="1688" y="350"/>
                    </a:cubicBezTo>
                    <a:cubicBezTo>
                      <a:pt x="1688" y="351"/>
                      <a:pt x="1687" y="351"/>
                      <a:pt x="1686" y="353"/>
                    </a:cubicBezTo>
                    <a:cubicBezTo>
                      <a:pt x="1686" y="355"/>
                      <a:pt x="1687" y="358"/>
                      <a:pt x="1686" y="359"/>
                    </a:cubicBezTo>
                    <a:cubicBezTo>
                      <a:pt x="1685" y="359"/>
                      <a:pt x="1685" y="360"/>
                      <a:pt x="1685" y="361"/>
                    </a:cubicBezTo>
                    <a:cubicBezTo>
                      <a:pt x="1685" y="362"/>
                      <a:pt x="1685" y="363"/>
                      <a:pt x="1685" y="363"/>
                    </a:cubicBezTo>
                    <a:cubicBezTo>
                      <a:pt x="1686" y="364"/>
                      <a:pt x="1686" y="364"/>
                      <a:pt x="1685" y="365"/>
                    </a:cubicBezTo>
                    <a:cubicBezTo>
                      <a:pt x="1685" y="366"/>
                      <a:pt x="1684" y="367"/>
                      <a:pt x="1684" y="368"/>
                    </a:cubicBezTo>
                    <a:cubicBezTo>
                      <a:pt x="1685" y="370"/>
                      <a:pt x="1686" y="371"/>
                      <a:pt x="1686" y="372"/>
                    </a:cubicBezTo>
                    <a:cubicBezTo>
                      <a:pt x="1686" y="373"/>
                      <a:pt x="1686" y="376"/>
                      <a:pt x="1686" y="377"/>
                    </a:cubicBezTo>
                    <a:cubicBezTo>
                      <a:pt x="1686" y="378"/>
                      <a:pt x="1686" y="380"/>
                      <a:pt x="1685" y="381"/>
                    </a:cubicBezTo>
                    <a:cubicBezTo>
                      <a:pt x="1684" y="382"/>
                      <a:pt x="1684" y="383"/>
                      <a:pt x="1683" y="384"/>
                    </a:cubicBezTo>
                    <a:cubicBezTo>
                      <a:pt x="1682" y="386"/>
                      <a:pt x="1683" y="386"/>
                      <a:pt x="1683" y="387"/>
                    </a:cubicBezTo>
                    <a:cubicBezTo>
                      <a:pt x="1684" y="389"/>
                      <a:pt x="1685" y="391"/>
                      <a:pt x="1685" y="391"/>
                    </a:cubicBezTo>
                    <a:cubicBezTo>
                      <a:pt x="1685" y="392"/>
                      <a:pt x="1685" y="392"/>
                      <a:pt x="1685" y="393"/>
                    </a:cubicBezTo>
                    <a:cubicBezTo>
                      <a:pt x="1685" y="395"/>
                      <a:pt x="1686" y="396"/>
                      <a:pt x="1686" y="398"/>
                    </a:cubicBezTo>
                    <a:cubicBezTo>
                      <a:pt x="1687" y="400"/>
                      <a:pt x="1688" y="402"/>
                      <a:pt x="1689" y="404"/>
                    </a:cubicBezTo>
                    <a:cubicBezTo>
                      <a:pt x="1690" y="405"/>
                      <a:pt x="1691" y="407"/>
                      <a:pt x="1691" y="409"/>
                    </a:cubicBezTo>
                    <a:cubicBezTo>
                      <a:pt x="1691" y="410"/>
                      <a:pt x="1692" y="412"/>
                      <a:pt x="1692" y="414"/>
                    </a:cubicBezTo>
                    <a:cubicBezTo>
                      <a:pt x="1692" y="417"/>
                      <a:pt x="1692" y="419"/>
                      <a:pt x="1691" y="420"/>
                    </a:cubicBezTo>
                    <a:cubicBezTo>
                      <a:pt x="1691" y="422"/>
                      <a:pt x="1691" y="423"/>
                      <a:pt x="1689" y="425"/>
                    </a:cubicBezTo>
                    <a:cubicBezTo>
                      <a:pt x="1688" y="426"/>
                      <a:pt x="1687" y="427"/>
                      <a:pt x="1687" y="427"/>
                    </a:cubicBezTo>
                    <a:cubicBezTo>
                      <a:pt x="1687" y="427"/>
                      <a:pt x="1687" y="426"/>
                      <a:pt x="1688" y="424"/>
                    </a:cubicBezTo>
                    <a:cubicBezTo>
                      <a:pt x="1688" y="422"/>
                      <a:pt x="1687" y="420"/>
                      <a:pt x="1687" y="419"/>
                    </a:cubicBezTo>
                    <a:cubicBezTo>
                      <a:pt x="1686" y="418"/>
                      <a:pt x="1684" y="416"/>
                      <a:pt x="1683" y="415"/>
                    </a:cubicBezTo>
                    <a:cubicBezTo>
                      <a:pt x="1682" y="413"/>
                      <a:pt x="1680" y="411"/>
                      <a:pt x="1679" y="410"/>
                    </a:cubicBezTo>
                    <a:cubicBezTo>
                      <a:pt x="1678" y="409"/>
                      <a:pt x="1675" y="406"/>
                      <a:pt x="1674" y="404"/>
                    </a:cubicBezTo>
                    <a:cubicBezTo>
                      <a:pt x="1674" y="403"/>
                      <a:pt x="1674" y="402"/>
                      <a:pt x="1674" y="400"/>
                    </a:cubicBezTo>
                    <a:cubicBezTo>
                      <a:pt x="1675" y="398"/>
                      <a:pt x="1674" y="397"/>
                      <a:pt x="1673" y="396"/>
                    </a:cubicBezTo>
                    <a:cubicBezTo>
                      <a:pt x="1673" y="394"/>
                      <a:pt x="1673" y="395"/>
                      <a:pt x="1672" y="393"/>
                    </a:cubicBezTo>
                    <a:cubicBezTo>
                      <a:pt x="1671" y="392"/>
                      <a:pt x="1670" y="391"/>
                      <a:pt x="1669" y="390"/>
                    </a:cubicBezTo>
                    <a:cubicBezTo>
                      <a:pt x="1669" y="390"/>
                      <a:pt x="1668" y="390"/>
                      <a:pt x="1668" y="390"/>
                    </a:cubicBezTo>
                    <a:cubicBezTo>
                      <a:pt x="1662" y="399"/>
                      <a:pt x="1662" y="399"/>
                      <a:pt x="1662" y="399"/>
                    </a:cubicBezTo>
                    <a:cubicBezTo>
                      <a:pt x="1659" y="402"/>
                      <a:pt x="1659" y="402"/>
                      <a:pt x="1659" y="402"/>
                    </a:cubicBezTo>
                    <a:cubicBezTo>
                      <a:pt x="1655" y="409"/>
                      <a:pt x="1655" y="409"/>
                      <a:pt x="1655" y="409"/>
                    </a:cubicBezTo>
                    <a:cubicBezTo>
                      <a:pt x="1651" y="418"/>
                      <a:pt x="1651" y="418"/>
                      <a:pt x="1651" y="418"/>
                    </a:cubicBezTo>
                    <a:cubicBezTo>
                      <a:pt x="1647" y="423"/>
                      <a:pt x="1647" y="423"/>
                      <a:pt x="1647" y="423"/>
                    </a:cubicBezTo>
                    <a:cubicBezTo>
                      <a:pt x="1644" y="429"/>
                      <a:pt x="1644" y="429"/>
                      <a:pt x="1644" y="429"/>
                    </a:cubicBezTo>
                    <a:cubicBezTo>
                      <a:pt x="1644" y="429"/>
                      <a:pt x="1639" y="440"/>
                      <a:pt x="1638" y="442"/>
                    </a:cubicBezTo>
                    <a:cubicBezTo>
                      <a:pt x="1638" y="443"/>
                      <a:pt x="1636" y="445"/>
                      <a:pt x="1634" y="446"/>
                    </a:cubicBezTo>
                    <a:cubicBezTo>
                      <a:pt x="1633" y="447"/>
                      <a:pt x="1627" y="452"/>
                      <a:pt x="1627" y="452"/>
                    </a:cubicBezTo>
                    <a:cubicBezTo>
                      <a:pt x="1627" y="452"/>
                      <a:pt x="1623" y="454"/>
                      <a:pt x="1623" y="455"/>
                    </a:cubicBezTo>
                    <a:cubicBezTo>
                      <a:pt x="1622" y="457"/>
                      <a:pt x="1622" y="461"/>
                      <a:pt x="1622" y="463"/>
                    </a:cubicBezTo>
                    <a:cubicBezTo>
                      <a:pt x="1621" y="465"/>
                      <a:pt x="1620" y="470"/>
                      <a:pt x="1618" y="471"/>
                    </a:cubicBezTo>
                    <a:cubicBezTo>
                      <a:pt x="1617" y="472"/>
                      <a:pt x="1612" y="475"/>
                      <a:pt x="1611" y="476"/>
                    </a:cubicBezTo>
                    <a:cubicBezTo>
                      <a:pt x="1610" y="478"/>
                      <a:pt x="1605" y="482"/>
                      <a:pt x="1605" y="482"/>
                    </a:cubicBezTo>
                    <a:cubicBezTo>
                      <a:pt x="1602" y="484"/>
                      <a:pt x="1602" y="484"/>
                      <a:pt x="1602" y="484"/>
                    </a:cubicBezTo>
                    <a:cubicBezTo>
                      <a:pt x="1598" y="490"/>
                      <a:pt x="1598" y="490"/>
                      <a:pt x="1598" y="490"/>
                    </a:cubicBezTo>
                    <a:cubicBezTo>
                      <a:pt x="1598" y="490"/>
                      <a:pt x="1594" y="495"/>
                      <a:pt x="1592" y="496"/>
                    </a:cubicBezTo>
                    <a:cubicBezTo>
                      <a:pt x="1591" y="497"/>
                      <a:pt x="1588" y="499"/>
                      <a:pt x="1587" y="501"/>
                    </a:cubicBezTo>
                    <a:cubicBezTo>
                      <a:pt x="1587" y="503"/>
                      <a:pt x="1587" y="504"/>
                      <a:pt x="1587" y="506"/>
                    </a:cubicBezTo>
                    <a:cubicBezTo>
                      <a:pt x="1587" y="507"/>
                      <a:pt x="1586" y="508"/>
                      <a:pt x="1586" y="510"/>
                    </a:cubicBezTo>
                    <a:cubicBezTo>
                      <a:pt x="1587" y="511"/>
                      <a:pt x="1586" y="513"/>
                      <a:pt x="1586" y="513"/>
                    </a:cubicBezTo>
                    <a:cubicBezTo>
                      <a:pt x="1586" y="513"/>
                      <a:pt x="1582" y="518"/>
                      <a:pt x="1582" y="519"/>
                    </a:cubicBezTo>
                    <a:cubicBezTo>
                      <a:pt x="1582" y="519"/>
                      <a:pt x="1582" y="519"/>
                      <a:pt x="1582" y="519"/>
                    </a:cubicBezTo>
                    <a:cubicBezTo>
                      <a:pt x="1582" y="519"/>
                      <a:pt x="1582" y="520"/>
                      <a:pt x="1583" y="520"/>
                    </a:cubicBezTo>
                    <a:cubicBezTo>
                      <a:pt x="1584" y="521"/>
                      <a:pt x="1585" y="522"/>
                      <a:pt x="1587" y="525"/>
                    </a:cubicBezTo>
                    <a:cubicBezTo>
                      <a:pt x="1588" y="527"/>
                      <a:pt x="1590" y="529"/>
                      <a:pt x="1592" y="531"/>
                    </a:cubicBezTo>
                    <a:cubicBezTo>
                      <a:pt x="1593" y="532"/>
                      <a:pt x="1594" y="532"/>
                      <a:pt x="1594" y="533"/>
                    </a:cubicBezTo>
                    <a:cubicBezTo>
                      <a:pt x="1595" y="534"/>
                      <a:pt x="1596" y="534"/>
                      <a:pt x="1597" y="535"/>
                    </a:cubicBezTo>
                    <a:cubicBezTo>
                      <a:pt x="1601" y="537"/>
                      <a:pt x="1601" y="537"/>
                      <a:pt x="1601" y="537"/>
                    </a:cubicBezTo>
                    <a:cubicBezTo>
                      <a:pt x="1601" y="537"/>
                      <a:pt x="1601" y="537"/>
                      <a:pt x="1604" y="537"/>
                    </a:cubicBezTo>
                    <a:cubicBezTo>
                      <a:pt x="1607" y="538"/>
                      <a:pt x="1610" y="539"/>
                      <a:pt x="1613" y="539"/>
                    </a:cubicBezTo>
                    <a:cubicBezTo>
                      <a:pt x="1614" y="539"/>
                      <a:pt x="1614" y="539"/>
                      <a:pt x="1614" y="539"/>
                    </a:cubicBezTo>
                    <a:cubicBezTo>
                      <a:pt x="1613" y="539"/>
                      <a:pt x="1613" y="540"/>
                      <a:pt x="1613" y="540"/>
                    </a:cubicBezTo>
                    <a:cubicBezTo>
                      <a:pt x="1612" y="541"/>
                      <a:pt x="1610" y="543"/>
                      <a:pt x="1610" y="545"/>
                    </a:cubicBezTo>
                    <a:cubicBezTo>
                      <a:pt x="1610" y="547"/>
                      <a:pt x="1611" y="548"/>
                      <a:pt x="1612" y="548"/>
                    </a:cubicBezTo>
                    <a:cubicBezTo>
                      <a:pt x="1612" y="549"/>
                      <a:pt x="1611" y="550"/>
                      <a:pt x="1613" y="550"/>
                    </a:cubicBezTo>
                    <a:cubicBezTo>
                      <a:pt x="1614" y="550"/>
                      <a:pt x="1615" y="549"/>
                      <a:pt x="1616" y="549"/>
                    </a:cubicBezTo>
                    <a:cubicBezTo>
                      <a:pt x="1617" y="548"/>
                      <a:pt x="1618" y="546"/>
                      <a:pt x="1618" y="547"/>
                    </a:cubicBezTo>
                    <a:cubicBezTo>
                      <a:pt x="1619" y="549"/>
                      <a:pt x="1619" y="552"/>
                      <a:pt x="1619" y="553"/>
                    </a:cubicBezTo>
                    <a:cubicBezTo>
                      <a:pt x="1619" y="554"/>
                      <a:pt x="1619" y="555"/>
                      <a:pt x="1620" y="556"/>
                    </a:cubicBezTo>
                    <a:cubicBezTo>
                      <a:pt x="1621" y="557"/>
                      <a:pt x="1620" y="558"/>
                      <a:pt x="1621" y="560"/>
                    </a:cubicBezTo>
                    <a:cubicBezTo>
                      <a:pt x="1623" y="561"/>
                      <a:pt x="1623" y="561"/>
                      <a:pt x="1625" y="562"/>
                    </a:cubicBezTo>
                    <a:cubicBezTo>
                      <a:pt x="1626" y="562"/>
                      <a:pt x="1627" y="563"/>
                      <a:pt x="1628" y="564"/>
                    </a:cubicBezTo>
                    <a:cubicBezTo>
                      <a:pt x="1630" y="564"/>
                      <a:pt x="1633" y="564"/>
                      <a:pt x="1634" y="564"/>
                    </a:cubicBezTo>
                    <a:cubicBezTo>
                      <a:pt x="1636" y="564"/>
                      <a:pt x="1638" y="563"/>
                      <a:pt x="1638" y="561"/>
                    </a:cubicBezTo>
                    <a:cubicBezTo>
                      <a:pt x="1639" y="560"/>
                      <a:pt x="1640" y="556"/>
                      <a:pt x="1640" y="555"/>
                    </a:cubicBezTo>
                    <a:cubicBezTo>
                      <a:pt x="1640" y="553"/>
                      <a:pt x="1641" y="551"/>
                      <a:pt x="1643" y="551"/>
                    </a:cubicBezTo>
                    <a:cubicBezTo>
                      <a:pt x="1644" y="551"/>
                      <a:pt x="1644" y="550"/>
                      <a:pt x="1646" y="552"/>
                    </a:cubicBezTo>
                    <a:cubicBezTo>
                      <a:pt x="1646" y="552"/>
                      <a:pt x="1647" y="553"/>
                      <a:pt x="1647" y="553"/>
                    </a:cubicBezTo>
                    <a:cubicBezTo>
                      <a:pt x="1648" y="553"/>
                      <a:pt x="1648" y="553"/>
                      <a:pt x="1648" y="553"/>
                    </a:cubicBezTo>
                    <a:cubicBezTo>
                      <a:pt x="1648" y="553"/>
                      <a:pt x="1648" y="553"/>
                      <a:pt x="1648" y="553"/>
                    </a:cubicBezTo>
                    <a:cubicBezTo>
                      <a:pt x="1649" y="551"/>
                      <a:pt x="1649" y="551"/>
                      <a:pt x="1649" y="551"/>
                    </a:cubicBezTo>
                    <a:cubicBezTo>
                      <a:pt x="1649" y="551"/>
                      <a:pt x="1650" y="548"/>
                      <a:pt x="1650" y="547"/>
                    </a:cubicBezTo>
                    <a:cubicBezTo>
                      <a:pt x="1650" y="545"/>
                      <a:pt x="1650" y="543"/>
                      <a:pt x="1650" y="543"/>
                    </a:cubicBezTo>
                    <a:cubicBezTo>
                      <a:pt x="1651" y="542"/>
                      <a:pt x="1652" y="541"/>
                      <a:pt x="1652" y="541"/>
                    </a:cubicBezTo>
                    <a:cubicBezTo>
                      <a:pt x="1653" y="540"/>
                      <a:pt x="1653" y="540"/>
                      <a:pt x="1653" y="540"/>
                    </a:cubicBezTo>
                    <a:cubicBezTo>
                      <a:pt x="1656" y="540"/>
                      <a:pt x="1656" y="540"/>
                      <a:pt x="1656" y="540"/>
                    </a:cubicBezTo>
                    <a:cubicBezTo>
                      <a:pt x="1656" y="540"/>
                      <a:pt x="1656" y="540"/>
                      <a:pt x="1656" y="540"/>
                    </a:cubicBezTo>
                    <a:cubicBezTo>
                      <a:pt x="1656" y="542"/>
                      <a:pt x="1656" y="544"/>
                      <a:pt x="1656" y="546"/>
                    </a:cubicBezTo>
                    <a:cubicBezTo>
                      <a:pt x="1655" y="548"/>
                      <a:pt x="1655" y="549"/>
                      <a:pt x="1656" y="550"/>
                    </a:cubicBezTo>
                    <a:cubicBezTo>
                      <a:pt x="1656" y="551"/>
                      <a:pt x="1657" y="551"/>
                      <a:pt x="1658" y="551"/>
                    </a:cubicBezTo>
                    <a:cubicBezTo>
                      <a:pt x="1660" y="551"/>
                      <a:pt x="1661" y="551"/>
                      <a:pt x="1661" y="549"/>
                    </a:cubicBezTo>
                    <a:cubicBezTo>
                      <a:pt x="1661" y="547"/>
                      <a:pt x="1660" y="546"/>
                      <a:pt x="1660" y="545"/>
                    </a:cubicBezTo>
                    <a:cubicBezTo>
                      <a:pt x="1660" y="544"/>
                      <a:pt x="1662" y="543"/>
                      <a:pt x="1662" y="545"/>
                    </a:cubicBezTo>
                    <a:cubicBezTo>
                      <a:pt x="1662" y="546"/>
                      <a:pt x="1662" y="547"/>
                      <a:pt x="1662" y="548"/>
                    </a:cubicBezTo>
                    <a:cubicBezTo>
                      <a:pt x="1662" y="549"/>
                      <a:pt x="1662" y="551"/>
                      <a:pt x="1664" y="551"/>
                    </a:cubicBezTo>
                    <a:cubicBezTo>
                      <a:pt x="1664" y="551"/>
                      <a:pt x="1665" y="551"/>
                      <a:pt x="1665" y="551"/>
                    </a:cubicBezTo>
                    <a:cubicBezTo>
                      <a:pt x="1665" y="551"/>
                      <a:pt x="1665" y="551"/>
                      <a:pt x="1665" y="551"/>
                    </a:cubicBezTo>
                    <a:cubicBezTo>
                      <a:pt x="1665" y="551"/>
                      <a:pt x="1666" y="555"/>
                      <a:pt x="1666" y="556"/>
                    </a:cubicBezTo>
                    <a:cubicBezTo>
                      <a:pt x="1667" y="557"/>
                      <a:pt x="1666" y="558"/>
                      <a:pt x="1666" y="558"/>
                    </a:cubicBezTo>
                    <a:cubicBezTo>
                      <a:pt x="1666" y="562"/>
                      <a:pt x="1666" y="562"/>
                      <a:pt x="1666" y="562"/>
                    </a:cubicBezTo>
                    <a:cubicBezTo>
                      <a:pt x="1666" y="562"/>
                      <a:pt x="1664" y="562"/>
                      <a:pt x="1662" y="563"/>
                    </a:cubicBezTo>
                    <a:cubicBezTo>
                      <a:pt x="1660" y="563"/>
                      <a:pt x="1656" y="564"/>
                      <a:pt x="1654" y="565"/>
                    </a:cubicBezTo>
                    <a:cubicBezTo>
                      <a:pt x="1653" y="566"/>
                      <a:pt x="1651" y="566"/>
                      <a:pt x="1650" y="567"/>
                    </a:cubicBezTo>
                    <a:cubicBezTo>
                      <a:pt x="1650" y="568"/>
                      <a:pt x="1649" y="568"/>
                      <a:pt x="1648" y="568"/>
                    </a:cubicBezTo>
                    <a:cubicBezTo>
                      <a:pt x="1647" y="568"/>
                      <a:pt x="1646" y="569"/>
                      <a:pt x="1647" y="569"/>
                    </a:cubicBezTo>
                    <a:cubicBezTo>
                      <a:pt x="1647" y="570"/>
                      <a:pt x="1648" y="572"/>
                      <a:pt x="1647" y="573"/>
                    </a:cubicBezTo>
                    <a:cubicBezTo>
                      <a:pt x="1646" y="573"/>
                      <a:pt x="1646" y="574"/>
                      <a:pt x="1646" y="575"/>
                    </a:cubicBezTo>
                    <a:cubicBezTo>
                      <a:pt x="1645" y="575"/>
                      <a:pt x="1644" y="576"/>
                      <a:pt x="1643" y="575"/>
                    </a:cubicBezTo>
                    <a:cubicBezTo>
                      <a:pt x="1643" y="575"/>
                      <a:pt x="1642" y="574"/>
                      <a:pt x="1641" y="574"/>
                    </a:cubicBezTo>
                    <a:cubicBezTo>
                      <a:pt x="1640" y="574"/>
                      <a:pt x="1637" y="575"/>
                      <a:pt x="1637" y="576"/>
                    </a:cubicBezTo>
                    <a:cubicBezTo>
                      <a:pt x="1637" y="577"/>
                      <a:pt x="1636" y="577"/>
                      <a:pt x="1636" y="576"/>
                    </a:cubicBezTo>
                    <a:cubicBezTo>
                      <a:pt x="1635" y="575"/>
                      <a:pt x="1635" y="575"/>
                      <a:pt x="1635" y="575"/>
                    </a:cubicBezTo>
                    <a:cubicBezTo>
                      <a:pt x="1634" y="575"/>
                      <a:pt x="1634" y="575"/>
                      <a:pt x="1634" y="577"/>
                    </a:cubicBezTo>
                    <a:cubicBezTo>
                      <a:pt x="1634" y="578"/>
                      <a:pt x="1635" y="578"/>
                      <a:pt x="1634" y="579"/>
                    </a:cubicBezTo>
                    <a:cubicBezTo>
                      <a:pt x="1633" y="579"/>
                      <a:pt x="1631" y="579"/>
                      <a:pt x="1632" y="580"/>
                    </a:cubicBezTo>
                    <a:cubicBezTo>
                      <a:pt x="1632" y="582"/>
                      <a:pt x="1634" y="587"/>
                      <a:pt x="1634" y="588"/>
                    </a:cubicBezTo>
                    <a:cubicBezTo>
                      <a:pt x="1634" y="589"/>
                      <a:pt x="1634" y="591"/>
                      <a:pt x="1634" y="591"/>
                    </a:cubicBezTo>
                    <a:cubicBezTo>
                      <a:pt x="1645" y="602"/>
                      <a:pt x="1645" y="602"/>
                      <a:pt x="1645" y="602"/>
                    </a:cubicBezTo>
                    <a:cubicBezTo>
                      <a:pt x="1645" y="602"/>
                      <a:pt x="1648" y="606"/>
                      <a:pt x="1648" y="607"/>
                    </a:cubicBezTo>
                    <a:cubicBezTo>
                      <a:pt x="1648" y="607"/>
                      <a:pt x="1646" y="609"/>
                      <a:pt x="1646" y="610"/>
                    </a:cubicBezTo>
                    <a:cubicBezTo>
                      <a:pt x="1646" y="611"/>
                      <a:pt x="1647" y="613"/>
                      <a:pt x="1647" y="613"/>
                    </a:cubicBezTo>
                    <a:cubicBezTo>
                      <a:pt x="1646" y="614"/>
                      <a:pt x="1646" y="614"/>
                      <a:pt x="1646" y="615"/>
                    </a:cubicBezTo>
                    <a:cubicBezTo>
                      <a:pt x="1646" y="616"/>
                      <a:pt x="1647" y="617"/>
                      <a:pt x="1646" y="618"/>
                    </a:cubicBezTo>
                    <a:cubicBezTo>
                      <a:pt x="1645" y="618"/>
                      <a:pt x="1644" y="618"/>
                      <a:pt x="1644" y="619"/>
                    </a:cubicBezTo>
                    <a:cubicBezTo>
                      <a:pt x="1644" y="620"/>
                      <a:pt x="1643" y="621"/>
                      <a:pt x="1643" y="621"/>
                    </a:cubicBezTo>
                    <a:cubicBezTo>
                      <a:pt x="1628" y="626"/>
                      <a:pt x="1628" y="626"/>
                      <a:pt x="1628" y="626"/>
                    </a:cubicBezTo>
                    <a:cubicBezTo>
                      <a:pt x="1628" y="626"/>
                      <a:pt x="1634" y="640"/>
                      <a:pt x="1634" y="641"/>
                    </a:cubicBezTo>
                    <a:cubicBezTo>
                      <a:pt x="1634" y="642"/>
                      <a:pt x="1633" y="645"/>
                      <a:pt x="1633" y="646"/>
                    </a:cubicBezTo>
                    <a:cubicBezTo>
                      <a:pt x="1632" y="646"/>
                      <a:pt x="1631" y="647"/>
                      <a:pt x="1631" y="648"/>
                    </a:cubicBezTo>
                    <a:cubicBezTo>
                      <a:pt x="1631" y="649"/>
                      <a:pt x="1633" y="652"/>
                      <a:pt x="1633" y="652"/>
                    </a:cubicBezTo>
                    <a:cubicBezTo>
                      <a:pt x="1633" y="653"/>
                      <a:pt x="1634" y="654"/>
                      <a:pt x="1634" y="654"/>
                    </a:cubicBezTo>
                    <a:cubicBezTo>
                      <a:pt x="1634" y="654"/>
                      <a:pt x="1632" y="656"/>
                      <a:pt x="1632" y="657"/>
                    </a:cubicBezTo>
                    <a:cubicBezTo>
                      <a:pt x="1632" y="658"/>
                      <a:pt x="1632" y="660"/>
                      <a:pt x="1632" y="660"/>
                    </a:cubicBezTo>
                    <a:cubicBezTo>
                      <a:pt x="1628" y="661"/>
                      <a:pt x="1628" y="661"/>
                      <a:pt x="1628" y="661"/>
                    </a:cubicBezTo>
                    <a:cubicBezTo>
                      <a:pt x="1627" y="658"/>
                      <a:pt x="1627" y="658"/>
                      <a:pt x="1627" y="658"/>
                    </a:cubicBezTo>
                    <a:cubicBezTo>
                      <a:pt x="1627" y="658"/>
                      <a:pt x="1621" y="657"/>
                      <a:pt x="1619" y="656"/>
                    </a:cubicBezTo>
                    <a:cubicBezTo>
                      <a:pt x="1618" y="656"/>
                      <a:pt x="1618" y="655"/>
                      <a:pt x="1617" y="655"/>
                    </a:cubicBezTo>
                    <a:cubicBezTo>
                      <a:pt x="1615" y="655"/>
                      <a:pt x="1616" y="654"/>
                      <a:pt x="1615" y="653"/>
                    </a:cubicBezTo>
                    <a:cubicBezTo>
                      <a:pt x="1615" y="653"/>
                      <a:pt x="1614" y="649"/>
                      <a:pt x="1613" y="648"/>
                    </a:cubicBezTo>
                    <a:cubicBezTo>
                      <a:pt x="1612" y="647"/>
                      <a:pt x="1610" y="645"/>
                      <a:pt x="1610" y="645"/>
                    </a:cubicBezTo>
                    <a:cubicBezTo>
                      <a:pt x="1609" y="645"/>
                      <a:pt x="1604" y="645"/>
                      <a:pt x="1605" y="646"/>
                    </a:cubicBezTo>
                    <a:cubicBezTo>
                      <a:pt x="1605" y="647"/>
                      <a:pt x="1607" y="651"/>
                      <a:pt x="1606" y="651"/>
                    </a:cubicBezTo>
                    <a:cubicBezTo>
                      <a:pt x="1605" y="651"/>
                      <a:pt x="1604" y="651"/>
                      <a:pt x="1604" y="652"/>
                    </a:cubicBezTo>
                    <a:cubicBezTo>
                      <a:pt x="1604" y="653"/>
                      <a:pt x="1603" y="655"/>
                      <a:pt x="1602" y="656"/>
                    </a:cubicBezTo>
                    <a:cubicBezTo>
                      <a:pt x="1602" y="656"/>
                      <a:pt x="1601" y="658"/>
                      <a:pt x="1600" y="657"/>
                    </a:cubicBezTo>
                    <a:cubicBezTo>
                      <a:pt x="1599" y="656"/>
                      <a:pt x="1599" y="655"/>
                      <a:pt x="1598" y="655"/>
                    </a:cubicBezTo>
                    <a:cubicBezTo>
                      <a:pt x="1597" y="654"/>
                      <a:pt x="1597" y="653"/>
                      <a:pt x="1596" y="653"/>
                    </a:cubicBezTo>
                    <a:cubicBezTo>
                      <a:pt x="1594" y="653"/>
                      <a:pt x="1592" y="653"/>
                      <a:pt x="1591" y="652"/>
                    </a:cubicBezTo>
                    <a:cubicBezTo>
                      <a:pt x="1590" y="652"/>
                      <a:pt x="1588" y="652"/>
                      <a:pt x="1588" y="651"/>
                    </a:cubicBezTo>
                    <a:cubicBezTo>
                      <a:pt x="1587" y="649"/>
                      <a:pt x="1587" y="648"/>
                      <a:pt x="1586" y="648"/>
                    </a:cubicBezTo>
                    <a:cubicBezTo>
                      <a:pt x="1585" y="647"/>
                      <a:pt x="1585" y="646"/>
                      <a:pt x="1583" y="646"/>
                    </a:cubicBezTo>
                    <a:cubicBezTo>
                      <a:pt x="1582" y="646"/>
                      <a:pt x="1582" y="645"/>
                      <a:pt x="1581" y="644"/>
                    </a:cubicBezTo>
                    <a:cubicBezTo>
                      <a:pt x="1581" y="644"/>
                      <a:pt x="1581" y="645"/>
                      <a:pt x="1580" y="645"/>
                    </a:cubicBezTo>
                    <a:cubicBezTo>
                      <a:pt x="1578" y="645"/>
                      <a:pt x="1579" y="644"/>
                      <a:pt x="1578" y="644"/>
                    </a:cubicBezTo>
                    <a:cubicBezTo>
                      <a:pt x="1577" y="644"/>
                      <a:pt x="1577" y="644"/>
                      <a:pt x="1576" y="644"/>
                    </a:cubicBezTo>
                    <a:cubicBezTo>
                      <a:pt x="1576" y="643"/>
                      <a:pt x="1575" y="643"/>
                      <a:pt x="1575" y="643"/>
                    </a:cubicBezTo>
                    <a:cubicBezTo>
                      <a:pt x="1574" y="644"/>
                      <a:pt x="1573" y="644"/>
                      <a:pt x="1573" y="644"/>
                    </a:cubicBezTo>
                    <a:cubicBezTo>
                      <a:pt x="1572" y="644"/>
                      <a:pt x="1571" y="643"/>
                      <a:pt x="1570" y="642"/>
                    </a:cubicBezTo>
                    <a:cubicBezTo>
                      <a:pt x="1570" y="642"/>
                      <a:pt x="1569" y="643"/>
                      <a:pt x="1568" y="644"/>
                    </a:cubicBezTo>
                    <a:cubicBezTo>
                      <a:pt x="1567" y="645"/>
                      <a:pt x="1566" y="646"/>
                      <a:pt x="1567" y="646"/>
                    </a:cubicBezTo>
                    <a:cubicBezTo>
                      <a:pt x="1567" y="647"/>
                      <a:pt x="1569" y="647"/>
                      <a:pt x="1569" y="648"/>
                    </a:cubicBezTo>
                    <a:cubicBezTo>
                      <a:pt x="1570" y="648"/>
                      <a:pt x="1570" y="651"/>
                      <a:pt x="1570" y="651"/>
                    </a:cubicBezTo>
                    <a:cubicBezTo>
                      <a:pt x="1571" y="652"/>
                      <a:pt x="1571" y="652"/>
                      <a:pt x="1571" y="653"/>
                    </a:cubicBezTo>
                    <a:cubicBezTo>
                      <a:pt x="1571" y="654"/>
                      <a:pt x="1571" y="654"/>
                      <a:pt x="1571" y="655"/>
                    </a:cubicBezTo>
                    <a:cubicBezTo>
                      <a:pt x="1572" y="655"/>
                      <a:pt x="1572" y="656"/>
                      <a:pt x="1571" y="657"/>
                    </a:cubicBezTo>
                    <a:cubicBezTo>
                      <a:pt x="1570" y="658"/>
                      <a:pt x="1569" y="659"/>
                      <a:pt x="1569" y="660"/>
                    </a:cubicBezTo>
                    <a:cubicBezTo>
                      <a:pt x="1570" y="661"/>
                      <a:pt x="1570" y="662"/>
                      <a:pt x="1570" y="663"/>
                    </a:cubicBezTo>
                    <a:cubicBezTo>
                      <a:pt x="1569" y="664"/>
                      <a:pt x="1569" y="664"/>
                      <a:pt x="1568" y="665"/>
                    </a:cubicBezTo>
                    <a:cubicBezTo>
                      <a:pt x="1567" y="665"/>
                      <a:pt x="1567" y="666"/>
                      <a:pt x="1566" y="666"/>
                    </a:cubicBezTo>
                    <a:cubicBezTo>
                      <a:pt x="1566" y="667"/>
                      <a:pt x="1566" y="667"/>
                      <a:pt x="1565" y="667"/>
                    </a:cubicBezTo>
                    <a:cubicBezTo>
                      <a:pt x="1565" y="667"/>
                      <a:pt x="1564" y="667"/>
                      <a:pt x="1563" y="668"/>
                    </a:cubicBezTo>
                    <a:cubicBezTo>
                      <a:pt x="1563" y="669"/>
                      <a:pt x="1564" y="669"/>
                      <a:pt x="1565" y="670"/>
                    </a:cubicBezTo>
                    <a:cubicBezTo>
                      <a:pt x="1565" y="670"/>
                      <a:pt x="1565" y="671"/>
                      <a:pt x="1566" y="671"/>
                    </a:cubicBezTo>
                    <a:cubicBezTo>
                      <a:pt x="1567" y="672"/>
                      <a:pt x="1569" y="672"/>
                      <a:pt x="1570" y="672"/>
                    </a:cubicBezTo>
                    <a:cubicBezTo>
                      <a:pt x="1571" y="672"/>
                      <a:pt x="1572" y="672"/>
                      <a:pt x="1573" y="672"/>
                    </a:cubicBezTo>
                    <a:cubicBezTo>
                      <a:pt x="1574" y="672"/>
                      <a:pt x="1574" y="673"/>
                      <a:pt x="1575" y="672"/>
                    </a:cubicBezTo>
                    <a:cubicBezTo>
                      <a:pt x="1575" y="671"/>
                      <a:pt x="1575" y="670"/>
                      <a:pt x="1576" y="670"/>
                    </a:cubicBezTo>
                    <a:cubicBezTo>
                      <a:pt x="1577" y="669"/>
                      <a:pt x="1580" y="669"/>
                      <a:pt x="1581" y="669"/>
                    </a:cubicBezTo>
                    <a:cubicBezTo>
                      <a:pt x="1581" y="669"/>
                      <a:pt x="1583" y="669"/>
                      <a:pt x="1584" y="669"/>
                    </a:cubicBezTo>
                    <a:cubicBezTo>
                      <a:pt x="1585" y="670"/>
                      <a:pt x="1585" y="671"/>
                      <a:pt x="1585" y="672"/>
                    </a:cubicBezTo>
                    <a:cubicBezTo>
                      <a:pt x="1586" y="672"/>
                      <a:pt x="1586" y="674"/>
                      <a:pt x="1587" y="674"/>
                    </a:cubicBezTo>
                    <a:cubicBezTo>
                      <a:pt x="1587" y="675"/>
                      <a:pt x="1588" y="678"/>
                      <a:pt x="1588" y="678"/>
                    </a:cubicBezTo>
                    <a:cubicBezTo>
                      <a:pt x="1587" y="678"/>
                      <a:pt x="1586" y="678"/>
                      <a:pt x="1586" y="680"/>
                    </a:cubicBezTo>
                    <a:cubicBezTo>
                      <a:pt x="1587" y="681"/>
                      <a:pt x="1588" y="682"/>
                      <a:pt x="1589" y="683"/>
                    </a:cubicBezTo>
                    <a:cubicBezTo>
                      <a:pt x="1589" y="684"/>
                      <a:pt x="1590" y="687"/>
                      <a:pt x="1592" y="688"/>
                    </a:cubicBezTo>
                    <a:cubicBezTo>
                      <a:pt x="1593" y="688"/>
                      <a:pt x="1598" y="690"/>
                      <a:pt x="1599" y="690"/>
                    </a:cubicBezTo>
                    <a:cubicBezTo>
                      <a:pt x="1600" y="690"/>
                      <a:pt x="1601" y="690"/>
                      <a:pt x="1601" y="691"/>
                    </a:cubicBezTo>
                    <a:cubicBezTo>
                      <a:pt x="1602" y="691"/>
                      <a:pt x="1602" y="693"/>
                      <a:pt x="1602" y="693"/>
                    </a:cubicBezTo>
                    <a:cubicBezTo>
                      <a:pt x="1602" y="693"/>
                      <a:pt x="1601" y="696"/>
                      <a:pt x="1601" y="697"/>
                    </a:cubicBezTo>
                    <a:cubicBezTo>
                      <a:pt x="1601" y="699"/>
                      <a:pt x="1602" y="703"/>
                      <a:pt x="1602" y="703"/>
                    </a:cubicBezTo>
                    <a:cubicBezTo>
                      <a:pt x="1608" y="704"/>
                      <a:pt x="1608" y="704"/>
                      <a:pt x="1608" y="704"/>
                    </a:cubicBezTo>
                    <a:cubicBezTo>
                      <a:pt x="1608" y="704"/>
                      <a:pt x="1610" y="708"/>
                      <a:pt x="1609" y="710"/>
                    </a:cubicBezTo>
                    <a:cubicBezTo>
                      <a:pt x="1608" y="713"/>
                      <a:pt x="1607" y="713"/>
                      <a:pt x="1607" y="713"/>
                    </a:cubicBezTo>
                    <a:cubicBezTo>
                      <a:pt x="1606" y="713"/>
                      <a:pt x="1604" y="713"/>
                      <a:pt x="1604" y="713"/>
                    </a:cubicBezTo>
                    <a:cubicBezTo>
                      <a:pt x="1603" y="717"/>
                      <a:pt x="1603" y="717"/>
                      <a:pt x="1603" y="717"/>
                    </a:cubicBezTo>
                    <a:cubicBezTo>
                      <a:pt x="1603" y="717"/>
                      <a:pt x="1604" y="721"/>
                      <a:pt x="1604" y="723"/>
                    </a:cubicBezTo>
                    <a:cubicBezTo>
                      <a:pt x="1604" y="724"/>
                      <a:pt x="1605" y="727"/>
                      <a:pt x="1604" y="728"/>
                    </a:cubicBezTo>
                    <a:cubicBezTo>
                      <a:pt x="1603" y="729"/>
                      <a:pt x="1603" y="730"/>
                      <a:pt x="1603" y="730"/>
                    </a:cubicBezTo>
                    <a:cubicBezTo>
                      <a:pt x="1605" y="734"/>
                      <a:pt x="1605" y="734"/>
                      <a:pt x="1605" y="734"/>
                    </a:cubicBezTo>
                    <a:cubicBezTo>
                      <a:pt x="1605" y="734"/>
                      <a:pt x="1605" y="738"/>
                      <a:pt x="1605" y="738"/>
                    </a:cubicBezTo>
                    <a:cubicBezTo>
                      <a:pt x="1604" y="738"/>
                      <a:pt x="1603" y="738"/>
                      <a:pt x="1603" y="739"/>
                    </a:cubicBezTo>
                    <a:cubicBezTo>
                      <a:pt x="1603" y="741"/>
                      <a:pt x="1605" y="741"/>
                      <a:pt x="1605" y="742"/>
                    </a:cubicBezTo>
                    <a:cubicBezTo>
                      <a:pt x="1606" y="742"/>
                      <a:pt x="1607" y="745"/>
                      <a:pt x="1608" y="746"/>
                    </a:cubicBezTo>
                    <a:cubicBezTo>
                      <a:pt x="1608" y="747"/>
                      <a:pt x="1608" y="748"/>
                      <a:pt x="1608" y="749"/>
                    </a:cubicBezTo>
                    <a:cubicBezTo>
                      <a:pt x="1608" y="749"/>
                      <a:pt x="1609" y="749"/>
                      <a:pt x="1610" y="749"/>
                    </a:cubicBezTo>
                    <a:cubicBezTo>
                      <a:pt x="1611" y="749"/>
                      <a:pt x="1613" y="749"/>
                      <a:pt x="1613" y="749"/>
                    </a:cubicBezTo>
                    <a:cubicBezTo>
                      <a:pt x="1613" y="750"/>
                      <a:pt x="1612" y="751"/>
                      <a:pt x="1611" y="751"/>
                    </a:cubicBezTo>
                    <a:cubicBezTo>
                      <a:pt x="1611" y="751"/>
                      <a:pt x="1609" y="751"/>
                      <a:pt x="1609" y="751"/>
                    </a:cubicBezTo>
                    <a:cubicBezTo>
                      <a:pt x="1609" y="752"/>
                      <a:pt x="1609" y="753"/>
                      <a:pt x="1610" y="753"/>
                    </a:cubicBezTo>
                    <a:cubicBezTo>
                      <a:pt x="1611" y="753"/>
                      <a:pt x="1612" y="752"/>
                      <a:pt x="1613" y="752"/>
                    </a:cubicBezTo>
                    <a:cubicBezTo>
                      <a:pt x="1613" y="753"/>
                      <a:pt x="1613" y="754"/>
                      <a:pt x="1612" y="755"/>
                    </a:cubicBezTo>
                    <a:cubicBezTo>
                      <a:pt x="1612" y="755"/>
                      <a:pt x="1611" y="756"/>
                      <a:pt x="1611" y="757"/>
                    </a:cubicBezTo>
                    <a:cubicBezTo>
                      <a:pt x="1611" y="758"/>
                      <a:pt x="1611" y="759"/>
                      <a:pt x="1611" y="761"/>
                    </a:cubicBezTo>
                    <a:cubicBezTo>
                      <a:pt x="1612" y="764"/>
                      <a:pt x="1614" y="764"/>
                      <a:pt x="1614" y="766"/>
                    </a:cubicBezTo>
                    <a:cubicBezTo>
                      <a:pt x="1614" y="767"/>
                      <a:pt x="1615" y="767"/>
                      <a:pt x="1616" y="767"/>
                    </a:cubicBezTo>
                    <a:cubicBezTo>
                      <a:pt x="1617" y="767"/>
                      <a:pt x="1618" y="768"/>
                      <a:pt x="1619" y="769"/>
                    </a:cubicBezTo>
                    <a:cubicBezTo>
                      <a:pt x="1621" y="770"/>
                      <a:pt x="1621" y="772"/>
                      <a:pt x="1621" y="772"/>
                    </a:cubicBezTo>
                    <a:cubicBezTo>
                      <a:pt x="1621" y="773"/>
                      <a:pt x="1622" y="774"/>
                      <a:pt x="1623" y="774"/>
                    </a:cubicBezTo>
                    <a:cubicBezTo>
                      <a:pt x="1624" y="774"/>
                      <a:pt x="1625" y="774"/>
                      <a:pt x="1625" y="774"/>
                    </a:cubicBezTo>
                    <a:cubicBezTo>
                      <a:pt x="1625" y="774"/>
                      <a:pt x="1627" y="778"/>
                      <a:pt x="1628" y="781"/>
                    </a:cubicBezTo>
                    <a:cubicBezTo>
                      <a:pt x="1628" y="785"/>
                      <a:pt x="1629" y="788"/>
                      <a:pt x="1629" y="790"/>
                    </a:cubicBezTo>
                    <a:cubicBezTo>
                      <a:pt x="1628" y="792"/>
                      <a:pt x="1627" y="793"/>
                      <a:pt x="1629" y="794"/>
                    </a:cubicBezTo>
                    <a:cubicBezTo>
                      <a:pt x="1630" y="794"/>
                      <a:pt x="1631" y="795"/>
                      <a:pt x="1634" y="794"/>
                    </a:cubicBezTo>
                    <a:cubicBezTo>
                      <a:pt x="1636" y="794"/>
                      <a:pt x="1642" y="793"/>
                      <a:pt x="1642" y="792"/>
                    </a:cubicBezTo>
                    <a:cubicBezTo>
                      <a:pt x="1643" y="792"/>
                      <a:pt x="1646" y="790"/>
                      <a:pt x="1648" y="789"/>
                    </a:cubicBezTo>
                    <a:cubicBezTo>
                      <a:pt x="1650" y="788"/>
                      <a:pt x="1654" y="786"/>
                      <a:pt x="1654" y="785"/>
                    </a:cubicBezTo>
                    <a:cubicBezTo>
                      <a:pt x="1655" y="784"/>
                      <a:pt x="1656" y="778"/>
                      <a:pt x="1658" y="777"/>
                    </a:cubicBezTo>
                    <a:cubicBezTo>
                      <a:pt x="1661" y="775"/>
                      <a:pt x="1664" y="773"/>
                      <a:pt x="1665" y="771"/>
                    </a:cubicBezTo>
                    <a:cubicBezTo>
                      <a:pt x="1667" y="769"/>
                      <a:pt x="1673" y="762"/>
                      <a:pt x="1674" y="761"/>
                    </a:cubicBezTo>
                    <a:cubicBezTo>
                      <a:pt x="1675" y="761"/>
                      <a:pt x="1678" y="760"/>
                      <a:pt x="1678" y="761"/>
                    </a:cubicBezTo>
                    <a:cubicBezTo>
                      <a:pt x="1679" y="761"/>
                      <a:pt x="1679" y="763"/>
                      <a:pt x="1679" y="764"/>
                    </a:cubicBezTo>
                    <a:cubicBezTo>
                      <a:pt x="1679" y="765"/>
                      <a:pt x="1680" y="766"/>
                      <a:pt x="1680" y="767"/>
                    </a:cubicBezTo>
                    <a:cubicBezTo>
                      <a:pt x="1681" y="768"/>
                      <a:pt x="1681" y="768"/>
                      <a:pt x="1680" y="769"/>
                    </a:cubicBezTo>
                    <a:cubicBezTo>
                      <a:pt x="1679" y="770"/>
                      <a:pt x="1680" y="772"/>
                      <a:pt x="1680" y="773"/>
                    </a:cubicBezTo>
                    <a:cubicBezTo>
                      <a:pt x="1681" y="774"/>
                      <a:pt x="1684" y="773"/>
                      <a:pt x="1686" y="774"/>
                    </a:cubicBezTo>
                    <a:cubicBezTo>
                      <a:pt x="1687" y="775"/>
                      <a:pt x="1692" y="781"/>
                      <a:pt x="1692" y="781"/>
                    </a:cubicBezTo>
                    <a:cubicBezTo>
                      <a:pt x="1692" y="781"/>
                      <a:pt x="1693" y="784"/>
                      <a:pt x="1695" y="786"/>
                    </a:cubicBezTo>
                    <a:cubicBezTo>
                      <a:pt x="1697" y="788"/>
                      <a:pt x="1701" y="787"/>
                      <a:pt x="1701" y="788"/>
                    </a:cubicBezTo>
                    <a:cubicBezTo>
                      <a:pt x="1701" y="789"/>
                      <a:pt x="1700" y="791"/>
                      <a:pt x="1700" y="792"/>
                    </a:cubicBezTo>
                    <a:cubicBezTo>
                      <a:pt x="1700" y="793"/>
                      <a:pt x="1699" y="796"/>
                      <a:pt x="1699" y="797"/>
                    </a:cubicBezTo>
                    <a:cubicBezTo>
                      <a:pt x="1699" y="798"/>
                      <a:pt x="1699" y="800"/>
                      <a:pt x="1700" y="800"/>
                    </a:cubicBezTo>
                    <a:cubicBezTo>
                      <a:pt x="1701" y="800"/>
                      <a:pt x="1705" y="803"/>
                      <a:pt x="1705" y="804"/>
                    </a:cubicBezTo>
                    <a:cubicBezTo>
                      <a:pt x="1704" y="805"/>
                      <a:pt x="1704" y="806"/>
                      <a:pt x="1705" y="806"/>
                    </a:cubicBezTo>
                    <a:cubicBezTo>
                      <a:pt x="1707" y="807"/>
                      <a:pt x="1708" y="807"/>
                      <a:pt x="1708" y="809"/>
                    </a:cubicBezTo>
                    <a:cubicBezTo>
                      <a:pt x="1709" y="810"/>
                      <a:pt x="1712" y="813"/>
                      <a:pt x="1712" y="815"/>
                    </a:cubicBezTo>
                    <a:cubicBezTo>
                      <a:pt x="1712" y="816"/>
                      <a:pt x="1712" y="817"/>
                      <a:pt x="1713" y="818"/>
                    </a:cubicBezTo>
                    <a:cubicBezTo>
                      <a:pt x="1715" y="819"/>
                      <a:pt x="1715" y="819"/>
                      <a:pt x="1715" y="821"/>
                    </a:cubicBezTo>
                    <a:cubicBezTo>
                      <a:pt x="1715" y="822"/>
                      <a:pt x="1715" y="823"/>
                      <a:pt x="1715" y="823"/>
                    </a:cubicBezTo>
                    <a:cubicBezTo>
                      <a:pt x="1715" y="824"/>
                      <a:pt x="1715" y="824"/>
                      <a:pt x="1715" y="824"/>
                    </a:cubicBezTo>
                    <a:cubicBezTo>
                      <a:pt x="1716" y="824"/>
                      <a:pt x="1717" y="824"/>
                      <a:pt x="1717" y="825"/>
                    </a:cubicBezTo>
                    <a:cubicBezTo>
                      <a:pt x="1718" y="826"/>
                      <a:pt x="1720" y="830"/>
                      <a:pt x="1720" y="831"/>
                    </a:cubicBezTo>
                    <a:cubicBezTo>
                      <a:pt x="1720" y="832"/>
                      <a:pt x="1719" y="836"/>
                      <a:pt x="1719" y="836"/>
                    </a:cubicBezTo>
                    <a:cubicBezTo>
                      <a:pt x="1719" y="836"/>
                      <a:pt x="1718" y="836"/>
                      <a:pt x="1717" y="837"/>
                    </a:cubicBezTo>
                    <a:cubicBezTo>
                      <a:pt x="1717" y="837"/>
                      <a:pt x="1716" y="837"/>
                      <a:pt x="1715" y="837"/>
                    </a:cubicBezTo>
                    <a:cubicBezTo>
                      <a:pt x="1715" y="836"/>
                      <a:pt x="1714" y="835"/>
                      <a:pt x="1714" y="835"/>
                    </a:cubicBezTo>
                    <a:cubicBezTo>
                      <a:pt x="1713" y="836"/>
                      <a:pt x="1713" y="836"/>
                      <a:pt x="1713" y="836"/>
                    </a:cubicBezTo>
                    <a:cubicBezTo>
                      <a:pt x="1713" y="836"/>
                      <a:pt x="1714" y="838"/>
                      <a:pt x="1715" y="838"/>
                    </a:cubicBezTo>
                    <a:cubicBezTo>
                      <a:pt x="1716" y="839"/>
                      <a:pt x="1717" y="839"/>
                      <a:pt x="1717" y="840"/>
                    </a:cubicBezTo>
                    <a:cubicBezTo>
                      <a:pt x="1717" y="841"/>
                      <a:pt x="1717" y="841"/>
                      <a:pt x="1715" y="841"/>
                    </a:cubicBezTo>
                    <a:cubicBezTo>
                      <a:pt x="1713" y="841"/>
                      <a:pt x="1711" y="840"/>
                      <a:pt x="1710" y="841"/>
                    </a:cubicBezTo>
                    <a:cubicBezTo>
                      <a:pt x="1709" y="841"/>
                      <a:pt x="1706" y="843"/>
                      <a:pt x="1707" y="844"/>
                    </a:cubicBezTo>
                    <a:cubicBezTo>
                      <a:pt x="1708" y="844"/>
                      <a:pt x="1709" y="845"/>
                      <a:pt x="1709" y="846"/>
                    </a:cubicBezTo>
                    <a:cubicBezTo>
                      <a:pt x="1709" y="848"/>
                      <a:pt x="1709" y="848"/>
                      <a:pt x="1710" y="848"/>
                    </a:cubicBezTo>
                    <a:cubicBezTo>
                      <a:pt x="1712" y="848"/>
                      <a:pt x="1713" y="848"/>
                      <a:pt x="1714" y="850"/>
                    </a:cubicBezTo>
                    <a:cubicBezTo>
                      <a:pt x="1715" y="851"/>
                      <a:pt x="1717" y="854"/>
                      <a:pt x="1717" y="853"/>
                    </a:cubicBezTo>
                    <a:cubicBezTo>
                      <a:pt x="1718" y="852"/>
                      <a:pt x="1718" y="851"/>
                      <a:pt x="1719" y="850"/>
                    </a:cubicBezTo>
                    <a:cubicBezTo>
                      <a:pt x="1720" y="850"/>
                      <a:pt x="1720" y="849"/>
                      <a:pt x="1721" y="850"/>
                    </a:cubicBezTo>
                    <a:cubicBezTo>
                      <a:pt x="1722" y="851"/>
                      <a:pt x="1723" y="853"/>
                      <a:pt x="1724" y="853"/>
                    </a:cubicBezTo>
                    <a:cubicBezTo>
                      <a:pt x="1725" y="853"/>
                      <a:pt x="1726" y="852"/>
                      <a:pt x="1727" y="853"/>
                    </a:cubicBezTo>
                    <a:cubicBezTo>
                      <a:pt x="1728" y="854"/>
                      <a:pt x="1730" y="855"/>
                      <a:pt x="1731" y="855"/>
                    </a:cubicBezTo>
                    <a:cubicBezTo>
                      <a:pt x="1732" y="854"/>
                      <a:pt x="1736" y="853"/>
                      <a:pt x="1736" y="853"/>
                    </a:cubicBezTo>
                    <a:cubicBezTo>
                      <a:pt x="1736" y="853"/>
                      <a:pt x="1736" y="853"/>
                      <a:pt x="1736" y="853"/>
                    </a:cubicBezTo>
                    <a:cubicBezTo>
                      <a:pt x="1736" y="854"/>
                      <a:pt x="1737" y="856"/>
                      <a:pt x="1737" y="858"/>
                    </a:cubicBezTo>
                    <a:cubicBezTo>
                      <a:pt x="1738" y="859"/>
                      <a:pt x="1737" y="860"/>
                      <a:pt x="1737" y="861"/>
                    </a:cubicBezTo>
                    <a:cubicBezTo>
                      <a:pt x="1736" y="861"/>
                      <a:pt x="1736" y="862"/>
                      <a:pt x="1737" y="864"/>
                    </a:cubicBezTo>
                    <a:cubicBezTo>
                      <a:pt x="1737" y="865"/>
                      <a:pt x="1737" y="866"/>
                      <a:pt x="1737" y="867"/>
                    </a:cubicBezTo>
                    <a:cubicBezTo>
                      <a:pt x="1737" y="869"/>
                      <a:pt x="1737" y="874"/>
                      <a:pt x="1737" y="875"/>
                    </a:cubicBezTo>
                    <a:cubicBezTo>
                      <a:pt x="1737" y="877"/>
                      <a:pt x="1737" y="880"/>
                      <a:pt x="1736" y="880"/>
                    </a:cubicBezTo>
                    <a:cubicBezTo>
                      <a:pt x="1735" y="881"/>
                      <a:pt x="1735" y="883"/>
                      <a:pt x="1735" y="885"/>
                    </a:cubicBezTo>
                    <a:cubicBezTo>
                      <a:pt x="1735" y="886"/>
                      <a:pt x="1735" y="886"/>
                      <a:pt x="1735" y="887"/>
                    </a:cubicBezTo>
                    <a:cubicBezTo>
                      <a:pt x="1734" y="887"/>
                      <a:pt x="1734" y="887"/>
                      <a:pt x="1734" y="887"/>
                    </a:cubicBezTo>
                    <a:cubicBezTo>
                      <a:pt x="1734" y="887"/>
                      <a:pt x="1734" y="887"/>
                      <a:pt x="1733" y="887"/>
                    </a:cubicBezTo>
                    <a:cubicBezTo>
                      <a:pt x="1732" y="887"/>
                      <a:pt x="1732" y="888"/>
                      <a:pt x="1731" y="887"/>
                    </a:cubicBezTo>
                    <a:cubicBezTo>
                      <a:pt x="1731" y="886"/>
                      <a:pt x="1730" y="886"/>
                      <a:pt x="1729" y="886"/>
                    </a:cubicBezTo>
                    <a:cubicBezTo>
                      <a:pt x="1728" y="886"/>
                      <a:pt x="1728" y="885"/>
                      <a:pt x="1726" y="886"/>
                    </a:cubicBezTo>
                    <a:cubicBezTo>
                      <a:pt x="1723" y="888"/>
                      <a:pt x="1722" y="889"/>
                      <a:pt x="1721" y="890"/>
                    </a:cubicBezTo>
                    <a:cubicBezTo>
                      <a:pt x="1719" y="890"/>
                      <a:pt x="1717" y="891"/>
                      <a:pt x="1716" y="892"/>
                    </a:cubicBezTo>
                    <a:cubicBezTo>
                      <a:pt x="1715" y="892"/>
                      <a:pt x="1714" y="893"/>
                      <a:pt x="1713" y="894"/>
                    </a:cubicBezTo>
                    <a:cubicBezTo>
                      <a:pt x="1713" y="896"/>
                      <a:pt x="1711" y="897"/>
                      <a:pt x="1711" y="899"/>
                    </a:cubicBezTo>
                    <a:cubicBezTo>
                      <a:pt x="1711" y="900"/>
                      <a:pt x="1712" y="902"/>
                      <a:pt x="1712" y="903"/>
                    </a:cubicBezTo>
                    <a:cubicBezTo>
                      <a:pt x="1711" y="905"/>
                      <a:pt x="1711" y="906"/>
                      <a:pt x="1712" y="906"/>
                    </a:cubicBezTo>
                    <a:cubicBezTo>
                      <a:pt x="1713" y="907"/>
                      <a:pt x="1715" y="907"/>
                      <a:pt x="1715" y="908"/>
                    </a:cubicBezTo>
                    <a:cubicBezTo>
                      <a:pt x="1715" y="909"/>
                      <a:pt x="1713" y="908"/>
                      <a:pt x="1711" y="910"/>
                    </a:cubicBezTo>
                    <a:cubicBezTo>
                      <a:pt x="1710" y="912"/>
                      <a:pt x="1708" y="911"/>
                      <a:pt x="1707" y="913"/>
                    </a:cubicBezTo>
                    <a:cubicBezTo>
                      <a:pt x="1706" y="914"/>
                      <a:pt x="1705" y="915"/>
                      <a:pt x="1704" y="915"/>
                    </a:cubicBezTo>
                    <a:cubicBezTo>
                      <a:pt x="1703" y="915"/>
                      <a:pt x="1700" y="915"/>
                      <a:pt x="1700" y="916"/>
                    </a:cubicBezTo>
                    <a:cubicBezTo>
                      <a:pt x="1700" y="917"/>
                      <a:pt x="1700" y="917"/>
                      <a:pt x="1699" y="917"/>
                    </a:cubicBezTo>
                    <a:cubicBezTo>
                      <a:pt x="1698" y="917"/>
                      <a:pt x="1697" y="916"/>
                      <a:pt x="1696" y="916"/>
                    </a:cubicBezTo>
                    <a:cubicBezTo>
                      <a:pt x="1695" y="917"/>
                      <a:pt x="1694" y="918"/>
                      <a:pt x="1694" y="919"/>
                    </a:cubicBezTo>
                    <a:cubicBezTo>
                      <a:pt x="1694" y="920"/>
                      <a:pt x="1694" y="922"/>
                      <a:pt x="1693" y="923"/>
                    </a:cubicBezTo>
                    <a:cubicBezTo>
                      <a:pt x="1693" y="923"/>
                      <a:pt x="1693" y="923"/>
                      <a:pt x="1691" y="922"/>
                    </a:cubicBezTo>
                    <a:cubicBezTo>
                      <a:pt x="1690" y="921"/>
                      <a:pt x="1690" y="921"/>
                      <a:pt x="1689" y="920"/>
                    </a:cubicBezTo>
                    <a:cubicBezTo>
                      <a:pt x="1688" y="920"/>
                      <a:pt x="1687" y="920"/>
                      <a:pt x="1686" y="919"/>
                    </a:cubicBezTo>
                    <a:cubicBezTo>
                      <a:pt x="1685" y="919"/>
                      <a:pt x="1685" y="919"/>
                      <a:pt x="1685" y="919"/>
                    </a:cubicBezTo>
                    <a:cubicBezTo>
                      <a:pt x="1684" y="918"/>
                      <a:pt x="1684" y="918"/>
                      <a:pt x="1682" y="918"/>
                    </a:cubicBezTo>
                    <a:cubicBezTo>
                      <a:pt x="1681" y="919"/>
                      <a:pt x="1679" y="920"/>
                      <a:pt x="1678" y="920"/>
                    </a:cubicBezTo>
                    <a:cubicBezTo>
                      <a:pt x="1676" y="920"/>
                      <a:pt x="1674" y="919"/>
                      <a:pt x="1674" y="918"/>
                    </a:cubicBezTo>
                    <a:cubicBezTo>
                      <a:pt x="1673" y="917"/>
                      <a:pt x="1674" y="916"/>
                      <a:pt x="1672" y="916"/>
                    </a:cubicBezTo>
                    <a:cubicBezTo>
                      <a:pt x="1671" y="916"/>
                      <a:pt x="1670" y="916"/>
                      <a:pt x="1668" y="916"/>
                    </a:cubicBezTo>
                    <a:cubicBezTo>
                      <a:pt x="1666" y="916"/>
                      <a:pt x="1658" y="917"/>
                      <a:pt x="1659" y="919"/>
                    </a:cubicBezTo>
                    <a:cubicBezTo>
                      <a:pt x="1659" y="921"/>
                      <a:pt x="1660" y="923"/>
                      <a:pt x="1661" y="923"/>
                    </a:cubicBezTo>
                    <a:cubicBezTo>
                      <a:pt x="1663" y="923"/>
                      <a:pt x="1666" y="922"/>
                      <a:pt x="1667" y="923"/>
                    </a:cubicBezTo>
                    <a:cubicBezTo>
                      <a:pt x="1667" y="923"/>
                      <a:pt x="1667" y="924"/>
                      <a:pt x="1666" y="925"/>
                    </a:cubicBezTo>
                    <a:cubicBezTo>
                      <a:pt x="1665" y="927"/>
                      <a:pt x="1663" y="928"/>
                      <a:pt x="1664" y="929"/>
                    </a:cubicBezTo>
                    <a:cubicBezTo>
                      <a:pt x="1665" y="931"/>
                      <a:pt x="1664" y="931"/>
                      <a:pt x="1663" y="931"/>
                    </a:cubicBezTo>
                    <a:cubicBezTo>
                      <a:pt x="1662" y="932"/>
                      <a:pt x="1661" y="933"/>
                      <a:pt x="1660" y="933"/>
                    </a:cubicBezTo>
                    <a:cubicBezTo>
                      <a:pt x="1659" y="933"/>
                      <a:pt x="1659" y="932"/>
                      <a:pt x="1658" y="932"/>
                    </a:cubicBezTo>
                    <a:cubicBezTo>
                      <a:pt x="1657" y="932"/>
                      <a:pt x="1656" y="932"/>
                      <a:pt x="1655" y="931"/>
                    </a:cubicBezTo>
                    <a:cubicBezTo>
                      <a:pt x="1654" y="931"/>
                      <a:pt x="1653" y="929"/>
                      <a:pt x="1652" y="929"/>
                    </a:cubicBezTo>
                    <a:cubicBezTo>
                      <a:pt x="1651" y="929"/>
                      <a:pt x="1651" y="930"/>
                      <a:pt x="1651" y="931"/>
                    </a:cubicBezTo>
                    <a:cubicBezTo>
                      <a:pt x="1651" y="931"/>
                      <a:pt x="1652" y="933"/>
                      <a:pt x="1651" y="933"/>
                    </a:cubicBezTo>
                    <a:cubicBezTo>
                      <a:pt x="1651" y="933"/>
                      <a:pt x="1650" y="933"/>
                      <a:pt x="1649" y="933"/>
                    </a:cubicBezTo>
                    <a:cubicBezTo>
                      <a:pt x="1647" y="934"/>
                      <a:pt x="1644" y="932"/>
                      <a:pt x="1643" y="932"/>
                    </a:cubicBezTo>
                    <a:cubicBezTo>
                      <a:pt x="1642" y="932"/>
                      <a:pt x="1640" y="932"/>
                      <a:pt x="1638" y="934"/>
                    </a:cubicBezTo>
                    <a:cubicBezTo>
                      <a:pt x="1635" y="936"/>
                      <a:pt x="1634" y="938"/>
                      <a:pt x="1634" y="942"/>
                    </a:cubicBezTo>
                    <a:cubicBezTo>
                      <a:pt x="1634" y="946"/>
                      <a:pt x="1634" y="949"/>
                      <a:pt x="1632" y="951"/>
                    </a:cubicBezTo>
                    <a:cubicBezTo>
                      <a:pt x="1629" y="954"/>
                      <a:pt x="1627" y="956"/>
                      <a:pt x="1627" y="956"/>
                    </a:cubicBezTo>
                    <a:cubicBezTo>
                      <a:pt x="1627" y="956"/>
                      <a:pt x="1626" y="957"/>
                      <a:pt x="1625" y="957"/>
                    </a:cubicBezTo>
                    <a:cubicBezTo>
                      <a:pt x="1625" y="959"/>
                      <a:pt x="1625" y="959"/>
                      <a:pt x="1625" y="959"/>
                    </a:cubicBezTo>
                    <a:cubicBezTo>
                      <a:pt x="1625" y="959"/>
                      <a:pt x="1625" y="959"/>
                      <a:pt x="1624" y="960"/>
                    </a:cubicBezTo>
                    <a:cubicBezTo>
                      <a:pt x="1624" y="961"/>
                      <a:pt x="1624" y="961"/>
                      <a:pt x="1623" y="962"/>
                    </a:cubicBezTo>
                    <a:cubicBezTo>
                      <a:pt x="1623" y="962"/>
                      <a:pt x="1622" y="962"/>
                      <a:pt x="1621" y="962"/>
                    </a:cubicBezTo>
                    <a:cubicBezTo>
                      <a:pt x="1620" y="962"/>
                      <a:pt x="1620" y="962"/>
                      <a:pt x="1619" y="960"/>
                    </a:cubicBezTo>
                    <a:cubicBezTo>
                      <a:pt x="1619" y="959"/>
                      <a:pt x="1619" y="959"/>
                      <a:pt x="1618" y="959"/>
                    </a:cubicBezTo>
                    <a:cubicBezTo>
                      <a:pt x="1617" y="958"/>
                      <a:pt x="1616" y="957"/>
                      <a:pt x="1616" y="957"/>
                    </a:cubicBezTo>
                    <a:cubicBezTo>
                      <a:pt x="1616" y="957"/>
                      <a:pt x="1615" y="957"/>
                      <a:pt x="1615" y="957"/>
                    </a:cubicBezTo>
                    <a:cubicBezTo>
                      <a:pt x="1615" y="956"/>
                      <a:pt x="1615" y="956"/>
                      <a:pt x="1615" y="956"/>
                    </a:cubicBezTo>
                    <a:cubicBezTo>
                      <a:pt x="1613" y="957"/>
                      <a:pt x="1612" y="958"/>
                      <a:pt x="1610" y="959"/>
                    </a:cubicBezTo>
                    <a:cubicBezTo>
                      <a:pt x="1607" y="959"/>
                      <a:pt x="1606" y="960"/>
                      <a:pt x="1605" y="960"/>
                    </a:cubicBezTo>
                    <a:cubicBezTo>
                      <a:pt x="1604" y="961"/>
                      <a:pt x="1604" y="961"/>
                      <a:pt x="1604" y="961"/>
                    </a:cubicBezTo>
                    <a:cubicBezTo>
                      <a:pt x="1604" y="961"/>
                      <a:pt x="1603" y="962"/>
                      <a:pt x="1602" y="963"/>
                    </a:cubicBezTo>
                    <a:cubicBezTo>
                      <a:pt x="1601" y="963"/>
                      <a:pt x="1601" y="963"/>
                      <a:pt x="1600" y="964"/>
                    </a:cubicBezTo>
                    <a:cubicBezTo>
                      <a:pt x="1599" y="965"/>
                      <a:pt x="1598" y="966"/>
                      <a:pt x="1598" y="967"/>
                    </a:cubicBezTo>
                    <a:cubicBezTo>
                      <a:pt x="1598" y="968"/>
                      <a:pt x="1597" y="970"/>
                      <a:pt x="1597" y="971"/>
                    </a:cubicBezTo>
                    <a:cubicBezTo>
                      <a:pt x="1596" y="972"/>
                      <a:pt x="1595" y="973"/>
                      <a:pt x="1594" y="973"/>
                    </a:cubicBezTo>
                    <a:cubicBezTo>
                      <a:pt x="1593" y="974"/>
                      <a:pt x="1591" y="975"/>
                      <a:pt x="1591" y="976"/>
                    </a:cubicBezTo>
                    <a:cubicBezTo>
                      <a:pt x="1591" y="977"/>
                      <a:pt x="1590" y="978"/>
                      <a:pt x="1590" y="979"/>
                    </a:cubicBezTo>
                    <a:cubicBezTo>
                      <a:pt x="1589" y="980"/>
                      <a:pt x="1588" y="982"/>
                      <a:pt x="1587" y="983"/>
                    </a:cubicBezTo>
                    <a:cubicBezTo>
                      <a:pt x="1586" y="983"/>
                      <a:pt x="1586" y="983"/>
                      <a:pt x="1585" y="984"/>
                    </a:cubicBezTo>
                    <a:cubicBezTo>
                      <a:pt x="1584" y="985"/>
                      <a:pt x="1582" y="987"/>
                      <a:pt x="1582" y="987"/>
                    </a:cubicBezTo>
                    <a:cubicBezTo>
                      <a:pt x="1582" y="987"/>
                      <a:pt x="1580" y="986"/>
                      <a:pt x="1579" y="986"/>
                    </a:cubicBezTo>
                    <a:cubicBezTo>
                      <a:pt x="1577" y="986"/>
                      <a:pt x="1577" y="984"/>
                      <a:pt x="1574" y="986"/>
                    </a:cubicBezTo>
                    <a:cubicBezTo>
                      <a:pt x="1571" y="987"/>
                      <a:pt x="1573" y="987"/>
                      <a:pt x="1573" y="988"/>
                    </a:cubicBezTo>
                    <a:cubicBezTo>
                      <a:pt x="1574" y="989"/>
                      <a:pt x="1573" y="989"/>
                      <a:pt x="1572" y="988"/>
                    </a:cubicBezTo>
                    <a:cubicBezTo>
                      <a:pt x="1571" y="988"/>
                      <a:pt x="1569" y="988"/>
                      <a:pt x="1569" y="988"/>
                    </a:cubicBezTo>
                    <a:cubicBezTo>
                      <a:pt x="1569" y="989"/>
                      <a:pt x="1568" y="990"/>
                      <a:pt x="1568" y="990"/>
                    </a:cubicBezTo>
                    <a:cubicBezTo>
                      <a:pt x="1567" y="991"/>
                      <a:pt x="1567" y="992"/>
                      <a:pt x="1565" y="992"/>
                    </a:cubicBezTo>
                    <a:cubicBezTo>
                      <a:pt x="1564" y="992"/>
                      <a:pt x="1564" y="992"/>
                      <a:pt x="1563" y="993"/>
                    </a:cubicBezTo>
                    <a:cubicBezTo>
                      <a:pt x="1563" y="994"/>
                      <a:pt x="1562" y="994"/>
                      <a:pt x="1561" y="995"/>
                    </a:cubicBezTo>
                    <a:cubicBezTo>
                      <a:pt x="1560" y="997"/>
                      <a:pt x="1559" y="999"/>
                      <a:pt x="1557" y="999"/>
                    </a:cubicBezTo>
                    <a:cubicBezTo>
                      <a:pt x="1555" y="999"/>
                      <a:pt x="1555" y="999"/>
                      <a:pt x="1554" y="1000"/>
                    </a:cubicBezTo>
                    <a:cubicBezTo>
                      <a:pt x="1553" y="1001"/>
                      <a:pt x="1552" y="1001"/>
                      <a:pt x="1551" y="1002"/>
                    </a:cubicBezTo>
                    <a:cubicBezTo>
                      <a:pt x="1550" y="1003"/>
                      <a:pt x="1547" y="1005"/>
                      <a:pt x="1548" y="1006"/>
                    </a:cubicBezTo>
                    <a:cubicBezTo>
                      <a:pt x="1548" y="1007"/>
                      <a:pt x="1549" y="1006"/>
                      <a:pt x="1550" y="1007"/>
                    </a:cubicBezTo>
                    <a:cubicBezTo>
                      <a:pt x="1550" y="1007"/>
                      <a:pt x="1550" y="1009"/>
                      <a:pt x="1549" y="1009"/>
                    </a:cubicBezTo>
                    <a:cubicBezTo>
                      <a:pt x="1549" y="1009"/>
                      <a:pt x="1547" y="1010"/>
                      <a:pt x="1547" y="1010"/>
                    </a:cubicBezTo>
                    <a:cubicBezTo>
                      <a:pt x="1547" y="1011"/>
                      <a:pt x="1548" y="1013"/>
                      <a:pt x="1548" y="1014"/>
                    </a:cubicBezTo>
                    <a:cubicBezTo>
                      <a:pt x="1548" y="1014"/>
                      <a:pt x="1546" y="1015"/>
                      <a:pt x="1546" y="1016"/>
                    </a:cubicBezTo>
                    <a:cubicBezTo>
                      <a:pt x="1546" y="1016"/>
                      <a:pt x="1546" y="1017"/>
                      <a:pt x="1545" y="1017"/>
                    </a:cubicBezTo>
                    <a:cubicBezTo>
                      <a:pt x="1543" y="1017"/>
                      <a:pt x="1543" y="1017"/>
                      <a:pt x="1542" y="1018"/>
                    </a:cubicBezTo>
                    <a:cubicBezTo>
                      <a:pt x="1541" y="1019"/>
                      <a:pt x="1541" y="1019"/>
                      <a:pt x="1540" y="1020"/>
                    </a:cubicBezTo>
                    <a:cubicBezTo>
                      <a:pt x="1540" y="1021"/>
                      <a:pt x="1539" y="1022"/>
                      <a:pt x="1539" y="1023"/>
                    </a:cubicBezTo>
                    <a:cubicBezTo>
                      <a:pt x="1538" y="1024"/>
                      <a:pt x="1536" y="1025"/>
                      <a:pt x="1538" y="1026"/>
                    </a:cubicBezTo>
                    <a:cubicBezTo>
                      <a:pt x="1539" y="1026"/>
                      <a:pt x="1541" y="1026"/>
                      <a:pt x="1540" y="1027"/>
                    </a:cubicBezTo>
                    <a:cubicBezTo>
                      <a:pt x="1539" y="1028"/>
                      <a:pt x="1538" y="1027"/>
                      <a:pt x="1536" y="1029"/>
                    </a:cubicBezTo>
                    <a:cubicBezTo>
                      <a:pt x="1535" y="1031"/>
                      <a:pt x="1534" y="1031"/>
                      <a:pt x="1534" y="1032"/>
                    </a:cubicBezTo>
                    <a:cubicBezTo>
                      <a:pt x="1534" y="1034"/>
                      <a:pt x="1532" y="1036"/>
                      <a:pt x="1532" y="1037"/>
                    </a:cubicBezTo>
                    <a:cubicBezTo>
                      <a:pt x="1531" y="1038"/>
                      <a:pt x="1530" y="1039"/>
                      <a:pt x="1530" y="1040"/>
                    </a:cubicBezTo>
                    <a:cubicBezTo>
                      <a:pt x="1530" y="1041"/>
                      <a:pt x="1532" y="1042"/>
                      <a:pt x="1531" y="1043"/>
                    </a:cubicBezTo>
                    <a:cubicBezTo>
                      <a:pt x="1530" y="1044"/>
                      <a:pt x="1530" y="1046"/>
                      <a:pt x="1528" y="1046"/>
                    </a:cubicBezTo>
                    <a:cubicBezTo>
                      <a:pt x="1526" y="1046"/>
                      <a:pt x="1526" y="1046"/>
                      <a:pt x="1525" y="1045"/>
                    </a:cubicBezTo>
                    <a:cubicBezTo>
                      <a:pt x="1524" y="1044"/>
                      <a:pt x="1525" y="1044"/>
                      <a:pt x="1525" y="1042"/>
                    </a:cubicBezTo>
                    <a:cubicBezTo>
                      <a:pt x="1525" y="1039"/>
                      <a:pt x="1524" y="1040"/>
                      <a:pt x="1524" y="1038"/>
                    </a:cubicBezTo>
                    <a:cubicBezTo>
                      <a:pt x="1524" y="1036"/>
                      <a:pt x="1525" y="1035"/>
                      <a:pt x="1524" y="1035"/>
                    </a:cubicBezTo>
                    <a:cubicBezTo>
                      <a:pt x="1523" y="1036"/>
                      <a:pt x="1523" y="1037"/>
                      <a:pt x="1522" y="1035"/>
                    </a:cubicBezTo>
                    <a:cubicBezTo>
                      <a:pt x="1521" y="1034"/>
                      <a:pt x="1521" y="1030"/>
                      <a:pt x="1519" y="1029"/>
                    </a:cubicBezTo>
                    <a:cubicBezTo>
                      <a:pt x="1518" y="1028"/>
                      <a:pt x="1516" y="1028"/>
                      <a:pt x="1516" y="1026"/>
                    </a:cubicBezTo>
                    <a:cubicBezTo>
                      <a:pt x="1517" y="1025"/>
                      <a:pt x="1517" y="1023"/>
                      <a:pt x="1516" y="1023"/>
                    </a:cubicBezTo>
                    <a:cubicBezTo>
                      <a:pt x="1515" y="1022"/>
                      <a:pt x="1515" y="1021"/>
                      <a:pt x="1513" y="1020"/>
                    </a:cubicBezTo>
                    <a:cubicBezTo>
                      <a:pt x="1512" y="1019"/>
                      <a:pt x="1510" y="1017"/>
                      <a:pt x="1509" y="1016"/>
                    </a:cubicBezTo>
                    <a:cubicBezTo>
                      <a:pt x="1509" y="1014"/>
                      <a:pt x="1507" y="1012"/>
                      <a:pt x="1506" y="1011"/>
                    </a:cubicBezTo>
                    <a:cubicBezTo>
                      <a:pt x="1506" y="1010"/>
                      <a:pt x="1505" y="1010"/>
                      <a:pt x="1506" y="1009"/>
                    </a:cubicBezTo>
                    <a:cubicBezTo>
                      <a:pt x="1506" y="1007"/>
                      <a:pt x="1507" y="1006"/>
                      <a:pt x="1506" y="1005"/>
                    </a:cubicBezTo>
                    <a:cubicBezTo>
                      <a:pt x="1506" y="1003"/>
                      <a:pt x="1505" y="1003"/>
                      <a:pt x="1503" y="1003"/>
                    </a:cubicBezTo>
                    <a:cubicBezTo>
                      <a:pt x="1502" y="1003"/>
                      <a:pt x="1501" y="1004"/>
                      <a:pt x="1500" y="1004"/>
                    </a:cubicBezTo>
                    <a:cubicBezTo>
                      <a:pt x="1498" y="1004"/>
                      <a:pt x="1497" y="1004"/>
                      <a:pt x="1495" y="1003"/>
                    </a:cubicBezTo>
                    <a:cubicBezTo>
                      <a:pt x="1494" y="1003"/>
                      <a:pt x="1490" y="1003"/>
                      <a:pt x="1489" y="1002"/>
                    </a:cubicBezTo>
                    <a:cubicBezTo>
                      <a:pt x="1488" y="1000"/>
                      <a:pt x="1489" y="1000"/>
                      <a:pt x="1487" y="999"/>
                    </a:cubicBezTo>
                    <a:cubicBezTo>
                      <a:pt x="1486" y="999"/>
                      <a:pt x="1484" y="999"/>
                      <a:pt x="1484" y="998"/>
                    </a:cubicBezTo>
                    <a:cubicBezTo>
                      <a:pt x="1484" y="997"/>
                      <a:pt x="1486" y="994"/>
                      <a:pt x="1485" y="993"/>
                    </a:cubicBezTo>
                    <a:cubicBezTo>
                      <a:pt x="1485" y="992"/>
                      <a:pt x="1483" y="993"/>
                      <a:pt x="1482" y="992"/>
                    </a:cubicBezTo>
                    <a:cubicBezTo>
                      <a:pt x="1481" y="992"/>
                      <a:pt x="1480" y="991"/>
                      <a:pt x="1480" y="991"/>
                    </a:cubicBezTo>
                    <a:cubicBezTo>
                      <a:pt x="1480" y="992"/>
                      <a:pt x="1480" y="992"/>
                      <a:pt x="1480" y="992"/>
                    </a:cubicBezTo>
                    <a:cubicBezTo>
                      <a:pt x="1479" y="994"/>
                      <a:pt x="1479" y="995"/>
                      <a:pt x="1478" y="996"/>
                    </a:cubicBezTo>
                    <a:cubicBezTo>
                      <a:pt x="1477" y="997"/>
                      <a:pt x="1475" y="998"/>
                      <a:pt x="1474" y="999"/>
                    </a:cubicBezTo>
                    <a:cubicBezTo>
                      <a:pt x="1473" y="999"/>
                      <a:pt x="1471" y="1000"/>
                      <a:pt x="1470" y="1001"/>
                    </a:cubicBezTo>
                    <a:cubicBezTo>
                      <a:pt x="1469" y="1002"/>
                      <a:pt x="1467" y="1004"/>
                      <a:pt x="1467" y="1005"/>
                    </a:cubicBezTo>
                    <a:cubicBezTo>
                      <a:pt x="1467" y="1006"/>
                      <a:pt x="1466" y="1007"/>
                      <a:pt x="1466" y="1008"/>
                    </a:cubicBezTo>
                    <a:cubicBezTo>
                      <a:pt x="1465" y="1009"/>
                      <a:pt x="1465" y="1011"/>
                      <a:pt x="1466" y="1011"/>
                    </a:cubicBezTo>
                    <a:cubicBezTo>
                      <a:pt x="1466" y="1011"/>
                      <a:pt x="1468" y="1012"/>
                      <a:pt x="1468" y="1012"/>
                    </a:cubicBezTo>
                    <a:cubicBezTo>
                      <a:pt x="1469" y="1013"/>
                      <a:pt x="1470" y="1014"/>
                      <a:pt x="1470" y="1015"/>
                    </a:cubicBezTo>
                    <a:cubicBezTo>
                      <a:pt x="1471" y="1016"/>
                      <a:pt x="1471" y="1016"/>
                      <a:pt x="1471" y="1016"/>
                    </a:cubicBezTo>
                    <a:cubicBezTo>
                      <a:pt x="1472" y="1017"/>
                      <a:pt x="1473" y="1017"/>
                      <a:pt x="1474" y="1017"/>
                    </a:cubicBezTo>
                    <a:cubicBezTo>
                      <a:pt x="1475" y="1017"/>
                      <a:pt x="1475" y="1017"/>
                      <a:pt x="1476" y="1018"/>
                    </a:cubicBezTo>
                    <a:cubicBezTo>
                      <a:pt x="1477" y="1019"/>
                      <a:pt x="1477" y="1022"/>
                      <a:pt x="1477" y="1023"/>
                    </a:cubicBezTo>
                    <a:cubicBezTo>
                      <a:pt x="1477" y="1023"/>
                      <a:pt x="1476" y="1028"/>
                      <a:pt x="1475" y="1028"/>
                    </a:cubicBezTo>
                    <a:cubicBezTo>
                      <a:pt x="1474" y="1029"/>
                      <a:pt x="1474" y="1031"/>
                      <a:pt x="1475" y="1033"/>
                    </a:cubicBezTo>
                    <a:cubicBezTo>
                      <a:pt x="1476" y="1034"/>
                      <a:pt x="1476" y="1035"/>
                      <a:pt x="1475" y="1037"/>
                    </a:cubicBezTo>
                    <a:cubicBezTo>
                      <a:pt x="1475" y="1038"/>
                      <a:pt x="1476" y="1039"/>
                      <a:pt x="1476" y="1040"/>
                    </a:cubicBezTo>
                    <a:cubicBezTo>
                      <a:pt x="1476" y="1040"/>
                      <a:pt x="1476" y="1041"/>
                      <a:pt x="1476" y="1041"/>
                    </a:cubicBezTo>
                    <a:cubicBezTo>
                      <a:pt x="1476" y="1043"/>
                      <a:pt x="1476" y="1044"/>
                      <a:pt x="1475" y="1045"/>
                    </a:cubicBezTo>
                    <a:cubicBezTo>
                      <a:pt x="1475" y="1047"/>
                      <a:pt x="1475" y="1047"/>
                      <a:pt x="1476" y="1048"/>
                    </a:cubicBezTo>
                    <a:cubicBezTo>
                      <a:pt x="1476" y="1048"/>
                      <a:pt x="1477" y="1049"/>
                      <a:pt x="1477" y="1050"/>
                    </a:cubicBezTo>
                    <a:cubicBezTo>
                      <a:pt x="1477" y="1051"/>
                      <a:pt x="1476" y="1052"/>
                      <a:pt x="1476" y="1053"/>
                    </a:cubicBezTo>
                    <a:cubicBezTo>
                      <a:pt x="1476" y="1054"/>
                      <a:pt x="1478" y="1055"/>
                      <a:pt x="1478" y="1056"/>
                    </a:cubicBezTo>
                    <a:cubicBezTo>
                      <a:pt x="1478" y="1056"/>
                      <a:pt x="1478" y="1057"/>
                      <a:pt x="1478" y="1057"/>
                    </a:cubicBezTo>
                    <a:cubicBezTo>
                      <a:pt x="1478" y="1058"/>
                      <a:pt x="1478" y="1058"/>
                      <a:pt x="1478" y="1058"/>
                    </a:cubicBezTo>
                    <a:cubicBezTo>
                      <a:pt x="1478" y="1058"/>
                      <a:pt x="1479" y="1060"/>
                      <a:pt x="1480" y="1061"/>
                    </a:cubicBezTo>
                    <a:cubicBezTo>
                      <a:pt x="1480" y="1061"/>
                      <a:pt x="1482" y="1062"/>
                      <a:pt x="1483" y="1062"/>
                    </a:cubicBezTo>
                    <a:cubicBezTo>
                      <a:pt x="1484" y="1062"/>
                      <a:pt x="1486" y="1063"/>
                      <a:pt x="1486" y="1064"/>
                    </a:cubicBezTo>
                    <a:cubicBezTo>
                      <a:pt x="1486" y="1065"/>
                      <a:pt x="1486" y="1065"/>
                      <a:pt x="1486" y="1066"/>
                    </a:cubicBezTo>
                    <a:cubicBezTo>
                      <a:pt x="1485" y="1066"/>
                      <a:pt x="1483" y="1066"/>
                      <a:pt x="1483" y="1066"/>
                    </a:cubicBezTo>
                    <a:cubicBezTo>
                      <a:pt x="1483" y="1067"/>
                      <a:pt x="1483" y="1068"/>
                      <a:pt x="1485" y="1069"/>
                    </a:cubicBezTo>
                    <a:cubicBezTo>
                      <a:pt x="1486" y="1070"/>
                      <a:pt x="1487" y="1071"/>
                      <a:pt x="1487" y="1072"/>
                    </a:cubicBezTo>
                    <a:cubicBezTo>
                      <a:pt x="1487" y="1073"/>
                      <a:pt x="1485" y="1074"/>
                      <a:pt x="1485" y="1075"/>
                    </a:cubicBezTo>
                    <a:cubicBezTo>
                      <a:pt x="1485" y="1076"/>
                      <a:pt x="1486" y="1078"/>
                      <a:pt x="1485" y="1079"/>
                    </a:cubicBezTo>
                    <a:cubicBezTo>
                      <a:pt x="1484" y="1080"/>
                      <a:pt x="1482" y="1079"/>
                      <a:pt x="1482" y="1080"/>
                    </a:cubicBezTo>
                    <a:cubicBezTo>
                      <a:pt x="1481" y="1081"/>
                      <a:pt x="1482" y="1082"/>
                      <a:pt x="1483" y="1083"/>
                    </a:cubicBezTo>
                    <a:cubicBezTo>
                      <a:pt x="1483" y="1084"/>
                      <a:pt x="1484" y="1086"/>
                      <a:pt x="1483" y="1086"/>
                    </a:cubicBezTo>
                    <a:cubicBezTo>
                      <a:pt x="1482" y="1087"/>
                      <a:pt x="1482" y="1087"/>
                      <a:pt x="1481" y="1088"/>
                    </a:cubicBezTo>
                    <a:cubicBezTo>
                      <a:pt x="1479" y="1088"/>
                      <a:pt x="1478" y="1088"/>
                      <a:pt x="1478" y="1089"/>
                    </a:cubicBezTo>
                    <a:cubicBezTo>
                      <a:pt x="1478" y="1089"/>
                      <a:pt x="1478" y="1089"/>
                      <a:pt x="1478" y="1089"/>
                    </a:cubicBezTo>
                    <a:cubicBezTo>
                      <a:pt x="1478" y="1089"/>
                      <a:pt x="1478" y="1089"/>
                      <a:pt x="1478" y="1089"/>
                    </a:cubicBezTo>
                    <a:cubicBezTo>
                      <a:pt x="1478" y="1089"/>
                      <a:pt x="1477" y="1090"/>
                      <a:pt x="1477" y="1091"/>
                    </a:cubicBezTo>
                    <a:cubicBezTo>
                      <a:pt x="1476" y="1091"/>
                      <a:pt x="1476" y="1092"/>
                      <a:pt x="1475" y="1092"/>
                    </a:cubicBezTo>
                    <a:cubicBezTo>
                      <a:pt x="1474" y="1092"/>
                      <a:pt x="1473" y="1091"/>
                      <a:pt x="1472" y="1092"/>
                    </a:cubicBezTo>
                    <a:cubicBezTo>
                      <a:pt x="1471" y="1092"/>
                      <a:pt x="1470" y="1092"/>
                      <a:pt x="1469" y="1093"/>
                    </a:cubicBezTo>
                    <a:cubicBezTo>
                      <a:pt x="1467" y="1093"/>
                      <a:pt x="1466" y="1093"/>
                      <a:pt x="1465" y="1093"/>
                    </a:cubicBezTo>
                    <a:cubicBezTo>
                      <a:pt x="1463" y="1093"/>
                      <a:pt x="1462" y="1093"/>
                      <a:pt x="1461" y="1093"/>
                    </a:cubicBezTo>
                    <a:cubicBezTo>
                      <a:pt x="1460" y="1093"/>
                      <a:pt x="1459" y="1092"/>
                      <a:pt x="1458" y="1093"/>
                    </a:cubicBezTo>
                    <a:cubicBezTo>
                      <a:pt x="1457" y="1094"/>
                      <a:pt x="1454" y="1094"/>
                      <a:pt x="1453" y="1094"/>
                    </a:cubicBezTo>
                    <a:cubicBezTo>
                      <a:pt x="1452" y="1093"/>
                      <a:pt x="1452" y="1093"/>
                      <a:pt x="1452" y="1092"/>
                    </a:cubicBezTo>
                    <a:cubicBezTo>
                      <a:pt x="1451" y="1091"/>
                      <a:pt x="1451" y="1090"/>
                      <a:pt x="1451" y="1089"/>
                    </a:cubicBezTo>
                    <a:cubicBezTo>
                      <a:pt x="1451" y="1088"/>
                      <a:pt x="1451" y="1087"/>
                      <a:pt x="1450" y="1088"/>
                    </a:cubicBezTo>
                    <a:cubicBezTo>
                      <a:pt x="1450" y="1088"/>
                      <a:pt x="1449" y="1089"/>
                      <a:pt x="1448" y="1090"/>
                    </a:cubicBezTo>
                    <a:cubicBezTo>
                      <a:pt x="1447" y="1090"/>
                      <a:pt x="1446" y="1091"/>
                      <a:pt x="1446" y="1092"/>
                    </a:cubicBezTo>
                    <a:cubicBezTo>
                      <a:pt x="1446" y="1093"/>
                      <a:pt x="1445" y="1094"/>
                      <a:pt x="1443" y="1094"/>
                    </a:cubicBezTo>
                    <a:cubicBezTo>
                      <a:pt x="1442" y="1094"/>
                      <a:pt x="1442" y="1093"/>
                      <a:pt x="1440" y="1092"/>
                    </a:cubicBezTo>
                    <a:cubicBezTo>
                      <a:pt x="1439" y="1092"/>
                      <a:pt x="1439" y="1093"/>
                      <a:pt x="1437" y="1093"/>
                    </a:cubicBezTo>
                    <a:cubicBezTo>
                      <a:pt x="1435" y="1093"/>
                      <a:pt x="1434" y="1092"/>
                      <a:pt x="1433" y="1093"/>
                    </a:cubicBezTo>
                    <a:cubicBezTo>
                      <a:pt x="1431" y="1093"/>
                      <a:pt x="1430" y="1093"/>
                      <a:pt x="1429" y="1093"/>
                    </a:cubicBezTo>
                    <a:cubicBezTo>
                      <a:pt x="1429" y="1094"/>
                      <a:pt x="1428" y="1094"/>
                      <a:pt x="1426" y="1095"/>
                    </a:cubicBezTo>
                    <a:cubicBezTo>
                      <a:pt x="1425" y="1095"/>
                      <a:pt x="1423" y="1095"/>
                      <a:pt x="1423" y="1096"/>
                    </a:cubicBezTo>
                    <a:cubicBezTo>
                      <a:pt x="1423" y="1097"/>
                      <a:pt x="1423" y="1098"/>
                      <a:pt x="1422" y="1098"/>
                    </a:cubicBezTo>
                    <a:cubicBezTo>
                      <a:pt x="1421" y="1098"/>
                      <a:pt x="1420" y="1098"/>
                      <a:pt x="1419" y="1096"/>
                    </a:cubicBezTo>
                    <a:cubicBezTo>
                      <a:pt x="1419" y="1095"/>
                      <a:pt x="1418" y="1092"/>
                      <a:pt x="1418" y="1091"/>
                    </a:cubicBezTo>
                    <a:cubicBezTo>
                      <a:pt x="1418" y="1090"/>
                      <a:pt x="1418" y="1089"/>
                      <a:pt x="1417" y="1088"/>
                    </a:cubicBezTo>
                    <a:cubicBezTo>
                      <a:pt x="1416" y="1087"/>
                      <a:pt x="1417" y="1087"/>
                      <a:pt x="1415" y="1086"/>
                    </a:cubicBezTo>
                    <a:cubicBezTo>
                      <a:pt x="1413" y="1086"/>
                      <a:pt x="1411" y="1086"/>
                      <a:pt x="1411" y="1085"/>
                    </a:cubicBezTo>
                    <a:cubicBezTo>
                      <a:pt x="1411" y="1084"/>
                      <a:pt x="1413" y="1084"/>
                      <a:pt x="1413" y="1083"/>
                    </a:cubicBezTo>
                    <a:cubicBezTo>
                      <a:pt x="1414" y="1082"/>
                      <a:pt x="1414" y="1081"/>
                      <a:pt x="1414" y="1081"/>
                    </a:cubicBezTo>
                    <a:cubicBezTo>
                      <a:pt x="1414" y="1080"/>
                      <a:pt x="1413" y="1079"/>
                      <a:pt x="1413" y="1078"/>
                    </a:cubicBezTo>
                    <a:cubicBezTo>
                      <a:pt x="1413" y="1077"/>
                      <a:pt x="1414" y="1076"/>
                      <a:pt x="1413" y="1076"/>
                    </a:cubicBezTo>
                    <a:cubicBezTo>
                      <a:pt x="1412" y="1076"/>
                      <a:pt x="1411" y="1077"/>
                      <a:pt x="1410" y="1076"/>
                    </a:cubicBezTo>
                    <a:cubicBezTo>
                      <a:pt x="1408" y="1076"/>
                      <a:pt x="1407" y="1076"/>
                      <a:pt x="1406" y="1074"/>
                    </a:cubicBezTo>
                    <a:cubicBezTo>
                      <a:pt x="1405" y="1072"/>
                      <a:pt x="1406" y="1071"/>
                      <a:pt x="1405" y="1070"/>
                    </a:cubicBezTo>
                    <a:cubicBezTo>
                      <a:pt x="1405" y="1070"/>
                      <a:pt x="1404" y="1069"/>
                      <a:pt x="1403" y="1068"/>
                    </a:cubicBezTo>
                    <a:cubicBezTo>
                      <a:pt x="1402" y="1067"/>
                      <a:pt x="1401" y="1065"/>
                      <a:pt x="1400" y="1064"/>
                    </a:cubicBezTo>
                    <a:cubicBezTo>
                      <a:pt x="1399" y="1063"/>
                      <a:pt x="1399" y="1062"/>
                      <a:pt x="1399" y="1061"/>
                    </a:cubicBezTo>
                    <a:cubicBezTo>
                      <a:pt x="1399" y="1059"/>
                      <a:pt x="1399" y="1055"/>
                      <a:pt x="1401" y="1055"/>
                    </a:cubicBezTo>
                    <a:cubicBezTo>
                      <a:pt x="1403" y="1055"/>
                      <a:pt x="1404" y="1055"/>
                      <a:pt x="1405" y="1056"/>
                    </a:cubicBezTo>
                    <a:cubicBezTo>
                      <a:pt x="1406" y="1056"/>
                      <a:pt x="1406" y="1059"/>
                      <a:pt x="1407" y="1059"/>
                    </a:cubicBezTo>
                    <a:cubicBezTo>
                      <a:pt x="1408" y="1059"/>
                      <a:pt x="1409" y="1058"/>
                      <a:pt x="1410" y="1056"/>
                    </a:cubicBezTo>
                    <a:cubicBezTo>
                      <a:pt x="1410" y="1055"/>
                      <a:pt x="1411" y="1052"/>
                      <a:pt x="1411" y="1050"/>
                    </a:cubicBezTo>
                    <a:cubicBezTo>
                      <a:pt x="1411" y="1049"/>
                      <a:pt x="1411" y="1049"/>
                      <a:pt x="1409" y="1048"/>
                    </a:cubicBezTo>
                    <a:cubicBezTo>
                      <a:pt x="1408" y="1047"/>
                      <a:pt x="1404" y="1045"/>
                      <a:pt x="1405" y="1044"/>
                    </a:cubicBezTo>
                    <a:cubicBezTo>
                      <a:pt x="1407" y="1044"/>
                      <a:pt x="1407" y="1044"/>
                      <a:pt x="1407" y="1042"/>
                    </a:cubicBezTo>
                    <a:cubicBezTo>
                      <a:pt x="1407" y="1041"/>
                      <a:pt x="1408" y="1039"/>
                      <a:pt x="1407" y="1038"/>
                    </a:cubicBezTo>
                    <a:cubicBezTo>
                      <a:pt x="1405" y="1037"/>
                      <a:pt x="1405" y="1037"/>
                      <a:pt x="1404" y="1037"/>
                    </a:cubicBezTo>
                    <a:cubicBezTo>
                      <a:pt x="1402" y="1037"/>
                      <a:pt x="1402" y="1037"/>
                      <a:pt x="1403" y="1036"/>
                    </a:cubicBezTo>
                    <a:cubicBezTo>
                      <a:pt x="1404" y="1036"/>
                      <a:pt x="1405" y="1035"/>
                      <a:pt x="1405" y="1034"/>
                    </a:cubicBezTo>
                    <a:cubicBezTo>
                      <a:pt x="1405" y="1032"/>
                      <a:pt x="1404" y="1031"/>
                      <a:pt x="1402" y="1030"/>
                    </a:cubicBezTo>
                    <a:cubicBezTo>
                      <a:pt x="1401" y="1030"/>
                      <a:pt x="1400" y="1030"/>
                      <a:pt x="1400" y="1032"/>
                    </a:cubicBezTo>
                    <a:cubicBezTo>
                      <a:pt x="1400" y="1033"/>
                      <a:pt x="1401" y="1033"/>
                      <a:pt x="1400" y="1035"/>
                    </a:cubicBezTo>
                    <a:cubicBezTo>
                      <a:pt x="1399" y="1036"/>
                      <a:pt x="1398" y="1036"/>
                      <a:pt x="1397" y="1036"/>
                    </a:cubicBezTo>
                    <a:cubicBezTo>
                      <a:pt x="1396" y="1036"/>
                      <a:pt x="1393" y="1036"/>
                      <a:pt x="1394" y="1035"/>
                    </a:cubicBezTo>
                    <a:cubicBezTo>
                      <a:pt x="1395" y="1035"/>
                      <a:pt x="1396" y="1034"/>
                      <a:pt x="1396" y="1033"/>
                    </a:cubicBezTo>
                    <a:cubicBezTo>
                      <a:pt x="1396" y="1032"/>
                      <a:pt x="1396" y="1030"/>
                      <a:pt x="1395" y="1030"/>
                    </a:cubicBezTo>
                    <a:cubicBezTo>
                      <a:pt x="1393" y="1030"/>
                      <a:pt x="1391" y="1031"/>
                      <a:pt x="1391" y="1029"/>
                    </a:cubicBezTo>
                    <a:cubicBezTo>
                      <a:pt x="1391" y="1027"/>
                      <a:pt x="1392" y="1025"/>
                      <a:pt x="1391" y="1024"/>
                    </a:cubicBezTo>
                    <a:cubicBezTo>
                      <a:pt x="1391" y="1024"/>
                      <a:pt x="1389" y="1023"/>
                      <a:pt x="1387" y="1023"/>
                    </a:cubicBezTo>
                    <a:cubicBezTo>
                      <a:pt x="1386" y="1022"/>
                      <a:pt x="1385" y="1022"/>
                      <a:pt x="1384" y="1021"/>
                    </a:cubicBezTo>
                    <a:cubicBezTo>
                      <a:pt x="1383" y="1020"/>
                      <a:pt x="1381" y="1020"/>
                      <a:pt x="1382" y="1019"/>
                    </a:cubicBezTo>
                    <a:cubicBezTo>
                      <a:pt x="1382" y="1018"/>
                      <a:pt x="1384" y="1017"/>
                      <a:pt x="1385" y="1016"/>
                    </a:cubicBezTo>
                    <a:cubicBezTo>
                      <a:pt x="1386" y="1015"/>
                      <a:pt x="1387" y="1014"/>
                      <a:pt x="1387" y="1013"/>
                    </a:cubicBezTo>
                    <a:cubicBezTo>
                      <a:pt x="1386" y="1012"/>
                      <a:pt x="1384" y="1013"/>
                      <a:pt x="1384" y="1012"/>
                    </a:cubicBezTo>
                    <a:cubicBezTo>
                      <a:pt x="1383" y="1011"/>
                      <a:pt x="1383" y="1010"/>
                      <a:pt x="1383" y="1008"/>
                    </a:cubicBezTo>
                    <a:cubicBezTo>
                      <a:pt x="1383" y="1006"/>
                      <a:pt x="1384" y="1005"/>
                      <a:pt x="1382" y="1004"/>
                    </a:cubicBezTo>
                    <a:cubicBezTo>
                      <a:pt x="1381" y="1003"/>
                      <a:pt x="1380" y="1003"/>
                      <a:pt x="1379" y="1003"/>
                    </a:cubicBezTo>
                    <a:cubicBezTo>
                      <a:pt x="1378" y="1002"/>
                      <a:pt x="1377" y="1001"/>
                      <a:pt x="1377" y="1000"/>
                    </a:cubicBezTo>
                    <a:cubicBezTo>
                      <a:pt x="1376" y="999"/>
                      <a:pt x="1377" y="999"/>
                      <a:pt x="1375" y="998"/>
                    </a:cubicBezTo>
                    <a:cubicBezTo>
                      <a:pt x="1373" y="998"/>
                      <a:pt x="1372" y="997"/>
                      <a:pt x="1371" y="996"/>
                    </a:cubicBezTo>
                    <a:cubicBezTo>
                      <a:pt x="1371" y="994"/>
                      <a:pt x="1369" y="993"/>
                      <a:pt x="1369" y="993"/>
                    </a:cubicBezTo>
                    <a:cubicBezTo>
                      <a:pt x="1368" y="992"/>
                      <a:pt x="1365" y="991"/>
                      <a:pt x="1365" y="990"/>
                    </a:cubicBezTo>
                    <a:cubicBezTo>
                      <a:pt x="1365" y="989"/>
                      <a:pt x="1366" y="988"/>
                      <a:pt x="1366" y="988"/>
                    </a:cubicBezTo>
                    <a:cubicBezTo>
                      <a:pt x="1365" y="987"/>
                      <a:pt x="1364" y="988"/>
                      <a:pt x="1363" y="989"/>
                    </a:cubicBezTo>
                    <a:cubicBezTo>
                      <a:pt x="1362" y="989"/>
                      <a:pt x="1361" y="991"/>
                      <a:pt x="1359" y="991"/>
                    </a:cubicBezTo>
                    <a:cubicBezTo>
                      <a:pt x="1358" y="992"/>
                      <a:pt x="1357" y="992"/>
                      <a:pt x="1355" y="992"/>
                    </a:cubicBezTo>
                    <a:cubicBezTo>
                      <a:pt x="1354" y="991"/>
                      <a:pt x="1354" y="991"/>
                      <a:pt x="1352" y="991"/>
                    </a:cubicBezTo>
                    <a:cubicBezTo>
                      <a:pt x="1350" y="991"/>
                      <a:pt x="1349" y="991"/>
                      <a:pt x="1348" y="991"/>
                    </a:cubicBezTo>
                    <a:cubicBezTo>
                      <a:pt x="1347" y="992"/>
                      <a:pt x="1346" y="992"/>
                      <a:pt x="1345" y="992"/>
                    </a:cubicBezTo>
                    <a:cubicBezTo>
                      <a:pt x="1344" y="992"/>
                      <a:pt x="1343" y="992"/>
                      <a:pt x="1343" y="993"/>
                    </a:cubicBezTo>
                    <a:cubicBezTo>
                      <a:pt x="1342" y="994"/>
                      <a:pt x="1342" y="995"/>
                      <a:pt x="1342" y="997"/>
                    </a:cubicBezTo>
                    <a:cubicBezTo>
                      <a:pt x="1341" y="998"/>
                      <a:pt x="1339" y="1000"/>
                      <a:pt x="1340" y="1000"/>
                    </a:cubicBezTo>
                    <a:cubicBezTo>
                      <a:pt x="1341" y="1000"/>
                      <a:pt x="1341" y="1000"/>
                      <a:pt x="1341" y="1002"/>
                    </a:cubicBezTo>
                    <a:cubicBezTo>
                      <a:pt x="1341" y="1003"/>
                      <a:pt x="1341" y="1003"/>
                      <a:pt x="1341" y="1004"/>
                    </a:cubicBezTo>
                    <a:cubicBezTo>
                      <a:pt x="1341" y="1004"/>
                      <a:pt x="1341" y="1004"/>
                      <a:pt x="1341" y="1004"/>
                    </a:cubicBezTo>
                    <a:cubicBezTo>
                      <a:pt x="1341" y="1004"/>
                      <a:pt x="1341" y="1005"/>
                      <a:pt x="1340" y="1005"/>
                    </a:cubicBezTo>
                    <a:cubicBezTo>
                      <a:pt x="1340" y="1005"/>
                      <a:pt x="1339" y="1005"/>
                      <a:pt x="1338" y="1005"/>
                    </a:cubicBezTo>
                    <a:cubicBezTo>
                      <a:pt x="1338" y="1005"/>
                      <a:pt x="1338" y="1005"/>
                      <a:pt x="1338" y="1005"/>
                    </a:cubicBezTo>
                    <a:cubicBezTo>
                      <a:pt x="1337" y="1005"/>
                      <a:pt x="1335" y="1005"/>
                      <a:pt x="1334" y="1005"/>
                    </a:cubicBezTo>
                    <a:cubicBezTo>
                      <a:pt x="1333" y="1004"/>
                      <a:pt x="1331" y="1005"/>
                      <a:pt x="1329" y="1005"/>
                    </a:cubicBezTo>
                    <a:cubicBezTo>
                      <a:pt x="1326" y="1006"/>
                      <a:pt x="1324" y="1007"/>
                      <a:pt x="1323" y="1006"/>
                    </a:cubicBezTo>
                    <a:cubicBezTo>
                      <a:pt x="1322" y="1006"/>
                      <a:pt x="1321" y="1005"/>
                      <a:pt x="1318" y="1008"/>
                    </a:cubicBezTo>
                    <a:cubicBezTo>
                      <a:pt x="1315" y="1010"/>
                      <a:pt x="1313" y="1013"/>
                      <a:pt x="1311" y="1014"/>
                    </a:cubicBezTo>
                    <a:cubicBezTo>
                      <a:pt x="1311" y="1014"/>
                      <a:pt x="1310" y="1014"/>
                      <a:pt x="1310" y="1014"/>
                    </a:cubicBezTo>
                    <a:cubicBezTo>
                      <a:pt x="1309" y="1016"/>
                      <a:pt x="1309" y="1016"/>
                      <a:pt x="1309" y="1016"/>
                    </a:cubicBezTo>
                    <a:cubicBezTo>
                      <a:pt x="1309" y="1016"/>
                      <a:pt x="1308" y="1019"/>
                      <a:pt x="1309" y="1020"/>
                    </a:cubicBezTo>
                    <a:cubicBezTo>
                      <a:pt x="1310" y="1021"/>
                      <a:pt x="1311" y="1024"/>
                      <a:pt x="1311" y="1026"/>
                    </a:cubicBezTo>
                    <a:cubicBezTo>
                      <a:pt x="1311" y="1027"/>
                      <a:pt x="1311" y="1029"/>
                      <a:pt x="1312" y="1029"/>
                    </a:cubicBezTo>
                    <a:cubicBezTo>
                      <a:pt x="1312" y="1030"/>
                      <a:pt x="1313" y="1032"/>
                      <a:pt x="1313" y="1033"/>
                    </a:cubicBezTo>
                    <a:cubicBezTo>
                      <a:pt x="1312" y="1034"/>
                      <a:pt x="1312" y="1034"/>
                      <a:pt x="1310" y="1033"/>
                    </a:cubicBezTo>
                    <a:cubicBezTo>
                      <a:pt x="1309" y="1033"/>
                      <a:pt x="1308" y="1033"/>
                      <a:pt x="1307" y="1033"/>
                    </a:cubicBezTo>
                    <a:cubicBezTo>
                      <a:pt x="1306" y="1033"/>
                      <a:pt x="1303" y="1033"/>
                      <a:pt x="1304" y="1033"/>
                    </a:cubicBezTo>
                    <a:cubicBezTo>
                      <a:pt x="1304" y="1034"/>
                      <a:pt x="1307" y="1037"/>
                      <a:pt x="1307" y="1037"/>
                    </a:cubicBezTo>
                    <a:cubicBezTo>
                      <a:pt x="1308" y="1037"/>
                      <a:pt x="1309" y="1037"/>
                      <a:pt x="1309" y="1038"/>
                    </a:cubicBezTo>
                    <a:cubicBezTo>
                      <a:pt x="1310" y="1039"/>
                      <a:pt x="1311" y="1040"/>
                      <a:pt x="1311" y="1041"/>
                    </a:cubicBezTo>
                    <a:cubicBezTo>
                      <a:pt x="1312" y="1042"/>
                      <a:pt x="1312" y="1043"/>
                      <a:pt x="1312" y="1045"/>
                    </a:cubicBezTo>
                    <a:cubicBezTo>
                      <a:pt x="1312" y="1046"/>
                      <a:pt x="1312" y="1048"/>
                      <a:pt x="1312" y="1049"/>
                    </a:cubicBezTo>
                    <a:cubicBezTo>
                      <a:pt x="1312" y="1049"/>
                      <a:pt x="1312" y="1050"/>
                      <a:pt x="1311" y="1051"/>
                    </a:cubicBezTo>
                    <a:cubicBezTo>
                      <a:pt x="1310" y="1051"/>
                      <a:pt x="1308" y="1053"/>
                      <a:pt x="1307" y="1053"/>
                    </a:cubicBezTo>
                    <a:cubicBezTo>
                      <a:pt x="1307" y="1054"/>
                      <a:pt x="1306" y="1054"/>
                      <a:pt x="1306" y="1053"/>
                    </a:cubicBezTo>
                    <a:cubicBezTo>
                      <a:pt x="1305" y="1052"/>
                      <a:pt x="1305" y="1052"/>
                      <a:pt x="1304" y="1053"/>
                    </a:cubicBezTo>
                    <a:cubicBezTo>
                      <a:pt x="1303" y="1054"/>
                      <a:pt x="1303" y="1056"/>
                      <a:pt x="1302" y="1057"/>
                    </a:cubicBezTo>
                    <a:cubicBezTo>
                      <a:pt x="1302" y="1057"/>
                      <a:pt x="1300" y="1057"/>
                      <a:pt x="1299" y="1058"/>
                    </a:cubicBezTo>
                    <a:cubicBezTo>
                      <a:pt x="1297" y="1059"/>
                      <a:pt x="1296" y="1059"/>
                      <a:pt x="1296" y="1059"/>
                    </a:cubicBezTo>
                    <a:cubicBezTo>
                      <a:pt x="1295" y="1059"/>
                      <a:pt x="1294" y="1060"/>
                      <a:pt x="1292" y="1060"/>
                    </a:cubicBezTo>
                    <a:cubicBezTo>
                      <a:pt x="1290" y="1059"/>
                      <a:pt x="1289" y="1057"/>
                      <a:pt x="1289" y="1057"/>
                    </a:cubicBezTo>
                    <a:cubicBezTo>
                      <a:pt x="1288" y="1056"/>
                      <a:pt x="1287" y="1056"/>
                      <a:pt x="1286" y="1057"/>
                    </a:cubicBezTo>
                    <a:cubicBezTo>
                      <a:pt x="1285" y="1059"/>
                      <a:pt x="1284" y="1060"/>
                      <a:pt x="1283" y="1060"/>
                    </a:cubicBezTo>
                    <a:cubicBezTo>
                      <a:pt x="1282" y="1060"/>
                      <a:pt x="1281" y="1061"/>
                      <a:pt x="1281" y="1059"/>
                    </a:cubicBezTo>
                    <a:cubicBezTo>
                      <a:pt x="1282" y="1058"/>
                      <a:pt x="1283" y="1056"/>
                      <a:pt x="1282" y="1055"/>
                    </a:cubicBezTo>
                    <a:cubicBezTo>
                      <a:pt x="1280" y="1054"/>
                      <a:pt x="1279" y="1054"/>
                      <a:pt x="1278" y="1054"/>
                    </a:cubicBezTo>
                    <a:cubicBezTo>
                      <a:pt x="1276" y="1055"/>
                      <a:pt x="1275" y="1055"/>
                      <a:pt x="1275" y="1057"/>
                    </a:cubicBezTo>
                    <a:cubicBezTo>
                      <a:pt x="1274" y="1058"/>
                      <a:pt x="1274" y="1059"/>
                      <a:pt x="1273" y="1060"/>
                    </a:cubicBezTo>
                    <a:cubicBezTo>
                      <a:pt x="1272" y="1061"/>
                      <a:pt x="1271" y="1062"/>
                      <a:pt x="1270" y="1064"/>
                    </a:cubicBezTo>
                    <a:cubicBezTo>
                      <a:pt x="1269" y="1066"/>
                      <a:pt x="1270" y="1068"/>
                      <a:pt x="1269" y="1069"/>
                    </a:cubicBezTo>
                    <a:cubicBezTo>
                      <a:pt x="1267" y="1069"/>
                      <a:pt x="1267" y="1069"/>
                      <a:pt x="1266" y="1069"/>
                    </a:cubicBezTo>
                    <a:cubicBezTo>
                      <a:pt x="1265" y="1069"/>
                      <a:pt x="1263" y="1069"/>
                      <a:pt x="1263" y="1070"/>
                    </a:cubicBezTo>
                    <a:cubicBezTo>
                      <a:pt x="1263" y="1072"/>
                      <a:pt x="1263" y="1072"/>
                      <a:pt x="1264" y="1073"/>
                    </a:cubicBezTo>
                    <a:cubicBezTo>
                      <a:pt x="1265" y="1074"/>
                      <a:pt x="1265" y="1074"/>
                      <a:pt x="1264" y="1075"/>
                    </a:cubicBezTo>
                    <a:cubicBezTo>
                      <a:pt x="1264" y="1076"/>
                      <a:pt x="1264" y="1078"/>
                      <a:pt x="1262" y="1078"/>
                    </a:cubicBezTo>
                    <a:cubicBezTo>
                      <a:pt x="1261" y="1078"/>
                      <a:pt x="1260" y="1078"/>
                      <a:pt x="1259" y="1078"/>
                    </a:cubicBezTo>
                    <a:cubicBezTo>
                      <a:pt x="1258" y="1078"/>
                      <a:pt x="1257" y="1077"/>
                      <a:pt x="1256" y="1076"/>
                    </a:cubicBezTo>
                    <a:cubicBezTo>
                      <a:pt x="1256" y="1074"/>
                      <a:pt x="1255" y="1072"/>
                      <a:pt x="1254" y="1071"/>
                    </a:cubicBezTo>
                    <a:cubicBezTo>
                      <a:pt x="1253" y="1069"/>
                      <a:pt x="1251" y="1067"/>
                      <a:pt x="1250" y="1066"/>
                    </a:cubicBezTo>
                    <a:cubicBezTo>
                      <a:pt x="1250" y="1065"/>
                      <a:pt x="1249" y="1063"/>
                      <a:pt x="1249" y="1063"/>
                    </a:cubicBezTo>
                    <a:cubicBezTo>
                      <a:pt x="1249" y="1063"/>
                      <a:pt x="1248" y="1065"/>
                      <a:pt x="1246" y="1065"/>
                    </a:cubicBezTo>
                    <a:cubicBezTo>
                      <a:pt x="1245" y="1065"/>
                      <a:pt x="1243" y="1065"/>
                      <a:pt x="1243" y="1066"/>
                    </a:cubicBezTo>
                    <a:cubicBezTo>
                      <a:pt x="1243" y="1067"/>
                      <a:pt x="1242" y="1067"/>
                      <a:pt x="1242" y="1068"/>
                    </a:cubicBezTo>
                    <a:cubicBezTo>
                      <a:pt x="1241" y="1069"/>
                      <a:pt x="1241" y="1070"/>
                      <a:pt x="1239" y="1070"/>
                    </a:cubicBezTo>
                    <a:cubicBezTo>
                      <a:pt x="1238" y="1070"/>
                      <a:pt x="1237" y="1069"/>
                      <a:pt x="1237" y="1070"/>
                    </a:cubicBezTo>
                    <a:cubicBezTo>
                      <a:pt x="1238" y="1072"/>
                      <a:pt x="1237" y="1072"/>
                      <a:pt x="1236" y="1073"/>
                    </a:cubicBezTo>
                    <a:cubicBezTo>
                      <a:pt x="1235" y="1074"/>
                      <a:pt x="1226" y="1082"/>
                      <a:pt x="1224" y="1083"/>
                    </a:cubicBezTo>
                    <a:cubicBezTo>
                      <a:pt x="1222" y="1085"/>
                      <a:pt x="1218" y="1087"/>
                      <a:pt x="1217" y="1088"/>
                    </a:cubicBezTo>
                    <a:cubicBezTo>
                      <a:pt x="1215" y="1088"/>
                      <a:pt x="1211" y="1089"/>
                      <a:pt x="1212" y="1091"/>
                    </a:cubicBezTo>
                    <a:cubicBezTo>
                      <a:pt x="1213" y="1092"/>
                      <a:pt x="1215" y="1092"/>
                      <a:pt x="1215" y="1093"/>
                    </a:cubicBezTo>
                    <a:cubicBezTo>
                      <a:pt x="1215" y="1094"/>
                      <a:pt x="1214" y="1096"/>
                      <a:pt x="1215" y="1097"/>
                    </a:cubicBezTo>
                    <a:cubicBezTo>
                      <a:pt x="1215" y="1097"/>
                      <a:pt x="1217" y="1099"/>
                      <a:pt x="1217" y="1099"/>
                    </a:cubicBezTo>
                    <a:cubicBezTo>
                      <a:pt x="1216" y="1099"/>
                      <a:pt x="1213" y="1100"/>
                      <a:pt x="1212" y="1100"/>
                    </a:cubicBezTo>
                    <a:cubicBezTo>
                      <a:pt x="1211" y="1099"/>
                      <a:pt x="1211" y="1098"/>
                      <a:pt x="1210" y="1098"/>
                    </a:cubicBezTo>
                    <a:cubicBezTo>
                      <a:pt x="1209" y="1098"/>
                      <a:pt x="1209" y="1099"/>
                      <a:pt x="1209" y="1099"/>
                    </a:cubicBezTo>
                    <a:cubicBezTo>
                      <a:pt x="1209" y="1100"/>
                      <a:pt x="1209" y="1101"/>
                      <a:pt x="1208" y="1102"/>
                    </a:cubicBezTo>
                    <a:cubicBezTo>
                      <a:pt x="1206" y="1102"/>
                      <a:pt x="1206" y="1102"/>
                      <a:pt x="1206" y="1102"/>
                    </a:cubicBezTo>
                    <a:cubicBezTo>
                      <a:pt x="1206" y="1102"/>
                      <a:pt x="1206" y="1100"/>
                      <a:pt x="1205" y="1100"/>
                    </a:cubicBezTo>
                    <a:cubicBezTo>
                      <a:pt x="1204" y="1100"/>
                      <a:pt x="1203" y="1100"/>
                      <a:pt x="1202" y="1100"/>
                    </a:cubicBezTo>
                    <a:cubicBezTo>
                      <a:pt x="1200" y="1099"/>
                      <a:pt x="1201" y="1099"/>
                      <a:pt x="1200" y="1099"/>
                    </a:cubicBezTo>
                    <a:cubicBezTo>
                      <a:pt x="1198" y="1099"/>
                      <a:pt x="1198" y="1099"/>
                      <a:pt x="1197" y="1099"/>
                    </a:cubicBezTo>
                    <a:cubicBezTo>
                      <a:pt x="1197" y="1100"/>
                      <a:pt x="1196" y="1101"/>
                      <a:pt x="1195" y="1101"/>
                    </a:cubicBezTo>
                    <a:cubicBezTo>
                      <a:pt x="1194" y="1101"/>
                      <a:pt x="1194" y="1100"/>
                      <a:pt x="1193" y="1100"/>
                    </a:cubicBezTo>
                    <a:cubicBezTo>
                      <a:pt x="1191" y="1100"/>
                      <a:pt x="1190" y="1101"/>
                      <a:pt x="1189" y="1101"/>
                    </a:cubicBezTo>
                    <a:cubicBezTo>
                      <a:pt x="1188" y="1101"/>
                      <a:pt x="1185" y="1101"/>
                      <a:pt x="1185" y="1102"/>
                    </a:cubicBezTo>
                    <a:cubicBezTo>
                      <a:pt x="1184" y="1102"/>
                      <a:pt x="1183" y="1102"/>
                      <a:pt x="1183" y="1102"/>
                    </a:cubicBezTo>
                    <a:cubicBezTo>
                      <a:pt x="1183" y="1102"/>
                      <a:pt x="1185" y="1100"/>
                      <a:pt x="1185" y="1098"/>
                    </a:cubicBezTo>
                    <a:cubicBezTo>
                      <a:pt x="1184" y="1097"/>
                      <a:pt x="1184" y="1094"/>
                      <a:pt x="1184" y="1092"/>
                    </a:cubicBezTo>
                    <a:cubicBezTo>
                      <a:pt x="1184" y="1091"/>
                      <a:pt x="1184" y="1087"/>
                      <a:pt x="1183" y="1086"/>
                    </a:cubicBezTo>
                    <a:cubicBezTo>
                      <a:pt x="1181" y="1085"/>
                      <a:pt x="1180" y="1084"/>
                      <a:pt x="1181" y="1084"/>
                    </a:cubicBezTo>
                    <a:cubicBezTo>
                      <a:pt x="1182" y="1084"/>
                      <a:pt x="1184" y="1082"/>
                      <a:pt x="1184" y="1082"/>
                    </a:cubicBezTo>
                    <a:cubicBezTo>
                      <a:pt x="1185" y="1081"/>
                      <a:pt x="1186" y="1080"/>
                      <a:pt x="1185" y="1079"/>
                    </a:cubicBezTo>
                    <a:cubicBezTo>
                      <a:pt x="1184" y="1079"/>
                      <a:pt x="1183" y="1079"/>
                      <a:pt x="1183" y="1077"/>
                    </a:cubicBezTo>
                    <a:cubicBezTo>
                      <a:pt x="1183" y="1076"/>
                      <a:pt x="1184" y="1075"/>
                      <a:pt x="1183" y="1074"/>
                    </a:cubicBezTo>
                    <a:cubicBezTo>
                      <a:pt x="1183" y="1073"/>
                      <a:pt x="1183" y="1073"/>
                      <a:pt x="1183" y="1072"/>
                    </a:cubicBezTo>
                    <a:cubicBezTo>
                      <a:pt x="1183" y="1071"/>
                      <a:pt x="1182" y="1069"/>
                      <a:pt x="1182" y="1068"/>
                    </a:cubicBezTo>
                    <a:cubicBezTo>
                      <a:pt x="1182" y="1067"/>
                      <a:pt x="1181" y="1066"/>
                      <a:pt x="1181" y="1065"/>
                    </a:cubicBezTo>
                    <a:cubicBezTo>
                      <a:pt x="1180" y="1064"/>
                      <a:pt x="1180" y="1063"/>
                      <a:pt x="1179" y="1062"/>
                    </a:cubicBezTo>
                    <a:cubicBezTo>
                      <a:pt x="1178" y="1061"/>
                      <a:pt x="1178" y="1061"/>
                      <a:pt x="1178" y="1059"/>
                    </a:cubicBezTo>
                    <a:cubicBezTo>
                      <a:pt x="1177" y="1058"/>
                      <a:pt x="1177" y="1057"/>
                      <a:pt x="1176" y="1056"/>
                    </a:cubicBezTo>
                    <a:cubicBezTo>
                      <a:pt x="1175" y="1056"/>
                      <a:pt x="1175" y="1056"/>
                      <a:pt x="1175" y="1055"/>
                    </a:cubicBezTo>
                    <a:cubicBezTo>
                      <a:pt x="1175" y="1054"/>
                      <a:pt x="1175" y="1054"/>
                      <a:pt x="1174" y="1054"/>
                    </a:cubicBezTo>
                    <a:cubicBezTo>
                      <a:pt x="1173" y="1054"/>
                      <a:pt x="1173" y="1055"/>
                      <a:pt x="1172" y="1055"/>
                    </a:cubicBezTo>
                    <a:cubicBezTo>
                      <a:pt x="1172" y="1056"/>
                      <a:pt x="1172" y="1057"/>
                      <a:pt x="1170" y="1057"/>
                    </a:cubicBezTo>
                    <a:cubicBezTo>
                      <a:pt x="1169" y="1057"/>
                      <a:pt x="1168" y="1057"/>
                      <a:pt x="1167" y="1057"/>
                    </a:cubicBezTo>
                    <a:cubicBezTo>
                      <a:pt x="1166" y="1057"/>
                      <a:pt x="1165" y="1058"/>
                      <a:pt x="1165" y="1058"/>
                    </a:cubicBezTo>
                    <a:cubicBezTo>
                      <a:pt x="1164" y="1059"/>
                      <a:pt x="1163" y="1060"/>
                      <a:pt x="1162" y="1058"/>
                    </a:cubicBezTo>
                    <a:cubicBezTo>
                      <a:pt x="1161" y="1057"/>
                      <a:pt x="1160" y="1057"/>
                      <a:pt x="1158" y="1057"/>
                    </a:cubicBezTo>
                    <a:cubicBezTo>
                      <a:pt x="1157" y="1058"/>
                      <a:pt x="1155" y="1058"/>
                      <a:pt x="1154" y="1060"/>
                    </a:cubicBezTo>
                    <a:cubicBezTo>
                      <a:pt x="1154" y="1062"/>
                      <a:pt x="1154" y="1064"/>
                      <a:pt x="1154" y="1064"/>
                    </a:cubicBezTo>
                    <a:cubicBezTo>
                      <a:pt x="1153" y="1064"/>
                      <a:pt x="1152" y="1065"/>
                      <a:pt x="1152" y="1066"/>
                    </a:cubicBezTo>
                    <a:cubicBezTo>
                      <a:pt x="1152" y="1068"/>
                      <a:pt x="1153" y="1068"/>
                      <a:pt x="1153" y="1069"/>
                    </a:cubicBezTo>
                    <a:cubicBezTo>
                      <a:pt x="1154" y="1070"/>
                      <a:pt x="1156" y="1071"/>
                      <a:pt x="1156" y="1071"/>
                    </a:cubicBezTo>
                    <a:cubicBezTo>
                      <a:pt x="1156" y="1072"/>
                      <a:pt x="1154" y="1073"/>
                      <a:pt x="1153" y="1073"/>
                    </a:cubicBezTo>
                    <a:cubicBezTo>
                      <a:pt x="1153" y="1074"/>
                      <a:pt x="1152" y="1074"/>
                      <a:pt x="1151" y="1075"/>
                    </a:cubicBezTo>
                    <a:cubicBezTo>
                      <a:pt x="1150" y="1075"/>
                      <a:pt x="1149" y="1075"/>
                      <a:pt x="1148" y="1075"/>
                    </a:cubicBezTo>
                    <a:cubicBezTo>
                      <a:pt x="1147" y="1074"/>
                      <a:pt x="1146" y="1074"/>
                      <a:pt x="1145" y="1075"/>
                    </a:cubicBezTo>
                    <a:cubicBezTo>
                      <a:pt x="1145" y="1076"/>
                      <a:pt x="1144" y="1077"/>
                      <a:pt x="1144" y="1077"/>
                    </a:cubicBezTo>
                    <a:cubicBezTo>
                      <a:pt x="1144" y="1078"/>
                      <a:pt x="1144" y="1080"/>
                      <a:pt x="1143" y="1081"/>
                    </a:cubicBezTo>
                    <a:cubicBezTo>
                      <a:pt x="1142" y="1082"/>
                      <a:pt x="1141" y="1084"/>
                      <a:pt x="1140" y="1085"/>
                    </a:cubicBezTo>
                    <a:cubicBezTo>
                      <a:pt x="1139" y="1085"/>
                      <a:pt x="1139" y="1088"/>
                      <a:pt x="1138" y="1089"/>
                    </a:cubicBezTo>
                    <a:cubicBezTo>
                      <a:pt x="1137" y="1090"/>
                      <a:pt x="1136" y="1089"/>
                      <a:pt x="1137" y="1091"/>
                    </a:cubicBezTo>
                    <a:cubicBezTo>
                      <a:pt x="1138" y="1094"/>
                      <a:pt x="1137" y="1095"/>
                      <a:pt x="1138" y="1096"/>
                    </a:cubicBezTo>
                    <a:cubicBezTo>
                      <a:pt x="1138" y="1098"/>
                      <a:pt x="1140" y="1098"/>
                      <a:pt x="1139" y="1098"/>
                    </a:cubicBezTo>
                    <a:cubicBezTo>
                      <a:pt x="1139" y="1099"/>
                      <a:pt x="1138" y="1100"/>
                      <a:pt x="1139" y="1101"/>
                    </a:cubicBezTo>
                    <a:cubicBezTo>
                      <a:pt x="1140" y="1102"/>
                      <a:pt x="1143" y="1105"/>
                      <a:pt x="1142" y="1105"/>
                    </a:cubicBezTo>
                    <a:cubicBezTo>
                      <a:pt x="1141" y="1105"/>
                      <a:pt x="1139" y="1105"/>
                      <a:pt x="1140" y="1106"/>
                    </a:cubicBezTo>
                    <a:cubicBezTo>
                      <a:pt x="1141" y="1107"/>
                      <a:pt x="1139" y="1109"/>
                      <a:pt x="1140" y="1110"/>
                    </a:cubicBezTo>
                    <a:cubicBezTo>
                      <a:pt x="1141" y="1112"/>
                      <a:pt x="1142" y="1115"/>
                      <a:pt x="1141" y="1115"/>
                    </a:cubicBezTo>
                    <a:cubicBezTo>
                      <a:pt x="1140" y="1115"/>
                      <a:pt x="1137" y="1114"/>
                      <a:pt x="1135" y="1114"/>
                    </a:cubicBezTo>
                    <a:cubicBezTo>
                      <a:pt x="1134" y="1114"/>
                      <a:pt x="1133" y="1113"/>
                      <a:pt x="1131" y="1114"/>
                    </a:cubicBezTo>
                    <a:cubicBezTo>
                      <a:pt x="1129" y="1115"/>
                      <a:pt x="1128" y="1115"/>
                      <a:pt x="1127" y="1115"/>
                    </a:cubicBezTo>
                    <a:cubicBezTo>
                      <a:pt x="1126" y="1116"/>
                      <a:pt x="1125" y="1117"/>
                      <a:pt x="1124" y="1117"/>
                    </a:cubicBezTo>
                    <a:cubicBezTo>
                      <a:pt x="1123" y="1118"/>
                      <a:pt x="1124" y="1119"/>
                      <a:pt x="1122" y="1119"/>
                    </a:cubicBezTo>
                    <a:cubicBezTo>
                      <a:pt x="1121" y="1119"/>
                      <a:pt x="1121" y="1119"/>
                      <a:pt x="1121" y="1121"/>
                    </a:cubicBezTo>
                    <a:cubicBezTo>
                      <a:pt x="1121" y="1122"/>
                      <a:pt x="1121" y="1122"/>
                      <a:pt x="1119" y="1123"/>
                    </a:cubicBezTo>
                    <a:cubicBezTo>
                      <a:pt x="1117" y="1124"/>
                      <a:pt x="1117" y="1126"/>
                      <a:pt x="1118" y="1126"/>
                    </a:cubicBezTo>
                    <a:cubicBezTo>
                      <a:pt x="1120" y="1127"/>
                      <a:pt x="1122" y="1127"/>
                      <a:pt x="1122" y="1128"/>
                    </a:cubicBezTo>
                    <a:cubicBezTo>
                      <a:pt x="1123" y="1128"/>
                      <a:pt x="1122" y="1129"/>
                      <a:pt x="1122" y="1131"/>
                    </a:cubicBezTo>
                    <a:cubicBezTo>
                      <a:pt x="1122" y="1132"/>
                      <a:pt x="1122" y="1133"/>
                      <a:pt x="1121" y="1134"/>
                    </a:cubicBezTo>
                    <a:cubicBezTo>
                      <a:pt x="1120" y="1135"/>
                      <a:pt x="1121" y="1137"/>
                      <a:pt x="1122" y="1137"/>
                    </a:cubicBezTo>
                    <a:cubicBezTo>
                      <a:pt x="1122" y="1137"/>
                      <a:pt x="1124" y="1136"/>
                      <a:pt x="1124" y="1137"/>
                    </a:cubicBezTo>
                    <a:cubicBezTo>
                      <a:pt x="1124" y="1139"/>
                      <a:pt x="1125" y="1141"/>
                      <a:pt x="1125" y="1141"/>
                    </a:cubicBezTo>
                    <a:cubicBezTo>
                      <a:pt x="1126" y="1141"/>
                      <a:pt x="1126" y="1137"/>
                      <a:pt x="1127" y="1138"/>
                    </a:cubicBezTo>
                    <a:cubicBezTo>
                      <a:pt x="1129" y="1140"/>
                      <a:pt x="1129" y="1142"/>
                      <a:pt x="1129" y="1143"/>
                    </a:cubicBezTo>
                    <a:cubicBezTo>
                      <a:pt x="1129" y="1144"/>
                      <a:pt x="1129" y="1145"/>
                      <a:pt x="1128" y="1146"/>
                    </a:cubicBezTo>
                    <a:cubicBezTo>
                      <a:pt x="1126" y="1146"/>
                      <a:pt x="1127" y="1147"/>
                      <a:pt x="1126" y="1147"/>
                    </a:cubicBezTo>
                    <a:cubicBezTo>
                      <a:pt x="1125" y="1147"/>
                      <a:pt x="1125" y="1147"/>
                      <a:pt x="1124" y="1147"/>
                    </a:cubicBezTo>
                    <a:cubicBezTo>
                      <a:pt x="1122" y="1147"/>
                      <a:pt x="1122" y="1147"/>
                      <a:pt x="1122" y="1148"/>
                    </a:cubicBezTo>
                    <a:cubicBezTo>
                      <a:pt x="1122" y="1150"/>
                      <a:pt x="1123" y="1150"/>
                      <a:pt x="1122" y="1151"/>
                    </a:cubicBezTo>
                    <a:cubicBezTo>
                      <a:pt x="1121" y="1151"/>
                      <a:pt x="1122" y="1151"/>
                      <a:pt x="1121" y="1152"/>
                    </a:cubicBezTo>
                    <a:cubicBezTo>
                      <a:pt x="1120" y="1153"/>
                      <a:pt x="1119" y="1153"/>
                      <a:pt x="1118" y="1154"/>
                    </a:cubicBezTo>
                    <a:cubicBezTo>
                      <a:pt x="1118" y="1154"/>
                      <a:pt x="1117" y="1154"/>
                      <a:pt x="1118" y="1155"/>
                    </a:cubicBezTo>
                    <a:cubicBezTo>
                      <a:pt x="1119" y="1156"/>
                      <a:pt x="1120" y="1156"/>
                      <a:pt x="1121" y="1157"/>
                    </a:cubicBezTo>
                    <a:cubicBezTo>
                      <a:pt x="1122" y="1158"/>
                      <a:pt x="1123" y="1159"/>
                      <a:pt x="1125" y="1161"/>
                    </a:cubicBezTo>
                    <a:cubicBezTo>
                      <a:pt x="1126" y="1162"/>
                      <a:pt x="1129" y="1162"/>
                      <a:pt x="1129" y="1163"/>
                    </a:cubicBezTo>
                    <a:cubicBezTo>
                      <a:pt x="1129" y="1164"/>
                      <a:pt x="1128" y="1167"/>
                      <a:pt x="1129" y="1167"/>
                    </a:cubicBezTo>
                    <a:cubicBezTo>
                      <a:pt x="1130" y="1168"/>
                      <a:pt x="1131" y="1168"/>
                      <a:pt x="1132" y="1168"/>
                    </a:cubicBezTo>
                    <a:cubicBezTo>
                      <a:pt x="1133" y="1168"/>
                      <a:pt x="1135" y="1167"/>
                      <a:pt x="1134" y="1169"/>
                    </a:cubicBezTo>
                    <a:cubicBezTo>
                      <a:pt x="1133" y="1170"/>
                      <a:pt x="1134" y="1170"/>
                      <a:pt x="1134" y="1172"/>
                    </a:cubicBezTo>
                    <a:cubicBezTo>
                      <a:pt x="1135" y="1173"/>
                      <a:pt x="1136" y="1175"/>
                      <a:pt x="1136" y="1175"/>
                    </a:cubicBezTo>
                    <a:cubicBezTo>
                      <a:pt x="1135" y="1176"/>
                      <a:pt x="1134" y="1176"/>
                      <a:pt x="1135" y="1178"/>
                    </a:cubicBezTo>
                    <a:cubicBezTo>
                      <a:pt x="1136" y="1179"/>
                      <a:pt x="1137" y="1180"/>
                      <a:pt x="1138" y="1180"/>
                    </a:cubicBezTo>
                    <a:cubicBezTo>
                      <a:pt x="1138" y="1180"/>
                      <a:pt x="1139" y="1180"/>
                      <a:pt x="1139" y="1181"/>
                    </a:cubicBezTo>
                    <a:cubicBezTo>
                      <a:pt x="1139" y="1182"/>
                      <a:pt x="1139" y="1183"/>
                      <a:pt x="1140" y="1184"/>
                    </a:cubicBezTo>
                    <a:cubicBezTo>
                      <a:pt x="1140" y="1184"/>
                      <a:pt x="1141" y="1184"/>
                      <a:pt x="1141" y="1185"/>
                    </a:cubicBezTo>
                    <a:cubicBezTo>
                      <a:pt x="1141" y="1185"/>
                      <a:pt x="1141" y="1185"/>
                      <a:pt x="1141" y="1185"/>
                    </a:cubicBezTo>
                    <a:cubicBezTo>
                      <a:pt x="1140" y="1185"/>
                      <a:pt x="1140" y="1185"/>
                      <a:pt x="1139" y="1185"/>
                    </a:cubicBezTo>
                    <a:cubicBezTo>
                      <a:pt x="1138" y="1185"/>
                      <a:pt x="1137" y="1186"/>
                      <a:pt x="1137" y="1186"/>
                    </a:cubicBezTo>
                    <a:cubicBezTo>
                      <a:pt x="1136" y="1187"/>
                      <a:pt x="1137" y="1189"/>
                      <a:pt x="1137" y="1190"/>
                    </a:cubicBezTo>
                    <a:cubicBezTo>
                      <a:pt x="1138" y="1192"/>
                      <a:pt x="1138" y="1195"/>
                      <a:pt x="1137" y="1196"/>
                    </a:cubicBezTo>
                    <a:cubicBezTo>
                      <a:pt x="1126" y="1211"/>
                      <a:pt x="1123" y="1205"/>
                      <a:pt x="1118" y="1211"/>
                    </a:cubicBezTo>
                    <a:cubicBezTo>
                      <a:pt x="1117" y="1212"/>
                      <a:pt x="1115" y="1213"/>
                      <a:pt x="1114" y="1213"/>
                    </a:cubicBezTo>
                    <a:cubicBezTo>
                      <a:pt x="1113" y="1214"/>
                      <a:pt x="1112" y="1216"/>
                      <a:pt x="1111" y="1217"/>
                    </a:cubicBezTo>
                    <a:cubicBezTo>
                      <a:pt x="1110" y="1218"/>
                      <a:pt x="1108" y="1220"/>
                      <a:pt x="1107" y="1222"/>
                    </a:cubicBezTo>
                    <a:cubicBezTo>
                      <a:pt x="1106" y="1224"/>
                      <a:pt x="1103" y="1225"/>
                      <a:pt x="1103" y="1225"/>
                    </a:cubicBezTo>
                    <a:cubicBezTo>
                      <a:pt x="1102" y="1225"/>
                      <a:pt x="1096" y="1227"/>
                      <a:pt x="1095" y="1227"/>
                    </a:cubicBezTo>
                    <a:cubicBezTo>
                      <a:pt x="1093" y="1228"/>
                      <a:pt x="1091" y="1228"/>
                      <a:pt x="1090" y="1227"/>
                    </a:cubicBezTo>
                    <a:cubicBezTo>
                      <a:pt x="1088" y="1227"/>
                      <a:pt x="1088" y="1226"/>
                      <a:pt x="1088" y="1224"/>
                    </a:cubicBezTo>
                    <a:cubicBezTo>
                      <a:pt x="1087" y="1223"/>
                      <a:pt x="1085" y="1219"/>
                      <a:pt x="1085" y="1219"/>
                    </a:cubicBezTo>
                    <a:cubicBezTo>
                      <a:pt x="1085" y="1219"/>
                      <a:pt x="1084" y="1220"/>
                      <a:pt x="1083" y="1220"/>
                    </a:cubicBezTo>
                    <a:cubicBezTo>
                      <a:pt x="1082" y="1221"/>
                      <a:pt x="1078" y="1222"/>
                      <a:pt x="1077" y="1223"/>
                    </a:cubicBezTo>
                    <a:cubicBezTo>
                      <a:pt x="1076" y="1223"/>
                      <a:pt x="1072" y="1224"/>
                      <a:pt x="1070" y="1225"/>
                    </a:cubicBezTo>
                    <a:cubicBezTo>
                      <a:pt x="1068" y="1226"/>
                      <a:pt x="1062" y="1228"/>
                      <a:pt x="1061" y="1229"/>
                    </a:cubicBezTo>
                    <a:cubicBezTo>
                      <a:pt x="1060" y="1230"/>
                      <a:pt x="1060" y="1232"/>
                      <a:pt x="1060" y="1233"/>
                    </a:cubicBezTo>
                    <a:cubicBezTo>
                      <a:pt x="1060" y="1235"/>
                      <a:pt x="1059" y="1239"/>
                      <a:pt x="1059" y="1240"/>
                    </a:cubicBezTo>
                    <a:cubicBezTo>
                      <a:pt x="1058" y="1241"/>
                      <a:pt x="1057" y="1241"/>
                      <a:pt x="1056" y="1242"/>
                    </a:cubicBezTo>
                    <a:cubicBezTo>
                      <a:pt x="1055" y="1243"/>
                      <a:pt x="1054" y="1244"/>
                      <a:pt x="1052" y="1244"/>
                    </a:cubicBezTo>
                    <a:cubicBezTo>
                      <a:pt x="1050" y="1245"/>
                      <a:pt x="1049" y="1244"/>
                      <a:pt x="1049" y="1243"/>
                    </a:cubicBezTo>
                    <a:cubicBezTo>
                      <a:pt x="1048" y="1243"/>
                      <a:pt x="1046" y="1242"/>
                      <a:pt x="1044" y="1240"/>
                    </a:cubicBezTo>
                    <a:cubicBezTo>
                      <a:pt x="1042" y="1238"/>
                      <a:pt x="1041" y="1238"/>
                      <a:pt x="1040" y="1238"/>
                    </a:cubicBezTo>
                    <a:cubicBezTo>
                      <a:pt x="1038" y="1238"/>
                      <a:pt x="1036" y="1237"/>
                      <a:pt x="1035" y="1237"/>
                    </a:cubicBezTo>
                    <a:cubicBezTo>
                      <a:pt x="1033" y="1236"/>
                      <a:pt x="1033" y="1236"/>
                      <a:pt x="1032" y="1235"/>
                    </a:cubicBezTo>
                    <a:cubicBezTo>
                      <a:pt x="1031" y="1234"/>
                      <a:pt x="1030" y="1235"/>
                      <a:pt x="1028" y="1235"/>
                    </a:cubicBezTo>
                    <a:cubicBezTo>
                      <a:pt x="1027" y="1235"/>
                      <a:pt x="1027" y="1237"/>
                      <a:pt x="1025" y="1238"/>
                    </a:cubicBezTo>
                    <a:cubicBezTo>
                      <a:pt x="1024" y="1239"/>
                      <a:pt x="1022" y="1239"/>
                      <a:pt x="1022" y="1239"/>
                    </a:cubicBezTo>
                    <a:cubicBezTo>
                      <a:pt x="1021" y="1239"/>
                      <a:pt x="1020" y="1241"/>
                      <a:pt x="1020" y="1242"/>
                    </a:cubicBezTo>
                    <a:cubicBezTo>
                      <a:pt x="1020" y="1244"/>
                      <a:pt x="1019" y="1244"/>
                      <a:pt x="1018" y="1246"/>
                    </a:cubicBezTo>
                    <a:cubicBezTo>
                      <a:pt x="1016" y="1247"/>
                      <a:pt x="1016" y="1248"/>
                      <a:pt x="1016" y="1249"/>
                    </a:cubicBezTo>
                    <a:cubicBezTo>
                      <a:pt x="1016" y="1251"/>
                      <a:pt x="1015" y="1252"/>
                      <a:pt x="1015" y="1253"/>
                    </a:cubicBezTo>
                    <a:cubicBezTo>
                      <a:pt x="1014" y="1255"/>
                      <a:pt x="1013" y="1254"/>
                      <a:pt x="1013" y="1256"/>
                    </a:cubicBezTo>
                    <a:cubicBezTo>
                      <a:pt x="1013" y="1257"/>
                      <a:pt x="1013" y="1258"/>
                      <a:pt x="1012" y="1259"/>
                    </a:cubicBezTo>
                    <a:cubicBezTo>
                      <a:pt x="1011" y="1261"/>
                      <a:pt x="1010" y="1262"/>
                      <a:pt x="1010" y="1264"/>
                    </a:cubicBezTo>
                    <a:cubicBezTo>
                      <a:pt x="1010" y="1265"/>
                      <a:pt x="1008" y="1269"/>
                      <a:pt x="1007" y="1270"/>
                    </a:cubicBezTo>
                    <a:cubicBezTo>
                      <a:pt x="1006" y="1272"/>
                      <a:pt x="1005" y="1272"/>
                      <a:pt x="1005" y="1274"/>
                    </a:cubicBezTo>
                    <a:cubicBezTo>
                      <a:pt x="1005" y="1277"/>
                      <a:pt x="1002" y="1281"/>
                      <a:pt x="1001" y="1282"/>
                    </a:cubicBezTo>
                    <a:cubicBezTo>
                      <a:pt x="1000" y="1283"/>
                      <a:pt x="1001" y="1287"/>
                      <a:pt x="1001" y="1288"/>
                    </a:cubicBezTo>
                    <a:cubicBezTo>
                      <a:pt x="1001" y="1290"/>
                      <a:pt x="1000" y="1292"/>
                      <a:pt x="999" y="1293"/>
                    </a:cubicBezTo>
                    <a:cubicBezTo>
                      <a:pt x="998" y="1294"/>
                      <a:pt x="999" y="1295"/>
                      <a:pt x="999" y="1296"/>
                    </a:cubicBezTo>
                    <a:cubicBezTo>
                      <a:pt x="1000" y="1297"/>
                      <a:pt x="1000" y="1298"/>
                      <a:pt x="999" y="1298"/>
                    </a:cubicBezTo>
                    <a:cubicBezTo>
                      <a:pt x="999" y="1299"/>
                      <a:pt x="997" y="1300"/>
                      <a:pt x="997" y="1300"/>
                    </a:cubicBezTo>
                    <a:cubicBezTo>
                      <a:pt x="996" y="1301"/>
                      <a:pt x="995" y="1301"/>
                      <a:pt x="993" y="1300"/>
                    </a:cubicBezTo>
                    <a:cubicBezTo>
                      <a:pt x="992" y="1300"/>
                      <a:pt x="991" y="1301"/>
                      <a:pt x="989" y="1301"/>
                    </a:cubicBezTo>
                    <a:cubicBezTo>
                      <a:pt x="988" y="1301"/>
                      <a:pt x="985" y="1301"/>
                      <a:pt x="984" y="1300"/>
                    </a:cubicBezTo>
                    <a:cubicBezTo>
                      <a:pt x="984" y="1299"/>
                      <a:pt x="982" y="1298"/>
                      <a:pt x="980" y="1298"/>
                    </a:cubicBezTo>
                    <a:cubicBezTo>
                      <a:pt x="978" y="1297"/>
                      <a:pt x="979" y="1298"/>
                      <a:pt x="978" y="1298"/>
                    </a:cubicBezTo>
                    <a:cubicBezTo>
                      <a:pt x="977" y="1299"/>
                      <a:pt x="977" y="1298"/>
                      <a:pt x="975" y="1298"/>
                    </a:cubicBezTo>
                    <a:cubicBezTo>
                      <a:pt x="974" y="1297"/>
                      <a:pt x="974" y="1297"/>
                      <a:pt x="971" y="1296"/>
                    </a:cubicBezTo>
                    <a:cubicBezTo>
                      <a:pt x="968" y="1296"/>
                      <a:pt x="967" y="1297"/>
                      <a:pt x="967" y="1297"/>
                    </a:cubicBezTo>
                    <a:cubicBezTo>
                      <a:pt x="965" y="1298"/>
                      <a:pt x="965" y="1298"/>
                      <a:pt x="965" y="1298"/>
                    </a:cubicBezTo>
                    <a:cubicBezTo>
                      <a:pt x="965" y="1299"/>
                      <a:pt x="965" y="1299"/>
                      <a:pt x="965" y="1299"/>
                    </a:cubicBezTo>
                    <a:cubicBezTo>
                      <a:pt x="964" y="1301"/>
                      <a:pt x="964" y="1301"/>
                      <a:pt x="965" y="1302"/>
                    </a:cubicBezTo>
                    <a:cubicBezTo>
                      <a:pt x="965" y="1303"/>
                      <a:pt x="965" y="1303"/>
                      <a:pt x="965" y="1305"/>
                    </a:cubicBezTo>
                    <a:cubicBezTo>
                      <a:pt x="965" y="1306"/>
                      <a:pt x="965" y="1307"/>
                      <a:pt x="965" y="1308"/>
                    </a:cubicBezTo>
                    <a:cubicBezTo>
                      <a:pt x="965" y="1309"/>
                      <a:pt x="966" y="1310"/>
                      <a:pt x="964" y="1311"/>
                    </a:cubicBezTo>
                    <a:cubicBezTo>
                      <a:pt x="962" y="1312"/>
                      <a:pt x="961" y="1312"/>
                      <a:pt x="961" y="1314"/>
                    </a:cubicBezTo>
                    <a:cubicBezTo>
                      <a:pt x="961" y="1316"/>
                      <a:pt x="961" y="1319"/>
                      <a:pt x="958" y="1319"/>
                    </a:cubicBezTo>
                    <a:cubicBezTo>
                      <a:pt x="956" y="1319"/>
                      <a:pt x="956" y="1318"/>
                      <a:pt x="952" y="1318"/>
                    </a:cubicBezTo>
                    <a:cubicBezTo>
                      <a:pt x="949" y="1319"/>
                      <a:pt x="948" y="1319"/>
                      <a:pt x="947" y="1320"/>
                    </a:cubicBezTo>
                    <a:cubicBezTo>
                      <a:pt x="946" y="1321"/>
                      <a:pt x="945" y="1322"/>
                      <a:pt x="945" y="1323"/>
                    </a:cubicBezTo>
                    <a:cubicBezTo>
                      <a:pt x="945" y="1325"/>
                      <a:pt x="945" y="1325"/>
                      <a:pt x="945" y="1325"/>
                    </a:cubicBezTo>
                    <a:cubicBezTo>
                      <a:pt x="944" y="1326"/>
                      <a:pt x="943" y="1325"/>
                      <a:pt x="942" y="1324"/>
                    </a:cubicBezTo>
                    <a:cubicBezTo>
                      <a:pt x="942" y="1324"/>
                      <a:pt x="943" y="1323"/>
                      <a:pt x="943" y="1321"/>
                    </a:cubicBezTo>
                    <a:cubicBezTo>
                      <a:pt x="943" y="1320"/>
                      <a:pt x="941" y="1321"/>
                      <a:pt x="941" y="1321"/>
                    </a:cubicBezTo>
                    <a:cubicBezTo>
                      <a:pt x="940" y="1321"/>
                      <a:pt x="940" y="1318"/>
                      <a:pt x="940" y="1318"/>
                    </a:cubicBezTo>
                    <a:cubicBezTo>
                      <a:pt x="940" y="1318"/>
                      <a:pt x="941" y="1317"/>
                      <a:pt x="942" y="1317"/>
                    </a:cubicBezTo>
                    <a:cubicBezTo>
                      <a:pt x="942" y="1317"/>
                      <a:pt x="942" y="1316"/>
                      <a:pt x="942" y="1316"/>
                    </a:cubicBezTo>
                    <a:cubicBezTo>
                      <a:pt x="942" y="1315"/>
                      <a:pt x="942" y="1315"/>
                      <a:pt x="943" y="1315"/>
                    </a:cubicBezTo>
                    <a:cubicBezTo>
                      <a:pt x="943" y="1315"/>
                      <a:pt x="943" y="1315"/>
                      <a:pt x="943" y="1314"/>
                    </a:cubicBezTo>
                    <a:cubicBezTo>
                      <a:pt x="942" y="1314"/>
                      <a:pt x="942" y="1314"/>
                      <a:pt x="943" y="1313"/>
                    </a:cubicBezTo>
                    <a:cubicBezTo>
                      <a:pt x="943" y="1313"/>
                      <a:pt x="944" y="1312"/>
                      <a:pt x="944" y="1311"/>
                    </a:cubicBezTo>
                    <a:cubicBezTo>
                      <a:pt x="945" y="1310"/>
                      <a:pt x="945" y="1311"/>
                      <a:pt x="945" y="1310"/>
                    </a:cubicBezTo>
                    <a:cubicBezTo>
                      <a:pt x="946" y="1309"/>
                      <a:pt x="946" y="1308"/>
                      <a:pt x="946" y="1307"/>
                    </a:cubicBezTo>
                    <a:cubicBezTo>
                      <a:pt x="946" y="1306"/>
                      <a:pt x="945" y="1306"/>
                      <a:pt x="945" y="1305"/>
                    </a:cubicBezTo>
                    <a:cubicBezTo>
                      <a:pt x="944" y="1304"/>
                      <a:pt x="944" y="1305"/>
                      <a:pt x="943" y="1306"/>
                    </a:cubicBezTo>
                    <a:cubicBezTo>
                      <a:pt x="943" y="1306"/>
                      <a:pt x="943" y="1307"/>
                      <a:pt x="943" y="1307"/>
                    </a:cubicBezTo>
                    <a:cubicBezTo>
                      <a:pt x="942" y="1308"/>
                      <a:pt x="941" y="1308"/>
                      <a:pt x="941" y="1307"/>
                    </a:cubicBezTo>
                    <a:cubicBezTo>
                      <a:pt x="940" y="1307"/>
                      <a:pt x="939" y="1308"/>
                      <a:pt x="938" y="1308"/>
                    </a:cubicBezTo>
                    <a:cubicBezTo>
                      <a:pt x="938" y="1308"/>
                      <a:pt x="938" y="1307"/>
                      <a:pt x="938" y="1307"/>
                    </a:cubicBezTo>
                    <a:cubicBezTo>
                      <a:pt x="938" y="1306"/>
                      <a:pt x="937" y="1307"/>
                      <a:pt x="937" y="1307"/>
                    </a:cubicBezTo>
                    <a:cubicBezTo>
                      <a:pt x="937" y="1307"/>
                      <a:pt x="937" y="1308"/>
                      <a:pt x="936" y="1308"/>
                    </a:cubicBezTo>
                    <a:cubicBezTo>
                      <a:pt x="935" y="1308"/>
                      <a:pt x="935" y="1309"/>
                      <a:pt x="935" y="1309"/>
                    </a:cubicBezTo>
                    <a:cubicBezTo>
                      <a:pt x="935" y="1310"/>
                      <a:pt x="934" y="1311"/>
                      <a:pt x="933" y="1311"/>
                    </a:cubicBezTo>
                    <a:cubicBezTo>
                      <a:pt x="932" y="1312"/>
                      <a:pt x="931" y="1312"/>
                      <a:pt x="930" y="1312"/>
                    </a:cubicBezTo>
                    <a:cubicBezTo>
                      <a:pt x="929" y="1313"/>
                      <a:pt x="929" y="1312"/>
                      <a:pt x="928" y="1312"/>
                    </a:cubicBezTo>
                    <a:cubicBezTo>
                      <a:pt x="928" y="1313"/>
                      <a:pt x="926" y="1314"/>
                      <a:pt x="926" y="1315"/>
                    </a:cubicBezTo>
                    <a:cubicBezTo>
                      <a:pt x="926" y="1316"/>
                      <a:pt x="925" y="1316"/>
                      <a:pt x="925" y="1317"/>
                    </a:cubicBezTo>
                    <a:cubicBezTo>
                      <a:pt x="925" y="1318"/>
                      <a:pt x="924" y="1319"/>
                      <a:pt x="924" y="1320"/>
                    </a:cubicBezTo>
                    <a:cubicBezTo>
                      <a:pt x="923" y="1321"/>
                      <a:pt x="923" y="1322"/>
                      <a:pt x="922" y="1322"/>
                    </a:cubicBezTo>
                    <a:cubicBezTo>
                      <a:pt x="921" y="1322"/>
                      <a:pt x="920" y="1325"/>
                      <a:pt x="920" y="1326"/>
                    </a:cubicBezTo>
                    <a:cubicBezTo>
                      <a:pt x="919" y="1326"/>
                      <a:pt x="918" y="1328"/>
                      <a:pt x="918" y="1329"/>
                    </a:cubicBezTo>
                    <a:cubicBezTo>
                      <a:pt x="918" y="1330"/>
                      <a:pt x="918" y="1330"/>
                      <a:pt x="918" y="1331"/>
                    </a:cubicBezTo>
                    <a:cubicBezTo>
                      <a:pt x="918" y="1332"/>
                      <a:pt x="918" y="1332"/>
                      <a:pt x="917" y="1333"/>
                    </a:cubicBezTo>
                    <a:cubicBezTo>
                      <a:pt x="917" y="1333"/>
                      <a:pt x="916" y="1334"/>
                      <a:pt x="916" y="1335"/>
                    </a:cubicBezTo>
                    <a:cubicBezTo>
                      <a:pt x="915" y="1335"/>
                      <a:pt x="915" y="1335"/>
                      <a:pt x="914" y="1335"/>
                    </a:cubicBezTo>
                    <a:cubicBezTo>
                      <a:pt x="913" y="1334"/>
                      <a:pt x="913" y="1335"/>
                      <a:pt x="912" y="1335"/>
                    </a:cubicBezTo>
                    <a:cubicBezTo>
                      <a:pt x="911" y="1336"/>
                      <a:pt x="909" y="1335"/>
                      <a:pt x="909" y="1334"/>
                    </a:cubicBezTo>
                    <a:cubicBezTo>
                      <a:pt x="908" y="1333"/>
                      <a:pt x="907" y="1332"/>
                      <a:pt x="907" y="1331"/>
                    </a:cubicBezTo>
                    <a:cubicBezTo>
                      <a:pt x="907" y="1330"/>
                      <a:pt x="906" y="1330"/>
                      <a:pt x="906" y="1329"/>
                    </a:cubicBezTo>
                    <a:cubicBezTo>
                      <a:pt x="906" y="1328"/>
                      <a:pt x="905" y="1327"/>
                      <a:pt x="904" y="1326"/>
                    </a:cubicBezTo>
                    <a:cubicBezTo>
                      <a:pt x="903" y="1326"/>
                      <a:pt x="903" y="1325"/>
                      <a:pt x="902" y="1326"/>
                    </a:cubicBezTo>
                    <a:cubicBezTo>
                      <a:pt x="902" y="1326"/>
                      <a:pt x="902" y="1327"/>
                      <a:pt x="902" y="1327"/>
                    </a:cubicBezTo>
                    <a:cubicBezTo>
                      <a:pt x="901" y="1328"/>
                      <a:pt x="901" y="1328"/>
                      <a:pt x="900" y="1327"/>
                    </a:cubicBezTo>
                    <a:cubicBezTo>
                      <a:pt x="899" y="1326"/>
                      <a:pt x="899" y="1326"/>
                      <a:pt x="898" y="1326"/>
                    </a:cubicBezTo>
                    <a:cubicBezTo>
                      <a:pt x="897" y="1326"/>
                      <a:pt x="896" y="1327"/>
                      <a:pt x="896" y="1328"/>
                    </a:cubicBezTo>
                    <a:cubicBezTo>
                      <a:pt x="896" y="1329"/>
                      <a:pt x="896" y="1329"/>
                      <a:pt x="897" y="1330"/>
                    </a:cubicBezTo>
                    <a:cubicBezTo>
                      <a:pt x="897" y="1330"/>
                      <a:pt x="895" y="1332"/>
                      <a:pt x="895" y="1332"/>
                    </a:cubicBezTo>
                    <a:cubicBezTo>
                      <a:pt x="894" y="1333"/>
                      <a:pt x="894" y="1333"/>
                      <a:pt x="893" y="1332"/>
                    </a:cubicBezTo>
                    <a:cubicBezTo>
                      <a:pt x="893" y="1331"/>
                      <a:pt x="892" y="1331"/>
                      <a:pt x="891" y="1330"/>
                    </a:cubicBezTo>
                    <a:cubicBezTo>
                      <a:pt x="890" y="1329"/>
                      <a:pt x="889" y="1328"/>
                      <a:pt x="888" y="1328"/>
                    </a:cubicBezTo>
                    <a:cubicBezTo>
                      <a:pt x="888" y="1327"/>
                      <a:pt x="886" y="1326"/>
                      <a:pt x="885" y="1325"/>
                    </a:cubicBezTo>
                    <a:cubicBezTo>
                      <a:pt x="884" y="1324"/>
                      <a:pt x="886" y="1323"/>
                      <a:pt x="886" y="1323"/>
                    </a:cubicBezTo>
                    <a:cubicBezTo>
                      <a:pt x="886" y="1323"/>
                      <a:pt x="885" y="1323"/>
                      <a:pt x="884" y="1323"/>
                    </a:cubicBezTo>
                    <a:cubicBezTo>
                      <a:pt x="883" y="1323"/>
                      <a:pt x="883" y="1323"/>
                      <a:pt x="882" y="1322"/>
                    </a:cubicBezTo>
                    <a:cubicBezTo>
                      <a:pt x="882" y="1321"/>
                      <a:pt x="882" y="1322"/>
                      <a:pt x="881" y="1322"/>
                    </a:cubicBezTo>
                    <a:cubicBezTo>
                      <a:pt x="881" y="1322"/>
                      <a:pt x="878" y="1321"/>
                      <a:pt x="877" y="1321"/>
                    </a:cubicBezTo>
                    <a:cubicBezTo>
                      <a:pt x="876" y="1320"/>
                      <a:pt x="876" y="1322"/>
                      <a:pt x="875" y="1323"/>
                    </a:cubicBezTo>
                    <a:cubicBezTo>
                      <a:pt x="875" y="1323"/>
                      <a:pt x="875" y="1324"/>
                      <a:pt x="876" y="1325"/>
                    </a:cubicBezTo>
                    <a:cubicBezTo>
                      <a:pt x="876" y="1326"/>
                      <a:pt x="876" y="1326"/>
                      <a:pt x="878" y="1327"/>
                    </a:cubicBezTo>
                    <a:cubicBezTo>
                      <a:pt x="879" y="1327"/>
                      <a:pt x="880" y="1329"/>
                      <a:pt x="880" y="1330"/>
                    </a:cubicBezTo>
                    <a:cubicBezTo>
                      <a:pt x="881" y="1331"/>
                      <a:pt x="882" y="1336"/>
                      <a:pt x="882" y="1336"/>
                    </a:cubicBezTo>
                    <a:cubicBezTo>
                      <a:pt x="882" y="1336"/>
                      <a:pt x="880" y="1337"/>
                      <a:pt x="879" y="1337"/>
                    </a:cubicBezTo>
                    <a:cubicBezTo>
                      <a:pt x="879" y="1337"/>
                      <a:pt x="877" y="1339"/>
                      <a:pt x="875" y="1339"/>
                    </a:cubicBezTo>
                    <a:cubicBezTo>
                      <a:pt x="874" y="1340"/>
                      <a:pt x="874" y="1341"/>
                      <a:pt x="873" y="1341"/>
                    </a:cubicBezTo>
                    <a:cubicBezTo>
                      <a:pt x="873" y="1342"/>
                      <a:pt x="871" y="1342"/>
                      <a:pt x="871" y="1342"/>
                    </a:cubicBezTo>
                    <a:cubicBezTo>
                      <a:pt x="870" y="1343"/>
                      <a:pt x="869" y="1343"/>
                      <a:pt x="868" y="1343"/>
                    </a:cubicBezTo>
                    <a:cubicBezTo>
                      <a:pt x="868" y="1343"/>
                      <a:pt x="866" y="1343"/>
                      <a:pt x="865" y="1343"/>
                    </a:cubicBezTo>
                    <a:cubicBezTo>
                      <a:pt x="865" y="1343"/>
                      <a:pt x="864" y="1342"/>
                      <a:pt x="864" y="1341"/>
                    </a:cubicBezTo>
                    <a:cubicBezTo>
                      <a:pt x="863" y="1340"/>
                      <a:pt x="862" y="1339"/>
                      <a:pt x="861" y="1338"/>
                    </a:cubicBezTo>
                    <a:cubicBezTo>
                      <a:pt x="861" y="1338"/>
                      <a:pt x="860" y="1338"/>
                      <a:pt x="859" y="1339"/>
                    </a:cubicBezTo>
                    <a:cubicBezTo>
                      <a:pt x="859" y="1339"/>
                      <a:pt x="859" y="1340"/>
                      <a:pt x="859" y="1340"/>
                    </a:cubicBezTo>
                    <a:cubicBezTo>
                      <a:pt x="859" y="1341"/>
                      <a:pt x="860" y="1341"/>
                      <a:pt x="860" y="1342"/>
                    </a:cubicBezTo>
                    <a:cubicBezTo>
                      <a:pt x="861" y="1342"/>
                      <a:pt x="862" y="1343"/>
                      <a:pt x="863" y="1343"/>
                    </a:cubicBezTo>
                    <a:cubicBezTo>
                      <a:pt x="863" y="1344"/>
                      <a:pt x="865" y="1345"/>
                      <a:pt x="865" y="1345"/>
                    </a:cubicBezTo>
                    <a:cubicBezTo>
                      <a:pt x="865" y="1345"/>
                      <a:pt x="865" y="1346"/>
                      <a:pt x="864" y="1346"/>
                    </a:cubicBezTo>
                    <a:cubicBezTo>
                      <a:pt x="864" y="1347"/>
                      <a:pt x="863" y="1347"/>
                      <a:pt x="862" y="1347"/>
                    </a:cubicBezTo>
                    <a:cubicBezTo>
                      <a:pt x="862" y="1347"/>
                      <a:pt x="862" y="1348"/>
                      <a:pt x="861" y="1349"/>
                    </a:cubicBezTo>
                    <a:cubicBezTo>
                      <a:pt x="861" y="1350"/>
                      <a:pt x="861" y="1350"/>
                      <a:pt x="861" y="1350"/>
                    </a:cubicBezTo>
                    <a:cubicBezTo>
                      <a:pt x="862" y="1351"/>
                      <a:pt x="862" y="1351"/>
                      <a:pt x="863" y="1352"/>
                    </a:cubicBezTo>
                    <a:cubicBezTo>
                      <a:pt x="863" y="1353"/>
                      <a:pt x="862" y="1353"/>
                      <a:pt x="861" y="1353"/>
                    </a:cubicBezTo>
                    <a:cubicBezTo>
                      <a:pt x="860" y="1353"/>
                      <a:pt x="860" y="1353"/>
                      <a:pt x="860" y="1352"/>
                    </a:cubicBezTo>
                    <a:cubicBezTo>
                      <a:pt x="860" y="1352"/>
                      <a:pt x="859" y="1351"/>
                      <a:pt x="858" y="1351"/>
                    </a:cubicBezTo>
                    <a:cubicBezTo>
                      <a:pt x="858" y="1351"/>
                      <a:pt x="855" y="1355"/>
                      <a:pt x="854" y="1355"/>
                    </a:cubicBezTo>
                    <a:cubicBezTo>
                      <a:pt x="854" y="1356"/>
                      <a:pt x="853" y="1356"/>
                      <a:pt x="853" y="1357"/>
                    </a:cubicBezTo>
                    <a:cubicBezTo>
                      <a:pt x="852" y="1357"/>
                      <a:pt x="850" y="1360"/>
                      <a:pt x="850" y="1361"/>
                    </a:cubicBezTo>
                    <a:cubicBezTo>
                      <a:pt x="849" y="1361"/>
                      <a:pt x="849" y="1361"/>
                      <a:pt x="848" y="1361"/>
                    </a:cubicBezTo>
                    <a:cubicBezTo>
                      <a:pt x="848" y="1361"/>
                      <a:pt x="848" y="1362"/>
                      <a:pt x="847" y="1363"/>
                    </a:cubicBezTo>
                    <a:cubicBezTo>
                      <a:pt x="847" y="1363"/>
                      <a:pt x="847" y="1364"/>
                      <a:pt x="846" y="1364"/>
                    </a:cubicBezTo>
                    <a:cubicBezTo>
                      <a:pt x="846" y="1363"/>
                      <a:pt x="846" y="1364"/>
                      <a:pt x="845" y="1364"/>
                    </a:cubicBezTo>
                    <a:cubicBezTo>
                      <a:pt x="845" y="1365"/>
                      <a:pt x="846" y="1365"/>
                      <a:pt x="847" y="1366"/>
                    </a:cubicBezTo>
                    <a:cubicBezTo>
                      <a:pt x="847" y="1367"/>
                      <a:pt x="847" y="1368"/>
                      <a:pt x="847" y="1369"/>
                    </a:cubicBezTo>
                    <a:cubicBezTo>
                      <a:pt x="847" y="1369"/>
                      <a:pt x="845" y="1372"/>
                      <a:pt x="845" y="1373"/>
                    </a:cubicBezTo>
                    <a:cubicBezTo>
                      <a:pt x="844" y="1374"/>
                      <a:pt x="843" y="1376"/>
                      <a:pt x="843" y="1377"/>
                    </a:cubicBezTo>
                    <a:cubicBezTo>
                      <a:pt x="843" y="1378"/>
                      <a:pt x="842" y="1376"/>
                      <a:pt x="842" y="1376"/>
                    </a:cubicBezTo>
                    <a:cubicBezTo>
                      <a:pt x="841" y="1378"/>
                      <a:pt x="841" y="1378"/>
                      <a:pt x="841" y="1378"/>
                    </a:cubicBezTo>
                    <a:cubicBezTo>
                      <a:pt x="841" y="1378"/>
                      <a:pt x="839" y="1381"/>
                      <a:pt x="838" y="1381"/>
                    </a:cubicBezTo>
                    <a:cubicBezTo>
                      <a:pt x="838" y="1381"/>
                      <a:pt x="835" y="1379"/>
                      <a:pt x="835" y="1379"/>
                    </a:cubicBezTo>
                    <a:cubicBezTo>
                      <a:pt x="835" y="1379"/>
                      <a:pt x="834" y="1380"/>
                      <a:pt x="834" y="1381"/>
                    </a:cubicBezTo>
                    <a:cubicBezTo>
                      <a:pt x="833" y="1381"/>
                      <a:pt x="832" y="1382"/>
                      <a:pt x="832" y="1383"/>
                    </a:cubicBezTo>
                    <a:cubicBezTo>
                      <a:pt x="831" y="1384"/>
                      <a:pt x="828" y="1388"/>
                      <a:pt x="828" y="1389"/>
                    </a:cubicBezTo>
                    <a:cubicBezTo>
                      <a:pt x="828" y="1390"/>
                      <a:pt x="826" y="1390"/>
                      <a:pt x="825" y="1391"/>
                    </a:cubicBezTo>
                    <a:cubicBezTo>
                      <a:pt x="824" y="1392"/>
                      <a:pt x="823" y="1393"/>
                      <a:pt x="823" y="1394"/>
                    </a:cubicBezTo>
                    <a:cubicBezTo>
                      <a:pt x="823" y="1395"/>
                      <a:pt x="825" y="1397"/>
                      <a:pt x="826" y="1397"/>
                    </a:cubicBezTo>
                    <a:cubicBezTo>
                      <a:pt x="826" y="1398"/>
                      <a:pt x="824" y="1400"/>
                      <a:pt x="824" y="1400"/>
                    </a:cubicBezTo>
                    <a:cubicBezTo>
                      <a:pt x="823" y="1400"/>
                      <a:pt x="822" y="1400"/>
                      <a:pt x="822" y="1400"/>
                    </a:cubicBezTo>
                    <a:cubicBezTo>
                      <a:pt x="821" y="1399"/>
                      <a:pt x="821" y="1398"/>
                      <a:pt x="820" y="1399"/>
                    </a:cubicBezTo>
                    <a:cubicBezTo>
                      <a:pt x="818" y="1399"/>
                      <a:pt x="815" y="1406"/>
                      <a:pt x="814" y="1407"/>
                    </a:cubicBezTo>
                    <a:cubicBezTo>
                      <a:pt x="813" y="1407"/>
                      <a:pt x="814" y="1408"/>
                      <a:pt x="814" y="1408"/>
                    </a:cubicBezTo>
                    <a:cubicBezTo>
                      <a:pt x="814" y="1408"/>
                      <a:pt x="813" y="1408"/>
                      <a:pt x="812" y="1408"/>
                    </a:cubicBezTo>
                    <a:cubicBezTo>
                      <a:pt x="811" y="1408"/>
                      <a:pt x="811" y="1411"/>
                      <a:pt x="810" y="1411"/>
                    </a:cubicBezTo>
                    <a:cubicBezTo>
                      <a:pt x="810" y="1412"/>
                      <a:pt x="809" y="1413"/>
                      <a:pt x="809" y="1413"/>
                    </a:cubicBezTo>
                    <a:cubicBezTo>
                      <a:pt x="808" y="1413"/>
                      <a:pt x="808" y="1413"/>
                      <a:pt x="807" y="1414"/>
                    </a:cubicBezTo>
                    <a:cubicBezTo>
                      <a:pt x="807" y="1415"/>
                      <a:pt x="805" y="1416"/>
                      <a:pt x="805" y="1416"/>
                    </a:cubicBezTo>
                    <a:cubicBezTo>
                      <a:pt x="804" y="1416"/>
                      <a:pt x="806" y="1418"/>
                      <a:pt x="806" y="1419"/>
                    </a:cubicBezTo>
                    <a:cubicBezTo>
                      <a:pt x="805" y="1419"/>
                      <a:pt x="804" y="1421"/>
                      <a:pt x="804" y="1422"/>
                    </a:cubicBezTo>
                    <a:cubicBezTo>
                      <a:pt x="803" y="1422"/>
                      <a:pt x="803" y="1422"/>
                      <a:pt x="802" y="1422"/>
                    </a:cubicBezTo>
                    <a:cubicBezTo>
                      <a:pt x="802" y="1423"/>
                      <a:pt x="801" y="1425"/>
                      <a:pt x="801" y="1426"/>
                    </a:cubicBezTo>
                    <a:cubicBezTo>
                      <a:pt x="801" y="1426"/>
                      <a:pt x="801" y="1427"/>
                      <a:pt x="800" y="1428"/>
                    </a:cubicBezTo>
                    <a:cubicBezTo>
                      <a:pt x="800" y="1429"/>
                      <a:pt x="799" y="1431"/>
                      <a:pt x="800" y="1432"/>
                    </a:cubicBezTo>
                    <a:cubicBezTo>
                      <a:pt x="800" y="1433"/>
                      <a:pt x="799" y="1435"/>
                      <a:pt x="798" y="1436"/>
                    </a:cubicBezTo>
                    <a:cubicBezTo>
                      <a:pt x="798" y="1437"/>
                      <a:pt x="798" y="1439"/>
                      <a:pt x="798" y="1440"/>
                    </a:cubicBezTo>
                    <a:cubicBezTo>
                      <a:pt x="799" y="1441"/>
                      <a:pt x="802" y="1442"/>
                      <a:pt x="802" y="1442"/>
                    </a:cubicBezTo>
                    <a:cubicBezTo>
                      <a:pt x="807" y="1446"/>
                      <a:pt x="807" y="1446"/>
                      <a:pt x="807" y="1446"/>
                    </a:cubicBezTo>
                    <a:cubicBezTo>
                      <a:pt x="806" y="1450"/>
                      <a:pt x="806" y="1450"/>
                      <a:pt x="806" y="1450"/>
                    </a:cubicBezTo>
                    <a:cubicBezTo>
                      <a:pt x="806" y="1450"/>
                      <a:pt x="807" y="1452"/>
                      <a:pt x="807" y="1452"/>
                    </a:cubicBezTo>
                    <a:cubicBezTo>
                      <a:pt x="807" y="1452"/>
                      <a:pt x="807" y="1453"/>
                      <a:pt x="806" y="1453"/>
                    </a:cubicBezTo>
                    <a:cubicBezTo>
                      <a:pt x="806" y="1453"/>
                      <a:pt x="805" y="1455"/>
                      <a:pt x="805" y="1455"/>
                    </a:cubicBezTo>
                    <a:cubicBezTo>
                      <a:pt x="805" y="1456"/>
                      <a:pt x="804" y="1456"/>
                      <a:pt x="804" y="1457"/>
                    </a:cubicBezTo>
                    <a:cubicBezTo>
                      <a:pt x="804" y="1458"/>
                      <a:pt x="803" y="1458"/>
                      <a:pt x="802" y="1458"/>
                    </a:cubicBezTo>
                    <a:cubicBezTo>
                      <a:pt x="801" y="1458"/>
                      <a:pt x="801" y="1459"/>
                      <a:pt x="801" y="1460"/>
                    </a:cubicBezTo>
                    <a:cubicBezTo>
                      <a:pt x="801" y="1461"/>
                      <a:pt x="801" y="1462"/>
                      <a:pt x="801" y="1462"/>
                    </a:cubicBezTo>
                    <a:cubicBezTo>
                      <a:pt x="800" y="1462"/>
                      <a:pt x="800" y="1462"/>
                      <a:pt x="799" y="1462"/>
                    </a:cubicBezTo>
                    <a:cubicBezTo>
                      <a:pt x="799" y="1462"/>
                      <a:pt x="798" y="1462"/>
                      <a:pt x="798" y="1462"/>
                    </a:cubicBezTo>
                    <a:cubicBezTo>
                      <a:pt x="798" y="1461"/>
                      <a:pt x="797" y="1460"/>
                      <a:pt x="797" y="1460"/>
                    </a:cubicBezTo>
                    <a:cubicBezTo>
                      <a:pt x="797" y="1459"/>
                      <a:pt x="796" y="1458"/>
                      <a:pt x="796" y="1458"/>
                    </a:cubicBezTo>
                    <a:cubicBezTo>
                      <a:pt x="795" y="1458"/>
                      <a:pt x="794" y="1455"/>
                      <a:pt x="794" y="1454"/>
                    </a:cubicBezTo>
                    <a:cubicBezTo>
                      <a:pt x="794" y="1453"/>
                      <a:pt x="793" y="1452"/>
                      <a:pt x="792" y="1451"/>
                    </a:cubicBezTo>
                    <a:cubicBezTo>
                      <a:pt x="790" y="1451"/>
                      <a:pt x="788" y="1451"/>
                      <a:pt x="788" y="1451"/>
                    </a:cubicBezTo>
                    <a:cubicBezTo>
                      <a:pt x="790" y="1454"/>
                      <a:pt x="790" y="1454"/>
                      <a:pt x="790" y="1454"/>
                    </a:cubicBezTo>
                    <a:cubicBezTo>
                      <a:pt x="790" y="1455"/>
                      <a:pt x="790" y="1455"/>
                      <a:pt x="790" y="1455"/>
                    </a:cubicBezTo>
                    <a:cubicBezTo>
                      <a:pt x="790" y="1455"/>
                      <a:pt x="790" y="1457"/>
                      <a:pt x="790" y="1457"/>
                    </a:cubicBezTo>
                    <a:cubicBezTo>
                      <a:pt x="790" y="1457"/>
                      <a:pt x="789" y="1460"/>
                      <a:pt x="789" y="1460"/>
                    </a:cubicBezTo>
                    <a:cubicBezTo>
                      <a:pt x="788" y="1461"/>
                      <a:pt x="789" y="1463"/>
                      <a:pt x="789" y="1464"/>
                    </a:cubicBezTo>
                    <a:cubicBezTo>
                      <a:pt x="789" y="1465"/>
                      <a:pt x="789" y="1467"/>
                      <a:pt x="789" y="1468"/>
                    </a:cubicBezTo>
                    <a:cubicBezTo>
                      <a:pt x="789" y="1469"/>
                      <a:pt x="789" y="1472"/>
                      <a:pt x="789" y="1473"/>
                    </a:cubicBezTo>
                    <a:cubicBezTo>
                      <a:pt x="790" y="1474"/>
                      <a:pt x="789" y="1475"/>
                      <a:pt x="789" y="1476"/>
                    </a:cubicBezTo>
                    <a:cubicBezTo>
                      <a:pt x="788" y="1476"/>
                      <a:pt x="788" y="1477"/>
                      <a:pt x="788" y="1478"/>
                    </a:cubicBezTo>
                    <a:cubicBezTo>
                      <a:pt x="788" y="1479"/>
                      <a:pt x="789" y="1480"/>
                      <a:pt x="789" y="1481"/>
                    </a:cubicBezTo>
                    <a:cubicBezTo>
                      <a:pt x="790" y="1483"/>
                      <a:pt x="788" y="1484"/>
                      <a:pt x="787" y="1485"/>
                    </a:cubicBezTo>
                    <a:cubicBezTo>
                      <a:pt x="787" y="1485"/>
                      <a:pt x="786" y="1484"/>
                      <a:pt x="786" y="1484"/>
                    </a:cubicBezTo>
                    <a:cubicBezTo>
                      <a:pt x="784" y="1484"/>
                      <a:pt x="784" y="1484"/>
                      <a:pt x="784" y="1484"/>
                    </a:cubicBezTo>
                    <a:cubicBezTo>
                      <a:pt x="783" y="1486"/>
                      <a:pt x="783" y="1486"/>
                      <a:pt x="783" y="1486"/>
                    </a:cubicBezTo>
                    <a:cubicBezTo>
                      <a:pt x="783" y="1486"/>
                      <a:pt x="781" y="1486"/>
                      <a:pt x="781" y="1486"/>
                    </a:cubicBezTo>
                    <a:cubicBezTo>
                      <a:pt x="780" y="1486"/>
                      <a:pt x="777" y="1488"/>
                      <a:pt x="777" y="1488"/>
                    </a:cubicBezTo>
                    <a:cubicBezTo>
                      <a:pt x="777" y="1488"/>
                      <a:pt x="775" y="1487"/>
                      <a:pt x="774" y="1486"/>
                    </a:cubicBezTo>
                    <a:cubicBezTo>
                      <a:pt x="773" y="1485"/>
                      <a:pt x="771" y="1484"/>
                      <a:pt x="771" y="1484"/>
                    </a:cubicBezTo>
                    <a:cubicBezTo>
                      <a:pt x="771" y="1484"/>
                      <a:pt x="770" y="1485"/>
                      <a:pt x="769" y="1485"/>
                    </a:cubicBezTo>
                    <a:cubicBezTo>
                      <a:pt x="768" y="1485"/>
                      <a:pt x="765" y="1487"/>
                      <a:pt x="765" y="1487"/>
                    </a:cubicBezTo>
                    <a:cubicBezTo>
                      <a:pt x="764" y="1488"/>
                      <a:pt x="764" y="1488"/>
                      <a:pt x="762" y="1488"/>
                    </a:cubicBezTo>
                    <a:cubicBezTo>
                      <a:pt x="761" y="1488"/>
                      <a:pt x="760" y="1489"/>
                      <a:pt x="759" y="1489"/>
                    </a:cubicBezTo>
                    <a:cubicBezTo>
                      <a:pt x="758" y="1489"/>
                      <a:pt x="758" y="1489"/>
                      <a:pt x="757" y="1490"/>
                    </a:cubicBezTo>
                    <a:cubicBezTo>
                      <a:pt x="757" y="1490"/>
                      <a:pt x="754" y="1489"/>
                      <a:pt x="754" y="1489"/>
                    </a:cubicBezTo>
                    <a:cubicBezTo>
                      <a:pt x="754" y="1488"/>
                      <a:pt x="754" y="1488"/>
                      <a:pt x="753" y="1487"/>
                    </a:cubicBezTo>
                    <a:cubicBezTo>
                      <a:pt x="752" y="1487"/>
                      <a:pt x="749" y="1487"/>
                      <a:pt x="748" y="1488"/>
                    </a:cubicBezTo>
                    <a:cubicBezTo>
                      <a:pt x="747" y="1488"/>
                      <a:pt x="747" y="1489"/>
                      <a:pt x="747" y="1489"/>
                    </a:cubicBezTo>
                    <a:cubicBezTo>
                      <a:pt x="747" y="1490"/>
                      <a:pt x="746" y="1490"/>
                      <a:pt x="745" y="1490"/>
                    </a:cubicBezTo>
                    <a:cubicBezTo>
                      <a:pt x="745" y="1490"/>
                      <a:pt x="744" y="1491"/>
                      <a:pt x="744" y="1491"/>
                    </a:cubicBezTo>
                    <a:cubicBezTo>
                      <a:pt x="743" y="1491"/>
                      <a:pt x="743" y="1492"/>
                      <a:pt x="742" y="1491"/>
                    </a:cubicBezTo>
                    <a:cubicBezTo>
                      <a:pt x="742" y="1491"/>
                      <a:pt x="741" y="1490"/>
                      <a:pt x="740" y="1490"/>
                    </a:cubicBezTo>
                    <a:cubicBezTo>
                      <a:pt x="740" y="1490"/>
                      <a:pt x="737" y="1489"/>
                      <a:pt x="737" y="1489"/>
                    </a:cubicBezTo>
                    <a:cubicBezTo>
                      <a:pt x="735" y="1489"/>
                      <a:pt x="735" y="1489"/>
                      <a:pt x="735" y="1489"/>
                    </a:cubicBezTo>
                    <a:cubicBezTo>
                      <a:pt x="734" y="1487"/>
                      <a:pt x="734" y="1487"/>
                      <a:pt x="734" y="1487"/>
                    </a:cubicBezTo>
                    <a:cubicBezTo>
                      <a:pt x="734" y="1487"/>
                      <a:pt x="734" y="1487"/>
                      <a:pt x="734" y="1486"/>
                    </a:cubicBezTo>
                    <a:cubicBezTo>
                      <a:pt x="735" y="1485"/>
                      <a:pt x="734" y="1484"/>
                      <a:pt x="734" y="1484"/>
                    </a:cubicBezTo>
                    <a:cubicBezTo>
                      <a:pt x="734" y="1483"/>
                      <a:pt x="733" y="1482"/>
                      <a:pt x="733" y="1481"/>
                    </a:cubicBezTo>
                    <a:cubicBezTo>
                      <a:pt x="732" y="1481"/>
                      <a:pt x="732" y="1480"/>
                      <a:pt x="732" y="1480"/>
                    </a:cubicBezTo>
                    <a:cubicBezTo>
                      <a:pt x="731" y="1479"/>
                      <a:pt x="731" y="1477"/>
                      <a:pt x="731" y="1477"/>
                    </a:cubicBezTo>
                    <a:cubicBezTo>
                      <a:pt x="731" y="1476"/>
                      <a:pt x="729" y="1476"/>
                      <a:pt x="728" y="1476"/>
                    </a:cubicBezTo>
                    <a:cubicBezTo>
                      <a:pt x="728" y="1476"/>
                      <a:pt x="725" y="1475"/>
                      <a:pt x="724" y="1475"/>
                    </a:cubicBezTo>
                    <a:cubicBezTo>
                      <a:pt x="724" y="1475"/>
                      <a:pt x="723" y="1474"/>
                      <a:pt x="721" y="1474"/>
                    </a:cubicBezTo>
                    <a:cubicBezTo>
                      <a:pt x="720" y="1473"/>
                      <a:pt x="719" y="1473"/>
                      <a:pt x="716" y="1473"/>
                    </a:cubicBezTo>
                    <a:cubicBezTo>
                      <a:pt x="713" y="1472"/>
                      <a:pt x="713" y="1471"/>
                      <a:pt x="712" y="1470"/>
                    </a:cubicBezTo>
                    <a:cubicBezTo>
                      <a:pt x="711" y="1470"/>
                      <a:pt x="711" y="1468"/>
                      <a:pt x="710" y="1468"/>
                    </a:cubicBezTo>
                    <a:cubicBezTo>
                      <a:pt x="710" y="1468"/>
                      <a:pt x="709" y="1469"/>
                      <a:pt x="709" y="1469"/>
                    </a:cubicBezTo>
                    <a:cubicBezTo>
                      <a:pt x="709" y="1470"/>
                      <a:pt x="707" y="1470"/>
                      <a:pt x="707" y="1470"/>
                    </a:cubicBezTo>
                    <a:cubicBezTo>
                      <a:pt x="701" y="1468"/>
                      <a:pt x="701" y="1468"/>
                      <a:pt x="701" y="1468"/>
                    </a:cubicBezTo>
                    <a:cubicBezTo>
                      <a:pt x="701" y="1468"/>
                      <a:pt x="697" y="1465"/>
                      <a:pt x="696" y="1464"/>
                    </a:cubicBezTo>
                    <a:cubicBezTo>
                      <a:pt x="695" y="1463"/>
                      <a:pt x="694" y="1464"/>
                      <a:pt x="693" y="1464"/>
                    </a:cubicBezTo>
                    <a:cubicBezTo>
                      <a:pt x="693" y="1465"/>
                      <a:pt x="691" y="1465"/>
                      <a:pt x="691" y="1464"/>
                    </a:cubicBezTo>
                    <a:cubicBezTo>
                      <a:pt x="690" y="1463"/>
                      <a:pt x="692" y="1459"/>
                      <a:pt x="692" y="1459"/>
                    </a:cubicBezTo>
                    <a:cubicBezTo>
                      <a:pt x="692" y="1459"/>
                      <a:pt x="689" y="1457"/>
                      <a:pt x="688" y="1456"/>
                    </a:cubicBezTo>
                    <a:cubicBezTo>
                      <a:pt x="687" y="1456"/>
                      <a:pt x="686" y="1454"/>
                      <a:pt x="686" y="1453"/>
                    </a:cubicBezTo>
                    <a:cubicBezTo>
                      <a:pt x="685" y="1451"/>
                      <a:pt x="685" y="1451"/>
                      <a:pt x="683" y="1451"/>
                    </a:cubicBezTo>
                    <a:cubicBezTo>
                      <a:pt x="682" y="1450"/>
                      <a:pt x="681" y="1450"/>
                      <a:pt x="679" y="1449"/>
                    </a:cubicBezTo>
                    <a:cubicBezTo>
                      <a:pt x="676" y="1448"/>
                      <a:pt x="675" y="1447"/>
                      <a:pt x="675" y="1446"/>
                    </a:cubicBezTo>
                    <a:cubicBezTo>
                      <a:pt x="674" y="1445"/>
                      <a:pt x="672" y="1445"/>
                      <a:pt x="671" y="1445"/>
                    </a:cubicBezTo>
                    <a:cubicBezTo>
                      <a:pt x="670" y="1445"/>
                      <a:pt x="670" y="1446"/>
                      <a:pt x="670" y="1446"/>
                    </a:cubicBezTo>
                    <a:cubicBezTo>
                      <a:pt x="670" y="1446"/>
                      <a:pt x="666" y="1447"/>
                      <a:pt x="665" y="1448"/>
                    </a:cubicBezTo>
                    <a:cubicBezTo>
                      <a:pt x="663" y="1448"/>
                      <a:pt x="663" y="1449"/>
                      <a:pt x="663" y="1449"/>
                    </a:cubicBezTo>
                    <a:cubicBezTo>
                      <a:pt x="663" y="1449"/>
                      <a:pt x="656" y="1448"/>
                      <a:pt x="655" y="1447"/>
                    </a:cubicBezTo>
                    <a:cubicBezTo>
                      <a:pt x="654" y="1447"/>
                      <a:pt x="648" y="1445"/>
                      <a:pt x="646" y="1444"/>
                    </a:cubicBezTo>
                    <a:cubicBezTo>
                      <a:pt x="644" y="1444"/>
                      <a:pt x="644" y="1443"/>
                      <a:pt x="642" y="1442"/>
                    </a:cubicBezTo>
                    <a:cubicBezTo>
                      <a:pt x="641" y="1441"/>
                      <a:pt x="632" y="1438"/>
                      <a:pt x="631" y="1437"/>
                    </a:cubicBezTo>
                    <a:cubicBezTo>
                      <a:pt x="630" y="1437"/>
                      <a:pt x="627" y="1434"/>
                      <a:pt x="627" y="1434"/>
                    </a:cubicBezTo>
                    <a:cubicBezTo>
                      <a:pt x="626" y="1433"/>
                      <a:pt x="624" y="1432"/>
                      <a:pt x="624" y="1432"/>
                    </a:cubicBezTo>
                    <a:cubicBezTo>
                      <a:pt x="632" y="1425"/>
                      <a:pt x="632" y="1425"/>
                      <a:pt x="632" y="1425"/>
                    </a:cubicBezTo>
                    <a:cubicBezTo>
                      <a:pt x="635" y="1418"/>
                      <a:pt x="635" y="1418"/>
                      <a:pt x="635" y="1418"/>
                    </a:cubicBezTo>
                    <a:cubicBezTo>
                      <a:pt x="635" y="1418"/>
                      <a:pt x="636" y="1406"/>
                      <a:pt x="636" y="1406"/>
                    </a:cubicBezTo>
                    <a:cubicBezTo>
                      <a:pt x="637" y="1406"/>
                      <a:pt x="639" y="1396"/>
                      <a:pt x="639" y="1396"/>
                    </a:cubicBezTo>
                    <a:cubicBezTo>
                      <a:pt x="643" y="1392"/>
                      <a:pt x="643" y="1392"/>
                      <a:pt x="643" y="1392"/>
                    </a:cubicBezTo>
                    <a:cubicBezTo>
                      <a:pt x="647" y="1384"/>
                      <a:pt x="647" y="1384"/>
                      <a:pt x="647" y="1384"/>
                    </a:cubicBezTo>
                    <a:cubicBezTo>
                      <a:pt x="657" y="1375"/>
                      <a:pt x="657" y="1375"/>
                      <a:pt x="657" y="1375"/>
                    </a:cubicBezTo>
                    <a:cubicBezTo>
                      <a:pt x="657" y="1375"/>
                      <a:pt x="657" y="1369"/>
                      <a:pt x="657" y="1368"/>
                    </a:cubicBezTo>
                    <a:cubicBezTo>
                      <a:pt x="658" y="1367"/>
                      <a:pt x="656" y="1364"/>
                      <a:pt x="655" y="1363"/>
                    </a:cubicBezTo>
                    <a:cubicBezTo>
                      <a:pt x="655" y="1363"/>
                      <a:pt x="650" y="1362"/>
                      <a:pt x="650" y="1362"/>
                    </a:cubicBezTo>
                    <a:cubicBezTo>
                      <a:pt x="649" y="1360"/>
                      <a:pt x="649" y="1360"/>
                      <a:pt x="649" y="1360"/>
                    </a:cubicBezTo>
                    <a:cubicBezTo>
                      <a:pt x="649" y="1359"/>
                      <a:pt x="649" y="1357"/>
                      <a:pt x="648" y="1356"/>
                    </a:cubicBezTo>
                    <a:cubicBezTo>
                      <a:pt x="648" y="1355"/>
                      <a:pt x="647" y="1353"/>
                      <a:pt x="646" y="1352"/>
                    </a:cubicBezTo>
                    <a:cubicBezTo>
                      <a:pt x="645" y="1351"/>
                      <a:pt x="644" y="1349"/>
                      <a:pt x="644" y="1348"/>
                    </a:cubicBezTo>
                    <a:cubicBezTo>
                      <a:pt x="644" y="1347"/>
                      <a:pt x="646" y="1345"/>
                      <a:pt x="645" y="1343"/>
                    </a:cubicBezTo>
                    <a:cubicBezTo>
                      <a:pt x="645" y="1340"/>
                      <a:pt x="645" y="1339"/>
                      <a:pt x="644" y="1338"/>
                    </a:cubicBezTo>
                    <a:cubicBezTo>
                      <a:pt x="644" y="1337"/>
                      <a:pt x="643" y="1336"/>
                      <a:pt x="642" y="1336"/>
                    </a:cubicBezTo>
                    <a:cubicBezTo>
                      <a:pt x="642" y="1336"/>
                      <a:pt x="642" y="1336"/>
                      <a:pt x="641" y="1335"/>
                    </a:cubicBezTo>
                    <a:cubicBezTo>
                      <a:pt x="641" y="1335"/>
                      <a:pt x="641" y="1335"/>
                      <a:pt x="641" y="1335"/>
                    </a:cubicBezTo>
                    <a:cubicBezTo>
                      <a:pt x="641" y="1335"/>
                      <a:pt x="639" y="1337"/>
                      <a:pt x="638" y="1337"/>
                    </a:cubicBezTo>
                    <a:cubicBezTo>
                      <a:pt x="637" y="1337"/>
                      <a:pt x="636" y="1338"/>
                      <a:pt x="635" y="1338"/>
                    </a:cubicBezTo>
                    <a:cubicBezTo>
                      <a:pt x="634" y="1338"/>
                      <a:pt x="631" y="1337"/>
                      <a:pt x="631" y="1337"/>
                    </a:cubicBezTo>
                    <a:cubicBezTo>
                      <a:pt x="631" y="1337"/>
                      <a:pt x="630" y="1337"/>
                      <a:pt x="630" y="1338"/>
                    </a:cubicBezTo>
                    <a:cubicBezTo>
                      <a:pt x="630" y="1339"/>
                      <a:pt x="629" y="1340"/>
                      <a:pt x="628" y="1341"/>
                    </a:cubicBezTo>
                    <a:cubicBezTo>
                      <a:pt x="628" y="1341"/>
                      <a:pt x="625" y="1345"/>
                      <a:pt x="625" y="1345"/>
                    </a:cubicBezTo>
                    <a:cubicBezTo>
                      <a:pt x="620" y="1345"/>
                      <a:pt x="620" y="1345"/>
                      <a:pt x="620" y="1345"/>
                    </a:cubicBezTo>
                    <a:cubicBezTo>
                      <a:pt x="620" y="1345"/>
                      <a:pt x="617" y="1345"/>
                      <a:pt x="616" y="1345"/>
                    </a:cubicBezTo>
                    <a:cubicBezTo>
                      <a:pt x="616" y="1345"/>
                      <a:pt x="610" y="1346"/>
                      <a:pt x="609" y="1346"/>
                    </a:cubicBezTo>
                    <a:cubicBezTo>
                      <a:pt x="608" y="1346"/>
                      <a:pt x="608" y="1348"/>
                      <a:pt x="609" y="1349"/>
                    </a:cubicBezTo>
                    <a:cubicBezTo>
                      <a:pt x="609" y="1350"/>
                      <a:pt x="609" y="1351"/>
                      <a:pt x="609" y="1352"/>
                    </a:cubicBezTo>
                    <a:cubicBezTo>
                      <a:pt x="609" y="1353"/>
                      <a:pt x="610" y="1354"/>
                      <a:pt x="610" y="1355"/>
                    </a:cubicBezTo>
                    <a:cubicBezTo>
                      <a:pt x="610" y="1357"/>
                      <a:pt x="608" y="1358"/>
                      <a:pt x="608" y="1359"/>
                    </a:cubicBezTo>
                    <a:cubicBezTo>
                      <a:pt x="607" y="1359"/>
                      <a:pt x="605" y="1358"/>
                      <a:pt x="605" y="1358"/>
                    </a:cubicBezTo>
                    <a:cubicBezTo>
                      <a:pt x="604" y="1359"/>
                      <a:pt x="602" y="1357"/>
                      <a:pt x="601" y="1356"/>
                    </a:cubicBezTo>
                    <a:cubicBezTo>
                      <a:pt x="600" y="1355"/>
                      <a:pt x="599" y="1358"/>
                      <a:pt x="599" y="1359"/>
                    </a:cubicBezTo>
                    <a:cubicBezTo>
                      <a:pt x="598" y="1359"/>
                      <a:pt x="597" y="1360"/>
                      <a:pt x="597" y="1361"/>
                    </a:cubicBezTo>
                    <a:cubicBezTo>
                      <a:pt x="597" y="1362"/>
                      <a:pt x="596" y="1364"/>
                      <a:pt x="596" y="1365"/>
                    </a:cubicBezTo>
                    <a:cubicBezTo>
                      <a:pt x="596" y="1366"/>
                      <a:pt x="595" y="1368"/>
                      <a:pt x="595" y="1369"/>
                    </a:cubicBezTo>
                    <a:cubicBezTo>
                      <a:pt x="596" y="1369"/>
                      <a:pt x="595" y="1371"/>
                      <a:pt x="595" y="1371"/>
                    </a:cubicBezTo>
                    <a:cubicBezTo>
                      <a:pt x="594" y="1372"/>
                      <a:pt x="594" y="1373"/>
                      <a:pt x="593" y="1374"/>
                    </a:cubicBezTo>
                    <a:cubicBezTo>
                      <a:pt x="593" y="1374"/>
                      <a:pt x="592" y="1374"/>
                      <a:pt x="591" y="1375"/>
                    </a:cubicBezTo>
                    <a:cubicBezTo>
                      <a:pt x="590" y="1376"/>
                      <a:pt x="590" y="1377"/>
                      <a:pt x="590" y="1377"/>
                    </a:cubicBezTo>
                    <a:cubicBezTo>
                      <a:pt x="590" y="1378"/>
                      <a:pt x="588" y="1379"/>
                      <a:pt x="588" y="1380"/>
                    </a:cubicBezTo>
                    <a:cubicBezTo>
                      <a:pt x="587" y="1380"/>
                      <a:pt x="588" y="1382"/>
                      <a:pt x="589" y="1382"/>
                    </a:cubicBezTo>
                    <a:cubicBezTo>
                      <a:pt x="590" y="1382"/>
                      <a:pt x="589" y="1383"/>
                      <a:pt x="589" y="1384"/>
                    </a:cubicBezTo>
                    <a:cubicBezTo>
                      <a:pt x="588" y="1384"/>
                      <a:pt x="588" y="1385"/>
                      <a:pt x="587" y="1385"/>
                    </a:cubicBezTo>
                    <a:cubicBezTo>
                      <a:pt x="586" y="1386"/>
                      <a:pt x="585" y="1388"/>
                      <a:pt x="585" y="1388"/>
                    </a:cubicBezTo>
                    <a:cubicBezTo>
                      <a:pt x="585" y="1389"/>
                      <a:pt x="584" y="1389"/>
                      <a:pt x="583" y="1390"/>
                    </a:cubicBezTo>
                    <a:cubicBezTo>
                      <a:pt x="582" y="1390"/>
                      <a:pt x="582" y="1392"/>
                      <a:pt x="583" y="1394"/>
                    </a:cubicBezTo>
                    <a:cubicBezTo>
                      <a:pt x="583" y="1395"/>
                      <a:pt x="582" y="1395"/>
                      <a:pt x="582" y="1395"/>
                    </a:cubicBezTo>
                    <a:cubicBezTo>
                      <a:pt x="581" y="1396"/>
                      <a:pt x="582" y="1397"/>
                      <a:pt x="582" y="1397"/>
                    </a:cubicBezTo>
                    <a:cubicBezTo>
                      <a:pt x="582" y="1398"/>
                      <a:pt x="582" y="1399"/>
                      <a:pt x="582" y="1399"/>
                    </a:cubicBezTo>
                    <a:cubicBezTo>
                      <a:pt x="582" y="1400"/>
                      <a:pt x="581" y="1401"/>
                      <a:pt x="580" y="1402"/>
                    </a:cubicBezTo>
                    <a:cubicBezTo>
                      <a:pt x="579" y="1403"/>
                      <a:pt x="580" y="1405"/>
                      <a:pt x="580" y="1407"/>
                    </a:cubicBezTo>
                    <a:cubicBezTo>
                      <a:pt x="581" y="1408"/>
                      <a:pt x="581" y="1408"/>
                      <a:pt x="580" y="1409"/>
                    </a:cubicBezTo>
                    <a:cubicBezTo>
                      <a:pt x="579" y="1409"/>
                      <a:pt x="580" y="1410"/>
                      <a:pt x="580" y="1411"/>
                    </a:cubicBezTo>
                    <a:cubicBezTo>
                      <a:pt x="581" y="1412"/>
                      <a:pt x="580" y="1414"/>
                      <a:pt x="579" y="1414"/>
                    </a:cubicBezTo>
                    <a:cubicBezTo>
                      <a:pt x="579" y="1415"/>
                      <a:pt x="579" y="1416"/>
                      <a:pt x="579" y="1417"/>
                    </a:cubicBezTo>
                    <a:cubicBezTo>
                      <a:pt x="578" y="1418"/>
                      <a:pt x="578" y="1421"/>
                      <a:pt x="578" y="1421"/>
                    </a:cubicBezTo>
                    <a:cubicBezTo>
                      <a:pt x="578" y="1422"/>
                      <a:pt x="578" y="1424"/>
                      <a:pt x="578" y="1425"/>
                    </a:cubicBezTo>
                    <a:cubicBezTo>
                      <a:pt x="578" y="1425"/>
                      <a:pt x="578" y="1427"/>
                      <a:pt x="578" y="1428"/>
                    </a:cubicBezTo>
                    <a:cubicBezTo>
                      <a:pt x="577" y="1428"/>
                      <a:pt x="580" y="1433"/>
                      <a:pt x="580" y="1434"/>
                    </a:cubicBezTo>
                    <a:cubicBezTo>
                      <a:pt x="580" y="1434"/>
                      <a:pt x="579" y="1439"/>
                      <a:pt x="579" y="1440"/>
                    </a:cubicBezTo>
                    <a:cubicBezTo>
                      <a:pt x="578" y="1440"/>
                      <a:pt x="576" y="1441"/>
                      <a:pt x="575" y="1442"/>
                    </a:cubicBezTo>
                    <a:cubicBezTo>
                      <a:pt x="574" y="1443"/>
                      <a:pt x="574" y="1449"/>
                      <a:pt x="574" y="1452"/>
                    </a:cubicBezTo>
                    <a:cubicBezTo>
                      <a:pt x="575" y="1455"/>
                      <a:pt x="578" y="1459"/>
                      <a:pt x="579" y="1460"/>
                    </a:cubicBezTo>
                    <a:cubicBezTo>
                      <a:pt x="580" y="1460"/>
                      <a:pt x="577" y="1463"/>
                      <a:pt x="577" y="1464"/>
                    </a:cubicBezTo>
                    <a:cubicBezTo>
                      <a:pt x="576" y="1465"/>
                      <a:pt x="576" y="1468"/>
                      <a:pt x="576" y="1470"/>
                    </a:cubicBezTo>
                    <a:cubicBezTo>
                      <a:pt x="577" y="1473"/>
                      <a:pt x="576" y="1475"/>
                      <a:pt x="575" y="1475"/>
                    </a:cubicBezTo>
                    <a:cubicBezTo>
                      <a:pt x="574" y="1476"/>
                      <a:pt x="575" y="1477"/>
                      <a:pt x="574" y="1478"/>
                    </a:cubicBezTo>
                    <a:cubicBezTo>
                      <a:pt x="574" y="1480"/>
                      <a:pt x="573" y="1479"/>
                      <a:pt x="573" y="1479"/>
                    </a:cubicBezTo>
                    <a:cubicBezTo>
                      <a:pt x="572" y="1479"/>
                      <a:pt x="569" y="1480"/>
                      <a:pt x="568" y="1481"/>
                    </a:cubicBezTo>
                    <a:cubicBezTo>
                      <a:pt x="566" y="1482"/>
                      <a:pt x="566" y="1481"/>
                      <a:pt x="566" y="1481"/>
                    </a:cubicBezTo>
                    <a:cubicBezTo>
                      <a:pt x="565" y="1480"/>
                      <a:pt x="564" y="1480"/>
                      <a:pt x="564" y="1480"/>
                    </a:cubicBezTo>
                    <a:cubicBezTo>
                      <a:pt x="563" y="1480"/>
                      <a:pt x="563" y="1486"/>
                      <a:pt x="563" y="1486"/>
                    </a:cubicBezTo>
                    <a:cubicBezTo>
                      <a:pt x="563" y="1486"/>
                      <a:pt x="563" y="1486"/>
                      <a:pt x="562" y="1487"/>
                    </a:cubicBezTo>
                    <a:cubicBezTo>
                      <a:pt x="561" y="1488"/>
                      <a:pt x="553" y="1488"/>
                      <a:pt x="552" y="1488"/>
                    </a:cubicBezTo>
                    <a:cubicBezTo>
                      <a:pt x="551" y="1488"/>
                      <a:pt x="546" y="1486"/>
                      <a:pt x="546" y="1486"/>
                    </a:cubicBezTo>
                    <a:cubicBezTo>
                      <a:pt x="546" y="1486"/>
                      <a:pt x="538" y="1489"/>
                      <a:pt x="537" y="1490"/>
                    </a:cubicBezTo>
                    <a:cubicBezTo>
                      <a:pt x="536" y="1490"/>
                      <a:pt x="533" y="1491"/>
                      <a:pt x="532" y="1491"/>
                    </a:cubicBezTo>
                    <a:cubicBezTo>
                      <a:pt x="531" y="1492"/>
                      <a:pt x="524" y="1497"/>
                      <a:pt x="523" y="1497"/>
                    </a:cubicBezTo>
                    <a:cubicBezTo>
                      <a:pt x="522" y="1498"/>
                      <a:pt x="520" y="1499"/>
                      <a:pt x="517" y="1499"/>
                    </a:cubicBezTo>
                    <a:cubicBezTo>
                      <a:pt x="514" y="1499"/>
                      <a:pt x="514" y="1500"/>
                      <a:pt x="512" y="1500"/>
                    </a:cubicBezTo>
                    <a:cubicBezTo>
                      <a:pt x="509" y="1500"/>
                      <a:pt x="506" y="1502"/>
                      <a:pt x="505" y="1502"/>
                    </a:cubicBezTo>
                    <a:cubicBezTo>
                      <a:pt x="505" y="1502"/>
                      <a:pt x="493" y="1504"/>
                      <a:pt x="493" y="1504"/>
                    </a:cubicBezTo>
                    <a:cubicBezTo>
                      <a:pt x="478" y="1504"/>
                      <a:pt x="478" y="1504"/>
                      <a:pt x="478" y="1504"/>
                    </a:cubicBezTo>
                    <a:cubicBezTo>
                      <a:pt x="478" y="1504"/>
                      <a:pt x="477" y="1507"/>
                      <a:pt x="477" y="1508"/>
                    </a:cubicBezTo>
                    <a:cubicBezTo>
                      <a:pt x="477" y="1509"/>
                      <a:pt x="477" y="1509"/>
                      <a:pt x="475" y="1509"/>
                    </a:cubicBezTo>
                    <a:cubicBezTo>
                      <a:pt x="473" y="1510"/>
                      <a:pt x="473" y="1511"/>
                      <a:pt x="472" y="1511"/>
                    </a:cubicBezTo>
                    <a:cubicBezTo>
                      <a:pt x="470" y="1511"/>
                      <a:pt x="468" y="1512"/>
                      <a:pt x="468" y="1512"/>
                    </a:cubicBezTo>
                    <a:cubicBezTo>
                      <a:pt x="468" y="1512"/>
                      <a:pt x="468" y="1512"/>
                      <a:pt x="468" y="1512"/>
                    </a:cubicBezTo>
                    <a:cubicBezTo>
                      <a:pt x="465" y="1513"/>
                      <a:pt x="465" y="1513"/>
                      <a:pt x="465" y="1513"/>
                    </a:cubicBezTo>
                    <a:cubicBezTo>
                      <a:pt x="461" y="1514"/>
                      <a:pt x="461" y="1514"/>
                      <a:pt x="461" y="1514"/>
                    </a:cubicBezTo>
                    <a:cubicBezTo>
                      <a:pt x="461" y="1514"/>
                      <a:pt x="459" y="1512"/>
                      <a:pt x="454" y="1509"/>
                    </a:cubicBezTo>
                    <a:cubicBezTo>
                      <a:pt x="450" y="1505"/>
                      <a:pt x="444" y="1499"/>
                      <a:pt x="444" y="1499"/>
                    </a:cubicBezTo>
                    <a:cubicBezTo>
                      <a:pt x="439" y="1496"/>
                      <a:pt x="439" y="1496"/>
                      <a:pt x="439" y="1496"/>
                    </a:cubicBezTo>
                    <a:cubicBezTo>
                      <a:pt x="437" y="1492"/>
                      <a:pt x="437" y="1492"/>
                      <a:pt x="437" y="1492"/>
                    </a:cubicBezTo>
                    <a:cubicBezTo>
                      <a:pt x="425" y="1479"/>
                      <a:pt x="425" y="1479"/>
                      <a:pt x="425" y="1479"/>
                    </a:cubicBezTo>
                    <a:cubicBezTo>
                      <a:pt x="406" y="1472"/>
                      <a:pt x="406" y="1472"/>
                      <a:pt x="406" y="1472"/>
                    </a:cubicBezTo>
                    <a:cubicBezTo>
                      <a:pt x="405" y="1465"/>
                      <a:pt x="405" y="1465"/>
                      <a:pt x="405" y="1465"/>
                    </a:cubicBezTo>
                    <a:cubicBezTo>
                      <a:pt x="405" y="1465"/>
                      <a:pt x="403" y="1459"/>
                      <a:pt x="403" y="1458"/>
                    </a:cubicBezTo>
                    <a:cubicBezTo>
                      <a:pt x="403" y="1457"/>
                      <a:pt x="403" y="1454"/>
                      <a:pt x="403" y="1454"/>
                    </a:cubicBezTo>
                    <a:cubicBezTo>
                      <a:pt x="404" y="1452"/>
                      <a:pt x="404" y="1452"/>
                      <a:pt x="404" y="1452"/>
                    </a:cubicBezTo>
                    <a:cubicBezTo>
                      <a:pt x="417" y="1446"/>
                      <a:pt x="417" y="1446"/>
                      <a:pt x="417" y="1446"/>
                    </a:cubicBezTo>
                    <a:cubicBezTo>
                      <a:pt x="411" y="1429"/>
                      <a:pt x="411" y="1429"/>
                      <a:pt x="411" y="1429"/>
                    </a:cubicBezTo>
                    <a:cubicBezTo>
                      <a:pt x="409" y="1425"/>
                      <a:pt x="409" y="1425"/>
                      <a:pt x="409" y="1425"/>
                    </a:cubicBezTo>
                    <a:cubicBezTo>
                      <a:pt x="408" y="1424"/>
                      <a:pt x="408" y="1424"/>
                      <a:pt x="408" y="1424"/>
                    </a:cubicBezTo>
                    <a:cubicBezTo>
                      <a:pt x="414" y="1419"/>
                      <a:pt x="414" y="1419"/>
                      <a:pt x="414" y="1419"/>
                    </a:cubicBezTo>
                    <a:cubicBezTo>
                      <a:pt x="439" y="1402"/>
                      <a:pt x="439" y="1402"/>
                      <a:pt x="439" y="1402"/>
                    </a:cubicBezTo>
                    <a:cubicBezTo>
                      <a:pt x="452" y="1380"/>
                      <a:pt x="452" y="1380"/>
                      <a:pt x="452" y="1380"/>
                    </a:cubicBezTo>
                    <a:cubicBezTo>
                      <a:pt x="461" y="1376"/>
                      <a:pt x="461" y="1376"/>
                      <a:pt x="461" y="1376"/>
                    </a:cubicBezTo>
                    <a:cubicBezTo>
                      <a:pt x="463" y="1372"/>
                      <a:pt x="463" y="1372"/>
                      <a:pt x="463" y="1372"/>
                    </a:cubicBezTo>
                    <a:cubicBezTo>
                      <a:pt x="463" y="1367"/>
                      <a:pt x="463" y="1367"/>
                      <a:pt x="463" y="1367"/>
                    </a:cubicBezTo>
                    <a:cubicBezTo>
                      <a:pt x="464" y="1363"/>
                      <a:pt x="464" y="1363"/>
                      <a:pt x="464" y="1363"/>
                    </a:cubicBezTo>
                    <a:cubicBezTo>
                      <a:pt x="462" y="1357"/>
                      <a:pt x="462" y="1357"/>
                      <a:pt x="462" y="1357"/>
                    </a:cubicBezTo>
                    <a:cubicBezTo>
                      <a:pt x="453" y="1344"/>
                      <a:pt x="453" y="1344"/>
                      <a:pt x="453" y="1344"/>
                    </a:cubicBezTo>
                    <a:cubicBezTo>
                      <a:pt x="456" y="1333"/>
                      <a:pt x="456" y="1333"/>
                      <a:pt x="456" y="1333"/>
                    </a:cubicBezTo>
                    <a:cubicBezTo>
                      <a:pt x="447" y="1329"/>
                      <a:pt x="447" y="1329"/>
                      <a:pt x="447" y="1329"/>
                    </a:cubicBezTo>
                    <a:cubicBezTo>
                      <a:pt x="440" y="1329"/>
                      <a:pt x="440" y="1329"/>
                      <a:pt x="440" y="1329"/>
                    </a:cubicBezTo>
                    <a:cubicBezTo>
                      <a:pt x="420" y="1335"/>
                      <a:pt x="420" y="1335"/>
                      <a:pt x="420" y="1335"/>
                    </a:cubicBezTo>
                    <a:cubicBezTo>
                      <a:pt x="404" y="1340"/>
                      <a:pt x="404" y="1340"/>
                      <a:pt x="404" y="1340"/>
                    </a:cubicBezTo>
                    <a:cubicBezTo>
                      <a:pt x="398" y="1346"/>
                      <a:pt x="398" y="1346"/>
                      <a:pt x="398" y="1346"/>
                    </a:cubicBezTo>
                    <a:cubicBezTo>
                      <a:pt x="392" y="1351"/>
                      <a:pt x="392" y="1351"/>
                      <a:pt x="392" y="1351"/>
                    </a:cubicBezTo>
                    <a:cubicBezTo>
                      <a:pt x="390" y="1352"/>
                      <a:pt x="390" y="1352"/>
                      <a:pt x="390" y="1352"/>
                    </a:cubicBezTo>
                    <a:cubicBezTo>
                      <a:pt x="380" y="1361"/>
                      <a:pt x="380" y="1361"/>
                      <a:pt x="380" y="1361"/>
                    </a:cubicBezTo>
                    <a:cubicBezTo>
                      <a:pt x="366" y="1357"/>
                      <a:pt x="366" y="1357"/>
                      <a:pt x="366" y="1357"/>
                    </a:cubicBezTo>
                    <a:cubicBezTo>
                      <a:pt x="352" y="1353"/>
                      <a:pt x="352" y="1353"/>
                      <a:pt x="352" y="1353"/>
                    </a:cubicBezTo>
                    <a:cubicBezTo>
                      <a:pt x="342" y="1346"/>
                      <a:pt x="342" y="1346"/>
                      <a:pt x="342" y="1346"/>
                    </a:cubicBezTo>
                    <a:cubicBezTo>
                      <a:pt x="335" y="1348"/>
                      <a:pt x="335" y="1348"/>
                      <a:pt x="335" y="1348"/>
                    </a:cubicBezTo>
                    <a:cubicBezTo>
                      <a:pt x="330" y="1351"/>
                      <a:pt x="330" y="1351"/>
                      <a:pt x="330" y="1351"/>
                    </a:cubicBezTo>
                    <a:cubicBezTo>
                      <a:pt x="320" y="1353"/>
                      <a:pt x="320" y="1353"/>
                      <a:pt x="320" y="1353"/>
                    </a:cubicBezTo>
                    <a:cubicBezTo>
                      <a:pt x="300" y="1359"/>
                      <a:pt x="300" y="1359"/>
                      <a:pt x="300" y="1359"/>
                    </a:cubicBezTo>
                    <a:cubicBezTo>
                      <a:pt x="298" y="1359"/>
                      <a:pt x="298" y="1359"/>
                      <a:pt x="298" y="1359"/>
                    </a:cubicBezTo>
                    <a:cubicBezTo>
                      <a:pt x="299" y="1360"/>
                      <a:pt x="299" y="1360"/>
                      <a:pt x="299" y="1360"/>
                    </a:cubicBezTo>
                    <a:cubicBezTo>
                      <a:pt x="307" y="1370"/>
                      <a:pt x="307" y="1370"/>
                      <a:pt x="307" y="1370"/>
                    </a:cubicBezTo>
                    <a:cubicBezTo>
                      <a:pt x="314" y="1378"/>
                      <a:pt x="314" y="1378"/>
                      <a:pt x="314" y="1378"/>
                    </a:cubicBezTo>
                    <a:cubicBezTo>
                      <a:pt x="314" y="1378"/>
                      <a:pt x="306" y="1384"/>
                      <a:pt x="305" y="1384"/>
                    </a:cubicBezTo>
                    <a:cubicBezTo>
                      <a:pt x="304" y="1384"/>
                      <a:pt x="299" y="1393"/>
                      <a:pt x="299" y="1393"/>
                    </a:cubicBezTo>
                    <a:cubicBezTo>
                      <a:pt x="293" y="1398"/>
                      <a:pt x="293" y="1398"/>
                      <a:pt x="293" y="1398"/>
                    </a:cubicBezTo>
                    <a:cubicBezTo>
                      <a:pt x="293" y="1398"/>
                      <a:pt x="292" y="1397"/>
                      <a:pt x="292" y="1397"/>
                    </a:cubicBezTo>
                    <a:cubicBezTo>
                      <a:pt x="291" y="1397"/>
                      <a:pt x="291" y="1396"/>
                      <a:pt x="290" y="1396"/>
                    </a:cubicBezTo>
                    <a:cubicBezTo>
                      <a:pt x="288" y="1396"/>
                      <a:pt x="287" y="1395"/>
                      <a:pt x="286" y="1395"/>
                    </a:cubicBezTo>
                    <a:cubicBezTo>
                      <a:pt x="284" y="1395"/>
                      <a:pt x="283" y="1396"/>
                      <a:pt x="283" y="1397"/>
                    </a:cubicBezTo>
                    <a:cubicBezTo>
                      <a:pt x="282" y="1397"/>
                      <a:pt x="281" y="1399"/>
                      <a:pt x="281" y="1399"/>
                    </a:cubicBezTo>
                    <a:cubicBezTo>
                      <a:pt x="278" y="1393"/>
                      <a:pt x="278" y="1393"/>
                      <a:pt x="278" y="1393"/>
                    </a:cubicBezTo>
                    <a:cubicBezTo>
                      <a:pt x="278" y="1393"/>
                      <a:pt x="274" y="1391"/>
                      <a:pt x="273" y="1391"/>
                    </a:cubicBezTo>
                    <a:cubicBezTo>
                      <a:pt x="273" y="1391"/>
                      <a:pt x="268" y="1388"/>
                      <a:pt x="267" y="1387"/>
                    </a:cubicBezTo>
                    <a:cubicBezTo>
                      <a:pt x="266" y="1387"/>
                      <a:pt x="265" y="1387"/>
                      <a:pt x="264" y="1387"/>
                    </a:cubicBezTo>
                    <a:cubicBezTo>
                      <a:pt x="263" y="1387"/>
                      <a:pt x="262" y="1386"/>
                      <a:pt x="261" y="1386"/>
                    </a:cubicBezTo>
                    <a:cubicBezTo>
                      <a:pt x="260" y="1385"/>
                      <a:pt x="260" y="1384"/>
                      <a:pt x="261" y="1384"/>
                    </a:cubicBezTo>
                    <a:cubicBezTo>
                      <a:pt x="261" y="1384"/>
                      <a:pt x="262" y="1383"/>
                      <a:pt x="262" y="1383"/>
                    </a:cubicBezTo>
                    <a:cubicBezTo>
                      <a:pt x="263" y="1382"/>
                      <a:pt x="263" y="1381"/>
                      <a:pt x="263" y="1381"/>
                    </a:cubicBezTo>
                    <a:cubicBezTo>
                      <a:pt x="262" y="1380"/>
                      <a:pt x="260" y="1380"/>
                      <a:pt x="259" y="1380"/>
                    </a:cubicBezTo>
                    <a:cubicBezTo>
                      <a:pt x="259" y="1380"/>
                      <a:pt x="256" y="1379"/>
                      <a:pt x="256" y="1379"/>
                    </a:cubicBezTo>
                    <a:cubicBezTo>
                      <a:pt x="256" y="1374"/>
                      <a:pt x="256" y="1374"/>
                      <a:pt x="256" y="1374"/>
                    </a:cubicBezTo>
                    <a:cubicBezTo>
                      <a:pt x="253" y="1371"/>
                      <a:pt x="253" y="1371"/>
                      <a:pt x="253" y="1371"/>
                    </a:cubicBezTo>
                    <a:cubicBezTo>
                      <a:pt x="255" y="1364"/>
                      <a:pt x="255" y="1364"/>
                      <a:pt x="255" y="1364"/>
                    </a:cubicBezTo>
                    <a:cubicBezTo>
                      <a:pt x="255" y="1364"/>
                      <a:pt x="250" y="1367"/>
                      <a:pt x="249" y="1368"/>
                    </a:cubicBezTo>
                    <a:cubicBezTo>
                      <a:pt x="248" y="1368"/>
                      <a:pt x="237" y="1370"/>
                      <a:pt x="237" y="1370"/>
                    </a:cubicBezTo>
                    <a:cubicBezTo>
                      <a:pt x="237" y="1370"/>
                      <a:pt x="237" y="1369"/>
                      <a:pt x="237" y="1369"/>
                    </a:cubicBezTo>
                    <a:cubicBezTo>
                      <a:pt x="237" y="1368"/>
                      <a:pt x="237" y="1365"/>
                      <a:pt x="237" y="1365"/>
                    </a:cubicBezTo>
                    <a:cubicBezTo>
                      <a:pt x="233" y="1362"/>
                      <a:pt x="233" y="1362"/>
                      <a:pt x="233" y="1362"/>
                    </a:cubicBezTo>
                    <a:cubicBezTo>
                      <a:pt x="231" y="1365"/>
                      <a:pt x="231" y="1365"/>
                      <a:pt x="231" y="1365"/>
                    </a:cubicBezTo>
                    <a:cubicBezTo>
                      <a:pt x="228" y="1363"/>
                      <a:pt x="228" y="1363"/>
                      <a:pt x="228" y="1363"/>
                    </a:cubicBezTo>
                    <a:cubicBezTo>
                      <a:pt x="228" y="1358"/>
                      <a:pt x="228" y="1358"/>
                      <a:pt x="228" y="1358"/>
                    </a:cubicBezTo>
                    <a:cubicBezTo>
                      <a:pt x="231" y="1355"/>
                      <a:pt x="231" y="1355"/>
                      <a:pt x="231" y="1355"/>
                    </a:cubicBezTo>
                    <a:cubicBezTo>
                      <a:pt x="231" y="1355"/>
                      <a:pt x="230" y="1353"/>
                      <a:pt x="230" y="1352"/>
                    </a:cubicBezTo>
                    <a:cubicBezTo>
                      <a:pt x="230" y="1352"/>
                      <a:pt x="229" y="1349"/>
                      <a:pt x="229" y="1347"/>
                    </a:cubicBezTo>
                    <a:cubicBezTo>
                      <a:pt x="229" y="1345"/>
                      <a:pt x="229" y="1328"/>
                      <a:pt x="229" y="1328"/>
                    </a:cubicBezTo>
                    <a:cubicBezTo>
                      <a:pt x="229" y="1328"/>
                      <a:pt x="222" y="1328"/>
                      <a:pt x="221" y="1328"/>
                    </a:cubicBezTo>
                    <a:cubicBezTo>
                      <a:pt x="220" y="1328"/>
                      <a:pt x="218" y="1329"/>
                      <a:pt x="216" y="1329"/>
                    </a:cubicBezTo>
                    <a:cubicBezTo>
                      <a:pt x="214" y="1330"/>
                      <a:pt x="212" y="1329"/>
                      <a:pt x="211" y="1329"/>
                    </a:cubicBezTo>
                    <a:cubicBezTo>
                      <a:pt x="210" y="1328"/>
                      <a:pt x="206" y="1328"/>
                      <a:pt x="206" y="1328"/>
                    </a:cubicBezTo>
                    <a:cubicBezTo>
                      <a:pt x="206" y="1321"/>
                      <a:pt x="206" y="1321"/>
                      <a:pt x="206" y="1321"/>
                    </a:cubicBezTo>
                    <a:cubicBezTo>
                      <a:pt x="203" y="1320"/>
                      <a:pt x="203" y="1320"/>
                      <a:pt x="203" y="1320"/>
                    </a:cubicBezTo>
                    <a:cubicBezTo>
                      <a:pt x="195" y="1318"/>
                      <a:pt x="195" y="1318"/>
                      <a:pt x="195" y="1318"/>
                    </a:cubicBezTo>
                    <a:cubicBezTo>
                      <a:pt x="193" y="1312"/>
                      <a:pt x="193" y="1312"/>
                      <a:pt x="193" y="1312"/>
                    </a:cubicBezTo>
                    <a:cubicBezTo>
                      <a:pt x="194" y="1309"/>
                      <a:pt x="194" y="1309"/>
                      <a:pt x="194" y="1309"/>
                    </a:cubicBezTo>
                    <a:cubicBezTo>
                      <a:pt x="191" y="1302"/>
                      <a:pt x="191" y="1302"/>
                      <a:pt x="191" y="1302"/>
                    </a:cubicBezTo>
                    <a:cubicBezTo>
                      <a:pt x="181" y="1299"/>
                      <a:pt x="181" y="1299"/>
                      <a:pt x="181" y="1299"/>
                    </a:cubicBezTo>
                    <a:cubicBezTo>
                      <a:pt x="175" y="1294"/>
                      <a:pt x="175" y="1294"/>
                      <a:pt x="175" y="1294"/>
                    </a:cubicBezTo>
                    <a:cubicBezTo>
                      <a:pt x="175" y="1294"/>
                      <a:pt x="173" y="1294"/>
                      <a:pt x="171" y="1293"/>
                    </a:cubicBezTo>
                    <a:cubicBezTo>
                      <a:pt x="170" y="1293"/>
                      <a:pt x="167" y="1291"/>
                      <a:pt x="167" y="1291"/>
                    </a:cubicBezTo>
                    <a:cubicBezTo>
                      <a:pt x="167" y="1291"/>
                      <a:pt x="162" y="1286"/>
                      <a:pt x="162" y="1285"/>
                    </a:cubicBezTo>
                    <a:cubicBezTo>
                      <a:pt x="161" y="1284"/>
                      <a:pt x="159" y="1283"/>
                      <a:pt x="158" y="1283"/>
                    </a:cubicBezTo>
                    <a:cubicBezTo>
                      <a:pt x="157" y="1283"/>
                      <a:pt x="155" y="1282"/>
                      <a:pt x="153" y="1282"/>
                    </a:cubicBezTo>
                    <a:cubicBezTo>
                      <a:pt x="151" y="1281"/>
                      <a:pt x="144" y="1281"/>
                      <a:pt x="143" y="1281"/>
                    </a:cubicBezTo>
                    <a:cubicBezTo>
                      <a:pt x="142" y="1281"/>
                      <a:pt x="138" y="1282"/>
                      <a:pt x="137" y="1282"/>
                    </a:cubicBezTo>
                    <a:cubicBezTo>
                      <a:pt x="136" y="1282"/>
                      <a:pt x="135" y="1280"/>
                      <a:pt x="136" y="1280"/>
                    </a:cubicBezTo>
                    <a:cubicBezTo>
                      <a:pt x="137" y="1279"/>
                      <a:pt x="137" y="1280"/>
                      <a:pt x="139" y="1281"/>
                    </a:cubicBezTo>
                    <a:cubicBezTo>
                      <a:pt x="140" y="1281"/>
                      <a:pt x="141" y="1280"/>
                      <a:pt x="142" y="1280"/>
                    </a:cubicBezTo>
                    <a:cubicBezTo>
                      <a:pt x="143" y="1280"/>
                      <a:pt x="144" y="1279"/>
                      <a:pt x="145" y="1279"/>
                    </a:cubicBezTo>
                    <a:cubicBezTo>
                      <a:pt x="146" y="1278"/>
                      <a:pt x="149" y="1277"/>
                      <a:pt x="149" y="1277"/>
                    </a:cubicBezTo>
                    <a:cubicBezTo>
                      <a:pt x="150" y="1276"/>
                      <a:pt x="152" y="1276"/>
                      <a:pt x="154" y="1274"/>
                    </a:cubicBezTo>
                    <a:cubicBezTo>
                      <a:pt x="156" y="1273"/>
                      <a:pt x="157" y="1271"/>
                      <a:pt x="157" y="1271"/>
                    </a:cubicBezTo>
                    <a:cubicBezTo>
                      <a:pt x="157" y="1271"/>
                      <a:pt x="161" y="1271"/>
                      <a:pt x="163" y="1271"/>
                    </a:cubicBezTo>
                    <a:cubicBezTo>
                      <a:pt x="165" y="1271"/>
                      <a:pt x="169" y="1267"/>
                      <a:pt x="169" y="1267"/>
                    </a:cubicBezTo>
                    <a:cubicBezTo>
                      <a:pt x="170" y="1267"/>
                      <a:pt x="171" y="1263"/>
                      <a:pt x="171" y="1261"/>
                    </a:cubicBezTo>
                    <a:cubicBezTo>
                      <a:pt x="172" y="1259"/>
                      <a:pt x="172" y="1257"/>
                      <a:pt x="175" y="1255"/>
                    </a:cubicBezTo>
                    <a:cubicBezTo>
                      <a:pt x="177" y="1254"/>
                      <a:pt x="187" y="1248"/>
                      <a:pt x="187" y="1248"/>
                    </a:cubicBezTo>
                    <a:cubicBezTo>
                      <a:pt x="188" y="1226"/>
                      <a:pt x="188" y="1226"/>
                      <a:pt x="188" y="1226"/>
                    </a:cubicBezTo>
                    <a:cubicBezTo>
                      <a:pt x="194" y="1219"/>
                      <a:pt x="194" y="1219"/>
                      <a:pt x="194" y="1219"/>
                    </a:cubicBezTo>
                    <a:cubicBezTo>
                      <a:pt x="194" y="1208"/>
                      <a:pt x="194" y="1208"/>
                      <a:pt x="194" y="1208"/>
                    </a:cubicBezTo>
                    <a:cubicBezTo>
                      <a:pt x="186" y="1194"/>
                      <a:pt x="186" y="1194"/>
                      <a:pt x="186" y="1194"/>
                    </a:cubicBezTo>
                    <a:cubicBezTo>
                      <a:pt x="179" y="1191"/>
                      <a:pt x="179" y="1191"/>
                      <a:pt x="179" y="1191"/>
                    </a:cubicBezTo>
                    <a:cubicBezTo>
                      <a:pt x="168" y="1189"/>
                      <a:pt x="168" y="1189"/>
                      <a:pt x="168" y="1189"/>
                    </a:cubicBezTo>
                    <a:cubicBezTo>
                      <a:pt x="157" y="1188"/>
                      <a:pt x="157" y="1188"/>
                      <a:pt x="157" y="1188"/>
                    </a:cubicBezTo>
                    <a:cubicBezTo>
                      <a:pt x="149" y="1195"/>
                      <a:pt x="149" y="1195"/>
                      <a:pt x="149" y="1195"/>
                    </a:cubicBezTo>
                    <a:cubicBezTo>
                      <a:pt x="142" y="1194"/>
                      <a:pt x="142" y="1194"/>
                      <a:pt x="142" y="1194"/>
                    </a:cubicBezTo>
                    <a:cubicBezTo>
                      <a:pt x="124" y="1192"/>
                      <a:pt x="124" y="1192"/>
                      <a:pt x="124" y="1192"/>
                    </a:cubicBezTo>
                    <a:cubicBezTo>
                      <a:pt x="122" y="1192"/>
                      <a:pt x="122" y="1192"/>
                      <a:pt x="122" y="1192"/>
                    </a:cubicBezTo>
                    <a:cubicBezTo>
                      <a:pt x="122" y="1193"/>
                      <a:pt x="122" y="1193"/>
                      <a:pt x="122" y="1193"/>
                    </a:cubicBezTo>
                    <a:cubicBezTo>
                      <a:pt x="122" y="1202"/>
                      <a:pt x="122" y="1202"/>
                      <a:pt x="122" y="1202"/>
                    </a:cubicBezTo>
                    <a:cubicBezTo>
                      <a:pt x="118" y="1205"/>
                      <a:pt x="118" y="1205"/>
                      <a:pt x="118" y="1205"/>
                    </a:cubicBezTo>
                    <a:cubicBezTo>
                      <a:pt x="116" y="1208"/>
                      <a:pt x="116" y="1208"/>
                      <a:pt x="116" y="1208"/>
                    </a:cubicBezTo>
                    <a:cubicBezTo>
                      <a:pt x="112" y="1206"/>
                      <a:pt x="112" y="1206"/>
                      <a:pt x="112" y="1206"/>
                    </a:cubicBezTo>
                    <a:cubicBezTo>
                      <a:pt x="109" y="1198"/>
                      <a:pt x="109" y="1198"/>
                      <a:pt x="109" y="1198"/>
                    </a:cubicBezTo>
                    <a:cubicBezTo>
                      <a:pt x="95" y="1204"/>
                      <a:pt x="95" y="1204"/>
                      <a:pt x="95" y="1204"/>
                    </a:cubicBezTo>
                    <a:cubicBezTo>
                      <a:pt x="95" y="1204"/>
                      <a:pt x="95" y="1205"/>
                      <a:pt x="95" y="1207"/>
                    </a:cubicBezTo>
                    <a:cubicBezTo>
                      <a:pt x="95" y="1208"/>
                      <a:pt x="96" y="1208"/>
                      <a:pt x="96" y="1209"/>
                    </a:cubicBezTo>
                    <a:cubicBezTo>
                      <a:pt x="95" y="1211"/>
                      <a:pt x="95" y="1213"/>
                      <a:pt x="95" y="1213"/>
                    </a:cubicBezTo>
                    <a:cubicBezTo>
                      <a:pt x="95" y="1213"/>
                      <a:pt x="94" y="1212"/>
                      <a:pt x="93" y="1211"/>
                    </a:cubicBezTo>
                    <a:cubicBezTo>
                      <a:pt x="92" y="1209"/>
                      <a:pt x="90" y="1208"/>
                      <a:pt x="89" y="1208"/>
                    </a:cubicBezTo>
                    <a:cubicBezTo>
                      <a:pt x="88" y="1206"/>
                      <a:pt x="88" y="1204"/>
                      <a:pt x="88" y="1202"/>
                    </a:cubicBezTo>
                    <a:cubicBezTo>
                      <a:pt x="87" y="1200"/>
                      <a:pt x="87" y="1198"/>
                      <a:pt x="87" y="1198"/>
                    </a:cubicBezTo>
                    <a:cubicBezTo>
                      <a:pt x="80" y="1200"/>
                      <a:pt x="80" y="1200"/>
                      <a:pt x="80" y="1200"/>
                    </a:cubicBezTo>
                    <a:cubicBezTo>
                      <a:pt x="84" y="1206"/>
                      <a:pt x="84" y="1206"/>
                      <a:pt x="84" y="1206"/>
                    </a:cubicBezTo>
                    <a:cubicBezTo>
                      <a:pt x="64" y="1215"/>
                      <a:pt x="64" y="1215"/>
                      <a:pt x="64" y="1215"/>
                    </a:cubicBezTo>
                    <a:cubicBezTo>
                      <a:pt x="65" y="1183"/>
                      <a:pt x="65" y="1183"/>
                      <a:pt x="65" y="1183"/>
                    </a:cubicBezTo>
                    <a:cubicBezTo>
                      <a:pt x="63" y="1182"/>
                      <a:pt x="63" y="1182"/>
                      <a:pt x="63" y="1182"/>
                    </a:cubicBezTo>
                    <a:cubicBezTo>
                      <a:pt x="60" y="1181"/>
                      <a:pt x="60" y="1181"/>
                      <a:pt x="60" y="1181"/>
                    </a:cubicBezTo>
                    <a:cubicBezTo>
                      <a:pt x="56" y="1177"/>
                      <a:pt x="56" y="1177"/>
                      <a:pt x="56" y="1177"/>
                    </a:cubicBezTo>
                    <a:cubicBezTo>
                      <a:pt x="53" y="1175"/>
                      <a:pt x="53" y="1175"/>
                      <a:pt x="53" y="1175"/>
                    </a:cubicBezTo>
                    <a:cubicBezTo>
                      <a:pt x="42" y="1166"/>
                      <a:pt x="42" y="1166"/>
                      <a:pt x="42" y="1166"/>
                    </a:cubicBezTo>
                    <a:cubicBezTo>
                      <a:pt x="21" y="1133"/>
                      <a:pt x="21" y="1133"/>
                      <a:pt x="21" y="1133"/>
                    </a:cubicBezTo>
                    <a:cubicBezTo>
                      <a:pt x="22" y="1132"/>
                      <a:pt x="22" y="1132"/>
                      <a:pt x="22" y="1132"/>
                    </a:cubicBezTo>
                    <a:cubicBezTo>
                      <a:pt x="21" y="1131"/>
                      <a:pt x="21" y="1131"/>
                      <a:pt x="21" y="1131"/>
                    </a:cubicBezTo>
                    <a:cubicBezTo>
                      <a:pt x="20" y="1130"/>
                      <a:pt x="20" y="1130"/>
                      <a:pt x="20" y="1130"/>
                    </a:cubicBezTo>
                    <a:cubicBezTo>
                      <a:pt x="37" y="1115"/>
                      <a:pt x="37" y="1115"/>
                      <a:pt x="37" y="1115"/>
                    </a:cubicBezTo>
                    <a:cubicBezTo>
                      <a:pt x="12" y="1041"/>
                      <a:pt x="12" y="1041"/>
                      <a:pt x="12" y="1041"/>
                    </a:cubicBezTo>
                    <a:cubicBezTo>
                      <a:pt x="2" y="1012"/>
                      <a:pt x="2" y="1012"/>
                      <a:pt x="2" y="1012"/>
                    </a:cubicBezTo>
                    <a:cubicBezTo>
                      <a:pt x="1" y="1009"/>
                      <a:pt x="0" y="1009"/>
                      <a:pt x="2" y="1009"/>
                    </a:cubicBezTo>
                    <a:cubicBezTo>
                      <a:pt x="47" y="1022"/>
                      <a:pt x="47" y="1022"/>
                      <a:pt x="47" y="1022"/>
                    </a:cubicBezTo>
                    <a:cubicBezTo>
                      <a:pt x="67" y="1027"/>
                      <a:pt x="67" y="1027"/>
                      <a:pt x="67" y="1027"/>
                    </a:cubicBezTo>
                    <a:cubicBezTo>
                      <a:pt x="91" y="1030"/>
                      <a:pt x="91" y="1030"/>
                      <a:pt x="91" y="1030"/>
                    </a:cubicBezTo>
                    <a:cubicBezTo>
                      <a:pt x="98" y="1031"/>
                      <a:pt x="98" y="1031"/>
                      <a:pt x="98" y="1031"/>
                    </a:cubicBezTo>
                    <a:cubicBezTo>
                      <a:pt x="113" y="1034"/>
                      <a:pt x="113" y="1034"/>
                      <a:pt x="113" y="1034"/>
                    </a:cubicBezTo>
                    <a:cubicBezTo>
                      <a:pt x="121" y="1035"/>
                      <a:pt x="121" y="1035"/>
                      <a:pt x="121" y="1035"/>
                    </a:cubicBezTo>
                    <a:cubicBezTo>
                      <a:pt x="144" y="1038"/>
                      <a:pt x="144" y="1038"/>
                      <a:pt x="144" y="1038"/>
                    </a:cubicBezTo>
                    <a:cubicBezTo>
                      <a:pt x="154" y="1040"/>
                      <a:pt x="154" y="1040"/>
                      <a:pt x="154" y="1040"/>
                    </a:cubicBezTo>
                    <a:cubicBezTo>
                      <a:pt x="185" y="1034"/>
                      <a:pt x="185" y="1034"/>
                      <a:pt x="185" y="1034"/>
                    </a:cubicBezTo>
                    <a:cubicBezTo>
                      <a:pt x="205" y="1036"/>
                      <a:pt x="205" y="1036"/>
                      <a:pt x="205" y="1036"/>
                    </a:cubicBezTo>
                    <a:cubicBezTo>
                      <a:pt x="209" y="1031"/>
                      <a:pt x="209" y="1031"/>
                      <a:pt x="209" y="1031"/>
                    </a:cubicBezTo>
                    <a:cubicBezTo>
                      <a:pt x="235" y="1033"/>
                      <a:pt x="235" y="1033"/>
                      <a:pt x="235" y="1033"/>
                    </a:cubicBezTo>
                    <a:cubicBezTo>
                      <a:pt x="235" y="1033"/>
                      <a:pt x="235" y="1033"/>
                      <a:pt x="235" y="1033"/>
                    </a:cubicBezTo>
                    <a:cubicBezTo>
                      <a:pt x="244" y="1034"/>
                      <a:pt x="244" y="1034"/>
                      <a:pt x="244" y="1034"/>
                    </a:cubicBezTo>
                    <a:cubicBezTo>
                      <a:pt x="291" y="1049"/>
                      <a:pt x="291" y="1049"/>
                      <a:pt x="291" y="1049"/>
                    </a:cubicBezTo>
                    <a:cubicBezTo>
                      <a:pt x="307" y="1052"/>
                      <a:pt x="307" y="1052"/>
                      <a:pt x="307" y="1052"/>
                    </a:cubicBezTo>
                    <a:cubicBezTo>
                      <a:pt x="324" y="1078"/>
                      <a:pt x="324" y="1078"/>
                      <a:pt x="324" y="1078"/>
                    </a:cubicBezTo>
                    <a:cubicBezTo>
                      <a:pt x="349" y="1086"/>
                      <a:pt x="349" y="1086"/>
                      <a:pt x="349" y="1086"/>
                    </a:cubicBezTo>
                    <a:cubicBezTo>
                      <a:pt x="355" y="1084"/>
                      <a:pt x="355" y="1084"/>
                      <a:pt x="355" y="1084"/>
                    </a:cubicBezTo>
                    <a:cubicBezTo>
                      <a:pt x="362" y="1085"/>
                      <a:pt x="362" y="1085"/>
                      <a:pt x="362" y="1085"/>
                    </a:cubicBezTo>
                    <a:cubicBezTo>
                      <a:pt x="367" y="1085"/>
                      <a:pt x="367" y="1085"/>
                      <a:pt x="367" y="1085"/>
                    </a:cubicBezTo>
                    <a:cubicBezTo>
                      <a:pt x="385" y="1097"/>
                      <a:pt x="385" y="1097"/>
                      <a:pt x="385" y="1097"/>
                    </a:cubicBezTo>
                    <a:cubicBezTo>
                      <a:pt x="413" y="1111"/>
                      <a:pt x="413" y="1111"/>
                      <a:pt x="413" y="1111"/>
                    </a:cubicBezTo>
                    <a:cubicBezTo>
                      <a:pt x="436" y="1116"/>
                      <a:pt x="436" y="1116"/>
                      <a:pt x="436" y="1116"/>
                    </a:cubicBezTo>
                    <a:cubicBezTo>
                      <a:pt x="443" y="1118"/>
                      <a:pt x="443" y="1118"/>
                      <a:pt x="443" y="1118"/>
                    </a:cubicBezTo>
                    <a:cubicBezTo>
                      <a:pt x="458" y="1118"/>
                      <a:pt x="458" y="1118"/>
                      <a:pt x="458" y="1118"/>
                    </a:cubicBezTo>
                    <a:cubicBezTo>
                      <a:pt x="473" y="1115"/>
                      <a:pt x="473" y="1115"/>
                      <a:pt x="473" y="1115"/>
                    </a:cubicBezTo>
                    <a:cubicBezTo>
                      <a:pt x="488" y="1112"/>
                      <a:pt x="488" y="1112"/>
                      <a:pt x="488" y="1112"/>
                    </a:cubicBezTo>
                    <a:cubicBezTo>
                      <a:pt x="487" y="1132"/>
                      <a:pt x="487" y="1132"/>
                      <a:pt x="487" y="1132"/>
                    </a:cubicBezTo>
                    <a:cubicBezTo>
                      <a:pt x="499" y="1133"/>
                      <a:pt x="499" y="1133"/>
                      <a:pt x="499" y="1133"/>
                    </a:cubicBezTo>
                    <a:cubicBezTo>
                      <a:pt x="514" y="1132"/>
                      <a:pt x="514" y="1132"/>
                      <a:pt x="514" y="1132"/>
                    </a:cubicBezTo>
                    <a:cubicBezTo>
                      <a:pt x="520" y="1139"/>
                      <a:pt x="520" y="1139"/>
                      <a:pt x="520" y="1139"/>
                    </a:cubicBezTo>
                    <a:cubicBezTo>
                      <a:pt x="535" y="1124"/>
                      <a:pt x="535" y="1124"/>
                      <a:pt x="535" y="1124"/>
                    </a:cubicBezTo>
                    <a:cubicBezTo>
                      <a:pt x="539" y="1124"/>
                      <a:pt x="539" y="1124"/>
                      <a:pt x="539" y="1124"/>
                    </a:cubicBezTo>
                    <a:cubicBezTo>
                      <a:pt x="544" y="1121"/>
                      <a:pt x="544" y="1121"/>
                      <a:pt x="544" y="1121"/>
                    </a:cubicBezTo>
                    <a:cubicBezTo>
                      <a:pt x="546" y="1120"/>
                      <a:pt x="546" y="1120"/>
                      <a:pt x="546" y="1120"/>
                    </a:cubicBezTo>
                    <a:cubicBezTo>
                      <a:pt x="552" y="1116"/>
                      <a:pt x="552" y="1116"/>
                      <a:pt x="552" y="1116"/>
                    </a:cubicBezTo>
                    <a:cubicBezTo>
                      <a:pt x="559" y="1111"/>
                      <a:pt x="559" y="1111"/>
                      <a:pt x="559" y="1111"/>
                    </a:cubicBezTo>
                    <a:cubicBezTo>
                      <a:pt x="568" y="1107"/>
                      <a:pt x="568" y="1107"/>
                      <a:pt x="568" y="1107"/>
                    </a:cubicBezTo>
                    <a:cubicBezTo>
                      <a:pt x="579" y="1102"/>
                      <a:pt x="579" y="1102"/>
                      <a:pt x="579" y="1102"/>
                    </a:cubicBezTo>
                    <a:cubicBezTo>
                      <a:pt x="592" y="1096"/>
                      <a:pt x="592" y="1096"/>
                      <a:pt x="592" y="1096"/>
                    </a:cubicBezTo>
                    <a:cubicBezTo>
                      <a:pt x="612" y="1087"/>
                      <a:pt x="612" y="1087"/>
                      <a:pt x="612" y="1087"/>
                    </a:cubicBezTo>
                    <a:cubicBezTo>
                      <a:pt x="628" y="1079"/>
                      <a:pt x="628" y="1079"/>
                      <a:pt x="628" y="1079"/>
                    </a:cubicBezTo>
                    <a:cubicBezTo>
                      <a:pt x="640" y="1074"/>
                      <a:pt x="640" y="1074"/>
                      <a:pt x="640" y="1074"/>
                    </a:cubicBezTo>
                    <a:cubicBezTo>
                      <a:pt x="657" y="1071"/>
                      <a:pt x="657" y="1071"/>
                      <a:pt x="657" y="1071"/>
                    </a:cubicBezTo>
                    <a:cubicBezTo>
                      <a:pt x="672" y="1067"/>
                      <a:pt x="672" y="1067"/>
                      <a:pt x="672" y="1067"/>
                    </a:cubicBezTo>
                    <a:cubicBezTo>
                      <a:pt x="673" y="1063"/>
                      <a:pt x="673" y="1063"/>
                      <a:pt x="673" y="1063"/>
                    </a:cubicBezTo>
                    <a:cubicBezTo>
                      <a:pt x="684" y="1058"/>
                      <a:pt x="684" y="1058"/>
                      <a:pt x="684" y="1058"/>
                    </a:cubicBezTo>
                    <a:cubicBezTo>
                      <a:pt x="687" y="1058"/>
                      <a:pt x="687" y="1058"/>
                      <a:pt x="687" y="1058"/>
                    </a:cubicBezTo>
                    <a:cubicBezTo>
                      <a:pt x="692" y="1062"/>
                      <a:pt x="692" y="1062"/>
                      <a:pt x="692" y="1062"/>
                    </a:cubicBezTo>
                    <a:cubicBezTo>
                      <a:pt x="703" y="1061"/>
                      <a:pt x="703" y="1061"/>
                      <a:pt x="703" y="1061"/>
                    </a:cubicBezTo>
                    <a:cubicBezTo>
                      <a:pt x="716" y="1062"/>
                      <a:pt x="716" y="1062"/>
                      <a:pt x="716" y="1062"/>
                    </a:cubicBezTo>
                    <a:cubicBezTo>
                      <a:pt x="718" y="1061"/>
                      <a:pt x="718" y="1061"/>
                      <a:pt x="718" y="1061"/>
                    </a:cubicBezTo>
                    <a:cubicBezTo>
                      <a:pt x="719" y="1061"/>
                      <a:pt x="719" y="1061"/>
                      <a:pt x="719" y="1061"/>
                    </a:cubicBezTo>
                    <a:cubicBezTo>
                      <a:pt x="722" y="1059"/>
                      <a:pt x="722" y="1059"/>
                      <a:pt x="722" y="1059"/>
                    </a:cubicBezTo>
                    <a:cubicBezTo>
                      <a:pt x="726" y="1059"/>
                      <a:pt x="726" y="1059"/>
                      <a:pt x="726" y="1059"/>
                    </a:cubicBezTo>
                    <a:cubicBezTo>
                      <a:pt x="736" y="1056"/>
                      <a:pt x="736" y="1056"/>
                      <a:pt x="736" y="1056"/>
                    </a:cubicBezTo>
                    <a:cubicBezTo>
                      <a:pt x="740" y="1058"/>
                      <a:pt x="740" y="1058"/>
                      <a:pt x="740" y="1058"/>
                    </a:cubicBezTo>
                    <a:cubicBezTo>
                      <a:pt x="740" y="1058"/>
                      <a:pt x="752" y="1057"/>
                      <a:pt x="753" y="1057"/>
                    </a:cubicBezTo>
                    <a:cubicBezTo>
                      <a:pt x="754" y="1057"/>
                      <a:pt x="755" y="1057"/>
                      <a:pt x="755" y="1057"/>
                    </a:cubicBezTo>
                    <a:cubicBezTo>
                      <a:pt x="767" y="1060"/>
                      <a:pt x="767" y="1060"/>
                      <a:pt x="767" y="1060"/>
                    </a:cubicBezTo>
                    <a:cubicBezTo>
                      <a:pt x="773" y="1059"/>
                      <a:pt x="773" y="1059"/>
                      <a:pt x="773" y="1059"/>
                    </a:cubicBezTo>
                    <a:cubicBezTo>
                      <a:pt x="776" y="1060"/>
                      <a:pt x="776" y="1060"/>
                      <a:pt x="776" y="1060"/>
                    </a:cubicBezTo>
                    <a:cubicBezTo>
                      <a:pt x="776" y="1061"/>
                      <a:pt x="776" y="1061"/>
                      <a:pt x="776" y="1061"/>
                    </a:cubicBezTo>
                    <a:cubicBezTo>
                      <a:pt x="786" y="1055"/>
                      <a:pt x="786" y="1055"/>
                      <a:pt x="786" y="1055"/>
                    </a:cubicBezTo>
                    <a:cubicBezTo>
                      <a:pt x="787" y="1056"/>
                      <a:pt x="787" y="1056"/>
                      <a:pt x="787" y="1056"/>
                    </a:cubicBezTo>
                    <a:cubicBezTo>
                      <a:pt x="788" y="1055"/>
                      <a:pt x="788" y="1055"/>
                      <a:pt x="788" y="1055"/>
                    </a:cubicBezTo>
                    <a:cubicBezTo>
                      <a:pt x="806" y="1056"/>
                      <a:pt x="806" y="1056"/>
                      <a:pt x="806" y="1056"/>
                    </a:cubicBezTo>
                    <a:cubicBezTo>
                      <a:pt x="807" y="1056"/>
                      <a:pt x="807" y="1056"/>
                      <a:pt x="807" y="1056"/>
                    </a:cubicBezTo>
                    <a:cubicBezTo>
                      <a:pt x="818" y="1054"/>
                      <a:pt x="818" y="1054"/>
                      <a:pt x="818" y="1054"/>
                    </a:cubicBezTo>
                    <a:cubicBezTo>
                      <a:pt x="819" y="1053"/>
                      <a:pt x="819" y="1053"/>
                      <a:pt x="819" y="1053"/>
                    </a:cubicBezTo>
                    <a:cubicBezTo>
                      <a:pt x="822" y="1052"/>
                      <a:pt x="822" y="1052"/>
                      <a:pt x="822" y="1052"/>
                    </a:cubicBezTo>
                    <a:cubicBezTo>
                      <a:pt x="831" y="1044"/>
                      <a:pt x="831" y="1044"/>
                      <a:pt x="831" y="1044"/>
                    </a:cubicBezTo>
                    <a:cubicBezTo>
                      <a:pt x="845" y="1036"/>
                      <a:pt x="845" y="1036"/>
                      <a:pt x="845" y="1036"/>
                    </a:cubicBezTo>
                    <a:cubicBezTo>
                      <a:pt x="859" y="1035"/>
                      <a:pt x="859" y="1035"/>
                      <a:pt x="859" y="1035"/>
                    </a:cubicBezTo>
                    <a:cubicBezTo>
                      <a:pt x="861" y="1032"/>
                      <a:pt x="861" y="1032"/>
                      <a:pt x="861" y="1032"/>
                    </a:cubicBezTo>
                    <a:cubicBezTo>
                      <a:pt x="874" y="1026"/>
                      <a:pt x="874" y="1026"/>
                      <a:pt x="874" y="1026"/>
                    </a:cubicBezTo>
                    <a:cubicBezTo>
                      <a:pt x="880" y="1021"/>
                      <a:pt x="880" y="1021"/>
                      <a:pt x="880" y="1021"/>
                    </a:cubicBezTo>
                    <a:cubicBezTo>
                      <a:pt x="882" y="1016"/>
                      <a:pt x="882" y="1016"/>
                      <a:pt x="882" y="1016"/>
                    </a:cubicBezTo>
                    <a:cubicBezTo>
                      <a:pt x="892" y="1006"/>
                      <a:pt x="892" y="1006"/>
                      <a:pt x="892" y="1006"/>
                    </a:cubicBezTo>
                    <a:cubicBezTo>
                      <a:pt x="895" y="999"/>
                      <a:pt x="895" y="999"/>
                      <a:pt x="895" y="999"/>
                    </a:cubicBezTo>
                    <a:cubicBezTo>
                      <a:pt x="895" y="997"/>
                      <a:pt x="895" y="997"/>
                      <a:pt x="895" y="997"/>
                    </a:cubicBezTo>
                    <a:cubicBezTo>
                      <a:pt x="898" y="992"/>
                      <a:pt x="898" y="992"/>
                      <a:pt x="898" y="992"/>
                    </a:cubicBezTo>
                    <a:cubicBezTo>
                      <a:pt x="900" y="991"/>
                      <a:pt x="900" y="991"/>
                      <a:pt x="900" y="991"/>
                    </a:cubicBezTo>
                    <a:cubicBezTo>
                      <a:pt x="905" y="985"/>
                      <a:pt x="905" y="985"/>
                      <a:pt x="905" y="985"/>
                    </a:cubicBezTo>
                    <a:cubicBezTo>
                      <a:pt x="912" y="974"/>
                      <a:pt x="912" y="974"/>
                      <a:pt x="912" y="974"/>
                    </a:cubicBezTo>
                    <a:cubicBezTo>
                      <a:pt x="915" y="970"/>
                      <a:pt x="915" y="970"/>
                      <a:pt x="915" y="970"/>
                    </a:cubicBezTo>
                    <a:cubicBezTo>
                      <a:pt x="918" y="968"/>
                      <a:pt x="918" y="968"/>
                      <a:pt x="918" y="968"/>
                    </a:cubicBezTo>
                    <a:cubicBezTo>
                      <a:pt x="918" y="967"/>
                      <a:pt x="918" y="967"/>
                      <a:pt x="918" y="967"/>
                    </a:cubicBezTo>
                    <a:cubicBezTo>
                      <a:pt x="923" y="965"/>
                      <a:pt x="923" y="965"/>
                      <a:pt x="923" y="965"/>
                    </a:cubicBezTo>
                    <a:cubicBezTo>
                      <a:pt x="925" y="963"/>
                      <a:pt x="925" y="963"/>
                      <a:pt x="925" y="963"/>
                    </a:cubicBezTo>
                    <a:cubicBezTo>
                      <a:pt x="925" y="963"/>
                      <a:pt x="926" y="963"/>
                      <a:pt x="929" y="962"/>
                    </a:cubicBezTo>
                    <a:cubicBezTo>
                      <a:pt x="931" y="961"/>
                      <a:pt x="936" y="959"/>
                      <a:pt x="936" y="959"/>
                    </a:cubicBezTo>
                    <a:cubicBezTo>
                      <a:pt x="939" y="955"/>
                      <a:pt x="939" y="955"/>
                      <a:pt x="939" y="955"/>
                    </a:cubicBezTo>
                    <a:cubicBezTo>
                      <a:pt x="943" y="953"/>
                      <a:pt x="943" y="953"/>
                      <a:pt x="943" y="953"/>
                    </a:cubicBezTo>
                    <a:cubicBezTo>
                      <a:pt x="946" y="954"/>
                      <a:pt x="946" y="954"/>
                      <a:pt x="946" y="954"/>
                    </a:cubicBezTo>
                    <a:cubicBezTo>
                      <a:pt x="950" y="953"/>
                      <a:pt x="950" y="953"/>
                      <a:pt x="950" y="953"/>
                    </a:cubicBezTo>
                    <a:cubicBezTo>
                      <a:pt x="952" y="951"/>
                      <a:pt x="952" y="951"/>
                      <a:pt x="952" y="951"/>
                    </a:cubicBezTo>
                    <a:cubicBezTo>
                      <a:pt x="964" y="936"/>
                      <a:pt x="964" y="936"/>
                      <a:pt x="964" y="936"/>
                    </a:cubicBezTo>
                    <a:cubicBezTo>
                      <a:pt x="970" y="935"/>
                      <a:pt x="970" y="935"/>
                      <a:pt x="970" y="935"/>
                    </a:cubicBezTo>
                    <a:cubicBezTo>
                      <a:pt x="970" y="935"/>
                      <a:pt x="971" y="934"/>
                      <a:pt x="972" y="934"/>
                    </a:cubicBezTo>
                    <a:cubicBezTo>
                      <a:pt x="972" y="933"/>
                      <a:pt x="974" y="933"/>
                      <a:pt x="974" y="933"/>
                    </a:cubicBezTo>
                    <a:cubicBezTo>
                      <a:pt x="975" y="928"/>
                      <a:pt x="975" y="928"/>
                      <a:pt x="975" y="928"/>
                    </a:cubicBezTo>
                    <a:cubicBezTo>
                      <a:pt x="974" y="924"/>
                      <a:pt x="974" y="924"/>
                      <a:pt x="974" y="924"/>
                    </a:cubicBezTo>
                    <a:cubicBezTo>
                      <a:pt x="973" y="921"/>
                      <a:pt x="973" y="921"/>
                      <a:pt x="973" y="921"/>
                    </a:cubicBezTo>
                    <a:cubicBezTo>
                      <a:pt x="967" y="911"/>
                      <a:pt x="967" y="911"/>
                      <a:pt x="967" y="911"/>
                    </a:cubicBezTo>
                    <a:cubicBezTo>
                      <a:pt x="961" y="906"/>
                      <a:pt x="961" y="906"/>
                      <a:pt x="961" y="906"/>
                    </a:cubicBezTo>
                    <a:cubicBezTo>
                      <a:pt x="961" y="906"/>
                      <a:pt x="960" y="906"/>
                      <a:pt x="959" y="905"/>
                    </a:cubicBezTo>
                    <a:cubicBezTo>
                      <a:pt x="958" y="905"/>
                      <a:pt x="955" y="904"/>
                      <a:pt x="954" y="903"/>
                    </a:cubicBezTo>
                    <a:cubicBezTo>
                      <a:pt x="953" y="902"/>
                      <a:pt x="950" y="898"/>
                      <a:pt x="949" y="898"/>
                    </a:cubicBezTo>
                    <a:cubicBezTo>
                      <a:pt x="949" y="898"/>
                      <a:pt x="948" y="897"/>
                      <a:pt x="948" y="896"/>
                    </a:cubicBezTo>
                    <a:cubicBezTo>
                      <a:pt x="948" y="895"/>
                      <a:pt x="947" y="894"/>
                      <a:pt x="946" y="894"/>
                    </a:cubicBezTo>
                    <a:cubicBezTo>
                      <a:pt x="946" y="894"/>
                      <a:pt x="944" y="891"/>
                      <a:pt x="944" y="890"/>
                    </a:cubicBezTo>
                    <a:cubicBezTo>
                      <a:pt x="944" y="890"/>
                      <a:pt x="943" y="887"/>
                      <a:pt x="943" y="886"/>
                    </a:cubicBezTo>
                    <a:cubicBezTo>
                      <a:pt x="942" y="886"/>
                      <a:pt x="943" y="884"/>
                      <a:pt x="942" y="883"/>
                    </a:cubicBezTo>
                    <a:cubicBezTo>
                      <a:pt x="942" y="882"/>
                      <a:pt x="939" y="880"/>
                      <a:pt x="939" y="880"/>
                    </a:cubicBezTo>
                    <a:cubicBezTo>
                      <a:pt x="936" y="879"/>
                      <a:pt x="936" y="879"/>
                      <a:pt x="936" y="879"/>
                    </a:cubicBezTo>
                    <a:cubicBezTo>
                      <a:pt x="934" y="876"/>
                      <a:pt x="934" y="876"/>
                      <a:pt x="934" y="876"/>
                    </a:cubicBezTo>
                    <a:cubicBezTo>
                      <a:pt x="935" y="873"/>
                      <a:pt x="935" y="873"/>
                      <a:pt x="935" y="873"/>
                    </a:cubicBezTo>
                    <a:cubicBezTo>
                      <a:pt x="937" y="864"/>
                      <a:pt x="937" y="864"/>
                      <a:pt x="937" y="864"/>
                    </a:cubicBezTo>
                    <a:cubicBezTo>
                      <a:pt x="940" y="862"/>
                      <a:pt x="940" y="862"/>
                      <a:pt x="940" y="862"/>
                    </a:cubicBezTo>
                    <a:cubicBezTo>
                      <a:pt x="940" y="858"/>
                      <a:pt x="940" y="858"/>
                      <a:pt x="940" y="858"/>
                    </a:cubicBezTo>
                    <a:cubicBezTo>
                      <a:pt x="940" y="858"/>
                      <a:pt x="941" y="857"/>
                      <a:pt x="942" y="857"/>
                    </a:cubicBezTo>
                    <a:cubicBezTo>
                      <a:pt x="943" y="856"/>
                      <a:pt x="943" y="855"/>
                      <a:pt x="943" y="855"/>
                    </a:cubicBezTo>
                    <a:cubicBezTo>
                      <a:pt x="942" y="849"/>
                      <a:pt x="942" y="849"/>
                      <a:pt x="942" y="849"/>
                    </a:cubicBezTo>
                    <a:cubicBezTo>
                      <a:pt x="942" y="849"/>
                      <a:pt x="943" y="846"/>
                      <a:pt x="943" y="844"/>
                    </a:cubicBezTo>
                    <a:cubicBezTo>
                      <a:pt x="943" y="843"/>
                      <a:pt x="943" y="842"/>
                      <a:pt x="944" y="839"/>
                    </a:cubicBezTo>
                    <a:cubicBezTo>
                      <a:pt x="945" y="836"/>
                      <a:pt x="946" y="834"/>
                      <a:pt x="946" y="834"/>
                    </a:cubicBezTo>
                    <a:cubicBezTo>
                      <a:pt x="948" y="832"/>
                      <a:pt x="948" y="832"/>
                      <a:pt x="948" y="832"/>
                    </a:cubicBezTo>
                    <a:cubicBezTo>
                      <a:pt x="948" y="832"/>
                      <a:pt x="948" y="831"/>
                      <a:pt x="949" y="830"/>
                    </a:cubicBezTo>
                    <a:cubicBezTo>
                      <a:pt x="949" y="829"/>
                      <a:pt x="949" y="828"/>
                      <a:pt x="950" y="826"/>
                    </a:cubicBezTo>
                    <a:cubicBezTo>
                      <a:pt x="950" y="825"/>
                      <a:pt x="951" y="824"/>
                      <a:pt x="951" y="823"/>
                    </a:cubicBezTo>
                    <a:cubicBezTo>
                      <a:pt x="951" y="822"/>
                      <a:pt x="953" y="819"/>
                      <a:pt x="953" y="819"/>
                    </a:cubicBezTo>
                    <a:cubicBezTo>
                      <a:pt x="960" y="812"/>
                      <a:pt x="960" y="812"/>
                      <a:pt x="960" y="812"/>
                    </a:cubicBezTo>
                    <a:cubicBezTo>
                      <a:pt x="967" y="807"/>
                      <a:pt x="967" y="807"/>
                      <a:pt x="967" y="807"/>
                    </a:cubicBezTo>
                    <a:cubicBezTo>
                      <a:pt x="972" y="807"/>
                      <a:pt x="972" y="807"/>
                      <a:pt x="972" y="807"/>
                    </a:cubicBezTo>
                    <a:cubicBezTo>
                      <a:pt x="974" y="808"/>
                      <a:pt x="974" y="808"/>
                      <a:pt x="974" y="808"/>
                    </a:cubicBezTo>
                    <a:cubicBezTo>
                      <a:pt x="992" y="808"/>
                      <a:pt x="992" y="808"/>
                      <a:pt x="992" y="808"/>
                    </a:cubicBezTo>
                    <a:cubicBezTo>
                      <a:pt x="994" y="807"/>
                      <a:pt x="994" y="807"/>
                      <a:pt x="994" y="807"/>
                    </a:cubicBezTo>
                    <a:cubicBezTo>
                      <a:pt x="1002" y="813"/>
                      <a:pt x="1002" y="813"/>
                      <a:pt x="1002" y="813"/>
                    </a:cubicBezTo>
                    <a:cubicBezTo>
                      <a:pt x="1006" y="819"/>
                      <a:pt x="1006" y="819"/>
                      <a:pt x="1006" y="819"/>
                    </a:cubicBezTo>
                    <a:cubicBezTo>
                      <a:pt x="1014" y="823"/>
                      <a:pt x="1014" y="823"/>
                      <a:pt x="1014" y="823"/>
                    </a:cubicBezTo>
                    <a:cubicBezTo>
                      <a:pt x="1023" y="826"/>
                      <a:pt x="1023" y="826"/>
                      <a:pt x="1023" y="826"/>
                    </a:cubicBezTo>
                    <a:cubicBezTo>
                      <a:pt x="1028" y="825"/>
                      <a:pt x="1028" y="825"/>
                      <a:pt x="1028" y="825"/>
                    </a:cubicBezTo>
                    <a:cubicBezTo>
                      <a:pt x="1033" y="826"/>
                      <a:pt x="1033" y="826"/>
                      <a:pt x="1033" y="826"/>
                    </a:cubicBezTo>
                    <a:cubicBezTo>
                      <a:pt x="1034" y="826"/>
                      <a:pt x="1034" y="826"/>
                      <a:pt x="1034" y="826"/>
                    </a:cubicBezTo>
                    <a:cubicBezTo>
                      <a:pt x="1041" y="828"/>
                      <a:pt x="1041" y="828"/>
                      <a:pt x="1041" y="828"/>
                    </a:cubicBezTo>
                    <a:cubicBezTo>
                      <a:pt x="1065" y="828"/>
                      <a:pt x="1065" y="828"/>
                      <a:pt x="1065" y="828"/>
                    </a:cubicBezTo>
                    <a:cubicBezTo>
                      <a:pt x="1065" y="828"/>
                      <a:pt x="1066" y="828"/>
                      <a:pt x="1066" y="828"/>
                    </a:cubicBezTo>
                    <a:cubicBezTo>
                      <a:pt x="1067" y="828"/>
                      <a:pt x="1068" y="829"/>
                      <a:pt x="1068" y="829"/>
                    </a:cubicBezTo>
                    <a:cubicBezTo>
                      <a:pt x="1073" y="830"/>
                      <a:pt x="1073" y="830"/>
                      <a:pt x="1073" y="830"/>
                    </a:cubicBezTo>
                    <a:cubicBezTo>
                      <a:pt x="1077" y="826"/>
                      <a:pt x="1077" y="826"/>
                      <a:pt x="1077" y="826"/>
                    </a:cubicBezTo>
                    <a:cubicBezTo>
                      <a:pt x="1083" y="819"/>
                      <a:pt x="1083" y="819"/>
                      <a:pt x="1083" y="819"/>
                    </a:cubicBezTo>
                    <a:cubicBezTo>
                      <a:pt x="1085" y="818"/>
                      <a:pt x="1085" y="818"/>
                      <a:pt x="1085" y="818"/>
                    </a:cubicBezTo>
                    <a:cubicBezTo>
                      <a:pt x="1085" y="818"/>
                      <a:pt x="1086" y="818"/>
                      <a:pt x="1087" y="818"/>
                    </a:cubicBezTo>
                    <a:cubicBezTo>
                      <a:pt x="1087" y="818"/>
                      <a:pt x="1087" y="818"/>
                      <a:pt x="1087" y="817"/>
                    </a:cubicBezTo>
                    <a:cubicBezTo>
                      <a:pt x="1087" y="817"/>
                      <a:pt x="1088" y="816"/>
                      <a:pt x="1088" y="816"/>
                    </a:cubicBezTo>
                    <a:cubicBezTo>
                      <a:pt x="1088" y="816"/>
                      <a:pt x="1088" y="816"/>
                      <a:pt x="1088" y="815"/>
                    </a:cubicBezTo>
                    <a:cubicBezTo>
                      <a:pt x="1088" y="815"/>
                      <a:pt x="1089" y="814"/>
                      <a:pt x="1089" y="814"/>
                    </a:cubicBezTo>
                    <a:cubicBezTo>
                      <a:pt x="1089" y="814"/>
                      <a:pt x="1089" y="813"/>
                      <a:pt x="1089" y="813"/>
                    </a:cubicBezTo>
                    <a:cubicBezTo>
                      <a:pt x="1089" y="813"/>
                      <a:pt x="1091" y="813"/>
                      <a:pt x="1092" y="813"/>
                    </a:cubicBezTo>
                    <a:cubicBezTo>
                      <a:pt x="1092" y="813"/>
                      <a:pt x="1093" y="812"/>
                      <a:pt x="1093" y="812"/>
                    </a:cubicBezTo>
                    <a:cubicBezTo>
                      <a:pt x="1093" y="812"/>
                      <a:pt x="1094" y="812"/>
                      <a:pt x="1095" y="812"/>
                    </a:cubicBezTo>
                    <a:cubicBezTo>
                      <a:pt x="1095" y="812"/>
                      <a:pt x="1096" y="811"/>
                      <a:pt x="1096" y="811"/>
                    </a:cubicBezTo>
                    <a:cubicBezTo>
                      <a:pt x="1099" y="810"/>
                      <a:pt x="1099" y="810"/>
                      <a:pt x="1099" y="810"/>
                    </a:cubicBezTo>
                    <a:cubicBezTo>
                      <a:pt x="1102" y="808"/>
                      <a:pt x="1102" y="808"/>
                      <a:pt x="1102" y="808"/>
                    </a:cubicBezTo>
                    <a:cubicBezTo>
                      <a:pt x="1104" y="804"/>
                      <a:pt x="1104" y="804"/>
                      <a:pt x="1104" y="804"/>
                    </a:cubicBezTo>
                    <a:cubicBezTo>
                      <a:pt x="1105" y="803"/>
                      <a:pt x="1105" y="803"/>
                      <a:pt x="1105" y="803"/>
                    </a:cubicBezTo>
                    <a:cubicBezTo>
                      <a:pt x="1106" y="800"/>
                      <a:pt x="1106" y="800"/>
                      <a:pt x="1106" y="800"/>
                    </a:cubicBezTo>
                    <a:cubicBezTo>
                      <a:pt x="1106" y="800"/>
                      <a:pt x="1106" y="800"/>
                      <a:pt x="1106" y="800"/>
                    </a:cubicBezTo>
                    <a:cubicBezTo>
                      <a:pt x="1114" y="792"/>
                      <a:pt x="1114" y="792"/>
                      <a:pt x="1114" y="792"/>
                    </a:cubicBezTo>
                    <a:cubicBezTo>
                      <a:pt x="1116" y="792"/>
                      <a:pt x="1116" y="792"/>
                      <a:pt x="1116" y="792"/>
                    </a:cubicBezTo>
                    <a:cubicBezTo>
                      <a:pt x="1116" y="792"/>
                      <a:pt x="1116" y="791"/>
                      <a:pt x="1117" y="789"/>
                    </a:cubicBezTo>
                    <a:cubicBezTo>
                      <a:pt x="1118" y="786"/>
                      <a:pt x="1119" y="786"/>
                      <a:pt x="1119" y="786"/>
                    </a:cubicBezTo>
                    <a:cubicBezTo>
                      <a:pt x="1122" y="782"/>
                      <a:pt x="1122" y="782"/>
                      <a:pt x="1122" y="782"/>
                    </a:cubicBezTo>
                    <a:cubicBezTo>
                      <a:pt x="1125" y="775"/>
                      <a:pt x="1125" y="775"/>
                      <a:pt x="1125" y="775"/>
                    </a:cubicBezTo>
                    <a:cubicBezTo>
                      <a:pt x="1126" y="772"/>
                      <a:pt x="1126" y="772"/>
                      <a:pt x="1126" y="772"/>
                    </a:cubicBezTo>
                    <a:cubicBezTo>
                      <a:pt x="1126" y="766"/>
                      <a:pt x="1126" y="766"/>
                      <a:pt x="1126" y="766"/>
                    </a:cubicBezTo>
                    <a:cubicBezTo>
                      <a:pt x="1129" y="764"/>
                      <a:pt x="1129" y="764"/>
                      <a:pt x="1129" y="764"/>
                    </a:cubicBezTo>
                    <a:cubicBezTo>
                      <a:pt x="1132" y="763"/>
                      <a:pt x="1132" y="763"/>
                      <a:pt x="1132" y="763"/>
                    </a:cubicBezTo>
                    <a:cubicBezTo>
                      <a:pt x="1137" y="760"/>
                      <a:pt x="1137" y="760"/>
                      <a:pt x="1137" y="760"/>
                    </a:cubicBezTo>
                    <a:cubicBezTo>
                      <a:pt x="1150" y="764"/>
                      <a:pt x="1150" y="764"/>
                      <a:pt x="1150" y="764"/>
                    </a:cubicBezTo>
                    <a:cubicBezTo>
                      <a:pt x="1153" y="764"/>
                      <a:pt x="1153" y="764"/>
                      <a:pt x="1153" y="764"/>
                    </a:cubicBezTo>
                    <a:cubicBezTo>
                      <a:pt x="1155" y="764"/>
                      <a:pt x="1155" y="764"/>
                      <a:pt x="1155" y="764"/>
                    </a:cubicBezTo>
                    <a:cubicBezTo>
                      <a:pt x="1156" y="763"/>
                      <a:pt x="1156" y="763"/>
                      <a:pt x="1156" y="763"/>
                    </a:cubicBezTo>
                    <a:cubicBezTo>
                      <a:pt x="1164" y="761"/>
                      <a:pt x="1164" y="761"/>
                      <a:pt x="1164" y="761"/>
                    </a:cubicBezTo>
                    <a:cubicBezTo>
                      <a:pt x="1177" y="760"/>
                      <a:pt x="1177" y="760"/>
                      <a:pt x="1177" y="760"/>
                    </a:cubicBezTo>
                    <a:cubicBezTo>
                      <a:pt x="1189" y="755"/>
                      <a:pt x="1189" y="755"/>
                      <a:pt x="1189" y="755"/>
                    </a:cubicBezTo>
                    <a:cubicBezTo>
                      <a:pt x="1197" y="751"/>
                      <a:pt x="1197" y="751"/>
                      <a:pt x="1197" y="751"/>
                    </a:cubicBezTo>
                    <a:cubicBezTo>
                      <a:pt x="1207" y="739"/>
                      <a:pt x="1207" y="739"/>
                      <a:pt x="1207" y="739"/>
                    </a:cubicBezTo>
                    <a:cubicBezTo>
                      <a:pt x="1210" y="734"/>
                      <a:pt x="1210" y="734"/>
                      <a:pt x="1210" y="734"/>
                    </a:cubicBezTo>
                    <a:cubicBezTo>
                      <a:pt x="1214" y="732"/>
                      <a:pt x="1214" y="732"/>
                      <a:pt x="1214" y="732"/>
                    </a:cubicBezTo>
                    <a:cubicBezTo>
                      <a:pt x="1216" y="731"/>
                      <a:pt x="1216" y="731"/>
                      <a:pt x="1216" y="731"/>
                    </a:cubicBezTo>
                    <a:cubicBezTo>
                      <a:pt x="1216" y="731"/>
                      <a:pt x="1216" y="729"/>
                      <a:pt x="1216" y="729"/>
                    </a:cubicBezTo>
                    <a:cubicBezTo>
                      <a:pt x="1216" y="729"/>
                      <a:pt x="1217" y="729"/>
                      <a:pt x="1218" y="728"/>
                    </a:cubicBezTo>
                    <a:cubicBezTo>
                      <a:pt x="1218" y="728"/>
                      <a:pt x="1219" y="728"/>
                      <a:pt x="1220" y="728"/>
                    </a:cubicBezTo>
                    <a:cubicBezTo>
                      <a:pt x="1220" y="728"/>
                      <a:pt x="1220" y="729"/>
                      <a:pt x="1221" y="729"/>
                    </a:cubicBezTo>
                    <a:cubicBezTo>
                      <a:pt x="1221" y="729"/>
                      <a:pt x="1222" y="729"/>
                      <a:pt x="1222" y="729"/>
                    </a:cubicBezTo>
                    <a:cubicBezTo>
                      <a:pt x="1223" y="728"/>
                      <a:pt x="1223" y="728"/>
                      <a:pt x="1223" y="728"/>
                    </a:cubicBezTo>
                    <a:cubicBezTo>
                      <a:pt x="1225" y="727"/>
                      <a:pt x="1225" y="727"/>
                      <a:pt x="1225" y="727"/>
                    </a:cubicBezTo>
                    <a:cubicBezTo>
                      <a:pt x="1227" y="724"/>
                      <a:pt x="1227" y="724"/>
                      <a:pt x="1227" y="724"/>
                    </a:cubicBezTo>
                    <a:cubicBezTo>
                      <a:pt x="1227" y="722"/>
                      <a:pt x="1227" y="722"/>
                      <a:pt x="1227" y="722"/>
                    </a:cubicBezTo>
                    <a:cubicBezTo>
                      <a:pt x="1229" y="719"/>
                      <a:pt x="1229" y="719"/>
                      <a:pt x="1229" y="719"/>
                    </a:cubicBezTo>
                    <a:cubicBezTo>
                      <a:pt x="1231" y="718"/>
                      <a:pt x="1231" y="718"/>
                      <a:pt x="1231" y="718"/>
                    </a:cubicBezTo>
                    <a:cubicBezTo>
                      <a:pt x="1229" y="714"/>
                      <a:pt x="1229" y="714"/>
                      <a:pt x="1229" y="714"/>
                    </a:cubicBezTo>
                    <a:cubicBezTo>
                      <a:pt x="1230" y="713"/>
                      <a:pt x="1230" y="713"/>
                      <a:pt x="1230" y="713"/>
                    </a:cubicBezTo>
                    <a:cubicBezTo>
                      <a:pt x="1228" y="711"/>
                      <a:pt x="1228" y="711"/>
                      <a:pt x="1228" y="711"/>
                    </a:cubicBezTo>
                    <a:cubicBezTo>
                      <a:pt x="1227" y="710"/>
                      <a:pt x="1227" y="710"/>
                      <a:pt x="1227" y="710"/>
                    </a:cubicBezTo>
                    <a:cubicBezTo>
                      <a:pt x="1227" y="709"/>
                      <a:pt x="1227" y="709"/>
                      <a:pt x="1227" y="709"/>
                    </a:cubicBezTo>
                    <a:cubicBezTo>
                      <a:pt x="1227" y="707"/>
                      <a:pt x="1227" y="707"/>
                      <a:pt x="1227" y="707"/>
                    </a:cubicBezTo>
                    <a:cubicBezTo>
                      <a:pt x="1227" y="702"/>
                      <a:pt x="1227" y="702"/>
                      <a:pt x="1227" y="702"/>
                    </a:cubicBezTo>
                    <a:cubicBezTo>
                      <a:pt x="1234" y="686"/>
                      <a:pt x="1234" y="686"/>
                      <a:pt x="1234" y="686"/>
                    </a:cubicBezTo>
                    <a:cubicBezTo>
                      <a:pt x="1236" y="686"/>
                      <a:pt x="1236" y="686"/>
                      <a:pt x="1236" y="686"/>
                    </a:cubicBezTo>
                    <a:cubicBezTo>
                      <a:pt x="1239" y="679"/>
                      <a:pt x="1239" y="679"/>
                      <a:pt x="1239" y="679"/>
                    </a:cubicBezTo>
                    <a:cubicBezTo>
                      <a:pt x="1241" y="677"/>
                      <a:pt x="1241" y="677"/>
                      <a:pt x="1241" y="677"/>
                    </a:cubicBezTo>
                    <a:cubicBezTo>
                      <a:pt x="1241" y="677"/>
                      <a:pt x="1242" y="674"/>
                      <a:pt x="1243" y="674"/>
                    </a:cubicBezTo>
                    <a:cubicBezTo>
                      <a:pt x="1243" y="674"/>
                      <a:pt x="1243" y="673"/>
                      <a:pt x="1243" y="672"/>
                    </a:cubicBezTo>
                    <a:cubicBezTo>
                      <a:pt x="1243" y="672"/>
                      <a:pt x="1243" y="671"/>
                      <a:pt x="1244" y="670"/>
                    </a:cubicBezTo>
                    <a:cubicBezTo>
                      <a:pt x="1244" y="670"/>
                      <a:pt x="1246" y="668"/>
                      <a:pt x="1247" y="668"/>
                    </a:cubicBezTo>
                    <a:cubicBezTo>
                      <a:pt x="1247" y="668"/>
                      <a:pt x="1248" y="668"/>
                      <a:pt x="1248" y="667"/>
                    </a:cubicBezTo>
                    <a:cubicBezTo>
                      <a:pt x="1249" y="667"/>
                      <a:pt x="1251" y="667"/>
                      <a:pt x="1251" y="667"/>
                    </a:cubicBezTo>
                    <a:cubicBezTo>
                      <a:pt x="1252" y="667"/>
                      <a:pt x="1253" y="666"/>
                      <a:pt x="1253" y="666"/>
                    </a:cubicBezTo>
                    <a:cubicBezTo>
                      <a:pt x="1254" y="666"/>
                      <a:pt x="1254" y="665"/>
                      <a:pt x="1254" y="665"/>
                    </a:cubicBezTo>
                    <a:cubicBezTo>
                      <a:pt x="1254" y="664"/>
                      <a:pt x="1255" y="664"/>
                      <a:pt x="1256" y="664"/>
                    </a:cubicBezTo>
                    <a:cubicBezTo>
                      <a:pt x="1256" y="664"/>
                      <a:pt x="1256" y="663"/>
                      <a:pt x="1257" y="663"/>
                    </a:cubicBezTo>
                    <a:cubicBezTo>
                      <a:pt x="1257" y="663"/>
                      <a:pt x="1257" y="661"/>
                      <a:pt x="1257" y="661"/>
                    </a:cubicBezTo>
                    <a:cubicBezTo>
                      <a:pt x="1257" y="661"/>
                      <a:pt x="1259" y="661"/>
                      <a:pt x="1259" y="661"/>
                    </a:cubicBezTo>
                    <a:cubicBezTo>
                      <a:pt x="1260" y="661"/>
                      <a:pt x="1260" y="661"/>
                      <a:pt x="1261" y="661"/>
                    </a:cubicBezTo>
                    <a:cubicBezTo>
                      <a:pt x="1261" y="661"/>
                      <a:pt x="1263" y="661"/>
                      <a:pt x="1263" y="661"/>
                    </a:cubicBezTo>
                    <a:cubicBezTo>
                      <a:pt x="1265" y="661"/>
                      <a:pt x="1267" y="661"/>
                      <a:pt x="1269" y="661"/>
                    </a:cubicBezTo>
                    <a:cubicBezTo>
                      <a:pt x="1274" y="661"/>
                      <a:pt x="1274" y="661"/>
                      <a:pt x="1274" y="661"/>
                    </a:cubicBezTo>
                    <a:cubicBezTo>
                      <a:pt x="1283" y="659"/>
                      <a:pt x="1283" y="659"/>
                      <a:pt x="1283" y="659"/>
                    </a:cubicBezTo>
                    <a:cubicBezTo>
                      <a:pt x="1291" y="658"/>
                      <a:pt x="1291" y="658"/>
                      <a:pt x="1291" y="658"/>
                    </a:cubicBezTo>
                    <a:cubicBezTo>
                      <a:pt x="1291" y="655"/>
                      <a:pt x="1291" y="655"/>
                      <a:pt x="1291" y="655"/>
                    </a:cubicBezTo>
                    <a:cubicBezTo>
                      <a:pt x="1290" y="653"/>
                      <a:pt x="1290" y="653"/>
                      <a:pt x="1290" y="653"/>
                    </a:cubicBezTo>
                    <a:cubicBezTo>
                      <a:pt x="1291" y="648"/>
                      <a:pt x="1291" y="648"/>
                      <a:pt x="1291" y="648"/>
                    </a:cubicBezTo>
                    <a:cubicBezTo>
                      <a:pt x="1292" y="645"/>
                      <a:pt x="1292" y="645"/>
                      <a:pt x="1292" y="645"/>
                    </a:cubicBezTo>
                    <a:cubicBezTo>
                      <a:pt x="1293" y="643"/>
                      <a:pt x="1293" y="643"/>
                      <a:pt x="1293" y="643"/>
                    </a:cubicBezTo>
                    <a:cubicBezTo>
                      <a:pt x="1292" y="641"/>
                      <a:pt x="1290" y="640"/>
                      <a:pt x="1290" y="639"/>
                    </a:cubicBezTo>
                    <a:cubicBezTo>
                      <a:pt x="1290" y="637"/>
                      <a:pt x="1292" y="636"/>
                      <a:pt x="1295" y="636"/>
                    </a:cubicBezTo>
                    <a:cubicBezTo>
                      <a:pt x="1295" y="636"/>
                      <a:pt x="1296" y="636"/>
                      <a:pt x="1296" y="636"/>
                    </a:cubicBezTo>
                    <a:cubicBezTo>
                      <a:pt x="1296" y="636"/>
                      <a:pt x="1296" y="636"/>
                      <a:pt x="1297" y="636"/>
                    </a:cubicBezTo>
                    <a:cubicBezTo>
                      <a:pt x="1297" y="636"/>
                      <a:pt x="1299" y="635"/>
                      <a:pt x="1299" y="635"/>
                    </a:cubicBezTo>
                    <a:cubicBezTo>
                      <a:pt x="1300" y="636"/>
                      <a:pt x="1300" y="636"/>
                      <a:pt x="1300" y="636"/>
                    </a:cubicBezTo>
                    <a:cubicBezTo>
                      <a:pt x="1301" y="634"/>
                      <a:pt x="1301" y="634"/>
                      <a:pt x="1301" y="634"/>
                    </a:cubicBezTo>
                    <a:cubicBezTo>
                      <a:pt x="1301" y="634"/>
                      <a:pt x="1302" y="635"/>
                      <a:pt x="1303" y="635"/>
                    </a:cubicBezTo>
                    <a:cubicBezTo>
                      <a:pt x="1304" y="635"/>
                      <a:pt x="1304" y="636"/>
                      <a:pt x="1304" y="636"/>
                    </a:cubicBezTo>
                    <a:cubicBezTo>
                      <a:pt x="1304" y="637"/>
                      <a:pt x="1304" y="638"/>
                      <a:pt x="1305" y="638"/>
                    </a:cubicBezTo>
                    <a:cubicBezTo>
                      <a:pt x="1305" y="639"/>
                      <a:pt x="1306" y="640"/>
                      <a:pt x="1307" y="640"/>
                    </a:cubicBezTo>
                    <a:cubicBezTo>
                      <a:pt x="1307" y="640"/>
                      <a:pt x="1309" y="641"/>
                      <a:pt x="1309" y="641"/>
                    </a:cubicBezTo>
                    <a:cubicBezTo>
                      <a:pt x="1310" y="641"/>
                      <a:pt x="1311" y="641"/>
                      <a:pt x="1312" y="640"/>
                    </a:cubicBezTo>
                    <a:cubicBezTo>
                      <a:pt x="1312" y="640"/>
                      <a:pt x="1313" y="639"/>
                      <a:pt x="1313" y="639"/>
                    </a:cubicBezTo>
                    <a:cubicBezTo>
                      <a:pt x="1313" y="639"/>
                      <a:pt x="1315" y="639"/>
                      <a:pt x="1315" y="639"/>
                    </a:cubicBezTo>
                    <a:cubicBezTo>
                      <a:pt x="1316" y="639"/>
                      <a:pt x="1317" y="639"/>
                      <a:pt x="1318" y="638"/>
                    </a:cubicBezTo>
                    <a:cubicBezTo>
                      <a:pt x="1318" y="638"/>
                      <a:pt x="1319" y="637"/>
                      <a:pt x="1319" y="637"/>
                    </a:cubicBezTo>
                    <a:cubicBezTo>
                      <a:pt x="1319" y="637"/>
                      <a:pt x="1319" y="637"/>
                      <a:pt x="1318" y="636"/>
                    </a:cubicBezTo>
                    <a:cubicBezTo>
                      <a:pt x="1318" y="636"/>
                      <a:pt x="1318" y="636"/>
                      <a:pt x="1318" y="635"/>
                    </a:cubicBezTo>
                    <a:cubicBezTo>
                      <a:pt x="1318" y="634"/>
                      <a:pt x="1319" y="634"/>
                      <a:pt x="1320" y="634"/>
                    </a:cubicBezTo>
                    <a:cubicBezTo>
                      <a:pt x="1320" y="634"/>
                      <a:pt x="1320" y="633"/>
                      <a:pt x="1320" y="632"/>
                    </a:cubicBezTo>
                    <a:cubicBezTo>
                      <a:pt x="1321" y="631"/>
                      <a:pt x="1321" y="631"/>
                      <a:pt x="1322" y="630"/>
                    </a:cubicBezTo>
                    <a:cubicBezTo>
                      <a:pt x="1322" y="630"/>
                      <a:pt x="1323" y="630"/>
                      <a:pt x="1324" y="630"/>
                    </a:cubicBezTo>
                    <a:cubicBezTo>
                      <a:pt x="1324" y="630"/>
                      <a:pt x="1325" y="630"/>
                      <a:pt x="1325" y="630"/>
                    </a:cubicBezTo>
                    <a:cubicBezTo>
                      <a:pt x="1325" y="629"/>
                      <a:pt x="1325" y="629"/>
                      <a:pt x="1325" y="628"/>
                    </a:cubicBezTo>
                    <a:cubicBezTo>
                      <a:pt x="1325" y="628"/>
                      <a:pt x="1326" y="628"/>
                      <a:pt x="1326" y="628"/>
                    </a:cubicBezTo>
                    <a:cubicBezTo>
                      <a:pt x="1326" y="628"/>
                      <a:pt x="1328" y="628"/>
                      <a:pt x="1329" y="628"/>
                    </a:cubicBezTo>
                    <a:cubicBezTo>
                      <a:pt x="1330" y="628"/>
                      <a:pt x="1329" y="627"/>
                      <a:pt x="1330" y="627"/>
                    </a:cubicBezTo>
                    <a:cubicBezTo>
                      <a:pt x="1331" y="626"/>
                      <a:pt x="1332" y="624"/>
                      <a:pt x="1333" y="623"/>
                    </a:cubicBezTo>
                    <a:cubicBezTo>
                      <a:pt x="1333" y="623"/>
                      <a:pt x="1334" y="622"/>
                      <a:pt x="1335" y="622"/>
                    </a:cubicBezTo>
                    <a:cubicBezTo>
                      <a:pt x="1336" y="622"/>
                      <a:pt x="1337" y="622"/>
                      <a:pt x="1338" y="621"/>
                    </a:cubicBezTo>
                    <a:cubicBezTo>
                      <a:pt x="1338" y="621"/>
                      <a:pt x="1339" y="620"/>
                      <a:pt x="1339" y="620"/>
                    </a:cubicBezTo>
                    <a:cubicBezTo>
                      <a:pt x="1339" y="619"/>
                      <a:pt x="1340" y="619"/>
                      <a:pt x="1340" y="619"/>
                    </a:cubicBezTo>
                    <a:cubicBezTo>
                      <a:pt x="1340" y="619"/>
                      <a:pt x="1341" y="618"/>
                      <a:pt x="1342" y="618"/>
                    </a:cubicBezTo>
                    <a:cubicBezTo>
                      <a:pt x="1342" y="617"/>
                      <a:pt x="1343" y="616"/>
                      <a:pt x="1343" y="616"/>
                    </a:cubicBezTo>
                    <a:cubicBezTo>
                      <a:pt x="1349" y="616"/>
                      <a:pt x="1349" y="616"/>
                      <a:pt x="1349" y="616"/>
                    </a:cubicBezTo>
                    <a:cubicBezTo>
                      <a:pt x="1352" y="618"/>
                      <a:pt x="1352" y="618"/>
                      <a:pt x="1352" y="618"/>
                    </a:cubicBezTo>
                    <a:cubicBezTo>
                      <a:pt x="1356" y="618"/>
                      <a:pt x="1356" y="618"/>
                      <a:pt x="1356" y="618"/>
                    </a:cubicBezTo>
                    <a:cubicBezTo>
                      <a:pt x="1356" y="618"/>
                      <a:pt x="1361" y="618"/>
                      <a:pt x="1361" y="618"/>
                    </a:cubicBezTo>
                    <a:cubicBezTo>
                      <a:pt x="1361" y="618"/>
                      <a:pt x="1362" y="616"/>
                      <a:pt x="1363" y="615"/>
                    </a:cubicBezTo>
                    <a:cubicBezTo>
                      <a:pt x="1364" y="614"/>
                      <a:pt x="1364" y="614"/>
                      <a:pt x="1365" y="615"/>
                    </a:cubicBezTo>
                    <a:cubicBezTo>
                      <a:pt x="1365" y="615"/>
                      <a:pt x="1366" y="616"/>
                      <a:pt x="1366" y="616"/>
                    </a:cubicBezTo>
                    <a:cubicBezTo>
                      <a:pt x="1366" y="616"/>
                      <a:pt x="1368" y="616"/>
                      <a:pt x="1369" y="616"/>
                    </a:cubicBezTo>
                    <a:cubicBezTo>
                      <a:pt x="1369" y="616"/>
                      <a:pt x="1372" y="616"/>
                      <a:pt x="1373" y="616"/>
                    </a:cubicBezTo>
                    <a:cubicBezTo>
                      <a:pt x="1373" y="616"/>
                      <a:pt x="1373" y="616"/>
                      <a:pt x="1374" y="616"/>
                    </a:cubicBezTo>
                    <a:cubicBezTo>
                      <a:pt x="1374" y="615"/>
                      <a:pt x="1374" y="615"/>
                      <a:pt x="1373" y="615"/>
                    </a:cubicBezTo>
                    <a:cubicBezTo>
                      <a:pt x="1373" y="614"/>
                      <a:pt x="1373" y="614"/>
                      <a:pt x="1373" y="614"/>
                    </a:cubicBezTo>
                    <a:cubicBezTo>
                      <a:pt x="1373" y="613"/>
                      <a:pt x="1373" y="612"/>
                      <a:pt x="1374" y="611"/>
                    </a:cubicBezTo>
                    <a:cubicBezTo>
                      <a:pt x="1374" y="611"/>
                      <a:pt x="1375" y="608"/>
                      <a:pt x="1375" y="608"/>
                    </a:cubicBezTo>
                    <a:cubicBezTo>
                      <a:pt x="1377" y="608"/>
                      <a:pt x="1377" y="608"/>
                      <a:pt x="1377" y="608"/>
                    </a:cubicBezTo>
                    <a:cubicBezTo>
                      <a:pt x="1377" y="608"/>
                      <a:pt x="1377" y="608"/>
                      <a:pt x="1378" y="607"/>
                    </a:cubicBezTo>
                    <a:cubicBezTo>
                      <a:pt x="1379" y="607"/>
                      <a:pt x="1379" y="607"/>
                      <a:pt x="1379" y="607"/>
                    </a:cubicBezTo>
                    <a:cubicBezTo>
                      <a:pt x="1379" y="607"/>
                      <a:pt x="1380" y="607"/>
                      <a:pt x="1380" y="607"/>
                    </a:cubicBezTo>
                    <a:cubicBezTo>
                      <a:pt x="1380" y="608"/>
                      <a:pt x="1380" y="609"/>
                      <a:pt x="1380" y="610"/>
                    </a:cubicBezTo>
                    <a:cubicBezTo>
                      <a:pt x="1380" y="610"/>
                      <a:pt x="1380" y="611"/>
                      <a:pt x="1380" y="611"/>
                    </a:cubicBezTo>
                    <a:cubicBezTo>
                      <a:pt x="1380" y="611"/>
                      <a:pt x="1381" y="611"/>
                      <a:pt x="1381" y="611"/>
                    </a:cubicBezTo>
                    <a:cubicBezTo>
                      <a:pt x="1381" y="611"/>
                      <a:pt x="1381" y="611"/>
                      <a:pt x="1382" y="611"/>
                    </a:cubicBezTo>
                    <a:cubicBezTo>
                      <a:pt x="1382" y="611"/>
                      <a:pt x="1383" y="611"/>
                      <a:pt x="1383" y="611"/>
                    </a:cubicBezTo>
                    <a:cubicBezTo>
                      <a:pt x="1383" y="611"/>
                      <a:pt x="1383" y="611"/>
                      <a:pt x="1383" y="610"/>
                    </a:cubicBezTo>
                    <a:cubicBezTo>
                      <a:pt x="1384" y="610"/>
                      <a:pt x="1384" y="610"/>
                      <a:pt x="1385" y="609"/>
                    </a:cubicBezTo>
                    <a:cubicBezTo>
                      <a:pt x="1385" y="609"/>
                      <a:pt x="1386" y="609"/>
                      <a:pt x="1386" y="609"/>
                    </a:cubicBezTo>
                    <a:cubicBezTo>
                      <a:pt x="1386" y="609"/>
                      <a:pt x="1387" y="610"/>
                      <a:pt x="1387" y="610"/>
                    </a:cubicBezTo>
                    <a:cubicBezTo>
                      <a:pt x="1388" y="611"/>
                      <a:pt x="1390" y="613"/>
                      <a:pt x="1390" y="614"/>
                    </a:cubicBezTo>
                    <a:cubicBezTo>
                      <a:pt x="1391" y="615"/>
                      <a:pt x="1393" y="616"/>
                      <a:pt x="1393" y="616"/>
                    </a:cubicBezTo>
                    <a:cubicBezTo>
                      <a:pt x="1393" y="617"/>
                      <a:pt x="1393" y="617"/>
                      <a:pt x="1393" y="617"/>
                    </a:cubicBezTo>
                    <a:cubicBezTo>
                      <a:pt x="1393" y="617"/>
                      <a:pt x="1394" y="617"/>
                      <a:pt x="1394" y="617"/>
                    </a:cubicBezTo>
                    <a:cubicBezTo>
                      <a:pt x="1394" y="617"/>
                      <a:pt x="1394" y="617"/>
                      <a:pt x="1395" y="616"/>
                    </a:cubicBezTo>
                    <a:cubicBezTo>
                      <a:pt x="1395" y="616"/>
                      <a:pt x="1395" y="616"/>
                      <a:pt x="1395" y="616"/>
                    </a:cubicBezTo>
                    <a:cubicBezTo>
                      <a:pt x="1395" y="616"/>
                      <a:pt x="1396" y="615"/>
                      <a:pt x="1396" y="615"/>
                    </a:cubicBezTo>
                    <a:cubicBezTo>
                      <a:pt x="1396" y="615"/>
                      <a:pt x="1396" y="615"/>
                      <a:pt x="1397" y="615"/>
                    </a:cubicBezTo>
                    <a:cubicBezTo>
                      <a:pt x="1398" y="615"/>
                      <a:pt x="1399" y="616"/>
                      <a:pt x="1399" y="616"/>
                    </a:cubicBezTo>
                    <a:cubicBezTo>
                      <a:pt x="1400" y="616"/>
                      <a:pt x="1401" y="615"/>
                      <a:pt x="1401" y="615"/>
                    </a:cubicBezTo>
                    <a:cubicBezTo>
                      <a:pt x="1401" y="615"/>
                      <a:pt x="1403" y="615"/>
                      <a:pt x="1403" y="615"/>
                    </a:cubicBezTo>
                    <a:cubicBezTo>
                      <a:pt x="1403" y="616"/>
                      <a:pt x="1403" y="616"/>
                      <a:pt x="1403" y="616"/>
                    </a:cubicBezTo>
                    <a:cubicBezTo>
                      <a:pt x="1403" y="616"/>
                      <a:pt x="1404" y="616"/>
                      <a:pt x="1404" y="616"/>
                    </a:cubicBezTo>
                    <a:cubicBezTo>
                      <a:pt x="1405" y="616"/>
                      <a:pt x="1407" y="618"/>
                      <a:pt x="1407" y="618"/>
                    </a:cubicBezTo>
                    <a:cubicBezTo>
                      <a:pt x="1407" y="618"/>
                      <a:pt x="1407" y="618"/>
                      <a:pt x="1407" y="618"/>
                    </a:cubicBezTo>
                    <a:cubicBezTo>
                      <a:pt x="1409" y="616"/>
                      <a:pt x="1409" y="616"/>
                      <a:pt x="1409" y="616"/>
                    </a:cubicBezTo>
                    <a:cubicBezTo>
                      <a:pt x="1410" y="618"/>
                      <a:pt x="1410" y="618"/>
                      <a:pt x="1410" y="618"/>
                    </a:cubicBezTo>
                    <a:cubicBezTo>
                      <a:pt x="1413" y="614"/>
                      <a:pt x="1413" y="614"/>
                      <a:pt x="1413" y="614"/>
                    </a:cubicBezTo>
                    <a:cubicBezTo>
                      <a:pt x="1413" y="614"/>
                      <a:pt x="1417" y="614"/>
                      <a:pt x="1417" y="614"/>
                    </a:cubicBezTo>
                    <a:cubicBezTo>
                      <a:pt x="1417" y="614"/>
                      <a:pt x="1418" y="614"/>
                      <a:pt x="1418" y="614"/>
                    </a:cubicBezTo>
                    <a:cubicBezTo>
                      <a:pt x="1418" y="614"/>
                      <a:pt x="1418" y="613"/>
                      <a:pt x="1420" y="613"/>
                    </a:cubicBezTo>
                    <a:cubicBezTo>
                      <a:pt x="1421" y="613"/>
                      <a:pt x="1421" y="613"/>
                      <a:pt x="1422" y="614"/>
                    </a:cubicBezTo>
                    <a:cubicBezTo>
                      <a:pt x="1423" y="614"/>
                      <a:pt x="1424" y="614"/>
                      <a:pt x="1425" y="613"/>
                    </a:cubicBezTo>
                    <a:cubicBezTo>
                      <a:pt x="1426" y="613"/>
                      <a:pt x="1427" y="613"/>
                      <a:pt x="1427" y="613"/>
                    </a:cubicBezTo>
                    <a:cubicBezTo>
                      <a:pt x="1428" y="613"/>
                      <a:pt x="1429" y="613"/>
                      <a:pt x="1429" y="614"/>
                    </a:cubicBezTo>
                    <a:cubicBezTo>
                      <a:pt x="1430" y="615"/>
                      <a:pt x="1429" y="616"/>
                      <a:pt x="1429" y="616"/>
                    </a:cubicBezTo>
                    <a:cubicBezTo>
                      <a:pt x="1429" y="616"/>
                      <a:pt x="1430" y="616"/>
                      <a:pt x="1430" y="616"/>
                    </a:cubicBezTo>
                    <a:cubicBezTo>
                      <a:pt x="1430" y="615"/>
                      <a:pt x="1431" y="615"/>
                      <a:pt x="1431" y="615"/>
                    </a:cubicBezTo>
                    <a:cubicBezTo>
                      <a:pt x="1432" y="614"/>
                      <a:pt x="1432" y="614"/>
                      <a:pt x="1432" y="613"/>
                    </a:cubicBezTo>
                    <a:cubicBezTo>
                      <a:pt x="1432" y="613"/>
                      <a:pt x="1433" y="613"/>
                      <a:pt x="1433" y="613"/>
                    </a:cubicBezTo>
                    <a:cubicBezTo>
                      <a:pt x="1433" y="612"/>
                      <a:pt x="1434" y="612"/>
                      <a:pt x="1435" y="612"/>
                    </a:cubicBezTo>
                    <a:cubicBezTo>
                      <a:pt x="1435" y="611"/>
                      <a:pt x="1436" y="611"/>
                      <a:pt x="1436" y="610"/>
                    </a:cubicBezTo>
                    <a:cubicBezTo>
                      <a:pt x="1436" y="609"/>
                      <a:pt x="1436" y="608"/>
                      <a:pt x="1436" y="608"/>
                    </a:cubicBezTo>
                    <a:cubicBezTo>
                      <a:pt x="1437" y="607"/>
                      <a:pt x="1436" y="606"/>
                      <a:pt x="1436" y="606"/>
                    </a:cubicBezTo>
                    <a:cubicBezTo>
                      <a:pt x="1436" y="606"/>
                      <a:pt x="1438" y="607"/>
                      <a:pt x="1439" y="607"/>
                    </a:cubicBezTo>
                    <a:cubicBezTo>
                      <a:pt x="1439" y="607"/>
                      <a:pt x="1441" y="606"/>
                      <a:pt x="1441" y="606"/>
                    </a:cubicBezTo>
                    <a:cubicBezTo>
                      <a:pt x="1442" y="606"/>
                      <a:pt x="1443" y="606"/>
                      <a:pt x="1443" y="606"/>
                    </a:cubicBezTo>
                    <a:cubicBezTo>
                      <a:pt x="1443" y="606"/>
                      <a:pt x="1442" y="605"/>
                      <a:pt x="1442" y="605"/>
                    </a:cubicBezTo>
                    <a:cubicBezTo>
                      <a:pt x="1442" y="604"/>
                      <a:pt x="1442" y="604"/>
                      <a:pt x="1443" y="604"/>
                    </a:cubicBezTo>
                    <a:cubicBezTo>
                      <a:pt x="1443" y="603"/>
                      <a:pt x="1443" y="602"/>
                      <a:pt x="1443" y="602"/>
                    </a:cubicBezTo>
                    <a:cubicBezTo>
                      <a:pt x="1443" y="602"/>
                      <a:pt x="1442" y="601"/>
                      <a:pt x="1442" y="600"/>
                    </a:cubicBezTo>
                    <a:cubicBezTo>
                      <a:pt x="1442" y="600"/>
                      <a:pt x="1441" y="598"/>
                      <a:pt x="1441" y="598"/>
                    </a:cubicBezTo>
                    <a:cubicBezTo>
                      <a:pt x="1441" y="598"/>
                      <a:pt x="1442" y="596"/>
                      <a:pt x="1442" y="595"/>
                    </a:cubicBezTo>
                    <a:cubicBezTo>
                      <a:pt x="1442" y="594"/>
                      <a:pt x="1442" y="593"/>
                      <a:pt x="1441" y="593"/>
                    </a:cubicBezTo>
                    <a:cubicBezTo>
                      <a:pt x="1441" y="592"/>
                      <a:pt x="1441" y="591"/>
                      <a:pt x="1441" y="591"/>
                    </a:cubicBezTo>
                    <a:cubicBezTo>
                      <a:pt x="1441" y="590"/>
                      <a:pt x="1441" y="590"/>
                      <a:pt x="1441" y="590"/>
                    </a:cubicBezTo>
                    <a:cubicBezTo>
                      <a:pt x="1440" y="590"/>
                      <a:pt x="1440" y="590"/>
                      <a:pt x="1440" y="590"/>
                    </a:cubicBezTo>
                    <a:cubicBezTo>
                      <a:pt x="1439" y="586"/>
                      <a:pt x="1439" y="586"/>
                      <a:pt x="1439" y="586"/>
                    </a:cubicBezTo>
                    <a:cubicBezTo>
                      <a:pt x="1439" y="585"/>
                      <a:pt x="1439" y="585"/>
                      <a:pt x="1439" y="585"/>
                    </a:cubicBezTo>
                    <a:cubicBezTo>
                      <a:pt x="1435" y="585"/>
                      <a:pt x="1435" y="585"/>
                      <a:pt x="1435" y="585"/>
                    </a:cubicBezTo>
                    <a:cubicBezTo>
                      <a:pt x="1433" y="580"/>
                      <a:pt x="1432" y="583"/>
                      <a:pt x="1429" y="578"/>
                    </a:cubicBezTo>
                    <a:cubicBezTo>
                      <a:pt x="1428" y="577"/>
                      <a:pt x="1430" y="576"/>
                      <a:pt x="1430" y="576"/>
                    </a:cubicBezTo>
                    <a:cubicBezTo>
                      <a:pt x="1430" y="576"/>
                      <a:pt x="1429" y="575"/>
                      <a:pt x="1429" y="575"/>
                    </a:cubicBezTo>
                    <a:cubicBezTo>
                      <a:pt x="1429" y="574"/>
                      <a:pt x="1430" y="573"/>
                      <a:pt x="1430" y="573"/>
                    </a:cubicBezTo>
                    <a:cubicBezTo>
                      <a:pt x="1426" y="568"/>
                      <a:pt x="1426" y="568"/>
                      <a:pt x="1426" y="568"/>
                    </a:cubicBezTo>
                    <a:cubicBezTo>
                      <a:pt x="1422" y="563"/>
                      <a:pt x="1422" y="563"/>
                      <a:pt x="1422" y="563"/>
                    </a:cubicBezTo>
                    <a:cubicBezTo>
                      <a:pt x="1422" y="563"/>
                      <a:pt x="1422" y="563"/>
                      <a:pt x="1422" y="563"/>
                    </a:cubicBezTo>
                    <a:cubicBezTo>
                      <a:pt x="1422" y="562"/>
                      <a:pt x="1422" y="562"/>
                      <a:pt x="1422" y="562"/>
                    </a:cubicBezTo>
                    <a:cubicBezTo>
                      <a:pt x="1421" y="562"/>
                      <a:pt x="1420" y="562"/>
                      <a:pt x="1420" y="561"/>
                    </a:cubicBezTo>
                    <a:cubicBezTo>
                      <a:pt x="1419" y="560"/>
                      <a:pt x="1417" y="559"/>
                      <a:pt x="1417" y="558"/>
                    </a:cubicBezTo>
                    <a:cubicBezTo>
                      <a:pt x="1416" y="558"/>
                      <a:pt x="1414" y="559"/>
                      <a:pt x="1414" y="559"/>
                    </a:cubicBezTo>
                    <a:cubicBezTo>
                      <a:pt x="1413" y="559"/>
                      <a:pt x="1413" y="559"/>
                      <a:pt x="1413" y="559"/>
                    </a:cubicBezTo>
                    <a:cubicBezTo>
                      <a:pt x="1413" y="559"/>
                      <a:pt x="1412" y="559"/>
                      <a:pt x="1412" y="558"/>
                    </a:cubicBezTo>
                    <a:cubicBezTo>
                      <a:pt x="1412" y="558"/>
                      <a:pt x="1412" y="557"/>
                      <a:pt x="1412" y="557"/>
                    </a:cubicBezTo>
                    <a:cubicBezTo>
                      <a:pt x="1412" y="556"/>
                      <a:pt x="1412" y="556"/>
                      <a:pt x="1412" y="556"/>
                    </a:cubicBezTo>
                    <a:cubicBezTo>
                      <a:pt x="1411" y="556"/>
                      <a:pt x="1411" y="556"/>
                      <a:pt x="1411" y="556"/>
                    </a:cubicBezTo>
                    <a:cubicBezTo>
                      <a:pt x="1411" y="556"/>
                      <a:pt x="1412" y="555"/>
                      <a:pt x="1411" y="555"/>
                    </a:cubicBezTo>
                    <a:cubicBezTo>
                      <a:pt x="1411" y="555"/>
                      <a:pt x="1411" y="555"/>
                      <a:pt x="1411" y="555"/>
                    </a:cubicBezTo>
                    <a:cubicBezTo>
                      <a:pt x="1411" y="554"/>
                      <a:pt x="1411" y="554"/>
                      <a:pt x="1410" y="554"/>
                    </a:cubicBezTo>
                    <a:cubicBezTo>
                      <a:pt x="1410" y="554"/>
                      <a:pt x="1410" y="554"/>
                      <a:pt x="1409" y="554"/>
                    </a:cubicBezTo>
                    <a:cubicBezTo>
                      <a:pt x="1409" y="554"/>
                      <a:pt x="1409" y="553"/>
                      <a:pt x="1409" y="553"/>
                    </a:cubicBezTo>
                    <a:cubicBezTo>
                      <a:pt x="1408" y="553"/>
                      <a:pt x="1408" y="553"/>
                      <a:pt x="1408" y="553"/>
                    </a:cubicBezTo>
                    <a:cubicBezTo>
                      <a:pt x="1408" y="553"/>
                      <a:pt x="1408" y="552"/>
                      <a:pt x="1408" y="552"/>
                    </a:cubicBezTo>
                    <a:cubicBezTo>
                      <a:pt x="1408" y="552"/>
                      <a:pt x="1407" y="552"/>
                      <a:pt x="1407" y="553"/>
                    </a:cubicBezTo>
                    <a:cubicBezTo>
                      <a:pt x="1407" y="553"/>
                      <a:pt x="1407" y="553"/>
                      <a:pt x="1406" y="553"/>
                    </a:cubicBezTo>
                    <a:cubicBezTo>
                      <a:pt x="1406" y="553"/>
                      <a:pt x="1406" y="552"/>
                      <a:pt x="1406" y="552"/>
                    </a:cubicBezTo>
                    <a:cubicBezTo>
                      <a:pt x="1406" y="552"/>
                      <a:pt x="1406" y="552"/>
                      <a:pt x="1406" y="552"/>
                    </a:cubicBezTo>
                    <a:cubicBezTo>
                      <a:pt x="1406" y="552"/>
                      <a:pt x="1406" y="552"/>
                      <a:pt x="1405" y="552"/>
                    </a:cubicBezTo>
                    <a:cubicBezTo>
                      <a:pt x="1405" y="552"/>
                      <a:pt x="1405" y="551"/>
                      <a:pt x="1405" y="551"/>
                    </a:cubicBezTo>
                    <a:cubicBezTo>
                      <a:pt x="1405" y="551"/>
                      <a:pt x="1404" y="551"/>
                      <a:pt x="1404" y="551"/>
                    </a:cubicBezTo>
                    <a:cubicBezTo>
                      <a:pt x="1404" y="551"/>
                      <a:pt x="1404" y="551"/>
                      <a:pt x="1404" y="550"/>
                    </a:cubicBezTo>
                    <a:cubicBezTo>
                      <a:pt x="1404" y="550"/>
                      <a:pt x="1404" y="550"/>
                      <a:pt x="1403" y="550"/>
                    </a:cubicBezTo>
                    <a:cubicBezTo>
                      <a:pt x="1403" y="550"/>
                      <a:pt x="1403" y="549"/>
                      <a:pt x="1403" y="549"/>
                    </a:cubicBezTo>
                    <a:cubicBezTo>
                      <a:pt x="1403" y="549"/>
                      <a:pt x="1402" y="548"/>
                      <a:pt x="1402" y="548"/>
                    </a:cubicBezTo>
                    <a:cubicBezTo>
                      <a:pt x="1402" y="548"/>
                      <a:pt x="1402" y="548"/>
                      <a:pt x="1401" y="548"/>
                    </a:cubicBezTo>
                    <a:cubicBezTo>
                      <a:pt x="1401" y="548"/>
                      <a:pt x="1401" y="548"/>
                      <a:pt x="1400" y="548"/>
                    </a:cubicBezTo>
                    <a:cubicBezTo>
                      <a:pt x="1400" y="548"/>
                      <a:pt x="1400" y="548"/>
                      <a:pt x="1400" y="547"/>
                    </a:cubicBezTo>
                    <a:cubicBezTo>
                      <a:pt x="1400" y="547"/>
                      <a:pt x="1399" y="547"/>
                      <a:pt x="1399" y="547"/>
                    </a:cubicBezTo>
                    <a:cubicBezTo>
                      <a:pt x="1398" y="547"/>
                      <a:pt x="1398" y="546"/>
                      <a:pt x="1398" y="546"/>
                    </a:cubicBezTo>
                    <a:cubicBezTo>
                      <a:pt x="1397" y="545"/>
                      <a:pt x="1397" y="545"/>
                      <a:pt x="1397" y="545"/>
                    </a:cubicBezTo>
                    <a:cubicBezTo>
                      <a:pt x="1397" y="545"/>
                      <a:pt x="1396" y="545"/>
                      <a:pt x="1396" y="544"/>
                    </a:cubicBezTo>
                    <a:cubicBezTo>
                      <a:pt x="1396" y="544"/>
                      <a:pt x="1396" y="545"/>
                      <a:pt x="1396" y="545"/>
                    </a:cubicBezTo>
                    <a:cubicBezTo>
                      <a:pt x="1396" y="545"/>
                      <a:pt x="1395" y="545"/>
                      <a:pt x="1395" y="545"/>
                    </a:cubicBezTo>
                    <a:cubicBezTo>
                      <a:pt x="1395" y="545"/>
                      <a:pt x="1395" y="545"/>
                      <a:pt x="1395" y="545"/>
                    </a:cubicBezTo>
                    <a:cubicBezTo>
                      <a:pt x="1397" y="540"/>
                      <a:pt x="1397" y="540"/>
                      <a:pt x="1397" y="540"/>
                    </a:cubicBezTo>
                    <a:cubicBezTo>
                      <a:pt x="1386" y="538"/>
                      <a:pt x="1386" y="538"/>
                      <a:pt x="1386" y="538"/>
                    </a:cubicBezTo>
                    <a:cubicBezTo>
                      <a:pt x="1383" y="536"/>
                      <a:pt x="1383" y="536"/>
                      <a:pt x="1383" y="536"/>
                    </a:cubicBezTo>
                    <a:cubicBezTo>
                      <a:pt x="1380" y="526"/>
                      <a:pt x="1380" y="526"/>
                      <a:pt x="1380" y="526"/>
                    </a:cubicBezTo>
                    <a:cubicBezTo>
                      <a:pt x="1357" y="520"/>
                      <a:pt x="1357" y="520"/>
                      <a:pt x="1357" y="520"/>
                    </a:cubicBezTo>
                    <a:cubicBezTo>
                      <a:pt x="1342" y="502"/>
                      <a:pt x="1342" y="502"/>
                      <a:pt x="1342" y="502"/>
                    </a:cubicBezTo>
                    <a:cubicBezTo>
                      <a:pt x="1335" y="503"/>
                      <a:pt x="1335" y="503"/>
                      <a:pt x="1335" y="503"/>
                    </a:cubicBezTo>
                    <a:cubicBezTo>
                      <a:pt x="1334" y="503"/>
                      <a:pt x="1334" y="503"/>
                      <a:pt x="1334" y="503"/>
                    </a:cubicBezTo>
                    <a:cubicBezTo>
                      <a:pt x="1334" y="503"/>
                      <a:pt x="1334" y="502"/>
                      <a:pt x="1334" y="502"/>
                    </a:cubicBezTo>
                    <a:cubicBezTo>
                      <a:pt x="1334" y="502"/>
                      <a:pt x="1333" y="502"/>
                      <a:pt x="1333" y="501"/>
                    </a:cubicBezTo>
                    <a:cubicBezTo>
                      <a:pt x="1333" y="501"/>
                      <a:pt x="1332" y="501"/>
                      <a:pt x="1331" y="502"/>
                    </a:cubicBezTo>
                    <a:cubicBezTo>
                      <a:pt x="1331" y="502"/>
                      <a:pt x="1331" y="502"/>
                      <a:pt x="1330" y="502"/>
                    </a:cubicBezTo>
                    <a:cubicBezTo>
                      <a:pt x="1329" y="501"/>
                      <a:pt x="1329" y="502"/>
                      <a:pt x="1328" y="503"/>
                    </a:cubicBezTo>
                    <a:cubicBezTo>
                      <a:pt x="1328" y="503"/>
                      <a:pt x="1327" y="503"/>
                      <a:pt x="1327" y="502"/>
                    </a:cubicBezTo>
                    <a:cubicBezTo>
                      <a:pt x="1326" y="502"/>
                      <a:pt x="1326" y="503"/>
                      <a:pt x="1326" y="503"/>
                    </a:cubicBezTo>
                    <a:cubicBezTo>
                      <a:pt x="1325" y="503"/>
                      <a:pt x="1325" y="503"/>
                      <a:pt x="1324" y="503"/>
                    </a:cubicBezTo>
                    <a:cubicBezTo>
                      <a:pt x="1324" y="503"/>
                      <a:pt x="1324" y="503"/>
                      <a:pt x="1324" y="502"/>
                    </a:cubicBezTo>
                    <a:cubicBezTo>
                      <a:pt x="1323" y="502"/>
                      <a:pt x="1323" y="502"/>
                      <a:pt x="1322" y="502"/>
                    </a:cubicBezTo>
                    <a:cubicBezTo>
                      <a:pt x="1322" y="502"/>
                      <a:pt x="1321" y="501"/>
                      <a:pt x="1321" y="501"/>
                    </a:cubicBezTo>
                    <a:cubicBezTo>
                      <a:pt x="1321" y="500"/>
                      <a:pt x="1319" y="501"/>
                      <a:pt x="1319" y="501"/>
                    </a:cubicBezTo>
                    <a:cubicBezTo>
                      <a:pt x="1318" y="501"/>
                      <a:pt x="1318" y="501"/>
                      <a:pt x="1318" y="501"/>
                    </a:cubicBezTo>
                    <a:cubicBezTo>
                      <a:pt x="1317" y="501"/>
                      <a:pt x="1316" y="502"/>
                      <a:pt x="1316" y="502"/>
                    </a:cubicBezTo>
                    <a:cubicBezTo>
                      <a:pt x="1315" y="502"/>
                      <a:pt x="1315" y="502"/>
                      <a:pt x="1314" y="501"/>
                    </a:cubicBezTo>
                    <a:cubicBezTo>
                      <a:pt x="1314" y="501"/>
                      <a:pt x="1313" y="502"/>
                      <a:pt x="1313" y="502"/>
                    </a:cubicBezTo>
                    <a:cubicBezTo>
                      <a:pt x="1313" y="502"/>
                      <a:pt x="1313" y="503"/>
                      <a:pt x="1312" y="503"/>
                    </a:cubicBezTo>
                    <a:cubicBezTo>
                      <a:pt x="1312" y="503"/>
                      <a:pt x="1311" y="504"/>
                      <a:pt x="1311" y="504"/>
                    </a:cubicBezTo>
                    <a:cubicBezTo>
                      <a:pt x="1310" y="504"/>
                      <a:pt x="1310" y="504"/>
                      <a:pt x="1310" y="504"/>
                    </a:cubicBezTo>
                    <a:cubicBezTo>
                      <a:pt x="1310" y="505"/>
                      <a:pt x="1310" y="505"/>
                      <a:pt x="1309" y="505"/>
                    </a:cubicBezTo>
                    <a:cubicBezTo>
                      <a:pt x="1308" y="505"/>
                      <a:pt x="1308" y="505"/>
                      <a:pt x="1308" y="505"/>
                    </a:cubicBezTo>
                    <a:cubicBezTo>
                      <a:pt x="1308" y="505"/>
                      <a:pt x="1307" y="505"/>
                      <a:pt x="1307" y="505"/>
                    </a:cubicBezTo>
                    <a:cubicBezTo>
                      <a:pt x="1306" y="505"/>
                      <a:pt x="1305" y="505"/>
                      <a:pt x="1305" y="505"/>
                    </a:cubicBezTo>
                    <a:cubicBezTo>
                      <a:pt x="1304" y="506"/>
                      <a:pt x="1304" y="506"/>
                      <a:pt x="1304" y="505"/>
                    </a:cubicBezTo>
                    <a:cubicBezTo>
                      <a:pt x="1303" y="505"/>
                      <a:pt x="1303" y="505"/>
                      <a:pt x="1302" y="505"/>
                    </a:cubicBezTo>
                    <a:cubicBezTo>
                      <a:pt x="1302" y="505"/>
                      <a:pt x="1303" y="507"/>
                      <a:pt x="1302" y="507"/>
                    </a:cubicBezTo>
                    <a:cubicBezTo>
                      <a:pt x="1302" y="507"/>
                      <a:pt x="1302" y="507"/>
                      <a:pt x="1301" y="507"/>
                    </a:cubicBezTo>
                    <a:cubicBezTo>
                      <a:pt x="1297" y="508"/>
                      <a:pt x="1297" y="508"/>
                      <a:pt x="1297" y="508"/>
                    </a:cubicBezTo>
                    <a:cubicBezTo>
                      <a:pt x="1292" y="512"/>
                      <a:pt x="1292" y="512"/>
                      <a:pt x="1292" y="512"/>
                    </a:cubicBezTo>
                    <a:cubicBezTo>
                      <a:pt x="1282" y="526"/>
                      <a:pt x="1282" y="526"/>
                      <a:pt x="1282" y="526"/>
                    </a:cubicBezTo>
                    <a:cubicBezTo>
                      <a:pt x="1282" y="530"/>
                      <a:pt x="1282" y="530"/>
                      <a:pt x="1282" y="530"/>
                    </a:cubicBezTo>
                    <a:cubicBezTo>
                      <a:pt x="1282" y="530"/>
                      <a:pt x="1282" y="531"/>
                      <a:pt x="1282" y="531"/>
                    </a:cubicBezTo>
                    <a:cubicBezTo>
                      <a:pt x="1282" y="532"/>
                      <a:pt x="1280" y="532"/>
                      <a:pt x="1280" y="532"/>
                    </a:cubicBezTo>
                    <a:cubicBezTo>
                      <a:pt x="1275" y="544"/>
                      <a:pt x="1275" y="544"/>
                      <a:pt x="1275" y="544"/>
                    </a:cubicBezTo>
                    <a:cubicBezTo>
                      <a:pt x="1256" y="530"/>
                      <a:pt x="1256" y="530"/>
                      <a:pt x="1256" y="530"/>
                    </a:cubicBezTo>
                    <a:cubicBezTo>
                      <a:pt x="1241" y="525"/>
                      <a:pt x="1241" y="525"/>
                      <a:pt x="1241" y="525"/>
                    </a:cubicBezTo>
                    <a:cubicBezTo>
                      <a:pt x="1236" y="526"/>
                      <a:pt x="1236" y="526"/>
                      <a:pt x="1236" y="526"/>
                    </a:cubicBezTo>
                    <a:cubicBezTo>
                      <a:pt x="1229" y="527"/>
                      <a:pt x="1229" y="527"/>
                      <a:pt x="1229" y="527"/>
                    </a:cubicBezTo>
                    <a:cubicBezTo>
                      <a:pt x="1217" y="534"/>
                      <a:pt x="1217" y="534"/>
                      <a:pt x="1217" y="534"/>
                    </a:cubicBezTo>
                    <a:cubicBezTo>
                      <a:pt x="1205" y="532"/>
                      <a:pt x="1205" y="532"/>
                      <a:pt x="1205" y="532"/>
                    </a:cubicBezTo>
                    <a:cubicBezTo>
                      <a:pt x="1197" y="538"/>
                      <a:pt x="1197" y="538"/>
                      <a:pt x="1197" y="538"/>
                    </a:cubicBezTo>
                    <a:cubicBezTo>
                      <a:pt x="1189" y="551"/>
                      <a:pt x="1189" y="551"/>
                      <a:pt x="1189" y="551"/>
                    </a:cubicBezTo>
                    <a:cubicBezTo>
                      <a:pt x="1187" y="551"/>
                      <a:pt x="1187" y="551"/>
                      <a:pt x="1187" y="551"/>
                    </a:cubicBezTo>
                    <a:cubicBezTo>
                      <a:pt x="1164" y="533"/>
                      <a:pt x="1164" y="533"/>
                      <a:pt x="1164" y="533"/>
                    </a:cubicBezTo>
                    <a:cubicBezTo>
                      <a:pt x="1159" y="517"/>
                      <a:pt x="1159" y="517"/>
                      <a:pt x="1159" y="517"/>
                    </a:cubicBezTo>
                    <a:cubicBezTo>
                      <a:pt x="1159" y="517"/>
                      <a:pt x="1159" y="517"/>
                      <a:pt x="1159" y="517"/>
                    </a:cubicBezTo>
                    <a:cubicBezTo>
                      <a:pt x="1158" y="516"/>
                      <a:pt x="1159" y="515"/>
                      <a:pt x="1159" y="515"/>
                    </a:cubicBezTo>
                    <a:cubicBezTo>
                      <a:pt x="1160" y="515"/>
                      <a:pt x="1159" y="514"/>
                      <a:pt x="1159" y="514"/>
                    </a:cubicBezTo>
                    <a:cubicBezTo>
                      <a:pt x="1159" y="514"/>
                      <a:pt x="1159" y="514"/>
                      <a:pt x="1159" y="514"/>
                    </a:cubicBezTo>
                    <a:cubicBezTo>
                      <a:pt x="1158" y="513"/>
                      <a:pt x="1158" y="513"/>
                      <a:pt x="1158" y="513"/>
                    </a:cubicBezTo>
                    <a:cubicBezTo>
                      <a:pt x="1174" y="500"/>
                      <a:pt x="1174" y="500"/>
                      <a:pt x="1174" y="500"/>
                    </a:cubicBezTo>
                    <a:cubicBezTo>
                      <a:pt x="1170" y="478"/>
                      <a:pt x="1170" y="478"/>
                      <a:pt x="1170" y="478"/>
                    </a:cubicBezTo>
                    <a:cubicBezTo>
                      <a:pt x="1183" y="449"/>
                      <a:pt x="1183" y="449"/>
                      <a:pt x="1183" y="449"/>
                    </a:cubicBezTo>
                    <a:cubicBezTo>
                      <a:pt x="1181" y="445"/>
                      <a:pt x="1181" y="445"/>
                      <a:pt x="1181" y="445"/>
                    </a:cubicBezTo>
                    <a:cubicBezTo>
                      <a:pt x="1184" y="432"/>
                      <a:pt x="1184" y="432"/>
                      <a:pt x="1184" y="432"/>
                    </a:cubicBezTo>
                    <a:cubicBezTo>
                      <a:pt x="1200" y="382"/>
                      <a:pt x="1200" y="382"/>
                      <a:pt x="1200" y="382"/>
                    </a:cubicBezTo>
                    <a:cubicBezTo>
                      <a:pt x="1208" y="352"/>
                      <a:pt x="1208" y="352"/>
                      <a:pt x="1208" y="352"/>
                    </a:cubicBezTo>
                    <a:cubicBezTo>
                      <a:pt x="1230" y="363"/>
                      <a:pt x="1230" y="363"/>
                      <a:pt x="1230" y="363"/>
                    </a:cubicBezTo>
                    <a:cubicBezTo>
                      <a:pt x="1243" y="367"/>
                      <a:pt x="1243" y="367"/>
                      <a:pt x="1243" y="367"/>
                    </a:cubicBezTo>
                    <a:cubicBezTo>
                      <a:pt x="1255" y="365"/>
                      <a:pt x="1255" y="365"/>
                      <a:pt x="1255" y="365"/>
                    </a:cubicBezTo>
                    <a:cubicBezTo>
                      <a:pt x="1265" y="369"/>
                      <a:pt x="1265" y="369"/>
                      <a:pt x="1265" y="369"/>
                    </a:cubicBezTo>
                    <a:cubicBezTo>
                      <a:pt x="1276" y="373"/>
                      <a:pt x="1276" y="373"/>
                      <a:pt x="1276" y="373"/>
                    </a:cubicBezTo>
                    <a:cubicBezTo>
                      <a:pt x="1276" y="373"/>
                      <a:pt x="1276" y="372"/>
                      <a:pt x="1276" y="372"/>
                    </a:cubicBezTo>
                    <a:cubicBezTo>
                      <a:pt x="1276" y="371"/>
                      <a:pt x="1277" y="370"/>
                      <a:pt x="1277" y="369"/>
                    </a:cubicBezTo>
                    <a:cubicBezTo>
                      <a:pt x="1277" y="368"/>
                      <a:pt x="1278" y="366"/>
                      <a:pt x="1279" y="365"/>
                    </a:cubicBezTo>
                    <a:cubicBezTo>
                      <a:pt x="1279" y="365"/>
                      <a:pt x="1281" y="365"/>
                      <a:pt x="1282" y="364"/>
                    </a:cubicBezTo>
                    <a:cubicBezTo>
                      <a:pt x="1283" y="364"/>
                      <a:pt x="1284" y="362"/>
                      <a:pt x="1285" y="362"/>
                    </a:cubicBezTo>
                    <a:cubicBezTo>
                      <a:pt x="1286" y="362"/>
                      <a:pt x="1290" y="362"/>
                      <a:pt x="1290" y="361"/>
                    </a:cubicBezTo>
                    <a:cubicBezTo>
                      <a:pt x="1291" y="360"/>
                      <a:pt x="1291" y="357"/>
                      <a:pt x="1292" y="357"/>
                    </a:cubicBezTo>
                    <a:cubicBezTo>
                      <a:pt x="1292" y="357"/>
                      <a:pt x="1294" y="357"/>
                      <a:pt x="1294" y="357"/>
                    </a:cubicBezTo>
                    <a:cubicBezTo>
                      <a:pt x="1295" y="356"/>
                      <a:pt x="1295" y="355"/>
                      <a:pt x="1296" y="354"/>
                    </a:cubicBezTo>
                    <a:cubicBezTo>
                      <a:pt x="1296" y="354"/>
                      <a:pt x="1297" y="351"/>
                      <a:pt x="1298" y="350"/>
                    </a:cubicBezTo>
                    <a:cubicBezTo>
                      <a:pt x="1299" y="348"/>
                      <a:pt x="1302" y="346"/>
                      <a:pt x="1302" y="346"/>
                    </a:cubicBezTo>
                    <a:cubicBezTo>
                      <a:pt x="1303" y="345"/>
                      <a:pt x="1305" y="344"/>
                      <a:pt x="1305" y="343"/>
                    </a:cubicBezTo>
                    <a:cubicBezTo>
                      <a:pt x="1305" y="342"/>
                      <a:pt x="1306" y="342"/>
                      <a:pt x="1305" y="341"/>
                    </a:cubicBezTo>
                    <a:cubicBezTo>
                      <a:pt x="1305" y="340"/>
                      <a:pt x="1306" y="340"/>
                      <a:pt x="1307" y="340"/>
                    </a:cubicBezTo>
                    <a:cubicBezTo>
                      <a:pt x="1308" y="340"/>
                      <a:pt x="1308" y="339"/>
                      <a:pt x="1308" y="339"/>
                    </a:cubicBezTo>
                    <a:cubicBezTo>
                      <a:pt x="1309" y="339"/>
                      <a:pt x="1310" y="339"/>
                      <a:pt x="1310" y="339"/>
                    </a:cubicBezTo>
                    <a:cubicBezTo>
                      <a:pt x="1311" y="338"/>
                      <a:pt x="1310" y="337"/>
                      <a:pt x="1310" y="336"/>
                    </a:cubicBezTo>
                    <a:cubicBezTo>
                      <a:pt x="1310" y="336"/>
                      <a:pt x="1310" y="335"/>
                      <a:pt x="1311" y="334"/>
                    </a:cubicBezTo>
                    <a:cubicBezTo>
                      <a:pt x="1313" y="334"/>
                      <a:pt x="1313" y="332"/>
                      <a:pt x="1313" y="332"/>
                    </a:cubicBezTo>
                    <a:cubicBezTo>
                      <a:pt x="1313" y="331"/>
                      <a:pt x="1313" y="329"/>
                      <a:pt x="1314" y="329"/>
                    </a:cubicBezTo>
                    <a:cubicBezTo>
                      <a:pt x="1315" y="329"/>
                      <a:pt x="1316" y="329"/>
                      <a:pt x="1316" y="328"/>
                    </a:cubicBezTo>
                    <a:cubicBezTo>
                      <a:pt x="1317" y="328"/>
                      <a:pt x="1318" y="326"/>
                      <a:pt x="1319" y="326"/>
                    </a:cubicBezTo>
                    <a:cubicBezTo>
                      <a:pt x="1320" y="326"/>
                      <a:pt x="1323" y="326"/>
                      <a:pt x="1323" y="326"/>
                    </a:cubicBezTo>
                    <a:cubicBezTo>
                      <a:pt x="1324" y="326"/>
                      <a:pt x="1325" y="326"/>
                      <a:pt x="1325" y="325"/>
                    </a:cubicBezTo>
                    <a:cubicBezTo>
                      <a:pt x="1326" y="324"/>
                      <a:pt x="1327" y="324"/>
                      <a:pt x="1328" y="324"/>
                    </a:cubicBezTo>
                    <a:cubicBezTo>
                      <a:pt x="1329" y="324"/>
                      <a:pt x="1330" y="323"/>
                      <a:pt x="1331" y="323"/>
                    </a:cubicBezTo>
                    <a:cubicBezTo>
                      <a:pt x="1331" y="322"/>
                      <a:pt x="1332" y="322"/>
                      <a:pt x="1332" y="322"/>
                    </a:cubicBezTo>
                    <a:cubicBezTo>
                      <a:pt x="1333" y="321"/>
                      <a:pt x="1334" y="321"/>
                      <a:pt x="1335" y="321"/>
                    </a:cubicBezTo>
                    <a:cubicBezTo>
                      <a:pt x="1336" y="321"/>
                      <a:pt x="1337" y="321"/>
                      <a:pt x="1337" y="321"/>
                    </a:cubicBezTo>
                    <a:cubicBezTo>
                      <a:pt x="1338" y="321"/>
                      <a:pt x="1341" y="320"/>
                      <a:pt x="1342" y="320"/>
                    </a:cubicBezTo>
                    <a:cubicBezTo>
                      <a:pt x="1342" y="319"/>
                      <a:pt x="1343" y="318"/>
                      <a:pt x="1344" y="318"/>
                    </a:cubicBezTo>
                    <a:cubicBezTo>
                      <a:pt x="1345" y="317"/>
                      <a:pt x="1345" y="316"/>
                      <a:pt x="1346" y="315"/>
                    </a:cubicBezTo>
                    <a:cubicBezTo>
                      <a:pt x="1346" y="315"/>
                      <a:pt x="1346" y="314"/>
                      <a:pt x="1347" y="313"/>
                    </a:cubicBezTo>
                    <a:cubicBezTo>
                      <a:pt x="1347" y="312"/>
                      <a:pt x="1347" y="312"/>
                      <a:pt x="1347" y="311"/>
                    </a:cubicBezTo>
                    <a:cubicBezTo>
                      <a:pt x="1347" y="310"/>
                      <a:pt x="1348" y="310"/>
                      <a:pt x="1349" y="310"/>
                    </a:cubicBezTo>
                    <a:cubicBezTo>
                      <a:pt x="1349" y="310"/>
                      <a:pt x="1350" y="311"/>
                      <a:pt x="1350" y="310"/>
                    </a:cubicBezTo>
                    <a:cubicBezTo>
                      <a:pt x="1350" y="309"/>
                      <a:pt x="1351" y="308"/>
                      <a:pt x="1351" y="308"/>
                    </a:cubicBezTo>
                    <a:cubicBezTo>
                      <a:pt x="1351" y="307"/>
                      <a:pt x="1353" y="307"/>
                      <a:pt x="1353" y="306"/>
                    </a:cubicBezTo>
                    <a:cubicBezTo>
                      <a:pt x="1353" y="305"/>
                      <a:pt x="1352" y="305"/>
                      <a:pt x="1353" y="304"/>
                    </a:cubicBezTo>
                    <a:cubicBezTo>
                      <a:pt x="1354" y="303"/>
                      <a:pt x="1354" y="302"/>
                      <a:pt x="1355" y="302"/>
                    </a:cubicBezTo>
                    <a:cubicBezTo>
                      <a:pt x="1355" y="301"/>
                      <a:pt x="1354" y="301"/>
                      <a:pt x="1354" y="300"/>
                    </a:cubicBezTo>
                    <a:cubicBezTo>
                      <a:pt x="1355" y="299"/>
                      <a:pt x="1355" y="299"/>
                      <a:pt x="1354" y="298"/>
                    </a:cubicBezTo>
                    <a:cubicBezTo>
                      <a:pt x="1354" y="298"/>
                      <a:pt x="1352" y="297"/>
                      <a:pt x="1352" y="296"/>
                    </a:cubicBezTo>
                    <a:cubicBezTo>
                      <a:pt x="1352" y="295"/>
                      <a:pt x="1353" y="294"/>
                      <a:pt x="1353" y="293"/>
                    </a:cubicBezTo>
                    <a:cubicBezTo>
                      <a:pt x="1353" y="292"/>
                      <a:pt x="1352" y="292"/>
                      <a:pt x="1352" y="291"/>
                    </a:cubicBezTo>
                    <a:cubicBezTo>
                      <a:pt x="1353" y="290"/>
                      <a:pt x="1353" y="289"/>
                      <a:pt x="1354" y="289"/>
                    </a:cubicBezTo>
                    <a:cubicBezTo>
                      <a:pt x="1354" y="288"/>
                      <a:pt x="1355" y="288"/>
                      <a:pt x="1354" y="287"/>
                    </a:cubicBezTo>
                    <a:cubicBezTo>
                      <a:pt x="1353" y="287"/>
                      <a:pt x="1353" y="285"/>
                      <a:pt x="1353" y="285"/>
                    </a:cubicBezTo>
                    <a:cubicBezTo>
                      <a:pt x="1352" y="284"/>
                      <a:pt x="1351" y="285"/>
                      <a:pt x="1350" y="285"/>
                    </a:cubicBezTo>
                    <a:cubicBezTo>
                      <a:pt x="1350" y="285"/>
                      <a:pt x="1348" y="285"/>
                      <a:pt x="1348" y="285"/>
                    </a:cubicBezTo>
                    <a:cubicBezTo>
                      <a:pt x="1348" y="285"/>
                      <a:pt x="1347" y="286"/>
                      <a:pt x="1347" y="286"/>
                    </a:cubicBezTo>
                    <a:cubicBezTo>
                      <a:pt x="1347" y="287"/>
                      <a:pt x="1346" y="287"/>
                      <a:pt x="1346" y="287"/>
                    </a:cubicBezTo>
                    <a:cubicBezTo>
                      <a:pt x="1345" y="286"/>
                      <a:pt x="1346" y="285"/>
                      <a:pt x="1344" y="285"/>
                    </a:cubicBezTo>
                    <a:cubicBezTo>
                      <a:pt x="1343" y="286"/>
                      <a:pt x="1342" y="286"/>
                      <a:pt x="1341" y="286"/>
                    </a:cubicBezTo>
                    <a:cubicBezTo>
                      <a:pt x="1341" y="286"/>
                      <a:pt x="1341" y="284"/>
                      <a:pt x="1340" y="284"/>
                    </a:cubicBezTo>
                    <a:cubicBezTo>
                      <a:pt x="1340" y="284"/>
                      <a:pt x="1339" y="283"/>
                      <a:pt x="1340" y="282"/>
                    </a:cubicBezTo>
                    <a:cubicBezTo>
                      <a:pt x="1340" y="281"/>
                      <a:pt x="1341" y="281"/>
                      <a:pt x="1342" y="281"/>
                    </a:cubicBezTo>
                    <a:cubicBezTo>
                      <a:pt x="1343" y="281"/>
                      <a:pt x="1343" y="280"/>
                      <a:pt x="1343" y="280"/>
                    </a:cubicBezTo>
                    <a:cubicBezTo>
                      <a:pt x="1344" y="279"/>
                      <a:pt x="1343" y="278"/>
                      <a:pt x="1344" y="277"/>
                    </a:cubicBezTo>
                    <a:cubicBezTo>
                      <a:pt x="1345" y="276"/>
                      <a:pt x="1346" y="275"/>
                      <a:pt x="1345" y="274"/>
                    </a:cubicBezTo>
                    <a:cubicBezTo>
                      <a:pt x="1345" y="274"/>
                      <a:pt x="1344" y="273"/>
                      <a:pt x="1344" y="272"/>
                    </a:cubicBezTo>
                    <a:cubicBezTo>
                      <a:pt x="1345" y="272"/>
                      <a:pt x="1345" y="269"/>
                      <a:pt x="1345" y="268"/>
                    </a:cubicBezTo>
                    <a:cubicBezTo>
                      <a:pt x="1345" y="267"/>
                      <a:pt x="1346" y="266"/>
                      <a:pt x="1346" y="266"/>
                    </a:cubicBezTo>
                    <a:cubicBezTo>
                      <a:pt x="1345" y="265"/>
                      <a:pt x="1344" y="263"/>
                      <a:pt x="1345" y="262"/>
                    </a:cubicBezTo>
                    <a:cubicBezTo>
                      <a:pt x="1346" y="262"/>
                      <a:pt x="1346" y="261"/>
                      <a:pt x="1347" y="260"/>
                    </a:cubicBezTo>
                    <a:cubicBezTo>
                      <a:pt x="1348" y="260"/>
                      <a:pt x="1348" y="259"/>
                      <a:pt x="1349" y="258"/>
                    </a:cubicBezTo>
                    <a:cubicBezTo>
                      <a:pt x="1349" y="258"/>
                      <a:pt x="1350" y="257"/>
                      <a:pt x="1349" y="256"/>
                    </a:cubicBezTo>
                    <a:cubicBezTo>
                      <a:pt x="1349" y="255"/>
                      <a:pt x="1350" y="255"/>
                      <a:pt x="1350" y="255"/>
                    </a:cubicBezTo>
                    <a:cubicBezTo>
                      <a:pt x="1351" y="255"/>
                      <a:pt x="1353" y="254"/>
                      <a:pt x="1353" y="253"/>
                    </a:cubicBezTo>
                    <a:cubicBezTo>
                      <a:pt x="1353" y="253"/>
                      <a:pt x="1353" y="250"/>
                      <a:pt x="1353" y="250"/>
                    </a:cubicBezTo>
                    <a:cubicBezTo>
                      <a:pt x="1354" y="249"/>
                      <a:pt x="1355" y="248"/>
                      <a:pt x="1355" y="247"/>
                    </a:cubicBezTo>
                    <a:cubicBezTo>
                      <a:pt x="1354" y="245"/>
                      <a:pt x="1355" y="243"/>
                      <a:pt x="1354" y="242"/>
                    </a:cubicBezTo>
                    <a:cubicBezTo>
                      <a:pt x="1354" y="242"/>
                      <a:pt x="1353" y="241"/>
                      <a:pt x="1353" y="240"/>
                    </a:cubicBezTo>
                    <a:cubicBezTo>
                      <a:pt x="1353" y="239"/>
                      <a:pt x="1352" y="237"/>
                      <a:pt x="1353" y="236"/>
                    </a:cubicBezTo>
                    <a:cubicBezTo>
                      <a:pt x="1353" y="235"/>
                      <a:pt x="1355" y="233"/>
                      <a:pt x="1355" y="232"/>
                    </a:cubicBezTo>
                    <a:cubicBezTo>
                      <a:pt x="1356" y="231"/>
                      <a:pt x="1356" y="229"/>
                      <a:pt x="1356" y="228"/>
                    </a:cubicBezTo>
                    <a:cubicBezTo>
                      <a:pt x="1356" y="227"/>
                      <a:pt x="1357" y="226"/>
                      <a:pt x="1357" y="226"/>
                    </a:cubicBezTo>
                    <a:cubicBezTo>
                      <a:pt x="1358" y="225"/>
                      <a:pt x="1358" y="224"/>
                      <a:pt x="1358" y="224"/>
                    </a:cubicBezTo>
                    <a:cubicBezTo>
                      <a:pt x="1359" y="224"/>
                      <a:pt x="1361" y="223"/>
                      <a:pt x="1361" y="222"/>
                    </a:cubicBezTo>
                    <a:cubicBezTo>
                      <a:pt x="1361" y="221"/>
                      <a:pt x="1361" y="221"/>
                      <a:pt x="1362" y="220"/>
                    </a:cubicBezTo>
                    <a:cubicBezTo>
                      <a:pt x="1362" y="220"/>
                      <a:pt x="1362" y="219"/>
                      <a:pt x="1362" y="219"/>
                    </a:cubicBezTo>
                    <a:cubicBezTo>
                      <a:pt x="1362" y="218"/>
                      <a:pt x="1363" y="217"/>
                      <a:pt x="1363" y="216"/>
                    </a:cubicBezTo>
                    <a:cubicBezTo>
                      <a:pt x="1364" y="216"/>
                      <a:pt x="1364" y="215"/>
                      <a:pt x="1363" y="214"/>
                    </a:cubicBezTo>
                    <a:cubicBezTo>
                      <a:pt x="1363" y="214"/>
                      <a:pt x="1363" y="213"/>
                      <a:pt x="1363" y="213"/>
                    </a:cubicBezTo>
                    <a:cubicBezTo>
                      <a:pt x="1363" y="212"/>
                      <a:pt x="1364" y="211"/>
                      <a:pt x="1364" y="210"/>
                    </a:cubicBezTo>
                    <a:cubicBezTo>
                      <a:pt x="1364" y="209"/>
                      <a:pt x="1364" y="209"/>
                      <a:pt x="1364" y="207"/>
                    </a:cubicBezTo>
                    <a:cubicBezTo>
                      <a:pt x="1363" y="206"/>
                      <a:pt x="1362" y="205"/>
                      <a:pt x="1363" y="204"/>
                    </a:cubicBezTo>
                    <a:cubicBezTo>
                      <a:pt x="1363" y="203"/>
                      <a:pt x="1364" y="204"/>
                      <a:pt x="1365" y="204"/>
                    </a:cubicBezTo>
                    <a:cubicBezTo>
                      <a:pt x="1365" y="204"/>
                      <a:pt x="1365" y="203"/>
                      <a:pt x="1365" y="203"/>
                    </a:cubicBezTo>
                    <a:cubicBezTo>
                      <a:pt x="1365" y="202"/>
                      <a:pt x="1364" y="202"/>
                      <a:pt x="1364" y="201"/>
                    </a:cubicBezTo>
                    <a:cubicBezTo>
                      <a:pt x="1364" y="200"/>
                      <a:pt x="1364" y="200"/>
                      <a:pt x="1364" y="199"/>
                    </a:cubicBezTo>
                    <a:cubicBezTo>
                      <a:pt x="1364" y="198"/>
                      <a:pt x="1364" y="197"/>
                      <a:pt x="1365" y="197"/>
                    </a:cubicBezTo>
                    <a:cubicBezTo>
                      <a:pt x="1365" y="197"/>
                      <a:pt x="1368" y="196"/>
                      <a:pt x="1367" y="195"/>
                    </a:cubicBezTo>
                    <a:cubicBezTo>
                      <a:pt x="1367" y="194"/>
                      <a:pt x="1367" y="193"/>
                      <a:pt x="1367" y="192"/>
                    </a:cubicBezTo>
                    <a:cubicBezTo>
                      <a:pt x="1368" y="191"/>
                      <a:pt x="1370" y="190"/>
                      <a:pt x="1369" y="189"/>
                    </a:cubicBezTo>
                    <a:cubicBezTo>
                      <a:pt x="1367" y="189"/>
                      <a:pt x="1367" y="188"/>
                      <a:pt x="1368" y="187"/>
                    </a:cubicBezTo>
                    <a:cubicBezTo>
                      <a:pt x="1369" y="186"/>
                      <a:pt x="1370" y="187"/>
                      <a:pt x="1371" y="186"/>
                    </a:cubicBezTo>
                    <a:cubicBezTo>
                      <a:pt x="1371" y="185"/>
                      <a:pt x="1370" y="184"/>
                      <a:pt x="1370" y="183"/>
                    </a:cubicBezTo>
                    <a:cubicBezTo>
                      <a:pt x="1370" y="182"/>
                      <a:pt x="1371" y="181"/>
                      <a:pt x="1371" y="180"/>
                    </a:cubicBezTo>
                    <a:cubicBezTo>
                      <a:pt x="1370" y="180"/>
                      <a:pt x="1370" y="178"/>
                      <a:pt x="1370" y="177"/>
                    </a:cubicBezTo>
                    <a:cubicBezTo>
                      <a:pt x="1370" y="176"/>
                      <a:pt x="1372" y="175"/>
                      <a:pt x="1372" y="174"/>
                    </a:cubicBezTo>
                    <a:cubicBezTo>
                      <a:pt x="1372" y="173"/>
                      <a:pt x="1373" y="170"/>
                      <a:pt x="1372" y="169"/>
                    </a:cubicBezTo>
                    <a:cubicBezTo>
                      <a:pt x="1372" y="168"/>
                      <a:pt x="1372" y="167"/>
                      <a:pt x="1372" y="166"/>
                    </a:cubicBezTo>
                    <a:cubicBezTo>
                      <a:pt x="1372" y="164"/>
                      <a:pt x="1372" y="163"/>
                      <a:pt x="1373" y="163"/>
                    </a:cubicBezTo>
                    <a:cubicBezTo>
                      <a:pt x="1374" y="162"/>
                      <a:pt x="1373" y="162"/>
                      <a:pt x="1373" y="161"/>
                    </a:cubicBezTo>
                    <a:cubicBezTo>
                      <a:pt x="1373" y="160"/>
                      <a:pt x="1372" y="160"/>
                      <a:pt x="1374" y="160"/>
                    </a:cubicBezTo>
                    <a:cubicBezTo>
                      <a:pt x="1375" y="160"/>
                      <a:pt x="1377" y="160"/>
                      <a:pt x="1378" y="159"/>
                    </a:cubicBezTo>
                    <a:cubicBezTo>
                      <a:pt x="1379" y="158"/>
                      <a:pt x="1379" y="157"/>
                      <a:pt x="1379" y="156"/>
                    </a:cubicBezTo>
                    <a:cubicBezTo>
                      <a:pt x="1379" y="156"/>
                      <a:pt x="1380" y="155"/>
                      <a:pt x="1381" y="154"/>
                    </a:cubicBezTo>
                    <a:cubicBezTo>
                      <a:pt x="1381" y="153"/>
                      <a:pt x="1382" y="152"/>
                      <a:pt x="1382" y="152"/>
                    </a:cubicBezTo>
                    <a:cubicBezTo>
                      <a:pt x="1383" y="152"/>
                      <a:pt x="1383" y="151"/>
                      <a:pt x="1383" y="150"/>
                    </a:cubicBezTo>
                    <a:cubicBezTo>
                      <a:pt x="1383" y="150"/>
                      <a:pt x="1383" y="149"/>
                      <a:pt x="1384" y="148"/>
                    </a:cubicBezTo>
                    <a:cubicBezTo>
                      <a:pt x="1385" y="148"/>
                      <a:pt x="1386" y="147"/>
                      <a:pt x="1386" y="147"/>
                    </a:cubicBezTo>
                    <a:cubicBezTo>
                      <a:pt x="1387" y="146"/>
                      <a:pt x="1388" y="145"/>
                      <a:pt x="1388" y="145"/>
                    </a:cubicBezTo>
                    <a:cubicBezTo>
                      <a:pt x="1388" y="144"/>
                      <a:pt x="1387" y="143"/>
                      <a:pt x="1388" y="143"/>
                    </a:cubicBezTo>
                    <a:cubicBezTo>
                      <a:pt x="1389" y="142"/>
                      <a:pt x="1391" y="142"/>
                      <a:pt x="1391" y="140"/>
                    </a:cubicBezTo>
                    <a:cubicBezTo>
                      <a:pt x="1391" y="139"/>
                      <a:pt x="1390" y="138"/>
                      <a:pt x="1392" y="138"/>
                    </a:cubicBezTo>
                    <a:cubicBezTo>
                      <a:pt x="1394" y="137"/>
                      <a:pt x="1395" y="138"/>
                      <a:pt x="1395" y="137"/>
                    </a:cubicBezTo>
                    <a:cubicBezTo>
                      <a:pt x="1395" y="136"/>
                      <a:pt x="1394" y="135"/>
                      <a:pt x="1395" y="135"/>
                    </a:cubicBezTo>
                    <a:cubicBezTo>
                      <a:pt x="1397" y="135"/>
                      <a:pt x="1400" y="133"/>
                      <a:pt x="1400" y="132"/>
                    </a:cubicBezTo>
                    <a:cubicBezTo>
                      <a:pt x="1400" y="131"/>
                      <a:pt x="1399" y="130"/>
                      <a:pt x="1401" y="129"/>
                    </a:cubicBezTo>
                    <a:cubicBezTo>
                      <a:pt x="1402" y="127"/>
                      <a:pt x="1402" y="126"/>
                      <a:pt x="1401" y="124"/>
                    </a:cubicBezTo>
                    <a:cubicBezTo>
                      <a:pt x="1400" y="122"/>
                      <a:pt x="1399" y="121"/>
                      <a:pt x="1400" y="120"/>
                    </a:cubicBezTo>
                    <a:cubicBezTo>
                      <a:pt x="1401" y="119"/>
                      <a:pt x="1401" y="117"/>
                      <a:pt x="1402" y="116"/>
                    </a:cubicBezTo>
                    <a:cubicBezTo>
                      <a:pt x="1402" y="115"/>
                      <a:pt x="1403" y="114"/>
                      <a:pt x="1402" y="113"/>
                    </a:cubicBezTo>
                    <a:cubicBezTo>
                      <a:pt x="1402" y="112"/>
                      <a:pt x="1402" y="112"/>
                      <a:pt x="1402" y="111"/>
                    </a:cubicBezTo>
                    <a:cubicBezTo>
                      <a:pt x="1402" y="111"/>
                      <a:pt x="1403" y="110"/>
                      <a:pt x="1402" y="109"/>
                    </a:cubicBezTo>
                    <a:cubicBezTo>
                      <a:pt x="1401" y="108"/>
                      <a:pt x="1399" y="106"/>
                      <a:pt x="1399" y="104"/>
                    </a:cubicBezTo>
                    <a:cubicBezTo>
                      <a:pt x="1400" y="103"/>
                      <a:pt x="1399" y="102"/>
                      <a:pt x="1399" y="102"/>
                    </a:cubicBezTo>
                    <a:cubicBezTo>
                      <a:pt x="1398" y="102"/>
                      <a:pt x="1396" y="102"/>
                      <a:pt x="1396" y="101"/>
                    </a:cubicBezTo>
                    <a:cubicBezTo>
                      <a:pt x="1396" y="100"/>
                      <a:pt x="1394" y="100"/>
                      <a:pt x="1393" y="99"/>
                    </a:cubicBezTo>
                    <a:cubicBezTo>
                      <a:pt x="1393" y="99"/>
                      <a:pt x="1391" y="97"/>
                      <a:pt x="1391" y="96"/>
                    </a:cubicBezTo>
                    <a:cubicBezTo>
                      <a:pt x="1391" y="95"/>
                      <a:pt x="1391" y="95"/>
                      <a:pt x="1391" y="94"/>
                    </a:cubicBezTo>
                    <a:cubicBezTo>
                      <a:pt x="1391" y="94"/>
                      <a:pt x="1392" y="92"/>
                      <a:pt x="1392" y="91"/>
                    </a:cubicBezTo>
                    <a:cubicBezTo>
                      <a:pt x="1392" y="91"/>
                      <a:pt x="1393" y="88"/>
                      <a:pt x="1392" y="86"/>
                    </a:cubicBezTo>
                    <a:cubicBezTo>
                      <a:pt x="1391" y="84"/>
                      <a:pt x="1392" y="84"/>
                      <a:pt x="1392" y="83"/>
                    </a:cubicBezTo>
                    <a:cubicBezTo>
                      <a:pt x="1393" y="83"/>
                      <a:pt x="1393" y="82"/>
                      <a:pt x="1392" y="81"/>
                    </a:cubicBezTo>
                    <a:cubicBezTo>
                      <a:pt x="1392" y="81"/>
                      <a:pt x="1391" y="81"/>
                      <a:pt x="1392" y="80"/>
                    </a:cubicBezTo>
                    <a:cubicBezTo>
                      <a:pt x="1393" y="79"/>
                      <a:pt x="1394" y="78"/>
                      <a:pt x="1393" y="77"/>
                    </a:cubicBezTo>
                    <a:cubicBezTo>
                      <a:pt x="1393" y="76"/>
                      <a:pt x="1392" y="77"/>
                      <a:pt x="1391" y="77"/>
                    </a:cubicBezTo>
                    <a:cubicBezTo>
                      <a:pt x="1391" y="77"/>
                      <a:pt x="1390" y="76"/>
                      <a:pt x="1389" y="76"/>
                    </a:cubicBezTo>
                    <a:cubicBezTo>
                      <a:pt x="1388" y="76"/>
                      <a:pt x="1387" y="75"/>
                      <a:pt x="1386" y="75"/>
                    </a:cubicBezTo>
                    <a:cubicBezTo>
                      <a:pt x="1386" y="74"/>
                      <a:pt x="1385" y="74"/>
                      <a:pt x="1385" y="74"/>
                    </a:cubicBezTo>
                    <a:cubicBezTo>
                      <a:pt x="1384" y="74"/>
                      <a:pt x="1382" y="74"/>
                      <a:pt x="1381" y="73"/>
                    </a:cubicBezTo>
                    <a:cubicBezTo>
                      <a:pt x="1380" y="73"/>
                      <a:pt x="1377" y="70"/>
                      <a:pt x="1376" y="71"/>
                    </a:cubicBezTo>
                    <a:cubicBezTo>
                      <a:pt x="1375" y="72"/>
                      <a:pt x="1374" y="74"/>
                      <a:pt x="1373" y="74"/>
                    </a:cubicBezTo>
                    <a:cubicBezTo>
                      <a:pt x="1372" y="74"/>
                      <a:pt x="1368" y="74"/>
                      <a:pt x="1367" y="75"/>
                    </a:cubicBezTo>
                    <a:cubicBezTo>
                      <a:pt x="1366" y="77"/>
                      <a:pt x="1364" y="79"/>
                      <a:pt x="1363" y="79"/>
                    </a:cubicBezTo>
                    <a:cubicBezTo>
                      <a:pt x="1362" y="79"/>
                      <a:pt x="1361" y="79"/>
                      <a:pt x="1359" y="79"/>
                    </a:cubicBezTo>
                    <a:cubicBezTo>
                      <a:pt x="1357" y="79"/>
                      <a:pt x="1356" y="80"/>
                      <a:pt x="1355" y="78"/>
                    </a:cubicBezTo>
                    <a:cubicBezTo>
                      <a:pt x="1355" y="76"/>
                      <a:pt x="1354" y="73"/>
                      <a:pt x="1354" y="72"/>
                    </a:cubicBezTo>
                    <a:cubicBezTo>
                      <a:pt x="1354" y="71"/>
                      <a:pt x="1355" y="69"/>
                      <a:pt x="1354" y="67"/>
                    </a:cubicBezTo>
                    <a:cubicBezTo>
                      <a:pt x="1353" y="66"/>
                      <a:pt x="1351" y="64"/>
                      <a:pt x="1352" y="63"/>
                    </a:cubicBezTo>
                    <a:cubicBezTo>
                      <a:pt x="1353" y="62"/>
                      <a:pt x="1355" y="62"/>
                      <a:pt x="1355" y="62"/>
                    </a:cubicBezTo>
                    <a:cubicBezTo>
                      <a:pt x="1355" y="61"/>
                      <a:pt x="1357" y="59"/>
                      <a:pt x="1358" y="59"/>
                    </a:cubicBezTo>
                    <a:cubicBezTo>
                      <a:pt x="1359" y="59"/>
                      <a:pt x="1359" y="59"/>
                      <a:pt x="1360" y="58"/>
                    </a:cubicBezTo>
                    <a:cubicBezTo>
                      <a:pt x="1360" y="57"/>
                      <a:pt x="1361" y="55"/>
                      <a:pt x="1362" y="54"/>
                    </a:cubicBezTo>
                    <a:cubicBezTo>
                      <a:pt x="1363" y="54"/>
                      <a:pt x="1364" y="53"/>
                      <a:pt x="1364" y="52"/>
                    </a:cubicBezTo>
                    <a:cubicBezTo>
                      <a:pt x="1364" y="51"/>
                      <a:pt x="1363" y="50"/>
                      <a:pt x="1365" y="50"/>
                    </a:cubicBezTo>
                    <a:cubicBezTo>
                      <a:pt x="1366" y="50"/>
                      <a:pt x="1366" y="49"/>
                      <a:pt x="1366" y="48"/>
                    </a:cubicBezTo>
                    <a:cubicBezTo>
                      <a:pt x="1366" y="47"/>
                      <a:pt x="1366" y="46"/>
                      <a:pt x="1367" y="45"/>
                    </a:cubicBezTo>
                    <a:cubicBezTo>
                      <a:pt x="1368" y="45"/>
                      <a:pt x="1368" y="44"/>
                      <a:pt x="1369" y="42"/>
                    </a:cubicBezTo>
                    <a:cubicBezTo>
                      <a:pt x="1370" y="40"/>
                      <a:pt x="1371" y="39"/>
                      <a:pt x="1372" y="38"/>
                    </a:cubicBezTo>
                    <a:cubicBezTo>
                      <a:pt x="1372" y="37"/>
                      <a:pt x="1374" y="35"/>
                      <a:pt x="1374" y="34"/>
                    </a:cubicBezTo>
                    <a:cubicBezTo>
                      <a:pt x="1374" y="33"/>
                      <a:pt x="1375" y="31"/>
                      <a:pt x="1376" y="30"/>
                    </a:cubicBezTo>
                    <a:cubicBezTo>
                      <a:pt x="1377" y="29"/>
                      <a:pt x="1379" y="29"/>
                      <a:pt x="1379" y="28"/>
                    </a:cubicBezTo>
                    <a:cubicBezTo>
                      <a:pt x="1379" y="27"/>
                      <a:pt x="1379" y="26"/>
                      <a:pt x="1380" y="25"/>
                    </a:cubicBezTo>
                    <a:cubicBezTo>
                      <a:pt x="1381" y="24"/>
                      <a:pt x="1381" y="24"/>
                      <a:pt x="1381" y="23"/>
                    </a:cubicBezTo>
                    <a:cubicBezTo>
                      <a:pt x="1381" y="22"/>
                      <a:pt x="1380" y="22"/>
                      <a:pt x="1381" y="20"/>
                    </a:cubicBezTo>
                    <a:cubicBezTo>
                      <a:pt x="1382" y="19"/>
                      <a:pt x="1382" y="18"/>
                      <a:pt x="1383" y="18"/>
                    </a:cubicBezTo>
                    <a:cubicBezTo>
                      <a:pt x="1384" y="17"/>
                      <a:pt x="1385" y="17"/>
                      <a:pt x="1385" y="16"/>
                    </a:cubicBezTo>
                    <a:cubicBezTo>
                      <a:pt x="1385" y="15"/>
                      <a:pt x="1386" y="14"/>
                      <a:pt x="1386" y="13"/>
                    </a:cubicBezTo>
                    <a:cubicBezTo>
                      <a:pt x="1386" y="12"/>
                      <a:pt x="1386" y="12"/>
                      <a:pt x="1387" y="12"/>
                    </a:cubicBezTo>
                    <a:cubicBezTo>
                      <a:pt x="1388" y="11"/>
                      <a:pt x="1388" y="10"/>
                      <a:pt x="1389" y="10"/>
                    </a:cubicBezTo>
                    <a:cubicBezTo>
                      <a:pt x="1391" y="10"/>
                      <a:pt x="1392" y="9"/>
                      <a:pt x="1393" y="8"/>
                    </a:cubicBezTo>
                    <a:cubicBezTo>
                      <a:pt x="1394" y="8"/>
                      <a:pt x="1396" y="9"/>
                      <a:pt x="1397" y="8"/>
                    </a:cubicBezTo>
                    <a:cubicBezTo>
                      <a:pt x="1398" y="7"/>
                      <a:pt x="1398" y="6"/>
                      <a:pt x="1399" y="6"/>
                    </a:cubicBezTo>
                    <a:cubicBezTo>
                      <a:pt x="1400" y="6"/>
                      <a:pt x="1401" y="7"/>
                      <a:pt x="1401" y="8"/>
                    </a:cubicBezTo>
                    <a:cubicBezTo>
                      <a:pt x="1402" y="8"/>
                      <a:pt x="1402" y="8"/>
                      <a:pt x="1403" y="8"/>
                    </a:cubicBezTo>
                    <a:cubicBezTo>
                      <a:pt x="1403" y="8"/>
                      <a:pt x="1405" y="7"/>
                      <a:pt x="1405" y="7"/>
                    </a:cubicBezTo>
                    <a:cubicBezTo>
                      <a:pt x="1406" y="7"/>
                      <a:pt x="1407" y="7"/>
                      <a:pt x="1408" y="7"/>
                    </a:cubicBezTo>
                    <a:cubicBezTo>
                      <a:pt x="1409" y="6"/>
                      <a:pt x="1409" y="6"/>
                      <a:pt x="1410" y="6"/>
                    </a:cubicBezTo>
                    <a:cubicBezTo>
                      <a:pt x="1411" y="5"/>
                      <a:pt x="1411" y="4"/>
                      <a:pt x="1411" y="4"/>
                    </a:cubicBezTo>
                    <a:cubicBezTo>
                      <a:pt x="1412" y="3"/>
                      <a:pt x="1411" y="2"/>
                      <a:pt x="1414" y="2"/>
                    </a:cubicBezTo>
                    <a:cubicBezTo>
                      <a:pt x="1416" y="2"/>
                      <a:pt x="1417" y="2"/>
                      <a:pt x="1418" y="1"/>
                    </a:cubicBezTo>
                    <a:cubicBezTo>
                      <a:pt x="1419" y="1"/>
                      <a:pt x="1419" y="0"/>
                      <a:pt x="1420" y="0"/>
                    </a:cubicBezTo>
                    <a:close/>
                  </a:path>
                </a:pathLst>
              </a:custGeom>
              <a:grpFill/>
              <a:ln w="6350">
                <a:noFill/>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GB" sz="1600" b="0" i="0" u="none" strike="noStrike" kern="0" cap="none" spc="0" normalizeH="0" baseline="0" noProof="0">
                  <a:ln>
                    <a:noFill/>
                  </a:ln>
                  <a:solidFill>
                    <a:srgbClr val="5C5C5C"/>
                  </a:solidFill>
                  <a:effectLst/>
                  <a:uLnTx/>
                  <a:uFillTx/>
                  <a:cs typeface="+mn-ea"/>
                  <a:sym typeface="+mn-lt"/>
                </a:endParaRPr>
              </a:p>
            </p:txBody>
          </p:sp>
          <p:sp>
            <p:nvSpPr>
              <p:cNvPr id="78" name="任意多边形 76">
                <a:extLst>
                  <a:ext uri="{FF2B5EF4-FFF2-40B4-BE49-F238E27FC236}">
                    <a16:creationId xmlns:a16="http://schemas.microsoft.com/office/drawing/2014/main" id="{EF474E90-B404-76D7-A6D3-B173F67FD4AA}"/>
                  </a:ext>
                </a:extLst>
              </p:cNvPr>
              <p:cNvSpPr/>
              <p:nvPr/>
            </p:nvSpPr>
            <p:spPr bwMode="auto">
              <a:xfrm>
                <a:off x="3052928" y="4424955"/>
                <a:ext cx="37843" cy="25229"/>
              </a:xfrm>
              <a:custGeom>
                <a:avLst/>
                <a:gdLst>
                  <a:gd name="T0" fmla="*/ 28 w 42"/>
                  <a:gd name="T1" fmla="*/ 0 h 28"/>
                  <a:gd name="T2" fmla="*/ 25 w 42"/>
                  <a:gd name="T3" fmla="*/ 4 h 28"/>
                  <a:gd name="T4" fmla="*/ 29 w 42"/>
                  <a:gd name="T5" fmla="*/ 3 h 28"/>
                  <a:gd name="T6" fmla="*/ 33 w 42"/>
                  <a:gd name="T7" fmla="*/ 6 h 28"/>
                  <a:gd name="T8" fmla="*/ 34 w 42"/>
                  <a:gd name="T9" fmla="*/ 6 h 28"/>
                  <a:gd name="T10" fmla="*/ 29 w 42"/>
                  <a:gd name="T11" fmla="*/ 11 h 28"/>
                  <a:gd name="T12" fmla="*/ 25 w 42"/>
                  <a:gd name="T13" fmla="*/ 10 h 28"/>
                  <a:gd name="T14" fmla="*/ 23 w 42"/>
                  <a:gd name="T15" fmla="*/ 12 h 28"/>
                  <a:gd name="T16" fmla="*/ 26 w 42"/>
                  <a:gd name="T17" fmla="*/ 15 h 28"/>
                  <a:gd name="T18" fmla="*/ 29 w 42"/>
                  <a:gd name="T19" fmla="*/ 12 h 28"/>
                  <a:gd name="T20" fmla="*/ 32 w 42"/>
                  <a:gd name="T21" fmla="*/ 13 h 28"/>
                  <a:gd name="T22" fmla="*/ 33 w 42"/>
                  <a:gd name="T23" fmla="*/ 9 h 28"/>
                  <a:gd name="T24" fmla="*/ 36 w 42"/>
                  <a:gd name="T25" fmla="*/ 9 h 28"/>
                  <a:gd name="T26" fmla="*/ 37 w 42"/>
                  <a:gd name="T27" fmla="*/ 13 h 28"/>
                  <a:gd name="T28" fmla="*/ 38 w 42"/>
                  <a:gd name="T29" fmla="*/ 9 h 28"/>
                  <a:gd name="T30" fmla="*/ 41 w 42"/>
                  <a:gd name="T31" fmla="*/ 11 h 28"/>
                  <a:gd name="T32" fmla="*/ 39 w 42"/>
                  <a:gd name="T33" fmla="*/ 14 h 28"/>
                  <a:gd name="T34" fmla="*/ 40 w 42"/>
                  <a:gd name="T35" fmla="*/ 17 h 28"/>
                  <a:gd name="T36" fmla="*/ 38 w 42"/>
                  <a:gd name="T37" fmla="*/ 20 h 28"/>
                  <a:gd name="T38" fmla="*/ 34 w 42"/>
                  <a:gd name="T39" fmla="*/ 16 h 28"/>
                  <a:gd name="T40" fmla="*/ 31 w 42"/>
                  <a:gd name="T41" fmla="*/ 17 h 28"/>
                  <a:gd name="T42" fmla="*/ 31 w 42"/>
                  <a:gd name="T43" fmla="*/ 21 h 28"/>
                  <a:gd name="T44" fmla="*/ 35 w 42"/>
                  <a:gd name="T45" fmla="*/ 24 h 28"/>
                  <a:gd name="T46" fmla="*/ 34 w 42"/>
                  <a:gd name="T47" fmla="*/ 27 h 28"/>
                  <a:gd name="T48" fmla="*/ 31 w 42"/>
                  <a:gd name="T49" fmla="*/ 25 h 28"/>
                  <a:gd name="T50" fmla="*/ 29 w 42"/>
                  <a:gd name="T51" fmla="*/ 25 h 28"/>
                  <a:gd name="T52" fmla="*/ 24 w 42"/>
                  <a:gd name="T53" fmla="*/ 25 h 28"/>
                  <a:gd name="T54" fmla="*/ 20 w 42"/>
                  <a:gd name="T55" fmla="*/ 23 h 28"/>
                  <a:gd name="T56" fmla="*/ 17 w 42"/>
                  <a:gd name="T57" fmla="*/ 19 h 28"/>
                  <a:gd name="T58" fmla="*/ 7 w 42"/>
                  <a:gd name="T59" fmla="*/ 19 h 28"/>
                  <a:gd name="T60" fmla="*/ 2 w 42"/>
                  <a:gd name="T61" fmla="*/ 20 h 28"/>
                  <a:gd name="T62" fmla="*/ 4 w 42"/>
                  <a:gd name="T63" fmla="*/ 13 h 28"/>
                  <a:gd name="T64" fmla="*/ 10 w 42"/>
                  <a:gd name="T65" fmla="*/ 9 h 28"/>
                  <a:gd name="T66" fmla="*/ 13 w 42"/>
                  <a:gd name="T67" fmla="*/ 6 h 28"/>
                  <a:gd name="T68" fmla="*/ 23 w 42"/>
                  <a:gd name="T69" fmla="*/ 1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2" h="28">
                    <a:moveTo>
                      <a:pt x="25" y="1"/>
                    </a:moveTo>
                    <a:cubicBezTo>
                      <a:pt x="28" y="0"/>
                      <a:pt x="28" y="0"/>
                      <a:pt x="28" y="0"/>
                    </a:cubicBezTo>
                    <a:cubicBezTo>
                      <a:pt x="27" y="1"/>
                      <a:pt x="26" y="2"/>
                      <a:pt x="25" y="2"/>
                    </a:cubicBezTo>
                    <a:cubicBezTo>
                      <a:pt x="25" y="3"/>
                      <a:pt x="25" y="4"/>
                      <a:pt x="25" y="4"/>
                    </a:cubicBezTo>
                    <a:cubicBezTo>
                      <a:pt x="26" y="4"/>
                      <a:pt x="27" y="3"/>
                      <a:pt x="27" y="3"/>
                    </a:cubicBezTo>
                    <a:cubicBezTo>
                      <a:pt x="28" y="2"/>
                      <a:pt x="29" y="2"/>
                      <a:pt x="29" y="3"/>
                    </a:cubicBezTo>
                    <a:cubicBezTo>
                      <a:pt x="30" y="4"/>
                      <a:pt x="30" y="4"/>
                      <a:pt x="31" y="5"/>
                    </a:cubicBezTo>
                    <a:cubicBezTo>
                      <a:pt x="32" y="6"/>
                      <a:pt x="32" y="6"/>
                      <a:pt x="33" y="6"/>
                    </a:cubicBezTo>
                    <a:cubicBezTo>
                      <a:pt x="34" y="6"/>
                      <a:pt x="35" y="5"/>
                      <a:pt x="35" y="5"/>
                    </a:cubicBezTo>
                    <a:cubicBezTo>
                      <a:pt x="36" y="5"/>
                      <a:pt x="35" y="6"/>
                      <a:pt x="34" y="6"/>
                    </a:cubicBezTo>
                    <a:cubicBezTo>
                      <a:pt x="34" y="7"/>
                      <a:pt x="32" y="8"/>
                      <a:pt x="31" y="9"/>
                    </a:cubicBezTo>
                    <a:cubicBezTo>
                      <a:pt x="30" y="10"/>
                      <a:pt x="30" y="10"/>
                      <a:pt x="29" y="11"/>
                    </a:cubicBezTo>
                    <a:cubicBezTo>
                      <a:pt x="28" y="11"/>
                      <a:pt x="27" y="10"/>
                      <a:pt x="27" y="9"/>
                    </a:cubicBezTo>
                    <a:cubicBezTo>
                      <a:pt x="26" y="9"/>
                      <a:pt x="25" y="9"/>
                      <a:pt x="25" y="10"/>
                    </a:cubicBezTo>
                    <a:cubicBezTo>
                      <a:pt x="25" y="11"/>
                      <a:pt x="24" y="11"/>
                      <a:pt x="23" y="11"/>
                    </a:cubicBezTo>
                    <a:cubicBezTo>
                      <a:pt x="23" y="11"/>
                      <a:pt x="22" y="11"/>
                      <a:pt x="23" y="12"/>
                    </a:cubicBezTo>
                    <a:cubicBezTo>
                      <a:pt x="24" y="12"/>
                      <a:pt x="25" y="13"/>
                      <a:pt x="25" y="13"/>
                    </a:cubicBezTo>
                    <a:cubicBezTo>
                      <a:pt x="26" y="14"/>
                      <a:pt x="26" y="15"/>
                      <a:pt x="26" y="15"/>
                    </a:cubicBezTo>
                    <a:cubicBezTo>
                      <a:pt x="27" y="15"/>
                      <a:pt x="27" y="13"/>
                      <a:pt x="27" y="13"/>
                    </a:cubicBezTo>
                    <a:cubicBezTo>
                      <a:pt x="27" y="13"/>
                      <a:pt x="28" y="12"/>
                      <a:pt x="29" y="12"/>
                    </a:cubicBezTo>
                    <a:cubicBezTo>
                      <a:pt x="30" y="12"/>
                      <a:pt x="30" y="12"/>
                      <a:pt x="30" y="13"/>
                    </a:cubicBezTo>
                    <a:cubicBezTo>
                      <a:pt x="30" y="14"/>
                      <a:pt x="31" y="14"/>
                      <a:pt x="32" y="13"/>
                    </a:cubicBezTo>
                    <a:cubicBezTo>
                      <a:pt x="32" y="12"/>
                      <a:pt x="31" y="11"/>
                      <a:pt x="31" y="11"/>
                    </a:cubicBezTo>
                    <a:cubicBezTo>
                      <a:pt x="31" y="11"/>
                      <a:pt x="33" y="9"/>
                      <a:pt x="33" y="9"/>
                    </a:cubicBezTo>
                    <a:cubicBezTo>
                      <a:pt x="34" y="8"/>
                      <a:pt x="35" y="8"/>
                      <a:pt x="36" y="8"/>
                    </a:cubicBezTo>
                    <a:cubicBezTo>
                      <a:pt x="37" y="8"/>
                      <a:pt x="36" y="9"/>
                      <a:pt x="36" y="9"/>
                    </a:cubicBezTo>
                    <a:cubicBezTo>
                      <a:pt x="36" y="9"/>
                      <a:pt x="36" y="11"/>
                      <a:pt x="36" y="12"/>
                    </a:cubicBezTo>
                    <a:cubicBezTo>
                      <a:pt x="36" y="13"/>
                      <a:pt x="37" y="13"/>
                      <a:pt x="37" y="13"/>
                    </a:cubicBezTo>
                    <a:cubicBezTo>
                      <a:pt x="38" y="13"/>
                      <a:pt x="37" y="11"/>
                      <a:pt x="37" y="10"/>
                    </a:cubicBezTo>
                    <a:cubicBezTo>
                      <a:pt x="37" y="9"/>
                      <a:pt x="38" y="9"/>
                      <a:pt x="38" y="9"/>
                    </a:cubicBezTo>
                    <a:cubicBezTo>
                      <a:pt x="39" y="9"/>
                      <a:pt x="39" y="11"/>
                      <a:pt x="39" y="11"/>
                    </a:cubicBezTo>
                    <a:cubicBezTo>
                      <a:pt x="40" y="12"/>
                      <a:pt x="41" y="11"/>
                      <a:pt x="41" y="11"/>
                    </a:cubicBezTo>
                    <a:cubicBezTo>
                      <a:pt x="42" y="12"/>
                      <a:pt x="41" y="13"/>
                      <a:pt x="40" y="13"/>
                    </a:cubicBezTo>
                    <a:cubicBezTo>
                      <a:pt x="40" y="13"/>
                      <a:pt x="39" y="13"/>
                      <a:pt x="39" y="14"/>
                    </a:cubicBezTo>
                    <a:cubicBezTo>
                      <a:pt x="39" y="15"/>
                      <a:pt x="40" y="15"/>
                      <a:pt x="41" y="16"/>
                    </a:cubicBezTo>
                    <a:cubicBezTo>
                      <a:pt x="41" y="16"/>
                      <a:pt x="41" y="17"/>
                      <a:pt x="40" y="17"/>
                    </a:cubicBezTo>
                    <a:cubicBezTo>
                      <a:pt x="39" y="18"/>
                      <a:pt x="39" y="19"/>
                      <a:pt x="39" y="19"/>
                    </a:cubicBezTo>
                    <a:cubicBezTo>
                      <a:pt x="39" y="20"/>
                      <a:pt x="38" y="20"/>
                      <a:pt x="38" y="20"/>
                    </a:cubicBezTo>
                    <a:cubicBezTo>
                      <a:pt x="37" y="20"/>
                      <a:pt x="37" y="19"/>
                      <a:pt x="36" y="18"/>
                    </a:cubicBezTo>
                    <a:cubicBezTo>
                      <a:pt x="36" y="17"/>
                      <a:pt x="35" y="16"/>
                      <a:pt x="34" y="16"/>
                    </a:cubicBezTo>
                    <a:cubicBezTo>
                      <a:pt x="34" y="16"/>
                      <a:pt x="32" y="15"/>
                      <a:pt x="32" y="15"/>
                    </a:cubicBezTo>
                    <a:cubicBezTo>
                      <a:pt x="31" y="15"/>
                      <a:pt x="31" y="17"/>
                      <a:pt x="31" y="17"/>
                    </a:cubicBezTo>
                    <a:cubicBezTo>
                      <a:pt x="31" y="18"/>
                      <a:pt x="30" y="18"/>
                      <a:pt x="30" y="19"/>
                    </a:cubicBezTo>
                    <a:cubicBezTo>
                      <a:pt x="29" y="19"/>
                      <a:pt x="30" y="20"/>
                      <a:pt x="31" y="21"/>
                    </a:cubicBezTo>
                    <a:cubicBezTo>
                      <a:pt x="31" y="21"/>
                      <a:pt x="32" y="22"/>
                      <a:pt x="32" y="22"/>
                    </a:cubicBezTo>
                    <a:cubicBezTo>
                      <a:pt x="33" y="23"/>
                      <a:pt x="34" y="23"/>
                      <a:pt x="35" y="24"/>
                    </a:cubicBezTo>
                    <a:cubicBezTo>
                      <a:pt x="35" y="25"/>
                      <a:pt x="34" y="25"/>
                      <a:pt x="33" y="25"/>
                    </a:cubicBezTo>
                    <a:cubicBezTo>
                      <a:pt x="33" y="26"/>
                      <a:pt x="34" y="26"/>
                      <a:pt x="34" y="27"/>
                    </a:cubicBezTo>
                    <a:cubicBezTo>
                      <a:pt x="35" y="28"/>
                      <a:pt x="32" y="27"/>
                      <a:pt x="32" y="27"/>
                    </a:cubicBezTo>
                    <a:cubicBezTo>
                      <a:pt x="31" y="27"/>
                      <a:pt x="31" y="26"/>
                      <a:pt x="31" y="25"/>
                    </a:cubicBezTo>
                    <a:cubicBezTo>
                      <a:pt x="31" y="24"/>
                      <a:pt x="30" y="24"/>
                      <a:pt x="30" y="25"/>
                    </a:cubicBezTo>
                    <a:cubicBezTo>
                      <a:pt x="30" y="25"/>
                      <a:pt x="29" y="26"/>
                      <a:pt x="29" y="25"/>
                    </a:cubicBezTo>
                    <a:cubicBezTo>
                      <a:pt x="28" y="25"/>
                      <a:pt x="27" y="24"/>
                      <a:pt x="26" y="23"/>
                    </a:cubicBezTo>
                    <a:cubicBezTo>
                      <a:pt x="25" y="22"/>
                      <a:pt x="25" y="25"/>
                      <a:pt x="24" y="25"/>
                    </a:cubicBezTo>
                    <a:cubicBezTo>
                      <a:pt x="23" y="25"/>
                      <a:pt x="23" y="25"/>
                      <a:pt x="22" y="24"/>
                    </a:cubicBezTo>
                    <a:cubicBezTo>
                      <a:pt x="21" y="23"/>
                      <a:pt x="21" y="23"/>
                      <a:pt x="20" y="23"/>
                    </a:cubicBezTo>
                    <a:cubicBezTo>
                      <a:pt x="19" y="24"/>
                      <a:pt x="19" y="22"/>
                      <a:pt x="19" y="21"/>
                    </a:cubicBezTo>
                    <a:cubicBezTo>
                      <a:pt x="18" y="20"/>
                      <a:pt x="17" y="19"/>
                      <a:pt x="17" y="19"/>
                    </a:cubicBezTo>
                    <a:cubicBezTo>
                      <a:pt x="16" y="19"/>
                      <a:pt x="12" y="20"/>
                      <a:pt x="11" y="21"/>
                    </a:cubicBezTo>
                    <a:cubicBezTo>
                      <a:pt x="10" y="21"/>
                      <a:pt x="8" y="20"/>
                      <a:pt x="7" y="19"/>
                    </a:cubicBezTo>
                    <a:cubicBezTo>
                      <a:pt x="7" y="18"/>
                      <a:pt x="5" y="20"/>
                      <a:pt x="4" y="20"/>
                    </a:cubicBezTo>
                    <a:cubicBezTo>
                      <a:pt x="3" y="21"/>
                      <a:pt x="2" y="20"/>
                      <a:pt x="2" y="20"/>
                    </a:cubicBezTo>
                    <a:cubicBezTo>
                      <a:pt x="1" y="19"/>
                      <a:pt x="0" y="17"/>
                      <a:pt x="1" y="16"/>
                    </a:cubicBezTo>
                    <a:cubicBezTo>
                      <a:pt x="1" y="16"/>
                      <a:pt x="3" y="15"/>
                      <a:pt x="4" y="13"/>
                    </a:cubicBezTo>
                    <a:cubicBezTo>
                      <a:pt x="5" y="12"/>
                      <a:pt x="7" y="10"/>
                      <a:pt x="8" y="9"/>
                    </a:cubicBezTo>
                    <a:cubicBezTo>
                      <a:pt x="8" y="9"/>
                      <a:pt x="10" y="10"/>
                      <a:pt x="10" y="9"/>
                    </a:cubicBezTo>
                    <a:cubicBezTo>
                      <a:pt x="11" y="8"/>
                      <a:pt x="11" y="7"/>
                      <a:pt x="11" y="7"/>
                    </a:cubicBezTo>
                    <a:cubicBezTo>
                      <a:pt x="11" y="6"/>
                      <a:pt x="13" y="6"/>
                      <a:pt x="13" y="6"/>
                    </a:cubicBezTo>
                    <a:cubicBezTo>
                      <a:pt x="14" y="5"/>
                      <a:pt x="17" y="4"/>
                      <a:pt x="17" y="4"/>
                    </a:cubicBezTo>
                    <a:cubicBezTo>
                      <a:pt x="18" y="3"/>
                      <a:pt x="22" y="2"/>
                      <a:pt x="23" y="1"/>
                    </a:cubicBezTo>
                    <a:cubicBezTo>
                      <a:pt x="23" y="1"/>
                      <a:pt x="25" y="1"/>
                      <a:pt x="25" y="1"/>
                    </a:cubicBezTo>
                    <a:close/>
                  </a:path>
                </a:pathLst>
              </a:custGeom>
              <a:grpFill/>
              <a:ln w="6350">
                <a:noFill/>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GB" sz="1600" b="0" i="0" u="none" strike="noStrike" kern="0" cap="none" spc="0" normalizeH="0" baseline="0" noProof="0">
                  <a:ln>
                    <a:noFill/>
                  </a:ln>
                  <a:solidFill>
                    <a:srgbClr val="5C5C5C"/>
                  </a:solidFill>
                  <a:effectLst/>
                  <a:uLnTx/>
                  <a:uFillTx/>
                  <a:cs typeface="+mn-ea"/>
                  <a:sym typeface="+mn-lt"/>
                </a:endParaRPr>
              </a:p>
            </p:txBody>
          </p:sp>
          <p:sp>
            <p:nvSpPr>
              <p:cNvPr id="79" name="任意多边形 77">
                <a:extLst>
                  <a:ext uri="{FF2B5EF4-FFF2-40B4-BE49-F238E27FC236}">
                    <a16:creationId xmlns:a16="http://schemas.microsoft.com/office/drawing/2014/main" id="{8816BF0F-1FC9-F2EC-7528-4804D4B1BEDD}"/>
                  </a:ext>
                </a:extLst>
              </p:cNvPr>
              <p:cNvSpPr/>
              <p:nvPr/>
            </p:nvSpPr>
            <p:spPr bwMode="auto">
              <a:xfrm>
                <a:off x="3049047" y="4444362"/>
                <a:ext cx="16496" cy="12615"/>
              </a:xfrm>
              <a:custGeom>
                <a:avLst/>
                <a:gdLst>
                  <a:gd name="T0" fmla="*/ 0 w 18"/>
                  <a:gd name="T1" fmla="*/ 13 h 14"/>
                  <a:gd name="T2" fmla="*/ 0 w 18"/>
                  <a:gd name="T3" fmla="*/ 11 h 14"/>
                  <a:gd name="T4" fmla="*/ 1 w 18"/>
                  <a:gd name="T5" fmla="*/ 10 h 14"/>
                  <a:gd name="T6" fmla="*/ 3 w 18"/>
                  <a:gd name="T7" fmla="*/ 7 h 14"/>
                  <a:gd name="T8" fmla="*/ 4 w 18"/>
                  <a:gd name="T9" fmla="*/ 6 h 14"/>
                  <a:gd name="T10" fmla="*/ 4 w 18"/>
                  <a:gd name="T11" fmla="*/ 3 h 14"/>
                  <a:gd name="T12" fmla="*/ 8 w 18"/>
                  <a:gd name="T13" fmla="*/ 2 h 14"/>
                  <a:gd name="T14" fmla="*/ 8 w 18"/>
                  <a:gd name="T15" fmla="*/ 4 h 14"/>
                  <a:gd name="T16" fmla="*/ 9 w 18"/>
                  <a:gd name="T17" fmla="*/ 5 h 14"/>
                  <a:gd name="T18" fmla="*/ 13 w 18"/>
                  <a:gd name="T19" fmla="*/ 2 h 14"/>
                  <a:gd name="T20" fmla="*/ 16 w 18"/>
                  <a:gd name="T21" fmla="*/ 0 h 14"/>
                  <a:gd name="T22" fmla="*/ 17 w 18"/>
                  <a:gd name="T23" fmla="*/ 0 h 14"/>
                  <a:gd name="T24" fmla="*/ 17 w 18"/>
                  <a:gd name="T25" fmla="*/ 1 h 14"/>
                  <a:gd name="T26" fmla="*/ 16 w 18"/>
                  <a:gd name="T27" fmla="*/ 3 h 14"/>
                  <a:gd name="T28" fmla="*/ 14 w 18"/>
                  <a:gd name="T29" fmla="*/ 3 h 14"/>
                  <a:gd name="T30" fmla="*/ 15 w 18"/>
                  <a:gd name="T31" fmla="*/ 6 h 14"/>
                  <a:gd name="T32" fmla="*/ 14 w 18"/>
                  <a:gd name="T33" fmla="*/ 7 h 14"/>
                  <a:gd name="T34" fmla="*/ 13 w 18"/>
                  <a:gd name="T35" fmla="*/ 7 h 14"/>
                  <a:gd name="T36" fmla="*/ 14 w 18"/>
                  <a:gd name="T37" fmla="*/ 8 h 14"/>
                  <a:gd name="T38" fmla="*/ 13 w 18"/>
                  <a:gd name="T39" fmla="*/ 9 h 14"/>
                  <a:gd name="T40" fmla="*/ 15 w 18"/>
                  <a:gd name="T41" fmla="*/ 10 h 14"/>
                  <a:gd name="T42" fmla="*/ 12 w 18"/>
                  <a:gd name="T43" fmla="*/ 12 h 14"/>
                  <a:gd name="T44" fmla="*/ 12 w 18"/>
                  <a:gd name="T45" fmla="*/ 11 h 14"/>
                  <a:gd name="T46" fmla="*/ 11 w 18"/>
                  <a:gd name="T47" fmla="*/ 9 h 14"/>
                  <a:gd name="T48" fmla="*/ 7 w 18"/>
                  <a:gd name="T49" fmla="*/ 11 h 14"/>
                  <a:gd name="T50" fmla="*/ 7 w 18"/>
                  <a:gd name="T51" fmla="*/ 12 h 14"/>
                  <a:gd name="T52" fmla="*/ 7 w 18"/>
                  <a:gd name="T53" fmla="*/ 13 h 14"/>
                  <a:gd name="T54" fmla="*/ 5 w 18"/>
                  <a:gd name="T55" fmla="*/ 13 h 14"/>
                  <a:gd name="T56" fmla="*/ 4 w 18"/>
                  <a:gd name="T57" fmla="*/ 12 h 14"/>
                  <a:gd name="T58" fmla="*/ 2 w 18"/>
                  <a:gd name="T59" fmla="*/ 13 h 14"/>
                  <a:gd name="T60" fmla="*/ 1 w 18"/>
                  <a:gd name="T61" fmla="*/ 14 h 14"/>
                  <a:gd name="T62" fmla="*/ 0 w 18"/>
                  <a:gd name="T63" fmla="*/ 13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8" h="14">
                    <a:moveTo>
                      <a:pt x="0" y="13"/>
                    </a:moveTo>
                    <a:cubicBezTo>
                      <a:pt x="0" y="13"/>
                      <a:pt x="0" y="12"/>
                      <a:pt x="0" y="11"/>
                    </a:cubicBezTo>
                    <a:cubicBezTo>
                      <a:pt x="0" y="10"/>
                      <a:pt x="1" y="10"/>
                      <a:pt x="1" y="10"/>
                    </a:cubicBezTo>
                    <a:cubicBezTo>
                      <a:pt x="1" y="9"/>
                      <a:pt x="2" y="8"/>
                      <a:pt x="3" y="7"/>
                    </a:cubicBezTo>
                    <a:cubicBezTo>
                      <a:pt x="3" y="7"/>
                      <a:pt x="4" y="7"/>
                      <a:pt x="4" y="6"/>
                    </a:cubicBezTo>
                    <a:cubicBezTo>
                      <a:pt x="4" y="5"/>
                      <a:pt x="4" y="4"/>
                      <a:pt x="4" y="3"/>
                    </a:cubicBezTo>
                    <a:cubicBezTo>
                      <a:pt x="5" y="3"/>
                      <a:pt x="7" y="2"/>
                      <a:pt x="8" y="2"/>
                    </a:cubicBezTo>
                    <a:cubicBezTo>
                      <a:pt x="8" y="2"/>
                      <a:pt x="8" y="4"/>
                      <a:pt x="8" y="4"/>
                    </a:cubicBezTo>
                    <a:cubicBezTo>
                      <a:pt x="8" y="5"/>
                      <a:pt x="8" y="5"/>
                      <a:pt x="9" y="5"/>
                    </a:cubicBezTo>
                    <a:cubicBezTo>
                      <a:pt x="10" y="4"/>
                      <a:pt x="11" y="3"/>
                      <a:pt x="13" y="2"/>
                    </a:cubicBezTo>
                    <a:cubicBezTo>
                      <a:pt x="14" y="1"/>
                      <a:pt x="15" y="1"/>
                      <a:pt x="16" y="0"/>
                    </a:cubicBezTo>
                    <a:cubicBezTo>
                      <a:pt x="16" y="0"/>
                      <a:pt x="16" y="0"/>
                      <a:pt x="17" y="0"/>
                    </a:cubicBezTo>
                    <a:cubicBezTo>
                      <a:pt x="18" y="0"/>
                      <a:pt x="18" y="1"/>
                      <a:pt x="17" y="1"/>
                    </a:cubicBezTo>
                    <a:cubicBezTo>
                      <a:pt x="17" y="2"/>
                      <a:pt x="16" y="3"/>
                      <a:pt x="16" y="3"/>
                    </a:cubicBezTo>
                    <a:cubicBezTo>
                      <a:pt x="15" y="3"/>
                      <a:pt x="14" y="3"/>
                      <a:pt x="14" y="3"/>
                    </a:cubicBezTo>
                    <a:cubicBezTo>
                      <a:pt x="14" y="4"/>
                      <a:pt x="15" y="5"/>
                      <a:pt x="15" y="6"/>
                    </a:cubicBezTo>
                    <a:cubicBezTo>
                      <a:pt x="15" y="6"/>
                      <a:pt x="14" y="7"/>
                      <a:pt x="14" y="7"/>
                    </a:cubicBezTo>
                    <a:cubicBezTo>
                      <a:pt x="13" y="6"/>
                      <a:pt x="12" y="6"/>
                      <a:pt x="13" y="7"/>
                    </a:cubicBezTo>
                    <a:cubicBezTo>
                      <a:pt x="13" y="8"/>
                      <a:pt x="14" y="8"/>
                      <a:pt x="14" y="8"/>
                    </a:cubicBezTo>
                    <a:cubicBezTo>
                      <a:pt x="13" y="9"/>
                      <a:pt x="12" y="9"/>
                      <a:pt x="13" y="9"/>
                    </a:cubicBezTo>
                    <a:cubicBezTo>
                      <a:pt x="13" y="10"/>
                      <a:pt x="15" y="10"/>
                      <a:pt x="15" y="10"/>
                    </a:cubicBezTo>
                    <a:cubicBezTo>
                      <a:pt x="14" y="11"/>
                      <a:pt x="13" y="12"/>
                      <a:pt x="12" y="12"/>
                    </a:cubicBezTo>
                    <a:cubicBezTo>
                      <a:pt x="12" y="12"/>
                      <a:pt x="12" y="11"/>
                      <a:pt x="12" y="11"/>
                    </a:cubicBezTo>
                    <a:cubicBezTo>
                      <a:pt x="12" y="10"/>
                      <a:pt x="12" y="9"/>
                      <a:pt x="11" y="9"/>
                    </a:cubicBezTo>
                    <a:cubicBezTo>
                      <a:pt x="10" y="9"/>
                      <a:pt x="7" y="11"/>
                      <a:pt x="7" y="11"/>
                    </a:cubicBezTo>
                    <a:cubicBezTo>
                      <a:pt x="7" y="11"/>
                      <a:pt x="6" y="12"/>
                      <a:pt x="7" y="12"/>
                    </a:cubicBezTo>
                    <a:cubicBezTo>
                      <a:pt x="7" y="12"/>
                      <a:pt x="8" y="12"/>
                      <a:pt x="7" y="13"/>
                    </a:cubicBezTo>
                    <a:cubicBezTo>
                      <a:pt x="6" y="13"/>
                      <a:pt x="6" y="13"/>
                      <a:pt x="5" y="13"/>
                    </a:cubicBezTo>
                    <a:cubicBezTo>
                      <a:pt x="5" y="12"/>
                      <a:pt x="5" y="12"/>
                      <a:pt x="4" y="12"/>
                    </a:cubicBezTo>
                    <a:cubicBezTo>
                      <a:pt x="4" y="12"/>
                      <a:pt x="3" y="12"/>
                      <a:pt x="2" y="13"/>
                    </a:cubicBezTo>
                    <a:cubicBezTo>
                      <a:pt x="2" y="14"/>
                      <a:pt x="1" y="14"/>
                      <a:pt x="1" y="14"/>
                    </a:cubicBezTo>
                    <a:cubicBezTo>
                      <a:pt x="0" y="13"/>
                      <a:pt x="0" y="13"/>
                      <a:pt x="0" y="13"/>
                    </a:cubicBezTo>
                    <a:close/>
                  </a:path>
                </a:pathLst>
              </a:custGeom>
              <a:grpFill/>
              <a:ln w="6350">
                <a:noFill/>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GB" sz="1600" b="0" i="0" u="none" strike="noStrike" kern="0" cap="none" spc="0" normalizeH="0" baseline="0" noProof="0">
                  <a:ln>
                    <a:noFill/>
                  </a:ln>
                  <a:solidFill>
                    <a:srgbClr val="5C5C5C"/>
                  </a:solidFill>
                  <a:effectLst/>
                  <a:uLnTx/>
                  <a:uFillTx/>
                  <a:cs typeface="+mn-ea"/>
                  <a:sym typeface="+mn-lt"/>
                </a:endParaRPr>
              </a:p>
            </p:txBody>
          </p:sp>
          <p:sp>
            <p:nvSpPr>
              <p:cNvPr id="80" name="任意多边形 78">
                <a:extLst>
                  <a:ext uri="{FF2B5EF4-FFF2-40B4-BE49-F238E27FC236}">
                    <a16:creationId xmlns:a16="http://schemas.microsoft.com/office/drawing/2014/main" id="{3BD0B408-0836-31C7-A613-F62E3F84889F}"/>
                  </a:ext>
                </a:extLst>
              </p:cNvPr>
              <p:cNvSpPr/>
              <p:nvPr/>
            </p:nvSpPr>
            <p:spPr bwMode="auto">
              <a:xfrm>
                <a:off x="3264462" y="3544859"/>
                <a:ext cx="21347" cy="18437"/>
              </a:xfrm>
              <a:custGeom>
                <a:avLst/>
                <a:gdLst>
                  <a:gd name="T0" fmla="*/ 2 w 24"/>
                  <a:gd name="T1" fmla="*/ 20 h 21"/>
                  <a:gd name="T2" fmla="*/ 0 w 24"/>
                  <a:gd name="T3" fmla="*/ 18 h 21"/>
                  <a:gd name="T4" fmla="*/ 6 w 24"/>
                  <a:gd name="T5" fmla="*/ 8 h 21"/>
                  <a:gd name="T6" fmla="*/ 9 w 24"/>
                  <a:gd name="T7" fmla="*/ 2 h 21"/>
                  <a:gd name="T8" fmla="*/ 17 w 24"/>
                  <a:gd name="T9" fmla="*/ 3 h 21"/>
                  <a:gd name="T10" fmla="*/ 21 w 24"/>
                  <a:gd name="T11" fmla="*/ 7 h 21"/>
                  <a:gd name="T12" fmla="*/ 23 w 24"/>
                  <a:gd name="T13" fmla="*/ 11 h 21"/>
                  <a:gd name="T14" fmla="*/ 20 w 24"/>
                  <a:gd name="T15" fmla="*/ 14 h 21"/>
                  <a:gd name="T16" fmla="*/ 18 w 24"/>
                  <a:gd name="T17" fmla="*/ 15 h 21"/>
                  <a:gd name="T18" fmla="*/ 17 w 24"/>
                  <a:gd name="T19" fmla="*/ 17 h 21"/>
                  <a:gd name="T20" fmla="*/ 13 w 24"/>
                  <a:gd name="T21" fmla="*/ 18 h 21"/>
                  <a:gd name="T22" fmla="*/ 14 w 24"/>
                  <a:gd name="T23" fmla="*/ 12 h 21"/>
                  <a:gd name="T24" fmla="*/ 16 w 24"/>
                  <a:gd name="T25" fmla="*/ 8 h 21"/>
                  <a:gd name="T26" fmla="*/ 13 w 24"/>
                  <a:gd name="T27" fmla="*/ 5 h 21"/>
                  <a:gd name="T28" fmla="*/ 10 w 24"/>
                  <a:gd name="T29" fmla="*/ 6 h 21"/>
                  <a:gd name="T30" fmla="*/ 7 w 24"/>
                  <a:gd name="T31" fmla="*/ 11 h 21"/>
                  <a:gd name="T32" fmla="*/ 4 w 24"/>
                  <a:gd name="T33" fmla="*/ 16 h 21"/>
                  <a:gd name="T34" fmla="*/ 2 w 24"/>
                  <a:gd name="T35" fmla="*/ 2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4" h="21">
                    <a:moveTo>
                      <a:pt x="2" y="20"/>
                    </a:moveTo>
                    <a:cubicBezTo>
                      <a:pt x="1" y="21"/>
                      <a:pt x="0" y="21"/>
                      <a:pt x="0" y="18"/>
                    </a:cubicBezTo>
                    <a:cubicBezTo>
                      <a:pt x="0" y="15"/>
                      <a:pt x="6" y="10"/>
                      <a:pt x="6" y="8"/>
                    </a:cubicBezTo>
                    <a:cubicBezTo>
                      <a:pt x="6" y="6"/>
                      <a:pt x="6" y="3"/>
                      <a:pt x="9" y="2"/>
                    </a:cubicBezTo>
                    <a:cubicBezTo>
                      <a:pt x="11" y="1"/>
                      <a:pt x="15" y="0"/>
                      <a:pt x="17" y="3"/>
                    </a:cubicBezTo>
                    <a:cubicBezTo>
                      <a:pt x="19" y="6"/>
                      <a:pt x="19" y="7"/>
                      <a:pt x="21" y="7"/>
                    </a:cubicBezTo>
                    <a:cubicBezTo>
                      <a:pt x="24" y="8"/>
                      <a:pt x="24" y="10"/>
                      <a:pt x="23" y="11"/>
                    </a:cubicBezTo>
                    <a:cubicBezTo>
                      <a:pt x="22" y="12"/>
                      <a:pt x="20" y="12"/>
                      <a:pt x="20" y="14"/>
                    </a:cubicBezTo>
                    <a:cubicBezTo>
                      <a:pt x="20" y="16"/>
                      <a:pt x="19" y="17"/>
                      <a:pt x="18" y="15"/>
                    </a:cubicBezTo>
                    <a:cubicBezTo>
                      <a:pt x="17" y="14"/>
                      <a:pt x="17" y="15"/>
                      <a:pt x="17" y="17"/>
                    </a:cubicBezTo>
                    <a:cubicBezTo>
                      <a:pt x="16" y="19"/>
                      <a:pt x="14" y="19"/>
                      <a:pt x="13" y="18"/>
                    </a:cubicBezTo>
                    <a:cubicBezTo>
                      <a:pt x="13" y="16"/>
                      <a:pt x="13" y="14"/>
                      <a:pt x="14" y="12"/>
                    </a:cubicBezTo>
                    <a:cubicBezTo>
                      <a:pt x="16" y="10"/>
                      <a:pt x="17" y="8"/>
                      <a:pt x="16" y="8"/>
                    </a:cubicBezTo>
                    <a:cubicBezTo>
                      <a:pt x="14" y="8"/>
                      <a:pt x="14" y="6"/>
                      <a:pt x="13" y="5"/>
                    </a:cubicBezTo>
                    <a:cubicBezTo>
                      <a:pt x="12" y="3"/>
                      <a:pt x="9" y="4"/>
                      <a:pt x="10" y="6"/>
                    </a:cubicBezTo>
                    <a:cubicBezTo>
                      <a:pt x="10" y="9"/>
                      <a:pt x="9" y="9"/>
                      <a:pt x="7" y="11"/>
                    </a:cubicBezTo>
                    <a:cubicBezTo>
                      <a:pt x="6" y="13"/>
                      <a:pt x="6" y="15"/>
                      <a:pt x="4" y="16"/>
                    </a:cubicBezTo>
                    <a:cubicBezTo>
                      <a:pt x="2" y="18"/>
                      <a:pt x="3" y="19"/>
                      <a:pt x="2" y="20"/>
                    </a:cubicBezTo>
                    <a:close/>
                  </a:path>
                </a:pathLst>
              </a:custGeom>
              <a:grpFill/>
              <a:ln w="6350">
                <a:noFill/>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GB" sz="1600" b="0" i="0" u="none" strike="noStrike" kern="0" cap="none" spc="0" normalizeH="0" baseline="0" noProof="0">
                  <a:ln>
                    <a:noFill/>
                  </a:ln>
                  <a:solidFill>
                    <a:srgbClr val="5C5C5C"/>
                  </a:solidFill>
                  <a:effectLst/>
                  <a:uLnTx/>
                  <a:uFillTx/>
                  <a:cs typeface="+mn-ea"/>
                  <a:sym typeface="+mn-lt"/>
                </a:endParaRPr>
              </a:p>
            </p:txBody>
          </p:sp>
          <p:sp>
            <p:nvSpPr>
              <p:cNvPr id="81" name="任意多边形 80">
                <a:extLst>
                  <a:ext uri="{FF2B5EF4-FFF2-40B4-BE49-F238E27FC236}">
                    <a16:creationId xmlns:a16="http://schemas.microsoft.com/office/drawing/2014/main" id="{E23E31E5-36C5-50F7-D7E1-76131A7220C6}"/>
                  </a:ext>
                </a:extLst>
              </p:cNvPr>
              <p:cNvSpPr/>
              <p:nvPr/>
            </p:nvSpPr>
            <p:spPr bwMode="auto">
              <a:xfrm>
                <a:off x="3284838" y="3971807"/>
                <a:ext cx="4852" cy="971"/>
              </a:xfrm>
              <a:custGeom>
                <a:avLst/>
                <a:gdLst>
                  <a:gd name="T0" fmla="*/ 0 w 5"/>
                  <a:gd name="T1" fmla="*/ 0 h 1"/>
                  <a:gd name="T2" fmla="*/ 1 w 5"/>
                  <a:gd name="T3" fmla="*/ 1 h 1"/>
                  <a:gd name="T4" fmla="*/ 3 w 5"/>
                  <a:gd name="T5" fmla="*/ 1 h 1"/>
                  <a:gd name="T6" fmla="*/ 5 w 5"/>
                  <a:gd name="T7" fmla="*/ 1 h 1"/>
                </a:gdLst>
                <a:ahLst/>
                <a:cxnLst>
                  <a:cxn ang="0">
                    <a:pos x="T0" y="T1"/>
                  </a:cxn>
                  <a:cxn ang="0">
                    <a:pos x="T2" y="T3"/>
                  </a:cxn>
                  <a:cxn ang="0">
                    <a:pos x="T4" y="T5"/>
                  </a:cxn>
                  <a:cxn ang="0">
                    <a:pos x="T6" y="T7"/>
                  </a:cxn>
                </a:cxnLst>
                <a:rect l="0" t="0" r="r" b="b"/>
                <a:pathLst>
                  <a:path w="5" h="1">
                    <a:moveTo>
                      <a:pt x="0" y="0"/>
                    </a:moveTo>
                    <a:cubicBezTo>
                      <a:pt x="1" y="1"/>
                      <a:pt x="1" y="1"/>
                      <a:pt x="1" y="1"/>
                    </a:cubicBezTo>
                    <a:cubicBezTo>
                      <a:pt x="2" y="1"/>
                      <a:pt x="2" y="1"/>
                      <a:pt x="3" y="1"/>
                    </a:cubicBezTo>
                    <a:cubicBezTo>
                      <a:pt x="4" y="1"/>
                      <a:pt x="4" y="1"/>
                      <a:pt x="5" y="1"/>
                    </a:cubicBezTo>
                  </a:path>
                </a:pathLst>
              </a:custGeom>
              <a:grpFill/>
              <a:ln w="6350" cap="flat">
                <a:noFill/>
                <a:prstDash val="solid"/>
                <a:miter lim="800000"/>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GB" sz="1600" b="0" i="0" u="none" strike="noStrike" kern="0" cap="none" spc="0" normalizeH="0" baseline="0" noProof="0">
                  <a:ln>
                    <a:noFill/>
                  </a:ln>
                  <a:solidFill>
                    <a:srgbClr val="5C5C5C"/>
                  </a:solidFill>
                  <a:effectLst/>
                  <a:uLnTx/>
                  <a:uFillTx/>
                  <a:cs typeface="+mn-ea"/>
                  <a:sym typeface="+mn-lt"/>
                </a:endParaRPr>
              </a:p>
            </p:txBody>
          </p:sp>
          <p:sp>
            <p:nvSpPr>
              <p:cNvPr id="82" name="任意多边形 81">
                <a:extLst>
                  <a:ext uri="{FF2B5EF4-FFF2-40B4-BE49-F238E27FC236}">
                    <a16:creationId xmlns:a16="http://schemas.microsoft.com/office/drawing/2014/main" id="{FA09AC0A-EC11-026E-BE7B-67343C0D565B}"/>
                  </a:ext>
                </a:extLst>
              </p:cNvPr>
              <p:cNvSpPr/>
              <p:nvPr/>
            </p:nvSpPr>
            <p:spPr bwMode="auto">
              <a:xfrm>
                <a:off x="3205271" y="4129973"/>
                <a:ext cx="4852" cy="1941"/>
              </a:xfrm>
              <a:custGeom>
                <a:avLst/>
                <a:gdLst>
                  <a:gd name="T0" fmla="*/ 0 w 5"/>
                  <a:gd name="T1" fmla="*/ 0 h 2"/>
                  <a:gd name="T2" fmla="*/ 3 w 5"/>
                  <a:gd name="T3" fmla="*/ 1 h 2"/>
                  <a:gd name="T4" fmla="*/ 5 w 5"/>
                  <a:gd name="T5" fmla="*/ 2 h 2"/>
                </a:gdLst>
                <a:ahLst/>
                <a:cxnLst>
                  <a:cxn ang="0">
                    <a:pos x="T0" y="T1"/>
                  </a:cxn>
                  <a:cxn ang="0">
                    <a:pos x="T2" y="T3"/>
                  </a:cxn>
                  <a:cxn ang="0">
                    <a:pos x="T4" y="T5"/>
                  </a:cxn>
                </a:cxnLst>
                <a:rect l="0" t="0" r="r" b="b"/>
                <a:pathLst>
                  <a:path w="5" h="2">
                    <a:moveTo>
                      <a:pt x="0" y="0"/>
                    </a:moveTo>
                    <a:cubicBezTo>
                      <a:pt x="1" y="0"/>
                      <a:pt x="2" y="0"/>
                      <a:pt x="3" y="1"/>
                    </a:cubicBezTo>
                    <a:cubicBezTo>
                      <a:pt x="4" y="1"/>
                      <a:pt x="4" y="1"/>
                      <a:pt x="5" y="2"/>
                    </a:cubicBezTo>
                  </a:path>
                </a:pathLst>
              </a:custGeom>
              <a:grpFill/>
              <a:ln w="6350" cap="flat">
                <a:noFill/>
                <a:prstDash val="solid"/>
                <a:miter lim="800000"/>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GB" sz="1600" b="0" i="0" u="none" strike="noStrike" kern="0" cap="none" spc="0" normalizeH="0" baseline="0" noProof="0">
                  <a:ln>
                    <a:noFill/>
                  </a:ln>
                  <a:solidFill>
                    <a:srgbClr val="5C5C5C"/>
                  </a:solidFill>
                  <a:effectLst/>
                  <a:uLnTx/>
                  <a:uFillTx/>
                  <a:cs typeface="+mn-ea"/>
                  <a:sym typeface="+mn-lt"/>
                </a:endParaRPr>
              </a:p>
            </p:txBody>
          </p:sp>
          <p:sp>
            <p:nvSpPr>
              <p:cNvPr id="83" name="任意多边形 82">
                <a:extLst>
                  <a:ext uri="{FF2B5EF4-FFF2-40B4-BE49-F238E27FC236}">
                    <a16:creationId xmlns:a16="http://schemas.microsoft.com/office/drawing/2014/main" id="{2485B7FC-3E24-EFA5-1D54-2B09C0BED49A}"/>
                  </a:ext>
                </a:extLst>
              </p:cNvPr>
              <p:cNvSpPr/>
              <p:nvPr/>
            </p:nvSpPr>
            <p:spPr bwMode="auto">
              <a:xfrm>
                <a:off x="3374110" y="2014636"/>
                <a:ext cx="7763" cy="1941"/>
              </a:xfrm>
              <a:custGeom>
                <a:avLst/>
                <a:gdLst>
                  <a:gd name="T0" fmla="*/ 9 w 9"/>
                  <a:gd name="T1" fmla="*/ 1 h 2"/>
                  <a:gd name="T2" fmla="*/ 5 w 9"/>
                  <a:gd name="T3" fmla="*/ 1 h 2"/>
                  <a:gd name="T4" fmla="*/ 3 w 9"/>
                  <a:gd name="T5" fmla="*/ 2 h 2"/>
                  <a:gd name="T6" fmla="*/ 2 w 9"/>
                  <a:gd name="T7" fmla="*/ 2 h 2"/>
                  <a:gd name="T8" fmla="*/ 0 w 9"/>
                  <a:gd name="T9" fmla="*/ 2 h 2"/>
                </a:gdLst>
                <a:ahLst/>
                <a:cxnLst>
                  <a:cxn ang="0">
                    <a:pos x="T0" y="T1"/>
                  </a:cxn>
                  <a:cxn ang="0">
                    <a:pos x="T2" y="T3"/>
                  </a:cxn>
                  <a:cxn ang="0">
                    <a:pos x="T4" y="T5"/>
                  </a:cxn>
                  <a:cxn ang="0">
                    <a:pos x="T6" y="T7"/>
                  </a:cxn>
                  <a:cxn ang="0">
                    <a:pos x="T8" y="T9"/>
                  </a:cxn>
                </a:cxnLst>
                <a:rect l="0" t="0" r="r" b="b"/>
                <a:pathLst>
                  <a:path w="9" h="2">
                    <a:moveTo>
                      <a:pt x="9" y="1"/>
                    </a:moveTo>
                    <a:cubicBezTo>
                      <a:pt x="7" y="0"/>
                      <a:pt x="6" y="0"/>
                      <a:pt x="5" y="1"/>
                    </a:cubicBezTo>
                    <a:cubicBezTo>
                      <a:pt x="4" y="1"/>
                      <a:pt x="4" y="1"/>
                      <a:pt x="3" y="2"/>
                    </a:cubicBezTo>
                    <a:cubicBezTo>
                      <a:pt x="3" y="2"/>
                      <a:pt x="2" y="2"/>
                      <a:pt x="2" y="2"/>
                    </a:cubicBezTo>
                    <a:cubicBezTo>
                      <a:pt x="1" y="2"/>
                      <a:pt x="0" y="2"/>
                      <a:pt x="0" y="2"/>
                    </a:cubicBezTo>
                  </a:path>
                </a:pathLst>
              </a:custGeom>
              <a:grpFill/>
              <a:ln w="6350" cap="flat">
                <a:noFill/>
                <a:prstDash val="solid"/>
                <a:miter lim="800000"/>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GB" sz="1600" b="0" i="0" u="none" strike="noStrike" kern="0" cap="none" spc="0" normalizeH="0" baseline="0" noProof="0">
                  <a:ln>
                    <a:noFill/>
                  </a:ln>
                  <a:solidFill>
                    <a:srgbClr val="5C5C5C"/>
                  </a:solidFill>
                  <a:effectLst/>
                  <a:uLnTx/>
                  <a:uFillTx/>
                  <a:cs typeface="+mn-ea"/>
                  <a:sym typeface="+mn-lt"/>
                </a:endParaRPr>
              </a:p>
            </p:txBody>
          </p:sp>
          <p:sp>
            <p:nvSpPr>
              <p:cNvPr id="84" name="任意多边形 83">
                <a:extLst>
                  <a:ext uri="{FF2B5EF4-FFF2-40B4-BE49-F238E27FC236}">
                    <a16:creationId xmlns:a16="http://schemas.microsoft.com/office/drawing/2014/main" id="{9073F6BB-577A-6DEC-118F-21A95E39C291}"/>
                  </a:ext>
                </a:extLst>
              </p:cNvPr>
              <p:cNvSpPr/>
              <p:nvPr/>
            </p:nvSpPr>
            <p:spPr bwMode="auto">
              <a:xfrm>
                <a:off x="3761274" y="2706487"/>
                <a:ext cx="0" cy="5822"/>
              </a:xfrm>
              <a:custGeom>
                <a:avLst/>
                <a:gdLst>
                  <a:gd name="T0" fmla="*/ 1 w 1"/>
                  <a:gd name="T1" fmla="*/ 7 h 7"/>
                  <a:gd name="T2" fmla="*/ 1 w 1"/>
                  <a:gd name="T3" fmla="*/ 0 h 7"/>
                </a:gdLst>
                <a:ahLst/>
                <a:cxnLst>
                  <a:cxn ang="0">
                    <a:pos x="T0" y="T1"/>
                  </a:cxn>
                  <a:cxn ang="0">
                    <a:pos x="T2" y="T3"/>
                  </a:cxn>
                </a:cxnLst>
                <a:rect l="0" t="0" r="r" b="b"/>
                <a:pathLst>
                  <a:path w="1" h="7">
                    <a:moveTo>
                      <a:pt x="1" y="7"/>
                    </a:moveTo>
                    <a:cubicBezTo>
                      <a:pt x="0" y="6"/>
                      <a:pt x="1" y="2"/>
                      <a:pt x="1" y="0"/>
                    </a:cubicBezTo>
                  </a:path>
                </a:pathLst>
              </a:custGeom>
              <a:grpFill/>
              <a:ln w="6350" cap="flat">
                <a:noFill/>
                <a:prstDash val="solid"/>
                <a:miter lim="800000"/>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GB" sz="1600" b="0" i="0" u="none" strike="noStrike" kern="0" cap="none" spc="0" normalizeH="0" baseline="0" noProof="0">
                  <a:ln>
                    <a:noFill/>
                  </a:ln>
                  <a:solidFill>
                    <a:srgbClr val="5C5C5C"/>
                  </a:solidFill>
                  <a:effectLst/>
                  <a:uLnTx/>
                  <a:uFillTx/>
                  <a:cs typeface="+mn-ea"/>
                  <a:sym typeface="+mn-lt"/>
                </a:endParaRPr>
              </a:p>
            </p:txBody>
          </p:sp>
          <p:sp>
            <p:nvSpPr>
              <p:cNvPr id="85" name="任意多边形 84">
                <a:extLst>
                  <a:ext uri="{FF2B5EF4-FFF2-40B4-BE49-F238E27FC236}">
                    <a16:creationId xmlns:a16="http://schemas.microsoft.com/office/drawing/2014/main" id="{D3A5FDBC-3716-AF8E-454F-23E1A5CE642F}"/>
                  </a:ext>
                </a:extLst>
              </p:cNvPr>
              <p:cNvSpPr/>
              <p:nvPr/>
            </p:nvSpPr>
            <p:spPr bwMode="auto">
              <a:xfrm>
                <a:off x="1991379" y="3104325"/>
                <a:ext cx="2911" cy="2911"/>
              </a:xfrm>
              <a:custGeom>
                <a:avLst/>
                <a:gdLst>
                  <a:gd name="T0" fmla="*/ 0 w 4"/>
                  <a:gd name="T1" fmla="*/ 3 h 3"/>
                  <a:gd name="T2" fmla="*/ 0 w 4"/>
                  <a:gd name="T3" fmla="*/ 2 h 3"/>
                  <a:gd name="T4" fmla="*/ 3 w 4"/>
                  <a:gd name="T5" fmla="*/ 1 h 3"/>
                  <a:gd name="T6" fmla="*/ 4 w 4"/>
                  <a:gd name="T7" fmla="*/ 0 h 3"/>
                </a:gdLst>
                <a:ahLst/>
                <a:cxnLst>
                  <a:cxn ang="0">
                    <a:pos x="T0" y="T1"/>
                  </a:cxn>
                  <a:cxn ang="0">
                    <a:pos x="T2" y="T3"/>
                  </a:cxn>
                  <a:cxn ang="0">
                    <a:pos x="T4" y="T5"/>
                  </a:cxn>
                  <a:cxn ang="0">
                    <a:pos x="T6" y="T7"/>
                  </a:cxn>
                </a:cxnLst>
                <a:rect l="0" t="0" r="r" b="b"/>
                <a:pathLst>
                  <a:path w="4" h="3">
                    <a:moveTo>
                      <a:pt x="0" y="3"/>
                    </a:moveTo>
                    <a:cubicBezTo>
                      <a:pt x="0" y="3"/>
                      <a:pt x="0" y="2"/>
                      <a:pt x="0" y="2"/>
                    </a:cubicBezTo>
                    <a:cubicBezTo>
                      <a:pt x="1" y="1"/>
                      <a:pt x="2" y="1"/>
                      <a:pt x="3" y="1"/>
                    </a:cubicBezTo>
                    <a:cubicBezTo>
                      <a:pt x="3" y="0"/>
                      <a:pt x="4" y="0"/>
                      <a:pt x="4" y="0"/>
                    </a:cubicBezTo>
                  </a:path>
                </a:pathLst>
              </a:custGeom>
              <a:grpFill/>
              <a:ln w="6350" cap="flat">
                <a:noFill/>
                <a:prstDash val="solid"/>
                <a:miter lim="800000"/>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GB" sz="1600" b="0" i="0" u="none" strike="noStrike" kern="0" cap="none" spc="0" normalizeH="0" baseline="0" noProof="0">
                  <a:ln>
                    <a:noFill/>
                  </a:ln>
                  <a:solidFill>
                    <a:srgbClr val="5C5C5C"/>
                  </a:solidFill>
                  <a:effectLst/>
                  <a:uLnTx/>
                  <a:uFillTx/>
                  <a:cs typeface="+mn-ea"/>
                  <a:sym typeface="+mn-lt"/>
                </a:endParaRPr>
              </a:p>
            </p:txBody>
          </p:sp>
          <p:sp>
            <p:nvSpPr>
              <p:cNvPr id="86" name="任意多边形 85">
                <a:extLst>
                  <a:ext uri="{FF2B5EF4-FFF2-40B4-BE49-F238E27FC236}">
                    <a16:creationId xmlns:a16="http://schemas.microsoft.com/office/drawing/2014/main" id="{BCC330F1-7A7C-779A-6D9E-3BA5D7B0B180}"/>
                  </a:ext>
                </a:extLst>
              </p:cNvPr>
              <p:cNvSpPr/>
              <p:nvPr/>
            </p:nvSpPr>
            <p:spPr bwMode="auto">
              <a:xfrm>
                <a:off x="3576910" y="2444496"/>
                <a:ext cx="33962" cy="409483"/>
              </a:xfrm>
              <a:custGeom>
                <a:avLst/>
                <a:gdLst>
                  <a:gd name="T0" fmla="*/ 0 w 35"/>
                  <a:gd name="T1" fmla="*/ 0 h 422"/>
                  <a:gd name="T2" fmla="*/ 0 w 35"/>
                  <a:gd name="T3" fmla="*/ 0 h 422"/>
                  <a:gd name="T4" fmla="*/ 0 w 35"/>
                  <a:gd name="T5" fmla="*/ 0 h 422"/>
                  <a:gd name="T6" fmla="*/ 0 w 35"/>
                  <a:gd name="T7" fmla="*/ 0 h 422"/>
                  <a:gd name="T8" fmla="*/ 35 w 35"/>
                  <a:gd name="T9" fmla="*/ 422 h 422"/>
                  <a:gd name="T10" fmla="*/ 35 w 35"/>
                  <a:gd name="T11" fmla="*/ 422 h 422"/>
                  <a:gd name="T12" fmla="*/ 35 w 35"/>
                  <a:gd name="T13" fmla="*/ 422 h 422"/>
                  <a:gd name="T14" fmla="*/ 35 w 35"/>
                  <a:gd name="T15" fmla="*/ 422 h 42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5" h="422">
                    <a:moveTo>
                      <a:pt x="0" y="0"/>
                    </a:moveTo>
                    <a:lnTo>
                      <a:pt x="0" y="0"/>
                    </a:lnTo>
                    <a:moveTo>
                      <a:pt x="0" y="0"/>
                    </a:moveTo>
                    <a:lnTo>
                      <a:pt x="0" y="0"/>
                    </a:lnTo>
                    <a:moveTo>
                      <a:pt x="35" y="422"/>
                    </a:moveTo>
                    <a:lnTo>
                      <a:pt x="35" y="422"/>
                    </a:lnTo>
                    <a:moveTo>
                      <a:pt x="35" y="422"/>
                    </a:moveTo>
                    <a:lnTo>
                      <a:pt x="35" y="422"/>
                    </a:lnTo>
                  </a:path>
                </a:pathLst>
              </a:custGeom>
              <a:grpFill/>
              <a:ln w="6350" cap="flat">
                <a:noFill/>
                <a:prstDash val="solid"/>
                <a:miter lim="800000"/>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GB" sz="1600" b="0" i="0" u="none" strike="noStrike" kern="0" cap="none" spc="0" normalizeH="0" baseline="0" noProof="0">
                  <a:ln>
                    <a:noFill/>
                  </a:ln>
                  <a:solidFill>
                    <a:srgbClr val="5C5C5C"/>
                  </a:solidFill>
                  <a:effectLst/>
                  <a:uLnTx/>
                  <a:uFillTx/>
                  <a:cs typeface="+mn-ea"/>
                  <a:sym typeface="+mn-lt"/>
                </a:endParaRPr>
              </a:p>
            </p:txBody>
          </p:sp>
          <p:sp>
            <p:nvSpPr>
              <p:cNvPr id="87" name="任意多边形 87">
                <a:extLst>
                  <a:ext uri="{FF2B5EF4-FFF2-40B4-BE49-F238E27FC236}">
                    <a16:creationId xmlns:a16="http://schemas.microsoft.com/office/drawing/2014/main" id="{23D16720-7D18-2715-98AB-A54EBA4F49C7}"/>
                  </a:ext>
                </a:extLst>
              </p:cNvPr>
              <p:cNvSpPr/>
              <p:nvPr/>
            </p:nvSpPr>
            <p:spPr bwMode="auto">
              <a:xfrm>
                <a:off x="945355" y="2446436"/>
                <a:ext cx="126144" cy="174661"/>
              </a:xfrm>
              <a:custGeom>
                <a:avLst/>
                <a:gdLst>
                  <a:gd name="T0" fmla="*/ 140 w 140"/>
                  <a:gd name="T1" fmla="*/ 0 h 195"/>
                  <a:gd name="T2" fmla="*/ 140 w 140"/>
                  <a:gd name="T3" fmla="*/ 4 h 195"/>
                  <a:gd name="T4" fmla="*/ 0 w 140"/>
                  <a:gd name="T5" fmla="*/ 193 h 195"/>
                  <a:gd name="T6" fmla="*/ 2 w 140"/>
                  <a:gd name="T7" fmla="*/ 195 h 195"/>
                </a:gdLst>
                <a:ahLst/>
                <a:cxnLst>
                  <a:cxn ang="0">
                    <a:pos x="T0" y="T1"/>
                  </a:cxn>
                  <a:cxn ang="0">
                    <a:pos x="T2" y="T3"/>
                  </a:cxn>
                  <a:cxn ang="0">
                    <a:pos x="T4" y="T5"/>
                  </a:cxn>
                  <a:cxn ang="0">
                    <a:pos x="T6" y="T7"/>
                  </a:cxn>
                </a:cxnLst>
                <a:rect l="0" t="0" r="r" b="b"/>
                <a:pathLst>
                  <a:path w="140" h="195">
                    <a:moveTo>
                      <a:pt x="140" y="0"/>
                    </a:moveTo>
                    <a:cubicBezTo>
                      <a:pt x="140" y="0"/>
                      <a:pt x="140" y="3"/>
                      <a:pt x="140" y="4"/>
                    </a:cubicBezTo>
                    <a:moveTo>
                      <a:pt x="0" y="193"/>
                    </a:moveTo>
                    <a:cubicBezTo>
                      <a:pt x="0" y="193"/>
                      <a:pt x="1" y="194"/>
                      <a:pt x="2" y="195"/>
                    </a:cubicBezTo>
                  </a:path>
                </a:pathLst>
              </a:custGeom>
              <a:grpFill/>
              <a:ln w="6350" cap="flat">
                <a:noFill/>
                <a:prstDash val="solid"/>
                <a:miter lim="800000"/>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GB" sz="1600" b="0" i="0" u="none" strike="noStrike" kern="0" cap="none" spc="0" normalizeH="0" baseline="0" noProof="0">
                  <a:ln>
                    <a:noFill/>
                  </a:ln>
                  <a:solidFill>
                    <a:srgbClr val="5C5C5C"/>
                  </a:solidFill>
                  <a:effectLst/>
                  <a:uLnTx/>
                  <a:uFillTx/>
                  <a:cs typeface="+mn-ea"/>
                  <a:sym typeface="+mn-lt"/>
                </a:endParaRPr>
              </a:p>
            </p:txBody>
          </p:sp>
          <p:sp>
            <p:nvSpPr>
              <p:cNvPr id="88" name="任意多边形 88">
                <a:extLst>
                  <a:ext uri="{FF2B5EF4-FFF2-40B4-BE49-F238E27FC236}">
                    <a16:creationId xmlns:a16="http://schemas.microsoft.com/office/drawing/2014/main" id="{FCE0B582-0A01-838E-BB02-39F16ECD141E}"/>
                  </a:ext>
                </a:extLst>
              </p:cNvPr>
              <p:cNvSpPr/>
              <p:nvPr/>
            </p:nvSpPr>
            <p:spPr bwMode="auto">
              <a:xfrm>
                <a:off x="2450348" y="4422044"/>
                <a:ext cx="1941" cy="1941"/>
              </a:xfrm>
              <a:custGeom>
                <a:avLst/>
                <a:gdLst>
                  <a:gd name="T0" fmla="*/ 0 w 2"/>
                  <a:gd name="T1" fmla="*/ 0 h 2"/>
                  <a:gd name="T2" fmla="*/ 2 w 2"/>
                  <a:gd name="T3" fmla="*/ 0 h 2"/>
                </a:gdLst>
                <a:ahLst/>
                <a:cxnLst>
                  <a:cxn ang="0">
                    <a:pos x="T0" y="T1"/>
                  </a:cxn>
                  <a:cxn ang="0">
                    <a:pos x="T2" y="T3"/>
                  </a:cxn>
                </a:cxnLst>
                <a:rect l="0" t="0" r="r" b="b"/>
                <a:pathLst>
                  <a:path w="2" h="2">
                    <a:moveTo>
                      <a:pt x="0" y="0"/>
                    </a:moveTo>
                    <a:cubicBezTo>
                      <a:pt x="0" y="0"/>
                      <a:pt x="1" y="2"/>
                      <a:pt x="2" y="0"/>
                    </a:cubicBezTo>
                  </a:path>
                </a:pathLst>
              </a:custGeom>
              <a:grpFill/>
              <a:ln w="6350" cap="flat">
                <a:noFill/>
                <a:prstDash val="solid"/>
                <a:miter lim="800000"/>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GB" sz="1600" b="0" i="0" u="none" strike="noStrike" kern="0" cap="none" spc="0" normalizeH="0" baseline="0" noProof="0">
                  <a:ln>
                    <a:noFill/>
                  </a:ln>
                  <a:solidFill>
                    <a:srgbClr val="5C5C5C"/>
                  </a:solidFill>
                  <a:effectLst/>
                  <a:uLnTx/>
                  <a:uFillTx/>
                  <a:cs typeface="+mn-ea"/>
                  <a:sym typeface="+mn-lt"/>
                </a:endParaRPr>
              </a:p>
            </p:txBody>
          </p:sp>
          <p:sp>
            <p:nvSpPr>
              <p:cNvPr id="89" name="任意多边形 125">
                <a:extLst>
                  <a:ext uri="{FF2B5EF4-FFF2-40B4-BE49-F238E27FC236}">
                    <a16:creationId xmlns:a16="http://schemas.microsoft.com/office/drawing/2014/main" id="{2138C2AD-CF50-2C75-6CA7-82FCA62FD110}"/>
                  </a:ext>
                </a:extLst>
              </p:cNvPr>
              <p:cNvSpPr/>
              <p:nvPr/>
            </p:nvSpPr>
            <p:spPr bwMode="auto">
              <a:xfrm>
                <a:off x="3066999" y="2987399"/>
                <a:ext cx="34932" cy="33962"/>
              </a:xfrm>
              <a:custGeom>
                <a:avLst/>
                <a:gdLst>
                  <a:gd name="T0" fmla="*/ 18 w 36"/>
                  <a:gd name="T1" fmla="*/ 0 h 35"/>
                  <a:gd name="T2" fmla="*/ 22 w 36"/>
                  <a:gd name="T3" fmla="*/ 14 h 35"/>
                  <a:gd name="T4" fmla="*/ 36 w 36"/>
                  <a:gd name="T5" fmla="*/ 14 h 35"/>
                  <a:gd name="T6" fmla="*/ 25 w 36"/>
                  <a:gd name="T7" fmla="*/ 21 h 35"/>
                  <a:gd name="T8" fmla="*/ 29 w 36"/>
                  <a:gd name="T9" fmla="*/ 35 h 35"/>
                  <a:gd name="T10" fmla="*/ 18 w 36"/>
                  <a:gd name="T11" fmla="*/ 27 h 35"/>
                  <a:gd name="T12" fmla="*/ 6 w 36"/>
                  <a:gd name="T13" fmla="*/ 35 h 35"/>
                  <a:gd name="T14" fmla="*/ 11 w 36"/>
                  <a:gd name="T15" fmla="*/ 21 h 35"/>
                  <a:gd name="T16" fmla="*/ 0 w 36"/>
                  <a:gd name="T17" fmla="*/ 14 h 35"/>
                  <a:gd name="T18" fmla="*/ 13 w 36"/>
                  <a:gd name="T19" fmla="*/ 14 h 35"/>
                  <a:gd name="T20" fmla="*/ 18 w 36"/>
                  <a:gd name="T21"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6" h="35">
                    <a:moveTo>
                      <a:pt x="18" y="0"/>
                    </a:moveTo>
                    <a:lnTo>
                      <a:pt x="22" y="14"/>
                    </a:lnTo>
                    <a:lnTo>
                      <a:pt x="36" y="14"/>
                    </a:lnTo>
                    <a:lnTo>
                      <a:pt x="25" y="21"/>
                    </a:lnTo>
                    <a:lnTo>
                      <a:pt x="29" y="35"/>
                    </a:lnTo>
                    <a:lnTo>
                      <a:pt x="18" y="27"/>
                    </a:lnTo>
                    <a:lnTo>
                      <a:pt x="6" y="35"/>
                    </a:lnTo>
                    <a:lnTo>
                      <a:pt x="11" y="21"/>
                    </a:lnTo>
                    <a:lnTo>
                      <a:pt x="0" y="14"/>
                    </a:lnTo>
                    <a:lnTo>
                      <a:pt x="13" y="14"/>
                    </a:lnTo>
                    <a:lnTo>
                      <a:pt x="18" y="0"/>
                    </a:lnTo>
                    <a:close/>
                  </a:path>
                </a:pathLst>
              </a:custGeom>
              <a:grpFill/>
              <a:ln w="6350">
                <a:noFill/>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GB" sz="1600" b="0" i="0" u="none" strike="noStrike" kern="0" cap="none" spc="0" normalizeH="0" baseline="0" noProof="0">
                  <a:ln>
                    <a:noFill/>
                  </a:ln>
                  <a:solidFill>
                    <a:srgbClr val="5C5C5C"/>
                  </a:solidFill>
                  <a:effectLst/>
                  <a:uLnTx/>
                  <a:uFillTx/>
                  <a:cs typeface="+mn-ea"/>
                  <a:sym typeface="+mn-lt"/>
                </a:endParaRPr>
              </a:p>
            </p:txBody>
          </p:sp>
        </p:grpSp>
        <p:sp>
          <p:nvSpPr>
            <p:cNvPr id="35" name="文本框 34">
              <a:extLst>
                <a:ext uri="{FF2B5EF4-FFF2-40B4-BE49-F238E27FC236}">
                  <a16:creationId xmlns:a16="http://schemas.microsoft.com/office/drawing/2014/main" id="{B23BA822-F4EF-8209-9174-26EEA1702DFC}"/>
                </a:ext>
              </a:extLst>
            </p:cNvPr>
            <p:cNvSpPr txBox="1"/>
            <p:nvPr/>
          </p:nvSpPr>
          <p:spPr>
            <a:xfrm>
              <a:off x="2787941" y="4055036"/>
              <a:ext cx="1238799" cy="400110"/>
            </a:xfrm>
            <a:prstGeom prst="rect">
              <a:avLst/>
            </a:prstGeom>
            <a:grpFill/>
          </p:spPr>
          <p:txBody>
            <a:bodyPr wrap="square" rtlCol="0">
              <a:spAutoFit/>
            </a:bodyPr>
            <a:lstStyle/>
            <a:p>
              <a:pPr algn="ctr">
                <a:defRPr/>
              </a:pPr>
              <a:r>
                <a:rPr kumimoji="1" lang="en-US" altLang="zh-CN" sz="2000" b="1" dirty="0">
                  <a:solidFill>
                    <a:srgbClr val="7F134C"/>
                  </a:solidFill>
                  <a:cs typeface="+mn-ea"/>
                  <a:sym typeface="+mn-lt"/>
                </a:rPr>
                <a:t>8.9%</a:t>
              </a:r>
            </a:p>
          </p:txBody>
        </p:sp>
      </p:grpSp>
      <p:grpSp>
        <p:nvGrpSpPr>
          <p:cNvPr id="90" name="组合 89">
            <a:extLst>
              <a:ext uri="{FF2B5EF4-FFF2-40B4-BE49-F238E27FC236}">
                <a16:creationId xmlns:a16="http://schemas.microsoft.com/office/drawing/2014/main" id="{283937F2-9E68-6CCA-B34D-80FEB4E3CC90}"/>
              </a:ext>
            </a:extLst>
          </p:cNvPr>
          <p:cNvGrpSpPr/>
          <p:nvPr/>
        </p:nvGrpSpPr>
        <p:grpSpPr>
          <a:xfrm>
            <a:off x="8259483" y="2592538"/>
            <a:ext cx="2457670" cy="2457670"/>
            <a:chOff x="764397" y="1421033"/>
            <a:chExt cx="1081072" cy="1081072"/>
          </a:xfrm>
        </p:grpSpPr>
        <p:sp>
          <p:nvSpPr>
            <p:cNvPr id="91" name="椭圆 90">
              <a:extLst>
                <a:ext uri="{FF2B5EF4-FFF2-40B4-BE49-F238E27FC236}">
                  <a16:creationId xmlns:a16="http://schemas.microsoft.com/office/drawing/2014/main" id="{7A95E491-6081-0ABC-DB5A-135B736366D4}"/>
                </a:ext>
              </a:extLst>
            </p:cNvPr>
            <p:cNvSpPr/>
            <p:nvPr/>
          </p:nvSpPr>
          <p:spPr bwMode="auto">
            <a:xfrm>
              <a:off x="764397" y="1421033"/>
              <a:ext cx="1081072" cy="1081072"/>
            </a:xfrm>
            <a:prstGeom prst="ellipse">
              <a:avLst/>
            </a:prstGeom>
            <a:solidFill>
              <a:srgbClr val="B35609">
                <a:alpha val="9000"/>
              </a:srgbClr>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1" i="0" u="none" strike="noStrike" kern="0" cap="none" spc="0" normalizeH="0" baseline="0" noProof="0" dirty="0" err="1">
                <a:ln>
                  <a:noFill/>
                </a:ln>
                <a:solidFill>
                  <a:srgbClr val="FFFFFF"/>
                </a:solidFill>
                <a:effectLst/>
                <a:uLnTx/>
                <a:uFillTx/>
                <a:cs typeface="+mn-ea"/>
                <a:sym typeface="+mn-lt"/>
              </a:endParaRPr>
            </a:p>
          </p:txBody>
        </p:sp>
        <p:sp>
          <p:nvSpPr>
            <p:cNvPr id="92" name="椭圆 91">
              <a:extLst>
                <a:ext uri="{FF2B5EF4-FFF2-40B4-BE49-F238E27FC236}">
                  <a16:creationId xmlns:a16="http://schemas.microsoft.com/office/drawing/2014/main" id="{4B0CA31B-43F6-2372-D876-E43DB5E13322}"/>
                </a:ext>
              </a:extLst>
            </p:cNvPr>
            <p:cNvSpPr/>
            <p:nvPr/>
          </p:nvSpPr>
          <p:spPr bwMode="auto">
            <a:xfrm>
              <a:off x="857266" y="1513902"/>
              <a:ext cx="895334" cy="895334"/>
            </a:xfrm>
            <a:prstGeom prst="ellipse">
              <a:avLst/>
            </a:prstGeom>
            <a:gradFill>
              <a:gsLst>
                <a:gs pos="100000">
                  <a:srgbClr val="F0894A"/>
                </a:gs>
                <a:gs pos="0">
                  <a:srgbClr val="B35609"/>
                </a:gs>
              </a:gsLst>
              <a:lin ang="12900000" scaled="0"/>
            </a:gra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1" i="0" u="none" strike="noStrike" kern="0" cap="none" spc="0" normalizeH="0" baseline="0" noProof="0" dirty="0" err="1">
                <a:ln>
                  <a:noFill/>
                </a:ln>
                <a:solidFill>
                  <a:srgbClr val="FFFFFF"/>
                </a:solidFill>
                <a:effectLst/>
                <a:uLnTx/>
                <a:uFillTx/>
                <a:cs typeface="+mn-ea"/>
                <a:sym typeface="+mn-lt"/>
              </a:endParaRPr>
            </a:p>
          </p:txBody>
        </p:sp>
      </p:grpSp>
      <p:sp>
        <p:nvSpPr>
          <p:cNvPr id="93" name="文本框 92">
            <a:extLst>
              <a:ext uri="{FF2B5EF4-FFF2-40B4-BE49-F238E27FC236}">
                <a16:creationId xmlns:a16="http://schemas.microsoft.com/office/drawing/2014/main" id="{C291B744-22A4-83E0-EB2A-1635C55F5A8F}"/>
              </a:ext>
            </a:extLst>
          </p:cNvPr>
          <p:cNvSpPr txBox="1"/>
          <p:nvPr/>
        </p:nvSpPr>
        <p:spPr>
          <a:xfrm>
            <a:off x="8791278" y="3890825"/>
            <a:ext cx="1548084" cy="707886"/>
          </a:xfrm>
          <a:prstGeom prst="rect">
            <a:avLst/>
          </a:prstGeom>
          <a:noFill/>
        </p:spPr>
        <p:txBody>
          <a:bodyPr wrap="square" rtlCol="0">
            <a:spAutoFit/>
          </a:bodyPr>
          <a:lstStyle/>
          <a:p>
            <a:pPr algn="ctr">
              <a:defRPr/>
            </a:pPr>
            <a:r>
              <a:rPr kumimoji="1" lang="en-US" altLang="zh-CN" sz="4000" b="1" dirty="0">
                <a:solidFill>
                  <a:schemeClr val="bg1"/>
                </a:solidFill>
                <a:cs typeface="+mn-ea"/>
                <a:sym typeface="+mn-lt"/>
              </a:rPr>
              <a:t>3%</a:t>
            </a:r>
            <a:endParaRPr kumimoji="1" lang="zh-CN" altLang="en-US" sz="4000" b="1" dirty="0">
              <a:solidFill>
                <a:schemeClr val="bg1"/>
              </a:solidFill>
              <a:cs typeface="+mn-ea"/>
              <a:sym typeface="+mn-lt"/>
            </a:endParaRPr>
          </a:p>
        </p:txBody>
      </p:sp>
      <p:sp>
        <p:nvSpPr>
          <p:cNvPr id="94" name="圆角矩形 160">
            <a:extLst>
              <a:ext uri="{FF2B5EF4-FFF2-40B4-BE49-F238E27FC236}">
                <a16:creationId xmlns:a16="http://schemas.microsoft.com/office/drawing/2014/main" id="{693BDF49-B55E-7426-226F-94B34F2CDAD2}"/>
              </a:ext>
            </a:extLst>
          </p:cNvPr>
          <p:cNvSpPr/>
          <p:nvPr/>
        </p:nvSpPr>
        <p:spPr bwMode="auto">
          <a:xfrm flipH="1">
            <a:off x="992062" y="4317389"/>
            <a:ext cx="2477015" cy="1125066"/>
          </a:xfrm>
          <a:prstGeom prst="roundRect">
            <a:avLst>
              <a:gd name="adj" fmla="val 9569"/>
            </a:avLst>
          </a:prstGeom>
          <a:gradFill flip="none" rotWithShape="1">
            <a:gsLst>
              <a:gs pos="100000">
                <a:srgbClr val="B35609">
                  <a:alpha val="29000"/>
                </a:srgbClr>
              </a:gs>
              <a:gs pos="0">
                <a:schemeClr val="bg1"/>
              </a:gs>
            </a:gsLst>
            <a:lin ang="0" scaled="1"/>
            <a:tileRect/>
          </a:gradFill>
          <a:ln w="6350" cap="flat" cmpd="sng" algn="ctr">
            <a:noFill/>
            <a:prstDash val="solid"/>
            <a:round/>
            <a:headEnd type="none" w="med" len="med"/>
            <a:tailEnd type="none" w="med" len="med"/>
          </a:ln>
          <a:effectLst/>
        </p:spPr>
        <p:txBody>
          <a:bodyPr vert="horz" wrap="square" lIns="91440" tIns="45720" rIns="91440" bIns="45720" numCol="1" rtlCol="0" anchor="ctr" anchorCtr="0" compatLnSpc="1"/>
          <a:lstStyle/>
          <a:p>
            <a:pPr algn="ctr" fontAlgn="base">
              <a:spcBef>
                <a:spcPct val="0"/>
              </a:spcBef>
              <a:spcAft>
                <a:spcPct val="0"/>
              </a:spcAft>
            </a:pPr>
            <a:endParaRPr lang="zh-CN" altLang="en-US" b="1" dirty="0" err="1">
              <a:solidFill>
                <a:srgbClr val="FFFFFF"/>
              </a:solidFill>
              <a:cs typeface="+mn-ea"/>
              <a:sym typeface="+mn-lt"/>
            </a:endParaRPr>
          </a:p>
        </p:txBody>
      </p:sp>
      <p:sp>
        <p:nvSpPr>
          <p:cNvPr id="95" name="文本框 94">
            <a:extLst>
              <a:ext uri="{FF2B5EF4-FFF2-40B4-BE49-F238E27FC236}">
                <a16:creationId xmlns:a16="http://schemas.microsoft.com/office/drawing/2014/main" id="{441A4E71-4BA7-1FA9-F0B1-4BA31D968939}"/>
              </a:ext>
            </a:extLst>
          </p:cNvPr>
          <p:cNvSpPr txBox="1"/>
          <p:nvPr/>
        </p:nvSpPr>
        <p:spPr>
          <a:xfrm>
            <a:off x="1225753" y="4425048"/>
            <a:ext cx="2653227" cy="873957"/>
          </a:xfrm>
          <a:prstGeom prst="rect">
            <a:avLst/>
          </a:prstGeom>
          <a:noFill/>
        </p:spPr>
        <p:txBody>
          <a:bodyPr wrap="square" rtlCol="0">
            <a:spAutoFit/>
          </a:bodyPr>
          <a:lstStyle/>
          <a:p>
            <a:pPr>
              <a:lnSpc>
                <a:spcPct val="150000"/>
              </a:lnSpc>
              <a:defRPr/>
            </a:pPr>
            <a:r>
              <a:rPr kumimoji="1" lang="en-US" altLang="zh-CN" dirty="0">
                <a:solidFill>
                  <a:srgbClr val="000000"/>
                </a:solidFill>
                <a:cs typeface="+mn-ea"/>
                <a:sym typeface="+mn-lt"/>
              </a:rPr>
              <a:t>3080</a:t>
            </a:r>
            <a:r>
              <a:rPr kumimoji="1" lang="zh-CN" altLang="en-US" dirty="0">
                <a:solidFill>
                  <a:srgbClr val="000000"/>
                </a:solidFill>
                <a:cs typeface="+mn-ea"/>
                <a:sym typeface="+mn-lt"/>
              </a:rPr>
              <a:t>万</a:t>
            </a:r>
            <a:endParaRPr kumimoji="1" lang="en-US" altLang="zh-CN" dirty="0">
              <a:solidFill>
                <a:srgbClr val="000000"/>
              </a:solidFill>
              <a:cs typeface="+mn-ea"/>
              <a:sym typeface="+mn-lt"/>
            </a:endParaRPr>
          </a:p>
          <a:p>
            <a:pPr>
              <a:lnSpc>
                <a:spcPct val="150000"/>
              </a:lnSpc>
              <a:defRPr/>
            </a:pPr>
            <a:r>
              <a:rPr kumimoji="1" lang="zh-CN" altLang="en-US" dirty="0">
                <a:solidFill>
                  <a:srgbClr val="000000"/>
                </a:solidFill>
                <a:cs typeface="+mn-ea"/>
                <a:sym typeface="+mn-lt"/>
              </a:rPr>
              <a:t>青少年精神障碍患病率</a:t>
            </a:r>
          </a:p>
        </p:txBody>
      </p:sp>
      <p:sp>
        <p:nvSpPr>
          <p:cNvPr id="98" name="crowd-of-users_33887">
            <a:extLst>
              <a:ext uri="{FF2B5EF4-FFF2-40B4-BE49-F238E27FC236}">
                <a16:creationId xmlns:a16="http://schemas.microsoft.com/office/drawing/2014/main" id="{89CBC9EF-41AE-672F-0777-4CC4D43E80F4}"/>
              </a:ext>
            </a:extLst>
          </p:cNvPr>
          <p:cNvSpPr/>
          <p:nvPr/>
        </p:nvSpPr>
        <p:spPr>
          <a:xfrm>
            <a:off x="9144000" y="3301465"/>
            <a:ext cx="789313" cy="603363"/>
          </a:xfrm>
          <a:custGeom>
            <a:avLst/>
            <a:gdLst>
              <a:gd name="connsiteX0" fmla="*/ 279380 w 602133"/>
              <a:gd name="connsiteY0" fmla="*/ 303917 h 460429"/>
              <a:gd name="connsiteX1" fmla="*/ 329638 w 602133"/>
              <a:gd name="connsiteY1" fmla="*/ 303917 h 460429"/>
              <a:gd name="connsiteX2" fmla="*/ 405716 w 602133"/>
              <a:gd name="connsiteY2" fmla="*/ 379871 h 460429"/>
              <a:gd name="connsiteX3" fmla="*/ 405716 w 602133"/>
              <a:gd name="connsiteY3" fmla="*/ 441555 h 460429"/>
              <a:gd name="connsiteX4" fmla="*/ 405255 w 602133"/>
              <a:gd name="connsiteY4" fmla="*/ 441555 h 460429"/>
              <a:gd name="connsiteX5" fmla="*/ 401566 w 602133"/>
              <a:gd name="connsiteY5" fmla="*/ 443857 h 460429"/>
              <a:gd name="connsiteX6" fmla="*/ 311195 w 602133"/>
              <a:gd name="connsiteY6" fmla="*/ 460429 h 460429"/>
              <a:gd name="connsiteX7" fmla="*/ 207452 w 602133"/>
              <a:gd name="connsiteY7" fmla="*/ 443857 h 460429"/>
              <a:gd name="connsiteX8" fmla="*/ 203302 w 602133"/>
              <a:gd name="connsiteY8" fmla="*/ 442476 h 460429"/>
              <a:gd name="connsiteX9" fmla="*/ 203302 w 602133"/>
              <a:gd name="connsiteY9" fmla="*/ 441555 h 460429"/>
              <a:gd name="connsiteX10" fmla="*/ 203302 w 602133"/>
              <a:gd name="connsiteY10" fmla="*/ 379871 h 460429"/>
              <a:gd name="connsiteX11" fmla="*/ 279380 w 602133"/>
              <a:gd name="connsiteY11" fmla="*/ 303917 h 460429"/>
              <a:gd name="connsiteX12" fmla="*/ 378044 w 602133"/>
              <a:gd name="connsiteY12" fmla="*/ 242690 h 460429"/>
              <a:gd name="connsiteX13" fmla="*/ 428312 w 602133"/>
              <a:gd name="connsiteY13" fmla="*/ 242690 h 460429"/>
              <a:gd name="connsiteX14" fmla="*/ 504406 w 602133"/>
              <a:gd name="connsiteY14" fmla="*/ 318644 h 460429"/>
              <a:gd name="connsiteX15" fmla="*/ 504406 w 602133"/>
              <a:gd name="connsiteY15" fmla="*/ 380329 h 460429"/>
              <a:gd name="connsiteX16" fmla="*/ 503945 w 602133"/>
              <a:gd name="connsiteY16" fmla="*/ 380329 h 460429"/>
              <a:gd name="connsiteX17" fmla="*/ 499794 w 602133"/>
              <a:gd name="connsiteY17" fmla="*/ 382630 h 460429"/>
              <a:gd name="connsiteX18" fmla="*/ 420011 w 602133"/>
              <a:gd name="connsiteY18" fmla="*/ 399202 h 460429"/>
              <a:gd name="connsiteX19" fmla="*/ 420011 w 602133"/>
              <a:gd name="connsiteY19" fmla="*/ 380329 h 460429"/>
              <a:gd name="connsiteX20" fmla="*/ 355446 w 602133"/>
              <a:gd name="connsiteY20" fmla="*/ 293787 h 460429"/>
              <a:gd name="connsiteX21" fmla="*/ 378044 w 602133"/>
              <a:gd name="connsiteY21" fmla="*/ 242690 h 460429"/>
              <a:gd name="connsiteX22" fmla="*/ 175210 w 602133"/>
              <a:gd name="connsiteY22" fmla="*/ 242690 h 460429"/>
              <a:gd name="connsiteX23" fmla="*/ 225454 w 602133"/>
              <a:gd name="connsiteY23" fmla="*/ 242690 h 460429"/>
              <a:gd name="connsiteX24" fmla="*/ 230986 w 602133"/>
              <a:gd name="connsiteY24" fmla="*/ 243150 h 460429"/>
              <a:gd name="connsiteX25" fmla="*/ 253573 w 602133"/>
              <a:gd name="connsiteY25" fmla="*/ 293792 h 460429"/>
              <a:gd name="connsiteX26" fmla="*/ 189038 w 602133"/>
              <a:gd name="connsiteY26" fmla="*/ 380343 h 460429"/>
              <a:gd name="connsiteX27" fmla="*/ 189038 w 602133"/>
              <a:gd name="connsiteY27" fmla="*/ 398758 h 460429"/>
              <a:gd name="connsiteX28" fmla="*/ 103300 w 602133"/>
              <a:gd name="connsiteY28" fmla="*/ 382645 h 460429"/>
              <a:gd name="connsiteX29" fmla="*/ 99151 w 602133"/>
              <a:gd name="connsiteY29" fmla="*/ 381264 h 460429"/>
              <a:gd name="connsiteX30" fmla="*/ 98690 w 602133"/>
              <a:gd name="connsiteY30" fmla="*/ 380343 h 460429"/>
              <a:gd name="connsiteX31" fmla="*/ 98690 w 602133"/>
              <a:gd name="connsiteY31" fmla="*/ 318652 h 460429"/>
              <a:gd name="connsiteX32" fmla="*/ 175210 w 602133"/>
              <a:gd name="connsiteY32" fmla="*/ 242690 h 460429"/>
              <a:gd name="connsiteX33" fmla="*/ 76056 w 602133"/>
              <a:gd name="connsiteY33" fmla="*/ 185090 h 460429"/>
              <a:gd name="connsiteX34" fmla="*/ 126300 w 602133"/>
              <a:gd name="connsiteY34" fmla="*/ 185090 h 460429"/>
              <a:gd name="connsiteX35" fmla="*/ 148886 w 602133"/>
              <a:gd name="connsiteY35" fmla="*/ 235732 h 460429"/>
              <a:gd name="connsiteX36" fmla="*/ 84353 w 602133"/>
              <a:gd name="connsiteY36" fmla="*/ 322283 h 460429"/>
              <a:gd name="connsiteX37" fmla="*/ 84353 w 602133"/>
              <a:gd name="connsiteY37" fmla="*/ 341158 h 460429"/>
              <a:gd name="connsiteX38" fmla="*/ 4609 w 602133"/>
              <a:gd name="connsiteY38" fmla="*/ 324584 h 460429"/>
              <a:gd name="connsiteX39" fmla="*/ 461 w 602133"/>
              <a:gd name="connsiteY39" fmla="*/ 322743 h 460429"/>
              <a:gd name="connsiteX40" fmla="*/ 0 w 602133"/>
              <a:gd name="connsiteY40" fmla="*/ 322743 h 460429"/>
              <a:gd name="connsiteX41" fmla="*/ 0 w 602133"/>
              <a:gd name="connsiteY41" fmla="*/ 261052 h 460429"/>
              <a:gd name="connsiteX42" fmla="*/ 76056 w 602133"/>
              <a:gd name="connsiteY42" fmla="*/ 185090 h 460429"/>
              <a:gd name="connsiteX43" fmla="*/ 476280 w 602133"/>
              <a:gd name="connsiteY43" fmla="*/ 183239 h 460429"/>
              <a:gd name="connsiteX44" fmla="*/ 526068 w 602133"/>
              <a:gd name="connsiteY44" fmla="*/ 183239 h 460429"/>
              <a:gd name="connsiteX45" fmla="*/ 602133 w 602133"/>
              <a:gd name="connsiteY45" fmla="*/ 259201 h 460429"/>
              <a:gd name="connsiteX46" fmla="*/ 602133 w 602133"/>
              <a:gd name="connsiteY46" fmla="*/ 320432 h 460429"/>
              <a:gd name="connsiteX47" fmla="*/ 601672 w 602133"/>
              <a:gd name="connsiteY47" fmla="*/ 320432 h 460429"/>
              <a:gd name="connsiteX48" fmla="*/ 597984 w 602133"/>
              <a:gd name="connsiteY48" fmla="*/ 322733 h 460429"/>
              <a:gd name="connsiteX49" fmla="*/ 518231 w 602133"/>
              <a:gd name="connsiteY49" fmla="*/ 339307 h 460429"/>
              <a:gd name="connsiteX50" fmla="*/ 518231 w 602133"/>
              <a:gd name="connsiteY50" fmla="*/ 320432 h 460429"/>
              <a:gd name="connsiteX51" fmla="*/ 453691 w 602133"/>
              <a:gd name="connsiteY51" fmla="*/ 233881 h 460429"/>
              <a:gd name="connsiteX52" fmla="*/ 476280 w 602133"/>
              <a:gd name="connsiteY52" fmla="*/ 183239 h 460429"/>
              <a:gd name="connsiteX53" fmla="*/ 304510 w 602133"/>
              <a:gd name="connsiteY53" fmla="*/ 181462 h 460429"/>
              <a:gd name="connsiteX54" fmla="*/ 363739 w 602133"/>
              <a:gd name="connsiteY54" fmla="*/ 240839 h 460429"/>
              <a:gd name="connsiteX55" fmla="*/ 304510 w 602133"/>
              <a:gd name="connsiteY55" fmla="*/ 300216 h 460429"/>
              <a:gd name="connsiteX56" fmla="*/ 245281 w 602133"/>
              <a:gd name="connsiteY56" fmla="*/ 240839 h 460429"/>
              <a:gd name="connsiteX57" fmla="*/ 304510 w 602133"/>
              <a:gd name="connsiteY57" fmla="*/ 181462 h 460429"/>
              <a:gd name="connsiteX58" fmla="*/ 274338 w 602133"/>
              <a:gd name="connsiteY58" fmla="*/ 133116 h 460429"/>
              <a:gd name="connsiteX59" fmla="*/ 328757 w 602133"/>
              <a:gd name="connsiteY59" fmla="*/ 133116 h 460429"/>
              <a:gd name="connsiteX60" fmla="*/ 345821 w 602133"/>
              <a:gd name="connsiteY60" fmla="*/ 134957 h 460429"/>
              <a:gd name="connsiteX61" fmla="*/ 332447 w 602133"/>
              <a:gd name="connsiteY61" fmla="*/ 172703 h 460429"/>
              <a:gd name="connsiteX62" fmla="*/ 304776 w 602133"/>
              <a:gd name="connsiteY62" fmla="*/ 166719 h 460429"/>
              <a:gd name="connsiteX63" fmla="*/ 270648 w 602133"/>
              <a:gd name="connsiteY63" fmla="*/ 175465 h 460429"/>
              <a:gd name="connsiteX64" fmla="*/ 257274 w 602133"/>
              <a:gd name="connsiteY64" fmla="*/ 134957 h 460429"/>
              <a:gd name="connsiteX65" fmla="*/ 274338 w 602133"/>
              <a:gd name="connsiteY65" fmla="*/ 133116 h 460429"/>
              <a:gd name="connsiteX66" fmla="*/ 402940 w 602133"/>
              <a:gd name="connsiteY66" fmla="*/ 120160 h 460429"/>
              <a:gd name="connsiteX67" fmla="*/ 462427 w 602133"/>
              <a:gd name="connsiteY67" fmla="*/ 179582 h 460429"/>
              <a:gd name="connsiteX68" fmla="*/ 402940 w 602133"/>
              <a:gd name="connsiteY68" fmla="*/ 238543 h 460429"/>
              <a:gd name="connsiteX69" fmla="*/ 377577 w 602133"/>
              <a:gd name="connsiteY69" fmla="*/ 233015 h 460429"/>
              <a:gd name="connsiteX70" fmla="*/ 343452 w 602133"/>
              <a:gd name="connsiteY70" fmla="*/ 178661 h 460429"/>
              <a:gd name="connsiteX71" fmla="*/ 402940 w 602133"/>
              <a:gd name="connsiteY71" fmla="*/ 120160 h 460429"/>
              <a:gd name="connsiteX72" fmla="*/ 200081 w 602133"/>
              <a:gd name="connsiteY72" fmla="*/ 120160 h 460429"/>
              <a:gd name="connsiteX73" fmla="*/ 259569 w 602133"/>
              <a:gd name="connsiteY73" fmla="*/ 179582 h 460429"/>
              <a:gd name="connsiteX74" fmla="*/ 259569 w 602133"/>
              <a:gd name="connsiteY74" fmla="*/ 182806 h 460429"/>
              <a:gd name="connsiteX75" fmla="*/ 231900 w 602133"/>
              <a:gd name="connsiteY75" fmla="*/ 229791 h 460429"/>
              <a:gd name="connsiteX76" fmla="*/ 200081 w 602133"/>
              <a:gd name="connsiteY76" fmla="*/ 238543 h 460429"/>
              <a:gd name="connsiteX77" fmla="*/ 140594 w 602133"/>
              <a:gd name="connsiteY77" fmla="*/ 179582 h 460429"/>
              <a:gd name="connsiteX78" fmla="*/ 200081 w 602133"/>
              <a:gd name="connsiteY78" fmla="*/ 120160 h 460429"/>
              <a:gd name="connsiteX79" fmla="*/ 101428 w 602133"/>
              <a:gd name="connsiteY79" fmla="*/ 62190 h 460429"/>
              <a:gd name="connsiteX80" fmla="*/ 160879 w 602133"/>
              <a:gd name="connsiteY80" fmla="*/ 120646 h 460429"/>
              <a:gd name="connsiteX81" fmla="*/ 126315 w 602133"/>
              <a:gd name="connsiteY81" fmla="*/ 175421 h 460429"/>
              <a:gd name="connsiteX82" fmla="*/ 101428 w 602133"/>
              <a:gd name="connsiteY82" fmla="*/ 180944 h 460429"/>
              <a:gd name="connsiteX83" fmla="*/ 41978 w 602133"/>
              <a:gd name="connsiteY83" fmla="*/ 121567 h 460429"/>
              <a:gd name="connsiteX84" fmla="*/ 101428 w 602133"/>
              <a:gd name="connsiteY84" fmla="*/ 62190 h 460429"/>
              <a:gd name="connsiteX85" fmla="*/ 500695 w 602133"/>
              <a:gd name="connsiteY85" fmla="*/ 60339 h 460429"/>
              <a:gd name="connsiteX86" fmla="*/ 560154 w 602133"/>
              <a:gd name="connsiteY86" fmla="*/ 119716 h 460429"/>
              <a:gd name="connsiteX87" fmla="*/ 500695 w 602133"/>
              <a:gd name="connsiteY87" fmla="*/ 179093 h 460429"/>
              <a:gd name="connsiteX88" fmla="*/ 475805 w 602133"/>
              <a:gd name="connsiteY88" fmla="*/ 173570 h 460429"/>
              <a:gd name="connsiteX89" fmla="*/ 441697 w 602133"/>
              <a:gd name="connsiteY89" fmla="*/ 118795 h 460429"/>
              <a:gd name="connsiteX90" fmla="*/ 500695 w 602133"/>
              <a:gd name="connsiteY90" fmla="*/ 60339 h 460429"/>
              <a:gd name="connsiteX91" fmla="*/ 413085 w 602133"/>
              <a:gd name="connsiteY91" fmla="*/ 16140 h 460429"/>
              <a:gd name="connsiteX92" fmla="*/ 468869 w 602133"/>
              <a:gd name="connsiteY92" fmla="*/ 55274 h 460429"/>
              <a:gd name="connsiteX93" fmla="*/ 429221 w 602133"/>
              <a:gd name="connsiteY93" fmla="*/ 112824 h 460429"/>
              <a:gd name="connsiteX94" fmla="*/ 402020 w 602133"/>
              <a:gd name="connsiteY94" fmla="*/ 107760 h 460429"/>
              <a:gd name="connsiteX95" fmla="*/ 370670 w 602133"/>
              <a:gd name="connsiteY95" fmla="*/ 115126 h 460429"/>
              <a:gd name="connsiteX96" fmla="*/ 363294 w 602133"/>
              <a:gd name="connsiteY96" fmla="*/ 105918 h 460429"/>
              <a:gd name="connsiteX97" fmla="*/ 376664 w 602133"/>
              <a:gd name="connsiteY97" fmla="*/ 63561 h 460429"/>
              <a:gd name="connsiteX98" fmla="*/ 370670 w 602133"/>
              <a:gd name="connsiteY98" fmla="*/ 34556 h 460429"/>
              <a:gd name="connsiteX99" fmla="*/ 413085 w 602133"/>
              <a:gd name="connsiteY99" fmla="*/ 16140 h 460429"/>
              <a:gd name="connsiteX100" fmla="*/ 192697 w 602133"/>
              <a:gd name="connsiteY100" fmla="*/ 16140 h 460429"/>
              <a:gd name="connsiteX101" fmla="*/ 231875 w 602133"/>
              <a:gd name="connsiteY101" fmla="*/ 31337 h 460429"/>
              <a:gd name="connsiteX102" fmla="*/ 224501 w 602133"/>
              <a:gd name="connsiteY102" fmla="*/ 63573 h 460429"/>
              <a:gd name="connsiteX103" fmla="*/ 240172 w 602133"/>
              <a:gd name="connsiteY103" fmla="*/ 109165 h 460429"/>
              <a:gd name="connsiteX104" fmla="*/ 233719 w 602133"/>
              <a:gd name="connsiteY104" fmla="*/ 116533 h 460429"/>
              <a:gd name="connsiteX105" fmla="*/ 199150 w 602133"/>
              <a:gd name="connsiteY105" fmla="*/ 107783 h 460429"/>
              <a:gd name="connsiteX106" fmla="*/ 171034 w 602133"/>
              <a:gd name="connsiteY106" fmla="*/ 114230 h 460429"/>
              <a:gd name="connsiteX107" fmla="*/ 136004 w 602133"/>
              <a:gd name="connsiteY107" fmla="*/ 59429 h 460429"/>
              <a:gd name="connsiteX108" fmla="*/ 192697 w 602133"/>
              <a:gd name="connsiteY108" fmla="*/ 16140 h 460429"/>
              <a:gd name="connsiteX109" fmla="*/ 301511 w 602133"/>
              <a:gd name="connsiteY109" fmla="*/ 0 h 460429"/>
              <a:gd name="connsiteX110" fmla="*/ 366033 w 602133"/>
              <a:gd name="connsiteY110" fmla="*/ 64485 h 460429"/>
              <a:gd name="connsiteX111" fmla="*/ 301511 w 602133"/>
              <a:gd name="connsiteY111" fmla="*/ 128970 h 460429"/>
              <a:gd name="connsiteX112" fmla="*/ 236989 w 602133"/>
              <a:gd name="connsiteY112" fmla="*/ 64485 h 460429"/>
              <a:gd name="connsiteX113" fmla="*/ 301511 w 602133"/>
              <a:gd name="connsiteY113" fmla="*/ 0 h 4604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Lst>
            <a:rect l="l" t="t" r="r" b="b"/>
            <a:pathLst>
              <a:path w="602133" h="460429">
                <a:moveTo>
                  <a:pt x="279380" y="303917"/>
                </a:moveTo>
                <a:lnTo>
                  <a:pt x="329638" y="303917"/>
                </a:lnTo>
                <a:cubicBezTo>
                  <a:pt x="371596" y="303917"/>
                  <a:pt x="405716" y="337981"/>
                  <a:pt x="405716" y="379871"/>
                </a:cubicBezTo>
                <a:lnTo>
                  <a:pt x="405716" y="441555"/>
                </a:lnTo>
                <a:lnTo>
                  <a:pt x="405255" y="441555"/>
                </a:lnTo>
                <a:lnTo>
                  <a:pt x="401566" y="443857"/>
                </a:lnTo>
                <a:cubicBezTo>
                  <a:pt x="399261" y="444778"/>
                  <a:pt x="366985" y="460429"/>
                  <a:pt x="311195" y="460429"/>
                </a:cubicBezTo>
                <a:cubicBezTo>
                  <a:pt x="282608" y="460429"/>
                  <a:pt x="247566" y="456286"/>
                  <a:pt x="207452" y="443857"/>
                </a:cubicBezTo>
                <a:lnTo>
                  <a:pt x="203302" y="442476"/>
                </a:lnTo>
                <a:lnTo>
                  <a:pt x="203302" y="441555"/>
                </a:lnTo>
                <a:lnTo>
                  <a:pt x="203302" y="379871"/>
                </a:lnTo>
                <a:cubicBezTo>
                  <a:pt x="203302" y="337981"/>
                  <a:pt x="237422" y="303917"/>
                  <a:pt x="279380" y="303917"/>
                </a:cubicBezTo>
                <a:close/>
                <a:moveTo>
                  <a:pt x="378044" y="242690"/>
                </a:moveTo>
                <a:lnTo>
                  <a:pt x="428312" y="242690"/>
                </a:lnTo>
                <a:cubicBezTo>
                  <a:pt x="470279" y="242690"/>
                  <a:pt x="504406" y="276754"/>
                  <a:pt x="504406" y="318644"/>
                </a:cubicBezTo>
                <a:lnTo>
                  <a:pt x="504406" y="380329"/>
                </a:lnTo>
                <a:lnTo>
                  <a:pt x="503945" y="380329"/>
                </a:lnTo>
                <a:lnTo>
                  <a:pt x="499794" y="382630"/>
                </a:lnTo>
                <a:cubicBezTo>
                  <a:pt x="497950" y="383551"/>
                  <a:pt x="469357" y="397361"/>
                  <a:pt x="420011" y="399202"/>
                </a:cubicBezTo>
                <a:lnTo>
                  <a:pt x="420011" y="380329"/>
                </a:lnTo>
                <a:cubicBezTo>
                  <a:pt x="420011" y="339359"/>
                  <a:pt x="392801" y="304834"/>
                  <a:pt x="355446" y="293787"/>
                </a:cubicBezTo>
                <a:cubicBezTo>
                  <a:pt x="368820" y="280897"/>
                  <a:pt x="377583" y="262944"/>
                  <a:pt x="378044" y="242690"/>
                </a:cubicBezTo>
                <a:close/>
                <a:moveTo>
                  <a:pt x="175210" y="242690"/>
                </a:moveTo>
                <a:lnTo>
                  <a:pt x="225454" y="242690"/>
                </a:lnTo>
                <a:cubicBezTo>
                  <a:pt x="227298" y="242690"/>
                  <a:pt x="229142" y="243150"/>
                  <a:pt x="230986" y="243150"/>
                </a:cubicBezTo>
                <a:cubicBezTo>
                  <a:pt x="231447" y="262947"/>
                  <a:pt x="240205" y="280901"/>
                  <a:pt x="253573" y="293792"/>
                </a:cubicBezTo>
                <a:cubicBezTo>
                  <a:pt x="216235" y="304841"/>
                  <a:pt x="189038" y="339369"/>
                  <a:pt x="189038" y="380343"/>
                </a:cubicBezTo>
                <a:lnTo>
                  <a:pt x="189038" y="398758"/>
                </a:lnTo>
                <a:cubicBezTo>
                  <a:pt x="164146" y="397377"/>
                  <a:pt x="135567" y="392773"/>
                  <a:pt x="103300" y="382645"/>
                </a:cubicBezTo>
                <a:lnTo>
                  <a:pt x="99151" y="381264"/>
                </a:lnTo>
                <a:lnTo>
                  <a:pt x="98690" y="380343"/>
                </a:lnTo>
                <a:lnTo>
                  <a:pt x="98690" y="318652"/>
                </a:lnTo>
                <a:cubicBezTo>
                  <a:pt x="98690" y="276758"/>
                  <a:pt x="133262" y="242690"/>
                  <a:pt x="175210" y="242690"/>
                </a:cubicBezTo>
                <a:close/>
                <a:moveTo>
                  <a:pt x="76056" y="185090"/>
                </a:moveTo>
                <a:lnTo>
                  <a:pt x="126300" y="185090"/>
                </a:lnTo>
                <a:cubicBezTo>
                  <a:pt x="126760" y="204886"/>
                  <a:pt x="135058" y="222841"/>
                  <a:pt x="148886" y="235732"/>
                </a:cubicBezTo>
                <a:cubicBezTo>
                  <a:pt x="111549" y="246781"/>
                  <a:pt x="84353" y="281309"/>
                  <a:pt x="84353" y="322283"/>
                </a:cubicBezTo>
                <a:lnTo>
                  <a:pt x="84353" y="341158"/>
                </a:lnTo>
                <a:cubicBezTo>
                  <a:pt x="34571" y="339316"/>
                  <a:pt x="6453" y="325505"/>
                  <a:pt x="4609" y="324584"/>
                </a:cubicBezTo>
                <a:lnTo>
                  <a:pt x="461" y="322743"/>
                </a:lnTo>
                <a:lnTo>
                  <a:pt x="0" y="322743"/>
                </a:lnTo>
                <a:lnTo>
                  <a:pt x="0" y="261052"/>
                </a:lnTo>
                <a:cubicBezTo>
                  <a:pt x="0" y="219158"/>
                  <a:pt x="34110" y="185090"/>
                  <a:pt x="76056" y="185090"/>
                </a:cubicBezTo>
                <a:close/>
                <a:moveTo>
                  <a:pt x="476280" y="183239"/>
                </a:moveTo>
                <a:lnTo>
                  <a:pt x="526068" y="183239"/>
                </a:lnTo>
                <a:cubicBezTo>
                  <a:pt x="568019" y="183239"/>
                  <a:pt x="602133" y="217307"/>
                  <a:pt x="602133" y="259201"/>
                </a:cubicBezTo>
                <a:lnTo>
                  <a:pt x="602133" y="320432"/>
                </a:lnTo>
                <a:lnTo>
                  <a:pt x="601672" y="320432"/>
                </a:lnTo>
                <a:lnTo>
                  <a:pt x="597984" y="322733"/>
                </a:lnTo>
                <a:cubicBezTo>
                  <a:pt x="596140" y="323654"/>
                  <a:pt x="567558" y="337465"/>
                  <a:pt x="518231" y="339307"/>
                </a:cubicBezTo>
                <a:lnTo>
                  <a:pt x="518231" y="320432"/>
                </a:lnTo>
                <a:cubicBezTo>
                  <a:pt x="518231" y="279458"/>
                  <a:pt x="490571" y="244930"/>
                  <a:pt x="453691" y="233881"/>
                </a:cubicBezTo>
                <a:cubicBezTo>
                  <a:pt x="467060" y="220990"/>
                  <a:pt x="475358" y="203035"/>
                  <a:pt x="476280" y="183239"/>
                </a:cubicBezTo>
                <a:close/>
                <a:moveTo>
                  <a:pt x="304510" y="181462"/>
                </a:moveTo>
                <a:cubicBezTo>
                  <a:pt x="337221" y="181462"/>
                  <a:pt x="363739" y="208046"/>
                  <a:pt x="363739" y="240839"/>
                </a:cubicBezTo>
                <a:cubicBezTo>
                  <a:pt x="363739" y="273632"/>
                  <a:pt x="337221" y="300216"/>
                  <a:pt x="304510" y="300216"/>
                </a:cubicBezTo>
                <a:cubicBezTo>
                  <a:pt x="271799" y="300216"/>
                  <a:pt x="245281" y="273632"/>
                  <a:pt x="245281" y="240839"/>
                </a:cubicBezTo>
                <a:cubicBezTo>
                  <a:pt x="245281" y="208046"/>
                  <a:pt x="271799" y="181462"/>
                  <a:pt x="304510" y="181462"/>
                </a:cubicBezTo>
                <a:close/>
                <a:moveTo>
                  <a:pt x="274338" y="133116"/>
                </a:moveTo>
                <a:lnTo>
                  <a:pt x="328757" y="133116"/>
                </a:lnTo>
                <a:cubicBezTo>
                  <a:pt x="334753" y="133116"/>
                  <a:pt x="340287" y="134037"/>
                  <a:pt x="345821" y="134957"/>
                </a:cubicBezTo>
                <a:cubicBezTo>
                  <a:pt x="337981" y="145545"/>
                  <a:pt x="333369" y="158894"/>
                  <a:pt x="332447" y="172703"/>
                </a:cubicBezTo>
                <a:cubicBezTo>
                  <a:pt x="324145" y="169021"/>
                  <a:pt x="314461" y="166719"/>
                  <a:pt x="304776" y="166719"/>
                </a:cubicBezTo>
                <a:cubicBezTo>
                  <a:pt x="292324" y="166719"/>
                  <a:pt x="280794" y="169941"/>
                  <a:pt x="270648" y="175465"/>
                </a:cubicBezTo>
                <a:cubicBezTo>
                  <a:pt x="270648" y="160275"/>
                  <a:pt x="265575" y="146465"/>
                  <a:pt x="257274" y="134957"/>
                </a:cubicBezTo>
                <a:cubicBezTo>
                  <a:pt x="262808" y="134037"/>
                  <a:pt x="268342" y="133116"/>
                  <a:pt x="274338" y="133116"/>
                </a:cubicBezTo>
                <a:close/>
                <a:moveTo>
                  <a:pt x="402940" y="120160"/>
                </a:moveTo>
                <a:cubicBezTo>
                  <a:pt x="435681" y="120160"/>
                  <a:pt x="462427" y="146416"/>
                  <a:pt x="462427" y="179582"/>
                </a:cubicBezTo>
                <a:cubicBezTo>
                  <a:pt x="462427" y="212287"/>
                  <a:pt x="435681" y="238543"/>
                  <a:pt x="402940" y="238543"/>
                </a:cubicBezTo>
                <a:cubicBezTo>
                  <a:pt x="393717" y="238543"/>
                  <a:pt x="385416" y="236700"/>
                  <a:pt x="377577" y="233015"/>
                </a:cubicBezTo>
                <a:cubicBezTo>
                  <a:pt x="375271" y="209984"/>
                  <a:pt x="362359" y="190176"/>
                  <a:pt x="343452" y="178661"/>
                </a:cubicBezTo>
                <a:cubicBezTo>
                  <a:pt x="343913" y="145956"/>
                  <a:pt x="370198" y="120160"/>
                  <a:pt x="402940" y="120160"/>
                </a:cubicBezTo>
                <a:close/>
                <a:moveTo>
                  <a:pt x="200081" y="120160"/>
                </a:moveTo>
                <a:cubicBezTo>
                  <a:pt x="232823" y="120160"/>
                  <a:pt x="259569" y="146416"/>
                  <a:pt x="259569" y="179582"/>
                </a:cubicBezTo>
                <a:cubicBezTo>
                  <a:pt x="259569" y="180503"/>
                  <a:pt x="259569" y="181424"/>
                  <a:pt x="259569" y="182806"/>
                </a:cubicBezTo>
                <a:cubicBezTo>
                  <a:pt x="244812" y="193861"/>
                  <a:pt x="234667" y="210444"/>
                  <a:pt x="231900" y="229791"/>
                </a:cubicBezTo>
                <a:cubicBezTo>
                  <a:pt x="222677" y="235319"/>
                  <a:pt x="212071" y="238543"/>
                  <a:pt x="200081" y="238543"/>
                </a:cubicBezTo>
                <a:cubicBezTo>
                  <a:pt x="167340" y="238543"/>
                  <a:pt x="140594" y="212287"/>
                  <a:pt x="140594" y="179582"/>
                </a:cubicBezTo>
                <a:cubicBezTo>
                  <a:pt x="140594" y="146416"/>
                  <a:pt x="167340" y="120160"/>
                  <a:pt x="200081" y="120160"/>
                </a:cubicBezTo>
                <a:close/>
                <a:moveTo>
                  <a:pt x="101428" y="62190"/>
                </a:moveTo>
                <a:cubicBezTo>
                  <a:pt x="133688" y="62190"/>
                  <a:pt x="160418" y="88426"/>
                  <a:pt x="160879" y="120646"/>
                </a:cubicBezTo>
                <a:cubicBezTo>
                  <a:pt x="141984" y="132154"/>
                  <a:pt x="128619" y="152406"/>
                  <a:pt x="126315" y="175421"/>
                </a:cubicBezTo>
                <a:cubicBezTo>
                  <a:pt x="118941" y="178643"/>
                  <a:pt x="110185" y="180944"/>
                  <a:pt x="101428" y="180944"/>
                </a:cubicBezTo>
                <a:cubicBezTo>
                  <a:pt x="68708" y="180944"/>
                  <a:pt x="41978" y="154247"/>
                  <a:pt x="41978" y="121567"/>
                </a:cubicBezTo>
                <a:cubicBezTo>
                  <a:pt x="41978" y="88887"/>
                  <a:pt x="68708" y="62190"/>
                  <a:pt x="101428" y="62190"/>
                </a:cubicBezTo>
                <a:close/>
                <a:moveTo>
                  <a:pt x="500695" y="60339"/>
                </a:moveTo>
                <a:cubicBezTo>
                  <a:pt x="533882" y="60339"/>
                  <a:pt x="560154" y="87036"/>
                  <a:pt x="560154" y="119716"/>
                </a:cubicBezTo>
                <a:cubicBezTo>
                  <a:pt x="560154" y="152396"/>
                  <a:pt x="533882" y="179093"/>
                  <a:pt x="500695" y="179093"/>
                </a:cubicBezTo>
                <a:cubicBezTo>
                  <a:pt x="491938" y="179093"/>
                  <a:pt x="483180" y="176792"/>
                  <a:pt x="475805" y="173570"/>
                </a:cubicBezTo>
                <a:cubicBezTo>
                  <a:pt x="473501" y="150095"/>
                  <a:pt x="460134" y="130303"/>
                  <a:pt x="441697" y="118795"/>
                </a:cubicBezTo>
                <a:cubicBezTo>
                  <a:pt x="442158" y="86575"/>
                  <a:pt x="468431" y="60339"/>
                  <a:pt x="500695" y="60339"/>
                </a:cubicBezTo>
                <a:close/>
                <a:moveTo>
                  <a:pt x="413085" y="16140"/>
                </a:moveTo>
                <a:cubicBezTo>
                  <a:pt x="438441" y="16140"/>
                  <a:pt x="460571" y="31794"/>
                  <a:pt x="468869" y="55274"/>
                </a:cubicBezTo>
                <a:cubicBezTo>
                  <a:pt x="446279" y="66324"/>
                  <a:pt x="431526" y="87962"/>
                  <a:pt x="429221" y="112824"/>
                </a:cubicBezTo>
                <a:cubicBezTo>
                  <a:pt x="422766" y="110522"/>
                  <a:pt x="412624" y="107760"/>
                  <a:pt x="402020" y="107760"/>
                </a:cubicBezTo>
                <a:cubicBezTo>
                  <a:pt x="390956" y="107760"/>
                  <a:pt x="380352" y="110062"/>
                  <a:pt x="370670" y="115126"/>
                </a:cubicBezTo>
                <a:cubicBezTo>
                  <a:pt x="367904" y="112364"/>
                  <a:pt x="365599" y="109141"/>
                  <a:pt x="363294" y="105918"/>
                </a:cubicBezTo>
                <a:cubicBezTo>
                  <a:pt x="372054" y="93487"/>
                  <a:pt x="376664" y="78754"/>
                  <a:pt x="376664" y="63561"/>
                </a:cubicBezTo>
                <a:cubicBezTo>
                  <a:pt x="376664" y="53432"/>
                  <a:pt x="374359" y="43764"/>
                  <a:pt x="370670" y="34556"/>
                </a:cubicBezTo>
                <a:cubicBezTo>
                  <a:pt x="381735" y="22586"/>
                  <a:pt x="396949" y="16140"/>
                  <a:pt x="413085" y="16140"/>
                </a:cubicBezTo>
                <a:close/>
                <a:moveTo>
                  <a:pt x="192697" y="16140"/>
                </a:moveTo>
                <a:cubicBezTo>
                  <a:pt x="207447" y="16140"/>
                  <a:pt x="221274" y="21206"/>
                  <a:pt x="231875" y="31337"/>
                </a:cubicBezTo>
                <a:cubicBezTo>
                  <a:pt x="227266" y="41008"/>
                  <a:pt x="224501" y="52060"/>
                  <a:pt x="224501" y="63573"/>
                </a:cubicBezTo>
                <a:cubicBezTo>
                  <a:pt x="224501" y="80152"/>
                  <a:pt x="230032" y="96270"/>
                  <a:pt x="240172" y="109165"/>
                </a:cubicBezTo>
                <a:cubicBezTo>
                  <a:pt x="238328" y="111928"/>
                  <a:pt x="236024" y="114230"/>
                  <a:pt x="233719" y="116533"/>
                </a:cubicBezTo>
                <a:cubicBezTo>
                  <a:pt x="223118" y="111007"/>
                  <a:pt x="211134" y="107783"/>
                  <a:pt x="199150" y="107783"/>
                </a:cubicBezTo>
                <a:cubicBezTo>
                  <a:pt x="189010" y="107783"/>
                  <a:pt x="177948" y="111467"/>
                  <a:pt x="171034" y="114230"/>
                </a:cubicBezTo>
                <a:cubicBezTo>
                  <a:pt x="168729" y="91204"/>
                  <a:pt x="155824" y="70942"/>
                  <a:pt x="136004" y="59429"/>
                </a:cubicBezTo>
                <a:cubicBezTo>
                  <a:pt x="142457" y="34100"/>
                  <a:pt x="165964" y="16140"/>
                  <a:pt x="192697" y="16140"/>
                </a:cubicBezTo>
                <a:close/>
                <a:moveTo>
                  <a:pt x="301511" y="0"/>
                </a:moveTo>
                <a:cubicBezTo>
                  <a:pt x="337146" y="0"/>
                  <a:pt x="366033" y="28871"/>
                  <a:pt x="366033" y="64485"/>
                </a:cubicBezTo>
                <a:cubicBezTo>
                  <a:pt x="366033" y="100099"/>
                  <a:pt x="337146" y="128970"/>
                  <a:pt x="301511" y="128970"/>
                </a:cubicBezTo>
                <a:cubicBezTo>
                  <a:pt x="265876" y="128970"/>
                  <a:pt x="236989" y="100099"/>
                  <a:pt x="236989" y="64485"/>
                </a:cubicBezTo>
                <a:cubicBezTo>
                  <a:pt x="236989" y="28871"/>
                  <a:pt x="265876" y="0"/>
                  <a:pt x="301511"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Tree>
    <p:custDataLst>
      <p:tags r:id="rId1"/>
    </p:custDataLst>
    <p:extLst>
      <p:ext uri="{BB962C8B-B14F-4D97-AF65-F5344CB8AC3E}">
        <p14:creationId xmlns:p14="http://schemas.microsoft.com/office/powerpoint/2010/main" val="728364214"/>
      </p:ext>
    </p:extLst>
  </p:cSld>
  <p:clrMapOvr>
    <a:masterClrMapping/>
  </p:clrMapOv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61A46E7-58A0-6A50-8BC2-1AC73DD064E7}"/>
            </a:ext>
          </a:extLst>
        </p:cNvPr>
        <p:cNvGrpSpPr/>
        <p:nvPr/>
      </p:nvGrpSpPr>
      <p:grpSpPr>
        <a:xfrm>
          <a:off x="0" y="0"/>
          <a:ext cx="0" cy="0"/>
          <a:chOff x="0" y="0"/>
          <a:chExt cx="0" cy="0"/>
        </a:xfrm>
      </p:grpSpPr>
      <p:sp>
        <p:nvSpPr>
          <p:cNvPr id="4" name="标题 3">
            <a:extLst>
              <a:ext uri="{FF2B5EF4-FFF2-40B4-BE49-F238E27FC236}">
                <a16:creationId xmlns:a16="http://schemas.microsoft.com/office/drawing/2014/main" id="{01BEADC1-D84D-E7DC-C7E2-D5C2AA817442}"/>
              </a:ext>
            </a:extLst>
          </p:cNvPr>
          <p:cNvSpPr>
            <a:spLocks noGrp="1"/>
          </p:cNvSpPr>
          <p:nvPr>
            <p:ph type="title"/>
          </p:nvPr>
        </p:nvSpPr>
        <p:spPr/>
        <p:txBody>
          <a:bodyPr/>
          <a:lstStyle/>
          <a:p>
            <a:r>
              <a:rPr lang="zh-CN" altLang="en-US" dirty="0">
                <a:latin typeface="+mn-lt"/>
                <a:ea typeface="+mn-ea"/>
                <a:cs typeface="+mn-ea"/>
                <a:sym typeface="+mn-lt"/>
              </a:rPr>
              <a:t>圣</a:t>
            </a:r>
            <a:r>
              <a:rPr lang="en-US" altLang="zh-CN" dirty="0">
                <a:latin typeface="+mn-lt"/>
                <a:ea typeface="+mn-ea"/>
                <a:cs typeface="+mn-ea"/>
                <a:sym typeface="+mn-lt"/>
              </a:rPr>
              <a:t>·</a:t>
            </a:r>
            <a:r>
              <a:rPr lang="zh-CN" altLang="en-US" dirty="0">
                <a:latin typeface="+mn-lt"/>
                <a:ea typeface="+mn-ea"/>
                <a:cs typeface="+mn-ea"/>
                <a:sym typeface="+mn-lt"/>
              </a:rPr>
              <a:t>约翰草提取物用于</a:t>
            </a:r>
            <a:r>
              <a:rPr lang="zh-CN" altLang="en-US" dirty="0">
                <a:solidFill>
                  <a:srgbClr val="C00000"/>
                </a:solidFill>
                <a:latin typeface="+mn-lt"/>
                <a:ea typeface="+mn-ea"/>
                <a:cs typeface="+mn-ea"/>
                <a:sym typeface="+mn-lt"/>
              </a:rPr>
              <a:t>青少年中重度抑郁症</a:t>
            </a:r>
            <a:r>
              <a:rPr lang="zh-CN" altLang="en-US" dirty="0">
                <a:latin typeface="+mn-lt"/>
                <a:ea typeface="+mn-ea"/>
                <a:cs typeface="+mn-ea"/>
                <a:sym typeface="+mn-lt"/>
              </a:rPr>
              <a:t>，治疗有效率达</a:t>
            </a:r>
            <a:r>
              <a:rPr lang="en-US" altLang="zh-CN" dirty="0">
                <a:latin typeface="+mn-lt"/>
                <a:ea typeface="+mn-ea"/>
                <a:cs typeface="+mn-ea"/>
                <a:sym typeface="+mn-lt"/>
              </a:rPr>
              <a:t>76%</a:t>
            </a:r>
            <a:endParaRPr lang="zh-CN" altLang="en-US" dirty="0">
              <a:latin typeface="+mn-lt"/>
              <a:ea typeface="+mn-ea"/>
              <a:cs typeface="+mn-ea"/>
              <a:sym typeface="+mn-lt"/>
            </a:endParaRPr>
          </a:p>
        </p:txBody>
      </p:sp>
      <p:sp>
        <p:nvSpPr>
          <p:cNvPr id="5" name="内容占位符 4">
            <a:extLst>
              <a:ext uri="{FF2B5EF4-FFF2-40B4-BE49-F238E27FC236}">
                <a16:creationId xmlns:a16="http://schemas.microsoft.com/office/drawing/2014/main" id="{ACC2DDE8-A31B-645D-70AE-5FC8AD17624E}"/>
              </a:ext>
            </a:extLst>
          </p:cNvPr>
          <p:cNvSpPr>
            <a:spLocks noGrp="1"/>
          </p:cNvSpPr>
          <p:nvPr>
            <p:ph sz="quarter" idx="10"/>
          </p:nvPr>
        </p:nvSpPr>
        <p:spPr/>
        <p:txBody>
          <a:bodyPr/>
          <a:lstStyle/>
          <a:p>
            <a:r>
              <a:rPr lang="da-DK" altLang="zh-CN" dirty="0">
                <a:solidFill>
                  <a:schemeClr val="tx1"/>
                </a:solidFill>
                <a:latin typeface="+mn-lt"/>
                <a:ea typeface="+mn-ea"/>
                <a:cs typeface="+mn-ea"/>
                <a:sym typeface="+mn-lt"/>
              </a:rPr>
              <a:t>Findling RL, et al. J Am Acad Child Adolesc Psychiatry. 2003 Aug;42(8):908-14. </a:t>
            </a:r>
            <a:endParaRPr lang="zh-CN" altLang="en-US" dirty="0">
              <a:solidFill>
                <a:schemeClr val="tx1"/>
              </a:solidFill>
              <a:latin typeface="+mn-lt"/>
              <a:ea typeface="+mn-ea"/>
              <a:cs typeface="+mn-ea"/>
              <a:sym typeface="+mn-lt"/>
            </a:endParaRPr>
          </a:p>
        </p:txBody>
      </p:sp>
      <p:grpSp>
        <p:nvGrpSpPr>
          <p:cNvPr id="3" name="组合 2">
            <a:extLst>
              <a:ext uri="{FF2B5EF4-FFF2-40B4-BE49-F238E27FC236}">
                <a16:creationId xmlns:a16="http://schemas.microsoft.com/office/drawing/2014/main" id="{A4A07540-5A57-28D3-0415-455DCB69BDB8}"/>
              </a:ext>
            </a:extLst>
          </p:cNvPr>
          <p:cNvGrpSpPr/>
          <p:nvPr/>
        </p:nvGrpSpPr>
        <p:grpSpPr>
          <a:xfrm>
            <a:off x="600392" y="1290890"/>
            <a:ext cx="10991215" cy="721360"/>
            <a:chOff x="1040765" y="1273175"/>
            <a:chExt cx="10302240" cy="721360"/>
          </a:xfrm>
        </p:grpSpPr>
        <p:sp>
          <p:nvSpPr>
            <p:cNvPr id="6" name="矩形 5">
              <a:extLst>
                <a:ext uri="{FF2B5EF4-FFF2-40B4-BE49-F238E27FC236}">
                  <a16:creationId xmlns:a16="http://schemas.microsoft.com/office/drawing/2014/main" id="{8C0841F9-155B-3C5D-E053-03E6AD3A73EF}"/>
                </a:ext>
              </a:extLst>
            </p:cNvPr>
            <p:cNvSpPr/>
            <p:nvPr/>
          </p:nvSpPr>
          <p:spPr>
            <a:xfrm>
              <a:off x="1040765" y="1273175"/>
              <a:ext cx="101600" cy="721360"/>
            </a:xfrm>
            <a:prstGeom prst="rect">
              <a:avLst/>
            </a:prstGeom>
            <a:solidFill>
              <a:srgbClr val="F5B02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8" name="矩形 7">
              <a:extLst>
                <a:ext uri="{FF2B5EF4-FFF2-40B4-BE49-F238E27FC236}">
                  <a16:creationId xmlns:a16="http://schemas.microsoft.com/office/drawing/2014/main" id="{97ACD2F7-9DA3-1B2F-A58C-B93717A0C043}"/>
                </a:ext>
              </a:extLst>
            </p:cNvPr>
            <p:cNvSpPr/>
            <p:nvPr/>
          </p:nvSpPr>
          <p:spPr>
            <a:xfrm>
              <a:off x="1142365" y="1273175"/>
              <a:ext cx="10200640" cy="721360"/>
            </a:xfrm>
            <a:prstGeom prst="rect">
              <a:avLst/>
            </a:prstGeom>
            <a:solidFill>
              <a:srgbClr val="F7EEE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Ø"/>
                <a:defRPr/>
              </a:pPr>
              <a:r>
                <a:rPr kumimoji="0" lang="zh-CN" altLang="en-US" sz="1600" b="1" i="0" u="none" strike="noStrike" kern="1200" cap="none" spc="0" normalizeH="0" baseline="0" noProof="0" dirty="0">
                  <a:ln>
                    <a:noFill/>
                  </a:ln>
                  <a:solidFill>
                    <a:prstClr val="black"/>
                  </a:solidFill>
                  <a:effectLst/>
                  <a:uLnTx/>
                  <a:uFillTx/>
                  <a:cs typeface="+mn-ea"/>
                  <a:sym typeface="+mn-lt"/>
                </a:rPr>
                <a:t>纳入</a:t>
              </a:r>
              <a:r>
                <a:rPr kumimoji="0" lang="en-US" altLang="zh-CN" sz="1600" b="1" i="0" u="none" strike="noStrike" kern="1200" cap="none" spc="0" normalizeH="0" baseline="0" noProof="0" dirty="0">
                  <a:ln>
                    <a:noFill/>
                  </a:ln>
                  <a:solidFill>
                    <a:prstClr val="black"/>
                  </a:solidFill>
                  <a:effectLst/>
                  <a:uLnTx/>
                  <a:uFillTx/>
                  <a:cs typeface="+mn-ea"/>
                  <a:sym typeface="+mn-lt"/>
                </a:rPr>
                <a:t>33 </a:t>
              </a:r>
              <a:r>
                <a:rPr kumimoji="0" lang="zh-CN" altLang="en-US" sz="1600" b="1" i="0" u="none" strike="noStrike" kern="1200" cap="none" spc="0" normalizeH="0" baseline="0" noProof="0" dirty="0">
                  <a:ln>
                    <a:noFill/>
                  </a:ln>
                  <a:solidFill>
                    <a:prstClr val="black"/>
                  </a:solidFill>
                  <a:effectLst/>
                  <a:uLnTx/>
                  <a:uFillTx/>
                  <a:cs typeface="+mn-ea"/>
                  <a:sym typeface="+mn-lt"/>
                </a:rPr>
                <a:t>名中重度抑郁症青少年的开放标签门诊研究显示，治疗八周后，圣</a:t>
              </a:r>
              <a:r>
                <a:rPr kumimoji="0" lang="en-US" altLang="zh-CN" sz="1600" b="1" i="0" u="none" strike="noStrike" kern="1200" cap="none" spc="0" normalizeH="0" baseline="0" noProof="0" dirty="0">
                  <a:ln>
                    <a:noFill/>
                  </a:ln>
                  <a:solidFill>
                    <a:prstClr val="black"/>
                  </a:solidFill>
                  <a:effectLst/>
                  <a:uLnTx/>
                  <a:uFillTx/>
                  <a:cs typeface="+mn-ea"/>
                  <a:sym typeface="+mn-lt"/>
                </a:rPr>
                <a:t>·</a:t>
              </a:r>
              <a:r>
                <a:rPr kumimoji="0" lang="zh-CN" altLang="en-US" sz="1600" b="1" i="0" u="none" strike="noStrike" kern="1200" cap="none" spc="0" normalizeH="0" baseline="0" noProof="0" dirty="0">
                  <a:ln>
                    <a:noFill/>
                  </a:ln>
                  <a:solidFill>
                    <a:prstClr val="black"/>
                  </a:solidFill>
                  <a:effectLst/>
                  <a:uLnTx/>
                  <a:uFillTx/>
                  <a:cs typeface="+mn-ea"/>
                  <a:sym typeface="+mn-lt"/>
                </a:rPr>
                <a:t>约翰草提取物治疗有效率达</a:t>
              </a:r>
              <a:r>
                <a:rPr kumimoji="0" lang="en-US" altLang="zh-CN" sz="1600" b="1" i="0" u="none" strike="noStrike" kern="1200" cap="none" spc="0" normalizeH="0" baseline="0" noProof="0" dirty="0">
                  <a:ln>
                    <a:noFill/>
                  </a:ln>
                  <a:solidFill>
                    <a:prstClr val="black"/>
                  </a:solidFill>
                  <a:effectLst/>
                  <a:uLnTx/>
                  <a:uFillTx/>
                  <a:cs typeface="+mn-ea"/>
                  <a:sym typeface="+mn-lt"/>
                </a:rPr>
                <a:t>76%</a:t>
              </a:r>
              <a:r>
                <a:rPr kumimoji="0" lang="zh-CN" altLang="en-US" sz="1600" b="1" i="0" u="none" strike="noStrike" kern="1200" cap="none" spc="0" normalizeH="0" baseline="0" noProof="0" dirty="0">
                  <a:ln>
                    <a:noFill/>
                  </a:ln>
                  <a:solidFill>
                    <a:prstClr val="black"/>
                  </a:solidFill>
                  <a:effectLst/>
                  <a:uLnTx/>
                  <a:uFillTx/>
                  <a:cs typeface="+mn-ea"/>
                  <a:sym typeface="+mn-lt"/>
                </a:rPr>
                <a:t>。患者抑郁症状和整体功能均有统计学和临床​​意义的改善</a:t>
              </a:r>
            </a:p>
          </p:txBody>
        </p:sp>
      </p:grpSp>
      <p:sp>
        <p:nvSpPr>
          <p:cNvPr id="7" name="文本框 6">
            <a:extLst>
              <a:ext uri="{FF2B5EF4-FFF2-40B4-BE49-F238E27FC236}">
                <a16:creationId xmlns:a16="http://schemas.microsoft.com/office/drawing/2014/main" id="{4B88E799-B068-EF7A-E4B9-589EB5477438}"/>
              </a:ext>
            </a:extLst>
          </p:cNvPr>
          <p:cNvSpPr txBox="1"/>
          <p:nvPr/>
        </p:nvSpPr>
        <p:spPr bwMode="gray">
          <a:xfrm>
            <a:off x="701040" y="5946894"/>
            <a:ext cx="10068560" cy="400110"/>
          </a:xfrm>
          <a:prstGeom prst="rect">
            <a:avLst/>
          </a:prstGeom>
          <a:noFill/>
        </p:spPr>
        <p:txBody>
          <a:bodyPr wrap="square">
            <a:spAutoFit/>
          </a:bodyPr>
          <a:lstStyle/>
          <a:p>
            <a:pPr marL="171450" indent="-171450">
              <a:buFont typeface="Arial" panose="020B0604020202020204" pitchFamily="34" charset="0"/>
              <a:buChar char="•"/>
            </a:pPr>
            <a:r>
              <a:rPr lang="zh-CN" altLang="en-US" sz="1000" dirty="0"/>
              <a:t>一项为期</a:t>
            </a:r>
            <a:r>
              <a:rPr lang="en-US" altLang="zh-CN" sz="1000" dirty="0"/>
              <a:t>8</a:t>
            </a:r>
            <a:r>
              <a:rPr lang="zh-CN" altLang="en-US" sz="1000" dirty="0"/>
              <a:t>周的前瞻性开放标签门诊研究，纳入</a:t>
            </a:r>
            <a:r>
              <a:rPr lang="en-US" altLang="zh-CN" sz="1000" dirty="0"/>
              <a:t>33</a:t>
            </a:r>
            <a:r>
              <a:rPr lang="zh-CN" altLang="en-US" sz="1000" dirty="0"/>
              <a:t>例 </a:t>
            </a:r>
            <a:r>
              <a:rPr lang="en-US" altLang="zh-CN" sz="1000" dirty="0"/>
              <a:t>6</a:t>
            </a:r>
            <a:r>
              <a:rPr lang="zh-CN" altLang="en-US" sz="1000" dirty="0"/>
              <a:t>至</a:t>
            </a:r>
            <a:r>
              <a:rPr lang="en-US" altLang="zh-CN" sz="1000" dirty="0"/>
              <a:t>16</a:t>
            </a:r>
            <a:r>
              <a:rPr lang="zh-CN" altLang="en-US" sz="1000" dirty="0"/>
              <a:t>岁中重度抑郁症青少年，结果测量指标包括儿童抑郁量表修订版 </a:t>
            </a:r>
            <a:r>
              <a:rPr lang="en-US" altLang="zh-CN" sz="1000" dirty="0"/>
              <a:t>(CDRS-R) </a:t>
            </a:r>
            <a:r>
              <a:rPr lang="zh-CN" altLang="en-US" sz="1000" dirty="0"/>
              <a:t>和临床总体印象量表 </a:t>
            </a:r>
            <a:r>
              <a:rPr lang="en-US" altLang="zh-CN" sz="1000" dirty="0"/>
              <a:t>(CGI)</a:t>
            </a:r>
            <a:r>
              <a:rPr lang="zh-CN" altLang="en-US" sz="1000" dirty="0"/>
              <a:t>。疗效的先验标准为</a:t>
            </a:r>
            <a:r>
              <a:rPr lang="en-US" altLang="zh-CN" sz="1000" dirty="0"/>
              <a:t>CDRS-R</a:t>
            </a:r>
            <a:r>
              <a:rPr lang="zh-CN" altLang="en-US" sz="1000" dirty="0"/>
              <a:t>评分≤</a:t>
            </a:r>
            <a:r>
              <a:rPr lang="en-US" altLang="zh-CN" sz="1000" dirty="0"/>
              <a:t>28</a:t>
            </a:r>
            <a:r>
              <a:rPr lang="zh-CN" altLang="en-US" sz="1000" dirty="0"/>
              <a:t>分且</a:t>
            </a:r>
            <a:r>
              <a:rPr lang="en-US" altLang="zh-CN" sz="1000" dirty="0"/>
              <a:t>CGI</a:t>
            </a:r>
            <a:r>
              <a:rPr lang="zh-CN" altLang="en-US" sz="1000" dirty="0"/>
              <a:t>严重程度评分≤</a:t>
            </a:r>
            <a:r>
              <a:rPr lang="en-US" altLang="zh-CN" sz="1000" dirty="0"/>
              <a:t>2</a:t>
            </a:r>
            <a:r>
              <a:rPr lang="zh-CN" altLang="en-US" sz="1000" dirty="0"/>
              <a:t>分</a:t>
            </a:r>
          </a:p>
        </p:txBody>
      </p:sp>
      <p:sp>
        <p:nvSpPr>
          <p:cNvPr id="32" name="矩形: 圆角 9">
            <a:extLst>
              <a:ext uri="{FF2B5EF4-FFF2-40B4-BE49-F238E27FC236}">
                <a16:creationId xmlns:a16="http://schemas.microsoft.com/office/drawing/2014/main" id="{6DB492CD-425A-6D11-5E50-CE4B145A26F7}"/>
              </a:ext>
            </a:extLst>
          </p:cNvPr>
          <p:cNvSpPr/>
          <p:nvPr/>
        </p:nvSpPr>
        <p:spPr>
          <a:xfrm>
            <a:off x="531813" y="2666679"/>
            <a:ext cx="5236818" cy="3262483"/>
          </a:xfrm>
          <a:prstGeom prst="roundRect">
            <a:avLst>
              <a:gd name="adj" fmla="val 3540"/>
            </a:avLst>
          </a:prstGeom>
          <a:solidFill>
            <a:schemeClr val="bg1"/>
          </a:solidFill>
          <a:ln w="19050">
            <a:solidFill>
              <a:schemeClr val="accent3">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cs typeface="+mn-ea"/>
              <a:sym typeface="+mn-lt"/>
            </a:endParaRPr>
          </a:p>
        </p:txBody>
      </p:sp>
      <p:grpSp>
        <p:nvGrpSpPr>
          <p:cNvPr id="33" name="组合 32">
            <a:extLst>
              <a:ext uri="{FF2B5EF4-FFF2-40B4-BE49-F238E27FC236}">
                <a16:creationId xmlns:a16="http://schemas.microsoft.com/office/drawing/2014/main" id="{2BA14A9B-AEED-B0C9-C6D1-1FDEFEF523D5}"/>
              </a:ext>
            </a:extLst>
          </p:cNvPr>
          <p:cNvGrpSpPr/>
          <p:nvPr/>
        </p:nvGrpSpPr>
        <p:grpSpPr>
          <a:xfrm>
            <a:off x="1040524" y="2543317"/>
            <a:ext cx="4277710" cy="378560"/>
            <a:chOff x="1367902" y="2366006"/>
            <a:chExt cx="3323665" cy="472061"/>
          </a:xfrm>
        </p:grpSpPr>
        <p:sp>
          <p:nvSpPr>
            <p:cNvPr id="34" name="圆角矩形 36">
              <a:extLst>
                <a:ext uri="{FF2B5EF4-FFF2-40B4-BE49-F238E27FC236}">
                  <a16:creationId xmlns:a16="http://schemas.microsoft.com/office/drawing/2014/main" id="{BD27A5CB-B325-FEB9-EEB2-041865FB6C21}"/>
                </a:ext>
              </a:extLst>
            </p:cNvPr>
            <p:cNvSpPr/>
            <p:nvPr/>
          </p:nvSpPr>
          <p:spPr>
            <a:xfrm>
              <a:off x="1367902" y="2366006"/>
              <a:ext cx="3323665" cy="472061"/>
            </a:xfrm>
            <a:prstGeom prst="roundRect">
              <a:avLst>
                <a:gd name="adj" fmla="val 0"/>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90000"/>
                </a:lnSpc>
                <a:spcBef>
                  <a:spcPts val="0"/>
                </a:spcBef>
                <a:spcAft>
                  <a:spcPts val="0"/>
                </a:spcAft>
                <a:buClrTx/>
                <a:buSzTx/>
                <a:buFontTx/>
                <a:buNone/>
                <a:tabLst/>
                <a:defRPr/>
              </a:pPr>
              <a:endParaRPr kumimoji="0" lang="zh-CN" altLang="en-US" sz="1800" b="1" i="0" u="none" strike="noStrike" kern="1200" cap="none" spc="0" normalizeH="0" baseline="0" noProof="0">
                <a:ln>
                  <a:noFill/>
                </a:ln>
                <a:solidFill>
                  <a:srgbClr val="FFFFFF"/>
                </a:solidFill>
                <a:effectLst/>
                <a:uLnTx/>
                <a:uFillTx/>
                <a:cs typeface="+mn-ea"/>
                <a:sym typeface="+mn-lt"/>
              </a:endParaRPr>
            </a:p>
          </p:txBody>
        </p:sp>
        <p:sp>
          <p:nvSpPr>
            <p:cNvPr id="35" name="任意多边形: 形状 9">
              <a:extLst>
                <a:ext uri="{FF2B5EF4-FFF2-40B4-BE49-F238E27FC236}">
                  <a16:creationId xmlns:a16="http://schemas.microsoft.com/office/drawing/2014/main" id="{DBCE131C-2C9E-2628-606E-DC8040BEBBB4}"/>
                </a:ext>
              </a:extLst>
            </p:cNvPr>
            <p:cNvSpPr/>
            <p:nvPr/>
          </p:nvSpPr>
          <p:spPr>
            <a:xfrm>
              <a:off x="1367902" y="2366006"/>
              <a:ext cx="0" cy="381000"/>
            </a:xfrm>
            <a:custGeom>
              <a:avLst/>
              <a:gdLst>
                <a:gd name="connsiteX0" fmla="*/ 0 w 0"/>
                <a:gd name="connsiteY0" fmla="*/ 0 h 381000"/>
                <a:gd name="connsiteX1" fmla="*/ 0 w 0"/>
                <a:gd name="connsiteY1" fmla="*/ 381000 h 381000"/>
              </a:gdLst>
              <a:ahLst/>
              <a:cxnLst>
                <a:cxn ang="0">
                  <a:pos x="connsiteX0" y="connsiteY0"/>
                </a:cxn>
                <a:cxn ang="0">
                  <a:pos x="connsiteX1" y="connsiteY1"/>
                </a:cxn>
              </a:cxnLst>
              <a:rect l="l" t="t" r="r" b="b"/>
              <a:pathLst>
                <a:path h="381000">
                  <a:moveTo>
                    <a:pt x="0" y="0"/>
                  </a:moveTo>
                  <a:lnTo>
                    <a:pt x="0" y="381000"/>
                  </a:lnTo>
                </a:path>
              </a:pathLst>
            </a:custGeom>
            <a:solidFill>
              <a:schemeClr val="bg1"/>
            </a:solidFill>
            <a:ln w="19050">
              <a:solidFill>
                <a:schemeClr val="accent3">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cs typeface="+mn-ea"/>
                <a:sym typeface="+mn-lt"/>
              </a:endParaRPr>
            </a:p>
          </p:txBody>
        </p:sp>
        <p:sp>
          <p:nvSpPr>
            <p:cNvPr id="36" name="任意多边形: 形状 75">
              <a:extLst>
                <a:ext uri="{FF2B5EF4-FFF2-40B4-BE49-F238E27FC236}">
                  <a16:creationId xmlns:a16="http://schemas.microsoft.com/office/drawing/2014/main" id="{A3BDBA6B-E8E2-1873-E26C-D68647086D46}"/>
                </a:ext>
              </a:extLst>
            </p:cNvPr>
            <p:cNvSpPr/>
            <p:nvPr/>
          </p:nvSpPr>
          <p:spPr>
            <a:xfrm>
              <a:off x="4691567" y="2366006"/>
              <a:ext cx="0" cy="381000"/>
            </a:xfrm>
            <a:custGeom>
              <a:avLst/>
              <a:gdLst>
                <a:gd name="connsiteX0" fmla="*/ 0 w 0"/>
                <a:gd name="connsiteY0" fmla="*/ 0 h 381000"/>
                <a:gd name="connsiteX1" fmla="*/ 0 w 0"/>
                <a:gd name="connsiteY1" fmla="*/ 381000 h 381000"/>
              </a:gdLst>
              <a:ahLst/>
              <a:cxnLst>
                <a:cxn ang="0">
                  <a:pos x="connsiteX0" y="connsiteY0"/>
                </a:cxn>
                <a:cxn ang="0">
                  <a:pos x="connsiteX1" y="connsiteY1"/>
                </a:cxn>
              </a:cxnLst>
              <a:rect l="l" t="t" r="r" b="b"/>
              <a:pathLst>
                <a:path h="381000">
                  <a:moveTo>
                    <a:pt x="0" y="0"/>
                  </a:moveTo>
                  <a:lnTo>
                    <a:pt x="0" y="381000"/>
                  </a:lnTo>
                </a:path>
              </a:pathLst>
            </a:custGeom>
            <a:solidFill>
              <a:schemeClr val="bg1"/>
            </a:solidFill>
            <a:ln w="19050">
              <a:solidFill>
                <a:schemeClr val="accent3">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cs typeface="+mn-ea"/>
                <a:sym typeface="+mn-lt"/>
              </a:endParaRPr>
            </a:p>
          </p:txBody>
        </p:sp>
      </p:grpSp>
      <p:sp>
        <p:nvSpPr>
          <p:cNvPr id="37" name="Rectangle 64">
            <a:extLst>
              <a:ext uri="{FF2B5EF4-FFF2-40B4-BE49-F238E27FC236}">
                <a16:creationId xmlns:a16="http://schemas.microsoft.com/office/drawing/2014/main" id="{A4E5BE6A-FAEB-E6E3-F16C-78C6B936925A}"/>
              </a:ext>
            </a:extLst>
          </p:cNvPr>
          <p:cNvSpPr>
            <a:spLocks noChangeArrowheads="1"/>
          </p:cNvSpPr>
          <p:nvPr/>
        </p:nvSpPr>
        <p:spPr bwMode="auto">
          <a:xfrm>
            <a:off x="1293949" y="2531587"/>
            <a:ext cx="3712555"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lnSpc>
                <a:spcPct val="130000"/>
              </a:lnSpc>
              <a:buFont typeface="Arial" panose="020B0604020202020204" pitchFamily="34" charset="0"/>
              <a:buChar char="•"/>
              <a:defRPr sz="1600">
                <a:solidFill>
                  <a:srgbClr val="001965"/>
                </a:solidFill>
                <a:latin typeface="微软雅黑" panose="020B0503020204020204" pitchFamily="34" charset="-122"/>
                <a:ea typeface="微软雅黑" panose="020B0503020204020204" pitchFamily="34" charset="-122"/>
              </a:defRPr>
            </a:lvl1pPr>
            <a:lvl2pPr marL="742950" indent="-285750">
              <a:lnSpc>
                <a:spcPct val="130000"/>
              </a:lnSpc>
              <a:buFont typeface="Arial" panose="020B0604020202020204" pitchFamily="34" charset="0"/>
              <a:buChar char="–"/>
              <a:defRPr sz="1400">
                <a:solidFill>
                  <a:srgbClr val="001965"/>
                </a:solidFill>
                <a:latin typeface="微软雅黑" panose="020B0503020204020204" pitchFamily="34" charset="-122"/>
                <a:ea typeface="微软雅黑" panose="020B0503020204020204" pitchFamily="34" charset="-122"/>
              </a:defRPr>
            </a:lvl2pPr>
            <a:lvl3pPr marL="1143000" indent="-228600">
              <a:lnSpc>
                <a:spcPct val="130000"/>
              </a:lnSpc>
              <a:buFont typeface="Arial" panose="020B0604020202020204" pitchFamily="34" charset="0"/>
              <a:buChar char="•"/>
              <a:defRPr sz="1200">
                <a:solidFill>
                  <a:srgbClr val="001965"/>
                </a:solidFill>
                <a:latin typeface="微软雅黑" panose="020B0503020204020204" pitchFamily="34" charset="-122"/>
                <a:ea typeface="微软雅黑" panose="020B0503020204020204" pitchFamily="34" charset="-122"/>
              </a:defRPr>
            </a:lvl3pPr>
            <a:lvl4pPr marL="1600200" indent="-228600">
              <a:lnSpc>
                <a:spcPct val="130000"/>
              </a:lnSpc>
              <a:buFont typeface="Arial" panose="020B0604020202020204" pitchFamily="34" charset="0"/>
              <a:buChar char="–"/>
              <a:defRPr sz="1100">
                <a:solidFill>
                  <a:srgbClr val="001965"/>
                </a:solidFill>
                <a:latin typeface="微软雅黑" panose="020B0503020204020204" pitchFamily="34" charset="-122"/>
                <a:ea typeface="微软雅黑" panose="020B0503020204020204" pitchFamily="34" charset="-122"/>
              </a:defRPr>
            </a:lvl4pPr>
            <a:lvl5pPr marL="2057400" indent="-228600">
              <a:lnSpc>
                <a:spcPct val="130000"/>
              </a:lnSpc>
              <a:buFont typeface="Arial" panose="020B0604020202020204" pitchFamily="34" charset="0"/>
              <a:buChar char="»"/>
              <a:defRPr sz="1100">
                <a:solidFill>
                  <a:srgbClr val="001965"/>
                </a:solidFill>
                <a:latin typeface="微软雅黑" panose="020B0503020204020204" pitchFamily="34" charset="-122"/>
                <a:ea typeface="微软雅黑" panose="020B0503020204020204" pitchFamily="34" charset="-122"/>
              </a:defRPr>
            </a:lvl5pPr>
            <a:lvl6pPr marL="2514600" indent="-228600" eaLnBrk="0" fontAlgn="base" hangingPunct="0">
              <a:lnSpc>
                <a:spcPct val="130000"/>
              </a:lnSpc>
              <a:spcBef>
                <a:spcPct val="0"/>
              </a:spcBef>
              <a:spcAft>
                <a:spcPct val="0"/>
              </a:spcAft>
              <a:buFont typeface="Arial" panose="020B0604020202020204" pitchFamily="34" charset="0"/>
              <a:buChar char="»"/>
              <a:defRPr sz="1100">
                <a:solidFill>
                  <a:srgbClr val="001965"/>
                </a:solidFill>
                <a:latin typeface="微软雅黑" panose="020B0503020204020204" pitchFamily="34" charset="-122"/>
                <a:ea typeface="微软雅黑" panose="020B0503020204020204" pitchFamily="34" charset="-122"/>
              </a:defRPr>
            </a:lvl6pPr>
            <a:lvl7pPr marL="2971800" indent="-228600" eaLnBrk="0" fontAlgn="base" hangingPunct="0">
              <a:lnSpc>
                <a:spcPct val="130000"/>
              </a:lnSpc>
              <a:spcBef>
                <a:spcPct val="0"/>
              </a:spcBef>
              <a:spcAft>
                <a:spcPct val="0"/>
              </a:spcAft>
              <a:buFont typeface="Arial" panose="020B0604020202020204" pitchFamily="34" charset="0"/>
              <a:buChar char="»"/>
              <a:defRPr sz="1100">
                <a:solidFill>
                  <a:srgbClr val="001965"/>
                </a:solidFill>
                <a:latin typeface="微软雅黑" panose="020B0503020204020204" pitchFamily="34" charset="-122"/>
                <a:ea typeface="微软雅黑" panose="020B0503020204020204" pitchFamily="34" charset="-122"/>
              </a:defRPr>
            </a:lvl7pPr>
            <a:lvl8pPr marL="3429000" indent="-228600" eaLnBrk="0" fontAlgn="base" hangingPunct="0">
              <a:lnSpc>
                <a:spcPct val="130000"/>
              </a:lnSpc>
              <a:spcBef>
                <a:spcPct val="0"/>
              </a:spcBef>
              <a:spcAft>
                <a:spcPct val="0"/>
              </a:spcAft>
              <a:buFont typeface="Arial" panose="020B0604020202020204" pitchFamily="34" charset="0"/>
              <a:buChar char="»"/>
              <a:defRPr sz="1100">
                <a:solidFill>
                  <a:srgbClr val="001965"/>
                </a:solidFill>
                <a:latin typeface="微软雅黑" panose="020B0503020204020204" pitchFamily="34" charset="-122"/>
                <a:ea typeface="微软雅黑" panose="020B0503020204020204" pitchFamily="34" charset="-122"/>
              </a:defRPr>
            </a:lvl8pPr>
            <a:lvl9pPr marL="3886200" indent="-228600" eaLnBrk="0" fontAlgn="base" hangingPunct="0">
              <a:lnSpc>
                <a:spcPct val="130000"/>
              </a:lnSpc>
              <a:spcBef>
                <a:spcPct val="0"/>
              </a:spcBef>
              <a:spcAft>
                <a:spcPct val="0"/>
              </a:spcAft>
              <a:buFont typeface="Arial" panose="020B0604020202020204" pitchFamily="34" charset="0"/>
              <a:buChar char="»"/>
              <a:defRPr sz="1100">
                <a:solidFill>
                  <a:srgbClr val="001965"/>
                </a:solidFill>
                <a:latin typeface="微软雅黑" panose="020B0503020204020204" pitchFamily="34" charset="-122"/>
                <a:ea typeface="微软雅黑" panose="020B0503020204020204" pitchFamily="34" charset="-122"/>
              </a:defRPr>
            </a:lvl9pPr>
          </a:lstStyle>
          <a:p>
            <a:pPr marL="0" marR="0" lvl="0" indent="0" algn="ctr" defTabSz="914400" rtl="0" eaLnBrk="1" fontAlgn="base" latinLnBrk="0" hangingPunct="0">
              <a:lnSpc>
                <a:spcPct val="100000"/>
              </a:lnSpc>
              <a:spcBef>
                <a:spcPct val="20000"/>
              </a:spcBef>
              <a:spcAft>
                <a:spcPct val="0"/>
              </a:spcAft>
              <a:buClr>
                <a:srgbClr val="0081C6"/>
              </a:buClr>
              <a:buSzTx/>
              <a:buFont typeface="Verdana" panose="020B0604030504040204" pitchFamily="34" charset="0"/>
              <a:buNone/>
              <a:tabLst/>
              <a:defRPr/>
            </a:pPr>
            <a:r>
              <a:rPr kumimoji="0" lang="zh-CN" altLang="en-US" sz="1400" b="1" i="0" u="none" strike="noStrike" kern="1200" cap="none" spc="0" normalizeH="0" baseline="0" noProof="0" dirty="0">
                <a:ln>
                  <a:noFill/>
                </a:ln>
                <a:solidFill>
                  <a:schemeClr val="tx1"/>
                </a:solidFill>
                <a:effectLst/>
                <a:uLnTx/>
                <a:uFillTx/>
                <a:latin typeface="+mn-lt"/>
                <a:ea typeface="+mn-ea"/>
                <a:cs typeface="+mn-ea"/>
                <a:sym typeface="+mn-lt"/>
              </a:rPr>
              <a:t>治疗</a:t>
            </a:r>
            <a:r>
              <a:rPr kumimoji="0" lang="en-US" altLang="zh-CN" sz="1400" b="1" i="0" u="none" strike="noStrike" kern="1200" cap="none" spc="0" normalizeH="0" baseline="0" noProof="0" dirty="0">
                <a:ln>
                  <a:noFill/>
                </a:ln>
                <a:solidFill>
                  <a:schemeClr val="tx1"/>
                </a:solidFill>
                <a:effectLst/>
                <a:uLnTx/>
                <a:uFillTx/>
                <a:latin typeface="+mn-lt"/>
                <a:ea typeface="+mn-ea"/>
                <a:cs typeface="+mn-ea"/>
                <a:sym typeface="+mn-lt"/>
              </a:rPr>
              <a:t>1</a:t>
            </a:r>
            <a:r>
              <a:rPr kumimoji="0" lang="zh-CN" altLang="en-US" sz="1400" b="1" i="0" u="none" strike="noStrike" kern="1200" cap="none" spc="0" normalizeH="0" baseline="0" noProof="0" dirty="0">
                <a:ln>
                  <a:noFill/>
                </a:ln>
                <a:solidFill>
                  <a:schemeClr val="tx1"/>
                </a:solidFill>
                <a:effectLst/>
                <a:uLnTx/>
                <a:uFillTx/>
                <a:latin typeface="+mn-lt"/>
                <a:ea typeface="+mn-ea"/>
                <a:cs typeface="+mn-ea"/>
                <a:sym typeface="+mn-lt"/>
              </a:rPr>
              <a:t>周后</a:t>
            </a:r>
            <a:r>
              <a:rPr kumimoji="0" lang="en-US" altLang="zh-CN" sz="1400" b="1" i="0" u="none" strike="noStrike" kern="1200" cap="none" spc="0" normalizeH="0" baseline="0" noProof="0" dirty="0">
                <a:ln>
                  <a:noFill/>
                </a:ln>
                <a:solidFill>
                  <a:schemeClr val="tx1"/>
                </a:solidFill>
                <a:effectLst/>
                <a:uLnTx/>
                <a:uFillTx/>
                <a:latin typeface="+mn-lt"/>
                <a:ea typeface="+mn-ea"/>
                <a:cs typeface="+mn-ea"/>
                <a:sym typeface="+mn-lt"/>
              </a:rPr>
              <a:t>CDRS-R</a:t>
            </a:r>
            <a:r>
              <a:rPr kumimoji="0" lang="zh-CN" altLang="en-US" sz="1400" b="1" i="0" u="none" strike="noStrike" kern="1200" cap="none" spc="0" normalizeH="0" baseline="0" noProof="0" dirty="0">
                <a:ln>
                  <a:noFill/>
                </a:ln>
                <a:solidFill>
                  <a:schemeClr val="tx1"/>
                </a:solidFill>
                <a:effectLst/>
                <a:uLnTx/>
                <a:uFillTx/>
                <a:latin typeface="+mn-lt"/>
                <a:ea typeface="+mn-ea"/>
                <a:cs typeface="+mn-ea"/>
                <a:sym typeface="+mn-lt"/>
              </a:rPr>
              <a:t>评分显著降低（ </a:t>
            </a:r>
            <a:r>
              <a:rPr kumimoji="0" lang="en-US" altLang="zh-CN" sz="1400" b="1" i="0" u="none" strike="noStrike" kern="1200" cap="none" spc="0" normalizeH="0" baseline="0" noProof="0" dirty="0">
                <a:ln>
                  <a:noFill/>
                </a:ln>
                <a:solidFill>
                  <a:schemeClr val="tx1"/>
                </a:solidFill>
                <a:effectLst/>
                <a:uLnTx/>
                <a:uFillTx/>
                <a:latin typeface="+mn-lt"/>
                <a:ea typeface="+mn-ea"/>
                <a:cs typeface="+mn-ea"/>
                <a:sym typeface="+mn-lt"/>
              </a:rPr>
              <a:t>p &lt; 0.01 </a:t>
            </a:r>
            <a:r>
              <a:rPr kumimoji="0" lang="zh-CN" altLang="en-US" sz="1400" b="1" i="0" u="none" strike="noStrike" kern="1200" cap="none" spc="0" normalizeH="0" baseline="0" noProof="0" dirty="0">
                <a:ln>
                  <a:noFill/>
                </a:ln>
                <a:solidFill>
                  <a:schemeClr val="tx1"/>
                </a:solidFill>
                <a:effectLst/>
                <a:uLnTx/>
                <a:uFillTx/>
                <a:latin typeface="+mn-lt"/>
                <a:ea typeface="+mn-ea"/>
                <a:cs typeface="+mn-ea"/>
                <a:sym typeface="+mn-lt"/>
              </a:rPr>
              <a:t>）</a:t>
            </a:r>
          </a:p>
        </p:txBody>
      </p:sp>
      <p:sp>
        <p:nvSpPr>
          <p:cNvPr id="43" name="矩形: 圆角 9">
            <a:extLst>
              <a:ext uri="{FF2B5EF4-FFF2-40B4-BE49-F238E27FC236}">
                <a16:creationId xmlns:a16="http://schemas.microsoft.com/office/drawing/2014/main" id="{CC443AF3-FB60-2BE3-B3CF-9956C6EBDAF4}"/>
              </a:ext>
            </a:extLst>
          </p:cNvPr>
          <p:cNvSpPr/>
          <p:nvPr/>
        </p:nvSpPr>
        <p:spPr>
          <a:xfrm>
            <a:off x="6480668" y="2666679"/>
            <a:ext cx="5236818" cy="3272108"/>
          </a:xfrm>
          <a:prstGeom prst="roundRect">
            <a:avLst>
              <a:gd name="adj" fmla="val 3540"/>
            </a:avLst>
          </a:prstGeom>
          <a:solidFill>
            <a:schemeClr val="bg1"/>
          </a:solidFill>
          <a:ln w="19050">
            <a:solidFill>
              <a:schemeClr val="accent3">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cs typeface="+mn-ea"/>
              <a:sym typeface="+mn-lt"/>
            </a:endParaRPr>
          </a:p>
        </p:txBody>
      </p:sp>
      <p:graphicFrame>
        <p:nvGraphicFramePr>
          <p:cNvPr id="49" name="图表 48">
            <a:extLst>
              <a:ext uri="{FF2B5EF4-FFF2-40B4-BE49-F238E27FC236}">
                <a16:creationId xmlns:a16="http://schemas.microsoft.com/office/drawing/2014/main" id="{D51F2993-9461-112B-CA01-A5A1B04DAB9F}"/>
              </a:ext>
            </a:extLst>
          </p:cNvPr>
          <p:cNvGraphicFramePr/>
          <p:nvPr>
            <p:extLst>
              <p:ext uri="{D42A27DB-BD31-4B8C-83A1-F6EECF244321}">
                <p14:modId xmlns:p14="http://schemas.microsoft.com/office/powerpoint/2010/main" val="3678286126"/>
              </p:ext>
            </p:extLst>
          </p:nvPr>
        </p:nvGraphicFramePr>
        <p:xfrm>
          <a:off x="6872882" y="3364029"/>
          <a:ext cx="4023360" cy="2622706"/>
        </p:xfrm>
        <a:graphic>
          <a:graphicData uri="http://schemas.openxmlformats.org/drawingml/2006/chart">
            <c:chart xmlns:c="http://schemas.openxmlformats.org/drawingml/2006/chart" xmlns:r="http://schemas.openxmlformats.org/officeDocument/2006/relationships" r:id="rId2"/>
          </a:graphicData>
        </a:graphic>
      </p:graphicFrame>
      <p:sp>
        <p:nvSpPr>
          <p:cNvPr id="50" name="Rectangle 64">
            <a:extLst>
              <a:ext uri="{FF2B5EF4-FFF2-40B4-BE49-F238E27FC236}">
                <a16:creationId xmlns:a16="http://schemas.microsoft.com/office/drawing/2014/main" id="{395D2383-E6DD-0E12-985C-0DCC624C0C7F}"/>
              </a:ext>
            </a:extLst>
          </p:cNvPr>
          <p:cNvSpPr>
            <a:spLocks noChangeArrowheads="1"/>
          </p:cNvSpPr>
          <p:nvPr/>
        </p:nvSpPr>
        <p:spPr bwMode="auto">
          <a:xfrm>
            <a:off x="8904026" y="2938475"/>
            <a:ext cx="647614"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lnSpc>
                <a:spcPct val="130000"/>
              </a:lnSpc>
              <a:buFont typeface="Arial" panose="020B0604020202020204" pitchFamily="34" charset="0"/>
              <a:buChar char="•"/>
              <a:defRPr sz="1600">
                <a:solidFill>
                  <a:srgbClr val="001965"/>
                </a:solidFill>
                <a:latin typeface="微软雅黑" panose="020B0503020204020204" pitchFamily="34" charset="-122"/>
                <a:ea typeface="微软雅黑" panose="020B0503020204020204" pitchFamily="34" charset="-122"/>
              </a:defRPr>
            </a:lvl1pPr>
            <a:lvl2pPr marL="742950" indent="-285750">
              <a:lnSpc>
                <a:spcPct val="130000"/>
              </a:lnSpc>
              <a:buFont typeface="Arial" panose="020B0604020202020204" pitchFamily="34" charset="0"/>
              <a:buChar char="–"/>
              <a:defRPr sz="1400">
                <a:solidFill>
                  <a:srgbClr val="001965"/>
                </a:solidFill>
                <a:latin typeface="微软雅黑" panose="020B0503020204020204" pitchFamily="34" charset="-122"/>
                <a:ea typeface="微软雅黑" panose="020B0503020204020204" pitchFamily="34" charset="-122"/>
              </a:defRPr>
            </a:lvl2pPr>
            <a:lvl3pPr marL="1143000" indent="-228600">
              <a:lnSpc>
                <a:spcPct val="130000"/>
              </a:lnSpc>
              <a:buFont typeface="Arial" panose="020B0604020202020204" pitchFamily="34" charset="0"/>
              <a:buChar char="•"/>
              <a:defRPr sz="1200">
                <a:solidFill>
                  <a:srgbClr val="001965"/>
                </a:solidFill>
                <a:latin typeface="微软雅黑" panose="020B0503020204020204" pitchFamily="34" charset="-122"/>
                <a:ea typeface="微软雅黑" panose="020B0503020204020204" pitchFamily="34" charset="-122"/>
              </a:defRPr>
            </a:lvl3pPr>
            <a:lvl4pPr marL="1600200" indent="-228600">
              <a:lnSpc>
                <a:spcPct val="130000"/>
              </a:lnSpc>
              <a:buFont typeface="Arial" panose="020B0604020202020204" pitchFamily="34" charset="0"/>
              <a:buChar char="–"/>
              <a:defRPr sz="1100">
                <a:solidFill>
                  <a:srgbClr val="001965"/>
                </a:solidFill>
                <a:latin typeface="微软雅黑" panose="020B0503020204020204" pitchFamily="34" charset="-122"/>
                <a:ea typeface="微软雅黑" panose="020B0503020204020204" pitchFamily="34" charset="-122"/>
              </a:defRPr>
            </a:lvl4pPr>
            <a:lvl5pPr marL="2057400" indent="-228600">
              <a:lnSpc>
                <a:spcPct val="130000"/>
              </a:lnSpc>
              <a:buFont typeface="Arial" panose="020B0604020202020204" pitchFamily="34" charset="0"/>
              <a:buChar char="»"/>
              <a:defRPr sz="1100">
                <a:solidFill>
                  <a:srgbClr val="001965"/>
                </a:solidFill>
                <a:latin typeface="微软雅黑" panose="020B0503020204020204" pitchFamily="34" charset="-122"/>
                <a:ea typeface="微软雅黑" panose="020B0503020204020204" pitchFamily="34" charset="-122"/>
              </a:defRPr>
            </a:lvl5pPr>
            <a:lvl6pPr marL="2514600" indent="-228600" eaLnBrk="0" fontAlgn="base" hangingPunct="0">
              <a:lnSpc>
                <a:spcPct val="130000"/>
              </a:lnSpc>
              <a:spcBef>
                <a:spcPct val="0"/>
              </a:spcBef>
              <a:spcAft>
                <a:spcPct val="0"/>
              </a:spcAft>
              <a:buFont typeface="Arial" panose="020B0604020202020204" pitchFamily="34" charset="0"/>
              <a:buChar char="»"/>
              <a:defRPr sz="1100">
                <a:solidFill>
                  <a:srgbClr val="001965"/>
                </a:solidFill>
                <a:latin typeface="微软雅黑" panose="020B0503020204020204" pitchFamily="34" charset="-122"/>
                <a:ea typeface="微软雅黑" panose="020B0503020204020204" pitchFamily="34" charset="-122"/>
              </a:defRPr>
            </a:lvl6pPr>
            <a:lvl7pPr marL="2971800" indent="-228600" eaLnBrk="0" fontAlgn="base" hangingPunct="0">
              <a:lnSpc>
                <a:spcPct val="130000"/>
              </a:lnSpc>
              <a:spcBef>
                <a:spcPct val="0"/>
              </a:spcBef>
              <a:spcAft>
                <a:spcPct val="0"/>
              </a:spcAft>
              <a:buFont typeface="Arial" panose="020B0604020202020204" pitchFamily="34" charset="0"/>
              <a:buChar char="»"/>
              <a:defRPr sz="1100">
                <a:solidFill>
                  <a:srgbClr val="001965"/>
                </a:solidFill>
                <a:latin typeface="微软雅黑" panose="020B0503020204020204" pitchFamily="34" charset="-122"/>
                <a:ea typeface="微软雅黑" panose="020B0503020204020204" pitchFamily="34" charset="-122"/>
              </a:defRPr>
            </a:lvl7pPr>
            <a:lvl8pPr marL="3429000" indent="-228600" eaLnBrk="0" fontAlgn="base" hangingPunct="0">
              <a:lnSpc>
                <a:spcPct val="130000"/>
              </a:lnSpc>
              <a:spcBef>
                <a:spcPct val="0"/>
              </a:spcBef>
              <a:spcAft>
                <a:spcPct val="0"/>
              </a:spcAft>
              <a:buFont typeface="Arial" panose="020B0604020202020204" pitchFamily="34" charset="0"/>
              <a:buChar char="»"/>
              <a:defRPr sz="1100">
                <a:solidFill>
                  <a:srgbClr val="001965"/>
                </a:solidFill>
                <a:latin typeface="微软雅黑" panose="020B0503020204020204" pitchFamily="34" charset="-122"/>
                <a:ea typeface="微软雅黑" panose="020B0503020204020204" pitchFamily="34" charset="-122"/>
              </a:defRPr>
            </a:lvl8pPr>
            <a:lvl9pPr marL="3886200" indent="-228600" eaLnBrk="0" fontAlgn="base" hangingPunct="0">
              <a:lnSpc>
                <a:spcPct val="130000"/>
              </a:lnSpc>
              <a:spcBef>
                <a:spcPct val="0"/>
              </a:spcBef>
              <a:spcAft>
                <a:spcPct val="0"/>
              </a:spcAft>
              <a:buFont typeface="Arial" panose="020B0604020202020204" pitchFamily="34" charset="0"/>
              <a:buChar char="»"/>
              <a:defRPr sz="1100">
                <a:solidFill>
                  <a:srgbClr val="001965"/>
                </a:solidFill>
                <a:latin typeface="微软雅黑" panose="020B0503020204020204" pitchFamily="34" charset="-122"/>
                <a:ea typeface="微软雅黑" panose="020B0503020204020204" pitchFamily="34" charset="-122"/>
              </a:defRPr>
            </a:lvl9pPr>
          </a:lstStyle>
          <a:p>
            <a:pPr marL="0" marR="0" lvl="0" indent="0" algn="ctr" defTabSz="914400" rtl="0" eaLnBrk="1" fontAlgn="base" latinLnBrk="0" hangingPunct="0">
              <a:lnSpc>
                <a:spcPct val="100000"/>
              </a:lnSpc>
              <a:spcBef>
                <a:spcPct val="20000"/>
              </a:spcBef>
              <a:spcAft>
                <a:spcPct val="0"/>
              </a:spcAft>
              <a:buClr>
                <a:srgbClr val="0081C6"/>
              </a:buClr>
              <a:buSzTx/>
              <a:buFont typeface="Verdana" panose="020B0604030504040204" pitchFamily="34" charset="0"/>
              <a:buNone/>
              <a:tabLst/>
              <a:defRPr/>
            </a:pPr>
            <a:r>
              <a:rPr kumimoji="0" lang="en-US" altLang="zh-CN" sz="1400" i="0" u="none" strike="noStrike" kern="1200" cap="none" spc="0" normalizeH="0" baseline="0" noProof="0" dirty="0">
                <a:ln>
                  <a:noFill/>
                </a:ln>
                <a:solidFill>
                  <a:schemeClr val="tx1"/>
                </a:solidFill>
                <a:effectLst/>
                <a:uLnTx/>
                <a:uFillTx/>
                <a:latin typeface="+mn-lt"/>
                <a:ea typeface="+mn-ea"/>
                <a:cs typeface="+mn-ea"/>
                <a:sym typeface="+mn-lt"/>
              </a:rPr>
              <a:t>P</a:t>
            </a:r>
            <a:r>
              <a:rPr kumimoji="0" lang="zh-CN" altLang="en-US" sz="1400" i="0" u="none" strike="noStrike" kern="1200" cap="none" spc="0" normalizeH="0" baseline="0" noProof="0" dirty="0">
                <a:ln>
                  <a:noFill/>
                </a:ln>
                <a:solidFill>
                  <a:schemeClr val="tx1"/>
                </a:solidFill>
                <a:effectLst/>
                <a:uLnTx/>
                <a:uFillTx/>
                <a:latin typeface="+mn-lt"/>
                <a:ea typeface="+mn-ea"/>
                <a:cs typeface="+mn-ea"/>
                <a:sym typeface="+mn-lt"/>
              </a:rPr>
              <a:t>＜</a:t>
            </a:r>
            <a:r>
              <a:rPr kumimoji="0" lang="en-US" altLang="zh-CN" sz="1400" i="0" u="none" strike="noStrike" kern="1200" cap="none" spc="0" normalizeH="0" baseline="0" noProof="0" dirty="0">
                <a:ln>
                  <a:noFill/>
                </a:ln>
                <a:solidFill>
                  <a:schemeClr val="tx1"/>
                </a:solidFill>
                <a:effectLst/>
                <a:uLnTx/>
                <a:uFillTx/>
                <a:latin typeface="+mn-lt"/>
                <a:ea typeface="+mn-ea"/>
                <a:cs typeface="+mn-ea"/>
                <a:sym typeface="+mn-lt"/>
              </a:rPr>
              <a:t>0.05</a:t>
            </a:r>
            <a:endParaRPr kumimoji="0" lang="zh-CN" altLang="en-US" sz="1400" i="0" u="none" strike="noStrike" kern="1200" cap="none" spc="0" normalizeH="0" baseline="0" noProof="0" dirty="0">
              <a:ln>
                <a:noFill/>
              </a:ln>
              <a:solidFill>
                <a:schemeClr val="tx1"/>
              </a:solidFill>
              <a:effectLst/>
              <a:uLnTx/>
              <a:uFillTx/>
              <a:latin typeface="+mn-lt"/>
              <a:ea typeface="+mn-ea"/>
              <a:cs typeface="+mn-ea"/>
              <a:sym typeface="+mn-lt"/>
            </a:endParaRPr>
          </a:p>
        </p:txBody>
      </p:sp>
      <p:sp>
        <p:nvSpPr>
          <p:cNvPr id="51" name="任意多边形: 形状 50">
            <a:extLst>
              <a:ext uri="{FF2B5EF4-FFF2-40B4-BE49-F238E27FC236}">
                <a16:creationId xmlns:a16="http://schemas.microsoft.com/office/drawing/2014/main" id="{B83F5470-7063-11B0-4C2F-41DB0154775C}"/>
              </a:ext>
            </a:extLst>
          </p:cNvPr>
          <p:cNvSpPr/>
          <p:nvPr/>
        </p:nvSpPr>
        <p:spPr>
          <a:xfrm>
            <a:off x="8402855" y="3176336"/>
            <a:ext cx="1549667" cy="991401"/>
          </a:xfrm>
          <a:custGeom>
            <a:avLst/>
            <a:gdLst>
              <a:gd name="connsiteX0" fmla="*/ 0 w 1549667"/>
              <a:gd name="connsiteY0" fmla="*/ 173255 h 1174282"/>
              <a:gd name="connsiteX1" fmla="*/ 0 w 1549667"/>
              <a:gd name="connsiteY1" fmla="*/ 0 h 1174282"/>
              <a:gd name="connsiteX2" fmla="*/ 1549667 w 1549667"/>
              <a:gd name="connsiteY2" fmla="*/ 0 h 1174282"/>
              <a:gd name="connsiteX3" fmla="*/ 1549667 w 1549667"/>
              <a:gd name="connsiteY3" fmla="*/ 1174282 h 1174282"/>
            </a:gdLst>
            <a:ahLst/>
            <a:cxnLst>
              <a:cxn ang="0">
                <a:pos x="connsiteX0" y="connsiteY0"/>
              </a:cxn>
              <a:cxn ang="0">
                <a:pos x="connsiteX1" y="connsiteY1"/>
              </a:cxn>
              <a:cxn ang="0">
                <a:pos x="connsiteX2" y="connsiteY2"/>
              </a:cxn>
              <a:cxn ang="0">
                <a:pos x="connsiteX3" y="connsiteY3"/>
              </a:cxn>
            </a:cxnLst>
            <a:rect l="l" t="t" r="r" b="b"/>
            <a:pathLst>
              <a:path w="1549667" h="1174282">
                <a:moveTo>
                  <a:pt x="0" y="173255"/>
                </a:moveTo>
                <a:lnTo>
                  <a:pt x="0" y="0"/>
                </a:lnTo>
                <a:lnTo>
                  <a:pt x="1549667" y="0"/>
                </a:lnTo>
                <a:lnTo>
                  <a:pt x="1549667" y="1174282"/>
                </a:lnTo>
              </a:path>
            </a:pathLst>
          </a:custGeom>
          <a:noFill/>
          <a:ln w="9525">
            <a:solidFill>
              <a:schemeClr val="bg1">
                <a:lumMod val="50000"/>
              </a:schemeClr>
            </a:solidFill>
            <a:headEnd type="none" w="sm" len="sm"/>
          </a:ln>
        </p:spPr>
        <p:txBody>
          <a:bodyPr rtlCol="0" anchor="ctr"/>
          <a:lstStyle/>
          <a:p>
            <a:pPr algn="ctr"/>
            <a:endParaRPr lang="zh-CN" altLang="en-US">
              <a:cs typeface="+mn-ea"/>
              <a:sym typeface="+mn-lt"/>
            </a:endParaRPr>
          </a:p>
        </p:txBody>
      </p:sp>
      <p:pic>
        <p:nvPicPr>
          <p:cNvPr id="18" name="图片 17">
            <a:extLst>
              <a:ext uri="{FF2B5EF4-FFF2-40B4-BE49-F238E27FC236}">
                <a16:creationId xmlns:a16="http://schemas.microsoft.com/office/drawing/2014/main" id="{6669E7C4-2FE2-1526-82EB-8A4D0CD048A9}"/>
              </a:ext>
            </a:extLst>
          </p:cNvPr>
          <p:cNvPicPr>
            <a:picLocks noChangeAspect="1"/>
          </p:cNvPicPr>
          <p:nvPr/>
        </p:nvPicPr>
        <p:blipFill>
          <a:blip r:embed="rId3"/>
          <a:stretch>
            <a:fillRect/>
          </a:stretch>
        </p:blipFill>
        <p:spPr>
          <a:xfrm>
            <a:off x="1139775" y="2956961"/>
            <a:ext cx="4240747" cy="2913253"/>
          </a:xfrm>
          <a:prstGeom prst="rect">
            <a:avLst/>
          </a:prstGeom>
        </p:spPr>
      </p:pic>
      <p:grpSp>
        <p:nvGrpSpPr>
          <p:cNvPr id="52" name="组合 51">
            <a:extLst>
              <a:ext uri="{FF2B5EF4-FFF2-40B4-BE49-F238E27FC236}">
                <a16:creationId xmlns:a16="http://schemas.microsoft.com/office/drawing/2014/main" id="{1C240FC0-9BCC-B819-9230-798E98BB2F5E}"/>
              </a:ext>
            </a:extLst>
          </p:cNvPr>
          <p:cNvGrpSpPr/>
          <p:nvPr/>
        </p:nvGrpSpPr>
        <p:grpSpPr>
          <a:xfrm>
            <a:off x="6998562" y="2543317"/>
            <a:ext cx="4277710" cy="378560"/>
            <a:chOff x="1367902" y="2366006"/>
            <a:chExt cx="3323665" cy="472061"/>
          </a:xfrm>
        </p:grpSpPr>
        <p:sp>
          <p:nvSpPr>
            <p:cNvPr id="53" name="圆角矩形 36">
              <a:extLst>
                <a:ext uri="{FF2B5EF4-FFF2-40B4-BE49-F238E27FC236}">
                  <a16:creationId xmlns:a16="http://schemas.microsoft.com/office/drawing/2014/main" id="{D0908B10-6F0D-C61D-22D9-E4A97148310F}"/>
                </a:ext>
              </a:extLst>
            </p:cNvPr>
            <p:cNvSpPr/>
            <p:nvPr/>
          </p:nvSpPr>
          <p:spPr>
            <a:xfrm>
              <a:off x="1367902" y="2366006"/>
              <a:ext cx="3323665" cy="472061"/>
            </a:xfrm>
            <a:prstGeom prst="roundRect">
              <a:avLst>
                <a:gd name="adj" fmla="val 0"/>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90000"/>
                </a:lnSpc>
                <a:spcBef>
                  <a:spcPts val="0"/>
                </a:spcBef>
                <a:spcAft>
                  <a:spcPts val="0"/>
                </a:spcAft>
                <a:buClrTx/>
                <a:buSzTx/>
                <a:buFontTx/>
                <a:buNone/>
                <a:tabLst/>
                <a:defRPr/>
              </a:pPr>
              <a:endParaRPr kumimoji="0" lang="zh-CN" altLang="en-US" sz="1800" b="1" i="0" u="none" strike="noStrike" kern="1200" cap="none" spc="0" normalizeH="0" baseline="0" noProof="0">
                <a:ln>
                  <a:noFill/>
                </a:ln>
                <a:solidFill>
                  <a:srgbClr val="FFFFFF"/>
                </a:solidFill>
                <a:effectLst/>
                <a:uLnTx/>
                <a:uFillTx/>
                <a:cs typeface="+mn-ea"/>
                <a:sym typeface="+mn-lt"/>
              </a:endParaRPr>
            </a:p>
          </p:txBody>
        </p:sp>
        <p:sp>
          <p:nvSpPr>
            <p:cNvPr id="54" name="任意多边形: 形状 9">
              <a:extLst>
                <a:ext uri="{FF2B5EF4-FFF2-40B4-BE49-F238E27FC236}">
                  <a16:creationId xmlns:a16="http://schemas.microsoft.com/office/drawing/2014/main" id="{B1DEDAF0-7096-6542-581F-5E67D3543A72}"/>
                </a:ext>
              </a:extLst>
            </p:cNvPr>
            <p:cNvSpPr/>
            <p:nvPr/>
          </p:nvSpPr>
          <p:spPr>
            <a:xfrm>
              <a:off x="1367902" y="2366006"/>
              <a:ext cx="0" cy="381000"/>
            </a:xfrm>
            <a:custGeom>
              <a:avLst/>
              <a:gdLst>
                <a:gd name="connsiteX0" fmla="*/ 0 w 0"/>
                <a:gd name="connsiteY0" fmla="*/ 0 h 381000"/>
                <a:gd name="connsiteX1" fmla="*/ 0 w 0"/>
                <a:gd name="connsiteY1" fmla="*/ 381000 h 381000"/>
              </a:gdLst>
              <a:ahLst/>
              <a:cxnLst>
                <a:cxn ang="0">
                  <a:pos x="connsiteX0" y="connsiteY0"/>
                </a:cxn>
                <a:cxn ang="0">
                  <a:pos x="connsiteX1" y="connsiteY1"/>
                </a:cxn>
              </a:cxnLst>
              <a:rect l="l" t="t" r="r" b="b"/>
              <a:pathLst>
                <a:path h="381000">
                  <a:moveTo>
                    <a:pt x="0" y="0"/>
                  </a:moveTo>
                  <a:lnTo>
                    <a:pt x="0" y="381000"/>
                  </a:lnTo>
                </a:path>
              </a:pathLst>
            </a:custGeom>
            <a:solidFill>
              <a:schemeClr val="bg1"/>
            </a:solidFill>
            <a:ln w="19050">
              <a:solidFill>
                <a:schemeClr val="accent3">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cs typeface="+mn-ea"/>
                <a:sym typeface="+mn-lt"/>
              </a:endParaRPr>
            </a:p>
          </p:txBody>
        </p:sp>
        <p:sp>
          <p:nvSpPr>
            <p:cNvPr id="55" name="任意多边形: 形状 75">
              <a:extLst>
                <a:ext uri="{FF2B5EF4-FFF2-40B4-BE49-F238E27FC236}">
                  <a16:creationId xmlns:a16="http://schemas.microsoft.com/office/drawing/2014/main" id="{FC68C237-E382-4B94-FB09-604704F399B4}"/>
                </a:ext>
              </a:extLst>
            </p:cNvPr>
            <p:cNvSpPr/>
            <p:nvPr/>
          </p:nvSpPr>
          <p:spPr>
            <a:xfrm>
              <a:off x="4691567" y="2366006"/>
              <a:ext cx="0" cy="381000"/>
            </a:xfrm>
            <a:custGeom>
              <a:avLst/>
              <a:gdLst>
                <a:gd name="connsiteX0" fmla="*/ 0 w 0"/>
                <a:gd name="connsiteY0" fmla="*/ 0 h 381000"/>
                <a:gd name="connsiteX1" fmla="*/ 0 w 0"/>
                <a:gd name="connsiteY1" fmla="*/ 381000 h 381000"/>
              </a:gdLst>
              <a:ahLst/>
              <a:cxnLst>
                <a:cxn ang="0">
                  <a:pos x="connsiteX0" y="connsiteY0"/>
                </a:cxn>
                <a:cxn ang="0">
                  <a:pos x="connsiteX1" y="connsiteY1"/>
                </a:cxn>
              </a:cxnLst>
              <a:rect l="l" t="t" r="r" b="b"/>
              <a:pathLst>
                <a:path h="381000">
                  <a:moveTo>
                    <a:pt x="0" y="0"/>
                  </a:moveTo>
                  <a:lnTo>
                    <a:pt x="0" y="381000"/>
                  </a:lnTo>
                </a:path>
              </a:pathLst>
            </a:custGeom>
            <a:solidFill>
              <a:schemeClr val="bg1"/>
            </a:solidFill>
            <a:ln w="19050">
              <a:solidFill>
                <a:schemeClr val="accent3">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cs typeface="+mn-ea"/>
                <a:sym typeface="+mn-lt"/>
              </a:endParaRPr>
            </a:p>
          </p:txBody>
        </p:sp>
      </p:grpSp>
      <p:sp>
        <p:nvSpPr>
          <p:cNvPr id="56" name="Rectangle 64">
            <a:extLst>
              <a:ext uri="{FF2B5EF4-FFF2-40B4-BE49-F238E27FC236}">
                <a16:creationId xmlns:a16="http://schemas.microsoft.com/office/drawing/2014/main" id="{343B9DA1-FAD6-02FA-E2DB-6AB47D7B1EE4}"/>
              </a:ext>
            </a:extLst>
          </p:cNvPr>
          <p:cNvSpPr>
            <a:spLocks noChangeArrowheads="1"/>
          </p:cNvSpPr>
          <p:nvPr/>
        </p:nvSpPr>
        <p:spPr bwMode="auto">
          <a:xfrm>
            <a:off x="7401867" y="2531587"/>
            <a:ext cx="3412794"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lnSpc>
                <a:spcPct val="130000"/>
              </a:lnSpc>
              <a:buFont typeface="Arial" panose="020B0604020202020204" pitchFamily="34" charset="0"/>
              <a:buChar char="•"/>
              <a:defRPr sz="1600">
                <a:solidFill>
                  <a:srgbClr val="001965"/>
                </a:solidFill>
                <a:latin typeface="微软雅黑" panose="020B0503020204020204" pitchFamily="34" charset="-122"/>
                <a:ea typeface="微软雅黑" panose="020B0503020204020204" pitchFamily="34" charset="-122"/>
              </a:defRPr>
            </a:lvl1pPr>
            <a:lvl2pPr marL="742950" indent="-285750">
              <a:lnSpc>
                <a:spcPct val="130000"/>
              </a:lnSpc>
              <a:buFont typeface="Arial" panose="020B0604020202020204" pitchFamily="34" charset="0"/>
              <a:buChar char="–"/>
              <a:defRPr sz="1400">
                <a:solidFill>
                  <a:srgbClr val="001965"/>
                </a:solidFill>
                <a:latin typeface="微软雅黑" panose="020B0503020204020204" pitchFamily="34" charset="-122"/>
                <a:ea typeface="微软雅黑" panose="020B0503020204020204" pitchFamily="34" charset="-122"/>
              </a:defRPr>
            </a:lvl2pPr>
            <a:lvl3pPr marL="1143000" indent="-228600">
              <a:lnSpc>
                <a:spcPct val="130000"/>
              </a:lnSpc>
              <a:buFont typeface="Arial" panose="020B0604020202020204" pitchFamily="34" charset="0"/>
              <a:buChar char="•"/>
              <a:defRPr sz="1200">
                <a:solidFill>
                  <a:srgbClr val="001965"/>
                </a:solidFill>
                <a:latin typeface="微软雅黑" panose="020B0503020204020204" pitchFamily="34" charset="-122"/>
                <a:ea typeface="微软雅黑" panose="020B0503020204020204" pitchFamily="34" charset="-122"/>
              </a:defRPr>
            </a:lvl3pPr>
            <a:lvl4pPr marL="1600200" indent="-228600">
              <a:lnSpc>
                <a:spcPct val="130000"/>
              </a:lnSpc>
              <a:buFont typeface="Arial" panose="020B0604020202020204" pitchFamily="34" charset="0"/>
              <a:buChar char="–"/>
              <a:defRPr sz="1100">
                <a:solidFill>
                  <a:srgbClr val="001965"/>
                </a:solidFill>
                <a:latin typeface="微软雅黑" panose="020B0503020204020204" pitchFamily="34" charset="-122"/>
                <a:ea typeface="微软雅黑" panose="020B0503020204020204" pitchFamily="34" charset="-122"/>
              </a:defRPr>
            </a:lvl4pPr>
            <a:lvl5pPr marL="2057400" indent="-228600">
              <a:lnSpc>
                <a:spcPct val="130000"/>
              </a:lnSpc>
              <a:buFont typeface="Arial" panose="020B0604020202020204" pitchFamily="34" charset="0"/>
              <a:buChar char="»"/>
              <a:defRPr sz="1100">
                <a:solidFill>
                  <a:srgbClr val="001965"/>
                </a:solidFill>
                <a:latin typeface="微软雅黑" panose="020B0503020204020204" pitchFamily="34" charset="-122"/>
                <a:ea typeface="微软雅黑" panose="020B0503020204020204" pitchFamily="34" charset="-122"/>
              </a:defRPr>
            </a:lvl5pPr>
            <a:lvl6pPr marL="2514600" indent="-228600" eaLnBrk="0" fontAlgn="base" hangingPunct="0">
              <a:lnSpc>
                <a:spcPct val="130000"/>
              </a:lnSpc>
              <a:spcBef>
                <a:spcPct val="0"/>
              </a:spcBef>
              <a:spcAft>
                <a:spcPct val="0"/>
              </a:spcAft>
              <a:buFont typeface="Arial" panose="020B0604020202020204" pitchFamily="34" charset="0"/>
              <a:buChar char="»"/>
              <a:defRPr sz="1100">
                <a:solidFill>
                  <a:srgbClr val="001965"/>
                </a:solidFill>
                <a:latin typeface="微软雅黑" panose="020B0503020204020204" pitchFamily="34" charset="-122"/>
                <a:ea typeface="微软雅黑" panose="020B0503020204020204" pitchFamily="34" charset="-122"/>
              </a:defRPr>
            </a:lvl6pPr>
            <a:lvl7pPr marL="2971800" indent="-228600" eaLnBrk="0" fontAlgn="base" hangingPunct="0">
              <a:lnSpc>
                <a:spcPct val="130000"/>
              </a:lnSpc>
              <a:spcBef>
                <a:spcPct val="0"/>
              </a:spcBef>
              <a:spcAft>
                <a:spcPct val="0"/>
              </a:spcAft>
              <a:buFont typeface="Arial" panose="020B0604020202020204" pitchFamily="34" charset="0"/>
              <a:buChar char="»"/>
              <a:defRPr sz="1100">
                <a:solidFill>
                  <a:srgbClr val="001965"/>
                </a:solidFill>
                <a:latin typeface="微软雅黑" panose="020B0503020204020204" pitchFamily="34" charset="-122"/>
                <a:ea typeface="微软雅黑" panose="020B0503020204020204" pitchFamily="34" charset="-122"/>
              </a:defRPr>
            </a:lvl7pPr>
            <a:lvl8pPr marL="3429000" indent="-228600" eaLnBrk="0" fontAlgn="base" hangingPunct="0">
              <a:lnSpc>
                <a:spcPct val="130000"/>
              </a:lnSpc>
              <a:spcBef>
                <a:spcPct val="0"/>
              </a:spcBef>
              <a:spcAft>
                <a:spcPct val="0"/>
              </a:spcAft>
              <a:buFont typeface="Arial" panose="020B0604020202020204" pitchFamily="34" charset="0"/>
              <a:buChar char="»"/>
              <a:defRPr sz="1100">
                <a:solidFill>
                  <a:srgbClr val="001965"/>
                </a:solidFill>
                <a:latin typeface="微软雅黑" panose="020B0503020204020204" pitchFamily="34" charset="-122"/>
                <a:ea typeface="微软雅黑" panose="020B0503020204020204" pitchFamily="34" charset="-122"/>
              </a:defRPr>
            </a:lvl8pPr>
            <a:lvl9pPr marL="3886200" indent="-228600" eaLnBrk="0" fontAlgn="base" hangingPunct="0">
              <a:lnSpc>
                <a:spcPct val="130000"/>
              </a:lnSpc>
              <a:spcBef>
                <a:spcPct val="0"/>
              </a:spcBef>
              <a:spcAft>
                <a:spcPct val="0"/>
              </a:spcAft>
              <a:buFont typeface="Arial" panose="020B0604020202020204" pitchFamily="34" charset="0"/>
              <a:buChar char="»"/>
              <a:defRPr sz="1100">
                <a:solidFill>
                  <a:srgbClr val="001965"/>
                </a:solidFill>
                <a:latin typeface="微软雅黑" panose="020B0503020204020204" pitchFamily="34" charset="-122"/>
                <a:ea typeface="微软雅黑" panose="020B0503020204020204" pitchFamily="34" charset="-122"/>
              </a:defRPr>
            </a:lvl9pPr>
          </a:lstStyle>
          <a:p>
            <a:pPr marL="0" marR="0" lvl="0" indent="0" algn="ctr" defTabSz="914400" rtl="0" eaLnBrk="1" fontAlgn="base" latinLnBrk="0" hangingPunct="0">
              <a:lnSpc>
                <a:spcPct val="100000"/>
              </a:lnSpc>
              <a:spcBef>
                <a:spcPct val="20000"/>
              </a:spcBef>
              <a:spcAft>
                <a:spcPct val="0"/>
              </a:spcAft>
              <a:buClr>
                <a:srgbClr val="0081C6"/>
              </a:buClr>
              <a:buSzTx/>
              <a:buFont typeface="Verdana" panose="020B0604030504040204" pitchFamily="34" charset="0"/>
              <a:buNone/>
              <a:tabLst/>
              <a:defRPr/>
            </a:pPr>
            <a:r>
              <a:rPr kumimoji="0" lang="zh-CN" altLang="en-US" sz="1400" b="1" i="0" u="none" strike="noStrike" kern="1200" cap="none" spc="0" normalizeH="0" baseline="0" noProof="0" dirty="0">
                <a:ln>
                  <a:noFill/>
                </a:ln>
                <a:solidFill>
                  <a:schemeClr val="tx1"/>
                </a:solidFill>
                <a:effectLst/>
                <a:uLnTx/>
                <a:uFillTx/>
                <a:latin typeface="+mn-lt"/>
                <a:ea typeface="+mn-ea"/>
                <a:cs typeface="+mn-ea"/>
                <a:sym typeface="+mn-lt"/>
              </a:rPr>
              <a:t>治疗</a:t>
            </a:r>
            <a:r>
              <a:rPr lang="zh-CN" altLang="en-US" sz="1400" b="1" dirty="0">
                <a:solidFill>
                  <a:schemeClr val="tx1"/>
                </a:solidFill>
                <a:latin typeface="+mn-lt"/>
                <a:ea typeface="+mn-ea"/>
                <a:cs typeface="+mn-ea"/>
                <a:sym typeface="+mn-lt"/>
              </a:rPr>
              <a:t>结束</a:t>
            </a:r>
            <a:r>
              <a:rPr kumimoji="0" lang="zh-CN" altLang="en-US" sz="1400" b="1" i="0" u="none" strike="noStrike" kern="1200" cap="none" spc="0" normalizeH="0" baseline="0" noProof="0" dirty="0">
                <a:ln>
                  <a:noFill/>
                </a:ln>
                <a:solidFill>
                  <a:schemeClr val="tx1"/>
                </a:solidFill>
                <a:effectLst/>
                <a:uLnTx/>
                <a:uFillTx/>
                <a:latin typeface="+mn-lt"/>
                <a:ea typeface="+mn-ea"/>
                <a:cs typeface="+mn-ea"/>
                <a:sym typeface="+mn-lt"/>
              </a:rPr>
              <a:t>后</a:t>
            </a:r>
            <a:r>
              <a:rPr kumimoji="0" lang="en-US" altLang="zh-CN" sz="1400" b="1" i="0" u="none" strike="noStrike" kern="1200" cap="none" spc="0" normalizeH="0" baseline="0" noProof="0" dirty="0">
                <a:ln>
                  <a:noFill/>
                </a:ln>
                <a:solidFill>
                  <a:schemeClr val="tx1"/>
                </a:solidFill>
                <a:effectLst/>
                <a:uLnTx/>
                <a:uFillTx/>
                <a:latin typeface="+mn-lt"/>
                <a:ea typeface="+mn-ea"/>
                <a:cs typeface="+mn-ea"/>
                <a:sym typeface="+mn-lt"/>
              </a:rPr>
              <a:t>CGI</a:t>
            </a:r>
            <a:r>
              <a:rPr kumimoji="0" lang="zh-CN" altLang="en-US" sz="1400" b="1" i="0" u="none" strike="noStrike" kern="1200" cap="none" spc="0" normalizeH="0" baseline="0" noProof="0" dirty="0">
                <a:ln>
                  <a:noFill/>
                </a:ln>
                <a:solidFill>
                  <a:schemeClr val="tx1"/>
                </a:solidFill>
                <a:effectLst/>
                <a:uLnTx/>
                <a:uFillTx/>
                <a:latin typeface="+mn-lt"/>
                <a:ea typeface="+mn-ea"/>
                <a:cs typeface="+mn-ea"/>
                <a:sym typeface="+mn-lt"/>
              </a:rPr>
              <a:t>评分显著降低（ </a:t>
            </a:r>
            <a:r>
              <a:rPr kumimoji="0" lang="en-US" altLang="zh-CN" sz="1400" b="1" i="0" u="none" strike="noStrike" kern="1200" cap="none" spc="0" normalizeH="0" baseline="0" noProof="0" dirty="0">
                <a:ln>
                  <a:noFill/>
                </a:ln>
                <a:solidFill>
                  <a:schemeClr val="tx1"/>
                </a:solidFill>
                <a:effectLst/>
                <a:uLnTx/>
                <a:uFillTx/>
                <a:latin typeface="+mn-lt"/>
                <a:ea typeface="+mn-ea"/>
                <a:cs typeface="+mn-ea"/>
                <a:sym typeface="+mn-lt"/>
              </a:rPr>
              <a:t>p &lt; 0.05 </a:t>
            </a:r>
            <a:r>
              <a:rPr kumimoji="0" lang="zh-CN" altLang="en-US" sz="1400" b="1" i="0" u="none" strike="noStrike" kern="1200" cap="none" spc="0" normalizeH="0" baseline="0" noProof="0" dirty="0">
                <a:ln>
                  <a:noFill/>
                </a:ln>
                <a:solidFill>
                  <a:schemeClr val="tx1"/>
                </a:solidFill>
                <a:effectLst/>
                <a:uLnTx/>
                <a:uFillTx/>
                <a:latin typeface="+mn-lt"/>
                <a:ea typeface="+mn-ea"/>
                <a:cs typeface="+mn-ea"/>
                <a:sym typeface="+mn-lt"/>
              </a:rPr>
              <a:t>）</a:t>
            </a:r>
          </a:p>
        </p:txBody>
      </p:sp>
    </p:spTree>
    <p:extLst>
      <p:ext uri="{BB962C8B-B14F-4D97-AF65-F5344CB8AC3E}">
        <p14:creationId xmlns:p14="http://schemas.microsoft.com/office/powerpoint/2010/main" val="2029492616"/>
      </p:ext>
    </p:extLst>
  </p:cSld>
  <p:clrMapOvr>
    <a:masterClrMapping/>
  </p:clrMapOvr>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763AAF8-008C-36EA-A081-9DE35AEDAC50}"/>
            </a:ext>
          </a:extLst>
        </p:cNvPr>
        <p:cNvGrpSpPr/>
        <p:nvPr/>
      </p:nvGrpSpPr>
      <p:grpSpPr>
        <a:xfrm>
          <a:off x="0" y="0"/>
          <a:ext cx="0" cy="0"/>
          <a:chOff x="0" y="0"/>
          <a:chExt cx="0" cy="0"/>
        </a:xfrm>
      </p:grpSpPr>
      <p:sp>
        <p:nvSpPr>
          <p:cNvPr id="4" name="标题 3">
            <a:extLst>
              <a:ext uri="{FF2B5EF4-FFF2-40B4-BE49-F238E27FC236}">
                <a16:creationId xmlns:a16="http://schemas.microsoft.com/office/drawing/2014/main" id="{2ED60247-855B-2C6B-D85B-FD9A5726AAF1}"/>
              </a:ext>
            </a:extLst>
          </p:cNvPr>
          <p:cNvSpPr>
            <a:spLocks noGrp="1"/>
          </p:cNvSpPr>
          <p:nvPr>
            <p:ph type="title"/>
          </p:nvPr>
        </p:nvSpPr>
        <p:spPr/>
        <p:txBody>
          <a:bodyPr/>
          <a:lstStyle/>
          <a:p>
            <a:r>
              <a:rPr lang="zh-CN" altLang="en-US" sz="2000" dirty="0">
                <a:latin typeface="+mn-lt"/>
                <a:ea typeface="+mn-ea"/>
                <a:cs typeface="+mn-ea"/>
                <a:sym typeface="+mn-lt"/>
              </a:rPr>
              <a:t>纳入超过</a:t>
            </a:r>
            <a:r>
              <a:rPr lang="en-US" altLang="zh-CN" sz="2000" dirty="0">
                <a:latin typeface="+mn-lt"/>
                <a:ea typeface="+mn-ea"/>
                <a:cs typeface="+mn-ea"/>
                <a:sym typeface="+mn-lt"/>
              </a:rPr>
              <a:t>80</a:t>
            </a:r>
            <a:r>
              <a:rPr lang="zh-CN" altLang="en-US" sz="2000" dirty="0">
                <a:latin typeface="+mn-lt"/>
                <a:ea typeface="+mn-ea"/>
                <a:cs typeface="+mn-ea"/>
                <a:sym typeface="+mn-lt"/>
              </a:rPr>
              <a:t>例青少年抑郁症患者研究显示：</a:t>
            </a:r>
            <a:br>
              <a:rPr lang="en-US" altLang="zh-CN" dirty="0">
                <a:latin typeface="+mn-lt"/>
                <a:ea typeface="+mn-ea"/>
                <a:cs typeface="+mn-ea"/>
                <a:sym typeface="+mn-lt"/>
              </a:rPr>
            </a:br>
            <a:r>
              <a:rPr lang="zh-CN" altLang="en-US" dirty="0">
                <a:latin typeface="+mn-lt"/>
                <a:ea typeface="+mn-ea"/>
                <a:cs typeface="+mn-ea"/>
                <a:sym typeface="+mn-lt"/>
              </a:rPr>
              <a:t>圣</a:t>
            </a:r>
            <a:r>
              <a:rPr lang="en-US" altLang="zh-CN" dirty="0">
                <a:latin typeface="+mn-lt"/>
                <a:ea typeface="+mn-ea"/>
                <a:cs typeface="+mn-ea"/>
                <a:sym typeface="+mn-lt"/>
              </a:rPr>
              <a:t>·</a:t>
            </a:r>
            <a:r>
              <a:rPr lang="zh-CN" altLang="en-US" dirty="0">
                <a:latin typeface="+mn-lt"/>
                <a:ea typeface="+mn-ea"/>
                <a:cs typeface="+mn-ea"/>
                <a:sym typeface="+mn-lt"/>
              </a:rPr>
              <a:t>约翰草提取物有效降低青少年抑郁症</a:t>
            </a:r>
            <a:r>
              <a:rPr lang="en-US" altLang="zh-CN" dirty="0">
                <a:latin typeface="+mn-lt"/>
                <a:ea typeface="+mn-ea"/>
                <a:cs typeface="+mn-ea"/>
                <a:sym typeface="+mn-lt"/>
              </a:rPr>
              <a:t>HAMD</a:t>
            </a:r>
            <a:r>
              <a:rPr lang="zh-CN" altLang="en-US" dirty="0">
                <a:latin typeface="+mn-lt"/>
                <a:ea typeface="+mn-ea"/>
                <a:cs typeface="+mn-ea"/>
                <a:sym typeface="+mn-lt"/>
              </a:rPr>
              <a:t>评分，提高治疗有效率</a:t>
            </a:r>
          </a:p>
        </p:txBody>
      </p:sp>
      <p:sp>
        <p:nvSpPr>
          <p:cNvPr id="5" name="内容占位符 4">
            <a:extLst>
              <a:ext uri="{FF2B5EF4-FFF2-40B4-BE49-F238E27FC236}">
                <a16:creationId xmlns:a16="http://schemas.microsoft.com/office/drawing/2014/main" id="{EC7AD6DF-C4A3-3416-D595-8EAD4B97275B}"/>
              </a:ext>
            </a:extLst>
          </p:cNvPr>
          <p:cNvSpPr>
            <a:spLocks noGrp="1"/>
          </p:cNvSpPr>
          <p:nvPr>
            <p:ph sz="quarter" idx="10"/>
          </p:nvPr>
        </p:nvSpPr>
        <p:spPr/>
        <p:txBody>
          <a:bodyPr/>
          <a:lstStyle/>
          <a:p>
            <a:r>
              <a:rPr lang="zh-CN" altLang="en-US" dirty="0">
                <a:solidFill>
                  <a:schemeClr val="tx1"/>
                </a:solidFill>
                <a:latin typeface="+mn-lt"/>
                <a:ea typeface="+mn-ea"/>
                <a:cs typeface="+mn-ea"/>
                <a:sym typeface="+mn-lt"/>
              </a:rPr>
              <a:t>李波</a:t>
            </a:r>
            <a:r>
              <a:rPr lang="en-US" altLang="zh-CN" dirty="0">
                <a:solidFill>
                  <a:schemeClr val="tx1"/>
                </a:solidFill>
                <a:latin typeface="+mn-lt"/>
                <a:ea typeface="+mn-ea"/>
                <a:cs typeface="+mn-ea"/>
                <a:sym typeface="+mn-lt"/>
              </a:rPr>
              <a:t>.</a:t>
            </a:r>
            <a:r>
              <a:rPr lang="zh-CN" altLang="en-US" dirty="0">
                <a:solidFill>
                  <a:schemeClr val="tx1"/>
                </a:solidFill>
                <a:latin typeface="+mn-lt"/>
                <a:ea typeface="+mn-ea"/>
                <a:cs typeface="+mn-ea"/>
                <a:sym typeface="+mn-lt"/>
              </a:rPr>
              <a:t>路优泰治疗青少年抑郁症疗效观察</a:t>
            </a:r>
            <a:r>
              <a:rPr lang="en-US" altLang="zh-CN" dirty="0">
                <a:solidFill>
                  <a:schemeClr val="tx1"/>
                </a:solidFill>
                <a:latin typeface="+mn-lt"/>
                <a:ea typeface="+mn-ea"/>
                <a:cs typeface="+mn-ea"/>
                <a:sym typeface="+mn-lt"/>
              </a:rPr>
              <a:t>[J].</a:t>
            </a:r>
            <a:r>
              <a:rPr lang="zh-CN" altLang="en-US" dirty="0">
                <a:solidFill>
                  <a:schemeClr val="tx1"/>
                </a:solidFill>
                <a:latin typeface="+mn-lt"/>
                <a:ea typeface="+mn-ea"/>
                <a:cs typeface="+mn-ea"/>
                <a:sym typeface="+mn-lt"/>
              </a:rPr>
              <a:t>中国实用神经疾病杂志</a:t>
            </a:r>
            <a:r>
              <a:rPr lang="en-US" altLang="zh-CN" dirty="0">
                <a:solidFill>
                  <a:schemeClr val="tx1"/>
                </a:solidFill>
                <a:latin typeface="+mn-lt"/>
                <a:ea typeface="+mn-ea"/>
                <a:cs typeface="+mn-ea"/>
                <a:sym typeface="+mn-lt"/>
              </a:rPr>
              <a:t>,2010,13(2):67-68.</a:t>
            </a:r>
            <a:endParaRPr lang="zh-CN" altLang="en-US" dirty="0">
              <a:solidFill>
                <a:schemeClr val="tx1"/>
              </a:solidFill>
              <a:latin typeface="+mn-lt"/>
              <a:ea typeface="+mn-ea"/>
              <a:cs typeface="+mn-ea"/>
              <a:sym typeface="+mn-lt"/>
            </a:endParaRPr>
          </a:p>
        </p:txBody>
      </p:sp>
      <p:grpSp>
        <p:nvGrpSpPr>
          <p:cNvPr id="10" name="组合 9">
            <a:extLst>
              <a:ext uri="{FF2B5EF4-FFF2-40B4-BE49-F238E27FC236}">
                <a16:creationId xmlns:a16="http://schemas.microsoft.com/office/drawing/2014/main" id="{C50B8AA7-E3ED-47D4-6FBB-F72F96041B1B}"/>
              </a:ext>
            </a:extLst>
          </p:cNvPr>
          <p:cNvGrpSpPr/>
          <p:nvPr/>
        </p:nvGrpSpPr>
        <p:grpSpPr>
          <a:xfrm>
            <a:off x="600392" y="1290890"/>
            <a:ext cx="10991215" cy="721360"/>
            <a:chOff x="1040765" y="1273175"/>
            <a:chExt cx="10302240" cy="721360"/>
          </a:xfrm>
        </p:grpSpPr>
        <p:sp>
          <p:nvSpPr>
            <p:cNvPr id="11" name="矩形 10">
              <a:extLst>
                <a:ext uri="{FF2B5EF4-FFF2-40B4-BE49-F238E27FC236}">
                  <a16:creationId xmlns:a16="http://schemas.microsoft.com/office/drawing/2014/main" id="{9840E2CE-71A2-D0CA-AEA0-AD066051DAA6}"/>
                </a:ext>
              </a:extLst>
            </p:cNvPr>
            <p:cNvSpPr/>
            <p:nvPr/>
          </p:nvSpPr>
          <p:spPr>
            <a:xfrm>
              <a:off x="1040765" y="1273175"/>
              <a:ext cx="101600" cy="721360"/>
            </a:xfrm>
            <a:prstGeom prst="rect">
              <a:avLst/>
            </a:prstGeom>
            <a:solidFill>
              <a:srgbClr val="F5B02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400" b="0" i="0" u="none" strike="noStrike" kern="1200" cap="none" spc="0" normalizeH="0" baseline="0" noProof="0">
                <a:ln>
                  <a:noFill/>
                </a:ln>
                <a:solidFill>
                  <a:prstClr val="white"/>
                </a:solidFill>
                <a:effectLst/>
                <a:uLnTx/>
                <a:uFillTx/>
                <a:cs typeface="+mn-ea"/>
                <a:sym typeface="+mn-lt"/>
              </a:endParaRPr>
            </a:p>
          </p:txBody>
        </p:sp>
        <p:sp>
          <p:nvSpPr>
            <p:cNvPr id="12" name="矩形 11">
              <a:extLst>
                <a:ext uri="{FF2B5EF4-FFF2-40B4-BE49-F238E27FC236}">
                  <a16:creationId xmlns:a16="http://schemas.microsoft.com/office/drawing/2014/main" id="{A646F43C-24D5-57D8-CEC9-C404C22E7CD3}"/>
                </a:ext>
              </a:extLst>
            </p:cNvPr>
            <p:cNvSpPr/>
            <p:nvPr/>
          </p:nvSpPr>
          <p:spPr>
            <a:xfrm>
              <a:off x="1142365" y="1273175"/>
              <a:ext cx="10200640" cy="721360"/>
            </a:xfrm>
            <a:prstGeom prst="rect">
              <a:avLst/>
            </a:prstGeom>
            <a:solidFill>
              <a:srgbClr val="F7EEE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lvl="0">
                <a:lnSpc>
                  <a:spcPct val="120000"/>
                </a:lnSpc>
                <a:spcAft>
                  <a:spcPts val="600"/>
                </a:spcAft>
                <a:tabLst>
                  <a:tab pos="4655820" algn="l"/>
                </a:tabLst>
                <a:defRPr/>
              </a:pPr>
              <a:r>
                <a:rPr lang="zh-CN" altLang="en-US" sz="1400" kern="0" dirty="0">
                  <a:solidFill>
                    <a:prstClr val="black"/>
                  </a:solidFill>
                  <a:cs typeface="+mn-ea"/>
                  <a:sym typeface="+mn-lt"/>
                </a:rPr>
                <a:t>一项随机对照研究，纳入</a:t>
              </a:r>
              <a:r>
                <a:rPr lang="en-US" altLang="zh-CN" sz="1400" b="1" kern="0" dirty="0">
                  <a:solidFill>
                    <a:prstClr val="black"/>
                  </a:solidFill>
                  <a:cs typeface="+mn-ea"/>
                  <a:sym typeface="+mn-lt"/>
                </a:rPr>
                <a:t>81</a:t>
              </a:r>
              <a:r>
                <a:rPr lang="zh-CN" altLang="en-US" sz="1400" b="1" kern="0" dirty="0">
                  <a:solidFill>
                    <a:prstClr val="black"/>
                  </a:solidFill>
                  <a:cs typeface="+mn-ea"/>
                  <a:sym typeface="+mn-lt"/>
                </a:rPr>
                <a:t>例</a:t>
              </a:r>
              <a:r>
                <a:rPr lang="zh-CN" altLang="en-US" sz="1400" kern="0" dirty="0">
                  <a:solidFill>
                    <a:prstClr val="black"/>
                  </a:solidFill>
                  <a:cs typeface="+mn-ea"/>
                  <a:sym typeface="+mn-lt"/>
                </a:rPr>
                <a:t>青少年抑郁症患者。结果显示：</a:t>
              </a:r>
            </a:p>
            <a:p>
              <a:pPr marL="285750" lvl="0" indent="-285750">
                <a:lnSpc>
                  <a:spcPct val="120000"/>
                </a:lnSpc>
                <a:spcAft>
                  <a:spcPts val="600"/>
                </a:spcAft>
                <a:buFont typeface="Arial" panose="020B0604020202020204" pitchFamily="34" charset="0"/>
                <a:buChar char="•"/>
                <a:tabLst>
                  <a:tab pos="4655820" algn="l"/>
                </a:tabLst>
                <a:defRPr/>
              </a:pPr>
              <a:r>
                <a:rPr lang="zh-CN" altLang="en-US" sz="1400" b="1" kern="0" dirty="0">
                  <a:solidFill>
                    <a:srgbClr val="B35609"/>
                  </a:solidFill>
                  <a:cs typeface="+mn-ea"/>
                  <a:sym typeface="+mn-lt"/>
                </a:rPr>
                <a:t>治疗</a:t>
              </a:r>
              <a:r>
                <a:rPr lang="en-US" altLang="zh-CN" sz="1400" b="1" kern="0" dirty="0">
                  <a:solidFill>
                    <a:srgbClr val="B35609"/>
                  </a:solidFill>
                  <a:cs typeface="+mn-ea"/>
                  <a:sym typeface="+mn-lt"/>
                </a:rPr>
                <a:t>8</a:t>
              </a:r>
              <a:r>
                <a:rPr lang="zh-CN" altLang="en-US" sz="1400" b="1" kern="0" dirty="0">
                  <a:solidFill>
                    <a:srgbClr val="B35609"/>
                  </a:solidFill>
                  <a:cs typeface="+mn-ea"/>
                  <a:sym typeface="+mn-lt"/>
                </a:rPr>
                <a:t>周后，圣</a:t>
              </a:r>
              <a:r>
                <a:rPr lang="en-US" altLang="zh-CN" sz="1400" b="1" kern="0" dirty="0">
                  <a:solidFill>
                    <a:srgbClr val="B35609"/>
                  </a:solidFill>
                  <a:cs typeface="+mn-ea"/>
                  <a:sym typeface="+mn-lt"/>
                </a:rPr>
                <a:t>·</a:t>
              </a:r>
              <a:r>
                <a:rPr lang="zh-CN" altLang="en-US" sz="1400" b="1" kern="0" dirty="0">
                  <a:solidFill>
                    <a:srgbClr val="B35609"/>
                  </a:solidFill>
                  <a:cs typeface="+mn-ea"/>
                  <a:sym typeface="+mn-lt"/>
                </a:rPr>
                <a:t>约翰草提取物疗效显著优于对照组</a:t>
              </a:r>
              <a:endParaRPr kumimoji="0" lang="zh-CN" altLang="en-US" sz="1400" b="1" i="0" u="none" strike="noStrike" kern="1200" cap="none" spc="0" normalizeH="0" baseline="0" noProof="0" dirty="0">
                <a:ln>
                  <a:noFill/>
                </a:ln>
                <a:solidFill>
                  <a:prstClr val="black"/>
                </a:solidFill>
                <a:effectLst/>
                <a:uLnTx/>
                <a:uFillTx/>
                <a:cs typeface="+mn-ea"/>
                <a:sym typeface="+mn-lt"/>
              </a:endParaRPr>
            </a:p>
          </p:txBody>
        </p:sp>
      </p:grpSp>
      <p:sp>
        <p:nvSpPr>
          <p:cNvPr id="13" name="矩形: 圆角 9">
            <a:extLst>
              <a:ext uri="{FF2B5EF4-FFF2-40B4-BE49-F238E27FC236}">
                <a16:creationId xmlns:a16="http://schemas.microsoft.com/office/drawing/2014/main" id="{DB42FE11-279F-7593-F4B5-64407DF5F9CD}"/>
              </a:ext>
            </a:extLst>
          </p:cNvPr>
          <p:cNvSpPr/>
          <p:nvPr/>
        </p:nvSpPr>
        <p:spPr>
          <a:xfrm>
            <a:off x="531813" y="2666679"/>
            <a:ext cx="5236818" cy="3416622"/>
          </a:xfrm>
          <a:prstGeom prst="roundRect">
            <a:avLst>
              <a:gd name="adj" fmla="val 3540"/>
            </a:avLst>
          </a:prstGeom>
          <a:solidFill>
            <a:schemeClr val="bg1"/>
          </a:solidFill>
          <a:ln w="19050">
            <a:solidFill>
              <a:schemeClr val="accent3">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cs typeface="+mn-ea"/>
              <a:sym typeface="+mn-lt"/>
            </a:endParaRPr>
          </a:p>
        </p:txBody>
      </p:sp>
      <p:grpSp>
        <p:nvGrpSpPr>
          <p:cNvPr id="14" name="组合 13">
            <a:extLst>
              <a:ext uri="{FF2B5EF4-FFF2-40B4-BE49-F238E27FC236}">
                <a16:creationId xmlns:a16="http://schemas.microsoft.com/office/drawing/2014/main" id="{D4E92E49-4E77-CACE-E45F-F3C44D91ADDF}"/>
              </a:ext>
            </a:extLst>
          </p:cNvPr>
          <p:cNvGrpSpPr/>
          <p:nvPr/>
        </p:nvGrpSpPr>
        <p:grpSpPr>
          <a:xfrm>
            <a:off x="1513537" y="2543317"/>
            <a:ext cx="3282022" cy="333072"/>
            <a:chOff x="1367902" y="2366006"/>
            <a:chExt cx="3323665" cy="472061"/>
          </a:xfrm>
        </p:grpSpPr>
        <p:sp>
          <p:nvSpPr>
            <p:cNvPr id="15" name="圆角矩形 36">
              <a:extLst>
                <a:ext uri="{FF2B5EF4-FFF2-40B4-BE49-F238E27FC236}">
                  <a16:creationId xmlns:a16="http://schemas.microsoft.com/office/drawing/2014/main" id="{B5B229FA-82DD-3A6E-1703-F2601CCFAB5B}"/>
                </a:ext>
              </a:extLst>
            </p:cNvPr>
            <p:cNvSpPr/>
            <p:nvPr/>
          </p:nvSpPr>
          <p:spPr>
            <a:xfrm>
              <a:off x="1367902" y="2366006"/>
              <a:ext cx="3323665" cy="472061"/>
            </a:xfrm>
            <a:prstGeom prst="roundRect">
              <a:avLst>
                <a:gd name="adj" fmla="val 0"/>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90000"/>
                </a:lnSpc>
                <a:spcBef>
                  <a:spcPts val="0"/>
                </a:spcBef>
                <a:spcAft>
                  <a:spcPts val="0"/>
                </a:spcAft>
                <a:buClrTx/>
                <a:buSzTx/>
                <a:buFontTx/>
                <a:buNone/>
                <a:tabLst/>
                <a:defRPr/>
              </a:pPr>
              <a:endParaRPr kumimoji="0" lang="zh-CN" altLang="en-US" sz="1800" b="1" i="0" u="none" strike="noStrike" kern="1200" cap="none" spc="0" normalizeH="0" baseline="0" noProof="0">
                <a:ln>
                  <a:noFill/>
                </a:ln>
                <a:solidFill>
                  <a:srgbClr val="FFFFFF"/>
                </a:solidFill>
                <a:effectLst/>
                <a:uLnTx/>
                <a:uFillTx/>
                <a:cs typeface="+mn-ea"/>
                <a:sym typeface="+mn-lt"/>
              </a:endParaRPr>
            </a:p>
          </p:txBody>
        </p:sp>
        <p:sp>
          <p:nvSpPr>
            <p:cNvPr id="16" name="任意多边形: 形状 9">
              <a:extLst>
                <a:ext uri="{FF2B5EF4-FFF2-40B4-BE49-F238E27FC236}">
                  <a16:creationId xmlns:a16="http://schemas.microsoft.com/office/drawing/2014/main" id="{C786D168-BB02-C7A8-F365-943484886E98}"/>
                </a:ext>
              </a:extLst>
            </p:cNvPr>
            <p:cNvSpPr/>
            <p:nvPr/>
          </p:nvSpPr>
          <p:spPr>
            <a:xfrm>
              <a:off x="1367902" y="2366006"/>
              <a:ext cx="0" cy="381000"/>
            </a:xfrm>
            <a:custGeom>
              <a:avLst/>
              <a:gdLst>
                <a:gd name="connsiteX0" fmla="*/ 0 w 0"/>
                <a:gd name="connsiteY0" fmla="*/ 0 h 381000"/>
                <a:gd name="connsiteX1" fmla="*/ 0 w 0"/>
                <a:gd name="connsiteY1" fmla="*/ 381000 h 381000"/>
              </a:gdLst>
              <a:ahLst/>
              <a:cxnLst>
                <a:cxn ang="0">
                  <a:pos x="connsiteX0" y="connsiteY0"/>
                </a:cxn>
                <a:cxn ang="0">
                  <a:pos x="connsiteX1" y="connsiteY1"/>
                </a:cxn>
              </a:cxnLst>
              <a:rect l="l" t="t" r="r" b="b"/>
              <a:pathLst>
                <a:path h="381000">
                  <a:moveTo>
                    <a:pt x="0" y="0"/>
                  </a:moveTo>
                  <a:lnTo>
                    <a:pt x="0" y="381000"/>
                  </a:lnTo>
                </a:path>
              </a:pathLst>
            </a:custGeom>
            <a:solidFill>
              <a:schemeClr val="bg1"/>
            </a:solidFill>
            <a:ln w="19050">
              <a:solidFill>
                <a:schemeClr val="accent3">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cs typeface="+mn-ea"/>
                <a:sym typeface="+mn-lt"/>
              </a:endParaRPr>
            </a:p>
          </p:txBody>
        </p:sp>
        <p:sp>
          <p:nvSpPr>
            <p:cNvPr id="17" name="任意多边形: 形状 75">
              <a:extLst>
                <a:ext uri="{FF2B5EF4-FFF2-40B4-BE49-F238E27FC236}">
                  <a16:creationId xmlns:a16="http://schemas.microsoft.com/office/drawing/2014/main" id="{C8C11917-8675-2557-8890-EDA4CB814E9E}"/>
                </a:ext>
              </a:extLst>
            </p:cNvPr>
            <p:cNvSpPr/>
            <p:nvPr/>
          </p:nvSpPr>
          <p:spPr>
            <a:xfrm>
              <a:off x="4691567" y="2366006"/>
              <a:ext cx="0" cy="381000"/>
            </a:xfrm>
            <a:custGeom>
              <a:avLst/>
              <a:gdLst>
                <a:gd name="connsiteX0" fmla="*/ 0 w 0"/>
                <a:gd name="connsiteY0" fmla="*/ 0 h 381000"/>
                <a:gd name="connsiteX1" fmla="*/ 0 w 0"/>
                <a:gd name="connsiteY1" fmla="*/ 381000 h 381000"/>
              </a:gdLst>
              <a:ahLst/>
              <a:cxnLst>
                <a:cxn ang="0">
                  <a:pos x="connsiteX0" y="connsiteY0"/>
                </a:cxn>
                <a:cxn ang="0">
                  <a:pos x="connsiteX1" y="connsiteY1"/>
                </a:cxn>
              </a:cxnLst>
              <a:rect l="l" t="t" r="r" b="b"/>
              <a:pathLst>
                <a:path h="381000">
                  <a:moveTo>
                    <a:pt x="0" y="0"/>
                  </a:moveTo>
                  <a:lnTo>
                    <a:pt x="0" y="381000"/>
                  </a:lnTo>
                </a:path>
              </a:pathLst>
            </a:custGeom>
            <a:solidFill>
              <a:schemeClr val="bg1"/>
            </a:solidFill>
            <a:ln w="19050">
              <a:solidFill>
                <a:schemeClr val="accent3">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cs typeface="+mn-ea"/>
                <a:sym typeface="+mn-lt"/>
              </a:endParaRPr>
            </a:p>
          </p:txBody>
        </p:sp>
      </p:grpSp>
      <p:sp>
        <p:nvSpPr>
          <p:cNvPr id="18" name="Rectangle 64">
            <a:extLst>
              <a:ext uri="{FF2B5EF4-FFF2-40B4-BE49-F238E27FC236}">
                <a16:creationId xmlns:a16="http://schemas.microsoft.com/office/drawing/2014/main" id="{1A1378DF-2DC6-32CA-D4AD-5D1332294472}"/>
              </a:ext>
            </a:extLst>
          </p:cNvPr>
          <p:cNvSpPr>
            <a:spLocks noChangeArrowheads="1"/>
          </p:cNvSpPr>
          <p:nvPr/>
        </p:nvSpPr>
        <p:spPr bwMode="auto">
          <a:xfrm>
            <a:off x="1933547" y="2531587"/>
            <a:ext cx="2433359"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lnSpc>
                <a:spcPct val="130000"/>
              </a:lnSpc>
              <a:buFont typeface="Arial" panose="020B0604020202020204" pitchFamily="34" charset="0"/>
              <a:buChar char="•"/>
              <a:defRPr sz="1600">
                <a:solidFill>
                  <a:srgbClr val="001965"/>
                </a:solidFill>
                <a:latin typeface="微软雅黑" panose="020B0503020204020204" pitchFamily="34" charset="-122"/>
                <a:ea typeface="微软雅黑" panose="020B0503020204020204" pitchFamily="34" charset="-122"/>
              </a:defRPr>
            </a:lvl1pPr>
            <a:lvl2pPr marL="742950" indent="-285750">
              <a:lnSpc>
                <a:spcPct val="130000"/>
              </a:lnSpc>
              <a:buFont typeface="Arial" panose="020B0604020202020204" pitchFamily="34" charset="0"/>
              <a:buChar char="–"/>
              <a:defRPr sz="1400">
                <a:solidFill>
                  <a:srgbClr val="001965"/>
                </a:solidFill>
                <a:latin typeface="微软雅黑" panose="020B0503020204020204" pitchFamily="34" charset="-122"/>
                <a:ea typeface="微软雅黑" panose="020B0503020204020204" pitchFamily="34" charset="-122"/>
              </a:defRPr>
            </a:lvl2pPr>
            <a:lvl3pPr marL="1143000" indent="-228600">
              <a:lnSpc>
                <a:spcPct val="130000"/>
              </a:lnSpc>
              <a:buFont typeface="Arial" panose="020B0604020202020204" pitchFamily="34" charset="0"/>
              <a:buChar char="•"/>
              <a:defRPr sz="1200">
                <a:solidFill>
                  <a:srgbClr val="001965"/>
                </a:solidFill>
                <a:latin typeface="微软雅黑" panose="020B0503020204020204" pitchFamily="34" charset="-122"/>
                <a:ea typeface="微软雅黑" panose="020B0503020204020204" pitchFamily="34" charset="-122"/>
              </a:defRPr>
            </a:lvl3pPr>
            <a:lvl4pPr marL="1600200" indent="-228600">
              <a:lnSpc>
                <a:spcPct val="130000"/>
              </a:lnSpc>
              <a:buFont typeface="Arial" panose="020B0604020202020204" pitchFamily="34" charset="0"/>
              <a:buChar char="–"/>
              <a:defRPr sz="1100">
                <a:solidFill>
                  <a:srgbClr val="001965"/>
                </a:solidFill>
                <a:latin typeface="微软雅黑" panose="020B0503020204020204" pitchFamily="34" charset="-122"/>
                <a:ea typeface="微软雅黑" panose="020B0503020204020204" pitchFamily="34" charset="-122"/>
              </a:defRPr>
            </a:lvl4pPr>
            <a:lvl5pPr marL="2057400" indent="-228600">
              <a:lnSpc>
                <a:spcPct val="130000"/>
              </a:lnSpc>
              <a:buFont typeface="Arial" panose="020B0604020202020204" pitchFamily="34" charset="0"/>
              <a:buChar char="»"/>
              <a:defRPr sz="1100">
                <a:solidFill>
                  <a:srgbClr val="001965"/>
                </a:solidFill>
                <a:latin typeface="微软雅黑" panose="020B0503020204020204" pitchFamily="34" charset="-122"/>
                <a:ea typeface="微软雅黑" panose="020B0503020204020204" pitchFamily="34" charset="-122"/>
              </a:defRPr>
            </a:lvl5pPr>
            <a:lvl6pPr marL="2514600" indent="-228600" eaLnBrk="0" fontAlgn="base" hangingPunct="0">
              <a:lnSpc>
                <a:spcPct val="130000"/>
              </a:lnSpc>
              <a:spcBef>
                <a:spcPct val="0"/>
              </a:spcBef>
              <a:spcAft>
                <a:spcPct val="0"/>
              </a:spcAft>
              <a:buFont typeface="Arial" panose="020B0604020202020204" pitchFamily="34" charset="0"/>
              <a:buChar char="»"/>
              <a:defRPr sz="1100">
                <a:solidFill>
                  <a:srgbClr val="001965"/>
                </a:solidFill>
                <a:latin typeface="微软雅黑" panose="020B0503020204020204" pitchFamily="34" charset="-122"/>
                <a:ea typeface="微软雅黑" panose="020B0503020204020204" pitchFamily="34" charset="-122"/>
              </a:defRPr>
            </a:lvl6pPr>
            <a:lvl7pPr marL="2971800" indent="-228600" eaLnBrk="0" fontAlgn="base" hangingPunct="0">
              <a:lnSpc>
                <a:spcPct val="130000"/>
              </a:lnSpc>
              <a:spcBef>
                <a:spcPct val="0"/>
              </a:spcBef>
              <a:spcAft>
                <a:spcPct val="0"/>
              </a:spcAft>
              <a:buFont typeface="Arial" panose="020B0604020202020204" pitchFamily="34" charset="0"/>
              <a:buChar char="»"/>
              <a:defRPr sz="1100">
                <a:solidFill>
                  <a:srgbClr val="001965"/>
                </a:solidFill>
                <a:latin typeface="微软雅黑" panose="020B0503020204020204" pitchFamily="34" charset="-122"/>
                <a:ea typeface="微软雅黑" panose="020B0503020204020204" pitchFamily="34" charset="-122"/>
              </a:defRPr>
            </a:lvl7pPr>
            <a:lvl8pPr marL="3429000" indent="-228600" eaLnBrk="0" fontAlgn="base" hangingPunct="0">
              <a:lnSpc>
                <a:spcPct val="130000"/>
              </a:lnSpc>
              <a:spcBef>
                <a:spcPct val="0"/>
              </a:spcBef>
              <a:spcAft>
                <a:spcPct val="0"/>
              </a:spcAft>
              <a:buFont typeface="Arial" panose="020B0604020202020204" pitchFamily="34" charset="0"/>
              <a:buChar char="»"/>
              <a:defRPr sz="1100">
                <a:solidFill>
                  <a:srgbClr val="001965"/>
                </a:solidFill>
                <a:latin typeface="微软雅黑" panose="020B0503020204020204" pitchFamily="34" charset="-122"/>
                <a:ea typeface="微软雅黑" panose="020B0503020204020204" pitchFamily="34" charset="-122"/>
              </a:defRPr>
            </a:lvl8pPr>
            <a:lvl9pPr marL="3886200" indent="-228600" eaLnBrk="0" fontAlgn="base" hangingPunct="0">
              <a:lnSpc>
                <a:spcPct val="130000"/>
              </a:lnSpc>
              <a:spcBef>
                <a:spcPct val="0"/>
              </a:spcBef>
              <a:spcAft>
                <a:spcPct val="0"/>
              </a:spcAft>
              <a:buFont typeface="Arial" panose="020B0604020202020204" pitchFamily="34" charset="0"/>
              <a:buChar char="»"/>
              <a:defRPr sz="1100">
                <a:solidFill>
                  <a:srgbClr val="001965"/>
                </a:solidFill>
                <a:latin typeface="微软雅黑" panose="020B0503020204020204" pitchFamily="34" charset="-122"/>
                <a:ea typeface="微软雅黑" panose="020B0503020204020204" pitchFamily="34" charset="-122"/>
              </a:defRPr>
            </a:lvl9pPr>
          </a:lstStyle>
          <a:p>
            <a:pPr marL="0" marR="0" lvl="0" indent="0" algn="ctr" defTabSz="914400" rtl="0" eaLnBrk="1" fontAlgn="base" latinLnBrk="0" hangingPunct="0">
              <a:lnSpc>
                <a:spcPct val="100000"/>
              </a:lnSpc>
              <a:spcBef>
                <a:spcPct val="20000"/>
              </a:spcBef>
              <a:spcAft>
                <a:spcPct val="0"/>
              </a:spcAft>
              <a:buClr>
                <a:srgbClr val="0081C6"/>
              </a:buClr>
              <a:buSzTx/>
              <a:buFont typeface="Verdana" panose="020B0604030504040204" pitchFamily="34" charset="0"/>
              <a:buNone/>
              <a:tabLst/>
              <a:defRPr/>
            </a:pPr>
            <a:r>
              <a:rPr kumimoji="0" lang="en-US" altLang="zh-CN" sz="1400" b="1" i="0" u="none" strike="noStrike" kern="1200" cap="none" spc="0" normalizeH="0" baseline="0" noProof="0" dirty="0">
                <a:ln>
                  <a:noFill/>
                </a:ln>
                <a:solidFill>
                  <a:schemeClr val="tx1"/>
                </a:solidFill>
                <a:effectLst/>
                <a:uLnTx/>
                <a:uFillTx/>
                <a:latin typeface="+mn-lt"/>
                <a:ea typeface="+mn-ea"/>
                <a:cs typeface="+mn-ea"/>
                <a:sym typeface="+mn-lt"/>
              </a:rPr>
              <a:t>2</a:t>
            </a:r>
            <a:r>
              <a:rPr kumimoji="0" lang="zh-CN" altLang="en-US" sz="1400" b="1" i="0" u="none" strike="noStrike" kern="1200" cap="none" spc="0" normalizeH="0" baseline="0" noProof="0" dirty="0">
                <a:ln>
                  <a:noFill/>
                </a:ln>
                <a:solidFill>
                  <a:schemeClr val="tx1"/>
                </a:solidFill>
                <a:effectLst/>
                <a:uLnTx/>
                <a:uFillTx/>
                <a:latin typeface="+mn-lt"/>
                <a:ea typeface="+mn-ea"/>
                <a:cs typeface="+mn-ea"/>
                <a:sym typeface="+mn-lt"/>
              </a:rPr>
              <a:t>组治疗后</a:t>
            </a:r>
            <a:r>
              <a:rPr kumimoji="0" lang="en-US" altLang="zh-CN" sz="1400" b="1" i="0" u="none" strike="noStrike" kern="1200" cap="none" spc="0" normalizeH="0" baseline="0" noProof="0" dirty="0">
                <a:ln>
                  <a:noFill/>
                </a:ln>
                <a:solidFill>
                  <a:schemeClr val="tx1"/>
                </a:solidFill>
                <a:effectLst/>
                <a:uLnTx/>
                <a:uFillTx/>
                <a:latin typeface="+mn-lt"/>
                <a:ea typeface="+mn-ea"/>
                <a:cs typeface="+mn-ea"/>
                <a:sym typeface="+mn-lt"/>
              </a:rPr>
              <a:t>HAMD</a:t>
            </a:r>
            <a:r>
              <a:rPr kumimoji="0" lang="zh-CN" altLang="en-US" sz="1400" b="1" i="0" u="none" strike="noStrike" kern="1200" cap="none" spc="0" normalizeH="0" baseline="0" noProof="0" dirty="0">
                <a:ln>
                  <a:noFill/>
                </a:ln>
                <a:solidFill>
                  <a:schemeClr val="tx1"/>
                </a:solidFill>
                <a:effectLst/>
                <a:uLnTx/>
                <a:uFillTx/>
                <a:latin typeface="+mn-lt"/>
                <a:ea typeface="+mn-ea"/>
                <a:cs typeface="+mn-ea"/>
                <a:sym typeface="+mn-lt"/>
              </a:rPr>
              <a:t>评分</a:t>
            </a:r>
            <a:r>
              <a:rPr lang="zh-CN" altLang="en-US" sz="1400" b="1" dirty="0">
                <a:solidFill>
                  <a:schemeClr val="tx1"/>
                </a:solidFill>
                <a:latin typeface="+mn-lt"/>
                <a:ea typeface="+mn-ea"/>
                <a:cs typeface="+mn-ea"/>
                <a:sym typeface="+mn-lt"/>
              </a:rPr>
              <a:t>差异显著</a:t>
            </a:r>
            <a:endParaRPr kumimoji="0" lang="zh-CN" altLang="en-US" sz="1400" b="1" i="0" u="none" strike="noStrike" kern="1200" cap="none" spc="0" normalizeH="0" baseline="0" noProof="0" dirty="0">
              <a:ln>
                <a:noFill/>
              </a:ln>
              <a:solidFill>
                <a:schemeClr val="tx1"/>
              </a:solidFill>
              <a:effectLst/>
              <a:uLnTx/>
              <a:uFillTx/>
              <a:latin typeface="+mn-lt"/>
              <a:ea typeface="+mn-ea"/>
              <a:cs typeface="+mn-ea"/>
              <a:sym typeface="+mn-lt"/>
            </a:endParaRPr>
          </a:p>
        </p:txBody>
      </p:sp>
      <p:graphicFrame>
        <p:nvGraphicFramePr>
          <p:cNvPr id="21" name="图表 20">
            <a:extLst>
              <a:ext uri="{FF2B5EF4-FFF2-40B4-BE49-F238E27FC236}">
                <a16:creationId xmlns:a16="http://schemas.microsoft.com/office/drawing/2014/main" id="{C3CE50C8-E76E-BFBB-27D3-7FB5C9DC2E73}"/>
              </a:ext>
            </a:extLst>
          </p:cNvPr>
          <p:cNvGraphicFramePr/>
          <p:nvPr>
            <p:extLst>
              <p:ext uri="{D42A27DB-BD31-4B8C-83A1-F6EECF244321}">
                <p14:modId xmlns:p14="http://schemas.microsoft.com/office/powerpoint/2010/main" val="2267731543"/>
              </p:ext>
            </p:extLst>
          </p:nvPr>
        </p:nvGraphicFramePr>
        <p:xfrm>
          <a:off x="885525" y="3070460"/>
          <a:ext cx="4023360" cy="2981246"/>
        </p:xfrm>
        <a:graphic>
          <a:graphicData uri="http://schemas.openxmlformats.org/drawingml/2006/chart">
            <c:chart xmlns:c="http://schemas.openxmlformats.org/drawingml/2006/chart" xmlns:r="http://schemas.openxmlformats.org/officeDocument/2006/relationships" r:id="rId2"/>
          </a:graphicData>
        </a:graphic>
      </p:graphicFrame>
      <p:sp>
        <p:nvSpPr>
          <p:cNvPr id="22" name="任意多边形: 形状 21">
            <a:extLst>
              <a:ext uri="{FF2B5EF4-FFF2-40B4-BE49-F238E27FC236}">
                <a16:creationId xmlns:a16="http://schemas.microsoft.com/office/drawing/2014/main" id="{F3006E16-2882-F912-0031-4FD8320A1748}"/>
              </a:ext>
            </a:extLst>
          </p:cNvPr>
          <p:cNvSpPr/>
          <p:nvPr/>
        </p:nvSpPr>
        <p:spPr>
          <a:xfrm>
            <a:off x="2367815" y="3099335"/>
            <a:ext cx="452387" cy="221381"/>
          </a:xfrm>
          <a:custGeom>
            <a:avLst/>
            <a:gdLst>
              <a:gd name="connsiteX0" fmla="*/ 0 w 452387"/>
              <a:gd name="connsiteY0" fmla="*/ 202130 h 221381"/>
              <a:gd name="connsiteX1" fmla="*/ 0 w 452387"/>
              <a:gd name="connsiteY1" fmla="*/ 0 h 221381"/>
              <a:gd name="connsiteX2" fmla="*/ 452387 w 452387"/>
              <a:gd name="connsiteY2" fmla="*/ 0 h 221381"/>
              <a:gd name="connsiteX3" fmla="*/ 452387 w 452387"/>
              <a:gd name="connsiteY3" fmla="*/ 221381 h 221381"/>
            </a:gdLst>
            <a:ahLst/>
            <a:cxnLst>
              <a:cxn ang="0">
                <a:pos x="connsiteX0" y="connsiteY0"/>
              </a:cxn>
              <a:cxn ang="0">
                <a:pos x="connsiteX1" y="connsiteY1"/>
              </a:cxn>
              <a:cxn ang="0">
                <a:pos x="connsiteX2" y="connsiteY2"/>
              </a:cxn>
              <a:cxn ang="0">
                <a:pos x="connsiteX3" y="connsiteY3"/>
              </a:cxn>
            </a:cxnLst>
            <a:rect l="l" t="t" r="r" b="b"/>
            <a:pathLst>
              <a:path w="452387" h="221381">
                <a:moveTo>
                  <a:pt x="0" y="202130"/>
                </a:moveTo>
                <a:lnTo>
                  <a:pt x="0" y="0"/>
                </a:lnTo>
                <a:lnTo>
                  <a:pt x="452387" y="0"/>
                </a:lnTo>
                <a:lnTo>
                  <a:pt x="452387" y="221381"/>
                </a:lnTo>
              </a:path>
            </a:pathLst>
          </a:custGeom>
          <a:noFill/>
          <a:ln w="9525">
            <a:solidFill>
              <a:schemeClr val="bg1">
                <a:lumMod val="50000"/>
              </a:schemeClr>
            </a:solidFill>
            <a:headEnd type="none" w="sm" len="sm"/>
          </a:ln>
        </p:spPr>
        <p:txBody>
          <a:bodyPr rtlCol="0" anchor="ctr"/>
          <a:lstStyle/>
          <a:p>
            <a:pPr algn="ctr"/>
            <a:endParaRPr lang="zh-CN" altLang="en-US">
              <a:cs typeface="+mn-ea"/>
              <a:sym typeface="+mn-lt"/>
            </a:endParaRPr>
          </a:p>
        </p:txBody>
      </p:sp>
      <p:sp>
        <p:nvSpPr>
          <p:cNvPr id="23" name="Rectangle 64">
            <a:extLst>
              <a:ext uri="{FF2B5EF4-FFF2-40B4-BE49-F238E27FC236}">
                <a16:creationId xmlns:a16="http://schemas.microsoft.com/office/drawing/2014/main" id="{2043A8D4-BCCC-460D-0AAE-19D7552EED63}"/>
              </a:ext>
            </a:extLst>
          </p:cNvPr>
          <p:cNvSpPr>
            <a:spLocks noChangeArrowheads="1"/>
          </p:cNvSpPr>
          <p:nvPr/>
        </p:nvSpPr>
        <p:spPr bwMode="auto">
          <a:xfrm>
            <a:off x="2306656" y="2897346"/>
            <a:ext cx="647613"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lnSpc>
                <a:spcPct val="130000"/>
              </a:lnSpc>
              <a:buFont typeface="Arial" panose="020B0604020202020204" pitchFamily="34" charset="0"/>
              <a:buChar char="•"/>
              <a:defRPr sz="1600">
                <a:solidFill>
                  <a:srgbClr val="001965"/>
                </a:solidFill>
                <a:latin typeface="微软雅黑" panose="020B0503020204020204" pitchFamily="34" charset="-122"/>
                <a:ea typeface="微软雅黑" panose="020B0503020204020204" pitchFamily="34" charset="-122"/>
              </a:defRPr>
            </a:lvl1pPr>
            <a:lvl2pPr marL="742950" indent="-285750">
              <a:lnSpc>
                <a:spcPct val="130000"/>
              </a:lnSpc>
              <a:buFont typeface="Arial" panose="020B0604020202020204" pitchFamily="34" charset="0"/>
              <a:buChar char="–"/>
              <a:defRPr sz="1400">
                <a:solidFill>
                  <a:srgbClr val="001965"/>
                </a:solidFill>
                <a:latin typeface="微软雅黑" panose="020B0503020204020204" pitchFamily="34" charset="-122"/>
                <a:ea typeface="微软雅黑" panose="020B0503020204020204" pitchFamily="34" charset="-122"/>
              </a:defRPr>
            </a:lvl2pPr>
            <a:lvl3pPr marL="1143000" indent="-228600">
              <a:lnSpc>
                <a:spcPct val="130000"/>
              </a:lnSpc>
              <a:buFont typeface="Arial" panose="020B0604020202020204" pitchFamily="34" charset="0"/>
              <a:buChar char="•"/>
              <a:defRPr sz="1200">
                <a:solidFill>
                  <a:srgbClr val="001965"/>
                </a:solidFill>
                <a:latin typeface="微软雅黑" panose="020B0503020204020204" pitchFamily="34" charset="-122"/>
                <a:ea typeface="微软雅黑" panose="020B0503020204020204" pitchFamily="34" charset="-122"/>
              </a:defRPr>
            </a:lvl3pPr>
            <a:lvl4pPr marL="1600200" indent="-228600">
              <a:lnSpc>
                <a:spcPct val="130000"/>
              </a:lnSpc>
              <a:buFont typeface="Arial" panose="020B0604020202020204" pitchFamily="34" charset="0"/>
              <a:buChar char="–"/>
              <a:defRPr sz="1100">
                <a:solidFill>
                  <a:srgbClr val="001965"/>
                </a:solidFill>
                <a:latin typeface="微软雅黑" panose="020B0503020204020204" pitchFamily="34" charset="-122"/>
                <a:ea typeface="微软雅黑" panose="020B0503020204020204" pitchFamily="34" charset="-122"/>
              </a:defRPr>
            </a:lvl4pPr>
            <a:lvl5pPr marL="2057400" indent="-228600">
              <a:lnSpc>
                <a:spcPct val="130000"/>
              </a:lnSpc>
              <a:buFont typeface="Arial" panose="020B0604020202020204" pitchFamily="34" charset="0"/>
              <a:buChar char="»"/>
              <a:defRPr sz="1100">
                <a:solidFill>
                  <a:srgbClr val="001965"/>
                </a:solidFill>
                <a:latin typeface="微软雅黑" panose="020B0503020204020204" pitchFamily="34" charset="-122"/>
                <a:ea typeface="微软雅黑" panose="020B0503020204020204" pitchFamily="34" charset="-122"/>
              </a:defRPr>
            </a:lvl5pPr>
            <a:lvl6pPr marL="2514600" indent="-228600" eaLnBrk="0" fontAlgn="base" hangingPunct="0">
              <a:lnSpc>
                <a:spcPct val="130000"/>
              </a:lnSpc>
              <a:spcBef>
                <a:spcPct val="0"/>
              </a:spcBef>
              <a:spcAft>
                <a:spcPct val="0"/>
              </a:spcAft>
              <a:buFont typeface="Arial" panose="020B0604020202020204" pitchFamily="34" charset="0"/>
              <a:buChar char="»"/>
              <a:defRPr sz="1100">
                <a:solidFill>
                  <a:srgbClr val="001965"/>
                </a:solidFill>
                <a:latin typeface="微软雅黑" panose="020B0503020204020204" pitchFamily="34" charset="-122"/>
                <a:ea typeface="微软雅黑" panose="020B0503020204020204" pitchFamily="34" charset="-122"/>
              </a:defRPr>
            </a:lvl6pPr>
            <a:lvl7pPr marL="2971800" indent="-228600" eaLnBrk="0" fontAlgn="base" hangingPunct="0">
              <a:lnSpc>
                <a:spcPct val="130000"/>
              </a:lnSpc>
              <a:spcBef>
                <a:spcPct val="0"/>
              </a:spcBef>
              <a:spcAft>
                <a:spcPct val="0"/>
              </a:spcAft>
              <a:buFont typeface="Arial" panose="020B0604020202020204" pitchFamily="34" charset="0"/>
              <a:buChar char="»"/>
              <a:defRPr sz="1100">
                <a:solidFill>
                  <a:srgbClr val="001965"/>
                </a:solidFill>
                <a:latin typeface="微软雅黑" panose="020B0503020204020204" pitchFamily="34" charset="-122"/>
                <a:ea typeface="微软雅黑" panose="020B0503020204020204" pitchFamily="34" charset="-122"/>
              </a:defRPr>
            </a:lvl7pPr>
            <a:lvl8pPr marL="3429000" indent="-228600" eaLnBrk="0" fontAlgn="base" hangingPunct="0">
              <a:lnSpc>
                <a:spcPct val="130000"/>
              </a:lnSpc>
              <a:spcBef>
                <a:spcPct val="0"/>
              </a:spcBef>
              <a:spcAft>
                <a:spcPct val="0"/>
              </a:spcAft>
              <a:buFont typeface="Arial" panose="020B0604020202020204" pitchFamily="34" charset="0"/>
              <a:buChar char="»"/>
              <a:defRPr sz="1100">
                <a:solidFill>
                  <a:srgbClr val="001965"/>
                </a:solidFill>
                <a:latin typeface="微软雅黑" panose="020B0503020204020204" pitchFamily="34" charset="-122"/>
                <a:ea typeface="微软雅黑" panose="020B0503020204020204" pitchFamily="34" charset="-122"/>
              </a:defRPr>
            </a:lvl8pPr>
            <a:lvl9pPr marL="3886200" indent="-228600" eaLnBrk="0" fontAlgn="base" hangingPunct="0">
              <a:lnSpc>
                <a:spcPct val="130000"/>
              </a:lnSpc>
              <a:spcBef>
                <a:spcPct val="0"/>
              </a:spcBef>
              <a:spcAft>
                <a:spcPct val="0"/>
              </a:spcAft>
              <a:buFont typeface="Arial" panose="020B0604020202020204" pitchFamily="34" charset="0"/>
              <a:buChar char="»"/>
              <a:defRPr sz="1100">
                <a:solidFill>
                  <a:srgbClr val="001965"/>
                </a:solidFill>
                <a:latin typeface="微软雅黑" panose="020B0503020204020204" pitchFamily="34" charset="-122"/>
                <a:ea typeface="微软雅黑" panose="020B0503020204020204" pitchFamily="34" charset="-122"/>
              </a:defRPr>
            </a:lvl9pPr>
          </a:lstStyle>
          <a:p>
            <a:pPr marL="0" marR="0" lvl="0" indent="0" algn="ctr" defTabSz="914400" rtl="0" eaLnBrk="1" fontAlgn="base" latinLnBrk="0" hangingPunct="0">
              <a:lnSpc>
                <a:spcPct val="100000"/>
              </a:lnSpc>
              <a:spcBef>
                <a:spcPct val="20000"/>
              </a:spcBef>
              <a:spcAft>
                <a:spcPct val="0"/>
              </a:spcAft>
              <a:buClr>
                <a:srgbClr val="0081C6"/>
              </a:buClr>
              <a:buSzTx/>
              <a:buFont typeface="Verdana" panose="020B0604030504040204" pitchFamily="34" charset="0"/>
              <a:buNone/>
              <a:tabLst/>
              <a:defRPr/>
            </a:pPr>
            <a:r>
              <a:rPr kumimoji="0" lang="en-US" altLang="zh-CN" sz="1400" i="0" u="none" strike="noStrike" kern="1200" cap="none" spc="0" normalizeH="0" baseline="0" noProof="0" dirty="0">
                <a:ln>
                  <a:noFill/>
                </a:ln>
                <a:solidFill>
                  <a:schemeClr val="tx1"/>
                </a:solidFill>
                <a:effectLst/>
                <a:uLnTx/>
                <a:uFillTx/>
                <a:latin typeface="+mn-lt"/>
                <a:ea typeface="+mn-ea"/>
                <a:cs typeface="+mn-ea"/>
                <a:sym typeface="+mn-lt"/>
              </a:rPr>
              <a:t>P</a:t>
            </a:r>
            <a:r>
              <a:rPr kumimoji="0" lang="zh-CN" altLang="en-US" sz="1400" i="0" u="none" strike="noStrike" kern="1200" cap="none" spc="0" normalizeH="0" baseline="0" noProof="0" dirty="0">
                <a:ln>
                  <a:noFill/>
                </a:ln>
                <a:solidFill>
                  <a:schemeClr val="tx1"/>
                </a:solidFill>
                <a:effectLst/>
                <a:uLnTx/>
                <a:uFillTx/>
                <a:latin typeface="+mn-lt"/>
                <a:ea typeface="+mn-ea"/>
                <a:cs typeface="+mn-ea"/>
                <a:sym typeface="+mn-lt"/>
              </a:rPr>
              <a:t>＞</a:t>
            </a:r>
            <a:r>
              <a:rPr kumimoji="0" lang="en-US" altLang="zh-CN" sz="1400" i="0" u="none" strike="noStrike" kern="1200" cap="none" spc="0" normalizeH="0" baseline="0" noProof="0" dirty="0">
                <a:ln>
                  <a:noFill/>
                </a:ln>
                <a:solidFill>
                  <a:schemeClr val="tx1"/>
                </a:solidFill>
                <a:effectLst/>
                <a:uLnTx/>
                <a:uFillTx/>
                <a:latin typeface="+mn-lt"/>
                <a:ea typeface="+mn-ea"/>
                <a:cs typeface="+mn-ea"/>
                <a:sym typeface="+mn-lt"/>
              </a:rPr>
              <a:t>0.05</a:t>
            </a:r>
            <a:endParaRPr kumimoji="0" lang="zh-CN" altLang="en-US" sz="1400" i="0" u="none" strike="noStrike" kern="1200" cap="none" spc="0" normalizeH="0" baseline="0" noProof="0" dirty="0">
              <a:ln>
                <a:noFill/>
              </a:ln>
              <a:solidFill>
                <a:schemeClr val="tx1"/>
              </a:solidFill>
              <a:effectLst/>
              <a:uLnTx/>
              <a:uFillTx/>
              <a:latin typeface="+mn-lt"/>
              <a:ea typeface="+mn-ea"/>
              <a:cs typeface="+mn-ea"/>
              <a:sym typeface="+mn-lt"/>
            </a:endParaRPr>
          </a:p>
        </p:txBody>
      </p:sp>
      <p:sp>
        <p:nvSpPr>
          <p:cNvPr id="25" name="任意多边形: 形状 24">
            <a:extLst>
              <a:ext uri="{FF2B5EF4-FFF2-40B4-BE49-F238E27FC236}">
                <a16:creationId xmlns:a16="http://schemas.microsoft.com/office/drawing/2014/main" id="{AA16EAB6-2C48-562A-5B1C-E9336910CBF0}"/>
              </a:ext>
            </a:extLst>
          </p:cNvPr>
          <p:cNvSpPr/>
          <p:nvPr/>
        </p:nvSpPr>
        <p:spPr>
          <a:xfrm>
            <a:off x="3773103" y="3551722"/>
            <a:ext cx="481263" cy="808522"/>
          </a:xfrm>
          <a:custGeom>
            <a:avLst/>
            <a:gdLst>
              <a:gd name="connsiteX0" fmla="*/ 0 w 481263"/>
              <a:gd name="connsiteY0" fmla="*/ 808522 h 808522"/>
              <a:gd name="connsiteX1" fmla="*/ 0 w 481263"/>
              <a:gd name="connsiteY1" fmla="*/ 0 h 808522"/>
              <a:gd name="connsiteX2" fmla="*/ 481263 w 481263"/>
              <a:gd name="connsiteY2" fmla="*/ 0 h 808522"/>
              <a:gd name="connsiteX3" fmla="*/ 481263 w 481263"/>
              <a:gd name="connsiteY3" fmla="*/ 327259 h 808522"/>
            </a:gdLst>
            <a:ahLst/>
            <a:cxnLst>
              <a:cxn ang="0">
                <a:pos x="connsiteX0" y="connsiteY0"/>
              </a:cxn>
              <a:cxn ang="0">
                <a:pos x="connsiteX1" y="connsiteY1"/>
              </a:cxn>
              <a:cxn ang="0">
                <a:pos x="connsiteX2" y="connsiteY2"/>
              </a:cxn>
              <a:cxn ang="0">
                <a:pos x="connsiteX3" y="connsiteY3"/>
              </a:cxn>
            </a:cxnLst>
            <a:rect l="l" t="t" r="r" b="b"/>
            <a:pathLst>
              <a:path w="481263" h="808522">
                <a:moveTo>
                  <a:pt x="0" y="808522"/>
                </a:moveTo>
                <a:lnTo>
                  <a:pt x="0" y="0"/>
                </a:lnTo>
                <a:lnTo>
                  <a:pt x="481263" y="0"/>
                </a:lnTo>
                <a:lnTo>
                  <a:pt x="481263" y="327259"/>
                </a:lnTo>
              </a:path>
            </a:pathLst>
          </a:custGeom>
          <a:noFill/>
          <a:ln w="9525">
            <a:solidFill>
              <a:schemeClr val="bg1">
                <a:lumMod val="50000"/>
              </a:schemeClr>
            </a:solidFill>
            <a:headEnd type="none" w="sm" len="sm"/>
          </a:ln>
        </p:spPr>
        <p:txBody>
          <a:bodyPr rtlCol="0" anchor="ctr"/>
          <a:lstStyle/>
          <a:p>
            <a:pPr algn="ctr"/>
            <a:endParaRPr lang="zh-CN" altLang="en-US">
              <a:cs typeface="+mn-ea"/>
              <a:sym typeface="+mn-lt"/>
            </a:endParaRPr>
          </a:p>
        </p:txBody>
      </p:sp>
      <p:sp>
        <p:nvSpPr>
          <p:cNvPr id="26" name="Rectangle 64">
            <a:extLst>
              <a:ext uri="{FF2B5EF4-FFF2-40B4-BE49-F238E27FC236}">
                <a16:creationId xmlns:a16="http://schemas.microsoft.com/office/drawing/2014/main" id="{97016A1D-19F0-D070-03F8-DE8DA47C9658}"/>
              </a:ext>
            </a:extLst>
          </p:cNvPr>
          <p:cNvSpPr>
            <a:spLocks noChangeArrowheads="1"/>
          </p:cNvSpPr>
          <p:nvPr/>
        </p:nvSpPr>
        <p:spPr bwMode="auto">
          <a:xfrm>
            <a:off x="3763693" y="3284984"/>
            <a:ext cx="647613"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lnSpc>
                <a:spcPct val="130000"/>
              </a:lnSpc>
              <a:buFont typeface="Arial" panose="020B0604020202020204" pitchFamily="34" charset="0"/>
              <a:buChar char="•"/>
              <a:defRPr sz="1600">
                <a:solidFill>
                  <a:srgbClr val="001965"/>
                </a:solidFill>
                <a:latin typeface="微软雅黑" panose="020B0503020204020204" pitchFamily="34" charset="-122"/>
                <a:ea typeface="微软雅黑" panose="020B0503020204020204" pitchFamily="34" charset="-122"/>
              </a:defRPr>
            </a:lvl1pPr>
            <a:lvl2pPr marL="742950" indent="-285750">
              <a:lnSpc>
                <a:spcPct val="130000"/>
              </a:lnSpc>
              <a:buFont typeface="Arial" panose="020B0604020202020204" pitchFamily="34" charset="0"/>
              <a:buChar char="–"/>
              <a:defRPr sz="1400">
                <a:solidFill>
                  <a:srgbClr val="001965"/>
                </a:solidFill>
                <a:latin typeface="微软雅黑" panose="020B0503020204020204" pitchFamily="34" charset="-122"/>
                <a:ea typeface="微软雅黑" panose="020B0503020204020204" pitchFamily="34" charset="-122"/>
              </a:defRPr>
            </a:lvl2pPr>
            <a:lvl3pPr marL="1143000" indent="-228600">
              <a:lnSpc>
                <a:spcPct val="130000"/>
              </a:lnSpc>
              <a:buFont typeface="Arial" panose="020B0604020202020204" pitchFamily="34" charset="0"/>
              <a:buChar char="•"/>
              <a:defRPr sz="1200">
                <a:solidFill>
                  <a:srgbClr val="001965"/>
                </a:solidFill>
                <a:latin typeface="微软雅黑" panose="020B0503020204020204" pitchFamily="34" charset="-122"/>
                <a:ea typeface="微软雅黑" panose="020B0503020204020204" pitchFamily="34" charset="-122"/>
              </a:defRPr>
            </a:lvl3pPr>
            <a:lvl4pPr marL="1600200" indent="-228600">
              <a:lnSpc>
                <a:spcPct val="130000"/>
              </a:lnSpc>
              <a:buFont typeface="Arial" panose="020B0604020202020204" pitchFamily="34" charset="0"/>
              <a:buChar char="–"/>
              <a:defRPr sz="1100">
                <a:solidFill>
                  <a:srgbClr val="001965"/>
                </a:solidFill>
                <a:latin typeface="微软雅黑" panose="020B0503020204020204" pitchFamily="34" charset="-122"/>
                <a:ea typeface="微软雅黑" panose="020B0503020204020204" pitchFamily="34" charset="-122"/>
              </a:defRPr>
            </a:lvl4pPr>
            <a:lvl5pPr marL="2057400" indent="-228600">
              <a:lnSpc>
                <a:spcPct val="130000"/>
              </a:lnSpc>
              <a:buFont typeface="Arial" panose="020B0604020202020204" pitchFamily="34" charset="0"/>
              <a:buChar char="»"/>
              <a:defRPr sz="1100">
                <a:solidFill>
                  <a:srgbClr val="001965"/>
                </a:solidFill>
                <a:latin typeface="微软雅黑" panose="020B0503020204020204" pitchFamily="34" charset="-122"/>
                <a:ea typeface="微软雅黑" panose="020B0503020204020204" pitchFamily="34" charset="-122"/>
              </a:defRPr>
            </a:lvl5pPr>
            <a:lvl6pPr marL="2514600" indent="-228600" eaLnBrk="0" fontAlgn="base" hangingPunct="0">
              <a:lnSpc>
                <a:spcPct val="130000"/>
              </a:lnSpc>
              <a:spcBef>
                <a:spcPct val="0"/>
              </a:spcBef>
              <a:spcAft>
                <a:spcPct val="0"/>
              </a:spcAft>
              <a:buFont typeface="Arial" panose="020B0604020202020204" pitchFamily="34" charset="0"/>
              <a:buChar char="»"/>
              <a:defRPr sz="1100">
                <a:solidFill>
                  <a:srgbClr val="001965"/>
                </a:solidFill>
                <a:latin typeface="微软雅黑" panose="020B0503020204020204" pitchFamily="34" charset="-122"/>
                <a:ea typeface="微软雅黑" panose="020B0503020204020204" pitchFamily="34" charset="-122"/>
              </a:defRPr>
            </a:lvl6pPr>
            <a:lvl7pPr marL="2971800" indent="-228600" eaLnBrk="0" fontAlgn="base" hangingPunct="0">
              <a:lnSpc>
                <a:spcPct val="130000"/>
              </a:lnSpc>
              <a:spcBef>
                <a:spcPct val="0"/>
              </a:spcBef>
              <a:spcAft>
                <a:spcPct val="0"/>
              </a:spcAft>
              <a:buFont typeface="Arial" panose="020B0604020202020204" pitchFamily="34" charset="0"/>
              <a:buChar char="»"/>
              <a:defRPr sz="1100">
                <a:solidFill>
                  <a:srgbClr val="001965"/>
                </a:solidFill>
                <a:latin typeface="微软雅黑" panose="020B0503020204020204" pitchFamily="34" charset="-122"/>
                <a:ea typeface="微软雅黑" panose="020B0503020204020204" pitchFamily="34" charset="-122"/>
              </a:defRPr>
            </a:lvl7pPr>
            <a:lvl8pPr marL="3429000" indent="-228600" eaLnBrk="0" fontAlgn="base" hangingPunct="0">
              <a:lnSpc>
                <a:spcPct val="130000"/>
              </a:lnSpc>
              <a:spcBef>
                <a:spcPct val="0"/>
              </a:spcBef>
              <a:spcAft>
                <a:spcPct val="0"/>
              </a:spcAft>
              <a:buFont typeface="Arial" panose="020B0604020202020204" pitchFamily="34" charset="0"/>
              <a:buChar char="»"/>
              <a:defRPr sz="1100">
                <a:solidFill>
                  <a:srgbClr val="001965"/>
                </a:solidFill>
                <a:latin typeface="微软雅黑" panose="020B0503020204020204" pitchFamily="34" charset="-122"/>
                <a:ea typeface="微软雅黑" panose="020B0503020204020204" pitchFamily="34" charset="-122"/>
              </a:defRPr>
            </a:lvl8pPr>
            <a:lvl9pPr marL="3886200" indent="-228600" eaLnBrk="0" fontAlgn="base" hangingPunct="0">
              <a:lnSpc>
                <a:spcPct val="130000"/>
              </a:lnSpc>
              <a:spcBef>
                <a:spcPct val="0"/>
              </a:spcBef>
              <a:spcAft>
                <a:spcPct val="0"/>
              </a:spcAft>
              <a:buFont typeface="Arial" panose="020B0604020202020204" pitchFamily="34" charset="0"/>
              <a:buChar char="»"/>
              <a:defRPr sz="1100">
                <a:solidFill>
                  <a:srgbClr val="001965"/>
                </a:solidFill>
                <a:latin typeface="微软雅黑" panose="020B0503020204020204" pitchFamily="34" charset="-122"/>
                <a:ea typeface="微软雅黑" panose="020B0503020204020204" pitchFamily="34" charset="-122"/>
              </a:defRPr>
            </a:lvl9pPr>
          </a:lstStyle>
          <a:p>
            <a:pPr marL="0" marR="0" lvl="0" indent="0" algn="ctr" defTabSz="914400" rtl="0" eaLnBrk="1" fontAlgn="base" latinLnBrk="0" hangingPunct="0">
              <a:lnSpc>
                <a:spcPct val="100000"/>
              </a:lnSpc>
              <a:spcBef>
                <a:spcPct val="20000"/>
              </a:spcBef>
              <a:spcAft>
                <a:spcPct val="0"/>
              </a:spcAft>
              <a:buClr>
                <a:srgbClr val="0081C6"/>
              </a:buClr>
              <a:buSzTx/>
              <a:buFont typeface="Verdana" panose="020B0604030504040204" pitchFamily="34" charset="0"/>
              <a:buNone/>
              <a:tabLst/>
              <a:defRPr/>
            </a:pPr>
            <a:r>
              <a:rPr kumimoji="0" lang="en-US" altLang="zh-CN" sz="1400" i="0" u="none" strike="noStrike" kern="1200" cap="none" spc="0" normalizeH="0" baseline="0" noProof="0" dirty="0">
                <a:ln>
                  <a:noFill/>
                </a:ln>
                <a:solidFill>
                  <a:schemeClr val="tx1"/>
                </a:solidFill>
                <a:effectLst/>
                <a:uLnTx/>
                <a:uFillTx/>
                <a:latin typeface="+mn-lt"/>
                <a:ea typeface="+mn-ea"/>
                <a:cs typeface="+mn-ea"/>
                <a:sym typeface="+mn-lt"/>
              </a:rPr>
              <a:t>P</a:t>
            </a:r>
            <a:r>
              <a:rPr kumimoji="0" lang="zh-CN" altLang="en-US" sz="1400" i="0" u="none" strike="noStrike" kern="1200" cap="none" spc="0" normalizeH="0" baseline="0" noProof="0" dirty="0">
                <a:ln>
                  <a:noFill/>
                </a:ln>
                <a:solidFill>
                  <a:schemeClr val="tx1"/>
                </a:solidFill>
                <a:effectLst/>
                <a:uLnTx/>
                <a:uFillTx/>
                <a:latin typeface="+mn-lt"/>
                <a:ea typeface="+mn-ea"/>
                <a:cs typeface="+mn-ea"/>
                <a:sym typeface="+mn-lt"/>
              </a:rPr>
              <a:t>＜</a:t>
            </a:r>
            <a:r>
              <a:rPr kumimoji="0" lang="en-US" altLang="zh-CN" sz="1400" i="0" u="none" strike="noStrike" kern="1200" cap="none" spc="0" normalizeH="0" baseline="0" noProof="0" dirty="0">
                <a:ln>
                  <a:noFill/>
                </a:ln>
                <a:solidFill>
                  <a:schemeClr val="tx1"/>
                </a:solidFill>
                <a:effectLst/>
                <a:uLnTx/>
                <a:uFillTx/>
                <a:latin typeface="+mn-lt"/>
                <a:ea typeface="+mn-ea"/>
                <a:cs typeface="+mn-ea"/>
                <a:sym typeface="+mn-lt"/>
              </a:rPr>
              <a:t>0.01</a:t>
            </a:r>
            <a:endParaRPr kumimoji="0" lang="zh-CN" altLang="en-US" sz="1400" i="0" u="none" strike="noStrike" kern="1200" cap="none" spc="0" normalizeH="0" baseline="0" noProof="0" dirty="0">
              <a:ln>
                <a:noFill/>
              </a:ln>
              <a:solidFill>
                <a:schemeClr val="tx1"/>
              </a:solidFill>
              <a:effectLst/>
              <a:uLnTx/>
              <a:uFillTx/>
              <a:latin typeface="+mn-lt"/>
              <a:ea typeface="+mn-ea"/>
              <a:cs typeface="+mn-ea"/>
              <a:sym typeface="+mn-lt"/>
            </a:endParaRPr>
          </a:p>
        </p:txBody>
      </p:sp>
      <p:sp>
        <p:nvSpPr>
          <p:cNvPr id="27" name="矩形: 圆角 9">
            <a:extLst>
              <a:ext uri="{FF2B5EF4-FFF2-40B4-BE49-F238E27FC236}">
                <a16:creationId xmlns:a16="http://schemas.microsoft.com/office/drawing/2014/main" id="{D83415B6-A2DD-23FF-FC12-6F698BE44347}"/>
              </a:ext>
            </a:extLst>
          </p:cNvPr>
          <p:cNvSpPr/>
          <p:nvPr/>
        </p:nvSpPr>
        <p:spPr>
          <a:xfrm>
            <a:off x="6480668" y="2666679"/>
            <a:ext cx="5236818" cy="3416622"/>
          </a:xfrm>
          <a:prstGeom prst="roundRect">
            <a:avLst>
              <a:gd name="adj" fmla="val 3540"/>
            </a:avLst>
          </a:prstGeom>
          <a:solidFill>
            <a:schemeClr val="bg1"/>
          </a:solidFill>
          <a:ln w="19050">
            <a:solidFill>
              <a:schemeClr val="accent3">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cs typeface="+mn-ea"/>
              <a:sym typeface="+mn-lt"/>
            </a:endParaRPr>
          </a:p>
        </p:txBody>
      </p:sp>
      <p:grpSp>
        <p:nvGrpSpPr>
          <p:cNvPr id="28" name="组合 27">
            <a:extLst>
              <a:ext uri="{FF2B5EF4-FFF2-40B4-BE49-F238E27FC236}">
                <a16:creationId xmlns:a16="http://schemas.microsoft.com/office/drawing/2014/main" id="{F7AC5C2D-EDD9-9289-73A1-A272EE8904AB}"/>
              </a:ext>
            </a:extLst>
          </p:cNvPr>
          <p:cNvGrpSpPr/>
          <p:nvPr/>
        </p:nvGrpSpPr>
        <p:grpSpPr>
          <a:xfrm>
            <a:off x="7504434" y="2543317"/>
            <a:ext cx="3282022" cy="333072"/>
            <a:chOff x="1367902" y="2366006"/>
            <a:chExt cx="3323665" cy="472061"/>
          </a:xfrm>
        </p:grpSpPr>
        <p:sp>
          <p:nvSpPr>
            <p:cNvPr id="29" name="圆角矩形 36">
              <a:extLst>
                <a:ext uri="{FF2B5EF4-FFF2-40B4-BE49-F238E27FC236}">
                  <a16:creationId xmlns:a16="http://schemas.microsoft.com/office/drawing/2014/main" id="{09C6669A-5834-9D3C-E624-1AD5229FE1E2}"/>
                </a:ext>
              </a:extLst>
            </p:cNvPr>
            <p:cNvSpPr/>
            <p:nvPr/>
          </p:nvSpPr>
          <p:spPr>
            <a:xfrm>
              <a:off x="1367902" y="2366006"/>
              <a:ext cx="3323665" cy="472061"/>
            </a:xfrm>
            <a:prstGeom prst="roundRect">
              <a:avLst>
                <a:gd name="adj" fmla="val 0"/>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90000"/>
                </a:lnSpc>
                <a:spcBef>
                  <a:spcPts val="0"/>
                </a:spcBef>
                <a:spcAft>
                  <a:spcPts val="0"/>
                </a:spcAft>
                <a:buClrTx/>
                <a:buSzTx/>
                <a:buFontTx/>
                <a:buNone/>
                <a:tabLst/>
                <a:defRPr/>
              </a:pPr>
              <a:endParaRPr kumimoji="0" lang="zh-CN" altLang="en-US" sz="1800" b="1" i="0" u="none" strike="noStrike" kern="1200" cap="none" spc="0" normalizeH="0" baseline="0" noProof="0">
                <a:ln>
                  <a:noFill/>
                </a:ln>
                <a:solidFill>
                  <a:srgbClr val="FFFFFF"/>
                </a:solidFill>
                <a:effectLst/>
                <a:uLnTx/>
                <a:uFillTx/>
                <a:cs typeface="+mn-ea"/>
                <a:sym typeface="+mn-lt"/>
              </a:endParaRPr>
            </a:p>
          </p:txBody>
        </p:sp>
        <p:sp>
          <p:nvSpPr>
            <p:cNvPr id="30" name="任意多边形: 形状 9">
              <a:extLst>
                <a:ext uri="{FF2B5EF4-FFF2-40B4-BE49-F238E27FC236}">
                  <a16:creationId xmlns:a16="http://schemas.microsoft.com/office/drawing/2014/main" id="{94BE78BD-419F-4818-480A-4CFC6100384D}"/>
                </a:ext>
              </a:extLst>
            </p:cNvPr>
            <p:cNvSpPr/>
            <p:nvPr/>
          </p:nvSpPr>
          <p:spPr>
            <a:xfrm>
              <a:off x="1367902" y="2366006"/>
              <a:ext cx="0" cy="381000"/>
            </a:xfrm>
            <a:custGeom>
              <a:avLst/>
              <a:gdLst>
                <a:gd name="connsiteX0" fmla="*/ 0 w 0"/>
                <a:gd name="connsiteY0" fmla="*/ 0 h 381000"/>
                <a:gd name="connsiteX1" fmla="*/ 0 w 0"/>
                <a:gd name="connsiteY1" fmla="*/ 381000 h 381000"/>
              </a:gdLst>
              <a:ahLst/>
              <a:cxnLst>
                <a:cxn ang="0">
                  <a:pos x="connsiteX0" y="connsiteY0"/>
                </a:cxn>
                <a:cxn ang="0">
                  <a:pos x="connsiteX1" y="connsiteY1"/>
                </a:cxn>
              </a:cxnLst>
              <a:rect l="l" t="t" r="r" b="b"/>
              <a:pathLst>
                <a:path h="381000">
                  <a:moveTo>
                    <a:pt x="0" y="0"/>
                  </a:moveTo>
                  <a:lnTo>
                    <a:pt x="0" y="381000"/>
                  </a:lnTo>
                </a:path>
              </a:pathLst>
            </a:custGeom>
            <a:solidFill>
              <a:schemeClr val="bg1"/>
            </a:solidFill>
            <a:ln w="19050">
              <a:solidFill>
                <a:schemeClr val="accent3">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cs typeface="+mn-ea"/>
                <a:sym typeface="+mn-lt"/>
              </a:endParaRPr>
            </a:p>
          </p:txBody>
        </p:sp>
        <p:sp>
          <p:nvSpPr>
            <p:cNvPr id="31" name="任意多边形: 形状 75">
              <a:extLst>
                <a:ext uri="{FF2B5EF4-FFF2-40B4-BE49-F238E27FC236}">
                  <a16:creationId xmlns:a16="http://schemas.microsoft.com/office/drawing/2014/main" id="{6C5F4481-E3E6-2B47-84E5-3E2F31783386}"/>
                </a:ext>
              </a:extLst>
            </p:cNvPr>
            <p:cNvSpPr/>
            <p:nvPr/>
          </p:nvSpPr>
          <p:spPr>
            <a:xfrm>
              <a:off x="4691567" y="2366006"/>
              <a:ext cx="0" cy="381000"/>
            </a:xfrm>
            <a:custGeom>
              <a:avLst/>
              <a:gdLst>
                <a:gd name="connsiteX0" fmla="*/ 0 w 0"/>
                <a:gd name="connsiteY0" fmla="*/ 0 h 381000"/>
                <a:gd name="connsiteX1" fmla="*/ 0 w 0"/>
                <a:gd name="connsiteY1" fmla="*/ 381000 h 381000"/>
              </a:gdLst>
              <a:ahLst/>
              <a:cxnLst>
                <a:cxn ang="0">
                  <a:pos x="connsiteX0" y="connsiteY0"/>
                </a:cxn>
                <a:cxn ang="0">
                  <a:pos x="connsiteX1" y="connsiteY1"/>
                </a:cxn>
              </a:cxnLst>
              <a:rect l="l" t="t" r="r" b="b"/>
              <a:pathLst>
                <a:path h="381000">
                  <a:moveTo>
                    <a:pt x="0" y="0"/>
                  </a:moveTo>
                  <a:lnTo>
                    <a:pt x="0" y="381000"/>
                  </a:lnTo>
                </a:path>
              </a:pathLst>
            </a:custGeom>
            <a:solidFill>
              <a:schemeClr val="bg1"/>
            </a:solidFill>
            <a:ln w="19050">
              <a:solidFill>
                <a:schemeClr val="accent3">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cs typeface="+mn-ea"/>
                <a:sym typeface="+mn-lt"/>
              </a:endParaRPr>
            </a:p>
          </p:txBody>
        </p:sp>
      </p:grpSp>
      <p:sp>
        <p:nvSpPr>
          <p:cNvPr id="32" name="Rectangle 64">
            <a:extLst>
              <a:ext uri="{FF2B5EF4-FFF2-40B4-BE49-F238E27FC236}">
                <a16:creationId xmlns:a16="http://schemas.microsoft.com/office/drawing/2014/main" id="{9707F3F6-B62C-3900-7A1B-9E33A39C6535}"/>
              </a:ext>
            </a:extLst>
          </p:cNvPr>
          <p:cNvSpPr>
            <a:spLocks noChangeArrowheads="1"/>
          </p:cNvSpPr>
          <p:nvPr/>
        </p:nvSpPr>
        <p:spPr bwMode="auto">
          <a:xfrm>
            <a:off x="7997819" y="2531587"/>
            <a:ext cx="220252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lnSpc>
                <a:spcPct val="130000"/>
              </a:lnSpc>
              <a:buFont typeface="Arial" panose="020B0604020202020204" pitchFamily="34" charset="0"/>
              <a:buChar char="•"/>
              <a:defRPr sz="1600">
                <a:solidFill>
                  <a:srgbClr val="001965"/>
                </a:solidFill>
                <a:latin typeface="微软雅黑" panose="020B0503020204020204" pitchFamily="34" charset="-122"/>
                <a:ea typeface="微软雅黑" panose="020B0503020204020204" pitchFamily="34" charset="-122"/>
              </a:defRPr>
            </a:lvl1pPr>
            <a:lvl2pPr marL="742950" indent="-285750">
              <a:lnSpc>
                <a:spcPct val="130000"/>
              </a:lnSpc>
              <a:buFont typeface="Arial" panose="020B0604020202020204" pitchFamily="34" charset="0"/>
              <a:buChar char="–"/>
              <a:defRPr sz="1400">
                <a:solidFill>
                  <a:srgbClr val="001965"/>
                </a:solidFill>
                <a:latin typeface="微软雅黑" panose="020B0503020204020204" pitchFamily="34" charset="-122"/>
                <a:ea typeface="微软雅黑" panose="020B0503020204020204" pitchFamily="34" charset="-122"/>
              </a:defRPr>
            </a:lvl2pPr>
            <a:lvl3pPr marL="1143000" indent="-228600">
              <a:lnSpc>
                <a:spcPct val="130000"/>
              </a:lnSpc>
              <a:buFont typeface="Arial" panose="020B0604020202020204" pitchFamily="34" charset="0"/>
              <a:buChar char="•"/>
              <a:defRPr sz="1200">
                <a:solidFill>
                  <a:srgbClr val="001965"/>
                </a:solidFill>
                <a:latin typeface="微软雅黑" panose="020B0503020204020204" pitchFamily="34" charset="-122"/>
                <a:ea typeface="微软雅黑" panose="020B0503020204020204" pitchFamily="34" charset="-122"/>
              </a:defRPr>
            </a:lvl3pPr>
            <a:lvl4pPr marL="1600200" indent="-228600">
              <a:lnSpc>
                <a:spcPct val="130000"/>
              </a:lnSpc>
              <a:buFont typeface="Arial" panose="020B0604020202020204" pitchFamily="34" charset="0"/>
              <a:buChar char="–"/>
              <a:defRPr sz="1100">
                <a:solidFill>
                  <a:srgbClr val="001965"/>
                </a:solidFill>
                <a:latin typeface="微软雅黑" panose="020B0503020204020204" pitchFamily="34" charset="-122"/>
                <a:ea typeface="微软雅黑" panose="020B0503020204020204" pitchFamily="34" charset="-122"/>
              </a:defRPr>
            </a:lvl4pPr>
            <a:lvl5pPr marL="2057400" indent="-228600">
              <a:lnSpc>
                <a:spcPct val="130000"/>
              </a:lnSpc>
              <a:buFont typeface="Arial" panose="020B0604020202020204" pitchFamily="34" charset="0"/>
              <a:buChar char="»"/>
              <a:defRPr sz="1100">
                <a:solidFill>
                  <a:srgbClr val="001965"/>
                </a:solidFill>
                <a:latin typeface="微软雅黑" panose="020B0503020204020204" pitchFamily="34" charset="-122"/>
                <a:ea typeface="微软雅黑" panose="020B0503020204020204" pitchFamily="34" charset="-122"/>
              </a:defRPr>
            </a:lvl5pPr>
            <a:lvl6pPr marL="2514600" indent="-228600" eaLnBrk="0" fontAlgn="base" hangingPunct="0">
              <a:lnSpc>
                <a:spcPct val="130000"/>
              </a:lnSpc>
              <a:spcBef>
                <a:spcPct val="0"/>
              </a:spcBef>
              <a:spcAft>
                <a:spcPct val="0"/>
              </a:spcAft>
              <a:buFont typeface="Arial" panose="020B0604020202020204" pitchFamily="34" charset="0"/>
              <a:buChar char="»"/>
              <a:defRPr sz="1100">
                <a:solidFill>
                  <a:srgbClr val="001965"/>
                </a:solidFill>
                <a:latin typeface="微软雅黑" panose="020B0503020204020204" pitchFamily="34" charset="-122"/>
                <a:ea typeface="微软雅黑" panose="020B0503020204020204" pitchFamily="34" charset="-122"/>
              </a:defRPr>
            </a:lvl6pPr>
            <a:lvl7pPr marL="2971800" indent="-228600" eaLnBrk="0" fontAlgn="base" hangingPunct="0">
              <a:lnSpc>
                <a:spcPct val="130000"/>
              </a:lnSpc>
              <a:spcBef>
                <a:spcPct val="0"/>
              </a:spcBef>
              <a:spcAft>
                <a:spcPct val="0"/>
              </a:spcAft>
              <a:buFont typeface="Arial" panose="020B0604020202020204" pitchFamily="34" charset="0"/>
              <a:buChar char="»"/>
              <a:defRPr sz="1100">
                <a:solidFill>
                  <a:srgbClr val="001965"/>
                </a:solidFill>
                <a:latin typeface="微软雅黑" panose="020B0503020204020204" pitchFamily="34" charset="-122"/>
                <a:ea typeface="微软雅黑" panose="020B0503020204020204" pitchFamily="34" charset="-122"/>
              </a:defRPr>
            </a:lvl7pPr>
            <a:lvl8pPr marL="3429000" indent="-228600" eaLnBrk="0" fontAlgn="base" hangingPunct="0">
              <a:lnSpc>
                <a:spcPct val="130000"/>
              </a:lnSpc>
              <a:spcBef>
                <a:spcPct val="0"/>
              </a:spcBef>
              <a:spcAft>
                <a:spcPct val="0"/>
              </a:spcAft>
              <a:buFont typeface="Arial" panose="020B0604020202020204" pitchFamily="34" charset="0"/>
              <a:buChar char="»"/>
              <a:defRPr sz="1100">
                <a:solidFill>
                  <a:srgbClr val="001965"/>
                </a:solidFill>
                <a:latin typeface="微软雅黑" panose="020B0503020204020204" pitchFamily="34" charset="-122"/>
                <a:ea typeface="微软雅黑" panose="020B0503020204020204" pitchFamily="34" charset="-122"/>
              </a:defRPr>
            </a:lvl8pPr>
            <a:lvl9pPr marL="3886200" indent="-228600" eaLnBrk="0" fontAlgn="base" hangingPunct="0">
              <a:lnSpc>
                <a:spcPct val="130000"/>
              </a:lnSpc>
              <a:spcBef>
                <a:spcPct val="0"/>
              </a:spcBef>
              <a:spcAft>
                <a:spcPct val="0"/>
              </a:spcAft>
              <a:buFont typeface="Arial" panose="020B0604020202020204" pitchFamily="34" charset="0"/>
              <a:buChar char="»"/>
              <a:defRPr sz="1100">
                <a:solidFill>
                  <a:srgbClr val="001965"/>
                </a:solidFill>
                <a:latin typeface="微软雅黑" panose="020B0503020204020204" pitchFamily="34" charset="-122"/>
                <a:ea typeface="微软雅黑" panose="020B0503020204020204" pitchFamily="34" charset="-122"/>
              </a:defRPr>
            </a:lvl9pPr>
          </a:lstStyle>
          <a:p>
            <a:pPr marL="0" marR="0" lvl="0" indent="0" algn="ctr" defTabSz="914400" rtl="0" eaLnBrk="1" fontAlgn="base" latinLnBrk="0" hangingPunct="0">
              <a:lnSpc>
                <a:spcPct val="100000"/>
              </a:lnSpc>
              <a:spcBef>
                <a:spcPct val="20000"/>
              </a:spcBef>
              <a:spcAft>
                <a:spcPct val="0"/>
              </a:spcAft>
              <a:buClr>
                <a:srgbClr val="0081C6"/>
              </a:buClr>
              <a:buSzTx/>
              <a:buFont typeface="Verdana" panose="020B0604030504040204" pitchFamily="34" charset="0"/>
              <a:buNone/>
              <a:tabLst/>
              <a:defRPr/>
            </a:pPr>
            <a:r>
              <a:rPr kumimoji="0" lang="zh-CN" altLang="en-US" sz="1400" b="1" i="0" u="none" strike="noStrike" kern="1200" cap="none" spc="0" normalizeH="0" baseline="0" noProof="0" dirty="0">
                <a:ln>
                  <a:noFill/>
                </a:ln>
                <a:solidFill>
                  <a:schemeClr val="tx1"/>
                </a:solidFill>
                <a:effectLst/>
                <a:uLnTx/>
                <a:uFillTx/>
                <a:latin typeface="+mn-lt"/>
                <a:ea typeface="+mn-ea"/>
                <a:cs typeface="+mn-ea"/>
                <a:sym typeface="+mn-lt"/>
              </a:rPr>
              <a:t>圣</a:t>
            </a:r>
            <a:r>
              <a:rPr kumimoji="0" lang="en-US" altLang="zh-CN" sz="1400" b="1" i="0" u="none" strike="noStrike" kern="1200" cap="none" spc="0" normalizeH="0" baseline="0" noProof="0" dirty="0">
                <a:ln>
                  <a:noFill/>
                </a:ln>
                <a:solidFill>
                  <a:schemeClr val="tx1"/>
                </a:solidFill>
                <a:effectLst/>
                <a:uLnTx/>
                <a:uFillTx/>
                <a:latin typeface="+mn-lt"/>
                <a:ea typeface="+mn-ea"/>
                <a:cs typeface="+mn-ea"/>
                <a:sym typeface="+mn-lt"/>
              </a:rPr>
              <a:t>·</a:t>
            </a:r>
            <a:r>
              <a:rPr kumimoji="0" lang="zh-CN" altLang="en-US" sz="1400" b="1" i="0" u="none" strike="noStrike" kern="1200" cap="none" spc="0" normalizeH="0" baseline="0" noProof="0" dirty="0">
                <a:ln>
                  <a:noFill/>
                </a:ln>
                <a:solidFill>
                  <a:schemeClr val="tx1"/>
                </a:solidFill>
                <a:effectLst/>
                <a:uLnTx/>
                <a:uFillTx/>
                <a:latin typeface="+mn-lt"/>
                <a:ea typeface="+mn-ea"/>
                <a:cs typeface="+mn-ea"/>
                <a:sym typeface="+mn-lt"/>
              </a:rPr>
              <a:t>约翰草提取物有效率更高</a:t>
            </a:r>
          </a:p>
        </p:txBody>
      </p:sp>
      <p:graphicFrame>
        <p:nvGraphicFramePr>
          <p:cNvPr id="33" name="图表 32">
            <a:extLst>
              <a:ext uri="{FF2B5EF4-FFF2-40B4-BE49-F238E27FC236}">
                <a16:creationId xmlns:a16="http://schemas.microsoft.com/office/drawing/2014/main" id="{1A4E0671-6DFB-55B7-6CF1-EE13C4E2665F}"/>
              </a:ext>
            </a:extLst>
          </p:cNvPr>
          <p:cNvGraphicFramePr/>
          <p:nvPr>
            <p:extLst>
              <p:ext uri="{D42A27DB-BD31-4B8C-83A1-F6EECF244321}">
                <p14:modId xmlns:p14="http://schemas.microsoft.com/office/powerpoint/2010/main" val="2456868199"/>
              </p:ext>
            </p:extLst>
          </p:nvPr>
        </p:nvGraphicFramePr>
        <p:xfrm>
          <a:off x="6834380" y="3070460"/>
          <a:ext cx="4023360" cy="2981246"/>
        </p:xfrm>
        <a:graphic>
          <a:graphicData uri="http://schemas.openxmlformats.org/drawingml/2006/chart">
            <c:chart xmlns:c="http://schemas.openxmlformats.org/drawingml/2006/chart" xmlns:r="http://schemas.openxmlformats.org/officeDocument/2006/relationships" r:id="rId3"/>
          </a:graphicData>
        </a:graphic>
      </p:graphicFrame>
      <p:sp>
        <p:nvSpPr>
          <p:cNvPr id="37" name="Rectangle 64">
            <a:extLst>
              <a:ext uri="{FF2B5EF4-FFF2-40B4-BE49-F238E27FC236}">
                <a16:creationId xmlns:a16="http://schemas.microsoft.com/office/drawing/2014/main" id="{3F509566-500C-07F4-A18F-2939E103B439}"/>
              </a:ext>
            </a:extLst>
          </p:cNvPr>
          <p:cNvSpPr>
            <a:spLocks noChangeArrowheads="1"/>
          </p:cNvSpPr>
          <p:nvPr/>
        </p:nvSpPr>
        <p:spPr bwMode="auto">
          <a:xfrm>
            <a:off x="8932902" y="2774845"/>
            <a:ext cx="647613"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lnSpc>
                <a:spcPct val="130000"/>
              </a:lnSpc>
              <a:buFont typeface="Arial" panose="020B0604020202020204" pitchFamily="34" charset="0"/>
              <a:buChar char="•"/>
              <a:defRPr sz="1600">
                <a:solidFill>
                  <a:srgbClr val="001965"/>
                </a:solidFill>
                <a:latin typeface="微软雅黑" panose="020B0503020204020204" pitchFamily="34" charset="-122"/>
                <a:ea typeface="微软雅黑" panose="020B0503020204020204" pitchFamily="34" charset="-122"/>
              </a:defRPr>
            </a:lvl1pPr>
            <a:lvl2pPr marL="742950" indent="-285750">
              <a:lnSpc>
                <a:spcPct val="130000"/>
              </a:lnSpc>
              <a:buFont typeface="Arial" panose="020B0604020202020204" pitchFamily="34" charset="0"/>
              <a:buChar char="–"/>
              <a:defRPr sz="1400">
                <a:solidFill>
                  <a:srgbClr val="001965"/>
                </a:solidFill>
                <a:latin typeface="微软雅黑" panose="020B0503020204020204" pitchFamily="34" charset="-122"/>
                <a:ea typeface="微软雅黑" panose="020B0503020204020204" pitchFamily="34" charset="-122"/>
              </a:defRPr>
            </a:lvl2pPr>
            <a:lvl3pPr marL="1143000" indent="-228600">
              <a:lnSpc>
                <a:spcPct val="130000"/>
              </a:lnSpc>
              <a:buFont typeface="Arial" panose="020B0604020202020204" pitchFamily="34" charset="0"/>
              <a:buChar char="•"/>
              <a:defRPr sz="1200">
                <a:solidFill>
                  <a:srgbClr val="001965"/>
                </a:solidFill>
                <a:latin typeface="微软雅黑" panose="020B0503020204020204" pitchFamily="34" charset="-122"/>
                <a:ea typeface="微软雅黑" panose="020B0503020204020204" pitchFamily="34" charset="-122"/>
              </a:defRPr>
            </a:lvl3pPr>
            <a:lvl4pPr marL="1600200" indent="-228600">
              <a:lnSpc>
                <a:spcPct val="130000"/>
              </a:lnSpc>
              <a:buFont typeface="Arial" panose="020B0604020202020204" pitchFamily="34" charset="0"/>
              <a:buChar char="–"/>
              <a:defRPr sz="1100">
                <a:solidFill>
                  <a:srgbClr val="001965"/>
                </a:solidFill>
                <a:latin typeface="微软雅黑" panose="020B0503020204020204" pitchFamily="34" charset="-122"/>
                <a:ea typeface="微软雅黑" panose="020B0503020204020204" pitchFamily="34" charset="-122"/>
              </a:defRPr>
            </a:lvl4pPr>
            <a:lvl5pPr marL="2057400" indent="-228600">
              <a:lnSpc>
                <a:spcPct val="130000"/>
              </a:lnSpc>
              <a:buFont typeface="Arial" panose="020B0604020202020204" pitchFamily="34" charset="0"/>
              <a:buChar char="»"/>
              <a:defRPr sz="1100">
                <a:solidFill>
                  <a:srgbClr val="001965"/>
                </a:solidFill>
                <a:latin typeface="微软雅黑" panose="020B0503020204020204" pitchFamily="34" charset="-122"/>
                <a:ea typeface="微软雅黑" panose="020B0503020204020204" pitchFamily="34" charset="-122"/>
              </a:defRPr>
            </a:lvl5pPr>
            <a:lvl6pPr marL="2514600" indent="-228600" eaLnBrk="0" fontAlgn="base" hangingPunct="0">
              <a:lnSpc>
                <a:spcPct val="130000"/>
              </a:lnSpc>
              <a:spcBef>
                <a:spcPct val="0"/>
              </a:spcBef>
              <a:spcAft>
                <a:spcPct val="0"/>
              </a:spcAft>
              <a:buFont typeface="Arial" panose="020B0604020202020204" pitchFamily="34" charset="0"/>
              <a:buChar char="»"/>
              <a:defRPr sz="1100">
                <a:solidFill>
                  <a:srgbClr val="001965"/>
                </a:solidFill>
                <a:latin typeface="微软雅黑" panose="020B0503020204020204" pitchFamily="34" charset="-122"/>
                <a:ea typeface="微软雅黑" panose="020B0503020204020204" pitchFamily="34" charset="-122"/>
              </a:defRPr>
            </a:lvl6pPr>
            <a:lvl7pPr marL="2971800" indent="-228600" eaLnBrk="0" fontAlgn="base" hangingPunct="0">
              <a:lnSpc>
                <a:spcPct val="130000"/>
              </a:lnSpc>
              <a:spcBef>
                <a:spcPct val="0"/>
              </a:spcBef>
              <a:spcAft>
                <a:spcPct val="0"/>
              </a:spcAft>
              <a:buFont typeface="Arial" panose="020B0604020202020204" pitchFamily="34" charset="0"/>
              <a:buChar char="»"/>
              <a:defRPr sz="1100">
                <a:solidFill>
                  <a:srgbClr val="001965"/>
                </a:solidFill>
                <a:latin typeface="微软雅黑" panose="020B0503020204020204" pitchFamily="34" charset="-122"/>
                <a:ea typeface="微软雅黑" panose="020B0503020204020204" pitchFamily="34" charset="-122"/>
              </a:defRPr>
            </a:lvl7pPr>
            <a:lvl8pPr marL="3429000" indent="-228600" eaLnBrk="0" fontAlgn="base" hangingPunct="0">
              <a:lnSpc>
                <a:spcPct val="130000"/>
              </a:lnSpc>
              <a:spcBef>
                <a:spcPct val="0"/>
              </a:spcBef>
              <a:spcAft>
                <a:spcPct val="0"/>
              </a:spcAft>
              <a:buFont typeface="Arial" panose="020B0604020202020204" pitchFamily="34" charset="0"/>
              <a:buChar char="»"/>
              <a:defRPr sz="1100">
                <a:solidFill>
                  <a:srgbClr val="001965"/>
                </a:solidFill>
                <a:latin typeface="微软雅黑" panose="020B0503020204020204" pitchFamily="34" charset="-122"/>
                <a:ea typeface="微软雅黑" panose="020B0503020204020204" pitchFamily="34" charset="-122"/>
              </a:defRPr>
            </a:lvl8pPr>
            <a:lvl9pPr marL="3886200" indent="-228600" eaLnBrk="0" fontAlgn="base" hangingPunct="0">
              <a:lnSpc>
                <a:spcPct val="130000"/>
              </a:lnSpc>
              <a:spcBef>
                <a:spcPct val="0"/>
              </a:spcBef>
              <a:spcAft>
                <a:spcPct val="0"/>
              </a:spcAft>
              <a:buFont typeface="Arial" panose="020B0604020202020204" pitchFamily="34" charset="0"/>
              <a:buChar char="»"/>
              <a:defRPr sz="1100">
                <a:solidFill>
                  <a:srgbClr val="001965"/>
                </a:solidFill>
                <a:latin typeface="微软雅黑" panose="020B0503020204020204" pitchFamily="34" charset="-122"/>
                <a:ea typeface="微软雅黑" panose="020B0503020204020204" pitchFamily="34" charset="-122"/>
              </a:defRPr>
            </a:lvl9pPr>
          </a:lstStyle>
          <a:p>
            <a:pPr marL="0" marR="0" lvl="0" indent="0" algn="ctr" defTabSz="914400" rtl="0" eaLnBrk="1" fontAlgn="base" latinLnBrk="0" hangingPunct="0">
              <a:lnSpc>
                <a:spcPct val="100000"/>
              </a:lnSpc>
              <a:spcBef>
                <a:spcPct val="20000"/>
              </a:spcBef>
              <a:spcAft>
                <a:spcPct val="0"/>
              </a:spcAft>
              <a:buClr>
                <a:srgbClr val="0081C6"/>
              </a:buClr>
              <a:buSzTx/>
              <a:buFont typeface="Verdana" panose="020B0604030504040204" pitchFamily="34" charset="0"/>
              <a:buNone/>
              <a:tabLst/>
              <a:defRPr/>
            </a:pPr>
            <a:r>
              <a:rPr kumimoji="0" lang="en-US" altLang="zh-CN" sz="1400" i="0" u="none" strike="noStrike" kern="1200" cap="none" spc="0" normalizeH="0" baseline="0" noProof="0" dirty="0">
                <a:ln>
                  <a:noFill/>
                </a:ln>
                <a:solidFill>
                  <a:schemeClr val="tx1"/>
                </a:solidFill>
                <a:effectLst/>
                <a:uLnTx/>
                <a:uFillTx/>
                <a:latin typeface="+mn-lt"/>
                <a:ea typeface="+mn-ea"/>
                <a:cs typeface="+mn-ea"/>
                <a:sym typeface="+mn-lt"/>
              </a:rPr>
              <a:t>P</a:t>
            </a:r>
            <a:r>
              <a:rPr kumimoji="0" lang="zh-CN" altLang="en-US" sz="1400" i="0" u="none" strike="noStrike" kern="1200" cap="none" spc="0" normalizeH="0" baseline="0" noProof="0" dirty="0">
                <a:ln>
                  <a:noFill/>
                </a:ln>
                <a:solidFill>
                  <a:schemeClr val="tx1"/>
                </a:solidFill>
                <a:effectLst/>
                <a:uLnTx/>
                <a:uFillTx/>
                <a:latin typeface="+mn-lt"/>
                <a:ea typeface="+mn-ea"/>
                <a:cs typeface="+mn-ea"/>
                <a:sym typeface="+mn-lt"/>
              </a:rPr>
              <a:t>＜</a:t>
            </a:r>
            <a:r>
              <a:rPr kumimoji="0" lang="en-US" altLang="zh-CN" sz="1400" i="0" u="none" strike="noStrike" kern="1200" cap="none" spc="0" normalizeH="0" baseline="0" noProof="0" dirty="0">
                <a:ln>
                  <a:noFill/>
                </a:ln>
                <a:solidFill>
                  <a:schemeClr val="tx1"/>
                </a:solidFill>
                <a:effectLst/>
                <a:uLnTx/>
                <a:uFillTx/>
                <a:latin typeface="+mn-lt"/>
                <a:ea typeface="+mn-ea"/>
                <a:cs typeface="+mn-ea"/>
                <a:sym typeface="+mn-lt"/>
              </a:rPr>
              <a:t>0.01</a:t>
            </a:r>
            <a:endParaRPr kumimoji="0" lang="zh-CN" altLang="en-US" sz="1400" i="0" u="none" strike="noStrike" kern="1200" cap="none" spc="0" normalizeH="0" baseline="0" noProof="0" dirty="0">
              <a:ln>
                <a:noFill/>
              </a:ln>
              <a:solidFill>
                <a:schemeClr val="tx1"/>
              </a:solidFill>
              <a:effectLst/>
              <a:uLnTx/>
              <a:uFillTx/>
              <a:latin typeface="+mn-lt"/>
              <a:ea typeface="+mn-ea"/>
              <a:cs typeface="+mn-ea"/>
              <a:sym typeface="+mn-lt"/>
            </a:endParaRPr>
          </a:p>
        </p:txBody>
      </p:sp>
      <p:sp>
        <p:nvSpPr>
          <p:cNvPr id="38" name="任意多边形: 形状 37">
            <a:extLst>
              <a:ext uri="{FF2B5EF4-FFF2-40B4-BE49-F238E27FC236}">
                <a16:creationId xmlns:a16="http://schemas.microsoft.com/office/drawing/2014/main" id="{2E91E22F-F263-DA21-1D63-C51B988098E5}"/>
              </a:ext>
            </a:extLst>
          </p:cNvPr>
          <p:cNvSpPr/>
          <p:nvPr/>
        </p:nvSpPr>
        <p:spPr>
          <a:xfrm>
            <a:off x="8402855" y="2993456"/>
            <a:ext cx="1549667" cy="1174282"/>
          </a:xfrm>
          <a:custGeom>
            <a:avLst/>
            <a:gdLst>
              <a:gd name="connsiteX0" fmla="*/ 0 w 1549667"/>
              <a:gd name="connsiteY0" fmla="*/ 173255 h 1174282"/>
              <a:gd name="connsiteX1" fmla="*/ 0 w 1549667"/>
              <a:gd name="connsiteY1" fmla="*/ 0 h 1174282"/>
              <a:gd name="connsiteX2" fmla="*/ 1549667 w 1549667"/>
              <a:gd name="connsiteY2" fmla="*/ 0 h 1174282"/>
              <a:gd name="connsiteX3" fmla="*/ 1549667 w 1549667"/>
              <a:gd name="connsiteY3" fmla="*/ 1174282 h 1174282"/>
            </a:gdLst>
            <a:ahLst/>
            <a:cxnLst>
              <a:cxn ang="0">
                <a:pos x="connsiteX0" y="connsiteY0"/>
              </a:cxn>
              <a:cxn ang="0">
                <a:pos x="connsiteX1" y="connsiteY1"/>
              </a:cxn>
              <a:cxn ang="0">
                <a:pos x="connsiteX2" y="connsiteY2"/>
              </a:cxn>
              <a:cxn ang="0">
                <a:pos x="connsiteX3" y="connsiteY3"/>
              </a:cxn>
            </a:cxnLst>
            <a:rect l="l" t="t" r="r" b="b"/>
            <a:pathLst>
              <a:path w="1549667" h="1174282">
                <a:moveTo>
                  <a:pt x="0" y="173255"/>
                </a:moveTo>
                <a:lnTo>
                  <a:pt x="0" y="0"/>
                </a:lnTo>
                <a:lnTo>
                  <a:pt x="1549667" y="0"/>
                </a:lnTo>
                <a:lnTo>
                  <a:pt x="1549667" y="1174282"/>
                </a:lnTo>
              </a:path>
            </a:pathLst>
          </a:custGeom>
          <a:noFill/>
          <a:ln w="9525">
            <a:solidFill>
              <a:schemeClr val="bg1">
                <a:lumMod val="50000"/>
              </a:schemeClr>
            </a:solidFill>
            <a:headEnd type="none" w="sm" len="sm"/>
          </a:ln>
        </p:spPr>
        <p:txBody>
          <a:bodyPr rtlCol="0" anchor="ctr"/>
          <a:lstStyle/>
          <a:p>
            <a:pPr algn="ctr"/>
            <a:endParaRPr lang="zh-CN" altLang="en-US">
              <a:cs typeface="+mn-ea"/>
              <a:sym typeface="+mn-lt"/>
            </a:endParaRPr>
          </a:p>
        </p:txBody>
      </p:sp>
    </p:spTree>
    <p:extLst>
      <p:ext uri="{BB962C8B-B14F-4D97-AF65-F5344CB8AC3E}">
        <p14:creationId xmlns:p14="http://schemas.microsoft.com/office/powerpoint/2010/main" val="73863714"/>
      </p:ext>
    </p:extLst>
  </p:cSld>
  <p:clrMapOvr>
    <a:masterClrMapping/>
  </p:clrMapOvr>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48EA612-FFA8-45A4-62EC-D40BE9D3C5AF}"/>
            </a:ext>
          </a:extLst>
        </p:cNvPr>
        <p:cNvGrpSpPr/>
        <p:nvPr/>
      </p:nvGrpSpPr>
      <p:grpSpPr>
        <a:xfrm>
          <a:off x="0" y="0"/>
          <a:ext cx="0" cy="0"/>
          <a:chOff x="0" y="0"/>
          <a:chExt cx="0" cy="0"/>
        </a:xfrm>
      </p:grpSpPr>
      <p:sp>
        <p:nvSpPr>
          <p:cNvPr id="4" name="标题 3">
            <a:extLst>
              <a:ext uri="{FF2B5EF4-FFF2-40B4-BE49-F238E27FC236}">
                <a16:creationId xmlns:a16="http://schemas.microsoft.com/office/drawing/2014/main" id="{E66B468B-D122-A214-2F79-C08986BCAB4E}"/>
              </a:ext>
            </a:extLst>
          </p:cNvPr>
          <p:cNvSpPr>
            <a:spLocks noGrp="1"/>
          </p:cNvSpPr>
          <p:nvPr>
            <p:ph type="title"/>
          </p:nvPr>
        </p:nvSpPr>
        <p:spPr/>
        <p:txBody>
          <a:bodyPr/>
          <a:lstStyle/>
          <a:p>
            <a:r>
              <a:rPr lang="zh-CN" altLang="en-US" sz="2000" dirty="0">
                <a:latin typeface="+mn-lt"/>
                <a:ea typeface="+mn-ea"/>
                <a:cs typeface="+mn-ea"/>
                <a:sym typeface="+mn-lt"/>
              </a:rPr>
              <a:t>纳入北京安定医院、南京脑科医院</a:t>
            </a:r>
            <a:r>
              <a:rPr lang="en-US" altLang="zh-CN" sz="2000" dirty="0">
                <a:latin typeface="+mn-lt"/>
                <a:ea typeface="+mn-ea"/>
                <a:cs typeface="+mn-ea"/>
                <a:sym typeface="+mn-lt"/>
              </a:rPr>
              <a:t>77</a:t>
            </a:r>
            <a:r>
              <a:rPr lang="zh-CN" altLang="en-US" sz="2000" dirty="0">
                <a:latin typeface="+mn-lt"/>
                <a:ea typeface="+mn-ea"/>
                <a:cs typeface="+mn-ea"/>
                <a:sym typeface="+mn-lt"/>
              </a:rPr>
              <a:t>例青少年抑郁症患者研究显示：</a:t>
            </a:r>
            <a:br>
              <a:rPr lang="en-US" altLang="zh-CN" sz="2000" dirty="0">
                <a:latin typeface="+mn-lt"/>
                <a:ea typeface="+mn-ea"/>
                <a:cs typeface="+mn-ea"/>
                <a:sym typeface="+mn-lt"/>
              </a:rPr>
            </a:br>
            <a:r>
              <a:rPr lang="zh-CN" altLang="en-US" dirty="0">
                <a:latin typeface="+mn-lt"/>
                <a:ea typeface="+mn-ea"/>
                <a:cs typeface="+mn-ea"/>
                <a:sym typeface="+mn-lt"/>
              </a:rPr>
              <a:t>圣</a:t>
            </a:r>
            <a:r>
              <a:rPr lang="en-US" altLang="zh-CN" dirty="0">
                <a:latin typeface="+mn-lt"/>
                <a:ea typeface="+mn-ea"/>
                <a:cs typeface="+mn-ea"/>
                <a:sym typeface="+mn-lt"/>
              </a:rPr>
              <a:t>·</a:t>
            </a:r>
            <a:r>
              <a:rPr lang="zh-CN" altLang="en-US" dirty="0">
                <a:latin typeface="+mn-lt"/>
                <a:ea typeface="+mn-ea"/>
                <a:cs typeface="+mn-ea"/>
                <a:sym typeface="+mn-lt"/>
              </a:rPr>
              <a:t>约翰草提取物可显著降低青少年抑郁症状评分</a:t>
            </a:r>
          </a:p>
        </p:txBody>
      </p:sp>
      <p:sp>
        <p:nvSpPr>
          <p:cNvPr id="5" name="内容占位符 4">
            <a:extLst>
              <a:ext uri="{FF2B5EF4-FFF2-40B4-BE49-F238E27FC236}">
                <a16:creationId xmlns:a16="http://schemas.microsoft.com/office/drawing/2014/main" id="{3AE9B584-22FD-63ED-067F-CECF8AC2274C}"/>
              </a:ext>
            </a:extLst>
          </p:cNvPr>
          <p:cNvSpPr>
            <a:spLocks noGrp="1"/>
          </p:cNvSpPr>
          <p:nvPr>
            <p:ph sz="quarter" idx="10"/>
          </p:nvPr>
        </p:nvSpPr>
        <p:spPr/>
        <p:txBody>
          <a:bodyPr/>
          <a:lstStyle/>
          <a:p>
            <a:r>
              <a:rPr lang="zh-CN" altLang="en-US" dirty="0">
                <a:solidFill>
                  <a:schemeClr val="tx1"/>
                </a:solidFill>
                <a:latin typeface="+mn-lt"/>
                <a:ea typeface="+mn-ea"/>
                <a:cs typeface="+mn-ea"/>
                <a:sym typeface="+mn-lt"/>
              </a:rPr>
              <a:t>周玉明</a:t>
            </a:r>
            <a:r>
              <a:rPr lang="en-US" altLang="zh-CN" dirty="0">
                <a:solidFill>
                  <a:schemeClr val="tx1"/>
                </a:solidFill>
                <a:latin typeface="+mn-lt"/>
                <a:ea typeface="+mn-ea"/>
                <a:cs typeface="+mn-ea"/>
                <a:sym typeface="+mn-lt"/>
              </a:rPr>
              <a:t>,</a:t>
            </a:r>
            <a:r>
              <a:rPr lang="zh-CN" altLang="en-US" dirty="0">
                <a:solidFill>
                  <a:schemeClr val="tx1"/>
                </a:solidFill>
                <a:latin typeface="+mn-lt"/>
                <a:ea typeface="+mn-ea"/>
                <a:cs typeface="+mn-ea"/>
                <a:sym typeface="+mn-lt"/>
              </a:rPr>
              <a:t>等</a:t>
            </a:r>
            <a:r>
              <a:rPr lang="en-US" altLang="zh-CN" dirty="0">
                <a:solidFill>
                  <a:schemeClr val="tx1"/>
                </a:solidFill>
                <a:latin typeface="+mn-lt"/>
                <a:ea typeface="+mn-ea"/>
                <a:cs typeface="+mn-ea"/>
                <a:sym typeface="+mn-lt"/>
              </a:rPr>
              <a:t>.</a:t>
            </a:r>
            <a:r>
              <a:rPr lang="zh-CN" altLang="en-US" dirty="0">
                <a:solidFill>
                  <a:schemeClr val="tx1"/>
                </a:solidFill>
                <a:latin typeface="+mn-lt"/>
                <a:ea typeface="+mn-ea"/>
                <a:cs typeface="+mn-ea"/>
                <a:sym typeface="+mn-lt"/>
              </a:rPr>
              <a:t>圣</a:t>
            </a:r>
            <a:r>
              <a:rPr lang="en-US" altLang="zh-CN" dirty="0">
                <a:solidFill>
                  <a:schemeClr val="tx1"/>
                </a:solidFill>
                <a:latin typeface="+mn-lt"/>
                <a:ea typeface="+mn-ea"/>
                <a:cs typeface="+mn-ea"/>
                <a:sym typeface="+mn-lt"/>
              </a:rPr>
              <a:t>·</a:t>
            </a:r>
            <a:r>
              <a:rPr lang="zh-CN" altLang="en-US" dirty="0">
                <a:solidFill>
                  <a:schemeClr val="tx1"/>
                </a:solidFill>
                <a:latin typeface="+mn-lt"/>
                <a:ea typeface="+mn-ea"/>
                <a:cs typeface="+mn-ea"/>
                <a:sym typeface="+mn-lt"/>
              </a:rPr>
              <a:t>约翰草提取物治疗青少年抑郁症开放性研究</a:t>
            </a:r>
            <a:r>
              <a:rPr lang="en-US" altLang="zh-CN" dirty="0">
                <a:solidFill>
                  <a:schemeClr val="tx1"/>
                </a:solidFill>
                <a:latin typeface="+mn-lt"/>
                <a:ea typeface="+mn-ea"/>
                <a:cs typeface="+mn-ea"/>
                <a:sym typeface="+mn-lt"/>
              </a:rPr>
              <a:t>[J].</a:t>
            </a:r>
            <a:r>
              <a:rPr lang="zh-CN" altLang="en-US" dirty="0">
                <a:solidFill>
                  <a:schemeClr val="tx1"/>
                </a:solidFill>
                <a:latin typeface="+mn-lt"/>
                <a:ea typeface="+mn-ea"/>
                <a:cs typeface="+mn-ea"/>
                <a:sym typeface="+mn-lt"/>
              </a:rPr>
              <a:t>临床心身疾病杂志</a:t>
            </a:r>
            <a:r>
              <a:rPr lang="en-US" altLang="zh-CN" dirty="0">
                <a:solidFill>
                  <a:schemeClr val="tx1"/>
                </a:solidFill>
                <a:latin typeface="+mn-lt"/>
                <a:ea typeface="+mn-ea"/>
                <a:cs typeface="+mn-ea"/>
                <a:sym typeface="+mn-lt"/>
              </a:rPr>
              <a:t>,2009,15(1):3-5.</a:t>
            </a:r>
            <a:endParaRPr lang="zh-CN" altLang="en-US" dirty="0">
              <a:solidFill>
                <a:schemeClr val="tx1"/>
              </a:solidFill>
              <a:latin typeface="+mn-lt"/>
              <a:ea typeface="+mn-ea"/>
              <a:cs typeface="+mn-ea"/>
              <a:sym typeface="+mn-lt"/>
            </a:endParaRPr>
          </a:p>
        </p:txBody>
      </p:sp>
      <p:grpSp>
        <p:nvGrpSpPr>
          <p:cNvPr id="2" name="组合 1">
            <a:extLst>
              <a:ext uri="{FF2B5EF4-FFF2-40B4-BE49-F238E27FC236}">
                <a16:creationId xmlns:a16="http://schemas.microsoft.com/office/drawing/2014/main" id="{48938DA7-F360-5399-B017-5963798FC21D}"/>
              </a:ext>
            </a:extLst>
          </p:cNvPr>
          <p:cNvGrpSpPr/>
          <p:nvPr/>
        </p:nvGrpSpPr>
        <p:grpSpPr>
          <a:xfrm>
            <a:off x="600392" y="1290890"/>
            <a:ext cx="10991215" cy="721360"/>
            <a:chOff x="1040765" y="1273175"/>
            <a:chExt cx="10302240" cy="721360"/>
          </a:xfrm>
        </p:grpSpPr>
        <p:sp>
          <p:nvSpPr>
            <p:cNvPr id="7" name="矩形 6">
              <a:extLst>
                <a:ext uri="{FF2B5EF4-FFF2-40B4-BE49-F238E27FC236}">
                  <a16:creationId xmlns:a16="http://schemas.microsoft.com/office/drawing/2014/main" id="{4815F422-1369-837D-38DE-0BBABDFEB6CA}"/>
                </a:ext>
              </a:extLst>
            </p:cNvPr>
            <p:cNvSpPr/>
            <p:nvPr/>
          </p:nvSpPr>
          <p:spPr>
            <a:xfrm>
              <a:off x="1040765" y="1273175"/>
              <a:ext cx="101600" cy="721360"/>
            </a:xfrm>
            <a:prstGeom prst="rect">
              <a:avLst/>
            </a:prstGeom>
            <a:solidFill>
              <a:srgbClr val="F5B02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400" b="0" i="0" u="none" strike="noStrike" kern="1200" cap="none" spc="0" normalizeH="0" baseline="0" noProof="0">
                <a:ln>
                  <a:noFill/>
                </a:ln>
                <a:solidFill>
                  <a:prstClr val="white"/>
                </a:solidFill>
                <a:effectLst/>
                <a:uLnTx/>
                <a:uFillTx/>
                <a:cs typeface="+mn-ea"/>
                <a:sym typeface="+mn-lt"/>
              </a:endParaRPr>
            </a:p>
          </p:txBody>
        </p:sp>
        <p:sp>
          <p:nvSpPr>
            <p:cNvPr id="9" name="矩形 8">
              <a:extLst>
                <a:ext uri="{FF2B5EF4-FFF2-40B4-BE49-F238E27FC236}">
                  <a16:creationId xmlns:a16="http://schemas.microsoft.com/office/drawing/2014/main" id="{10632539-54A0-BC09-554E-661CFAC05078}"/>
                </a:ext>
              </a:extLst>
            </p:cNvPr>
            <p:cNvSpPr/>
            <p:nvPr/>
          </p:nvSpPr>
          <p:spPr>
            <a:xfrm>
              <a:off x="1142365" y="1273175"/>
              <a:ext cx="10200640" cy="721360"/>
            </a:xfrm>
            <a:prstGeom prst="rect">
              <a:avLst/>
            </a:prstGeom>
            <a:solidFill>
              <a:srgbClr val="F7EEE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lvl="0">
                <a:lnSpc>
                  <a:spcPct val="120000"/>
                </a:lnSpc>
                <a:spcAft>
                  <a:spcPts val="600"/>
                </a:spcAft>
                <a:tabLst>
                  <a:tab pos="4655820" algn="l"/>
                </a:tabLst>
                <a:defRPr/>
              </a:pPr>
              <a:r>
                <a:rPr lang="zh-CN" altLang="en-US" sz="1400" kern="0" dirty="0">
                  <a:solidFill>
                    <a:prstClr val="black"/>
                  </a:solidFill>
                  <a:cs typeface="+mn-ea"/>
                  <a:sym typeface="+mn-lt"/>
                </a:rPr>
                <a:t>一项研究纳入</a:t>
              </a:r>
              <a:r>
                <a:rPr lang="zh-CN" altLang="en-US" sz="1400" b="1" kern="0" dirty="0">
                  <a:solidFill>
                    <a:prstClr val="black"/>
                  </a:solidFill>
                  <a:cs typeface="+mn-ea"/>
                  <a:sym typeface="+mn-lt"/>
                </a:rPr>
                <a:t>北京安定医院、南京脑科医院儿童心理卫生研究中心</a:t>
              </a:r>
              <a:r>
                <a:rPr lang="zh-CN" altLang="en-US" sz="1400" kern="0" dirty="0">
                  <a:solidFill>
                    <a:prstClr val="black"/>
                  </a:solidFill>
                  <a:cs typeface="+mn-ea"/>
                  <a:sym typeface="+mn-lt"/>
                </a:rPr>
                <a:t>的</a:t>
              </a:r>
              <a:r>
                <a:rPr lang="en-US" altLang="zh-CN" sz="1400" kern="0" dirty="0">
                  <a:solidFill>
                    <a:prstClr val="black"/>
                  </a:solidFill>
                  <a:cs typeface="+mn-ea"/>
                  <a:sym typeface="+mn-lt"/>
                </a:rPr>
                <a:t>77</a:t>
              </a:r>
              <a:r>
                <a:rPr lang="zh-CN" altLang="en-US" sz="1400" kern="0" dirty="0">
                  <a:solidFill>
                    <a:prstClr val="black"/>
                  </a:solidFill>
                  <a:cs typeface="+mn-ea"/>
                  <a:sym typeface="+mn-lt"/>
                </a:rPr>
                <a:t>例青少年抑郁症患者，单独给予圣</a:t>
              </a:r>
              <a:r>
                <a:rPr lang="en-US" altLang="zh-CN" sz="1400" kern="0" dirty="0">
                  <a:solidFill>
                    <a:prstClr val="black"/>
                  </a:solidFill>
                  <a:cs typeface="+mn-ea"/>
                  <a:sym typeface="+mn-lt"/>
                </a:rPr>
                <a:t>·</a:t>
              </a:r>
              <a:r>
                <a:rPr lang="zh-CN" altLang="en-US" sz="1400" kern="0" dirty="0">
                  <a:solidFill>
                    <a:prstClr val="black"/>
                  </a:solidFill>
                  <a:cs typeface="+mn-ea"/>
                  <a:sym typeface="+mn-lt"/>
                </a:rPr>
                <a:t>约翰草提取物治疗。结果显示：</a:t>
              </a:r>
            </a:p>
            <a:p>
              <a:pPr marL="285750" lvl="0" indent="-285750">
                <a:lnSpc>
                  <a:spcPct val="120000"/>
                </a:lnSpc>
                <a:spcAft>
                  <a:spcPts val="600"/>
                </a:spcAft>
                <a:buFont typeface="Arial" panose="020B0604020202020204" pitchFamily="34" charset="0"/>
                <a:buChar char="•"/>
                <a:tabLst>
                  <a:tab pos="4655820" algn="l"/>
                </a:tabLst>
                <a:defRPr/>
              </a:pPr>
              <a:r>
                <a:rPr lang="zh-CN" altLang="en-US" sz="1400" b="1" kern="0" dirty="0">
                  <a:solidFill>
                    <a:srgbClr val="B35609"/>
                  </a:solidFill>
                  <a:cs typeface="+mn-ea"/>
                  <a:sym typeface="+mn-lt"/>
                </a:rPr>
                <a:t>治疗</a:t>
              </a:r>
              <a:r>
                <a:rPr lang="en-US" altLang="zh-CN" sz="1400" b="1" kern="0" dirty="0">
                  <a:solidFill>
                    <a:srgbClr val="B35609"/>
                  </a:solidFill>
                  <a:cs typeface="+mn-ea"/>
                  <a:sym typeface="+mn-lt"/>
                </a:rPr>
                <a:t>8</a:t>
              </a:r>
              <a:r>
                <a:rPr lang="zh-CN" altLang="en-US" sz="1400" b="1" kern="0" dirty="0">
                  <a:solidFill>
                    <a:srgbClr val="B35609"/>
                  </a:solidFill>
                  <a:cs typeface="+mn-ea"/>
                  <a:sym typeface="+mn-lt"/>
                </a:rPr>
                <a:t>周后，圣</a:t>
              </a:r>
              <a:r>
                <a:rPr lang="en-US" altLang="zh-CN" sz="1400" b="1" kern="0" dirty="0">
                  <a:solidFill>
                    <a:srgbClr val="B35609"/>
                  </a:solidFill>
                  <a:cs typeface="+mn-ea"/>
                  <a:sym typeface="+mn-lt"/>
                </a:rPr>
                <a:t>·</a:t>
              </a:r>
              <a:r>
                <a:rPr lang="zh-CN" altLang="en-US" sz="1400" b="1" kern="0" dirty="0">
                  <a:solidFill>
                    <a:srgbClr val="B35609"/>
                  </a:solidFill>
                  <a:cs typeface="+mn-ea"/>
                  <a:sym typeface="+mn-lt"/>
                </a:rPr>
                <a:t>约翰草提取物总有效率为</a:t>
              </a:r>
              <a:r>
                <a:rPr lang="en-US" altLang="zh-CN" sz="1400" b="1" kern="0" dirty="0">
                  <a:solidFill>
                    <a:srgbClr val="B35609"/>
                  </a:solidFill>
                  <a:cs typeface="+mn-ea"/>
                  <a:sym typeface="+mn-lt"/>
                </a:rPr>
                <a:t>94.5</a:t>
              </a:r>
              <a:r>
                <a:rPr lang="zh-CN" altLang="en-US" sz="1400" b="1" kern="0" dirty="0">
                  <a:solidFill>
                    <a:srgbClr val="B35609"/>
                  </a:solidFill>
                  <a:cs typeface="+mn-ea"/>
                  <a:sym typeface="+mn-lt"/>
                </a:rPr>
                <a:t>％，症状评分显著改善</a:t>
              </a:r>
              <a:endParaRPr kumimoji="0" lang="zh-CN" altLang="en-US" sz="1400" b="1" i="0" u="none" strike="noStrike" kern="1200" cap="none" spc="0" normalizeH="0" baseline="0" noProof="0" dirty="0">
                <a:ln>
                  <a:noFill/>
                </a:ln>
                <a:solidFill>
                  <a:prstClr val="black"/>
                </a:solidFill>
                <a:effectLst/>
                <a:uLnTx/>
                <a:uFillTx/>
                <a:cs typeface="+mn-ea"/>
                <a:sym typeface="+mn-lt"/>
              </a:endParaRPr>
            </a:p>
          </p:txBody>
        </p:sp>
      </p:grpSp>
      <p:sp>
        <p:nvSpPr>
          <p:cNvPr id="10" name="矩形: 圆角 9">
            <a:extLst>
              <a:ext uri="{FF2B5EF4-FFF2-40B4-BE49-F238E27FC236}">
                <a16:creationId xmlns:a16="http://schemas.microsoft.com/office/drawing/2014/main" id="{273380E4-8D28-E6CD-FAA4-AFB57E1BC967}"/>
              </a:ext>
            </a:extLst>
          </p:cNvPr>
          <p:cNvSpPr/>
          <p:nvPr/>
        </p:nvSpPr>
        <p:spPr>
          <a:xfrm>
            <a:off x="531813" y="2666679"/>
            <a:ext cx="5236818" cy="3416622"/>
          </a:xfrm>
          <a:prstGeom prst="roundRect">
            <a:avLst>
              <a:gd name="adj" fmla="val 3540"/>
            </a:avLst>
          </a:prstGeom>
          <a:solidFill>
            <a:schemeClr val="bg1"/>
          </a:solidFill>
          <a:ln w="19050">
            <a:solidFill>
              <a:schemeClr val="accent3">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cs typeface="+mn-ea"/>
              <a:sym typeface="+mn-lt"/>
            </a:endParaRPr>
          </a:p>
        </p:txBody>
      </p:sp>
      <p:grpSp>
        <p:nvGrpSpPr>
          <p:cNvPr id="11" name="组合 10">
            <a:extLst>
              <a:ext uri="{FF2B5EF4-FFF2-40B4-BE49-F238E27FC236}">
                <a16:creationId xmlns:a16="http://schemas.microsoft.com/office/drawing/2014/main" id="{C0476BDB-9EA0-7EF7-06E7-0AE66ED25584}"/>
              </a:ext>
            </a:extLst>
          </p:cNvPr>
          <p:cNvGrpSpPr/>
          <p:nvPr/>
        </p:nvGrpSpPr>
        <p:grpSpPr>
          <a:xfrm>
            <a:off x="1513537" y="2543317"/>
            <a:ext cx="3282022" cy="333072"/>
            <a:chOff x="1367902" y="2366006"/>
            <a:chExt cx="3323665" cy="472061"/>
          </a:xfrm>
        </p:grpSpPr>
        <p:sp>
          <p:nvSpPr>
            <p:cNvPr id="12" name="圆角矩形 36">
              <a:extLst>
                <a:ext uri="{FF2B5EF4-FFF2-40B4-BE49-F238E27FC236}">
                  <a16:creationId xmlns:a16="http://schemas.microsoft.com/office/drawing/2014/main" id="{04152939-B803-D0DD-218B-F5C6BD740EE9}"/>
                </a:ext>
              </a:extLst>
            </p:cNvPr>
            <p:cNvSpPr/>
            <p:nvPr/>
          </p:nvSpPr>
          <p:spPr>
            <a:xfrm>
              <a:off x="1367902" y="2366006"/>
              <a:ext cx="3323665" cy="472061"/>
            </a:xfrm>
            <a:prstGeom prst="roundRect">
              <a:avLst>
                <a:gd name="adj" fmla="val 0"/>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90000"/>
                </a:lnSpc>
                <a:spcBef>
                  <a:spcPts val="0"/>
                </a:spcBef>
                <a:spcAft>
                  <a:spcPts val="0"/>
                </a:spcAft>
                <a:buClrTx/>
                <a:buSzTx/>
                <a:buFontTx/>
                <a:buNone/>
                <a:tabLst/>
                <a:defRPr/>
              </a:pPr>
              <a:endParaRPr kumimoji="0" lang="zh-CN" altLang="en-US" sz="1800" b="1" i="0" u="none" strike="noStrike" kern="1200" cap="none" spc="0" normalizeH="0" baseline="0" noProof="0">
                <a:ln>
                  <a:noFill/>
                </a:ln>
                <a:solidFill>
                  <a:srgbClr val="FFFFFF"/>
                </a:solidFill>
                <a:effectLst/>
                <a:uLnTx/>
                <a:uFillTx/>
                <a:cs typeface="+mn-ea"/>
                <a:sym typeface="+mn-lt"/>
              </a:endParaRPr>
            </a:p>
          </p:txBody>
        </p:sp>
        <p:sp>
          <p:nvSpPr>
            <p:cNvPr id="13" name="任意多边形: 形状 9">
              <a:extLst>
                <a:ext uri="{FF2B5EF4-FFF2-40B4-BE49-F238E27FC236}">
                  <a16:creationId xmlns:a16="http://schemas.microsoft.com/office/drawing/2014/main" id="{49392CCC-F8BC-AEC3-7B57-01A78BFE6E2E}"/>
                </a:ext>
              </a:extLst>
            </p:cNvPr>
            <p:cNvSpPr/>
            <p:nvPr/>
          </p:nvSpPr>
          <p:spPr>
            <a:xfrm>
              <a:off x="1367902" y="2366006"/>
              <a:ext cx="0" cy="381000"/>
            </a:xfrm>
            <a:custGeom>
              <a:avLst/>
              <a:gdLst>
                <a:gd name="connsiteX0" fmla="*/ 0 w 0"/>
                <a:gd name="connsiteY0" fmla="*/ 0 h 381000"/>
                <a:gd name="connsiteX1" fmla="*/ 0 w 0"/>
                <a:gd name="connsiteY1" fmla="*/ 381000 h 381000"/>
              </a:gdLst>
              <a:ahLst/>
              <a:cxnLst>
                <a:cxn ang="0">
                  <a:pos x="connsiteX0" y="connsiteY0"/>
                </a:cxn>
                <a:cxn ang="0">
                  <a:pos x="connsiteX1" y="connsiteY1"/>
                </a:cxn>
              </a:cxnLst>
              <a:rect l="l" t="t" r="r" b="b"/>
              <a:pathLst>
                <a:path h="381000">
                  <a:moveTo>
                    <a:pt x="0" y="0"/>
                  </a:moveTo>
                  <a:lnTo>
                    <a:pt x="0" y="381000"/>
                  </a:lnTo>
                </a:path>
              </a:pathLst>
            </a:custGeom>
            <a:solidFill>
              <a:schemeClr val="bg1"/>
            </a:solidFill>
            <a:ln w="19050">
              <a:solidFill>
                <a:schemeClr val="accent3">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cs typeface="+mn-ea"/>
                <a:sym typeface="+mn-lt"/>
              </a:endParaRPr>
            </a:p>
          </p:txBody>
        </p:sp>
        <p:sp>
          <p:nvSpPr>
            <p:cNvPr id="14" name="任意多边形: 形状 75">
              <a:extLst>
                <a:ext uri="{FF2B5EF4-FFF2-40B4-BE49-F238E27FC236}">
                  <a16:creationId xmlns:a16="http://schemas.microsoft.com/office/drawing/2014/main" id="{73F0E415-0E4D-9101-0F58-780889723B4D}"/>
                </a:ext>
              </a:extLst>
            </p:cNvPr>
            <p:cNvSpPr/>
            <p:nvPr/>
          </p:nvSpPr>
          <p:spPr>
            <a:xfrm>
              <a:off x="4691567" y="2366006"/>
              <a:ext cx="0" cy="381000"/>
            </a:xfrm>
            <a:custGeom>
              <a:avLst/>
              <a:gdLst>
                <a:gd name="connsiteX0" fmla="*/ 0 w 0"/>
                <a:gd name="connsiteY0" fmla="*/ 0 h 381000"/>
                <a:gd name="connsiteX1" fmla="*/ 0 w 0"/>
                <a:gd name="connsiteY1" fmla="*/ 381000 h 381000"/>
              </a:gdLst>
              <a:ahLst/>
              <a:cxnLst>
                <a:cxn ang="0">
                  <a:pos x="connsiteX0" y="connsiteY0"/>
                </a:cxn>
                <a:cxn ang="0">
                  <a:pos x="connsiteX1" y="connsiteY1"/>
                </a:cxn>
              </a:cxnLst>
              <a:rect l="l" t="t" r="r" b="b"/>
              <a:pathLst>
                <a:path h="381000">
                  <a:moveTo>
                    <a:pt x="0" y="0"/>
                  </a:moveTo>
                  <a:lnTo>
                    <a:pt x="0" y="381000"/>
                  </a:lnTo>
                </a:path>
              </a:pathLst>
            </a:custGeom>
            <a:solidFill>
              <a:schemeClr val="bg1"/>
            </a:solidFill>
            <a:ln w="19050">
              <a:solidFill>
                <a:schemeClr val="accent3">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cs typeface="+mn-ea"/>
                <a:sym typeface="+mn-lt"/>
              </a:endParaRPr>
            </a:p>
          </p:txBody>
        </p:sp>
      </p:grpSp>
      <p:sp>
        <p:nvSpPr>
          <p:cNvPr id="15" name="Rectangle 64">
            <a:extLst>
              <a:ext uri="{FF2B5EF4-FFF2-40B4-BE49-F238E27FC236}">
                <a16:creationId xmlns:a16="http://schemas.microsoft.com/office/drawing/2014/main" id="{954106E6-D6B4-9740-E2FB-FB276873F650}"/>
              </a:ext>
            </a:extLst>
          </p:cNvPr>
          <p:cNvSpPr>
            <a:spLocks noChangeArrowheads="1"/>
          </p:cNvSpPr>
          <p:nvPr/>
        </p:nvSpPr>
        <p:spPr bwMode="auto">
          <a:xfrm>
            <a:off x="1933549" y="2531587"/>
            <a:ext cx="2433359"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lnSpc>
                <a:spcPct val="130000"/>
              </a:lnSpc>
              <a:buFont typeface="Arial" panose="020B0604020202020204" pitchFamily="34" charset="0"/>
              <a:buChar char="•"/>
              <a:defRPr sz="1600">
                <a:solidFill>
                  <a:srgbClr val="001965"/>
                </a:solidFill>
                <a:latin typeface="微软雅黑" panose="020B0503020204020204" pitchFamily="34" charset="-122"/>
                <a:ea typeface="微软雅黑" panose="020B0503020204020204" pitchFamily="34" charset="-122"/>
              </a:defRPr>
            </a:lvl1pPr>
            <a:lvl2pPr marL="742950" indent="-285750">
              <a:lnSpc>
                <a:spcPct val="130000"/>
              </a:lnSpc>
              <a:buFont typeface="Arial" panose="020B0604020202020204" pitchFamily="34" charset="0"/>
              <a:buChar char="–"/>
              <a:defRPr sz="1400">
                <a:solidFill>
                  <a:srgbClr val="001965"/>
                </a:solidFill>
                <a:latin typeface="微软雅黑" panose="020B0503020204020204" pitchFamily="34" charset="-122"/>
                <a:ea typeface="微软雅黑" panose="020B0503020204020204" pitchFamily="34" charset="-122"/>
              </a:defRPr>
            </a:lvl2pPr>
            <a:lvl3pPr marL="1143000" indent="-228600">
              <a:lnSpc>
                <a:spcPct val="130000"/>
              </a:lnSpc>
              <a:buFont typeface="Arial" panose="020B0604020202020204" pitchFamily="34" charset="0"/>
              <a:buChar char="•"/>
              <a:defRPr sz="1200">
                <a:solidFill>
                  <a:srgbClr val="001965"/>
                </a:solidFill>
                <a:latin typeface="微软雅黑" panose="020B0503020204020204" pitchFamily="34" charset="-122"/>
                <a:ea typeface="微软雅黑" panose="020B0503020204020204" pitchFamily="34" charset="-122"/>
              </a:defRPr>
            </a:lvl3pPr>
            <a:lvl4pPr marL="1600200" indent="-228600">
              <a:lnSpc>
                <a:spcPct val="130000"/>
              </a:lnSpc>
              <a:buFont typeface="Arial" panose="020B0604020202020204" pitchFamily="34" charset="0"/>
              <a:buChar char="–"/>
              <a:defRPr sz="1100">
                <a:solidFill>
                  <a:srgbClr val="001965"/>
                </a:solidFill>
                <a:latin typeface="微软雅黑" panose="020B0503020204020204" pitchFamily="34" charset="-122"/>
                <a:ea typeface="微软雅黑" panose="020B0503020204020204" pitchFamily="34" charset="-122"/>
              </a:defRPr>
            </a:lvl4pPr>
            <a:lvl5pPr marL="2057400" indent="-228600">
              <a:lnSpc>
                <a:spcPct val="130000"/>
              </a:lnSpc>
              <a:buFont typeface="Arial" panose="020B0604020202020204" pitchFamily="34" charset="0"/>
              <a:buChar char="»"/>
              <a:defRPr sz="1100">
                <a:solidFill>
                  <a:srgbClr val="001965"/>
                </a:solidFill>
                <a:latin typeface="微软雅黑" panose="020B0503020204020204" pitchFamily="34" charset="-122"/>
                <a:ea typeface="微软雅黑" panose="020B0503020204020204" pitchFamily="34" charset="-122"/>
              </a:defRPr>
            </a:lvl5pPr>
            <a:lvl6pPr marL="2514600" indent="-228600" eaLnBrk="0" fontAlgn="base" hangingPunct="0">
              <a:lnSpc>
                <a:spcPct val="130000"/>
              </a:lnSpc>
              <a:spcBef>
                <a:spcPct val="0"/>
              </a:spcBef>
              <a:spcAft>
                <a:spcPct val="0"/>
              </a:spcAft>
              <a:buFont typeface="Arial" panose="020B0604020202020204" pitchFamily="34" charset="0"/>
              <a:buChar char="»"/>
              <a:defRPr sz="1100">
                <a:solidFill>
                  <a:srgbClr val="001965"/>
                </a:solidFill>
                <a:latin typeface="微软雅黑" panose="020B0503020204020204" pitchFamily="34" charset="-122"/>
                <a:ea typeface="微软雅黑" panose="020B0503020204020204" pitchFamily="34" charset="-122"/>
              </a:defRPr>
            </a:lvl6pPr>
            <a:lvl7pPr marL="2971800" indent="-228600" eaLnBrk="0" fontAlgn="base" hangingPunct="0">
              <a:lnSpc>
                <a:spcPct val="130000"/>
              </a:lnSpc>
              <a:spcBef>
                <a:spcPct val="0"/>
              </a:spcBef>
              <a:spcAft>
                <a:spcPct val="0"/>
              </a:spcAft>
              <a:buFont typeface="Arial" panose="020B0604020202020204" pitchFamily="34" charset="0"/>
              <a:buChar char="»"/>
              <a:defRPr sz="1100">
                <a:solidFill>
                  <a:srgbClr val="001965"/>
                </a:solidFill>
                <a:latin typeface="微软雅黑" panose="020B0503020204020204" pitchFamily="34" charset="-122"/>
                <a:ea typeface="微软雅黑" panose="020B0503020204020204" pitchFamily="34" charset="-122"/>
              </a:defRPr>
            </a:lvl7pPr>
            <a:lvl8pPr marL="3429000" indent="-228600" eaLnBrk="0" fontAlgn="base" hangingPunct="0">
              <a:lnSpc>
                <a:spcPct val="130000"/>
              </a:lnSpc>
              <a:spcBef>
                <a:spcPct val="0"/>
              </a:spcBef>
              <a:spcAft>
                <a:spcPct val="0"/>
              </a:spcAft>
              <a:buFont typeface="Arial" panose="020B0604020202020204" pitchFamily="34" charset="0"/>
              <a:buChar char="»"/>
              <a:defRPr sz="1100">
                <a:solidFill>
                  <a:srgbClr val="001965"/>
                </a:solidFill>
                <a:latin typeface="微软雅黑" panose="020B0503020204020204" pitchFamily="34" charset="-122"/>
                <a:ea typeface="微软雅黑" panose="020B0503020204020204" pitchFamily="34" charset="-122"/>
              </a:defRPr>
            </a:lvl8pPr>
            <a:lvl9pPr marL="3886200" indent="-228600" eaLnBrk="0" fontAlgn="base" hangingPunct="0">
              <a:lnSpc>
                <a:spcPct val="130000"/>
              </a:lnSpc>
              <a:spcBef>
                <a:spcPct val="0"/>
              </a:spcBef>
              <a:spcAft>
                <a:spcPct val="0"/>
              </a:spcAft>
              <a:buFont typeface="Arial" panose="020B0604020202020204" pitchFamily="34" charset="0"/>
              <a:buChar char="»"/>
              <a:defRPr sz="1100">
                <a:solidFill>
                  <a:srgbClr val="001965"/>
                </a:solidFill>
                <a:latin typeface="微软雅黑" panose="020B0503020204020204" pitchFamily="34" charset="-122"/>
                <a:ea typeface="微软雅黑" panose="020B0503020204020204" pitchFamily="34" charset="-122"/>
              </a:defRPr>
            </a:lvl9pPr>
          </a:lstStyle>
          <a:p>
            <a:pPr marL="0" marR="0" lvl="0" indent="0" algn="ctr" defTabSz="914400" rtl="0" eaLnBrk="1" fontAlgn="base" latinLnBrk="0" hangingPunct="0">
              <a:lnSpc>
                <a:spcPct val="100000"/>
              </a:lnSpc>
              <a:spcBef>
                <a:spcPct val="20000"/>
              </a:spcBef>
              <a:spcAft>
                <a:spcPct val="0"/>
              </a:spcAft>
              <a:buClr>
                <a:srgbClr val="0081C6"/>
              </a:buClr>
              <a:buSzTx/>
              <a:buFont typeface="Verdana" panose="020B0604030504040204" pitchFamily="34" charset="0"/>
              <a:buNone/>
              <a:tabLst/>
              <a:defRPr/>
            </a:pPr>
            <a:r>
              <a:rPr kumimoji="0" lang="zh-CN" altLang="en-US" sz="1400" b="1" i="0" u="none" strike="noStrike" kern="1200" cap="none" spc="0" normalizeH="0" baseline="0" noProof="0" dirty="0">
                <a:ln>
                  <a:noFill/>
                </a:ln>
                <a:solidFill>
                  <a:schemeClr val="tx1"/>
                </a:solidFill>
                <a:effectLst/>
                <a:uLnTx/>
                <a:uFillTx/>
                <a:latin typeface="+mn-lt"/>
                <a:ea typeface="+mn-ea"/>
                <a:cs typeface="+mn-ea"/>
                <a:sym typeface="+mn-lt"/>
              </a:rPr>
              <a:t>治疗</a:t>
            </a:r>
            <a:r>
              <a:rPr kumimoji="0" lang="en-US" altLang="zh-CN" sz="1400" b="1" i="0" u="none" strike="noStrike" kern="1200" cap="none" spc="0" normalizeH="0" baseline="0" noProof="0" dirty="0">
                <a:ln>
                  <a:noFill/>
                </a:ln>
                <a:solidFill>
                  <a:schemeClr val="tx1"/>
                </a:solidFill>
                <a:effectLst/>
                <a:uLnTx/>
                <a:uFillTx/>
                <a:latin typeface="+mn-lt"/>
                <a:ea typeface="+mn-ea"/>
                <a:cs typeface="+mn-ea"/>
                <a:sym typeface="+mn-lt"/>
              </a:rPr>
              <a:t>8</a:t>
            </a:r>
            <a:r>
              <a:rPr kumimoji="0" lang="zh-CN" altLang="en-US" sz="1400" b="1" i="0" u="none" strike="noStrike" kern="1200" cap="none" spc="0" normalizeH="0" baseline="0" noProof="0" dirty="0">
                <a:ln>
                  <a:noFill/>
                </a:ln>
                <a:solidFill>
                  <a:schemeClr val="tx1"/>
                </a:solidFill>
                <a:effectLst/>
                <a:uLnTx/>
                <a:uFillTx/>
                <a:latin typeface="+mn-lt"/>
                <a:ea typeface="+mn-ea"/>
                <a:cs typeface="+mn-ea"/>
                <a:sym typeface="+mn-lt"/>
              </a:rPr>
              <a:t>周后</a:t>
            </a:r>
            <a:r>
              <a:rPr kumimoji="0" lang="en-US" altLang="zh-CN" sz="1400" b="1" i="0" u="none" strike="noStrike" kern="1200" cap="none" spc="0" normalizeH="0" baseline="0" noProof="0" dirty="0">
                <a:ln>
                  <a:noFill/>
                </a:ln>
                <a:solidFill>
                  <a:schemeClr val="tx1"/>
                </a:solidFill>
                <a:effectLst/>
                <a:uLnTx/>
                <a:uFillTx/>
                <a:latin typeface="+mn-lt"/>
                <a:ea typeface="+mn-ea"/>
                <a:cs typeface="+mn-ea"/>
                <a:sym typeface="+mn-lt"/>
              </a:rPr>
              <a:t>HAMD</a:t>
            </a:r>
            <a:r>
              <a:rPr kumimoji="0" lang="zh-CN" altLang="en-US" sz="1400" b="1" i="0" u="none" strike="noStrike" kern="1200" cap="none" spc="0" normalizeH="0" baseline="0" noProof="0" dirty="0">
                <a:ln>
                  <a:noFill/>
                </a:ln>
                <a:solidFill>
                  <a:schemeClr val="tx1"/>
                </a:solidFill>
                <a:effectLst/>
                <a:uLnTx/>
                <a:uFillTx/>
                <a:latin typeface="+mn-lt"/>
                <a:ea typeface="+mn-ea"/>
                <a:cs typeface="+mn-ea"/>
                <a:sym typeface="+mn-lt"/>
              </a:rPr>
              <a:t>评分显著降低</a:t>
            </a:r>
          </a:p>
        </p:txBody>
      </p:sp>
      <p:sp>
        <p:nvSpPr>
          <p:cNvPr id="16" name="矩形: 圆角 15">
            <a:extLst>
              <a:ext uri="{FF2B5EF4-FFF2-40B4-BE49-F238E27FC236}">
                <a16:creationId xmlns:a16="http://schemas.microsoft.com/office/drawing/2014/main" id="{216136CD-713C-DD04-C8DC-BD9D5287D3AA}"/>
              </a:ext>
            </a:extLst>
          </p:cNvPr>
          <p:cNvSpPr/>
          <p:nvPr/>
        </p:nvSpPr>
        <p:spPr>
          <a:xfrm>
            <a:off x="6451349" y="2666679"/>
            <a:ext cx="5236818" cy="3416622"/>
          </a:xfrm>
          <a:prstGeom prst="roundRect">
            <a:avLst>
              <a:gd name="adj" fmla="val 3540"/>
            </a:avLst>
          </a:prstGeom>
          <a:solidFill>
            <a:schemeClr val="bg1"/>
          </a:solidFill>
          <a:ln w="19050">
            <a:solidFill>
              <a:schemeClr val="accent3">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cs typeface="+mn-ea"/>
              <a:sym typeface="+mn-lt"/>
            </a:endParaRPr>
          </a:p>
        </p:txBody>
      </p:sp>
      <p:grpSp>
        <p:nvGrpSpPr>
          <p:cNvPr id="17" name="组合 16">
            <a:extLst>
              <a:ext uri="{FF2B5EF4-FFF2-40B4-BE49-F238E27FC236}">
                <a16:creationId xmlns:a16="http://schemas.microsoft.com/office/drawing/2014/main" id="{1F6EABA1-1F41-AA33-5A81-B07E325146D6}"/>
              </a:ext>
            </a:extLst>
          </p:cNvPr>
          <p:cNvGrpSpPr/>
          <p:nvPr/>
        </p:nvGrpSpPr>
        <p:grpSpPr>
          <a:xfrm>
            <a:off x="7433073" y="2543317"/>
            <a:ext cx="3282022" cy="333072"/>
            <a:chOff x="1367902" y="2366006"/>
            <a:chExt cx="3323665" cy="472061"/>
          </a:xfrm>
        </p:grpSpPr>
        <p:sp>
          <p:nvSpPr>
            <p:cNvPr id="18" name="圆角矩形 36">
              <a:extLst>
                <a:ext uri="{FF2B5EF4-FFF2-40B4-BE49-F238E27FC236}">
                  <a16:creationId xmlns:a16="http://schemas.microsoft.com/office/drawing/2014/main" id="{B87FC9D6-9A74-04AF-F570-EB58992D7C9D}"/>
                </a:ext>
              </a:extLst>
            </p:cNvPr>
            <p:cNvSpPr/>
            <p:nvPr/>
          </p:nvSpPr>
          <p:spPr>
            <a:xfrm>
              <a:off x="1367902" y="2366006"/>
              <a:ext cx="3323665" cy="472061"/>
            </a:xfrm>
            <a:prstGeom prst="roundRect">
              <a:avLst>
                <a:gd name="adj" fmla="val 0"/>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90000"/>
                </a:lnSpc>
                <a:spcBef>
                  <a:spcPts val="0"/>
                </a:spcBef>
                <a:spcAft>
                  <a:spcPts val="0"/>
                </a:spcAft>
                <a:buClrTx/>
                <a:buSzTx/>
                <a:buFontTx/>
                <a:buNone/>
                <a:tabLst/>
                <a:defRPr/>
              </a:pPr>
              <a:endParaRPr kumimoji="0" lang="zh-CN" altLang="en-US" sz="1800" b="1" i="0" u="none" strike="noStrike" kern="1200" cap="none" spc="0" normalizeH="0" baseline="0" noProof="0">
                <a:ln>
                  <a:noFill/>
                </a:ln>
                <a:solidFill>
                  <a:srgbClr val="FFFFFF"/>
                </a:solidFill>
                <a:effectLst/>
                <a:uLnTx/>
                <a:uFillTx/>
                <a:cs typeface="+mn-ea"/>
                <a:sym typeface="+mn-lt"/>
              </a:endParaRPr>
            </a:p>
          </p:txBody>
        </p:sp>
        <p:sp>
          <p:nvSpPr>
            <p:cNvPr id="19" name="任意多边形: 形状 9">
              <a:extLst>
                <a:ext uri="{FF2B5EF4-FFF2-40B4-BE49-F238E27FC236}">
                  <a16:creationId xmlns:a16="http://schemas.microsoft.com/office/drawing/2014/main" id="{3D783F60-7D62-EA46-A0CE-C68378626A6D}"/>
                </a:ext>
              </a:extLst>
            </p:cNvPr>
            <p:cNvSpPr/>
            <p:nvPr/>
          </p:nvSpPr>
          <p:spPr>
            <a:xfrm>
              <a:off x="1367902" y="2366006"/>
              <a:ext cx="0" cy="381000"/>
            </a:xfrm>
            <a:custGeom>
              <a:avLst/>
              <a:gdLst>
                <a:gd name="connsiteX0" fmla="*/ 0 w 0"/>
                <a:gd name="connsiteY0" fmla="*/ 0 h 381000"/>
                <a:gd name="connsiteX1" fmla="*/ 0 w 0"/>
                <a:gd name="connsiteY1" fmla="*/ 381000 h 381000"/>
              </a:gdLst>
              <a:ahLst/>
              <a:cxnLst>
                <a:cxn ang="0">
                  <a:pos x="connsiteX0" y="connsiteY0"/>
                </a:cxn>
                <a:cxn ang="0">
                  <a:pos x="connsiteX1" y="connsiteY1"/>
                </a:cxn>
              </a:cxnLst>
              <a:rect l="l" t="t" r="r" b="b"/>
              <a:pathLst>
                <a:path h="381000">
                  <a:moveTo>
                    <a:pt x="0" y="0"/>
                  </a:moveTo>
                  <a:lnTo>
                    <a:pt x="0" y="381000"/>
                  </a:lnTo>
                </a:path>
              </a:pathLst>
            </a:custGeom>
            <a:solidFill>
              <a:schemeClr val="bg1"/>
            </a:solidFill>
            <a:ln w="19050">
              <a:solidFill>
                <a:schemeClr val="accent3">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cs typeface="+mn-ea"/>
                <a:sym typeface="+mn-lt"/>
              </a:endParaRPr>
            </a:p>
          </p:txBody>
        </p:sp>
        <p:sp>
          <p:nvSpPr>
            <p:cNvPr id="20" name="任意多边形: 形状 75">
              <a:extLst>
                <a:ext uri="{FF2B5EF4-FFF2-40B4-BE49-F238E27FC236}">
                  <a16:creationId xmlns:a16="http://schemas.microsoft.com/office/drawing/2014/main" id="{52FA7FD0-2528-CA6F-D5E6-18F77145A0C2}"/>
                </a:ext>
              </a:extLst>
            </p:cNvPr>
            <p:cNvSpPr/>
            <p:nvPr/>
          </p:nvSpPr>
          <p:spPr>
            <a:xfrm>
              <a:off x="4691567" y="2366006"/>
              <a:ext cx="0" cy="381000"/>
            </a:xfrm>
            <a:custGeom>
              <a:avLst/>
              <a:gdLst>
                <a:gd name="connsiteX0" fmla="*/ 0 w 0"/>
                <a:gd name="connsiteY0" fmla="*/ 0 h 381000"/>
                <a:gd name="connsiteX1" fmla="*/ 0 w 0"/>
                <a:gd name="connsiteY1" fmla="*/ 381000 h 381000"/>
              </a:gdLst>
              <a:ahLst/>
              <a:cxnLst>
                <a:cxn ang="0">
                  <a:pos x="connsiteX0" y="connsiteY0"/>
                </a:cxn>
                <a:cxn ang="0">
                  <a:pos x="connsiteX1" y="connsiteY1"/>
                </a:cxn>
              </a:cxnLst>
              <a:rect l="l" t="t" r="r" b="b"/>
              <a:pathLst>
                <a:path h="381000">
                  <a:moveTo>
                    <a:pt x="0" y="0"/>
                  </a:moveTo>
                  <a:lnTo>
                    <a:pt x="0" y="381000"/>
                  </a:lnTo>
                </a:path>
              </a:pathLst>
            </a:custGeom>
            <a:solidFill>
              <a:schemeClr val="bg1"/>
            </a:solidFill>
            <a:ln w="19050">
              <a:solidFill>
                <a:schemeClr val="accent3">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cs typeface="+mn-ea"/>
                <a:sym typeface="+mn-lt"/>
              </a:endParaRPr>
            </a:p>
          </p:txBody>
        </p:sp>
      </p:grpSp>
      <p:sp>
        <p:nvSpPr>
          <p:cNvPr id="21" name="Rectangle 64">
            <a:extLst>
              <a:ext uri="{FF2B5EF4-FFF2-40B4-BE49-F238E27FC236}">
                <a16:creationId xmlns:a16="http://schemas.microsoft.com/office/drawing/2014/main" id="{8E15366E-946E-1B70-82DC-F834D7C87741}"/>
              </a:ext>
            </a:extLst>
          </p:cNvPr>
          <p:cNvSpPr>
            <a:spLocks noChangeArrowheads="1"/>
          </p:cNvSpPr>
          <p:nvPr/>
        </p:nvSpPr>
        <p:spPr bwMode="auto">
          <a:xfrm>
            <a:off x="7853085" y="2531587"/>
            <a:ext cx="2433359"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lnSpc>
                <a:spcPct val="130000"/>
              </a:lnSpc>
              <a:buFont typeface="Arial" panose="020B0604020202020204" pitchFamily="34" charset="0"/>
              <a:buChar char="•"/>
              <a:defRPr sz="1600">
                <a:solidFill>
                  <a:srgbClr val="001965"/>
                </a:solidFill>
                <a:latin typeface="微软雅黑" panose="020B0503020204020204" pitchFamily="34" charset="-122"/>
                <a:ea typeface="微软雅黑" panose="020B0503020204020204" pitchFamily="34" charset="-122"/>
              </a:defRPr>
            </a:lvl1pPr>
            <a:lvl2pPr marL="742950" indent="-285750">
              <a:lnSpc>
                <a:spcPct val="130000"/>
              </a:lnSpc>
              <a:buFont typeface="Arial" panose="020B0604020202020204" pitchFamily="34" charset="0"/>
              <a:buChar char="–"/>
              <a:defRPr sz="1400">
                <a:solidFill>
                  <a:srgbClr val="001965"/>
                </a:solidFill>
                <a:latin typeface="微软雅黑" panose="020B0503020204020204" pitchFamily="34" charset="-122"/>
                <a:ea typeface="微软雅黑" panose="020B0503020204020204" pitchFamily="34" charset="-122"/>
              </a:defRPr>
            </a:lvl2pPr>
            <a:lvl3pPr marL="1143000" indent="-228600">
              <a:lnSpc>
                <a:spcPct val="130000"/>
              </a:lnSpc>
              <a:buFont typeface="Arial" panose="020B0604020202020204" pitchFamily="34" charset="0"/>
              <a:buChar char="•"/>
              <a:defRPr sz="1200">
                <a:solidFill>
                  <a:srgbClr val="001965"/>
                </a:solidFill>
                <a:latin typeface="微软雅黑" panose="020B0503020204020204" pitchFamily="34" charset="-122"/>
                <a:ea typeface="微软雅黑" panose="020B0503020204020204" pitchFamily="34" charset="-122"/>
              </a:defRPr>
            </a:lvl3pPr>
            <a:lvl4pPr marL="1600200" indent="-228600">
              <a:lnSpc>
                <a:spcPct val="130000"/>
              </a:lnSpc>
              <a:buFont typeface="Arial" panose="020B0604020202020204" pitchFamily="34" charset="0"/>
              <a:buChar char="–"/>
              <a:defRPr sz="1100">
                <a:solidFill>
                  <a:srgbClr val="001965"/>
                </a:solidFill>
                <a:latin typeface="微软雅黑" panose="020B0503020204020204" pitchFamily="34" charset="-122"/>
                <a:ea typeface="微软雅黑" panose="020B0503020204020204" pitchFamily="34" charset="-122"/>
              </a:defRPr>
            </a:lvl4pPr>
            <a:lvl5pPr marL="2057400" indent="-228600">
              <a:lnSpc>
                <a:spcPct val="130000"/>
              </a:lnSpc>
              <a:buFont typeface="Arial" panose="020B0604020202020204" pitchFamily="34" charset="0"/>
              <a:buChar char="»"/>
              <a:defRPr sz="1100">
                <a:solidFill>
                  <a:srgbClr val="001965"/>
                </a:solidFill>
                <a:latin typeface="微软雅黑" panose="020B0503020204020204" pitchFamily="34" charset="-122"/>
                <a:ea typeface="微软雅黑" panose="020B0503020204020204" pitchFamily="34" charset="-122"/>
              </a:defRPr>
            </a:lvl5pPr>
            <a:lvl6pPr marL="2514600" indent="-228600" eaLnBrk="0" fontAlgn="base" hangingPunct="0">
              <a:lnSpc>
                <a:spcPct val="130000"/>
              </a:lnSpc>
              <a:spcBef>
                <a:spcPct val="0"/>
              </a:spcBef>
              <a:spcAft>
                <a:spcPct val="0"/>
              </a:spcAft>
              <a:buFont typeface="Arial" panose="020B0604020202020204" pitchFamily="34" charset="0"/>
              <a:buChar char="»"/>
              <a:defRPr sz="1100">
                <a:solidFill>
                  <a:srgbClr val="001965"/>
                </a:solidFill>
                <a:latin typeface="微软雅黑" panose="020B0503020204020204" pitchFamily="34" charset="-122"/>
                <a:ea typeface="微软雅黑" panose="020B0503020204020204" pitchFamily="34" charset="-122"/>
              </a:defRPr>
            </a:lvl6pPr>
            <a:lvl7pPr marL="2971800" indent="-228600" eaLnBrk="0" fontAlgn="base" hangingPunct="0">
              <a:lnSpc>
                <a:spcPct val="130000"/>
              </a:lnSpc>
              <a:spcBef>
                <a:spcPct val="0"/>
              </a:spcBef>
              <a:spcAft>
                <a:spcPct val="0"/>
              </a:spcAft>
              <a:buFont typeface="Arial" panose="020B0604020202020204" pitchFamily="34" charset="0"/>
              <a:buChar char="»"/>
              <a:defRPr sz="1100">
                <a:solidFill>
                  <a:srgbClr val="001965"/>
                </a:solidFill>
                <a:latin typeface="微软雅黑" panose="020B0503020204020204" pitchFamily="34" charset="-122"/>
                <a:ea typeface="微软雅黑" panose="020B0503020204020204" pitchFamily="34" charset="-122"/>
              </a:defRPr>
            </a:lvl7pPr>
            <a:lvl8pPr marL="3429000" indent="-228600" eaLnBrk="0" fontAlgn="base" hangingPunct="0">
              <a:lnSpc>
                <a:spcPct val="130000"/>
              </a:lnSpc>
              <a:spcBef>
                <a:spcPct val="0"/>
              </a:spcBef>
              <a:spcAft>
                <a:spcPct val="0"/>
              </a:spcAft>
              <a:buFont typeface="Arial" panose="020B0604020202020204" pitchFamily="34" charset="0"/>
              <a:buChar char="»"/>
              <a:defRPr sz="1100">
                <a:solidFill>
                  <a:srgbClr val="001965"/>
                </a:solidFill>
                <a:latin typeface="微软雅黑" panose="020B0503020204020204" pitchFamily="34" charset="-122"/>
                <a:ea typeface="微软雅黑" panose="020B0503020204020204" pitchFamily="34" charset="-122"/>
              </a:defRPr>
            </a:lvl8pPr>
            <a:lvl9pPr marL="3886200" indent="-228600" eaLnBrk="0" fontAlgn="base" hangingPunct="0">
              <a:lnSpc>
                <a:spcPct val="130000"/>
              </a:lnSpc>
              <a:spcBef>
                <a:spcPct val="0"/>
              </a:spcBef>
              <a:spcAft>
                <a:spcPct val="0"/>
              </a:spcAft>
              <a:buFont typeface="Arial" panose="020B0604020202020204" pitchFamily="34" charset="0"/>
              <a:buChar char="»"/>
              <a:defRPr sz="1100">
                <a:solidFill>
                  <a:srgbClr val="001965"/>
                </a:solidFill>
                <a:latin typeface="微软雅黑" panose="020B0503020204020204" pitchFamily="34" charset="-122"/>
                <a:ea typeface="微软雅黑" panose="020B0503020204020204" pitchFamily="34" charset="-122"/>
              </a:defRPr>
            </a:lvl9pPr>
          </a:lstStyle>
          <a:p>
            <a:pPr marL="0" marR="0" lvl="0" indent="0" algn="ctr" defTabSz="914400" rtl="0" eaLnBrk="1" fontAlgn="base" latinLnBrk="0" hangingPunct="0">
              <a:lnSpc>
                <a:spcPct val="100000"/>
              </a:lnSpc>
              <a:spcBef>
                <a:spcPct val="20000"/>
              </a:spcBef>
              <a:spcAft>
                <a:spcPct val="0"/>
              </a:spcAft>
              <a:buClr>
                <a:srgbClr val="0081C6"/>
              </a:buClr>
              <a:buSzTx/>
              <a:buFont typeface="Verdana" panose="020B0604030504040204" pitchFamily="34" charset="0"/>
              <a:buNone/>
              <a:tabLst/>
              <a:defRPr/>
            </a:pPr>
            <a:r>
              <a:rPr kumimoji="0" lang="zh-CN" altLang="en-US" sz="1400" b="1" i="0" u="none" strike="noStrike" kern="1200" cap="none" spc="0" normalizeH="0" baseline="0" noProof="0" dirty="0">
                <a:ln>
                  <a:noFill/>
                </a:ln>
                <a:solidFill>
                  <a:schemeClr val="tx1"/>
                </a:solidFill>
                <a:effectLst/>
                <a:uLnTx/>
                <a:uFillTx/>
                <a:latin typeface="+mn-lt"/>
                <a:ea typeface="+mn-ea"/>
                <a:cs typeface="+mn-ea"/>
                <a:sym typeface="+mn-lt"/>
              </a:rPr>
              <a:t>治疗</a:t>
            </a:r>
            <a:r>
              <a:rPr kumimoji="0" lang="en-US" altLang="zh-CN" sz="1400" b="1" i="0" u="none" strike="noStrike" kern="1200" cap="none" spc="0" normalizeH="0" baseline="0" noProof="0" dirty="0">
                <a:ln>
                  <a:noFill/>
                </a:ln>
                <a:solidFill>
                  <a:schemeClr val="tx1"/>
                </a:solidFill>
                <a:effectLst/>
                <a:uLnTx/>
                <a:uFillTx/>
                <a:latin typeface="+mn-lt"/>
                <a:ea typeface="+mn-ea"/>
                <a:cs typeface="+mn-ea"/>
                <a:sym typeface="+mn-lt"/>
              </a:rPr>
              <a:t>8</a:t>
            </a:r>
            <a:r>
              <a:rPr kumimoji="0" lang="zh-CN" altLang="en-US" sz="1400" b="1" i="0" u="none" strike="noStrike" kern="1200" cap="none" spc="0" normalizeH="0" baseline="0" noProof="0" dirty="0">
                <a:ln>
                  <a:noFill/>
                </a:ln>
                <a:solidFill>
                  <a:schemeClr val="tx1"/>
                </a:solidFill>
                <a:effectLst/>
                <a:uLnTx/>
                <a:uFillTx/>
                <a:latin typeface="+mn-lt"/>
                <a:ea typeface="+mn-ea"/>
                <a:cs typeface="+mn-ea"/>
                <a:sym typeface="+mn-lt"/>
              </a:rPr>
              <a:t>周后</a:t>
            </a:r>
            <a:r>
              <a:rPr kumimoji="0" lang="en-US" altLang="zh-CN" sz="1400" b="1" i="0" u="none" strike="noStrike" kern="1200" cap="none" spc="0" normalizeH="0" baseline="0" noProof="0" dirty="0">
                <a:ln>
                  <a:noFill/>
                </a:ln>
                <a:solidFill>
                  <a:schemeClr val="tx1"/>
                </a:solidFill>
                <a:effectLst/>
                <a:uLnTx/>
                <a:uFillTx/>
                <a:latin typeface="+mn-lt"/>
                <a:ea typeface="+mn-ea"/>
                <a:cs typeface="+mn-ea"/>
                <a:sym typeface="+mn-lt"/>
              </a:rPr>
              <a:t>HAMA</a:t>
            </a:r>
            <a:r>
              <a:rPr kumimoji="0" lang="zh-CN" altLang="en-US" sz="1400" b="1" i="0" u="none" strike="noStrike" kern="1200" cap="none" spc="0" normalizeH="0" baseline="0" noProof="0" dirty="0">
                <a:ln>
                  <a:noFill/>
                </a:ln>
                <a:solidFill>
                  <a:schemeClr val="tx1"/>
                </a:solidFill>
                <a:effectLst/>
                <a:uLnTx/>
                <a:uFillTx/>
                <a:latin typeface="+mn-lt"/>
                <a:ea typeface="+mn-ea"/>
                <a:cs typeface="+mn-ea"/>
                <a:sym typeface="+mn-lt"/>
              </a:rPr>
              <a:t>评分显著降低</a:t>
            </a:r>
          </a:p>
        </p:txBody>
      </p:sp>
      <p:graphicFrame>
        <p:nvGraphicFramePr>
          <p:cNvPr id="22" name="图表 21">
            <a:extLst>
              <a:ext uri="{FF2B5EF4-FFF2-40B4-BE49-F238E27FC236}">
                <a16:creationId xmlns:a16="http://schemas.microsoft.com/office/drawing/2014/main" id="{6288788F-C5A0-60F5-0B66-7D5121C5D245}"/>
              </a:ext>
            </a:extLst>
          </p:cNvPr>
          <p:cNvGraphicFramePr/>
          <p:nvPr>
            <p:extLst>
              <p:ext uri="{D42A27DB-BD31-4B8C-83A1-F6EECF244321}">
                <p14:modId xmlns:p14="http://schemas.microsoft.com/office/powerpoint/2010/main" val="3540342995"/>
              </p:ext>
            </p:extLst>
          </p:nvPr>
        </p:nvGraphicFramePr>
        <p:xfrm>
          <a:off x="885525" y="3070460"/>
          <a:ext cx="4023360" cy="2981246"/>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23" name="图表 22">
            <a:extLst>
              <a:ext uri="{FF2B5EF4-FFF2-40B4-BE49-F238E27FC236}">
                <a16:creationId xmlns:a16="http://schemas.microsoft.com/office/drawing/2014/main" id="{804B0779-3FED-E463-E2E7-26B36D4BED87}"/>
              </a:ext>
            </a:extLst>
          </p:cNvPr>
          <p:cNvGraphicFramePr/>
          <p:nvPr>
            <p:extLst>
              <p:ext uri="{D42A27DB-BD31-4B8C-83A1-F6EECF244321}">
                <p14:modId xmlns:p14="http://schemas.microsoft.com/office/powerpoint/2010/main" val="1418774591"/>
              </p:ext>
            </p:extLst>
          </p:nvPr>
        </p:nvGraphicFramePr>
        <p:xfrm>
          <a:off x="6670308" y="3070460"/>
          <a:ext cx="4023360" cy="2981246"/>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4022159609"/>
      </p:ext>
    </p:extLst>
  </p:cSld>
  <p:clrMapOvr>
    <a:masterClrMapping/>
  </p:clrMapOvr>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A749760-50C3-9A97-BE8F-E76CAF2F3109}"/>
            </a:ext>
          </a:extLst>
        </p:cNvPr>
        <p:cNvGrpSpPr/>
        <p:nvPr/>
      </p:nvGrpSpPr>
      <p:grpSpPr>
        <a:xfrm>
          <a:off x="0" y="0"/>
          <a:ext cx="0" cy="0"/>
          <a:chOff x="0" y="0"/>
          <a:chExt cx="0" cy="0"/>
        </a:xfrm>
      </p:grpSpPr>
      <p:sp>
        <p:nvSpPr>
          <p:cNvPr id="4" name="标题 3">
            <a:extLst>
              <a:ext uri="{FF2B5EF4-FFF2-40B4-BE49-F238E27FC236}">
                <a16:creationId xmlns:a16="http://schemas.microsoft.com/office/drawing/2014/main" id="{926493AF-5C63-7722-F557-BE40BB9396DA}"/>
              </a:ext>
            </a:extLst>
          </p:cNvPr>
          <p:cNvSpPr>
            <a:spLocks noGrp="1"/>
          </p:cNvSpPr>
          <p:nvPr>
            <p:ph type="title"/>
          </p:nvPr>
        </p:nvSpPr>
        <p:spPr/>
        <p:txBody>
          <a:bodyPr/>
          <a:lstStyle/>
          <a:p>
            <a:r>
              <a:rPr lang="zh-CN" altLang="en-US" sz="2000" dirty="0">
                <a:cs typeface="+mn-ea"/>
                <a:sym typeface="+mn-lt"/>
              </a:rPr>
              <a:t>纳入</a:t>
            </a:r>
            <a:r>
              <a:rPr lang="en-US" altLang="zh-CN" sz="2000" dirty="0">
                <a:cs typeface="+mn-ea"/>
                <a:sym typeface="+mn-lt"/>
              </a:rPr>
              <a:t>86</a:t>
            </a:r>
            <a:r>
              <a:rPr lang="zh-CN" altLang="en-US" sz="2000" dirty="0">
                <a:cs typeface="+mn-ea"/>
                <a:sym typeface="+mn-lt"/>
              </a:rPr>
              <a:t>例青少年抑郁症患者，研究显示：</a:t>
            </a:r>
            <a:br>
              <a:rPr lang="en-US" altLang="zh-CN" sz="2000" dirty="0">
                <a:latin typeface="+mn-lt"/>
                <a:ea typeface="+mn-ea"/>
                <a:cs typeface="+mn-ea"/>
                <a:sym typeface="+mn-lt"/>
              </a:rPr>
            </a:br>
            <a:r>
              <a:rPr lang="zh-CN" altLang="en-US" dirty="0">
                <a:latin typeface="+mn-lt"/>
                <a:ea typeface="+mn-ea"/>
                <a:cs typeface="+mn-ea"/>
                <a:sym typeface="+mn-lt"/>
              </a:rPr>
              <a:t>圣</a:t>
            </a:r>
            <a:r>
              <a:rPr lang="en-US" altLang="zh-CN" dirty="0">
                <a:latin typeface="+mn-lt"/>
                <a:ea typeface="+mn-ea"/>
                <a:cs typeface="+mn-ea"/>
                <a:sym typeface="+mn-lt"/>
              </a:rPr>
              <a:t>·</a:t>
            </a:r>
            <a:r>
              <a:rPr lang="zh-CN" altLang="en-US" dirty="0">
                <a:latin typeface="+mn-lt"/>
                <a:ea typeface="+mn-ea"/>
                <a:cs typeface="+mn-ea"/>
                <a:sym typeface="+mn-lt"/>
              </a:rPr>
              <a:t>约翰草提取物与三环类抗抑郁药相比疗效显著，安全性性高</a:t>
            </a:r>
          </a:p>
        </p:txBody>
      </p:sp>
      <p:sp>
        <p:nvSpPr>
          <p:cNvPr id="5" name="内容占位符 4">
            <a:extLst>
              <a:ext uri="{FF2B5EF4-FFF2-40B4-BE49-F238E27FC236}">
                <a16:creationId xmlns:a16="http://schemas.microsoft.com/office/drawing/2014/main" id="{06A9084B-EE7C-AF56-E998-473DEC3DFAB6}"/>
              </a:ext>
            </a:extLst>
          </p:cNvPr>
          <p:cNvSpPr>
            <a:spLocks noGrp="1"/>
          </p:cNvSpPr>
          <p:nvPr>
            <p:ph sz="quarter" idx="10"/>
          </p:nvPr>
        </p:nvSpPr>
        <p:spPr/>
        <p:txBody>
          <a:bodyPr/>
          <a:lstStyle/>
          <a:p>
            <a:r>
              <a:rPr lang="zh-CN" altLang="en-US" dirty="0">
                <a:solidFill>
                  <a:schemeClr val="tx1"/>
                </a:solidFill>
                <a:latin typeface="+mn-lt"/>
                <a:ea typeface="+mn-ea"/>
                <a:cs typeface="+mn-ea"/>
                <a:sym typeface="+mn-lt"/>
              </a:rPr>
              <a:t>夏磊</a:t>
            </a:r>
            <a:r>
              <a:rPr lang="en-US" altLang="zh-CN" dirty="0">
                <a:solidFill>
                  <a:schemeClr val="tx1"/>
                </a:solidFill>
                <a:latin typeface="+mn-lt"/>
                <a:ea typeface="+mn-ea"/>
                <a:cs typeface="+mn-ea"/>
                <a:sym typeface="+mn-lt"/>
              </a:rPr>
              <a:t>,</a:t>
            </a:r>
            <a:r>
              <a:rPr lang="zh-CN" altLang="en-US" dirty="0">
                <a:solidFill>
                  <a:schemeClr val="tx1"/>
                </a:solidFill>
                <a:latin typeface="+mn-lt"/>
                <a:ea typeface="+mn-ea"/>
                <a:cs typeface="+mn-ea"/>
                <a:sym typeface="+mn-lt"/>
              </a:rPr>
              <a:t>等</a:t>
            </a:r>
            <a:r>
              <a:rPr lang="en-US" altLang="zh-CN" dirty="0">
                <a:solidFill>
                  <a:schemeClr val="tx1"/>
                </a:solidFill>
                <a:latin typeface="+mn-lt"/>
                <a:ea typeface="+mn-ea"/>
                <a:cs typeface="+mn-ea"/>
                <a:sym typeface="+mn-lt"/>
              </a:rPr>
              <a:t>. </a:t>
            </a:r>
            <a:r>
              <a:rPr lang="zh-CN" altLang="en-US" dirty="0">
                <a:solidFill>
                  <a:schemeClr val="tx1"/>
                </a:solidFill>
                <a:latin typeface="+mn-lt"/>
                <a:ea typeface="+mn-ea"/>
                <a:cs typeface="+mn-ea"/>
                <a:sym typeface="+mn-lt"/>
              </a:rPr>
              <a:t>路优泰治疗青少年抑郁症临床观察</a:t>
            </a:r>
            <a:r>
              <a:rPr lang="en-US" altLang="zh-CN" dirty="0">
                <a:solidFill>
                  <a:schemeClr val="tx1"/>
                </a:solidFill>
                <a:latin typeface="+mn-lt"/>
                <a:ea typeface="+mn-ea"/>
                <a:cs typeface="+mn-ea"/>
                <a:sym typeface="+mn-lt"/>
              </a:rPr>
              <a:t>[J]. </a:t>
            </a:r>
            <a:r>
              <a:rPr lang="zh-CN" altLang="en-US" dirty="0">
                <a:solidFill>
                  <a:schemeClr val="tx1"/>
                </a:solidFill>
                <a:latin typeface="+mn-lt"/>
                <a:ea typeface="+mn-ea"/>
                <a:cs typeface="+mn-ea"/>
                <a:sym typeface="+mn-lt"/>
              </a:rPr>
              <a:t>中华实用诊断与治疗杂志</a:t>
            </a:r>
            <a:r>
              <a:rPr lang="en-US" altLang="zh-CN" dirty="0">
                <a:solidFill>
                  <a:schemeClr val="tx1"/>
                </a:solidFill>
                <a:latin typeface="+mn-lt"/>
                <a:ea typeface="+mn-ea"/>
                <a:cs typeface="+mn-ea"/>
                <a:sym typeface="+mn-lt"/>
              </a:rPr>
              <a:t>,2009,23(4):385-386.</a:t>
            </a:r>
            <a:endParaRPr lang="zh-CN" altLang="en-US" dirty="0">
              <a:solidFill>
                <a:schemeClr val="tx1"/>
              </a:solidFill>
              <a:latin typeface="+mn-lt"/>
              <a:ea typeface="+mn-ea"/>
              <a:cs typeface="+mn-ea"/>
              <a:sym typeface="+mn-lt"/>
            </a:endParaRPr>
          </a:p>
        </p:txBody>
      </p:sp>
      <p:grpSp>
        <p:nvGrpSpPr>
          <p:cNvPr id="7" name="组合 6">
            <a:extLst>
              <a:ext uri="{FF2B5EF4-FFF2-40B4-BE49-F238E27FC236}">
                <a16:creationId xmlns:a16="http://schemas.microsoft.com/office/drawing/2014/main" id="{464254B1-4D30-9B7E-0C2B-ED4BF148A165}"/>
              </a:ext>
            </a:extLst>
          </p:cNvPr>
          <p:cNvGrpSpPr/>
          <p:nvPr/>
        </p:nvGrpSpPr>
        <p:grpSpPr>
          <a:xfrm>
            <a:off x="600392" y="1290890"/>
            <a:ext cx="10991215" cy="721360"/>
            <a:chOff x="1040765" y="1273175"/>
            <a:chExt cx="10302240" cy="721360"/>
          </a:xfrm>
        </p:grpSpPr>
        <p:sp>
          <p:nvSpPr>
            <p:cNvPr id="8" name="矩形 7">
              <a:extLst>
                <a:ext uri="{FF2B5EF4-FFF2-40B4-BE49-F238E27FC236}">
                  <a16:creationId xmlns:a16="http://schemas.microsoft.com/office/drawing/2014/main" id="{A45F3785-42CF-3DBC-B2E4-6768BCC212C4}"/>
                </a:ext>
              </a:extLst>
            </p:cNvPr>
            <p:cNvSpPr/>
            <p:nvPr/>
          </p:nvSpPr>
          <p:spPr>
            <a:xfrm>
              <a:off x="1040765" y="1273175"/>
              <a:ext cx="101600" cy="721360"/>
            </a:xfrm>
            <a:prstGeom prst="rect">
              <a:avLst/>
            </a:prstGeom>
            <a:solidFill>
              <a:srgbClr val="F5B02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400" b="0" i="0" u="none" strike="noStrike" kern="1200" cap="none" spc="0" normalizeH="0" baseline="0" noProof="0">
                <a:ln>
                  <a:noFill/>
                </a:ln>
                <a:solidFill>
                  <a:prstClr val="white"/>
                </a:solidFill>
                <a:effectLst/>
                <a:uLnTx/>
                <a:uFillTx/>
                <a:cs typeface="+mn-ea"/>
                <a:sym typeface="+mn-lt"/>
              </a:endParaRPr>
            </a:p>
          </p:txBody>
        </p:sp>
        <p:sp>
          <p:nvSpPr>
            <p:cNvPr id="9" name="矩形 8">
              <a:extLst>
                <a:ext uri="{FF2B5EF4-FFF2-40B4-BE49-F238E27FC236}">
                  <a16:creationId xmlns:a16="http://schemas.microsoft.com/office/drawing/2014/main" id="{488BE382-A5FB-67AC-D6BF-97506B031997}"/>
                </a:ext>
              </a:extLst>
            </p:cNvPr>
            <p:cNvSpPr/>
            <p:nvPr/>
          </p:nvSpPr>
          <p:spPr>
            <a:xfrm>
              <a:off x="1142365" y="1273175"/>
              <a:ext cx="10200640" cy="721360"/>
            </a:xfrm>
            <a:prstGeom prst="rect">
              <a:avLst/>
            </a:prstGeom>
            <a:solidFill>
              <a:srgbClr val="F7EEE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lvl="0">
                <a:lnSpc>
                  <a:spcPct val="120000"/>
                </a:lnSpc>
                <a:spcAft>
                  <a:spcPts val="600"/>
                </a:spcAft>
                <a:tabLst>
                  <a:tab pos="4655820" algn="l"/>
                </a:tabLst>
                <a:defRPr/>
              </a:pPr>
              <a:r>
                <a:rPr lang="zh-CN" altLang="en-US" sz="1400" kern="0" dirty="0">
                  <a:solidFill>
                    <a:prstClr val="black"/>
                  </a:solidFill>
                  <a:cs typeface="+mn-ea"/>
                  <a:sym typeface="+mn-lt"/>
                </a:rPr>
                <a:t>一项随机对照研究，纳入</a:t>
              </a:r>
              <a:r>
                <a:rPr lang="en-US" altLang="zh-CN" sz="1400" b="1" kern="0" dirty="0">
                  <a:solidFill>
                    <a:prstClr val="black"/>
                  </a:solidFill>
                  <a:cs typeface="+mn-ea"/>
                  <a:sym typeface="+mn-lt"/>
                </a:rPr>
                <a:t>86</a:t>
              </a:r>
              <a:r>
                <a:rPr lang="zh-CN" altLang="en-US" sz="1400" b="1" kern="0" dirty="0">
                  <a:solidFill>
                    <a:prstClr val="black"/>
                  </a:solidFill>
                  <a:cs typeface="+mn-ea"/>
                  <a:sym typeface="+mn-lt"/>
                </a:rPr>
                <a:t>例</a:t>
              </a:r>
              <a:r>
                <a:rPr lang="zh-CN" altLang="en-US" sz="1400" kern="0" dirty="0">
                  <a:solidFill>
                    <a:prstClr val="black"/>
                  </a:solidFill>
                  <a:cs typeface="+mn-ea"/>
                  <a:sym typeface="+mn-lt"/>
                </a:rPr>
                <a:t>青少年抑郁症患者，按照</a:t>
              </a:r>
              <a:r>
                <a:rPr lang="en-US" altLang="zh-CN" sz="1400" kern="0" dirty="0">
                  <a:solidFill>
                    <a:prstClr val="black"/>
                  </a:solidFill>
                  <a:cs typeface="+mn-ea"/>
                  <a:sym typeface="+mn-lt"/>
                </a:rPr>
                <a:t>1:1</a:t>
              </a:r>
              <a:r>
                <a:rPr lang="zh-CN" altLang="en-US" sz="1400" kern="0" dirty="0">
                  <a:solidFill>
                    <a:prstClr val="black"/>
                  </a:solidFill>
                  <a:cs typeface="+mn-ea"/>
                  <a:sym typeface="+mn-lt"/>
                </a:rPr>
                <a:t>的比例随机分配接受圣</a:t>
              </a:r>
              <a:r>
                <a:rPr lang="en-US" altLang="zh-CN" sz="1400" kern="0" dirty="0">
                  <a:solidFill>
                    <a:prstClr val="black"/>
                  </a:solidFill>
                  <a:cs typeface="+mn-ea"/>
                  <a:sym typeface="+mn-lt"/>
                </a:rPr>
                <a:t>·</a:t>
              </a:r>
              <a:r>
                <a:rPr lang="zh-CN" altLang="en-US" sz="1400" kern="0" dirty="0">
                  <a:solidFill>
                    <a:prstClr val="black"/>
                  </a:solidFill>
                  <a:cs typeface="+mn-ea"/>
                  <a:sym typeface="+mn-lt"/>
                </a:rPr>
                <a:t>约翰草提取物和多塞平治疗。结果显示：</a:t>
              </a:r>
            </a:p>
            <a:p>
              <a:pPr marL="285750" lvl="0" indent="-285750">
                <a:lnSpc>
                  <a:spcPct val="120000"/>
                </a:lnSpc>
                <a:spcAft>
                  <a:spcPts val="600"/>
                </a:spcAft>
                <a:buFont typeface="Arial" panose="020B0604020202020204" pitchFamily="34" charset="0"/>
                <a:buChar char="•"/>
                <a:tabLst>
                  <a:tab pos="4655820" algn="l"/>
                </a:tabLst>
                <a:defRPr/>
              </a:pPr>
              <a:r>
                <a:rPr lang="zh-CN" altLang="en-US" sz="1400" b="1" kern="0" dirty="0">
                  <a:solidFill>
                    <a:srgbClr val="B35609"/>
                  </a:solidFill>
                  <a:cs typeface="+mn-ea"/>
                  <a:sym typeface="+mn-lt"/>
                </a:rPr>
                <a:t>治疗</a:t>
              </a:r>
              <a:r>
                <a:rPr lang="en-US" altLang="zh-CN" sz="1400" b="1" kern="0" dirty="0">
                  <a:solidFill>
                    <a:srgbClr val="B35609"/>
                  </a:solidFill>
                  <a:cs typeface="+mn-ea"/>
                  <a:sym typeface="+mn-lt"/>
                </a:rPr>
                <a:t>6</a:t>
              </a:r>
              <a:r>
                <a:rPr lang="zh-CN" altLang="en-US" sz="1400" b="1" kern="0" dirty="0">
                  <a:solidFill>
                    <a:srgbClr val="B35609"/>
                  </a:solidFill>
                  <a:cs typeface="+mn-ea"/>
                  <a:sym typeface="+mn-lt"/>
                </a:rPr>
                <a:t>周后，圣</a:t>
              </a:r>
              <a:r>
                <a:rPr lang="en-US" altLang="zh-CN" sz="1400" b="1" kern="0" dirty="0">
                  <a:solidFill>
                    <a:srgbClr val="B35609"/>
                  </a:solidFill>
                  <a:cs typeface="+mn-ea"/>
                  <a:sym typeface="+mn-lt"/>
                </a:rPr>
                <a:t>·</a:t>
              </a:r>
              <a:r>
                <a:rPr lang="zh-CN" altLang="en-US" sz="1400" b="1" kern="0" dirty="0">
                  <a:solidFill>
                    <a:srgbClr val="B35609"/>
                  </a:solidFill>
                  <a:cs typeface="+mn-ea"/>
                  <a:sym typeface="+mn-lt"/>
                </a:rPr>
                <a:t>约翰草提取物疗效显著优于多塞平组</a:t>
              </a:r>
              <a:endParaRPr kumimoji="0" lang="zh-CN" altLang="en-US" sz="1400" b="1" i="0" u="none" strike="noStrike" kern="1200" cap="none" spc="0" normalizeH="0" baseline="0" noProof="0" dirty="0">
                <a:ln>
                  <a:noFill/>
                </a:ln>
                <a:solidFill>
                  <a:prstClr val="black"/>
                </a:solidFill>
                <a:effectLst/>
                <a:uLnTx/>
                <a:uFillTx/>
                <a:cs typeface="+mn-ea"/>
                <a:sym typeface="+mn-lt"/>
              </a:endParaRPr>
            </a:p>
          </p:txBody>
        </p:sp>
      </p:grpSp>
      <p:sp>
        <p:nvSpPr>
          <p:cNvPr id="10" name="矩形: 圆角 9">
            <a:extLst>
              <a:ext uri="{FF2B5EF4-FFF2-40B4-BE49-F238E27FC236}">
                <a16:creationId xmlns:a16="http://schemas.microsoft.com/office/drawing/2014/main" id="{B6F96EE3-C43A-6424-C69B-21E894418AC9}"/>
              </a:ext>
            </a:extLst>
          </p:cNvPr>
          <p:cNvSpPr/>
          <p:nvPr/>
        </p:nvSpPr>
        <p:spPr>
          <a:xfrm>
            <a:off x="531813" y="2666679"/>
            <a:ext cx="5236818" cy="3416622"/>
          </a:xfrm>
          <a:prstGeom prst="roundRect">
            <a:avLst>
              <a:gd name="adj" fmla="val 3540"/>
            </a:avLst>
          </a:prstGeom>
          <a:solidFill>
            <a:schemeClr val="bg1"/>
          </a:solidFill>
          <a:ln w="19050">
            <a:solidFill>
              <a:schemeClr val="accent3">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cs typeface="+mn-ea"/>
              <a:sym typeface="+mn-lt"/>
            </a:endParaRPr>
          </a:p>
        </p:txBody>
      </p:sp>
      <p:grpSp>
        <p:nvGrpSpPr>
          <p:cNvPr id="11" name="组合 10">
            <a:extLst>
              <a:ext uri="{FF2B5EF4-FFF2-40B4-BE49-F238E27FC236}">
                <a16:creationId xmlns:a16="http://schemas.microsoft.com/office/drawing/2014/main" id="{4118F889-6A1F-A4B4-1645-9FBD2D4A2D1B}"/>
              </a:ext>
            </a:extLst>
          </p:cNvPr>
          <p:cNvGrpSpPr/>
          <p:nvPr/>
        </p:nvGrpSpPr>
        <p:grpSpPr>
          <a:xfrm>
            <a:off x="1513537" y="2543317"/>
            <a:ext cx="3282022" cy="333072"/>
            <a:chOff x="1367902" y="2366006"/>
            <a:chExt cx="3323665" cy="472061"/>
          </a:xfrm>
        </p:grpSpPr>
        <p:sp>
          <p:nvSpPr>
            <p:cNvPr id="12" name="圆角矩形 36">
              <a:extLst>
                <a:ext uri="{FF2B5EF4-FFF2-40B4-BE49-F238E27FC236}">
                  <a16:creationId xmlns:a16="http://schemas.microsoft.com/office/drawing/2014/main" id="{911ADFBA-1673-142F-6B4C-F01BF95DD930}"/>
                </a:ext>
              </a:extLst>
            </p:cNvPr>
            <p:cNvSpPr/>
            <p:nvPr/>
          </p:nvSpPr>
          <p:spPr>
            <a:xfrm>
              <a:off x="1367902" y="2366006"/>
              <a:ext cx="3323665" cy="472061"/>
            </a:xfrm>
            <a:prstGeom prst="roundRect">
              <a:avLst>
                <a:gd name="adj" fmla="val 0"/>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90000"/>
                </a:lnSpc>
                <a:spcBef>
                  <a:spcPts val="0"/>
                </a:spcBef>
                <a:spcAft>
                  <a:spcPts val="0"/>
                </a:spcAft>
                <a:buClrTx/>
                <a:buSzTx/>
                <a:buFontTx/>
                <a:buNone/>
                <a:tabLst/>
                <a:defRPr/>
              </a:pPr>
              <a:endParaRPr kumimoji="0" lang="zh-CN" altLang="en-US" sz="1800" b="1" i="0" u="none" strike="noStrike" kern="1200" cap="none" spc="0" normalizeH="0" baseline="0" noProof="0">
                <a:ln>
                  <a:noFill/>
                </a:ln>
                <a:solidFill>
                  <a:srgbClr val="FFFFFF"/>
                </a:solidFill>
                <a:effectLst/>
                <a:uLnTx/>
                <a:uFillTx/>
                <a:cs typeface="+mn-ea"/>
                <a:sym typeface="+mn-lt"/>
              </a:endParaRPr>
            </a:p>
          </p:txBody>
        </p:sp>
        <p:sp>
          <p:nvSpPr>
            <p:cNvPr id="13" name="任意多边形: 形状 9">
              <a:extLst>
                <a:ext uri="{FF2B5EF4-FFF2-40B4-BE49-F238E27FC236}">
                  <a16:creationId xmlns:a16="http://schemas.microsoft.com/office/drawing/2014/main" id="{E78F7BE0-740E-83CA-BE91-7ACDFFDBF503}"/>
                </a:ext>
              </a:extLst>
            </p:cNvPr>
            <p:cNvSpPr/>
            <p:nvPr/>
          </p:nvSpPr>
          <p:spPr>
            <a:xfrm>
              <a:off x="1367902" y="2366006"/>
              <a:ext cx="0" cy="381000"/>
            </a:xfrm>
            <a:custGeom>
              <a:avLst/>
              <a:gdLst>
                <a:gd name="connsiteX0" fmla="*/ 0 w 0"/>
                <a:gd name="connsiteY0" fmla="*/ 0 h 381000"/>
                <a:gd name="connsiteX1" fmla="*/ 0 w 0"/>
                <a:gd name="connsiteY1" fmla="*/ 381000 h 381000"/>
              </a:gdLst>
              <a:ahLst/>
              <a:cxnLst>
                <a:cxn ang="0">
                  <a:pos x="connsiteX0" y="connsiteY0"/>
                </a:cxn>
                <a:cxn ang="0">
                  <a:pos x="connsiteX1" y="connsiteY1"/>
                </a:cxn>
              </a:cxnLst>
              <a:rect l="l" t="t" r="r" b="b"/>
              <a:pathLst>
                <a:path h="381000">
                  <a:moveTo>
                    <a:pt x="0" y="0"/>
                  </a:moveTo>
                  <a:lnTo>
                    <a:pt x="0" y="381000"/>
                  </a:lnTo>
                </a:path>
              </a:pathLst>
            </a:custGeom>
            <a:solidFill>
              <a:schemeClr val="bg1"/>
            </a:solidFill>
            <a:ln w="19050">
              <a:solidFill>
                <a:schemeClr val="accent3">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cs typeface="+mn-ea"/>
                <a:sym typeface="+mn-lt"/>
              </a:endParaRPr>
            </a:p>
          </p:txBody>
        </p:sp>
        <p:sp>
          <p:nvSpPr>
            <p:cNvPr id="14" name="任意多边形: 形状 75">
              <a:extLst>
                <a:ext uri="{FF2B5EF4-FFF2-40B4-BE49-F238E27FC236}">
                  <a16:creationId xmlns:a16="http://schemas.microsoft.com/office/drawing/2014/main" id="{45D6E1F2-5197-2457-2A35-B47C6641BD89}"/>
                </a:ext>
              </a:extLst>
            </p:cNvPr>
            <p:cNvSpPr/>
            <p:nvPr/>
          </p:nvSpPr>
          <p:spPr>
            <a:xfrm>
              <a:off x="4691567" y="2366006"/>
              <a:ext cx="0" cy="381000"/>
            </a:xfrm>
            <a:custGeom>
              <a:avLst/>
              <a:gdLst>
                <a:gd name="connsiteX0" fmla="*/ 0 w 0"/>
                <a:gd name="connsiteY0" fmla="*/ 0 h 381000"/>
                <a:gd name="connsiteX1" fmla="*/ 0 w 0"/>
                <a:gd name="connsiteY1" fmla="*/ 381000 h 381000"/>
              </a:gdLst>
              <a:ahLst/>
              <a:cxnLst>
                <a:cxn ang="0">
                  <a:pos x="connsiteX0" y="connsiteY0"/>
                </a:cxn>
                <a:cxn ang="0">
                  <a:pos x="connsiteX1" y="connsiteY1"/>
                </a:cxn>
              </a:cxnLst>
              <a:rect l="l" t="t" r="r" b="b"/>
              <a:pathLst>
                <a:path h="381000">
                  <a:moveTo>
                    <a:pt x="0" y="0"/>
                  </a:moveTo>
                  <a:lnTo>
                    <a:pt x="0" y="381000"/>
                  </a:lnTo>
                </a:path>
              </a:pathLst>
            </a:custGeom>
            <a:solidFill>
              <a:schemeClr val="bg1"/>
            </a:solidFill>
            <a:ln w="19050">
              <a:solidFill>
                <a:schemeClr val="accent3">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cs typeface="+mn-ea"/>
                <a:sym typeface="+mn-lt"/>
              </a:endParaRPr>
            </a:p>
          </p:txBody>
        </p:sp>
      </p:grpSp>
      <p:sp>
        <p:nvSpPr>
          <p:cNvPr id="15" name="Rectangle 64">
            <a:extLst>
              <a:ext uri="{FF2B5EF4-FFF2-40B4-BE49-F238E27FC236}">
                <a16:creationId xmlns:a16="http://schemas.microsoft.com/office/drawing/2014/main" id="{BD279346-260B-FD6B-D1CC-998D0D77FF39}"/>
              </a:ext>
            </a:extLst>
          </p:cNvPr>
          <p:cNvSpPr>
            <a:spLocks noChangeArrowheads="1"/>
          </p:cNvSpPr>
          <p:nvPr/>
        </p:nvSpPr>
        <p:spPr bwMode="auto">
          <a:xfrm>
            <a:off x="1933547" y="2531587"/>
            <a:ext cx="2433359"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lnSpc>
                <a:spcPct val="130000"/>
              </a:lnSpc>
              <a:buFont typeface="Arial" panose="020B0604020202020204" pitchFamily="34" charset="0"/>
              <a:buChar char="•"/>
              <a:defRPr sz="1600">
                <a:solidFill>
                  <a:srgbClr val="001965"/>
                </a:solidFill>
                <a:latin typeface="微软雅黑" panose="020B0503020204020204" pitchFamily="34" charset="-122"/>
                <a:ea typeface="微软雅黑" panose="020B0503020204020204" pitchFamily="34" charset="-122"/>
              </a:defRPr>
            </a:lvl1pPr>
            <a:lvl2pPr marL="742950" indent="-285750">
              <a:lnSpc>
                <a:spcPct val="130000"/>
              </a:lnSpc>
              <a:buFont typeface="Arial" panose="020B0604020202020204" pitchFamily="34" charset="0"/>
              <a:buChar char="–"/>
              <a:defRPr sz="1400">
                <a:solidFill>
                  <a:srgbClr val="001965"/>
                </a:solidFill>
                <a:latin typeface="微软雅黑" panose="020B0503020204020204" pitchFamily="34" charset="-122"/>
                <a:ea typeface="微软雅黑" panose="020B0503020204020204" pitchFamily="34" charset="-122"/>
              </a:defRPr>
            </a:lvl2pPr>
            <a:lvl3pPr marL="1143000" indent="-228600">
              <a:lnSpc>
                <a:spcPct val="130000"/>
              </a:lnSpc>
              <a:buFont typeface="Arial" panose="020B0604020202020204" pitchFamily="34" charset="0"/>
              <a:buChar char="•"/>
              <a:defRPr sz="1200">
                <a:solidFill>
                  <a:srgbClr val="001965"/>
                </a:solidFill>
                <a:latin typeface="微软雅黑" panose="020B0503020204020204" pitchFamily="34" charset="-122"/>
                <a:ea typeface="微软雅黑" panose="020B0503020204020204" pitchFamily="34" charset="-122"/>
              </a:defRPr>
            </a:lvl3pPr>
            <a:lvl4pPr marL="1600200" indent="-228600">
              <a:lnSpc>
                <a:spcPct val="130000"/>
              </a:lnSpc>
              <a:buFont typeface="Arial" panose="020B0604020202020204" pitchFamily="34" charset="0"/>
              <a:buChar char="–"/>
              <a:defRPr sz="1100">
                <a:solidFill>
                  <a:srgbClr val="001965"/>
                </a:solidFill>
                <a:latin typeface="微软雅黑" panose="020B0503020204020204" pitchFamily="34" charset="-122"/>
                <a:ea typeface="微软雅黑" panose="020B0503020204020204" pitchFamily="34" charset="-122"/>
              </a:defRPr>
            </a:lvl4pPr>
            <a:lvl5pPr marL="2057400" indent="-228600">
              <a:lnSpc>
                <a:spcPct val="130000"/>
              </a:lnSpc>
              <a:buFont typeface="Arial" panose="020B0604020202020204" pitchFamily="34" charset="0"/>
              <a:buChar char="»"/>
              <a:defRPr sz="1100">
                <a:solidFill>
                  <a:srgbClr val="001965"/>
                </a:solidFill>
                <a:latin typeface="微软雅黑" panose="020B0503020204020204" pitchFamily="34" charset="-122"/>
                <a:ea typeface="微软雅黑" panose="020B0503020204020204" pitchFamily="34" charset="-122"/>
              </a:defRPr>
            </a:lvl5pPr>
            <a:lvl6pPr marL="2514600" indent="-228600" eaLnBrk="0" fontAlgn="base" hangingPunct="0">
              <a:lnSpc>
                <a:spcPct val="130000"/>
              </a:lnSpc>
              <a:spcBef>
                <a:spcPct val="0"/>
              </a:spcBef>
              <a:spcAft>
                <a:spcPct val="0"/>
              </a:spcAft>
              <a:buFont typeface="Arial" panose="020B0604020202020204" pitchFamily="34" charset="0"/>
              <a:buChar char="»"/>
              <a:defRPr sz="1100">
                <a:solidFill>
                  <a:srgbClr val="001965"/>
                </a:solidFill>
                <a:latin typeface="微软雅黑" panose="020B0503020204020204" pitchFamily="34" charset="-122"/>
                <a:ea typeface="微软雅黑" panose="020B0503020204020204" pitchFamily="34" charset="-122"/>
              </a:defRPr>
            </a:lvl6pPr>
            <a:lvl7pPr marL="2971800" indent="-228600" eaLnBrk="0" fontAlgn="base" hangingPunct="0">
              <a:lnSpc>
                <a:spcPct val="130000"/>
              </a:lnSpc>
              <a:spcBef>
                <a:spcPct val="0"/>
              </a:spcBef>
              <a:spcAft>
                <a:spcPct val="0"/>
              </a:spcAft>
              <a:buFont typeface="Arial" panose="020B0604020202020204" pitchFamily="34" charset="0"/>
              <a:buChar char="»"/>
              <a:defRPr sz="1100">
                <a:solidFill>
                  <a:srgbClr val="001965"/>
                </a:solidFill>
                <a:latin typeface="微软雅黑" panose="020B0503020204020204" pitchFamily="34" charset="-122"/>
                <a:ea typeface="微软雅黑" panose="020B0503020204020204" pitchFamily="34" charset="-122"/>
              </a:defRPr>
            </a:lvl7pPr>
            <a:lvl8pPr marL="3429000" indent="-228600" eaLnBrk="0" fontAlgn="base" hangingPunct="0">
              <a:lnSpc>
                <a:spcPct val="130000"/>
              </a:lnSpc>
              <a:spcBef>
                <a:spcPct val="0"/>
              </a:spcBef>
              <a:spcAft>
                <a:spcPct val="0"/>
              </a:spcAft>
              <a:buFont typeface="Arial" panose="020B0604020202020204" pitchFamily="34" charset="0"/>
              <a:buChar char="»"/>
              <a:defRPr sz="1100">
                <a:solidFill>
                  <a:srgbClr val="001965"/>
                </a:solidFill>
                <a:latin typeface="微软雅黑" panose="020B0503020204020204" pitchFamily="34" charset="-122"/>
                <a:ea typeface="微软雅黑" panose="020B0503020204020204" pitchFamily="34" charset="-122"/>
              </a:defRPr>
            </a:lvl8pPr>
            <a:lvl9pPr marL="3886200" indent="-228600" eaLnBrk="0" fontAlgn="base" hangingPunct="0">
              <a:lnSpc>
                <a:spcPct val="130000"/>
              </a:lnSpc>
              <a:spcBef>
                <a:spcPct val="0"/>
              </a:spcBef>
              <a:spcAft>
                <a:spcPct val="0"/>
              </a:spcAft>
              <a:buFont typeface="Arial" panose="020B0604020202020204" pitchFamily="34" charset="0"/>
              <a:buChar char="»"/>
              <a:defRPr sz="1100">
                <a:solidFill>
                  <a:srgbClr val="001965"/>
                </a:solidFill>
                <a:latin typeface="微软雅黑" panose="020B0503020204020204" pitchFamily="34" charset="-122"/>
                <a:ea typeface="微软雅黑" panose="020B0503020204020204" pitchFamily="34" charset="-122"/>
              </a:defRPr>
            </a:lvl9pPr>
          </a:lstStyle>
          <a:p>
            <a:pPr marL="0" marR="0" lvl="0" indent="0" algn="ctr" defTabSz="914400" rtl="0" eaLnBrk="1" fontAlgn="base" latinLnBrk="0" hangingPunct="0">
              <a:lnSpc>
                <a:spcPct val="100000"/>
              </a:lnSpc>
              <a:spcBef>
                <a:spcPct val="20000"/>
              </a:spcBef>
              <a:spcAft>
                <a:spcPct val="0"/>
              </a:spcAft>
              <a:buClr>
                <a:srgbClr val="0081C6"/>
              </a:buClr>
              <a:buSzTx/>
              <a:buFont typeface="Verdana" panose="020B0604030504040204" pitchFamily="34" charset="0"/>
              <a:buNone/>
              <a:tabLst/>
              <a:defRPr/>
            </a:pPr>
            <a:r>
              <a:rPr kumimoji="0" lang="en-US" altLang="zh-CN" sz="1400" b="1" i="0" u="none" strike="noStrike" kern="1200" cap="none" spc="0" normalizeH="0" baseline="0" noProof="0" dirty="0">
                <a:ln>
                  <a:noFill/>
                </a:ln>
                <a:solidFill>
                  <a:schemeClr val="tx1"/>
                </a:solidFill>
                <a:effectLst/>
                <a:uLnTx/>
                <a:uFillTx/>
                <a:latin typeface="+mn-lt"/>
                <a:ea typeface="+mn-ea"/>
                <a:cs typeface="+mn-ea"/>
                <a:sym typeface="+mn-lt"/>
              </a:rPr>
              <a:t>2</a:t>
            </a:r>
            <a:r>
              <a:rPr kumimoji="0" lang="zh-CN" altLang="en-US" sz="1400" b="1" i="0" u="none" strike="noStrike" kern="1200" cap="none" spc="0" normalizeH="0" baseline="0" noProof="0" dirty="0">
                <a:ln>
                  <a:noFill/>
                </a:ln>
                <a:solidFill>
                  <a:schemeClr val="tx1"/>
                </a:solidFill>
                <a:effectLst/>
                <a:uLnTx/>
                <a:uFillTx/>
                <a:latin typeface="+mn-lt"/>
                <a:ea typeface="+mn-ea"/>
                <a:cs typeface="+mn-ea"/>
                <a:sym typeface="+mn-lt"/>
              </a:rPr>
              <a:t>组治疗后</a:t>
            </a:r>
            <a:r>
              <a:rPr kumimoji="0" lang="en-US" altLang="zh-CN" sz="1400" b="1" i="0" u="none" strike="noStrike" kern="1200" cap="none" spc="0" normalizeH="0" baseline="0" noProof="0" dirty="0">
                <a:ln>
                  <a:noFill/>
                </a:ln>
                <a:solidFill>
                  <a:schemeClr val="tx1"/>
                </a:solidFill>
                <a:effectLst/>
                <a:uLnTx/>
                <a:uFillTx/>
                <a:latin typeface="+mn-lt"/>
                <a:ea typeface="+mn-ea"/>
                <a:cs typeface="+mn-ea"/>
                <a:sym typeface="+mn-lt"/>
              </a:rPr>
              <a:t>HAMD</a:t>
            </a:r>
            <a:r>
              <a:rPr kumimoji="0" lang="zh-CN" altLang="en-US" sz="1400" b="1" i="0" u="none" strike="noStrike" kern="1200" cap="none" spc="0" normalizeH="0" baseline="0" noProof="0" dirty="0">
                <a:ln>
                  <a:noFill/>
                </a:ln>
                <a:solidFill>
                  <a:schemeClr val="tx1"/>
                </a:solidFill>
                <a:effectLst/>
                <a:uLnTx/>
                <a:uFillTx/>
                <a:latin typeface="+mn-lt"/>
                <a:ea typeface="+mn-ea"/>
                <a:cs typeface="+mn-ea"/>
                <a:sym typeface="+mn-lt"/>
              </a:rPr>
              <a:t>评分</a:t>
            </a:r>
            <a:r>
              <a:rPr lang="zh-CN" altLang="en-US" sz="1400" b="1" dirty="0">
                <a:solidFill>
                  <a:schemeClr val="tx1"/>
                </a:solidFill>
                <a:latin typeface="+mn-lt"/>
                <a:ea typeface="+mn-ea"/>
                <a:cs typeface="+mn-ea"/>
                <a:sym typeface="+mn-lt"/>
              </a:rPr>
              <a:t>差异显著</a:t>
            </a:r>
            <a:endParaRPr kumimoji="0" lang="zh-CN" altLang="en-US" sz="1400" b="1" i="0" u="none" strike="noStrike" kern="1200" cap="none" spc="0" normalizeH="0" baseline="0" noProof="0" dirty="0">
              <a:ln>
                <a:noFill/>
              </a:ln>
              <a:solidFill>
                <a:schemeClr val="tx1"/>
              </a:solidFill>
              <a:effectLst/>
              <a:uLnTx/>
              <a:uFillTx/>
              <a:latin typeface="+mn-lt"/>
              <a:ea typeface="+mn-ea"/>
              <a:cs typeface="+mn-ea"/>
              <a:sym typeface="+mn-lt"/>
            </a:endParaRPr>
          </a:p>
        </p:txBody>
      </p:sp>
      <p:graphicFrame>
        <p:nvGraphicFramePr>
          <p:cNvPr id="16" name="图表 15">
            <a:extLst>
              <a:ext uri="{FF2B5EF4-FFF2-40B4-BE49-F238E27FC236}">
                <a16:creationId xmlns:a16="http://schemas.microsoft.com/office/drawing/2014/main" id="{23DEC9E0-5925-0A2D-3525-DFA481D2E36D}"/>
              </a:ext>
            </a:extLst>
          </p:cNvPr>
          <p:cNvGraphicFramePr/>
          <p:nvPr>
            <p:extLst>
              <p:ext uri="{D42A27DB-BD31-4B8C-83A1-F6EECF244321}">
                <p14:modId xmlns:p14="http://schemas.microsoft.com/office/powerpoint/2010/main" val="2628153429"/>
              </p:ext>
            </p:extLst>
          </p:nvPr>
        </p:nvGraphicFramePr>
        <p:xfrm>
          <a:off x="885525" y="3234088"/>
          <a:ext cx="4023360" cy="2817618"/>
        </p:xfrm>
        <a:graphic>
          <a:graphicData uri="http://schemas.openxmlformats.org/drawingml/2006/chart">
            <c:chart xmlns:c="http://schemas.openxmlformats.org/drawingml/2006/chart" xmlns:r="http://schemas.openxmlformats.org/officeDocument/2006/relationships" r:id="rId2"/>
          </a:graphicData>
        </a:graphic>
      </p:graphicFrame>
      <p:sp>
        <p:nvSpPr>
          <p:cNvPr id="17" name="任意多边形: 形状 16">
            <a:extLst>
              <a:ext uri="{FF2B5EF4-FFF2-40B4-BE49-F238E27FC236}">
                <a16:creationId xmlns:a16="http://schemas.microsoft.com/office/drawing/2014/main" id="{F6F3DF03-0560-0088-F784-89CE4B5CBFC4}"/>
              </a:ext>
            </a:extLst>
          </p:cNvPr>
          <p:cNvSpPr/>
          <p:nvPr/>
        </p:nvSpPr>
        <p:spPr>
          <a:xfrm>
            <a:off x="2367815" y="3099335"/>
            <a:ext cx="452387" cy="221381"/>
          </a:xfrm>
          <a:custGeom>
            <a:avLst/>
            <a:gdLst>
              <a:gd name="connsiteX0" fmla="*/ 0 w 452387"/>
              <a:gd name="connsiteY0" fmla="*/ 202130 h 221381"/>
              <a:gd name="connsiteX1" fmla="*/ 0 w 452387"/>
              <a:gd name="connsiteY1" fmla="*/ 0 h 221381"/>
              <a:gd name="connsiteX2" fmla="*/ 452387 w 452387"/>
              <a:gd name="connsiteY2" fmla="*/ 0 h 221381"/>
              <a:gd name="connsiteX3" fmla="*/ 452387 w 452387"/>
              <a:gd name="connsiteY3" fmla="*/ 221381 h 221381"/>
            </a:gdLst>
            <a:ahLst/>
            <a:cxnLst>
              <a:cxn ang="0">
                <a:pos x="connsiteX0" y="connsiteY0"/>
              </a:cxn>
              <a:cxn ang="0">
                <a:pos x="connsiteX1" y="connsiteY1"/>
              </a:cxn>
              <a:cxn ang="0">
                <a:pos x="connsiteX2" y="connsiteY2"/>
              </a:cxn>
              <a:cxn ang="0">
                <a:pos x="connsiteX3" y="connsiteY3"/>
              </a:cxn>
            </a:cxnLst>
            <a:rect l="l" t="t" r="r" b="b"/>
            <a:pathLst>
              <a:path w="452387" h="221381">
                <a:moveTo>
                  <a:pt x="0" y="202130"/>
                </a:moveTo>
                <a:lnTo>
                  <a:pt x="0" y="0"/>
                </a:lnTo>
                <a:lnTo>
                  <a:pt x="452387" y="0"/>
                </a:lnTo>
                <a:lnTo>
                  <a:pt x="452387" y="221381"/>
                </a:lnTo>
              </a:path>
            </a:pathLst>
          </a:custGeom>
          <a:noFill/>
          <a:ln w="9525">
            <a:solidFill>
              <a:schemeClr val="bg1">
                <a:lumMod val="50000"/>
              </a:schemeClr>
            </a:solidFill>
            <a:headEnd type="none" w="sm" len="sm"/>
          </a:ln>
        </p:spPr>
        <p:txBody>
          <a:bodyPr rtlCol="0" anchor="ctr"/>
          <a:lstStyle/>
          <a:p>
            <a:pPr algn="ctr"/>
            <a:endParaRPr lang="zh-CN" altLang="en-US">
              <a:cs typeface="+mn-ea"/>
              <a:sym typeface="+mn-lt"/>
            </a:endParaRPr>
          </a:p>
        </p:txBody>
      </p:sp>
      <p:sp>
        <p:nvSpPr>
          <p:cNvPr id="18" name="Rectangle 64">
            <a:extLst>
              <a:ext uri="{FF2B5EF4-FFF2-40B4-BE49-F238E27FC236}">
                <a16:creationId xmlns:a16="http://schemas.microsoft.com/office/drawing/2014/main" id="{48CDD1FB-D6DC-FA10-ACEC-4C78E30EB294}"/>
              </a:ext>
            </a:extLst>
          </p:cNvPr>
          <p:cNvSpPr>
            <a:spLocks noChangeArrowheads="1"/>
          </p:cNvSpPr>
          <p:nvPr/>
        </p:nvSpPr>
        <p:spPr bwMode="auto">
          <a:xfrm>
            <a:off x="2306656" y="2897346"/>
            <a:ext cx="647613"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lnSpc>
                <a:spcPct val="130000"/>
              </a:lnSpc>
              <a:buFont typeface="Arial" panose="020B0604020202020204" pitchFamily="34" charset="0"/>
              <a:buChar char="•"/>
              <a:defRPr sz="1600">
                <a:solidFill>
                  <a:srgbClr val="001965"/>
                </a:solidFill>
                <a:latin typeface="微软雅黑" panose="020B0503020204020204" pitchFamily="34" charset="-122"/>
                <a:ea typeface="微软雅黑" panose="020B0503020204020204" pitchFamily="34" charset="-122"/>
              </a:defRPr>
            </a:lvl1pPr>
            <a:lvl2pPr marL="742950" indent="-285750">
              <a:lnSpc>
                <a:spcPct val="130000"/>
              </a:lnSpc>
              <a:buFont typeface="Arial" panose="020B0604020202020204" pitchFamily="34" charset="0"/>
              <a:buChar char="–"/>
              <a:defRPr sz="1400">
                <a:solidFill>
                  <a:srgbClr val="001965"/>
                </a:solidFill>
                <a:latin typeface="微软雅黑" panose="020B0503020204020204" pitchFamily="34" charset="-122"/>
                <a:ea typeface="微软雅黑" panose="020B0503020204020204" pitchFamily="34" charset="-122"/>
              </a:defRPr>
            </a:lvl2pPr>
            <a:lvl3pPr marL="1143000" indent="-228600">
              <a:lnSpc>
                <a:spcPct val="130000"/>
              </a:lnSpc>
              <a:buFont typeface="Arial" panose="020B0604020202020204" pitchFamily="34" charset="0"/>
              <a:buChar char="•"/>
              <a:defRPr sz="1200">
                <a:solidFill>
                  <a:srgbClr val="001965"/>
                </a:solidFill>
                <a:latin typeface="微软雅黑" panose="020B0503020204020204" pitchFamily="34" charset="-122"/>
                <a:ea typeface="微软雅黑" panose="020B0503020204020204" pitchFamily="34" charset="-122"/>
              </a:defRPr>
            </a:lvl3pPr>
            <a:lvl4pPr marL="1600200" indent="-228600">
              <a:lnSpc>
                <a:spcPct val="130000"/>
              </a:lnSpc>
              <a:buFont typeface="Arial" panose="020B0604020202020204" pitchFamily="34" charset="0"/>
              <a:buChar char="–"/>
              <a:defRPr sz="1100">
                <a:solidFill>
                  <a:srgbClr val="001965"/>
                </a:solidFill>
                <a:latin typeface="微软雅黑" panose="020B0503020204020204" pitchFamily="34" charset="-122"/>
                <a:ea typeface="微软雅黑" panose="020B0503020204020204" pitchFamily="34" charset="-122"/>
              </a:defRPr>
            </a:lvl4pPr>
            <a:lvl5pPr marL="2057400" indent="-228600">
              <a:lnSpc>
                <a:spcPct val="130000"/>
              </a:lnSpc>
              <a:buFont typeface="Arial" panose="020B0604020202020204" pitchFamily="34" charset="0"/>
              <a:buChar char="»"/>
              <a:defRPr sz="1100">
                <a:solidFill>
                  <a:srgbClr val="001965"/>
                </a:solidFill>
                <a:latin typeface="微软雅黑" panose="020B0503020204020204" pitchFamily="34" charset="-122"/>
                <a:ea typeface="微软雅黑" panose="020B0503020204020204" pitchFamily="34" charset="-122"/>
              </a:defRPr>
            </a:lvl5pPr>
            <a:lvl6pPr marL="2514600" indent="-228600" eaLnBrk="0" fontAlgn="base" hangingPunct="0">
              <a:lnSpc>
                <a:spcPct val="130000"/>
              </a:lnSpc>
              <a:spcBef>
                <a:spcPct val="0"/>
              </a:spcBef>
              <a:spcAft>
                <a:spcPct val="0"/>
              </a:spcAft>
              <a:buFont typeface="Arial" panose="020B0604020202020204" pitchFamily="34" charset="0"/>
              <a:buChar char="»"/>
              <a:defRPr sz="1100">
                <a:solidFill>
                  <a:srgbClr val="001965"/>
                </a:solidFill>
                <a:latin typeface="微软雅黑" panose="020B0503020204020204" pitchFamily="34" charset="-122"/>
                <a:ea typeface="微软雅黑" panose="020B0503020204020204" pitchFamily="34" charset="-122"/>
              </a:defRPr>
            </a:lvl6pPr>
            <a:lvl7pPr marL="2971800" indent="-228600" eaLnBrk="0" fontAlgn="base" hangingPunct="0">
              <a:lnSpc>
                <a:spcPct val="130000"/>
              </a:lnSpc>
              <a:spcBef>
                <a:spcPct val="0"/>
              </a:spcBef>
              <a:spcAft>
                <a:spcPct val="0"/>
              </a:spcAft>
              <a:buFont typeface="Arial" panose="020B0604020202020204" pitchFamily="34" charset="0"/>
              <a:buChar char="»"/>
              <a:defRPr sz="1100">
                <a:solidFill>
                  <a:srgbClr val="001965"/>
                </a:solidFill>
                <a:latin typeface="微软雅黑" panose="020B0503020204020204" pitchFamily="34" charset="-122"/>
                <a:ea typeface="微软雅黑" panose="020B0503020204020204" pitchFamily="34" charset="-122"/>
              </a:defRPr>
            </a:lvl7pPr>
            <a:lvl8pPr marL="3429000" indent="-228600" eaLnBrk="0" fontAlgn="base" hangingPunct="0">
              <a:lnSpc>
                <a:spcPct val="130000"/>
              </a:lnSpc>
              <a:spcBef>
                <a:spcPct val="0"/>
              </a:spcBef>
              <a:spcAft>
                <a:spcPct val="0"/>
              </a:spcAft>
              <a:buFont typeface="Arial" panose="020B0604020202020204" pitchFamily="34" charset="0"/>
              <a:buChar char="»"/>
              <a:defRPr sz="1100">
                <a:solidFill>
                  <a:srgbClr val="001965"/>
                </a:solidFill>
                <a:latin typeface="微软雅黑" panose="020B0503020204020204" pitchFamily="34" charset="-122"/>
                <a:ea typeface="微软雅黑" panose="020B0503020204020204" pitchFamily="34" charset="-122"/>
              </a:defRPr>
            </a:lvl8pPr>
            <a:lvl9pPr marL="3886200" indent="-228600" eaLnBrk="0" fontAlgn="base" hangingPunct="0">
              <a:lnSpc>
                <a:spcPct val="130000"/>
              </a:lnSpc>
              <a:spcBef>
                <a:spcPct val="0"/>
              </a:spcBef>
              <a:spcAft>
                <a:spcPct val="0"/>
              </a:spcAft>
              <a:buFont typeface="Arial" panose="020B0604020202020204" pitchFamily="34" charset="0"/>
              <a:buChar char="»"/>
              <a:defRPr sz="1100">
                <a:solidFill>
                  <a:srgbClr val="001965"/>
                </a:solidFill>
                <a:latin typeface="微软雅黑" panose="020B0503020204020204" pitchFamily="34" charset="-122"/>
                <a:ea typeface="微软雅黑" panose="020B0503020204020204" pitchFamily="34" charset="-122"/>
              </a:defRPr>
            </a:lvl9pPr>
          </a:lstStyle>
          <a:p>
            <a:pPr marL="0" marR="0" lvl="0" indent="0" algn="ctr" defTabSz="914400" rtl="0" eaLnBrk="1" fontAlgn="base" latinLnBrk="0" hangingPunct="0">
              <a:lnSpc>
                <a:spcPct val="100000"/>
              </a:lnSpc>
              <a:spcBef>
                <a:spcPct val="20000"/>
              </a:spcBef>
              <a:spcAft>
                <a:spcPct val="0"/>
              </a:spcAft>
              <a:buClr>
                <a:srgbClr val="0081C6"/>
              </a:buClr>
              <a:buSzTx/>
              <a:buFont typeface="Verdana" panose="020B0604030504040204" pitchFamily="34" charset="0"/>
              <a:buNone/>
              <a:tabLst/>
              <a:defRPr/>
            </a:pPr>
            <a:r>
              <a:rPr kumimoji="0" lang="en-US" altLang="zh-CN" sz="1400" i="0" u="none" strike="noStrike" kern="1200" cap="none" spc="0" normalizeH="0" baseline="0" noProof="0" dirty="0">
                <a:ln>
                  <a:noFill/>
                </a:ln>
                <a:solidFill>
                  <a:schemeClr val="tx1"/>
                </a:solidFill>
                <a:effectLst/>
                <a:uLnTx/>
                <a:uFillTx/>
                <a:latin typeface="+mn-lt"/>
                <a:ea typeface="+mn-ea"/>
                <a:cs typeface="+mn-ea"/>
                <a:sym typeface="+mn-lt"/>
              </a:rPr>
              <a:t>P</a:t>
            </a:r>
            <a:r>
              <a:rPr kumimoji="0" lang="zh-CN" altLang="en-US" sz="1400" i="0" u="none" strike="noStrike" kern="1200" cap="none" spc="0" normalizeH="0" baseline="0" noProof="0" dirty="0">
                <a:ln>
                  <a:noFill/>
                </a:ln>
                <a:solidFill>
                  <a:schemeClr val="tx1"/>
                </a:solidFill>
                <a:effectLst/>
                <a:uLnTx/>
                <a:uFillTx/>
                <a:latin typeface="+mn-lt"/>
                <a:ea typeface="+mn-ea"/>
                <a:cs typeface="+mn-ea"/>
                <a:sym typeface="+mn-lt"/>
              </a:rPr>
              <a:t>＞</a:t>
            </a:r>
            <a:r>
              <a:rPr kumimoji="0" lang="en-US" altLang="zh-CN" sz="1400" i="0" u="none" strike="noStrike" kern="1200" cap="none" spc="0" normalizeH="0" baseline="0" noProof="0" dirty="0">
                <a:ln>
                  <a:noFill/>
                </a:ln>
                <a:solidFill>
                  <a:schemeClr val="tx1"/>
                </a:solidFill>
                <a:effectLst/>
                <a:uLnTx/>
                <a:uFillTx/>
                <a:latin typeface="+mn-lt"/>
                <a:ea typeface="+mn-ea"/>
                <a:cs typeface="+mn-ea"/>
                <a:sym typeface="+mn-lt"/>
              </a:rPr>
              <a:t>0.05</a:t>
            </a:r>
            <a:endParaRPr kumimoji="0" lang="zh-CN" altLang="en-US" sz="1400" i="0" u="none" strike="noStrike" kern="1200" cap="none" spc="0" normalizeH="0" baseline="0" noProof="0" dirty="0">
              <a:ln>
                <a:noFill/>
              </a:ln>
              <a:solidFill>
                <a:schemeClr val="tx1"/>
              </a:solidFill>
              <a:effectLst/>
              <a:uLnTx/>
              <a:uFillTx/>
              <a:latin typeface="+mn-lt"/>
              <a:ea typeface="+mn-ea"/>
              <a:cs typeface="+mn-ea"/>
              <a:sym typeface="+mn-lt"/>
            </a:endParaRPr>
          </a:p>
        </p:txBody>
      </p:sp>
      <p:sp>
        <p:nvSpPr>
          <p:cNvPr id="19" name="任意多边形: 形状 18">
            <a:extLst>
              <a:ext uri="{FF2B5EF4-FFF2-40B4-BE49-F238E27FC236}">
                <a16:creationId xmlns:a16="http://schemas.microsoft.com/office/drawing/2014/main" id="{CF0D705B-18FE-5E9A-0CC9-2B9BF5B9F787}"/>
              </a:ext>
            </a:extLst>
          </p:cNvPr>
          <p:cNvSpPr/>
          <p:nvPr/>
        </p:nvSpPr>
        <p:spPr>
          <a:xfrm>
            <a:off x="3763478" y="3801979"/>
            <a:ext cx="481263" cy="808522"/>
          </a:xfrm>
          <a:custGeom>
            <a:avLst/>
            <a:gdLst>
              <a:gd name="connsiteX0" fmla="*/ 0 w 481263"/>
              <a:gd name="connsiteY0" fmla="*/ 808522 h 808522"/>
              <a:gd name="connsiteX1" fmla="*/ 0 w 481263"/>
              <a:gd name="connsiteY1" fmla="*/ 0 h 808522"/>
              <a:gd name="connsiteX2" fmla="*/ 481263 w 481263"/>
              <a:gd name="connsiteY2" fmla="*/ 0 h 808522"/>
              <a:gd name="connsiteX3" fmla="*/ 481263 w 481263"/>
              <a:gd name="connsiteY3" fmla="*/ 327259 h 808522"/>
            </a:gdLst>
            <a:ahLst/>
            <a:cxnLst>
              <a:cxn ang="0">
                <a:pos x="connsiteX0" y="connsiteY0"/>
              </a:cxn>
              <a:cxn ang="0">
                <a:pos x="connsiteX1" y="connsiteY1"/>
              </a:cxn>
              <a:cxn ang="0">
                <a:pos x="connsiteX2" y="connsiteY2"/>
              </a:cxn>
              <a:cxn ang="0">
                <a:pos x="connsiteX3" y="connsiteY3"/>
              </a:cxn>
            </a:cxnLst>
            <a:rect l="l" t="t" r="r" b="b"/>
            <a:pathLst>
              <a:path w="481263" h="808522">
                <a:moveTo>
                  <a:pt x="0" y="808522"/>
                </a:moveTo>
                <a:lnTo>
                  <a:pt x="0" y="0"/>
                </a:lnTo>
                <a:lnTo>
                  <a:pt x="481263" y="0"/>
                </a:lnTo>
                <a:lnTo>
                  <a:pt x="481263" y="327259"/>
                </a:lnTo>
              </a:path>
            </a:pathLst>
          </a:custGeom>
          <a:noFill/>
          <a:ln w="9525">
            <a:solidFill>
              <a:schemeClr val="bg1">
                <a:lumMod val="50000"/>
              </a:schemeClr>
            </a:solidFill>
            <a:headEnd type="none" w="sm" len="sm"/>
          </a:ln>
        </p:spPr>
        <p:txBody>
          <a:bodyPr rtlCol="0" anchor="ctr"/>
          <a:lstStyle/>
          <a:p>
            <a:pPr algn="ctr"/>
            <a:endParaRPr lang="zh-CN" altLang="en-US">
              <a:cs typeface="+mn-ea"/>
              <a:sym typeface="+mn-lt"/>
            </a:endParaRPr>
          </a:p>
        </p:txBody>
      </p:sp>
      <p:sp>
        <p:nvSpPr>
          <p:cNvPr id="20" name="Rectangle 64">
            <a:extLst>
              <a:ext uri="{FF2B5EF4-FFF2-40B4-BE49-F238E27FC236}">
                <a16:creationId xmlns:a16="http://schemas.microsoft.com/office/drawing/2014/main" id="{571D4B6D-3C44-9CDD-32A9-65DB617E839B}"/>
              </a:ext>
            </a:extLst>
          </p:cNvPr>
          <p:cNvSpPr>
            <a:spLocks noChangeArrowheads="1"/>
          </p:cNvSpPr>
          <p:nvPr/>
        </p:nvSpPr>
        <p:spPr bwMode="auto">
          <a:xfrm>
            <a:off x="3734817" y="3544866"/>
            <a:ext cx="647613"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lnSpc>
                <a:spcPct val="130000"/>
              </a:lnSpc>
              <a:buFont typeface="Arial" panose="020B0604020202020204" pitchFamily="34" charset="0"/>
              <a:buChar char="•"/>
              <a:defRPr sz="1600">
                <a:solidFill>
                  <a:srgbClr val="001965"/>
                </a:solidFill>
                <a:latin typeface="微软雅黑" panose="020B0503020204020204" pitchFamily="34" charset="-122"/>
                <a:ea typeface="微软雅黑" panose="020B0503020204020204" pitchFamily="34" charset="-122"/>
              </a:defRPr>
            </a:lvl1pPr>
            <a:lvl2pPr marL="742950" indent="-285750">
              <a:lnSpc>
                <a:spcPct val="130000"/>
              </a:lnSpc>
              <a:buFont typeface="Arial" panose="020B0604020202020204" pitchFamily="34" charset="0"/>
              <a:buChar char="–"/>
              <a:defRPr sz="1400">
                <a:solidFill>
                  <a:srgbClr val="001965"/>
                </a:solidFill>
                <a:latin typeface="微软雅黑" panose="020B0503020204020204" pitchFamily="34" charset="-122"/>
                <a:ea typeface="微软雅黑" panose="020B0503020204020204" pitchFamily="34" charset="-122"/>
              </a:defRPr>
            </a:lvl2pPr>
            <a:lvl3pPr marL="1143000" indent="-228600">
              <a:lnSpc>
                <a:spcPct val="130000"/>
              </a:lnSpc>
              <a:buFont typeface="Arial" panose="020B0604020202020204" pitchFamily="34" charset="0"/>
              <a:buChar char="•"/>
              <a:defRPr sz="1200">
                <a:solidFill>
                  <a:srgbClr val="001965"/>
                </a:solidFill>
                <a:latin typeface="微软雅黑" panose="020B0503020204020204" pitchFamily="34" charset="-122"/>
                <a:ea typeface="微软雅黑" panose="020B0503020204020204" pitchFamily="34" charset="-122"/>
              </a:defRPr>
            </a:lvl3pPr>
            <a:lvl4pPr marL="1600200" indent="-228600">
              <a:lnSpc>
                <a:spcPct val="130000"/>
              </a:lnSpc>
              <a:buFont typeface="Arial" panose="020B0604020202020204" pitchFamily="34" charset="0"/>
              <a:buChar char="–"/>
              <a:defRPr sz="1100">
                <a:solidFill>
                  <a:srgbClr val="001965"/>
                </a:solidFill>
                <a:latin typeface="微软雅黑" panose="020B0503020204020204" pitchFamily="34" charset="-122"/>
                <a:ea typeface="微软雅黑" panose="020B0503020204020204" pitchFamily="34" charset="-122"/>
              </a:defRPr>
            </a:lvl4pPr>
            <a:lvl5pPr marL="2057400" indent="-228600">
              <a:lnSpc>
                <a:spcPct val="130000"/>
              </a:lnSpc>
              <a:buFont typeface="Arial" panose="020B0604020202020204" pitchFamily="34" charset="0"/>
              <a:buChar char="»"/>
              <a:defRPr sz="1100">
                <a:solidFill>
                  <a:srgbClr val="001965"/>
                </a:solidFill>
                <a:latin typeface="微软雅黑" panose="020B0503020204020204" pitchFamily="34" charset="-122"/>
                <a:ea typeface="微软雅黑" panose="020B0503020204020204" pitchFamily="34" charset="-122"/>
              </a:defRPr>
            </a:lvl5pPr>
            <a:lvl6pPr marL="2514600" indent="-228600" eaLnBrk="0" fontAlgn="base" hangingPunct="0">
              <a:lnSpc>
                <a:spcPct val="130000"/>
              </a:lnSpc>
              <a:spcBef>
                <a:spcPct val="0"/>
              </a:spcBef>
              <a:spcAft>
                <a:spcPct val="0"/>
              </a:spcAft>
              <a:buFont typeface="Arial" panose="020B0604020202020204" pitchFamily="34" charset="0"/>
              <a:buChar char="»"/>
              <a:defRPr sz="1100">
                <a:solidFill>
                  <a:srgbClr val="001965"/>
                </a:solidFill>
                <a:latin typeface="微软雅黑" panose="020B0503020204020204" pitchFamily="34" charset="-122"/>
                <a:ea typeface="微软雅黑" panose="020B0503020204020204" pitchFamily="34" charset="-122"/>
              </a:defRPr>
            </a:lvl6pPr>
            <a:lvl7pPr marL="2971800" indent="-228600" eaLnBrk="0" fontAlgn="base" hangingPunct="0">
              <a:lnSpc>
                <a:spcPct val="130000"/>
              </a:lnSpc>
              <a:spcBef>
                <a:spcPct val="0"/>
              </a:spcBef>
              <a:spcAft>
                <a:spcPct val="0"/>
              </a:spcAft>
              <a:buFont typeface="Arial" panose="020B0604020202020204" pitchFamily="34" charset="0"/>
              <a:buChar char="»"/>
              <a:defRPr sz="1100">
                <a:solidFill>
                  <a:srgbClr val="001965"/>
                </a:solidFill>
                <a:latin typeface="微软雅黑" panose="020B0503020204020204" pitchFamily="34" charset="-122"/>
                <a:ea typeface="微软雅黑" panose="020B0503020204020204" pitchFamily="34" charset="-122"/>
              </a:defRPr>
            </a:lvl7pPr>
            <a:lvl8pPr marL="3429000" indent="-228600" eaLnBrk="0" fontAlgn="base" hangingPunct="0">
              <a:lnSpc>
                <a:spcPct val="130000"/>
              </a:lnSpc>
              <a:spcBef>
                <a:spcPct val="0"/>
              </a:spcBef>
              <a:spcAft>
                <a:spcPct val="0"/>
              </a:spcAft>
              <a:buFont typeface="Arial" panose="020B0604020202020204" pitchFamily="34" charset="0"/>
              <a:buChar char="»"/>
              <a:defRPr sz="1100">
                <a:solidFill>
                  <a:srgbClr val="001965"/>
                </a:solidFill>
                <a:latin typeface="微软雅黑" panose="020B0503020204020204" pitchFamily="34" charset="-122"/>
                <a:ea typeface="微软雅黑" panose="020B0503020204020204" pitchFamily="34" charset="-122"/>
              </a:defRPr>
            </a:lvl8pPr>
            <a:lvl9pPr marL="3886200" indent="-228600" eaLnBrk="0" fontAlgn="base" hangingPunct="0">
              <a:lnSpc>
                <a:spcPct val="130000"/>
              </a:lnSpc>
              <a:spcBef>
                <a:spcPct val="0"/>
              </a:spcBef>
              <a:spcAft>
                <a:spcPct val="0"/>
              </a:spcAft>
              <a:buFont typeface="Arial" panose="020B0604020202020204" pitchFamily="34" charset="0"/>
              <a:buChar char="»"/>
              <a:defRPr sz="1100">
                <a:solidFill>
                  <a:srgbClr val="001965"/>
                </a:solidFill>
                <a:latin typeface="微软雅黑" panose="020B0503020204020204" pitchFamily="34" charset="-122"/>
                <a:ea typeface="微软雅黑" panose="020B0503020204020204" pitchFamily="34" charset="-122"/>
              </a:defRPr>
            </a:lvl9pPr>
          </a:lstStyle>
          <a:p>
            <a:pPr marL="0" marR="0" lvl="0" indent="0" algn="ctr" defTabSz="914400" rtl="0" eaLnBrk="1" fontAlgn="base" latinLnBrk="0" hangingPunct="0">
              <a:lnSpc>
                <a:spcPct val="100000"/>
              </a:lnSpc>
              <a:spcBef>
                <a:spcPct val="20000"/>
              </a:spcBef>
              <a:spcAft>
                <a:spcPct val="0"/>
              </a:spcAft>
              <a:buClr>
                <a:srgbClr val="0081C6"/>
              </a:buClr>
              <a:buSzTx/>
              <a:buFont typeface="Verdana" panose="020B0604030504040204" pitchFamily="34" charset="0"/>
              <a:buNone/>
              <a:tabLst/>
              <a:defRPr/>
            </a:pPr>
            <a:r>
              <a:rPr kumimoji="0" lang="en-US" altLang="zh-CN" sz="1400" i="0" u="none" strike="noStrike" kern="1200" cap="none" spc="0" normalizeH="0" baseline="0" noProof="0" dirty="0">
                <a:ln>
                  <a:noFill/>
                </a:ln>
                <a:solidFill>
                  <a:schemeClr val="tx1"/>
                </a:solidFill>
                <a:effectLst/>
                <a:uLnTx/>
                <a:uFillTx/>
                <a:latin typeface="+mn-lt"/>
                <a:ea typeface="+mn-ea"/>
                <a:cs typeface="+mn-ea"/>
                <a:sym typeface="+mn-lt"/>
              </a:rPr>
              <a:t>P</a:t>
            </a:r>
            <a:r>
              <a:rPr kumimoji="0" lang="zh-CN" altLang="en-US" sz="1400" i="0" u="none" strike="noStrike" kern="1200" cap="none" spc="0" normalizeH="0" baseline="0" noProof="0" dirty="0">
                <a:ln>
                  <a:noFill/>
                </a:ln>
                <a:solidFill>
                  <a:schemeClr val="tx1"/>
                </a:solidFill>
                <a:effectLst/>
                <a:uLnTx/>
                <a:uFillTx/>
                <a:latin typeface="+mn-lt"/>
                <a:ea typeface="+mn-ea"/>
                <a:cs typeface="+mn-ea"/>
                <a:sym typeface="+mn-lt"/>
              </a:rPr>
              <a:t>＜</a:t>
            </a:r>
            <a:r>
              <a:rPr kumimoji="0" lang="en-US" altLang="zh-CN" sz="1400" i="0" u="none" strike="noStrike" kern="1200" cap="none" spc="0" normalizeH="0" baseline="0" noProof="0" dirty="0">
                <a:ln>
                  <a:noFill/>
                </a:ln>
                <a:solidFill>
                  <a:schemeClr val="tx1"/>
                </a:solidFill>
                <a:effectLst/>
                <a:uLnTx/>
                <a:uFillTx/>
                <a:latin typeface="+mn-lt"/>
                <a:ea typeface="+mn-ea"/>
                <a:cs typeface="+mn-ea"/>
                <a:sym typeface="+mn-lt"/>
              </a:rPr>
              <a:t>0.05</a:t>
            </a:r>
            <a:endParaRPr kumimoji="0" lang="zh-CN" altLang="en-US" sz="1400" i="0" u="none" strike="noStrike" kern="1200" cap="none" spc="0" normalizeH="0" baseline="0" noProof="0" dirty="0">
              <a:ln>
                <a:noFill/>
              </a:ln>
              <a:solidFill>
                <a:schemeClr val="tx1"/>
              </a:solidFill>
              <a:effectLst/>
              <a:uLnTx/>
              <a:uFillTx/>
              <a:latin typeface="+mn-lt"/>
              <a:ea typeface="+mn-ea"/>
              <a:cs typeface="+mn-ea"/>
              <a:sym typeface="+mn-lt"/>
            </a:endParaRPr>
          </a:p>
        </p:txBody>
      </p:sp>
      <p:sp>
        <p:nvSpPr>
          <p:cNvPr id="21" name="矩形: 圆角 9">
            <a:extLst>
              <a:ext uri="{FF2B5EF4-FFF2-40B4-BE49-F238E27FC236}">
                <a16:creationId xmlns:a16="http://schemas.microsoft.com/office/drawing/2014/main" id="{BC9109F7-DB43-0480-104A-66D0B8624FCC}"/>
              </a:ext>
            </a:extLst>
          </p:cNvPr>
          <p:cNvSpPr/>
          <p:nvPr/>
        </p:nvSpPr>
        <p:spPr>
          <a:xfrm>
            <a:off x="6480668" y="2666679"/>
            <a:ext cx="5236818" cy="3416622"/>
          </a:xfrm>
          <a:prstGeom prst="roundRect">
            <a:avLst>
              <a:gd name="adj" fmla="val 3540"/>
            </a:avLst>
          </a:prstGeom>
          <a:solidFill>
            <a:schemeClr val="bg1"/>
          </a:solidFill>
          <a:ln w="19050">
            <a:solidFill>
              <a:schemeClr val="accent3">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cs typeface="+mn-ea"/>
              <a:sym typeface="+mn-lt"/>
            </a:endParaRPr>
          </a:p>
        </p:txBody>
      </p:sp>
      <p:grpSp>
        <p:nvGrpSpPr>
          <p:cNvPr id="22" name="组合 21">
            <a:extLst>
              <a:ext uri="{FF2B5EF4-FFF2-40B4-BE49-F238E27FC236}">
                <a16:creationId xmlns:a16="http://schemas.microsoft.com/office/drawing/2014/main" id="{1B1B9260-18BF-D2EE-830F-9B21459D8813}"/>
              </a:ext>
            </a:extLst>
          </p:cNvPr>
          <p:cNvGrpSpPr/>
          <p:nvPr/>
        </p:nvGrpSpPr>
        <p:grpSpPr>
          <a:xfrm>
            <a:off x="7504434" y="2543317"/>
            <a:ext cx="3282022" cy="333072"/>
            <a:chOff x="1367902" y="2366006"/>
            <a:chExt cx="3323665" cy="472061"/>
          </a:xfrm>
        </p:grpSpPr>
        <p:sp>
          <p:nvSpPr>
            <p:cNvPr id="23" name="圆角矩形 36">
              <a:extLst>
                <a:ext uri="{FF2B5EF4-FFF2-40B4-BE49-F238E27FC236}">
                  <a16:creationId xmlns:a16="http://schemas.microsoft.com/office/drawing/2014/main" id="{93D39F37-BBF7-48FF-83A7-1CB9A89B930B}"/>
                </a:ext>
              </a:extLst>
            </p:cNvPr>
            <p:cNvSpPr/>
            <p:nvPr/>
          </p:nvSpPr>
          <p:spPr>
            <a:xfrm>
              <a:off x="1367902" y="2366006"/>
              <a:ext cx="3323665" cy="472061"/>
            </a:xfrm>
            <a:prstGeom prst="roundRect">
              <a:avLst>
                <a:gd name="adj" fmla="val 0"/>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90000"/>
                </a:lnSpc>
                <a:spcBef>
                  <a:spcPts val="0"/>
                </a:spcBef>
                <a:spcAft>
                  <a:spcPts val="0"/>
                </a:spcAft>
                <a:buClrTx/>
                <a:buSzTx/>
                <a:buFontTx/>
                <a:buNone/>
                <a:tabLst/>
                <a:defRPr/>
              </a:pPr>
              <a:endParaRPr kumimoji="0" lang="zh-CN" altLang="en-US" sz="1800" b="1" i="0" u="none" strike="noStrike" kern="1200" cap="none" spc="0" normalizeH="0" baseline="0" noProof="0">
                <a:ln>
                  <a:noFill/>
                </a:ln>
                <a:solidFill>
                  <a:srgbClr val="FFFFFF"/>
                </a:solidFill>
                <a:effectLst/>
                <a:uLnTx/>
                <a:uFillTx/>
                <a:cs typeface="+mn-ea"/>
                <a:sym typeface="+mn-lt"/>
              </a:endParaRPr>
            </a:p>
          </p:txBody>
        </p:sp>
        <p:sp>
          <p:nvSpPr>
            <p:cNvPr id="24" name="任意多边形: 形状 9">
              <a:extLst>
                <a:ext uri="{FF2B5EF4-FFF2-40B4-BE49-F238E27FC236}">
                  <a16:creationId xmlns:a16="http://schemas.microsoft.com/office/drawing/2014/main" id="{890C9B04-949F-292A-2D04-5D4D6570AB7F}"/>
                </a:ext>
              </a:extLst>
            </p:cNvPr>
            <p:cNvSpPr/>
            <p:nvPr/>
          </p:nvSpPr>
          <p:spPr>
            <a:xfrm>
              <a:off x="1367902" y="2366006"/>
              <a:ext cx="0" cy="381000"/>
            </a:xfrm>
            <a:custGeom>
              <a:avLst/>
              <a:gdLst>
                <a:gd name="connsiteX0" fmla="*/ 0 w 0"/>
                <a:gd name="connsiteY0" fmla="*/ 0 h 381000"/>
                <a:gd name="connsiteX1" fmla="*/ 0 w 0"/>
                <a:gd name="connsiteY1" fmla="*/ 381000 h 381000"/>
              </a:gdLst>
              <a:ahLst/>
              <a:cxnLst>
                <a:cxn ang="0">
                  <a:pos x="connsiteX0" y="connsiteY0"/>
                </a:cxn>
                <a:cxn ang="0">
                  <a:pos x="connsiteX1" y="connsiteY1"/>
                </a:cxn>
              </a:cxnLst>
              <a:rect l="l" t="t" r="r" b="b"/>
              <a:pathLst>
                <a:path h="381000">
                  <a:moveTo>
                    <a:pt x="0" y="0"/>
                  </a:moveTo>
                  <a:lnTo>
                    <a:pt x="0" y="381000"/>
                  </a:lnTo>
                </a:path>
              </a:pathLst>
            </a:custGeom>
            <a:solidFill>
              <a:schemeClr val="bg1"/>
            </a:solidFill>
            <a:ln w="19050">
              <a:solidFill>
                <a:schemeClr val="accent3">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cs typeface="+mn-ea"/>
                <a:sym typeface="+mn-lt"/>
              </a:endParaRPr>
            </a:p>
          </p:txBody>
        </p:sp>
        <p:sp>
          <p:nvSpPr>
            <p:cNvPr id="25" name="任意多边形: 形状 75">
              <a:extLst>
                <a:ext uri="{FF2B5EF4-FFF2-40B4-BE49-F238E27FC236}">
                  <a16:creationId xmlns:a16="http://schemas.microsoft.com/office/drawing/2014/main" id="{A1202142-B06E-BD05-C4B1-A19766C7A58A}"/>
                </a:ext>
              </a:extLst>
            </p:cNvPr>
            <p:cNvSpPr/>
            <p:nvPr/>
          </p:nvSpPr>
          <p:spPr>
            <a:xfrm>
              <a:off x="4691567" y="2366006"/>
              <a:ext cx="0" cy="381000"/>
            </a:xfrm>
            <a:custGeom>
              <a:avLst/>
              <a:gdLst>
                <a:gd name="connsiteX0" fmla="*/ 0 w 0"/>
                <a:gd name="connsiteY0" fmla="*/ 0 h 381000"/>
                <a:gd name="connsiteX1" fmla="*/ 0 w 0"/>
                <a:gd name="connsiteY1" fmla="*/ 381000 h 381000"/>
              </a:gdLst>
              <a:ahLst/>
              <a:cxnLst>
                <a:cxn ang="0">
                  <a:pos x="connsiteX0" y="connsiteY0"/>
                </a:cxn>
                <a:cxn ang="0">
                  <a:pos x="connsiteX1" y="connsiteY1"/>
                </a:cxn>
              </a:cxnLst>
              <a:rect l="l" t="t" r="r" b="b"/>
              <a:pathLst>
                <a:path h="381000">
                  <a:moveTo>
                    <a:pt x="0" y="0"/>
                  </a:moveTo>
                  <a:lnTo>
                    <a:pt x="0" y="381000"/>
                  </a:lnTo>
                </a:path>
              </a:pathLst>
            </a:custGeom>
            <a:solidFill>
              <a:schemeClr val="bg1"/>
            </a:solidFill>
            <a:ln w="19050">
              <a:solidFill>
                <a:schemeClr val="accent3">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cs typeface="+mn-ea"/>
                <a:sym typeface="+mn-lt"/>
              </a:endParaRPr>
            </a:p>
          </p:txBody>
        </p:sp>
      </p:grpSp>
      <p:sp>
        <p:nvSpPr>
          <p:cNvPr id="26" name="Rectangle 64">
            <a:extLst>
              <a:ext uri="{FF2B5EF4-FFF2-40B4-BE49-F238E27FC236}">
                <a16:creationId xmlns:a16="http://schemas.microsoft.com/office/drawing/2014/main" id="{6A1E174A-54D4-74FC-3439-FDAADFD8CE45}"/>
              </a:ext>
            </a:extLst>
          </p:cNvPr>
          <p:cNvSpPr>
            <a:spLocks noChangeArrowheads="1"/>
          </p:cNvSpPr>
          <p:nvPr/>
        </p:nvSpPr>
        <p:spPr bwMode="auto">
          <a:xfrm>
            <a:off x="7638746" y="2531587"/>
            <a:ext cx="292067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lnSpc>
                <a:spcPct val="130000"/>
              </a:lnSpc>
              <a:buFont typeface="Arial" panose="020B0604020202020204" pitchFamily="34" charset="0"/>
              <a:buChar char="•"/>
              <a:defRPr sz="1600">
                <a:solidFill>
                  <a:srgbClr val="001965"/>
                </a:solidFill>
                <a:latin typeface="微软雅黑" panose="020B0503020204020204" pitchFamily="34" charset="-122"/>
                <a:ea typeface="微软雅黑" panose="020B0503020204020204" pitchFamily="34" charset="-122"/>
              </a:defRPr>
            </a:lvl1pPr>
            <a:lvl2pPr marL="742950" indent="-285750">
              <a:lnSpc>
                <a:spcPct val="130000"/>
              </a:lnSpc>
              <a:buFont typeface="Arial" panose="020B0604020202020204" pitchFamily="34" charset="0"/>
              <a:buChar char="–"/>
              <a:defRPr sz="1400">
                <a:solidFill>
                  <a:srgbClr val="001965"/>
                </a:solidFill>
                <a:latin typeface="微软雅黑" panose="020B0503020204020204" pitchFamily="34" charset="-122"/>
                <a:ea typeface="微软雅黑" panose="020B0503020204020204" pitchFamily="34" charset="-122"/>
              </a:defRPr>
            </a:lvl2pPr>
            <a:lvl3pPr marL="1143000" indent="-228600">
              <a:lnSpc>
                <a:spcPct val="130000"/>
              </a:lnSpc>
              <a:buFont typeface="Arial" panose="020B0604020202020204" pitchFamily="34" charset="0"/>
              <a:buChar char="•"/>
              <a:defRPr sz="1200">
                <a:solidFill>
                  <a:srgbClr val="001965"/>
                </a:solidFill>
                <a:latin typeface="微软雅黑" panose="020B0503020204020204" pitchFamily="34" charset="-122"/>
                <a:ea typeface="微软雅黑" panose="020B0503020204020204" pitchFamily="34" charset="-122"/>
              </a:defRPr>
            </a:lvl3pPr>
            <a:lvl4pPr marL="1600200" indent="-228600">
              <a:lnSpc>
                <a:spcPct val="130000"/>
              </a:lnSpc>
              <a:buFont typeface="Arial" panose="020B0604020202020204" pitchFamily="34" charset="0"/>
              <a:buChar char="–"/>
              <a:defRPr sz="1100">
                <a:solidFill>
                  <a:srgbClr val="001965"/>
                </a:solidFill>
                <a:latin typeface="微软雅黑" panose="020B0503020204020204" pitchFamily="34" charset="-122"/>
                <a:ea typeface="微软雅黑" panose="020B0503020204020204" pitchFamily="34" charset="-122"/>
              </a:defRPr>
            </a:lvl4pPr>
            <a:lvl5pPr marL="2057400" indent="-228600">
              <a:lnSpc>
                <a:spcPct val="130000"/>
              </a:lnSpc>
              <a:buFont typeface="Arial" panose="020B0604020202020204" pitchFamily="34" charset="0"/>
              <a:buChar char="»"/>
              <a:defRPr sz="1100">
                <a:solidFill>
                  <a:srgbClr val="001965"/>
                </a:solidFill>
                <a:latin typeface="微软雅黑" panose="020B0503020204020204" pitchFamily="34" charset="-122"/>
                <a:ea typeface="微软雅黑" panose="020B0503020204020204" pitchFamily="34" charset="-122"/>
              </a:defRPr>
            </a:lvl5pPr>
            <a:lvl6pPr marL="2514600" indent="-228600" eaLnBrk="0" fontAlgn="base" hangingPunct="0">
              <a:lnSpc>
                <a:spcPct val="130000"/>
              </a:lnSpc>
              <a:spcBef>
                <a:spcPct val="0"/>
              </a:spcBef>
              <a:spcAft>
                <a:spcPct val="0"/>
              </a:spcAft>
              <a:buFont typeface="Arial" panose="020B0604020202020204" pitchFamily="34" charset="0"/>
              <a:buChar char="»"/>
              <a:defRPr sz="1100">
                <a:solidFill>
                  <a:srgbClr val="001965"/>
                </a:solidFill>
                <a:latin typeface="微软雅黑" panose="020B0503020204020204" pitchFamily="34" charset="-122"/>
                <a:ea typeface="微软雅黑" panose="020B0503020204020204" pitchFamily="34" charset="-122"/>
              </a:defRPr>
            </a:lvl6pPr>
            <a:lvl7pPr marL="2971800" indent="-228600" eaLnBrk="0" fontAlgn="base" hangingPunct="0">
              <a:lnSpc>
                <a:spcPct val="130000"/>
              </a:lnSpc>
              <a:spcBef>
                <a:spcPct val="0"/>
              </a:spcBef>
              <a:spcAft>
                <a:spcPct val="0"/>
              </a:spcAft>
              <a:buFont typeface="Arial" panose="020B0604020202020204" pitchFamily="34" charset="0"/>
              <a:buChar char="»"/>
              <a:defRPr sz="1100">
                <a:solidFill>
                  <a:srgbClr val="001965"/>
                </a:solidFill>
                <a:latin typeface="微软雅黑" panose="020B0503020204020204" pitchFamily="34" charset="-122"/>
                <a:ea typeface="微软雅黑" panose="020B0503020204020204" pitchFamily="34" charset="-122"/>
              </a:defRPr>
            </a:lvl7pPr>
            <a:lvl8pPr marL="3429000" indent="-228600" eaLnBrk="0" fontAlgn="base" hangingPunct="0">
              <a:lnSpc>
                <a:spcPct val="130000"/>
              </a:lnSpc>
              <a:spcBef>
                <a:spcPct val="0"/>
              </a:spcBef>
              <a:spcAft>
                <a:spcPct val="0"/>
              </a:spcAft>
              <a:buFont typeface="Arial" panose="020B0604020202020204" pitchFamily="34" charset="0"/>
              <a:buChar char="»"/>
              <a:defRPr sz="1100">
                <a:solidFill>
                  <a:srgbClr val="001965"/>
                </a:solidFill>
                <a:latin typeface="微软雅黑" panose="020B0503020204020204" pitchFamily="34" charset="-122"/>
                <a:ea typeface="微软雅黑" panose="020B0503020204020204" pitchFamily="34" charset="-122"/>
              </a:defRPr>
            </a:lvl8pPr>
            <a:lvl9pPr marL="3886200" indent="-228600" eaLnBrk="0" fontAlgn="base" hangingPunct="0">
              <a:lnSpc>
                <a:spcPct val="130000"/>
              </a:lnSpc>
              <a:spcBef>
                <a:spcPct val="0"/>
              </a:spcBef>
              <a:spcAft>
                <a:spcPct val="0"/>
              </a:spcAft>
              <a:buFont typeface="Arial" panose="020B0604020202020204" pitchFamily="34" charset="0"/>
              <a:buChar char="»"/>
              <a:defRPr sz="1100">
                <a:solidFill>
                  <a:srgbClr val="001965"/>
                </a:solidFill>
                <a:latin typeface="微软雅黑" panose="020B0503020204020204" pitchFamily="34" charset="-122"/>
                <a:ea typeface="微软雅黑" panose="020B0503020204020204" pitchFamily="34" charset="-122"/>
              </a:defRPr>
            </a:lvl9pPr>
          </a:lstStyle>
          <a:p>
            <a:pPr marL="0" marR="0" lvl="0" indent="0" algn="ctr" defTabSz="914400" rtl="0" eaLnBrk="1" fontAlgn="base" latinLnBrk="0" hangingPunct="0">
              <a:lnSpc>
                <a:spcPct val="100000"/>
              </a:lnSpc>
              <a:spcBef>
                <a:spcPct val="20000"/>
              </a:spcBef>
              <a:spcAft>
                <a:spcPct val="0"/>
              </a:spcAft>
              <a:buClr>
                <a:srgbClr val="0081C6"/>
              </a:buClr>
              <a:buSzTx/>
              <a:buFont typeface="Verdana" panose="020B0604030504040204" pitchFamily="34" charset="0"/>
              <a:buNone/>
              <a:tabLst/>
              <a:defRPr/>
            </a:pPr>
            <a:r>
              <a:rPr kumimoji="0" lang="zh-CN" altLang="en-US" sz="1400" b="1" i="0" u="none" strike="noStrike" kern="1200" cap="none" spc="0" normalizeH="0" baseline="0" noProof="0" dirty="0">
                <a:ln>
                  <a:noFill/>
                </a:ln>
                <a:solidFill>
                  <a:schemeClr val="tx1"/>
                </a:solidFill>
                <a:effectLst/>
                <a:uLnTx/>
                <a:uFillTx/>
                <a:latin typeface="+mn-lt"/>
                <a:ea typeface="+mn-ea"/>
                <a:cs typeface="+mn-ea"/>
                <a:sym typeface="+mn-lt"/>
              </a:rPr>
              <a:t>圣</a:t>
            </a:r>
            <a:r>
              <a:rPr kumimoji="0" lang="en-US" altLang="zh-CN" sz="1400" b="1" i="0" u="none" strike="noStrike" kern="1200" cap="none" spc="0" normalizeH="0" baseline="0" noProof="0" dirty="0">
                <a:ln>
                  <a:noFill/>
                </a:ln>
                <a:solidFill>
                  <a:schemeClr val="tx1"/>
                </a:solidFill>
                <a:effectLst/>
                <a:uLnTx/>
                <a:uFillTx/>
                <a:latin typeface="+mn-lt"/>
                <a:ea typeface="+mn-ea"/>
                <a:cs typeface="+mn-ea"/>
                <a:sym typeface="+mn-lt"/>
              </a:rPr>
              <a:t>·</a:t>
            </a:r>
            <a:r>
              <a:rPr kumimoji="0" lang="zh-CN" altLang="en-US" sz="1400" b="1" i="0" u="none" strike="noStrike" kern="1200" cap="none" spc="0" normalizeH="0" baseline="0" noProof="0" dirty="0">
                <a:ln>
                  <a:noFill/>
                </a:ln>
                <a:solidFill>
                  <a:schemeClr val="tx1"/>
                </a:solidFill>
                <a:effectLst/>
                <a:uLnTx/>
                <a:uFillTx/>
                <a:latin typeface="+mn-lt"/>
                <a:ea typeface="+mn-ea"/>
                <a:cs typeface="+mn-ea"/>
                <a:sym typeface="+mn-lt"/>
              </a:rPr>
              <a:t>约翰草提取物组不良反应评分更低</a:t>
            </a:r>
          </a:p>
        </p:txBody>
      </p:sp>
      <p:graphicFrame>
        <p:nvGraphicFramePr>
          <p:cNvPr id="37" name="图表 36">
            <a:extLst>
              <a:ext uri="{FF2B5EF4-FFF2-40B4-BE49-F238E27FC236}">
                <a16:creationId xmlns:a16="http://schemas.microsoft.com/office/drawing/2014/main" id="{0FDF09E7-5946-389C-D379-476CD89065CD}"/>
              </a:ext>
            </a:extLst>
          </p:cNvPr>
          <p:cNvGraphicFramePr/>
          <p:nvPr>
            <p:extLst>
              <p:ext uri="{D42A27DB-BD31-4B8C-83A1-F6EECF244321}">
                <p14:modId xmlns:p14="http://schemas.microsoft.com/office/powerpoint/2010/main" val="1796544370"/>
              </p:ext>
            </p:extLst>
          </p:nvPr>
        </p:nvGraphicFramePr>
        <p:xfrm>
          <a:off x="6834380" y="3070460"/>
          <a:ext cx="4023360" cy="2981246"/>
        </p:xfrm>
        <a:graphic>
          <a:graphicData uri="http://schemas.openxmlformats.org/drawingml/2006/chart">
            <c:chart xmlns:c="http://schemas.openxmlformats.org/drawingml/2006/chart" xmlns:r="http://schemas.openxmlformats.org/officeDocument/2006/relationships" r:id="rId3"/>
          </a:graphicData>
        </a:graphic>
      </p:graphicFrame>
      <p:sp>
        <p:nvSpPr>
          <p:cNvPr id="38" name="Rectangle 64">
            <a:extLst>
              <a:ext uri="{FF2B5EF4-FFF2-40B4-BE49-F238E27FC236}">
                <a16:creationId xmlns:a16="http://schemas.microsoft.com/office/drawing/2014/main" id="{6E3DA202-A37C-79EB-E503-9FF6CBF7ED85}"/>
              </a:ext>
            </a:extLst>
          </p:cNvPr>
          <p:cNvSpPr>
            <a:spLocks noChangeArrowheads="1"/>
          </p:cNvSpPr>
          <p:nvPr/>
        </p:nvSpPr>
        <p:spPr bwMode="auto">
          <a:xfrm>
            <a:off x="8797436" y="2834111"/>
            <a:ext cx="647613"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lnSpc>
                <a:spcPct val="130000"/>
              </a:lnSpc>
              <a:buFont typeface="Arial" panose="020B0604020202020204" pitchFamily="34" charset="0"/>
              <a:buChar char="•"/>
              <a:defRPr sz="1600">
                <a:solidFill>
                  <a:srgbClr val="001965"/>
                </a:solidFill>
                <a:latin typeface="微软雅黑" panose="020B0503020204020204" pitchFamily="34" charset="-122"/>
                <a:ea typeface="微软雅黑" panose="020B0503020204020204" pitchFamily="34" charset="-122"/>
              </a:defRPr>
            </a:lvl1pPr>
            <a:lvl2pPr marL="742950" indent="-285750">
              <a:lnSpc>
                <a:spcPct val="130000"/>
              </a:lnSpc>
              <a:buFont typeface="Arial" panose="020B0604020202020204" pitchFamily="34" charset="0"/>
              <a:buChar char="–"/>
              <a:defRPr sz="1400">
                <a:solidFill>
                  <a:srgbClr val="001965"/>
                </a:solidFill>
                <a:latin typeface="微软雅黑" panose="020B0503020204020204" pitchFamily="34" charset="-122"/>
                <a:ea typeface="微软雅黑" panose="020B0503020204020204" pitchFamily="34" charset="-122"/>
              </a:defRPr>
            </a:lvl2pPr>
            <a:lvl3pPr marL="1143000" indent="-228600">
              <a:lnSpc>
                <a:spcPct val="130000"/>
              </a:lnSpc>
              <a:buFont typeface="Arial" panose="020B0604020202020204" pitchFamily="34" charset="0"/>
              <a:buChar char="•"/>
              <a:defRPr sz="1200">
                <a:solidFill>
                  <a:srgbClr val="001965"/>
                </a:solidFill>
                <a:latin typeface="微软雅黑" panose="020B0503020204020204" pitchFamily="34" charset="-122"/>
                <a:ea typeface="微软雅黑" panose="020B0503020204020204" pitchFamily="34" charset="-122"/>
              </a:defRPr>
            </a:lvl3pPr>
            <a:lvl4pPr marL="1600200" indent="-228600">
              <a:lnSpc>
                <a:spcPct val="130000"/>
              </a:lnSpc>
              <a:buFont typeface="Arial" panose="020B0604020202020204" pitchFamily="34" charset="0"/>
              <a:buChar char="–"/>
              <a:defRPr sz="1100">
                <a:solidFill>
                  <a:srgbClr val="001965"/>
                </a:solidFill>
                <a:latin typeface="微软雅黑" panose="020B0503020204020204" pitchFamily="34" charset="-122"/>
                <a:ea typeface="微软雅黑" panose="020B0503020204020204" pitchFamily="34" charset="-122"/>
              </a:defRPr>
            </a:lvl4pPr>
            <a:lvl5pPr marL="2057400" indent="-228600">
              <a:lnSpc>
                <a:spcPct val="130000"/>
              </a:lnSpc>
              <a:buFont typeface="Arial" panose="020B0604020202020204" pitchFamily="34" charset="0"/>
              <a:buChar char="»"/>
              <a:defRPr sz="1100">
                <a:solidFill>
                  <a:srgbClr val="001965"/>
                </a:solidFill>
                <a:latin typeface="微软雅黑" panose="020B0503020204020204" pitchFamily="34" charset="-122"/>
                <a:ea typeface="微软雅黑" panose="020B0503020204020204" pitchFamily="34" charset="-122"/>
              </a:defRPr>
            </a:lvl5pPr>
            <a:lvl6pPr marL="2514600" indent="-228600" eaLnBrk="0" fontAlgn="base" hangingPunct="0">
              <a:lnSpc>
                <a:spcPct val="130000"/>
              </a:lnSpc>
              <a:spcBef>
                <a:spcPct val="0"/>
              </a:spcBef>
              <a:spcAft>
                <a:spcPct val="0"/>
              </a:spcAft>
              <a:buFont typeface="Arial" panose="020B0604020202020204" pitchFamily="34" charset="0"/>
              <a:buChar char="»"/>
              <a:defRPr sz="1100">
                <a:solidFill>
                  <a:srgbClr val="001965"/>
                </a:solidFill>
                <a:latin typeface="微软雅黑" panose="020B0503020204020204" pitchFamily="34" charset="-122"/>
                <a:ea typeface="微软雅黑" panose="020B0503020204020204" pitchFamily="34" charset="-122"/>
              </a:defRPr>
            </a:lvl6pPr>
            <a:lvl7pPr marL="2971800" indent="-228600" eaLnBrk="0" fontAlgn="base" hangingPunct="0">
              <a:lnSpc>
                <a:spcPct val="130000"/>
              </a:lnSpc>
              <a:spcBef>
                <a:spcPct val="0"/>
              </a:spcBef>
              <a:spcAft>
                <a:spcPct val="0"/>
              </a:spcAft>
              <a:buFont typeface="Arial" panose="020B0604020202020204" pitchFamily="34" charset="0"/>
              <a:buChar char="»"/>
              <a:defRPr sz="1100">
                <a:solidFill>
                  <a:srgbClr val="001965"/>
                </a:solidFill>
                <a:latin typeface="微软雅黑" panose="020B0503020204020204" pitchFamily="34" charset="-122"/>
                <a:ea typeface="微软雅黑" panose="020B0503020204020204" pitchFamily="34" charset="-122"/>
              </a:defRPr>
            </a:lvl7pPr>
            <a:lvl8pPr marL="3429000" indent="-228600" eaLnBrk="0" fontAlgn="base" hangingPunct="0">
              <a:lnSpc>
                <a:spcPct val="130000"/>
              </a:lnSpc>
              <a:spcBef>
                <a:spcPct val="0"/>
              </a:spcBef>
              <a:spcAft>
                <a:spcPct val="0"/>
              </a:spcAft>
              <a:buFont typeface="Arial" panose="020B0604020202020204" pitchFamily="34" charset="0"/>
              <a:buChar char="»"/>
              <a:defRPr sz="1100">
                <a:solidFill>
                  <a:srgbClr val="001965"/>
                </a:solidFill>
                <a:latin typeface="微软雅黑" panose="020B0503020204020204" pitchFamily="34" charset="-122"/>
                <a:ea typeface="微软雅黑" panose="020B0503020204020204" pitchFamily="34" charset="-122"/>
              </a:defRPr>
            </a:lvl8pPr>
            <a:lvl9pPr marL="3886200" indent="-228600" eaLnBrk="0" fontAlgn="base" hangingPunct="0">
              <a:lnSpc>
                <a:spcPct val="130000"/>
              </a:lnSpc>
              <a:spcBef>
                <a:spcPct val="0"/>
              </a:spcBef>
              <a:spcAft>
                <a:spcPct val="0"/>
              </a:spcAft>
              <a:buFont typeface="Arial" panose="020B0604020202020204" pitchFamily="34" charset="0"/>
              <a:buChar char="»"/>
              <a:defRPr sz="1100">
                <a:solidFill>
                  <a:srgbClr val="001965"/>
                </a:solidFill>
                <a:latin typeface="微软雅黑" panose="020B0503020204020204" pitchFamily="34" charset="-122"/>
                <a:ea typeface="微软雅黑" panose="020B0503020204020204" pitchFamily="34" charset="-122"/>
              </a:defRPr>
            </a:lvl9pPr>
          </a:lstStyle>
          <a:p>
            <a:pPr marL="0" marR="0" lvl="0" indent="0" algn="ctr" defTabSz="914400" rtl="0" eaLnBrk="1" fontAlgn="base" latinLnBrk="0" hangingPunct="0">
              <a:lnSpc>
                <a:spcPct val="100000"/>
              </a:lnSpc>
              <a:spcBef>
                <a:spcPct val="20000"/>
              </a:spcBef>
              <a:spcAft>
                <a:spcPct val="0"/>
              </a:spcAft>
              <a:buClr>
                <a:srgbClr val="0081C6"/>
              </a:buClr>
              <a:buSzTx/>
              <a:buFont typeface="Verdana" panose="020B0604030504040204" pitchFamily="34" charset="0"/>
              <a:buNone/>
              <a:tabLst/>
              <a:defRPr/>
            </a:pPr>
            <a:r>
              <a:rPr kumimoji="0" lang="en-US" altLang="zh-CN" sz="1400" i="0" u="none" strike="noStrike" kern="1200" cap="none" spc="0" normalizeH="0" baseline="0" noProof="0" dirty="0">
                <a:ln>
                  <a:noFill/>
                </a:ln>
                <a:solidFill>
                  <a:schemeClr val="tx1"/>
                </a:solidFill>
                <a:effectLst/>
                <a:uLnTx/>
                <a:uFillTx/>
                <a:latin typeface="+mn-lt"/>
                <a:ea typeface="+mn-ea"/>
                <a:cs typeface="+mn-ea"/>
                <a:sym typeface="+mn-lt"/>
              </a:rPr>
              <a:t>P</a:t>
            </a:r>
            <a:r>
              <a:rPr kumimoji="0" lang="zh-CN" altLang="en-US" sz="1400" i="0" u="none" strike="noStrike" kern="1200" cap="none" spc="0" normalizeH="0" baseline="0" noProof="0" dirty="0">
                <a:ln>
                  <a:noFill/>
                </a:ln>
                <a:solidFill>
                  <a:schemeClr val="tx1"/>
                </a:solidFill>
                <a:effectLst/>
                <a:uLnTx/>
                <a:uFillTx/>
                <a:latin typeface="+mn-lt"/>
                <a:ea typeface="+mn-ea"/>
                <a:cs typeface="+mn-ea"/>
                <a:sym typeface="+mn-lt"/>
              </a:rPr>
              <a:t>＜</a:t>
            </a:r>
            <a:r>
              <a:rPr kumimoji="0" lang="en-US" altLang="zh-CN" sz="1400" i="0" u="none" strike="noStrike" kern="1200" cap="none" spc="0" normalizeH="0" baseline="0" noProof="0" dirty="0">
                <a:ln>
                  <a:noFill/>
                </a:ln>
                <a:solidFill>
                  <a:schemeClr val="tx1"/>
                </a:solidFill>
                <a:effectLst/>
                <a:uLnTx/>
                <a:uFillTx/>
                <a:latin typeface="+mn-lt"/>
                <a:ea typeface="+mn-ea"/>
                <a:cs typeface="+mn-ea"/>
                <a:sym typeface="+mn-lt"/>
              </a:rPr>
              <a:t>0.01</a:t>
            </a:r>
            <a:endParaRPr kumimoji="0" lang="zh-CN" altLang="en-US" sz="1400" i="0" u="none" strike="noStrike" kern="1200" cap="none" spc="0" normalizeH="0" baseline="0" noProof="0" dirty="0">
              <a:ln>
                <a:noFill/>
              </a:ln>
              <a:solidFill>
                <a:schemeClr val="tx1"/>
              </a:solidFill>
              <a:effectLst/>
              <a:uLnTx/>
              <a:uFillTx/>
              <a:latin typeface="+mn-lt"/>
              <a:ea typeface="+mn-ea"/>
              <a:cs typeface="+mn-ea"/>
              <a:sym typeface="+mn-lt"/>
            </a:endParaRPr>
          </a:p>
        </p:txBody>
      </p:sp>
      <p:sp>
        <p:nvSpPr>
          <p:cNvPr id="39" name="任意多边形: 形状 38">
            <a:extLst>
              <a:ext uri="{FF2B5EF4-FFF2-40B4-BE49-F238E27FC236}">
                <a16:creationId xmlns:a16="http://schemas.microsoft.com/office/drawing/2014/main" id="{02D19061-2EB0-02E8-9F45-27D201E30F38}"/>
              </a:ext>
            </a:extLst>
          </p:cNvPr>
          <p:cNvSpPr/>
          <p:nvPr/>
        </p:nvSpPr>
        <p:spPr>
          <a:xfrm flipH="1">
            <a:off x="8466666" y="3035789"/>
            <a:ext cx="1413933" cy="1174282"/>
          </a:xfrm>
          <a:custGeom>
            <a:avLst/>
            <a:gdLst>
              <a:gd name="connsiteX0" fmla="*/ 0 w 1549667"/>
              <a:gd name="connsiteY0" fmla="*/ 173255 h 1174282"/>
              <a:gd name="connsiteX1" fmla="*/ 0 w 1549667"/>
              <a:gd name="connsiteY1" fmla="*/ 0 h 1174282"/>
              <a:gd name="connsiteX2" fmla="*/ 1549667 w 1549667"/>
              <a:gd name="connsiteY2" fmla="*/ 0 h 1174282"/>
              <a:gd name="connsiteX3" fmla="*/ 1549667 w 1549667"/>
              <a:gd name="connsiteY3" fmla="*/ 1174282 h 1174282"/>
            </a:gdLst>
            <a:ahLst/>
            <a:cxnLst>
              <a:cxn ang="0">
                <a:pos x="connsiteX0" y="connsiteY0"/>
              </a:cxn>
              <a:cxn ang="0">
                <a:pos x="connsiteX1" y="connsiteY1"/>
              </a:cxn>
              <a:cxn ang="0">
                <a:pos x="connsiteX2" y="connsiteY2"/>
              </a:cxn>
              <a:cxn ang="0">
                <a:pos x="connsiteX3" y="connsiteY3"/>
              </a:cxn>
            </a:cxnLst>
            <a:rect l="l" t="t" r="r" b="b"/>
            <a:pathLst>
              <a:path w="1549667" h="1174282">
                <a:moveTo>
                  <a:pt x="0" y="173255"/>
                </a:moveTo>
                <a:lnTo>
                  <a:pt x="0" y="0"/>
                </a:lnTo>
                <a:lnTo>
                  <a:pt x="1549667" y="0"/>
                </a:lnTo>
                <a:lnTo>
                  <a:pt x="1549667" y="1174282"/>
                </a:lnTo>
              </a:path>
            </a:pathLst>
          </a:custGeom>
          <a:noFill/>
          <a:ln w="9525">
            <a:solidFill>
              <a:schemeClr val="bg1">
                <a:lumMod val="50000"/>
              </a:schemeClr>
            </a:solidFill>
            <a:headEnd type="none" w="sm" len="sm"/>
          </a:ln>
        </p:spPr>
        <p:txBody>
          <a:bodyPr rtlCol="0" anchor="ctr"/>
          <a:lstStyle/>
          <a:p>
            <a:pPr algn="ctr"/>
            <a:endParaRPr lang="zh-CN" altLang="en-US">
              <a:cs typeface="+mn-ea"/>
              <a:sym typeface="+mn-lt"/>
            </a:endParaRPr>
          </a:p>
        </p:txBody>
      </p:sp>
    </p:spTree>
    <p:extLst>
      <p:ext uri="{BB962C8B-B14F-4D97-AF65-F5344CB8AC3E}">
        <p14:creationId xmlns:p14="http://schemas.microsoft.com/office/powerpoint/2010/main" val="1433465990"/>
      </p:ext>
    </p:extLst>
  </p:cSld>
  <p:clrMapOvr>
    <a:masterClrMapping/>
  </p:clrMapOvr>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4027DAC-21B3-85D9-EA54-D0E9C5DC42B9}"/>
            </a:ext>
          </a:extLst>
        </p:cNvPr>
        <p:cNvGrpSpPr/>
        <p:nvPr/>
      </p:nvGrpSpPr>
      <p:grpSpPr>
        <a:xfrm>
          <a:off x="0" y="0"/>
          <a:ext cx="0" cy="0"/>
          <a:chOff x="0" y="0"/>
          <a:chExt cx="0" cy="0"/>
        </a:xfrm>
      </p:grpSpPr>
      <p:sp>
        <p:nvSpPr>
          <p:cNvPr id="4" name="标题 3">
            <a:extLst>
              <a:ext uri="{FF2B5EF4-FFF2-40B4-BE49-F238E27FC236}">
                <a16:creationId xmlns:a16="http://schemas.microsoft.com/office/drawing/2014/main" id="{F1DBBC33-3672-4C1A-E52D-078D7000CB26}"/>
              </a:ext>
            </a:extLst>
          </p:cNvPr>
          <p:cNvSpPr>
            <a:spLocks noGrp="1"/>
          </p:cNvSpPr>
          <p:nvPr>
            <p:ph type="title"/>
          </p:nvPr>
        </p:nvSpPr>
        <p:spPr/>
        <p:txBody>
          <a:bodyPr/>
          <a:lstStyle/>
          <a:p>
            <a:r>
              <a:rPr lang="zh-CN" altLang="en-US" sz="2000" dirty="0">
                <a:cs typeface="+mn-ea"/>
                <a:sym typeface="+mn-lt"/>
              </a:rPr>
              <a:t>探索圣</a:t>
            </a:r>
            <a:r>
              <a:rPr lang="en-US" altLang="zh-CN" sz="2000" dirty="0">
                <a:cs typeface="+mn-ea"/>
                <a:sym typeface="+mn-lt"/>
              </a:rPr>
              <a:t>·</a:t>
            </a:r>
            <a:r>
              <a:rPr lang="zh-CN" altLang="en-US" sz="2000" dirty="0">
                <a:cs typeface="+mn-ea"/>
                <a:sym typeface="+mn-lt"/>
              </a:rPr>
              <a:t>约翰草提取物联合心理治疗的疗效，研究显示：</a:t>
            </a:r>
            <a:br>
              <a:rPr lang="en-US" altLang="zh-CN" sz="2000" dirty="0">
                <a:latin typeface="+mn-lt"/>
                <a:ea typeface="+mn-ea"/>
                <a:cs typeface="+mn-ea"/>
                <a:sym typeface="+mn-lt"/>
              </a:rPr>
            </a:br>
            <a:r>
              <a:rPr lang="zh-CN" altLang="en-US" dirty="0">
                <a:latin typeface="+mn-lt"/>
                <a:ea typeface="+mn-ea"/>
                <a:cs typeface="+mn-ea"/>
                <a:sym typeface="+mn-lt"/>
              </a:rPr>
              <a:t>圣</a:t>
            </a:r>
            <a:r>
              <a:rPr lang="en-US" altLang="zh-CN" dirty="0">
                <a:latin typeface="+mn-lt"/>
                <a:ea typeface="+mn-ea"/>
                <a:cs typeface="+mn-ea"/>
                <a:sym typeface="+mn-lt"/>
              </a:rPr>
              <a:t>·</a:t>
            </a:r>
            <a:r>
              <a:rPr lang="zh-CN" altLang="en-US" dirty="0">
                <a:latin typeface="+mn-lt"/>
                <a:ea typeface="+mn-ea"/>
                <a:cs typeface="+mn-ea"/>
                <a:sym typeface="+mn-lt"/>
              </a:rPr>
              <a:t>约翰草提取物可有效改善青少年抑郁障碍</a:t>
            </a:r>
          </a:p>
        </p:txBody>
      </p:sp>
      <p:sp>
        <p:nvSpPr>
          <p:cNvPr id="5" name="内容占位符 4">
            <a:extLst>
              <a:ext uri="{FF2B5EF4-FFF2-40B4-BE49-F238E27FC236}">
                <a16:creationId xmlns:a16="http://schemas.microsoft.com/office/drawing/2014/main" id="{2B26445E-36C5-E8E3-E2E4-DF4C95A15E62}"/>
              </a:ext>
            </a:extLst>
          </p:cNvPr>
          <p:cNvSpPr>
            <a:spLocks noGrp="1"/>
          </p:cNvSpPr>
          <p:nvPr>
            <p:ph sz="quarter" idx="10"/>
          </p:nvPr>
        </p:nvSpPr>
        <p:spPr/>
        <p:txBody>
          <a:bodyPr/>
          <a:lstStyle/>
          <a:p>
            <a:r>
              <a:rPr lang="zh-CN" altLang="en-US" dirty="0">
                <a:solidFill>
                  <a:schemeClr val="tx1"/>
                </a:solidFill>
                <a:latin typeface="+mn-lt"/>
                <a:ea typeface="+mn-ea"/>
                <a:cs typeface="+mn-ea"/>
                <a:sym typeface="+mn-lt"/>
              </a:rPr>
              <a:t>于恩庆</a:t>
            </a:r>
            <a:r>
              <a:rPr lang="en-US" altLang="zh-CN" dirty="0">
                <a:solidFill>
                  <a:schemeClr val="tx1"/>
                </a:solidFill>
                <a:latin typeface="+mn-lt"/>
                <a:ea typeface="+mn-ea"/>
                <a:cs typeface="+mn-ea"/>
                <a:sym typeface="+mn-lt"/>
              </a:rPr>
              <a:t>,</a:t>
            </a:r>
            <a:r>
              <a:rPr lang="zh-CN" altLang="en-US" dirty="0">
                <a:solidFill>
                  <a:schemeClr val="tx1"/>
                </a:solidFill>
                <a:latin typeface="+mn-lt"/>
                <a:ea typeface="+mn-ea"/>
                <a:cs typeface="+mn-ea"/>
                <a:sym typeface="+mn-lt"/>
              </a:rPr>
              <a:t>汪洁</a:t>
            </a:r>
            <a:r>
              <a:rPr lang="en-US" altLang="zh-CN" dirty="0">
                <a:solidFill>
                  <a:schemeClr val="tx1"/>
                </a:solidFill>
                <a:latin typeface="+mn-lt"/>
                <a:ea typeface="+mn-ea"/>
                <a:cs typeface="+mn-ea"/>
                <a:sym typeface="+mn-lt"/>
              </a:rPr>
              <a:t>,</a:t>
            </a:r>
            <a:r>
              <a:rPr lang="zh-CN" altLang="en-US" dirty="0">
                <a:solidFill>
                  <a:schemeClr val="tx1"/>
                </a:solidFill>
                <a:latin typeface="+mn-lt"/>
                <a:ea typeface="+mn-ea"/>
                <a:cs typeface="+mn-ea"/>
                <a:sym typeface="+mn-lt"/>
              </a:rPr>
              <a:t>王玉玲</a:t>
            </a:r>
            <a:r>
              <a:rPr lang="en-US" altLang="zh-CN" dirty="0">
                <a:solidFill>
                  <a:schemeClr val="tx1"/>
                </a:solidFill>
                <a:latin typeface="+mn-lt"/>
                <a:ea typeface="+mn-ea"/>
                <a:cs typeface="+mn-ea"/>
                <a:sym typeface="+mn-lt"/>
              </a:rPr>
              <a:t>,</a:t>
            </a:r>
            <a:r>
              <a:rPr lang="zh-CN" altLang="en-US" dirty="0">
                <a:solidFill>
                  <a:schemeClr val="tx1"/>
                </a:solidFill>
                <a:latin typeface="+mn-lt"/>
                <a:ea typeface="+mn-ea"/>
                <a:cs typeface="+mn-ea"/>
                <a:sym typeface="+mn-lt"/>
              </a:rPr>
              <a:t>等</a:t>
            </a:r>
            <a:r>
              <a:rPr lang="en-US" altLang="zh-CN" dirty="0">
                <a:solidFill>
                  <a:schemeClr val="tx1"/>
                </a:solidFill>
                <a:latin typeface="+mn-lt"/>
                <a:ea typeface="+mn-ea"/>
                <a:cs typeface="+mn-ea"/>
                <a:sym typeface="+mn-lt"/>
              </a:rPr>
              <a:t>.</a:t>
            </a:r>
            <a:r>
              <a:rPr lang="zh-CN" altLang="en-US" dirty="0">
                <a:solidFill>
                  <a:schemeClr val="tx1"/>
                </a:solidFill>
                <a:latin typeface="+mn-lt"/>
                <a:ea typeface="+mn-ea"/>
                <a:cs typeface="+mn-ea"/>
                <a:sym typeface="+mn-lt"/>
              </a:rPr>
              <a:t>支持性心理治疗合并抗抑郁剂路优泰治疗青少年学生抑郁障碍对照研究</a:t>
            </a:r>
            <a:r>
              <a:rPr lang="en-US" altLang="zh-CN" dirty="0">
                <a:solidFill>
                  <a:schemeClr val="tx1"/>
                </a:solidFill>
                <a:latin typeface="+mn-lt"/>
                <a:ea typeface="+mn-ea"/>
                <a:cs typeface="+mn-ea"/>
                <a:sym typeface="+mn-lt"/>
              </a:rPr>
              <a:t>[J].</a:t>
            </a:r>
            <a:r>
              <a:rPr lang="zh-CN" altLang="en-US" dirty="0">
                <a:solidFill>
                  <a:schemeClr val="tx1"/>
                </a:solidFill>
                <a:latin typeface="+mn-lt"/>
                <a:ea typeface="+mn-ea"/>
                <a:cs typeface="+mn-ea"/>
                <a:sym typeface="+mn-lt"/>
              </a:rPr>
              <a:t>神经疾病与精神卫生</a:t>
            </a:r>
            <a:r>
              <a:rPr lang="en-US" altLang="zh-CN" dirty="0">
                <a:solidFill>
                  <a:schemeClr val="tx1"/>
                </a:solidFill>
                <a:latin typeface="+mn-lt"/>
                <a:ea typeface="+mn-ea"/>
                <a:cs typeface="+mn-ea"/>
                <a:sym typeface="+mn-lt"/>
              </a:rPr>
              <a:t>,2006,(01):44-45.</a:t>
            </a:r>
          </a:p>
        </p:txBody>
      </p:sp>
      <p:grpSp>
        <p:nvGrpSpPr>
          <p:cNvPr id="2" name="组合 1">
            <a:extLst>
              <a:ext uri="{FF2B5EF4-FFF2-40B4-BE49-F238E27FC236}">
                <a16:creationId xmlns:a16="http://schemas.microsoft.com/office/drawing/2014/main" id="{F03CD447-B47B-88E8-405E-A84FD5CD9744}"/>
              </a:ext>
            </a:extLst>
          </p:cNvPr>
          <p:cNvGrpSpPr/>
          <p:nvPr/>
        </p:nvGrpSpPr>
        <p:grpSpPr>
          <a:xfrm>
            <a:off x="536068" y="1005460"/>
            <a:ext cx="11160000" cy="721360"/>
            <a:chOff x="1040765" y="1273175"/>
            <a:chExt cx="10302240" cy="721360"/>
          </a:xfrm>
        </p:grpSpPr>
        <p:sp>
          <p:nvSpPr>
            <p:cNvPr id="3" name="矩形 2">
              <a:extLst>
                <a:ext uri="{FF2B5EF4-FFF2-40B4-BE49-F238E27FC236}">
                  <a16:creationId xmlns:a16="http://schemas.microsoft.com/office/drawing/2014/main" id="{2B599C64-6589-D291-BF25-454146739FE2}"/>
                </a:ext>
              </a:extLst>
            </p:cNvPr>
            <p:cNvSpPr/>
            <p:nvPr/>
          </p:nvSpPr>
          <p:spPr>
            <a:xfrm>
              <a:off x="1040765" y="1273175"/>
              <a:ext cx="101600" cy="721360"/>
            </a:xfrm>
            <a:prstGeom prst="rect">
              <a:avLst/>
            </a:prstGeom>
            <a:solidFill>
              <a:srgbClr val="F5B02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Arial"/>
                <a:ea typeface="微软雅黑"/>
                <a:cs typeface="+mn-cs"/>
              </a:endParaRPr>
            </a:p>
          </p:txBody>
        </p:sp>
        <p:sp>
          <p:nvSpPr>
            <p:cNvPr id="6" name="矩形 5">
              <a:extLst>
                <a:ext uri="{FF2B5EF4-FFF2-40B4-BE49-F238E27FC236}">
                  <a16:creationId xmlns:a16="http://schemas.microsoft.com/office/drawing/2014/main" id="{179A9015-0A75-5E41-C953-482F3AFC17F6}"/>
                </a:ext>
              </a:extLst>
            </p:cNvPr>
            <p:cNvSpPr/>
            <p:nvPr/>
          </p:nvSpPr>
          <p:spPr>
            <a:xfrm>
              <a:off x="1142365" y="1273175"/>
              <a:ext cx="10200640" cy="721360"/>
            </a:xfrm>
            <a:prstGeom prst="rect">
              <a:avLst/>
            </a:prstGeom>
            <a:solidFill>
              <a:srgbClr val="F7EEE6"/>
            </a:solidFill>
            <a:ln w="25400" cap="flat" cmpd="sng" algn="ctr">
              <a:noFill/>
              <a:prstDash val="solid"/>
            </a:ln>
            <a:effectLst/>
          </p:spPr>
          <p:txBody>
            <a:bodyPr rtlCol="0" anchor="ctr"/>
            <a:lstStyle/>
            <a:p>
              <a:pPr marL="285750" marR="0" lvl="0" indent="-285750" defTabSz="914400" eaLnBrk="1" fontAlgn="auto" latinLnBrk="0" hangingPunct="1">
                <a:lnSpc>
                  <a:spcPct val="150000"/>
                </a:lnSpc>
                <a:spcBef>
                  <a:spcPts val="0"/>
                </a:spcBef>
                <a:spcAft>
                  <a:spcPts val="0"/>
                </a:spcAft>
                <a:buClrTx/>
                <a:buSzTx/>
                <a:buFont typeface="Wingdings" panose="05000000000000000000" pitchFamily="2" charset="2"/>
                <a:buChar char="Ø"/>
                <a:tabLst/>
                <a:defRPr/>
              </a:pPr>
              <a:r>
                <a:rPr kumimoji="0" lang="zh-CN" altLang="en-US" sz="1800" b="1" i="0" u="none" strike="noStrike" kern="0" cap="none" spc="0" normalizeH="0" baseline="0" noProof="0" dirty="0">
                  <a:ln>
                    <a:noFill/>
                  </a:ln>
                  <a:solidFill>
                    <a:prstClr val="black"/>
                  </a:solidFill>
                  <a:effectLst/>
                  <a:uLnTx/>
                  <a:uFillTx/>
                  <a:latin typeface="Arial"/>
                  <a:ea typeface="微软雅黑"/>
                  <a:cs typeface="+mn-ea"/>
                  <a:sym typeface="+mn-lt"/>
                </a:rPr>
                <a:t>患有抑郁障碍的青少年学生应用支持性心理治疗合并圣</a:t>
              </a:r>
              <a:r>
                <a:rPr kumimoji="0" lang="en-US" altLang="zh-CN" sz="1800" b="1" i="0" u="none" strike="noStrike" kern="0" cap="none" spc="0" normalizeH="0" baseline="0" noProof="0" dirty="0">
                  <a:ln>
                    <a:noFill/>
                  </a:ln>
                  <a:solidFill>
                    <a:prstClr val="black"/>
                  </a:solidFill>
                  <a:effectLst/>
                  <a:uLnTx/>
                  <a:uFillTx/>
                  <a:latin typeface="Arial"/>
                  <a:ea typeface="微软雅黑"/>
                  <a:cs typeface="+mn-ea"/>
                  <a:sym typeface="+mn-lt"/>
                </a:rPr>
                <a:t>·</a:t>
              </a:r>
              <a:r>
                <a:rPr kumimoji="0" lang="zh-CN" altLang="en-US" sz="1800" b="1" i="0" u="none" strike="noStrike" kern="0" cap="none" spc="0" normalizeH="0" baseline="0" noProof="0" dirty="0">
                  <a:ln>
                    <a:noFill/>
                  </a:ln>
                  <a:solidFill>
                    <a:prstClr val="black"/>
                  </a:solidFill>
                  <a:effectLst/>
                  <a:uLnTx/>
                  <a:uFillTx/>
                  <a:latin typeface="Arial"/>
                  <a:ea typeface="微软雅黑"/>
                  <a:cs typeface="+mn-ea"/>
                  <a:sym typeface="+mn-lt"/>
                </a:rPr>
                <a:t>约翰草提取物，治疗</a:t>
              </a:r>
              <a:r>
                <a:rPr kumimoji="0" lang="en-US" altLang="zh-CN" sz="1800" b="1" i="0" u="none" strike="noStrike" kern="0" cap="none" spc="0" normalizeH="0" baseline="0" noProof="0" dirty="0">
                  <a:ln>
                    <a:noFill/>
                  </a:ln>
                  <a:solidFill>
                    <a:prstClr val="black"/>
                  </a:solidFill>
                  <a:effectLst/>
                  <a:uLnTx/>
                  <a:uFillTx/>
                  <a:latin typeface="Arial"/>
                  <a:ea typeface="微软雅黑"/>
                  <a:cs typeface="+mn-ea"/>
                  <a:sym typeface="+mn-lt"/>
                </a:rPr>
                <a:t>3</a:t>
              </a:r>
              <a:r>
                <a:rPr kumimoji="0" lang="zh-CN" altLang="en-US" sz="1800" b="1" i="0" u="none" strike="noStrike" kern="0" cap="none" spc="0" normalizeH="0" baseline="0" noProof="0" dirty="0">
                  <a:ln>
                    <a:noFill/>
                  </a:ln>
                  <a:solidFill>
                    <a:prstClr val="black"/>
                  </a:solidFill>
                  <a:effectLst/>
                  <a:uLnTx/>
                  <a:uFillTx/>
                  <a:latin typeface="Arial"/>
                  <a:ea typeface="微软雅黑"/>
                  <a:cs typeface="+mn-ea"/>
                  <a:sym typeface="+mn-lt"/>
                </a:rPr>
                <a:t>周后能取得较好的疗效</a:t>
              </a:r>
            </a:p>
          </p:txBody>
        </p:sp>
      </p:grpSp>
      <p:graphicFrame>
        <p:nvGraphicFramePr>
          <p:cNvPr id="27" name="表格 26">
            <a:extLst>
              <a:ext uri="{FF2B5EF4-FFF2-40B4-BE49-F238E27FC236}">
                <a16:creationId xmlns:a16="http://schemas.microsoft.com/office/drawing/2014/main" id="{67F1A2BE-37C3-F4A4-44D8-5990A8AE2D2C}"/>
              </a:ext>
            </a:extLst>
          </p:cNvPr>
          <p:cNvGraphicFramePr>
            <a:graphicFrameLocks noGrp="1"/>
          </p:cNvGraphicFramePr>
          <p:nvPr>
            <p:extLst>
              <p:ext uri="{D42A27DB-BD31-4B8C-83A1-F6EECF244321}">
                <p14:modId xmlns:p14="http://schemas.microsoft.com/office/powerpoint/2010/main" val="4046584129"/>
              </p:ext>
            </p:extLst>
          </p:nvPr>
        </p:nvGraphicFramePr>
        <p:xfrm>
          <a:off x="515938" y="2164771"/>
          <a:ext cx="5486400" cy="2255600"/>
        </p:xfrm>
        <a:graphic>
          <a:graphicData uri="http://schemas.openxmlformats.org/drawingml/2006/table">
            <a:tbl>
              <a:tblPr firstRow="1" bandRow="1"/>
              <a:tblGrid>
                <a:gridCol w="914400">
                  <a:extLst>
                    <a:ext uri="{9D8B030D-6E8A-4147-A177-3AD203B41FA5}">
                      <a16:colId xmlns:a16="http://schemas.microsoft.com/office/drawing/2014/main" val="20000"/>
                    </a:ext>
                  </a:extLst>
                </a:gridCol>
                <a:gridCol w="914400">
                  <a:extLst>
                    <a:ext uri="{9D8B030D-6E8A-4147-A177-3AD203B41FA5}">
                      <a16:colId xmlns:a16="http://schemas.microsoft.com/office/drawing/2014/main" val="20001"/>
                    </a:ext>
                  </a:extLst>
                </a:gridCol>
                <a:gridCol w="914400">
                  <a:extLst>
                    <a:ext uri="{9D8B030D-6E8A-4147-A177-3AD203B41FA5}">
                      <a16:colId xmlns:a16="http://schemas.microsoft.com/office/drawing/2014/main" val="20002"/>
                    </a:ext>
                  </a:extLst>
                </a:gridCol>
                <a:gridCol w="914400">
                  <a:extLst>
                    <a:ext uri="{9D8B030D-6E8A-4147-A177-3AD203B41FA5}">
                      <a16:colId xmlns:a16="http://schemas.microsoft.com/office/drawing/2014/main" val="20003"/>
                    </a:ext>
                  </a:extLst>
                </a:gridCol>
                <a:gridCol w="914400">
                  <a:extLst>
                    <a:ext uri="{9D8B030D-6E8A-4147-A177-3AD203B41FA5}">
                      <a16:colId xmlns:a16="http://schemas.microsoft.com/office/drawing/2014/main" val="20004"/>
                    </a:ext>
                  </a:extLst>
                </a:gridCol>
                <a:gridCol w="914400">
                  <a:extLst>
                    <a:ext uri="{9D8B030D-6E8A-4147-A177-3AD203B41FA5}">
                      <a16:colId xmlns:a16="http://schemas.microsoft.com/office/drawing/2014/main" val="20005"/>
                    </a:ext>
                  </a:extLst>
                </a:gridCol>
              </a:tblGrid>
              <a:tr h="451120">
                <a:tc>
                  <a:txBody>
                    <a:bodyPr/>
                    <a:lstStyle>
                      <a:lvl1pPr marL="0" algn="l" defTabSz="1219200" rtl="0" eaLnBrk="1" latinLnBrk="0" hangingPunct="1">
                        <a:defRPr sz="2400" b="1" kern="1200">
                          <a:solidFill>
                            <a:schemeClr val="bg1"/>
                          </a:solidFill>
                          <a:latin typeface="Arial"/>
                          <a:ea typeface="微软雅黑"/>
                        </a:defRPr>
                      </a:lvl1pPr>
                      <a:lvl2pPr marL="609600" algn="l" defTabSz="1219200" rtl="0" eaLnBrk="1" latinLnBrk="0" hangingPunct="1">
                        <a:defRPr sz="2400" b="1" kern="1200">
                          <a:solidFill>
                            <a:schemeClr val="bg1"/>
                          </a:solidFill>
                          <a:latin typeface="Arial"/>
                          <a:ea typeface="微软雅黑"/>
                        </a:defRPr>
                      </a:lvl2pPr>
                      <a:lvl3pPr marL="1219200" algn="l" defTabSz="1219200" rtl="0" eaLnBrk="1" latinLnBrk="0" hangingPunct="1">
                        <a:defRPr sz="2400" b="1" kern="1200">
                          <a:solidFill>
                            <a:schemeClr val="bg1"/>
                          </a:solidFill>
                          <a:latin typeface="Arial"/>
                          <a:ea typeface="微软雅黑"/>
                        </a:defRPr>
                      </a:lvl3pPr>
                      <a:lvl4pPr marL="1828800" algn="l" defTabSz="1219200" rtl="0" eaLnBrk="1" latinLnBrk="0" hangingPunct="1">
                        <a:defRPr sz="2400" b="1" kern="1200">
                          <a:solidFill>
                            <a:schemeClr val="bg1"/>
                          </a:solidFill>
                          <a:latin typeface="Arial"/>
                          <a:ea typeface="微软雅黑"/>
                        </a:defRPr>
                      </a:lvl4pPr>
                      <a:lvl5pPr marL="2438400" algn="l" defTabSz="1219200" rtl="0" eaLnBrk="1" latinLnBrk="0" hangingPunct="1">
                        <a:defRPr sz="2400" b="1" kern="1200">
                          <a:solidFill>
                            <a:schemeClr val="bg1"/>
                          </a:solidFill>
                          <a:latin typeface="Arial"/>
                          <a:ea typeface="微软雅黑"/>
                        </a:defRPr>
                      </a:lvl5pPr>
                      <a:lvl6pPr marL="3048000" algn="l" defTabSz="1219200" rtl="0" eaLnBrk="1" latinLnBrk="0" hangingPunct="1">
                        <a:defRPr sz="2400" b="1" kern="1200">
                          <a:solidFill>
                            <a:schemeClr val="bg1"/>
                          </a:solidFill>
                          <a:latin typeface="Arial"/>
                          <a:ea typeface="微软雅黑"/>
                        </a:defRPr>
                      </a:lvl6pPr>
                      <a:lvl7pPr marL="3657600" algn="l" defTabSz="1219200" rtl="0" eaLnBrk="1" latinLnBrk="0" hangingPunct="1">
                        <a:defRPr sz="2400" b="1" kern="1200">
                          <a:solidFill>
                            <a:schemeClr val="bg1"/>
                          </a:solidFill>
                          <a:latin typeface="Arial"/>
                          <a:ea typeface="微软雅黑"/>
                        </a:defRPr>
                      </a:lvl7pPr>
                      <a:lvl8pPr marL="4267200" algn="l" defTabSz="1219200" rtl="0" eaLnBrk="1" latinLnBrk="0" hangingPunct="1">
                        <a:defRPr sz="2400" b="1" kern="1200">
                          <a:solidFill>
                            <a:schemeClr val="bg1"/>
                          </a:solidFill>
                          <a:latin typeface="Arial"/>
                          <a:ea typeface="微软雅黑"/>
                        </a:defRPr>
                      </a:lvl8pPr>
                      <a:lvl9pPr marL="4876800" algn="l" defTabSz="1219200" rtl="0" eaLnBrk="1" latinLnBrk="0" hangingPunct="1">
                        <a:defRPr sz="2400" b="1" kern="1200">
                          <a:solidFill>
                            <a:schemeClr val="bg1"/>
                          </a:solidFill>
                          <a:latin typeface="Arial"/>
                          <a:ea typeface="微软雅黑"/>
                        </a:defRPr>
                      </a:lvl9pPr>
                    </a:lstStyle>
                    <a:p>
                      <a:pPr algn="ctr"/>
                      <a:endParaRPr lang="zh-CN" altLang="en-US" sz="1050"/>
                    </a:p>
                  </a:txBody>
                  <a:tcPr anchor="ctr">
                    <a:lnL w="9525" cap="flat" cmpd="sng" algn="ctr">
                      <a:solidFill>
                        <a:srgbClr val="B35609">
                          <a:shade val="95000"/>
                          <a:satMod val="105000"/>
                        </a:srgbClr>
                      </a:solidFill>
                      <a:prstDash val="solid"/>
                    </a:lnL>
                    <a:lnR>
                      <a:noFill/>
                    </a:lnR>
                    <a:lnT w="9525" cap="flat" cmpd="sng" algn="ctr">
                      <a:solidFill>
                        <a:srgbClr val="B35609">
                          <a:shade val="95000"/>
                          <a:satMod val="105000"/>
                        </a:srgbClr>
                      </a:solidFill>
                      <a:prstDash val="solid"/>
                    </a:lnT>
                    <a:lnB w="9525" cap="flat" cmpd="sng" algn="ctr">
                      <a:solidFill>
                        <a:srgbClr val="B35609">
                          <a:shade val="95000"/>
                          <a:satMod val="105000"/>
                        </a:srgbClr>
                      </a:solidFill>
                      <a:prstDash val="solid"/>
                    </a:lnB>
                    <a:lnTlToBr w="12700" cmpd="sng">
                      <a:noFill/>
                      <a:prstDash val="solid"/>
                    </a:lnTlToBr>
                    <a:lnBlToTr w="12700" cmpd="sng">
                      <a:noFill/>
                      <a:prstDash val="solid"/>
                    </a:lnBlToTr>
                    <a:solidFill>
                      <a:srgbClr val="B35609"/>
                    </a:solidFill>
                  </a:tcPr>
                </a:tc>
                <a:tc>
                  <a:txBody>
                    <a:bodyPr/>
                    <a:lstStyle>
                      <a:lvl1pPr marL="0" algn="l" defTabSz="1219200" rtl="0" eaLnBrk="1" latinLnBrk="0" hangingPunct="1">
                        <a:defRPr sz="2400" b="1" kern="1200">
                          <a:solidFill>
                            <a:schemeClr val="bg1"/>
                          </a:solidFill>
                          <a:latin typeface="Arial"/>
                          <a:ea typeface="微软雅黑"/>
                        </a:defRPr>
                      </a:lvl1pPr>
                      <a:lvl2pPr marL="609600" algn="l" defTabSz="1219200" rtl="0" eaLnBrk="1" latinLnBrk="0" hangingPunct="1">
                        <a:defRPr sz="2400" b="1" kern="1200">
                          <a:solidFill>
                            <a:schemeClr val="bg1"/>
                          </a:solidFill>
                          <a:latin typeface="Arial"/>
                          <a:ea typeface="微软雅黑"/>
                        </a:defRPr>
                      </a:lvl2pPr>
                      <a:lvl3pPr marL="1219200" algn="l" defTabSz="1219200" rtl="0" eaLnBrk="1" latinLnBrk="0" hangingPunct="1">
                        <a:defRPr sz="2400" b="1" kern="1200">
                          <a:solidFill>
                            <a:schemeClr val="bg1"/>
                          </a:solidFill>
                          <a:latin typeface="Arial"/>
                          <a:ea typeface="微软雅黑"/>
                        </a:defRPr>
                      </a:lvl3pPr>
                      <a:lvl4pPr marL="1828800" algn="l" defTabSz="1219200" rtl="0" eaLnBrk="1" latinLnBrk="0" hangingPunct="1">
                        <a:defRPr sz="2400" b="1" kern="1200">
                          <a:solidFill>
                            <a:schemeClr val="bg1"/>
                          </a:solidFill>
                          <a:latin typeface="Arial"/>
                          <a:ea typeface="微软雅黑"/>
                        </a:defRPr>
                      </a:lvl4pPr>
                      <a:lvl5pPr marL="2438400" algn="l" defTabSz="1219200" rtl="0" eaLnBrk="1" latinLnBrk="0" hangingPunct="1">
                        <a:defRPr sz="2400" b="1" kern="1200">
                          <a:solidFill>
                            <a:schemeClr val="bg1"/>
                          </a:solidFill>
                          <a:latin typeface="Arial"/>
                          <a:ea typeface="微软雅黑"/>
                        </a:defRPr>
                      </a:lvl5pPr>
                      <a:lvl6pPr marL="3048000" algn="l" defTabSz="1219200" rtl="0" eaLnBrk="1" latinLnBrk="0" hangingPunct="1">
                        <a:defRPr sz="2400" b="1" kern="1200">
                          <a:solidFill>
                            <a:schemeClr val="bg1"/>
                          </a:solidFill>
                          <a:latin typeface="Arial"/>
                          <a:ea typeface="微软雅黑"/>
                        </a:defRPr>
                      </a:lvl6pPr>
                      <a:lvl7pPr marL="3657600" algn="l" defTabSz="1219200" rtl="0" eaLnBrk="1" latinLnBrk="0" hangingPunct="1">
                        <a:defRPr sz="2400" b="1" kern="1200">
                          <a:solidFill>
                            <a:schemeClr val="bg1"/>
                          </a:solidFill>
                          <a:latin typeface="Arial"/>
                          <a:ea typeface="微软雅黑"/>
                        </a:defRPr>
                      </a:lvl7pPr>
                      <a:lvl8pPr marL="4267200" algn="l" defTabSz="1219200" rtl="0" eaLnBrk="1" latinLnBrk="0" hangingPunct="1">
                        <a:defRPr sz="2400" b="1" kern="1200">
                          <a:solidFill>
                            <a:schemeClr val="bg1"/>
                          </a:solidFill>
                          <a:latin typeface="Arial"/>
                          <a:ea typeface="微软雅黑"/>
                        </a:defRPr>
                      </a:lvl8pPr>
                      <a:lvl9pPr marL="4876800" algn="l" defTabSz="1219200" rtl="0" eaLnBrk="1" latinLnBrk="0" hangingPunct="1">
                        <a:defRPr sz="2400" b="1" kern="1200">
                          <a:solidFill>
                            <a:schemeClr val="bg1"/>
                          </a:solidFill>
                          <a:latin typeface="Arial"/>
                          <a:ea typeface="微软雅黑"/>
                        </a:defRPr>
                      </a:lvl9pPr>
                    </a:lstStyle>
                    <a:p>
                      <a:pPr algn="ctr"/>
                      <a:r>
                        <a:rPr lang="zh-CN" altLang="en-US" sz="1050"/>
                        <a:t>首测量表</a:t>
                      </a:r>
                      <a:endParaRPr lang="en-US" altLang="zh-CN" sz="1050"/>
                    </a:p>
                    <a:p>
                      <a:pPr algn="ctr"/>
                      <a:r>
                        <a:rPr lang="zh-CN" altLang="en-US" sz="1050"/>
                        <a:t>得分</a:t>
                      </a:r>
                    </a:p>
                  </a:txBody>
                  <a:tcPr anchor="ctr">
                    <a:lnL>
                      <a:noFill/>
                    </a:lnL>
                    <a:lnR>
                      <a:noFill/>
                    </a:lnR>
                    <a:lnT w="9525" cap="flat" cmpd="sng" algn="ctr">
                      <a:solidFill>
                        <a:srgbClr val="B35609">
                          <a:shade val="95000"/>
                          <a:satMod val="105000"/>
                        </a:srgbClr>
                      </a:solidFill>
                      <a:prstDash val="solid"/>
                    </a:lnT>
                    <a:lnB w="9525" cap="flat" cmpd="sng" algn="ctr">
                      <a:solidFill>
                        <a:srgbClr val="B35609">
                          <a:shade val="95000"/>
                          <a:satMod val="105000"/>
                        </a:srgbClr>
                      </a:solidFill>
                      <a:prstDash val="solid"/>
                    </a:lnB>
                    <a:lnTlToBr w="12700" cmpd="sng">
                      <a:noFill/>
                      <a:prstDash val="solid"/>
                    </a:lnTlToBr>
                    <a:lnBlToTr w="12700" cmpd="sng">
                      <a:noFill/>
                      <a:prstDash val="solid"/>
                    </a:lnBlToTr>
                    <a:solidFill>
                      <a:srgbClr val="B35609"/>
                    </a:solidFill>
                  </a:tcPr>
                </a:tc>
                <a:tc>
                  <a:txBody>
                    <a:bodyPr/>
                    <a:lstStyle>
                      <a:lvl1pPr marL="0" algn="l" defTabSz="1219200" rtl="0" eaLnBrk="1" latinLnBrk="0" hangingPunct="1">
                        <a:defRPr sz="2400" b="1" kern="1200">
                          <a:solidFill>
                            <a:schemeClr val="bg1"/>
                          </a:solidFill>
                          <a:latin typeface="Arial"/>
                          <a:ea typeface="微软雅黑"/>
                        </a:defRPr>
                      </a:lvl1pPr>
                      <a:lvl2pPr marL="609600" algn="l" defTabSz="1219200" rtl="0" eaLnBrk="1" latinLnBrk="0" hangingPunct="1">
                        <a:defRPr sz="2400" b="1" kern="1200">
                          <a:solidFill>
                            <a:schemeClr val="bg1"/>
                          </a:solidFill>
                          <a:latin typeface="Arial"/>
                          <a:ea typeface="微软雅黑"/>
                        </a:defRPr>
                      </a:lvl2pPr>
                      <a:lvl3pPr marL="1219200" algn="l" defTabSz="1219200" rtl="0" eaLnBrk="1" latinLnBrk="0" hangingPunct="1">
                        <a:defRPr sz="2400" b="1" kern="1200">
                          <a:solidFill>
                            <a:schemeClr val="bg1"/>
                          </a:solidFill>
                          <a:latin typeface="Arial"/>
                          <a:ea typeface="微软雅黑"/>
                        </a:defRPr>
                      </a:lvl3pPr>
                      <a:lvl4pPr marL="1828800" algn="l" defTabSz="1219200" rtl="0" eaLnBrk="1" latinLnBrk="0" hangingPunct="1">
                        <a:defRPr sz="2400" b="1" kern="1200">
                          <a:solidFill>
                            <a:schemeClr val="bg1"/>
                          </a:solidFill>
                          <a:latin typeface="Arial"/>
                          <a:ea typeface="微软雅黑"/>
                        </a:defRPr>
                      </a:lvl4pPr>
                      <a:lvl5pPr marL="2438400" algn="l" defTabSz="1219200" rtl="0" eaLnBrk="1" latinLnBrk="0" hangingPunct="1">
                        <a:defRPr sz="2400" b="1" kern="1200">
                          <a:solidFill>
                            <a:schemeClr val="bg1"/>
                          </a:solidFill>
                          <a:latin typeface="Arial"/>
                          <a:ea typeface="微软雅黑"/>
                        </a:defRPr>
                      </a:lvl5pPr>
                      <a:lvl6pPr marL="3048000" algn="l" defTabSz="1219200" rtl="0" eaLnBrk="1" latinLnBrk="0" hangingPunct="1">
                        <a:defRPr sz="2400" b="1" kern="1200">
                          <a:solidFill>
                            <a:schemeClr val="bg1"/>
                          </a:solidFill>
                          <a:latin typeface="Arial"/>
                          <a:ea typeface="微软雅黑"/>
                        </a:defRPr>
                      </a:lvl6pPr>
                      <a:lvl7pPr marL="3657600" algn="l" defTabSz="1219200" rtl="0" eaLnBrk="1" latinLnBrk="0" hangingPunct="1">
                        <a:defRPr sz="2400" b="1" kern="1200">
                          <a:solidFill>
                            <a:schemeClr val="bg1"/>
                          </a:solidFill>
                          <a:latin typeface="Arial"/>
                          <a:ea typeface="微软雅黑"/>
                        </a:defRPr>
                      </a:lvl7pPr>
                      <a:lvl8pPr marL="4267200" algn="l" defTabSz="1219200" rtl="0" eaLnBrk="1" latinLnBrk="0" hangingPunct="1">
                        <a:defRPr sz="2400" b="1" kern="1200">
                          <a:solidFill>
                            <a:schemeClr val="bg1"/>
                          </a:solidFill>
                          <a:latin typeface="Arial"/>
                          <a:ea typeface="微软雅黑"/>
                        </a:defRPr>
                      </a:lvl8pPr>
                      <a:lvl9pPr marL="4876800" algn="l" defTabSz="1219200" rtl="0" eaLnBrk="1" latinLnBrk="0" hangingPunct="1">
                        <a:defRPr sz="2400" b="1" kern="1200">
                          <a:solidFill>
                            <a:schemeClr val="bg1"/>
                          </a:solidFill>
                          <a:latin typeface="Arial"/>
                          <a:ea typeface="微软雅黑"/>
                        </a:defRPr>
                      </a:lvl9pPr>
                    </a:lstStyle>
                    <a:p>
                      <a:pPr algn="ctr"/>
                      <a:r>
                        <a:rPr lang="zh-CN" altLang="en-US" sz="1050"/>
                        <a:t>第</a:t>
                      </a:r>
                      <a:r>
                        <a:rPr lang="en-US" altLang="zh-CN" sz="1050"/>
                        <a:t>1</a:t>
                      </a:r>
                      <a:r>
                        <a:rPr lang="zh-CN" altLang="en-US" sz="1050"/>
                        <a:t>周结束</a:t>
                      </a:r>
                      <a:endParaRPr lang="en-US" altLang="zh-CN" sz="1050"/>
                    </a:p>
                    <a:p>
                      <a:pPr algn="ctr"/>
                      <a:r>
                        <a:rPr lang="zh-CN" altLang="en-US" sz="1050"/>
                        <a:t>得分</a:t>
                      </a:r>
                    </a:p>
                  </a:txBody>
                  <a:tcPr anchor="ctr">
                    <a:lnL>
                      <a:noFill/>
                    </a:lnL>
                    <a:lnR>
                      <a:noFill/>
                    </a:lnR>
                    <a:lnT w="9525" cap="flat" cmpd="sng" algn="ctr">
                      <a:solidFill>
                        <a:srgbClr val="B35609">
                          <a:shade val="95000"/>
                          <a:satMod val="105000"/>
                        </a:srgbClr>
                      </a:solidFill>
                      <a:prstDash val="solid"/>
                    </a:lnT>
                    <a:lnB w="9525" cap="flat" cmpd="sng" algn="ctr">
                      <a:solidFill>
                        <a:srgbClr val="B35609">
                          <a:shade val="95000"/>
                          <a:satMod val="105000"/>
                        </a:srgbClr>
                      </a:solidFill>
                      <a:prstDash val="solid"/>
                    </a:lnB>
                    <a:lnTlToBr w="12700" cmpd="sng">
                      <a:noFill/>
                      <a:prstDash val="solid"/>
                    </a:lnTlToBr>
                    <a:lnBlToTr w="12700" cmpd="sng">
                      <a:noFill/>
                      <a:prstDash val="solid"/>
                    </a:lnBlToTr>
                    <a:solidFill>
                      <a:srgbClr val="B35609"/>
                    </a:solidFill>
                  </a:tcPr>
                </a:tc>
                <a:tc>
                  <a:txBody>
                    <a:bodyPr/>
                    <a:lstStyle>
                      <a:lvl1pPr marL="0" algn="l" defTabSz="1219200" rtl="0" eaLnBrk="1" latinLnBrk="0" hangingPunct="1">
                        <a:defRPr sz="2400" b="1" kern="1200">
                          <a:solidFill>
                            <a:schemeClr val="bg1"/>
                          </a:solidFill>
                          <a:latin typeface="Arial"/>
                          <a:ea typeface="微软雅黑"/>
                        </a:defRPr>
                      </a:lvl1pPr>
                      <a:lvl2pPr marL="609600" algn="l" defTabSz="1219200" rtl="0" eaLnBrk="1" latinLnBrk="0" hangingPunct="1">
                        <a:defRPr sz="2400" b="1" kern="1200">
                          <a:solidFill>
                            <a:schemeClr val="bg1"/>
                          </a:solidFill>
                          <a:latin typeface="Arial"/>
                          <a:ea typeface="微软雅黑"/>
                        </a:defRPr>
                      </a:lvl2pPr>
                      <a:lvl3pPr marL="1219200" algn="l" defTabSz="1219200" rtl="0" eaLnBrk="1" latinLnBrk="0" hangingPunct="1">
                        <a:defRPr sz="2400" b="1" kern="1200">
                          <a:solidFill>
                            <a:schemeClr val="bg1"/>
                          </a:solidFill>
                          <a:latin typeface="Arial"/>
                          <a:ea typeface="微软雅黑"/>
                        </a:defRPr>
                      </a:lvl3pPr>
                      <a:lvl4pPr marL="1828800" algn="l" defTabSz="1219200" rtl="0" eaLnBrk="1" latinLnBrk="0" hangingPunct="1">
                        <a:defRPr sz="2400" b="1" kern="1200">
                          <a:solidFill>
                            <a:schemeClr val="bg1"/>
                          </a:solidFill>
                          <a:latin typeface="Arial"/>
                          <a:ea typeface="微软雅黑"/>
                        </a:defRPr>
                      </a:lvl4pPr>
                      <a:lvl5pPr marL="2438400" algn="l" defTabSz="1219200" rtl="0" eaLnBrk="1" latinLnBrk="0" hangingPunct="1">
                        <a:defRPr sz="2400" b="1" kern="1200">
                          <a:solidFill>
                            <a:schemeClr val="bg1"/>
                          </a:solidFill>
                          <a:latin typeface="Arial"/>
                          <a:ea typeface="微软雅黑"/>
                        </a:defRPr>
                      </a:lvl5pPr>
                      <a:lvl6pPr marL="3048000" algn="l" defTabSz="1219200" rtl="0" eaLnBrk="1" latinLnBrk="0" hangingPunct="1">
                        <a:defRPr sz="2400" b="1" kern="1200">
                          <a:solidFill>
                            <a:schemeClr val="bg1"/>
                          </a:solidFill>
                          <a:latin typeface="Arial"/>
                          <a:ea typeface="微软雅黑"/>
                        </a:defRPr>
                      </a:lvl6pPr>
                      <a:lvl7pPr marL="3657600" algn="l" defTabSz="1219200" rtl="0" eaLnBrk="1" latinLnBrk="0" hangingPunct="1">
                        <a:defRPr sz="2400" b="1" kern="1200">
                          <a:solidFill>
                            <a:schemeClr val="bg1"/>
                          </a:solidFill>
                          <a:latin typeface="Arial"/>
                          <a:ea typeface="微软雅黑"/>
                        </a:defRPr>
                      </a:lvl7pPr>
                      <a:lvl8pPr marL="4267200" algn="l" defTabSz="1219200" rtl="0" eaLnBrk="1" latinLnBrk="0" hangingPunct="1">
                        <a:defRPr sz="2400" b="1" kern="1200">
                          <a:solidFill>
                            <a:schemeClr val="bg1"/>
                          </a:solidFill>
                          <a:latin typeface="Arial"/>
                          <a:ea typeface="微软雅黑"/>
                        </a:defRPr>
                      </a:lvl8pPr>
                      <a:lvl9pPr marL="4876800" algn="l" defTabSz="1219200" rtl="0" eaLnBrk="1" latinLnBrk="0" hangingPunct="1">
                        <a:defRPr sz="2400" b="1" kern="1200">
                          <a:solidFill>
                            <a:schemeClr val="bg1"/>
                          </a:solidFill>
                          <a:latin typeface="Arial"/>
                          <a:ea typeface="微软雅黑"/>
                        </a:defRPr>
                      </a:lvl9pPr>
                    </a:lstStyle>
                    <a:p>
                      <a:pPr algn="ctr"/>
                      <a:r>
                        <a:rPr lang="zh-CN" altLang="en-US" sz="1050" dirty="0"/>
                        <a:t>第</a:t>
                      </a:r>
                      <a:r>
                        <a:rPr lang="en-US" altLang="zh-CN" sz="1050" dirty="0"/>
                        <a:t>2</a:t>
                      </a:r>
                      <a:r>
                        <a:rPr lang="zh-CN" altLang="en-US" sz="1050" dirty="0"/>
                        <a:t>周结束</a:t>
                      </a:r>
                      <a:endParaRPr lang="en-US" altLang="zh-CN" sz="1050" dirty="0"/>
                    </a:p>
                    <a:p>
                      <a:pPr algn="ctr"/>
                      <a:r>
                        <a:rPr lang="zh-CN" altLang="en-US" sz="1050" dirty="0"/>
                        <a:t>得分 </a:t>
                      </a:r>
                    </a:p>
                  </a:txBody>
                  <a:tcPr anchor="ctr">
                    <a:lnL>
                      <a:noFill/>
                    </a:lnL>
                    <a:lnR>
                      <a:noFill/>
                    </a:lnR>
                    <a:lnT w="9525" cap="flat" cmpd="sng" algn="ctr">
                      <a:solidFill>
                        <a:srgbClr val="B35609">
                          <a:shade val="95000"/>
                          <a:satMod val="105000"/>
                        </a:srgbClr>
                      </a:solidFill>
                      <a:prstDash val="solid"/>
                    </a:lnT>
                    <a:lnB w="9525" cap="flat" cmpd="sng" algn="ctr">
                      <a:solidFill>
                        <a:srgbClr val="B35609">
                          <a:shade val="95000"/>
                          <a:satMod val="105000"/>
                        </a:srgbClr>
                      </a:solidFill>
                      <a:prstDash val="solid"/>
                    </a:lnB>
                    <a:lnTlToBr w="12700" cmpd="sng">
                      <a:noFill/>
                      <a:prstDash val="solid"/>
                    </a:lnTlToBr>
                    <a:lnBlToTr w="12700" cmpd="sng">
                      <a:noFill/>
                      <a:prstDash val="solid"/>
                    </a:lnBlToTr>
                    <a:solidFill>
                      <a:srgbClr val="B35609"/>
                    </a:solidFill>
                  </a:tcPr>
                </a:tc>
                <a:tc>
                  <a:txBody>
                    <a:bodyPr/>
                    <a:lstStyle>
                      <a:lvl1pPr marL="0" algn="l" defTabSz="1219200" rtl="0" eaLnBrk="1" latinLnBrk="0" hangingPunct="1">
                        <a:defRPr sz="2400" b="1" kern="1200">
                          <a:solidFill>
                            <a:schemeClr val="bg1"/>
                          </a:solidFill>
                          <a:latin typeface="Arial"/>
                          <a:ea typeface="微软雅黑"/>
                        </a:defRPr>
                      </a:lvl1pPr>
                      <a:lvl2pPr marL="609600" algn="l" defTabSz="1219200" rtl="0" eaLnBrk="1" latinLnBrk="0" hangingPunct="1">
                        <a:defRPr sz="2400" b="1" kern="1200">
                          <a:solidFill>
                            <a:schemeClr val="bg1"/>
                          </a:solidFill>
                          <a:latin typeface="Arial"/>
                          <a:ea typeface="微软雅黑"/>
                        </a:defRPr>
                      </a:lvl2pPr>
                      <a:lvl3pPr marL="1219200" algn="l" defTabSz="1219200" rtl="0" eaLnBrk="1" latinLnBrk="0" hangingPunct="1">
                        <a:defRPr sz="2400" b="1" kern="1200">
                          <a:solidFill>
                            <a:schemeClr val="bg1"/>
                          </a:solidFill>
                          <a:latin typeface="Arial"/>
                          <a:ea typeface="微软雅黑"/>
                        </a:defRPr>
                      </a:lvl3pPr>
                      <a:lvl4pPr marL="1828800" algn="l" defTabSz="1219200" rtl="0" eaLnBrk="1" latinLnBrk="0" hangingPunct="1">
                        <a:defRPr sz="2400" b="1" kern="1200">
                          <a:solidFill>
                            <a:schemeClr val="bg1"/>
                          </a:solidFill>
                          <a:latin typeface="Arial"/>
                          <a:ea typeface="微软雅黑"/>
                        </a:defRPr>
                      </a:lvl4pPr>
                      <a:lvl5pPr marL="2438400" algn="l" defTabSz="1219200" rtl="0" eaLnBrk="1" latinLnBrk="0" hangingPunct="1">
                        <a:defRPr sz="2400" b="1" kern="1200">
                          <a:solidFill>
                            <a:schemeClr val="bg1"/>
                          </a:solidFill>
                          <a:latin typeface="Arial"/>
                          <a:ea typeface="微软雅黑"/>
                        </a:defRPr>
                      </a:lvl5pPr>
                      <a:lvl6pPr marL="3048000" algn="l" defTabSz="1219200" rtl="0" eaLnBrk="1" latinLnBrk="0" hangingPunct="1">
                        <a:defRPr sz="2400" b="1" kern="1200">
                          <a:solidFill>
                            <a:schemeClr val="bg1"/>
                          </a:solidFill>
                          <a:latin typeface="Arial"/>
                          <a:ea typeface="微软雅黑"/>
                        </a:defRPr>
                      </a:lvl6pPr>
                      <a:lvl7pPr marL="3657600" algn="l" defTabSz="1219200" rtl="0" eaLnBrk="1" latinLnBrk="0" hangingPunct="1">
                        <a:defRPr sz="2400" b="1" kern="1200">
                          <a:solidFill>
                            <a:schemeClr val="bg1"/>
                          </a:solidFill>
                          <a:latin typeface="Arial"/>
                          <a:ea typeface="微软雅黑"/>
                        </a:defRPr>
                      </a:lvl7pPr>
                      <a:lvl8pPr marL="4267200" algn="l" defTabSz="1219200" rtl="0" eaLnBrk="1" latinLnBrk="0" hangingPunct="1">
                        <a:defRPr sz="2400" b="1" kern="1200">
                          <a:solidFill>
                            <a:schemeClr val="bg1"/>
                          </a:solidFill>
                          <a:latin typeface="Arial"/>
                          <a:ea typeface="微软雅黑"/>
                        </a:defRPr>
                      </a:lvl8pPr>
                      <a:lvl9pPr marL="4876800" algn="l" defTabSz="1219200" rtl="0" eaLnBrk="1" latinLnBrk="0" hangingPunct="1">
                        <a:defRPr sz="2400" b="1" kern="1200">
                          <a:solidFill>
                            <a:schemeClr val="bg1"/>
                          </a:solidFill>
                          <a:latin typeface="Arial"/>
                          <a:ea typeface="微软雅黑"/>
                        </a:defRPr>
                      </a:lvl9pPr>
                    </a:lstStyle>
                    <a:p>
                      <a:pPr algn="ctr"/>
                      <a:r>
                        <a:rPr lang="zh-CN" altLang="en-US" sz="1050"/>
                        <a:t>第</a:t>
                      </a:r>
                      <a:r>
                        <a:rPr lang="en-US" altLang="zh-CN" sz="1050"/>
                        <a:t>3</a:t>
                      </a:r>
                      <a:r>
                        <a:rPr lang="zh-CN" altLang="en-US" sz="1050"/>
                        <a:t>周结束</a:t>
                      </a:r>
                      <a:endParaRPr lang="en-US" altLang="zh-CN" sz="1050"/>
                    </a:p>
                    <a:p>
                      <a:pPr algn="ctr"/>
                      <a:r>
                        <a:rPr lang="zh-CN" altLang="en-US" sz="1050"/>
                        <a:t>得分 </a:t>
                      </a:r>
                    </a:p>
                  </a:txBody>
                  <a:tcPr anchor="ctr">
                    <a:lnL>
                      <a:noFill/>
                    </a:lnL>
                    <a:lnR>
                      <a:noFill/>
                    </a:lnR>
                    <a:lnT w="9525" cap="flat" cmpd="sng" algn="ctr">
                      <a:solidFill>
                        <a:srgbClr val="B35609">
                          <a:shade val="95000"/>
                          <a:satMod val="105000"/>
                        </a:srgbClr>
                      </a:solidFill>
                      <a:prstDash val="solid"/>
                    </a:lnT>
                    <a:lnB w="9525" cap="flat" cmpd="sng" algn="ctr">
                      <a:solidFill>
                        <a:srgbClr val="B35609">
                          <a:shade val="95000"/>
                          <a:satMod val="105000"/>
                        </a:srgbClr>
                      </a:solidFill>
                      <a:prstDash val="solid"/>
                    </a:lnB>
                    <a:lnTlToBr w="12700" cmpd="sng">
                      <a:noFill/>
                      <a:prstDash val="solid"/>
                    </a:lnTlToBr>
                    <a:lnBlToTr w="12700" cmpd="sng">
                      <a:noFill/>
                      <a:prstDash val="solid"/>
                    </a:lnBlToTr>
                    <a:solidFill>
                      <a:srgbClr val="B35609"/>
                    </a:solidFill>
                  </a:tcPr>
                </a:tc>
                <a:tc>
                  <a:txBody>
                    <a:bodyPr/>
                    <a:lstStyle>
                      <a:lvl1pPr marL="0" algn="l" defTabSz="1219200" rtl="0" eaLnBrk="1" latinLnBrk="0" hangingPunct="1">
                        <a:defRPr sz="2400" b="1" kern="1200">
                          <a:solidFill>
                            <a:schemeClr val="bg1"/>
                          </a:solidFill>
                          <a:latin typeface="Arial"/>
                          <a:ea typeface="微软雅黑"/>
                        </a:defRPr>
                      </a:lvl1pPr>
                      <a:lvl2pPr marL="609600" algn="l" defTabSz="1219200" rtl="0" eaLnBrk="1" latinLnBrk="0" hangingPunct="1">
                        <a:defRPr sz="2400" b="1" kern="1200">
                          <a:solidFill>
                            <a:schemeClr val="bg1"/>
                          </a:solidFill>
                          <a:latin typeface="Arial"/>
                          <a:ea typeface="微软雅黑"/>
                        </a:defRPr>
                      </a:lvl2pPr>
                      <a:lvl3pPr marL="1219200" algn="l" defTabSz="1219200" rtl="0" eaLnBrk="1" latinLnBrk="0" hangingPunct="1">
                        <a:defRPr sz="2400" b="1" kern="1200">
                          <a:solidFill>
                            <a:schemeClr val="bg1"/>
                          </a:solidFill>
                          <a:latin typeface="Arial"/>
                          <a:ea typeface="微软雅黑"/>
                        </a:defRPr>
                      </a:lvl3pPr>
                      <a:lvl4pPr marL="1828800" algn="l" defTabSz="1219200" rtl="0" eaLnBrk="1" latinLnBrk="0" hangingPunct="1">
                        <a:defRPr sz="2400" b="1" kern="1200">
                          <a:solidFill>
                            <a:schemeClr val="bg1"/>
                          </a:solidFill>
                          <a:latin typeface="Arial"/>
                          <a:ea typeface="微软雅黑"/>
                        </a:defRPr>
                      </a:lvl4pPr>
                      <a:lvl5pPr marL="2438400" algn="l" defTabSz="1219200" rtl="0" eaLnBrk="1" latinLnBrk="0" hangingPunct="1">
                        <a:defRPr sz="2400" b="1" kern="1200">
                          <a:solidFill>
                            <a:schemeClr val="bg1"/>
                          </a:solidFill>
                          <a:latin typeface="Arial"/>
                          <a:ea typeface="微软雅黑"/>
                        </a:defRPr>
                      </a:lvl5pPr>
                      <a:lvl6pPr marL="3048000" algn="l" defTabSz="1219200" rtl="0" eaLnBrk="1" latinLnBrk="0" hangingPunct="1">
                        <a:defRPr sz="2400" b="1" kern="1200">
                          <a:solidFill>
                            <a:schemeClr val="bg1"/>
                          </a:solidFill>
                          <a:latin typeface="Arial"/>
                          <a:ea typeface="微软雅黑"/>
                        </a:defRPr>
                      </a:lvl6pPr>
                      <a:lvl7pPr marL="3657600" algn="l" defTabSz="1219200" rtl="0" eaLnBrk="1" latinLnBrk="0" hangingPunct="1">
                        <a:defRPr sz="2400" b="1" kern="1200">
                          <a:solidFill>
                            <a:schemeClr val="bg1"/>
                          </a:solidFill>
                          <a:latin typeface="Arial"/>
                          <a:ea typeface="微软雅黑"/>
                        </a:defRPr>
                      </a:lvl7pPr>
                      <a:lvl8pPr marL="4267200" algn="l" defTabSz="1219200" rtl="0" eaLnBrk="1" latinLnBrk="0" hangingPunct="1">
                        <a:defRPr sz="2400" b="1" kern="1200">
                          <a:solidFill>
                            <a:schemeClr val="bg1"/>
                          </a:solidFill>
                          <a:latin typeface="Arial"/>
                          <a:ea typeface="微软雅黑"/>
                        </a:defRPr>
                      </a:lvl8pPr>
                      <a:lvl9pPr marL="4876800" algn="l" defTabSz="1219200" rtl="0" eaLnBrk="1" latinLnBrk="0" hangingPunct="1">
                        <a:defRPr sz="2400" b="1" kern="1200">
                          <a:solidFill>
                            <a:schemeClr val="bg1"/>
                          </a:solidFill>
                          <a:latin typeface="Arial"/>
                          <a:ea typeface="微软雅黑"/>
                        </a:defRPr>
                      </a:lvl9pPr>
                    </a:lstStyle>
                    <a:p>
                      <a:pPr algn="ctr"/>
                      <a:r>
                        <a:rPr lang="zh-CN" altLang="en-US" sz="1050"/>
                        <a:t>第</a:t>
                      </a:r>
                      <a:r>
                        <a:rPr lang="en-US" altLang="zh-CN" sz="1050"/>
                        <a:t>4</a:t>
                      </a:r>
                      <a:r>
                        <a:rPr lang="zh-CN" altLang="en-US" sz="1050"/>
                        <a:t>周结束</a:t>
                      </a:r>
                      <a:endParaRPr lang="en-US" altLang="zh-CN" sz="1050"/>
                    </a:p>
                    <a:p>
                      <a:pPr algn="ctr"/>
                      <a:r>
                        <a:rPr lang="zh-CN" altLang="en-US" sz="1050"/>
                        <a:t>得分</a:t>
                      </a:r>
                      <a:endParaRPr lang="en-US" altLang="zh-CN" sz="1050"/>
                    </a:p>
                  </a:txBody>
                  <a:tcPr anchor="ctr">
                    <a:lnL>
                      <a:noFill/>
                    </a:lnL>
                    <a:lnR w="9525" cap="flat" cmpd="sng" algn="ctr">
                      <a:solidFill>
                        <a:srgbClr val="B35609">
                          <a:shade val="95000"/>
                          <a:satMod val="105000"/>
                        </a:srgbClr>
                      </a:solidFill>
                      <a:prstDash val="solid"/>
                    </a:lnR>
                    <a:lnT w="9525" cap="flat" cmpd="sng" algn="ctr">
                      <a:solidFill>
                        <a:srgbClr val="B35609">
                          <a:shade val="95000"/>
                          <a:satMod val="105000"/>
                        </a:srgbClr>
                      </a:solidFill>
                      <a:prstDash val="solid"/>
                    </a:lnT>
                    <a:lnB w="9525" cap="flat" cmpd="sng" algn="ctr">
                      <a:solidFill>
                        <a:srgbClr val="B35609">
                          <a:shade val="95000"/>
                          <a:satMod val="105000"/>
                        </a:srgbClr>
                      </a:solidFill>
                      <a:prstDash val="solid"/>
                    </a:lnB>
                    <a:lnTlToBr w="12700" cmpd="sng">
                      <a:noFill/>
                      <a:prstDash val="solid"/>
                    </a:lnTlToBr>
                    <a:lnBlToTr w="12700" cmpd="sng">
                      <a:noFill/>
                      <a:prstDash val="solid"/>
                    </a:lnBlToTr>
                    <a:solidFill>
                      <a:srgbClr val="B35609"/>
                    </a:solidFill>
                  </a:tcPr>
                </a:tc>
                <a:extLst>
                  <a:ext uri="{0D108BD9-81ED-4DB2-BD59-A6C34878D82A}">
                    <a16:rowId xmlns:a16="http://schemas.microsoft.com/office/drawing/2014/main" val="10000"/>
                  </a:ext>
                </a:extLst>
              </a:tr>
              <a:tr h="451120">
                <a:tc>
                  <a:txBody>
                    <a:bodyPr/>
                    <a:lstStyle>
                      <a:lvl1pPr marL="0" algn="l" defTabSz="1219200" rtl="0" eaLnBrk="1" latinLnBrk="0" hangingPunct="1">
                        <a:defRPr sz="2400" kern="1200">
                          <a:solidFill>
                            <a:schemeClr val="tx1"/>
                          </a:solidFill>
                          <a:latin typeface="Arial"/>
                          <a:ea typeface="微软雅黑"/>
                        </a:defRPr>
                      </a:lvl1pPr>
                      <a:lvl2pPr marL="609600" algn="l" defTabSz="1219200" rtl="0" eaLnBrk="1" latinLnBrk="0" hangingPunct="1">
                        <a:defRPr sz="2400" kern="1200">
                          <a:solidFill>
                            <a:schemeClr val="tx1"/>
                          </a:solidFill>
                          <a:latin typeface="Arial"/>
                          <a:ea typeface="微软雅黑"/>
                        </a:defRPr>
                      </a:lvl2pPr>
                      <a:lvl3pPr marL="1219200" algn="l" defTabSz="1219200" rtl="0" eaLnBrk="1" latinLnBrk="0" hangingPunct="1">
                        <a:defRPr sz="2400" kern="1200">
                          <a:solidFill>
                            <a:schemeClr val="tx1"/>
                          </a:solidFill>
                          <a:latin typeface="Arial"/>
                          <a:ea typeface="微软雅黑"/>
                        </a:defRPr>
                      </a:lvl3pPr>
                      <a:lvl4pPr marL="1828800" algn="l" defTabSz="1219200" rtl="0" eaLnBrk="1" latinLnBrk="0" hangingPunct="1">
                        <a:defRPr sz="2400" kern="1200">
                          <a:solidFill>
                            <a:schemeClr val="tx1"/>
                          </a:solidFill>
                          <a:latin typeface="Arial"/>
                          <a:ea typeface="微软雅黑"/>
                        </a:defRPr>
                      </a:lvl4pPr>
                      <a:lvl5pPr marL="2438400" algn="l" defTabSz="1219200" rtl="0" eaLnBrk="1" latinLnBrk="0" hangingPunct="1">
                        <a:defRPr sz="2400" kern="1200">
                          <a:solidFill>
                            <a:schemeClr val="tx1"/>
                          </a:solidFill>
                          <a:latin typeface="Arial"/>
                          <a:ea typeface="微软雅黑"/>
                        </a:defRPr>
                      </a:lvl5pPr>
                      <a:lvl6pPr marL="3048000" algn="l" defTabSz="1219200" rtl="0" eaLnBrk="1" latinLnBrk="0" hangingPunct="1">
                        <a:defRPr sz="2400" kern="1200">
                          <a:solidFill>
                            <a:schemeClr val="tx1"/>
                          </a:solidFill>
                          <a:latin typeface="Arial"/>
                          <a:ea typeface="微软雅黑"/>
                        </a:defRPr>
                      </a:lvl6pPr>
                      <a:lvl7pPr marL="3657600" algn="l" defTabSz="1219200" rtl="0" eaLnBrk="1" latinLnBrk="0" hangingPunct="1">
                        <a:defRPr sz="2400" kern="1200">
                          <a:solidFill>
                            <a:schemeClr val="tx1"/>
                          </a:solidFill>
                          <a:latin typeface="Arial"/>
                          <a:ea typeface="微软雅黑"/>
                        </a:defRPr>
                      </a:lvl7pPr>
                      <a:lvl8pPr marL="4267200" algn="l" defTabSz="1219200" rtl="0" eaLnBrk="1" latinLnBrk="0" hangingPunct="1">
                        <a:defRPr sz="2400" kern="1200">
                          <a:solidFill>
                            <a:schemeClr val="tx1"/>
                          </a:solidFill>
                          <a:latin typeface="Arial"/>
                          <a:ea typeface="微软雅黑"/>
                        </a:defRPr>
                      </a:lvl8pPr>
                      <a:lvl9pPr marL="4876800" algn="l" defTabSz="1219200" rtl="0" eaLnBrk="1" latinLnBrk="0" hangingPunct="1">
                        <a:defRPr sz="2400" kern="1200">
                          <a:solidFill>
                            <a:schemeClr val="tx1"/>
                          </a:solidFill>
                          <a:latin typeface="Arial"/>
                          <a:ea typeface="微软雅黑"/>
                        </a:defRPr>
                      </a:lvl9pPr>
                    </a:lstStyle>
                    <a:p>
                      <a:pPr algn="ctr"/>
                      <a:r>
                        <a:rPr lang="zh-CN" altLang="en-US" sz="1000"/>
                        <a:t>研究组 </a:t>
                      </a:r>
                      <a:endParaRPr lang="en-US" altLang="zh-CN" sz="1000"/>
                    </a:p>
                    <a:p>
                      <a:pPr algn="ctr"/>
                      <a:r>
                        <a:rPr lang="en-US" altLang="zh-CN" sz="1000"/>
                        <a:t>n </a:t>
                      </a:r>
                      <a:r>
                        <a:rPr lang="zh-CN" altLang="en-US" sz="1000"/>
                        <a:t>＝</a:t>
                      </a:r>
                      <a:r>
                        <a:rPr lang="en-US" altLang="zh-CN" sz="1000"/>
                        <a:t>30</a:t>
                      </a:r>
                      <a:endParaRPr lang="zh-CN" altLang="en-US" sz="1000"/>
                    </a:p>
                  </a:txBody>
                  <a:tcPr anchor="ctr">
                    <a:lnL w="9525" cap="flat" cmpd="sng" algn="ctr">
                      <a:solidFill>
                        <a:srgbClr val="B35609">
                          <a:shade val="95000"/>
                          <a:satMod val="105000"/>
                        </a:srgbClr>
                      </a:solidFill>
                      <a:prstDash val="solid"/>
                    </a:lnL>
                    <a:lnR>
                      <a:noFill/>
                    </a:lnR>
                    <a:lnT w="9525" cap="flat" cmpd="sng" algn="ctr">
                      <a:solidFill>
                        <a:srgbClr val="B35609">
                          <a:shade val="95000"/>
                          <a:satMod val="105000"/>
                        </a:srgbClr>
                      </a:solidFill>
                      <a:prstDash val="solid"/>
                    </a:lnT>
                    <a:lnB w="9525" cap="flat" cmpd="sng" algn="ctr">
                      <a:solidFill>
                        <a:srgbClr val="B35609">
                          <a:shade val="95000"/>
                          <a:satMod val="105000"/>
                        </a:srgbClr>
                      </a:solidFill>
                      <a:prstDash val="solid"/>
                    </a:lnB>
                    <a:lnTlToBr w="12700" cmpd="sng">
                      <a:noFill/>
                      <a:prstDash val="solid"/>
                    </a:lnTlToBr>
                    <a:lnBlToTr w="12700" cmpd="sng">
                      <a:noFill/>
                      <a:prstDash val="solid"/>
                    </a:lnBlToTr>
                    <a:noFill/>
                  </a:tcPr>
                </a:tc>
                <a:tc>
                  <a:txBody>
                    <a:bodyPr/>
                    <a:lstStyle>
                      <a:lvl1pPr marL="0" algn="l" defTabSz="1219200" rtl="0" eaLnBrk="1" latinLnBrk="0" hangingPunct="1">
                        <a:defRPr sz="2400" kern="1200">
                          <a:solidFill>
                            <a:schemeClr val="tx1"/>
                          </a:solidFill>
                          <a:latin typeface="Arial"/>
                          <a:ea typeface="微软雅黑"/>
                        </a:defRPr>
                      </a:lvl1pPr>
                      <a:lvl2pPr marL="609600" algn="l" defTabSz="1219200" rtl="0" eaLnBrk="1" latinLnBrk="0" hangingPunct="1">
                        <a:defRPr sz="2400" kern="1200">
                          <a:solidFill>
                            <a:schemeClr val="tx1"/>
                          </a:solidFill>
                          <a:latin typeface="Arial"/>
                          <a:ea typeface="微软雅黑"/>
                        </a:defRPr>
                      </a:lvl2pPr>
                      <a:lvl3pPr marL="1219200" algn="l" defTabSz="1219200" rtl="0" eaLnBrk="1" latinLnBrk="0" hangingPunct="1">
                        <a:defRPr sz="2400" kern="1200">
                          <a:solidFill>
                            <a:schemeClr val="tx1"/>
                          </a:solidFill>
                          <a:latin typeface="Arial"/>
                          <a:ea typeface="微软雅黑"/>
                        </a:defRPr>
                      </a:lvl3pPr>
                      <a:lvl4pPr marL="1828800" algn="l" defTabSz="1219200" rtl="0" eaLnBrk="1" latinLnBrk="0" hangingPunct="1">
                        <a:defRPr sz="2400" kern="1200">
                          <a:solidFill>
                            <a:schemeClr val="tx1"/>
                          </a:solidFill>
                          <a:latin typeface="Arial"/>
                          <a:ea typeface="微软雅黑"/>
                        </a:defRPr>
                      </a:lvl4pPr>
                      <a:lvl5pPr marL="2438400" algn="l" defTabSz="1219200" rtl="0" eaLnBrk="1" latinLnBrk="0" hangingPunct="1">
                        <a:defRPr sz="2400" kern="1200">
                          <a:solidFill>
                            <a:schemeClr val="tx1"/>
                          </a:solidFill>
                          <a:latin typeface="Arial"/>
                          <a:ea typeface="微软雅黑"/>
                        </a:defRPr>
                      </a:lvl5pPr>
                      <a:lvl6pPr marL="3048000" algn="l" defTabSz="1219200" rtl="0" eaLnBrk="1" latinLnBrk="0" hangingPunct="1">
                        <a:defRPr sz="2400" kern="1200">
                          <a:solidFill>
                            <a:schemeClr val="tx1"/>
                          </a:solidFill>
                          <a:latin typeface="Arial"/>
                          <a:ea typeface="微软雅黑"/>
                        </a:defRPr>
                      </a:lvl6pPr>
                      <a:lvl7pPr marL="3657600" algn="l" defTabSz="1219200" rtl="0" eaLnBrk="1" latinLnBrk="0" hangingPunct="1">
                        <a:defRPr sz="2400" kern="1200">
                          <a:solidFill>
                            <a:schemeClr val="tx1"/>
                          </a:solidFill>
                          <a:latin typeface="Arial"/>
                          <a:ea typeface="微软雅黑"/>
                        </a:defRPr>
                      </a:lvl7pPr>
                      <a:lvl8pPr marL="4267200" algn="l" defTabSz="1219200" rtl="0" eaLnBrk="1" latinLnBrk="0" hangingPunct="1">
                        <a:defRPr sz="2400" kern="1200">
                          <a:solidFill>
                            <a:schemeClr val="tx1"/>
                          </a:solidFill>
                          <a:latin typeface="Arial"/>
                          <a:ea typeface="微软雅黑"/>
                        </a:defRPr>
                      </a:lvl8pPr>
                      <a:lvl9pPr marL="4876800" algn="l" defTabSz="1219200" rtl="0" eaLnBrk="1" latinLnBrk="0" hangingPunct="1">
                        <a:defRPr sz="2400" kern="1200">
                          <a:solidFill>
                            <a:schemeClr val="tx1"/>
                          </a:solidFill>
                          <a:latin typeface="Arial"/>
                          <a:ea typeface="微软雅黑"/>
                        </a:defRPr>
                      </a:lvl9pPr>
                    </a:lstStyle>
                    <a:p>
                      <a:pPr algn="ctr"/>
                      <a:r>
                        <a:rPr lang="en-US" altLang="zh-CN" sz="800"/>
                        <a:t>19.77±2.43</a:t>
                      </a:r>
                      <a:endParaRPr lang="zh-CN" altLang="en-US" sz="800"/>
                    </a:p>
                  </a:txBody>
                  <a:tcPr anchor="ctr">
                    <a:lnL>
                      <a:noFill/>
                    </a:lnL>
                    <a:lnR>
                      <a:noFill/>
                    </a:lnR>
                    <a:lnT w="9525" cap="flat" cmpd="sng" algn="ctr">
                      <a:solidFill>
                        <a:srgbClr val="B35609">
                          <a:shade val="95000"/>
                          <a:satMod val="105000"/>
                        </a:srgbClr>
                      </a:solidFill>
                      <a:prstDash val="solid"/>
                    </a:lnT>
                    <a:lnB w="9525" cap="flat" cmpd="sng" algn="ctr">
                      <a:solidFill>
                        <a:srgbClr val="B35609">
                          <a:shade val="95000"/>
                          <a:satMod val="105000"/>
                        </a:srgbClr>
                      </a:solidFill>
                      <a:prstDash val="solid"/>
                    </a:lnB>
                    <a:lnTlToBr w="12700" cmpd="sng">
                      <a:noFill/>
                      <a:prstDash val="solid"/>
                    </a:lnTlToBr>
                    <a:lnBlToTr w="12700" cmpd="sng">
                      <a:noFill/>
                      <a:prstDash val="solid"/>
                    </a:lnBlToTr>
                    <a:noFill/>
                  </a:tcPr>
                </a:tc>
                <a:tc>
                  <a:txBody>
                    <a:bodyPr/>
                    <a:lstStyle>
                      <a:lvl1pPr marL="0" algn="l" defTabSz="1219200" rtl="0" eaLnBrk="1" latinLnBrk="0" hangingPunct="1">
                        <a:defRPr sz="2400" kern="1200">
                          <a:solidFill>
                            <a:schemeClr val="tx1"/>
                          </a:solidFill>
                          <a:latin typeface="Arial"/>
                          <a:ea typeface="微软雅黑"/>
                        </a:defRPr>
                      </a:lvl1pPr>
                      <a:lvl2pPr marL="609600" algn="l" defTabSz="1219200" rtl="0" eaLnBrk="1" latinLnBrk="0" hangingPunct="1">
                        <a:defRPr sz="2400" kern="1200">
                          <a:solidFill>
                            <a:schemeClr val="tx1"/>
                          </a:solidFill>
                          <a:latin typeface="Arial"/>
                          <a:ea typeface="微软雅黑"/>
                        </a:defRPr>
                      </a:lvl2pPr>
                      <a:lvl3pPr marL="1219200" algn="l" defTabSz="1219200" rtl="0" eaLnBrk="1" latinLnBrk="0" hangingPunct="1">
                        <a:defRPr sz="2400" kern="1200">
                          <a:solidFill>
                            <a:schemeClr val="tx1"/>
                          </a:solidFill>
                          <a:latin typeface="Arial"/>
                          <a:ea typeface="微软雅黑"/>
                        </a:defRPr>
                      </a:lvl3pPr>
                      <a:lvl4pPr marL="1828800" algn="l" defTabSz="1219200" rtl="0" eaLnBrk="1" latinLnBrk="0" hangingPunct="1">
                        <a:defRPr sz="2400" kern="1200">
                          <a:solidFill>
                            <a:schemeClr val="tx1"/>
                          </a:solidFill>
                          <a:latin typeface="Arial"/>
                          <a:ea typeface="微软雅黑"/>
                        </a:defRPr>
                      </a:lvl4pPr>
                      <a:lvl5pPr marL="2438400" algn="l" defTabSz="1219200" rtl="0" eaLnBrk="1" latinLnBrk="0" hangingPunct="1">
                        <a:defRPr sz="2400" kern="1200">
                          <a:solidFill>
                            <a:schemeClr val="tx1"/>
                          </a:solidFill>
                          <a:latin typeface="Arial"/>
                          <a:ea typeface="微软雅黑"/>
                        </a:defRPr>
                      </a:lvl5pPr>
                      <a:lvl6pPr marL="3048000" algn="l" defTabSz="1219200" rtl="0" eaLnBrk="1" latinLnBrk="0" hangingPunct="1">
                        <a:defRPr sz="2400" kern="1200">
                          <a:solidFill>
                            <a:schemeClr val="tx1"/>
                          </a:solidFill>
                          <a:latin typeface="Arial"/>
                          <a:ea typeface="微软雅黑"/>
                        </a:defRPr>
                      </a:lvl6pPr>
                      <a:lvl7pPr marL="3657600" algn="l" defTabSz="1219200" rtl="0" eaLnBrk="1" latinLnBrk="0" hangingPunct="1">
                        <a:defRPr sz="2400" kern="1200">
                          <a:solidFill>
                            <a:schemeClr val="tx1"/>
                          </a:solidFill>
                          <a:latin typeface="Arial"/>
                          <a:ea typeface="微软雅黑"/>
                        </a:defRPr>
                      </a:lvl7pPr>
                      <a:lvl8pPr marL="4267200" algn="l" defTabSz="1219200" rtl="0" eaLnBrk="1" latinLnBrk="0" hangingPunct="1">
                        <a:defRPr sz="2400" kern="1200">
                          <a:solidFill>
                            <a:schemeClr val="tx1"/>
                          </a:solidFill>
                          <a:latin typeface="Arial"/>
                          <a:ea typeface="微软雅黑"/>
                        </a:defRPr>
                      </a:lvl8pPr>
                      <a:lvl9pPr marL="4876800" algn="l" defTabSz="1219200" rtl="0" eaLnBrk="1" latinLnBrk="0" hangingPunct="1">
                        <a:defRPr sz="2400" kern="1200">
                          <a:solidFill>
                            <a:schemeClr val="tx1"/>
                          </a:solidFill>
                          <a:latin typeface="Arial"/>
                          <a:ea typeface="微软雅黑"/>
                        </a:defRPr>
                      </a:lvl9pPr>
                    </a:lstStyle>
                    <a:p>
                      <a:pPr algn="ctr"/>
                      <a:r>
                        <a:rPr lang="en-US" altLang="zh-CN" sz="800"/>
                        <a:t>18.67±3.04 </a:t>
                      </a:r>
                      <a:endParaRPr lang="zh-CN" altLang="en-US" sz="800"/>
                    </a:p>
                  </a:txBody>
                  <a:tcPr anchor="ctr">
                    <a:lnL>
                      <a:noFill/>
                    </a:lnL>
                    <a:lnR>
                      <a:noFill/>
                    </a:lnR>
                    <a:lnT w="9525" cap="flat" cmpd="sng" algn="ctr">
                      <a:solidFill>
                        <a:srgbClr val="B35609">
                          <a:shade val="95000"/>
                          <a:satMod val="105000"/>
                        </a:srgbClr>
                      </a:solidFill>
                      <a:prstDash val="solid"/>
                    </a:lnT>
                    <a:lnB w="9525" cap="flat" cmpd="sng" algn="ctr">
                      <a:solidFill>
                        <a:srgbClr val="B35609">
                          <a:shade val="95000"/>
                          <a:satMod val="105000"/>
                        </a:srgbClr>
                      </a:solidFill>
                      <a:prstDash val="solid"/>
                    </a:lnB>
                    <a:lnTlToBr w="12700" cmpd="sng">
                      <a:noFill/>
                      <a:prstDash val="solid"/>
                    </a:lnTlToBr>
                    <a:lnBlToTr w="12700" cmpd="sng">
                      <a:noFill/>
                      <a:prstDash val="solid"/>
                    </a:lnBlToTr>
                    <a:noFill/>
                  </a:tcPr>
                </a:tc>
                <a:tc>
                  <a:txBody>
                    <a:bodyPr/>
                    <a:lstStyle>
                      <a:lvl1pPr marL="0" algn="l" defTabSz="1219200" rtl="0" eaLnBrk="1" latinLnBrk="0" hangingPunct="1">
                        <a:defRPr sz="2400" kern="1200">
                          <a:solidFill>
                            <a:schemeClr val="tx1"/>
                          </a:solidFill>
                          <a:latin typeface="Arial"/>
                          <a:ea typeface="微软雅黑"/>
                        </a:defRPr>
                      </a:lvl1pPr>
                      <a:lvl2pPr marL="609600" algn="l" defTabSz="1219200" rtl="0" eaLnBrk="1" latinLnBrk="0" hangingPunct="1">
                        <a:defRPr sz="2400" kern="1200">
                          <a:solidFill>
                            <a:schemeClr val="tx1"/>
                          </a:solidFill>
                          <a:latin typeface="Arial"/>
                          <a:ea typeface="微软雅黑"/>
                        </a:defRPr>
                      </a:lvl2pPr>
                      <a:lvl3pPr marL="1219200" algn="l" defTabSz="1219200" rtl="0" eaLnBrk="1" latinLnBrk="0" hangingPunct="1">
                        <a:defRPr sz="2400" kern="1200">
                          <a:solidFill>
                            <a:schemeClr val="tx1"/>
                          </a:solidFill>
                          <a:latin typeface="Arial"/>
                          <a:ea typeface="微软雅黑"/>
                        </a:defRPr>
                      </a:lvl3pPr>
                      <a:lvl4pPr marL="1828800" algn="l" defTabSz="1219200" rtl="0" eaLnBrk="1" latinLnBrk="0" hangingPunct="1">
                        <a:defRPr sz="2400" kern="1200">
                          <a:solidFill>
                            <a:schemeClr val="tx1"/>
                          </a:solidFill>
                          <a:latin typeface="Arial"/>
                          <a:ea typeface="微软雅黑"/>
                        </a:defRPr>
                      </a:lvl4pPr>
                      <a:lvl5pPr marL="2438400" algn="l" defTabSz="1219200" rtl="0" eaLnBrk="1" latinLnBrk="0" hangingPunct="1">
                        <a:defRPr sz="2400" kern="1200">
                          <a:solidFill>
                            <a:schemeClr val="tx1"/>
                          </a:solidFill>
                          <a:latin typeface="Arial"/>
                          <a:ea typeface="微软雅黑"/>
                        </a:defRPr>
                      </a:lvl5pPr>
                      <a:lvl6pPr marL="3048000" algn="l" defTabSz="1219200" rtl="0" eaLnBrk="1" latinLnBrk="0" hangingPunct="1">
                        <a:defRPr sz="2400" kern="1200">
                          <a:solidFill>
                            <a:schemeClr val="tx1"/>
                          </a:solidFill>
                          <a:latin typeface="Arial"/>
                          <a:ea typeface="微软雅黑"/>
                        </a:defRPr>
                      </a:lvl6pPr>
                      <a:lvl7pPr marL="3657600" algn="l" defTabSz="1219200" rtl="0" eaLnBrk="1" latinLnBrk="0" hangingPunct="1">
                        <a:defRPr sz="2400" kern="1200">
                          <a:solidFill>
                            <a:schemeClr val="tx1"/>
                          </a:solidFill>
                          <a:latin typeface="Arial"/>
                          <a:ea typeface="微软雅黑"/>
                        </a:defRPr>
                      </a:lvl7pPr>
                      <a:lvl8pPr marL="4267200" algn="l" defTabSz="1219200" rtl="0" eaLnBrk="1" latinLnBrk="0" hangingPunct="1">
                        <a:defRPr sz="2400" kern="1200">
                          <a:solidFill>
                            <a:schemeClr val="tx1"/>
                          </a:solidFill>
                          <a:latin typeface="Arial"/>
                          <a:ea typeface="微软雅黑"/>
                        </a:defRPr>
                      </a:lvl8pPr>
                      <a:lvl9pPr marL="4876800" algn="l" defTabSz="1219200" rtl="0" eaLnBrk="1" latinLnBrk="0" hangingPunct="1">
                        <a:defRPr sz="2400" kern="1200">
                          <a:solidFill>
                            <a:schemeClr val="tx1"/>
                          </a:solidFill>
                          <a:latin typeface="Arial"/>
                          <a:ea typeface="微软雅黑"/>
                        </a:defRPr>
                      </a:lvl9pPr>
                    </a:lstStyle>
                    <a:p>
                      <a:pPr algn="ctr"/>
                      <a:r>
                        <a:rPr lang="en-US" altLang="zh-CN" sz="800"/>
                        <a:t>16.63±1.52 </a:t>
                      </a:r>
                      <a:endParaRPr lang="zh-CN" altLang="en-US" sz="800"/>
                    </a:p>
                  </a:txBody>
                  <a:tcPr anchor="ctr">
                    <a:lnL>
                      <a:noFill/>
                    </a:lnL>
                    <a:lnR>
                      <a:noFill/>
                    </a:lnR>
                    <a:lnT w="9525" cap="flat" cmpd="sng" algn="ctr">
                      <a:solidFill>
                        <a:srgbClr val="B35609">
                          <a:shade val="95000"/>
                          <a:satMod val="105000"/>
                        </a:srgbClr>
                      </a:solidFill>
                      <a:prstDash val="solid"/>
                    </a:lnT>
                    <a:lnB w="9525" cap="flat" cmpd="sng" algn="ctr">
                      <a:solidFill>
                        <a:srgbClr val="B35609">
                          <a:shade val="95000"/>
                          <a:satMod val="105000"/>
                        </a:srgbClr>
                      </a:solidFill>
                      <a:prstDash val="solid"/>
                    </a:lnB>
                    <a:lnTlToBr w="12700" cmpd="sng">
                      <a:noFill/>
                      <a:prstDash val="solid"/>
                    </a:lnTlToBr>
                    <a:lnBlToTr w="12700" cmpd="sng">
                      <a:noFill/>
                      <a:prstDash val="solid"/>
                    </a:lnBlToTr>
                    <a:noFill/>
                  </a:tcPr>
                </a:tc>
                <a:tc>
                  <a:txBody>
                    <a:bodyPr/>
                    <a:lstStyle>
                      <a:lvl1pPr marL="0" algn="l" defTabSz="1219200" rtl="0" eaLnBrk="1" latinLnBrk="0" hangingPunct="1">
                        <a:defRPr sz="2400" kern="1200">
                          <a:solidFill>
                            <a:schemeClr val="tx1"/>
                          </a:solidFill>
                          <a:latin typeface="Arial"/>
                          <a:ea typeface="微软雅黑"/>
                        </a:defRPr>
                      </a:lvl1pPr>
                      <a:lvl2pPr marL="609600" algn="l" defTabSz="1219200" rtl="0" eaLnBrk="1" latinLnBrk="0" hangingPunct="1">
                        <a:defRPr sz="2400" kern="1200">
                          <a:solidFill>
                            <a:schemeClr val="tx1"/>
                          </a:solidFill>
                          <a:latin typeface="Arial"/>
                          <a:ea typeface="微软雅黑"/>
                        </a:defRPr>
                      </a:lvl2pPr>
                      <a:lvl3pPr marL="1219200" algn="l" defTabSz="1219200" rtl="0" eaLnBrk="1" latinLnBrk="0" hangingPunct="1">
                        <a:defRPr sz="2400" kern="1200">
                          <a:solidFill>
                            <a:schemeClr val="tx1"/>
                          </a:solidFill>
                          <a:latin typeface="Arial"/>
                          <a:ea typeface="微软雅黑"/>
                        </a:defRPr>
                      </a:lvl3pPr>
                      <a:lvl4pPr marL="1828800" algn="l" defTabSz="1219200" rtl="0" eaLnBrk="1" latinLnBrk="0" hangingPunct="1">
                        <a:defRPr sz="2400" kern="1200">
                          <a:solidFill>
                            <a:schemeClr val="tx1"/>
                          </a:solidFill>
                          <a:latin typeface="Arial"/>
                          <a:ea typeface="微软雅黑"/>
                        </a:defRPr>
                      </a:lvl4pPr>
                      <a:lvl5pPr marL="2438400" algn="l" defTabSz="1219200" rtl="0" eaLnBrk="1" latinLnBrk="0" hangingPunct="1">
                        <a:defRPr sz="2400" kern="1200">
                          <a:solidFill>
                            <a:schemeClr val="tx1"/>
                          </a:solidFill>
                          <a:latin typeface="Arial"/>
                          <a:ea typeface="微软雅黑"/>
                        </a:defRPr>
                      </a:lvl5pPr>
                      <a:lvl6pPr marL="3048000" algn="l" defTabSz="1219200" rtl="0" eaLnBrk="1" latinLnBrk="0" hangingPunct="1">
                        <a:defRPr sz="2400" kern="1200">
                          <a:solidFill>
                            <a:schemeClr val="tx1"/>
                          </a:solidFill>
                          <a:latin typeface="Arial"/>
                          <a:ea typeface="微软雅黑"/>
                        </a:defRPr>
                      </a:lvl6pPr>
                      <a:lvl7pPr marL="3657600" algn="l" defTabSz="1219200" rtl="0" eaLnBrk="1" latinLnBrk="0" hangingPunct="1">
                        <a:defRPr sz="2400" kern="1200">
                          <a:solidFill>
                            <a:schemeClr val="tx1"/>
                          </a:solidFill>
                          <a:latin typeface="Arial"/>
                          <a:ea typeface="微软雅黑"/>
                        </a:defRPr>
                      </a:lvl7pPr>
                      <a:lvl8pPr marL="4267200" algn="l" defTabSz="1219200" rtl="0" eaLnBrk="1" latinLnBrk="0" hangingPunct="1">
                        <a:defRPr sz="2400" kern="1200">
                          <a:solidFill>
                            <a:schemeClr val="tx1"/>
                          </a:solidFill>
                          <a:latin typeface="Arial"/>
                          <a:ea typeface="微软雅黑"/>
                        </a:defRPr>
                      </a:lvl8pPr>
                      <a:lvl9pPr marL="4876800" algn="l" defTabSz="1219200" rtl="0" eaLnBrk="1" latinLnBrk="0" hangingPunct="1">
                        <a:defRPr sz="2400" kern="1200">
                          <a:solidFill>
                            <a:schemeClr val="tx1"/>
                          </a:solidFill>
                          <a:latin typeface="Arial"/>
                          <a:ea typeface="微软雅黑"/>
                        </a:defRPr>
                      </a:lvl9pPr>
                    </a:lstStyle>
                    <a:p>
                      <a:pPr algn="ctr"/>
                      <a:r>
                        <a:rPr lang="en-US" altLang="zh-CN" sz="800"/>
                        <a:t>13.6±2.4</a:t>
                      </a:r>
                      <a:r>
                        <a:rPr lang="en-US" altLang="zh-CN" sz="800" baseline="30000"/>
                        <a:t>∗</a:t>
                      </a:r>
                      <a:r>
                        <a:rPr lang="en-US" altLang="zh-CN" sz="800"/>
                        <a:t> </a:t>
                      </a:r>
                      <a:endParaRPr lang="zh-CN" altLang="en-US" sz="800"/>
                    </a:p>
                  </a:txBody>
                  <a:tcPr anchor="ctr">
                    <a:lnL>
                      <a:noFill/>
                    </a:lnL>
                    <a:lnR>
                      <a:noFill/>
                    </a:lnR>
                    <a:lnT w="9525" cap="flat" cmpd="sng" algn="ctr">
                      <a:solidFill>
                        <a:srgbClr val="B35609">
                          <a:shade val="95000"/>
                          <a:satMod val="105000"/>
                        </a:srgbClr>
                      </a:solidFill>
                      <a:prstDash val="solid"/>
                    </a:lnT>
                    <a:lnB w="9525" cap="flat" cmpd="sng" algn="ctr">
                      <a:solidFill>
                        <a:srgbClr val="B35609">
                          <a:shade val="95000"/>
                          <a:satMod val="105000"/>
                        </a:srgbClr>
                      </a:solidFill>
                      <a:prstDash val="solid"/>
                    </a:lnB>
                    <a:lnTlToBr w="12700" cmpd="sng">
                      <a:noFill/>
                      <a:prstDash val="solid"/>
                    </a:lnTlToBr>
                    <a:lnBlToTr w="12700" cmpd="sng">
                      <a:noFill/>
                      <a:prstDash val="solid"/>
                    </a:lnBlToTr>
                    <a:noFill/>
                  </a:tcPr>
                </a:tc>
                <a:tc>
                  <a:txBody>
                    <a:bodyPr/>
                    <a:lstStyle>
                      <a:lvl1pPr marL="0" algn="l" defTabSz="1219200" rtl="0" eaLnBrk="1" latinLnBrk="0" hangingPunct="1">
                        <a:defRPr sz="2400" kern="1200">
                          <a:solidFill>
                            <a:schemeClr val="tx1"/>
                          </a:solidFill>
                          <a:latin typeface="Arial"/>
                          <a:ea typeface="微软雅黑"/>
                        </a:defRPr>
                      </a:lvl1pPr>
                      <a:lvl2pPr marL="609600" algn="l" defTabSz="1219200" rtl="0" eaLnBrk="1" latinLnBrk="0" hangingPunct="1">
                        <a:defRPr sz="2400" kern="1200">
                          <a:solidFill>
                            <a:schemeClr val="tx1"/>
                          </a:solidFill>
                          <a:latin typeface="Arial"/>
                          <a:ea typeface="微软雅黑"/>
                        </a:defRPr>
                      </a:lvl2pPr>
                      <a:lvl3pPr marL="1219200" algn="l" defTabSz="1219200" rtl="0" eaLnBrk="1" latinLnBrk="0" hangingPunct="1">
                        <a:defRPr sz="2400" kern="1200">
                          <a:solidFill>
                            <a:schemeClr val="tx1"/>
                          </a:solidFill>
                          <a:latin typeface="Arial"/>
                          <a:ea typeface="微软雅黑"/>
                        </a:defRPr>
                      </a:lvl3pPr>
                      <a:lvl4pPr marL="1828800" algn="l" defTabSz="1219200" rtl="0" eaLnBrk="1" latinLnBrk="0" hangingPunct="1">
                        <a:defRPr sz="2400" kern="1200">
                          <a:solidFill>
                            <a:schemeClr val="tx1"/>
                          </a:solidFill>
                          <a:latin typeface="Arial"/>
                          <a:ea typeface="微软雅黑"/>
                        </a:defRPr>
                      </a:lvl4pPr>
                      <a:lvl5pPr marL="2438400" algn="l" defTabSz="1219200" rtl="0" eaLnBrk="1" latinLnBrk="0" hangingPunct="1">
                        <a:defRPr sz="2400" kern="1200">
                          <a:solidFill>
                            <a:schemeClr val="tx1"/>
                          </a:solidFill>
                          <a:latin typeface="Arial"/>
                          <a:ea typeface="微软雅黑"/>
                        </a:defRPr>
                      </a:lvl5pPr>
                      <a:lvl6pPr marL="3048000" algn="l" defTabSz="1219200" rtl="0" eaLnBrk="1" latinLnBrk="0" hangingPunct="1">
                        <a:defRPr sz="2400" kern="1200">
                          <a:solidFill>
                            <a:schemeClr val="tx1"/>
                          </a:solidFill>
                          <a:latin typeface="Arial"/>
                          <a:ea typeface="微软雅黑"/>
                        </a:defRPr>
                      </a:lvl6pPr>
                      <a:lvl7pPr marL="3657600" algn="l" defTabSz="1219200" rtl="0" eaLnBrk="1" latinLnBrk="0" hangingPunct="1">
                        <a:defRPr sz="2400" kern="1200">
                          <a:solidFill>
                            <a:schemeClr val="tx1"/>
                          </a:solidFill>
                          <a:latin typeface="Arial"/>
                          <a:ea typeface="微软雅黑"/>
                        </a:defRPr>
                      </a:lvl7pPr>
                      <a:lvl8pPr marL="4267200" algn="l" defTabSz="1219200" rtl="0" eaLnBrk="1" latinLnBrk="0" hangingPunct="1">
                        <a:defRPr sz="2400" kern="1200">
                          <a:solidFill>
                            <a:schemeClr val="tx1"/>
                          </a:solidFill>
                          <a:latin typeface="Arial"/>
                          <a:ea typeface="微软雅黑"/>
                        </a:defRPr>
                      </a:lvl8pPr>
                      <a:lvl9pPr marL="4876800" algn="l" defTabSz="1219200" rtl="0" eaLnBrk="1" latinLnBrk="0" hangingPunct="1">
                        <a:defRPr sz="2400" kern="1200">
                          <a:solidFill>
                            <a:schemeClr val="tx1"/>
                          </a:solidFill>
                          <a:latin typeface="Arial"/>
                          <a:ea typeface="微软雅黑"/>
                        </a:defRPr>
                      </a:lvl9pPr>
                    </a:lstStyle>
                    <a:p>
                      <a:pPr algn="ctr"/>
                      <a:r>
                        <a:rPr lang="en-US" altLang="zh-CN" sz="800"/>
                        <a:t>10.8±2.0</a:t>
                      </a:r>
                      <a:r>
                        <a:rPr lang="en-US" altLang="zh-CN" sz="800" baseline="30000"/>
                        <a:t>∗∗</a:t>
                      </a:r>
                    </a:p>
                  </a:txBody>
                  <a:tcPr anchor="ctr">
                    <a:lnL>
                      <a:noFill/>
                    </a:lnL>
                    <a:lnR w="9525" cap="flat" cmpd="sng" algn="ctr">
                      <a:solidFill>
                        <a:srgbClr val="B35609">
                          <a:shade val="95000"/>
                          <a:satMod val="105000"/>
                        </a:srgbClr>
                      </a:solidFill>
                      <a:prstDash val="solid"/>
                    </a:lnR>
                    <a:lnT w="9525" cap="flat" cmpd="sng" algn="ctr">
                      <a:solidFill>
                        <a:srgbClr val="B35609">
                          <a:shade val="95000"/>
                          <a:satMod val="105000"/>
                        </a:srgbClr>
                      </a:solidFill>
                      <a:prstDash val="solid"/>
                    </a:lnT>
                    <a:lnB w="9525" cap="flat" cmpd="sng" algn="ctr">
                      <a:solidFill>
                        <a:srgbClr val="B35609">
                          <a:shade val="95000"/>
                          <a:satMod val="105000"/>
                        </a:srgbClr>
                      </a:solidFill>
                      <a:prstDash val="solid"/>
                    </a:lnB>
                    <a:lnTlToBr w="12700" cmpd="sng">
                      <a:noFill/>
                      <a:prstDash val="solid"/>
                    </a:lnTlToBr>
                    <a:lnBlToTr w="12700" cmpd="sng">
                      <a:noFill/>
                      <a:prstDash val="solid"/>
                    </a:lnBlToTr>
                    <a:noFill/>
                  </a:tcPr>
                </a:tc>
                <a:extLst>
                  <a:ext uri="{0D108BD9-81ED-4DB2-BD59-A6C34878D82A}">
                    <a16:rowId xmlns:a16="http://schemas.microsoft.com/office/drawing/2014/main" val="10001"/>
                  </a:ext>
                </a:extLst>
              </a:tr>
              <a:tr h="451120">
                <a:tc>
                  <a:txBody>
                    <a:bodyPr/>
                    <a:lstStyle>
                      <a:lvl1pPr marL="0" algn="l" defTabSz="1219200" rtl="0" eaLnBrk="1" latinLnBrk="0" hangingPunct="1">
                        <a:defRPr sz="2400" kern="1200">
                          <a:solidFill>
                            <a:schemeClr val="tx1"/>
                          </a:solidFill>
                          <a:latin typeface="Arial"/>
                          <a:ea typeface="微软雅黑"/>
                        </a:defRPr>
                      </a:lvl1pPr>
                      <a:lvl2pPr marL="609600" algn="l" defTabSz="1219200" rtl="0" eaLnBrk="1" latinLnBrk="0" hangingPunct="1">
                        <a:defRPr sz="2400" kern="1200">
                          <a:solidFill>
                            <a:schemeClr val="tx1"/>
                          </a:solidFill>
                          <a:latin typeface="Arial"/>
                          <a:ea typeface="微软雅黑"/>
                        </a:defRPr>
                      </a:lvl2pPr>
                      <a:lvl3pPr marL="1219200" algn="l" defTabSz="1219200" rtl="0" eaLnBrk="1" latinLnBrk="0" hangingPunct="1">
                        <a:defRPr sz="2400" kern="1200">
                          <a:solidFill>
                            <a:schemeClr val="tx1"/>
                          </a:solidFill>
                          <a:latin typeface="Arial"/>
                          <a:ea typeface="微软雅黑"/>
                        </a:defRPr>
                      </a:lvl3pPr>
                      <a:lvl4pPr marL="1828800" algn="l" defTabSz="1219200" rtl="0" eaLnBrk="1" latinLnBrk="0" hangingPunct="1">
                        <a:defRPr sz="2400" kern="1200">
                          <a:solidFill>
                            <a:schemeClr val="tx1"/>
                          </a:solidFill>
                          <a:latin typeface="Arial"/>
                          <a:ea typeface="微软雅黑"/>
                        </a:defRPr>
                      </a:lvl4pPr>
                      <a:lvl5pPr marL="2438400" algn="l" defTabSz="1219200" rtl="0" eaLnBrk="1" latinLnBrk="0" hangingPunct="1">
                        <a:defRPr sz="2400" kern="1200">
                          <a:solidFill>
                            <a:schemeClr val="tx1"/>
                          </a:solidFill>
                          <a:latin typeface="Arial"/>
                          <a:ea typeface="微软雅黑"/>
                        </a:defRPr>
                      </a:lvl5pPr>
                      <a:lvl6pPr marL="3048000" algn="l" defTabSz="1219200" rtl="0" eaLnBrk="1" latinLnBrk="0" hangingPunct="1">
                        <a:defRPr sz="2400" kern="1200">
                          <a:solidFill>
                            <a:schemeClr val="tx1"/>
                          </a:solidFill>
                          <a:latin typeface="Arial"/>
                          <a:ea typeface="微软雅黑"/>
                        </a:defRPr>
                      </a:lvl6pPr>
                      <a:lvl7pPr marL="3657600" algn="l" defTabSz="1219200" rtl="0" eaLnBrk="1" latinLnBrk="0" hangingPunct="1">
                        <a:defRPr sz="2400" kern="1200">
                          <a:solidFill>
                            <a:schemeClr val="tx1"/>
                          </a:solidFill>
                          <a:latin typeface="Arial"/>
                          <a:ea typeface="微软雅黑"/>
                        </a:defRPr>
                      </a:lvl7pPr>
                      <a:lvl8pPr marL="4267200" algn="l" defTabSz="1219200" rtl="0" eaLnBrk="1" latinLnBrk="0" hangingPunct="1">
                        <a:defRPr sz="2400" kern="1200">
                          <a:solidFill>
                            <a:schemeClr val="tx1"/>
                          </a:solidFill>
                          <a:latin typeface="Arial"/>
                          <a:ea typeface="微软雅黑"/>
                        </a:defRPr>
                      </a:lvl8pPr>
                      <a:lvl9pPr marL="4876800" algn="l" defTabSz="1219200" rtl="0" eaLnBrk="1" latinLnBrk="0" hangingPunct="1">
                        <a:defRPr sz="2400" kern="1200">
                          <a:solidFill>
                            <a:schemeClr val="tx1"/>
                          </a:solidFill>
                          <a:latin typeface="Arial"/>
                          <a:ea typeface="微软雅黑"/>
                        </a:defRPr>
                      </a:lvl9pPr>
                    </a:lstStyle>
                    <a:p>
                      <a:pPr algn="ctr"/>
                      <a:r>
                        <a:rPr lang="zh-CN" altLang="en-US" sz="1000"/>
                        <a:t>对照组 </a:t>
                      </a:r>
                      <a:endParaRPr lang="en-US" altLang="zh-CN" sz="1000"/>
                    </a:p>
                    <a:p>
                      <a:pPr algn="ctr"/>
                      <a:r>
                        <a:rPr lang="en-US" altLang="zh-CN" sz="1000"/>
                        <a:t>n </a:t>
                      </a:r>
                      <a:r>
                        <a:rPr lang="zh-CN" altLang="en-US" sz="1000"/>
                        <a:t>＝</a:t>
                      </a:r>
                      <a:r>
                        <a:rPr lang="en-US" altLang="zh-CN" sz="1000"/>
                        <a:t>30</a:t>
                      </a:r>
                      <a:endParaRPr lang="zh-CN" altLang="en-US" sz="1000"/>
                    </a:p>
                  </a:txBody>
                  <a:tcPr anchor="ctr">
                    <a:lnL w="9525" cap="flat" cmpd="sng" algn="ctr">
                      <a:solidFill>
                        <a:srgbClr val="B35609">
                          <a:shade val="95000"/>
                          <a:satMod val="105000"/>
                        </a:srgbClr>
                      </a:solidFill>
                      <a:prstDash val="solid"/>
                    </a:lnL>
                    <a:lnR>
                      <a:noFill/>
                    </a:lnR>
                    <a:lnT w="9525" cap="flat" cmpd="sng" algn="ctr">
                      <a:solidFill>
                        <a:srgbClr val="B35609">
                          <a:shade val="95000"/>
                          <a:satMod val="105000"/>
                        </a:srgbClr>
                      </a:solidFill>
                      <a:prstDash val="solid"/>
                    </a:lnT>
                    <a:lnB w="9525" cap="flat" cmpd="sng" algn="ctr">
                      <a:solidFill>
                        <a:srgbClr val="B35609">
                          <a:shade val="95000"/>
                          <a:satMod val="105000"/>
                        </a:srgbClr>
                      </a:solidFill>
                      <a:prstDash val="solid"/>
                    </a:lnB>
                    <a:lnTlToBr w="12700" cmpd="sng">
                      <a:noFill/>
                      <a:prstDash val="solid"/>
                    </a:lnTlToBr>
                    <a:lnBlToTr w="12700" cmpd="sng">
                      <a:noFill/>
                      <a:prstDash val="solid"/>
                    </a:lnBlToTr>
                    <a:noFill/>
                  </a:tcPr>
                </a:tc>
                <a:tc>
                  <a:txBody>
                    <a:bodyPr/>
                    <a:lstStyle>
                      <a:lvl1pPr marL="0" algn="l" defTabSz="1219200" rtl="0" eaLnBrk="1" latinLnBrk="0" hangingPunct="1">
                        <a:defRPr sz="2400" kern="1200">
                          <a:solidFill>
                            <a:schemeClr val="tx1"/>
                          </a:solidFill>
                          <a:latin typeface="Arial"/>
                          <a:ea typeface="微软雅黑"/>
                        </a:defRPr>
                      </a:lvl1pPr>
                      <a:lvl2pPr marL="609600" algn="l" defTabSz="1219200" rtl="0" eaLnBrk="1" latinLnBrk="0" hangingPunct="1">
                        <a:defRPr sz="2400" kern="1200">
                          <a:solidFill>
                            <a:schemeClr val="tx1"/>
                          </a:solidFill>
                          <a:latin typeface="Arial"/>
                          <a:ea typeface="微软雅黑"/>
                        </a:defRPr>
                      </a:lvl2pPr>
                      <a:lvl3pPr marL="1219200" algn="l" defTabSz="1219200" rtl="0" eaLnBrk="1" latinLnBrk="0" hangingPunct="1">
                        <a:defRPr sz="2400" kern="1200">
                          <a:solidFill>
                            <a:schemeClr val="tx1"/>
                          </a:solidFill>
                          <a:latin typeface="Arial"/>
                          <a:ea typeface="微软雅黑"/>
                        </a:defRPr>
                      </a:lvl3pPr>
                      <a:lvl4pPr marL="1828800" algn="l" defTabSz="1219200" rtl="0" eaLnBrk="1" latinLnBrk="0" hangingPunct="1">
                        <a:defRPr sz="2400" kern="1200">
                          <a:solidFill>
                            <a:schemeClr val="tx1"/>
                          </a:solidFill>
                          <a:latin typeface="Arial"/>
                          <a:ea typeface="微软雅黑"/>
                        </a:defRPr>
                      </a:lvl4pPr>
                      <a:lvl5pPr marL="2438400" algn="l" defTabSz="1219200" rtl="0" eaLnBrk="1" latinLnBrk="0" hangingPunct="1">
                        <a:defRPr sz="2400" kern="1200">
                          <a:solidFill>
                            <a:schemeClr val="tx1"/>
                          </a:solidFill>
                          <a:latin typeface="Arial"/>
                          <a:ea typeface="微软雅黑"/>
                        </a:defRPr>
                      </a:lvl5pPr>
                      <a:lvl6pPr marL="3048000" algn="l" defTabSz="1219200" rtl="0" eaLnBrk="1" latinLnBrk="0" hangingPunct="1">
                        <a:defRPr sz="2400" kern="1200">
                          <a:solidFill>
                            <a:schemeClr val="tx1"/>
                          </a:solidFill>
                          <a:latin typeface="Arial"/>
                          <a:ea typeface="微软雅黑"/>
                        </a:defRPr>
                      </a:lvl6pPr>
                      <a:lvl7pPr marL="3657600" algn="l" defTabSz="1219200" rtl="0" eaLnBrk="1" latinLnBrk="0" hangingPunct="1">
                        <a:defRPr sz="2400" kern="1200">
                          <a:solidFill>
                            <a:schemeClr val="tx1"/>
                          </a:solidFill>
                          <a:latin typeface="Arial"/>
                          <a:ea typeface="微软雅黑"/>
                        </a:defRPr>
                      </a:lvl7pPr>
                      <a:lvl8pPr marL="4267200" algn="l" defTabSz="1219200" rtl="0" eaLnBrk="1" latinLnBrk="0" hangingPunct="1">
                        <a:defRPr sz="2400" kern="1200">
                          <a:solidFill>
                            <a:schemeClr val="tx1"/>
                          </a:solidFill>
                          <a:latin typeface="Arial"/>
                          <a:ea typeface="微软雅黑"/>
                        </a:defRPr>
                      </a:lvl8pPr>
                      <a:lvl9pPr marL="4876800" algn="l" defTabSz="1219200" rtl="0" eaLnBrk="1" latinLnBrk="0" hangingPunct="1">
                        <a:defRPr sz="2400" kern="1200">
                          <a:solidFill>
                            <a:schemeClr val="tx1"/>
                          </a:solidFill>
                          <a:latin typeface="Arial"/>
                          <a:ea typeface="微软雅黑"/>
                        </a:defRPr>
                      </a:lvl9pPr>
                    </a:lstStyle>
                    <a:p>
                      <a:pPr algn="ctr"/>
                      <a:r>
                        <a:rPr lang="en-US" altLang="zh-CN" sz="800"/>
                        <a:t>19.87±2.21 </a:t>
                      </a:r>
                      <a:endParaRPr lang="zh-CN" altLang="en-US" sz="800"/>
                    </a:p>
                  </a:txBody>
                  <a:tcPr anchor="ctr">
                    <a:lnL>
                      <a:noFill/>
                    </a:lnL>
                    <a:lnR>
                      <a:noFill/>
                    </a:lnR>
                    <a:lnT w="9525" cap="flat" cmpd="sng" algn="ctr">
                      <a:solidFill>
                        <a:srgbClr val="B35609">
                          <a:shade val="95000"/>
                          <a:satMod val="105000"/>
                        </a:srgbClr>
                      </a:solidFill>
                      <a:prstDash val="solid"/>
                    </a:lnT>
                    <a:lnB w="9525" cap="flat" cmpd="sng" algn="ctr">
                      <a:solidFill>
                        <a:srgbClr val="B35609">
                          <a:shade val="95000"/>
                          <a:satMod val="105000"/>
                        </a:srgbClr>
                      </a:solidFill>
                      <a:prstDash val="solid"/>
                    </a:lnB>
                    <a:lnTlToBr w="12700" cmpd="sng">
                      <a:noFill/>
                      <a:prstDash val="solid"/>
                    </a:lnTlToBr>
                    <a:lnBlToTr w="12700" cmpd="sng">
                      <a:noFill/>
                      <a:prstDash val="solid"/>
                    </a:lnBlToTr>
                    <a:noFill/>
                  </a:tcPr>
                </a:tc>
                <a:tc>
                  <a:txBody>
                    <a:bodyPr/>
                    <a:lstStyle>
                      <a:lvl1pPr marL="0" algn="l" defTabSz="1219200" rtl="0" eaLnBrk="1" latinLnBrk="0" hangingPunct="1">
                        <a:defRPr sz="2400" kern="1200">
                          <a:solidFill>
                            <a:schemeClr val="tx1"/>
                          </a:solidFill>
                          <a:latin typeface="Arial"/>
                          <a:ea typeface="微软雅黑"/>
                        </a:defRPr>
                      </a:lvl1pPr>
                      <a:lvl2pPr marL="609600" algn="l" defTabSz="1219200" rtl="0" eaLnBrk="1" latinLnBrk="0" hangingPunct="1">
                        <a:defRPr sz="2400" kern="1200">
                          <a:solidFill>
                            <a:schemeClr val="tx1"/>
                          </a:solidFill>
                          <a:latin typeface="Arial"/>
                          <a:ea typeface="微软雅黑"/>
                        </a:defRPr>
                      </a:lvl2pPr>
                      <a:lvl3pPr marL="1219200" algn="l" defTabSz="1219200" rtl="0" eaLnBrk="1" latinLnBrk="0" hangingPunct="1">
                        <a:defRPr sz="2400" kern="1200">
                          <a:solidFill>
                            <a:schemeClr val="tx1"/>
                          </a:solidFill>
                          <a:latin typeface="Arial"/>
                          <a:ea typeface="微软雅黑"/>
                        </a:defRPr>
                      </a:lvl3pPr>
                      <a:lvl4pPr marL="1828800" algn="l" defTabSz="1219200" rtl="0" eaLnBrk="1" latinLnBrk="0" hangingPunct="1">
                        <a:defRPr sz="2400" kern="1200">
                          <a:solidFill>
                            <a:schemeClr val="tx1"/>
                          </a:solidFill>
                          <a:latin typeface="Arial"/>
                          <a:ea typeface="微软雅黑"/>
                        </a:defRPr>
                      </a:lvl4pPr>
                      <a:lvl5pPr marL="2438400" algn="l" defTabSz="1219200" rtl="0" eaLnBrk="1" latinLnBrk="0" hangingPunct="1">
                        <a:defRPr sz="2400" kern="1200">
                          <a:solidFill>
                            <a:schemeClr val="tx1"/>
                          </a:solidFill>
                          <a:latin typeface="Arial"/>
                          <a:ea typeface="微软雅黑"/>
                        </a:defRPr>
                      </a:lvl5pPr>
                      <a:lvl6pPr marL="3048000" algn="l" defTabSz="1219200" rtl="0" eaLnBrk="1" latinLnBrk="0" hangingPunct="1">
                        <a:defRPr sz="2400" kern="1200">
                          <a:solidFill>
                            <a:schemeClr val="tx1"/>
                          </a:solidFill>
                          <a:latin typeface="Arial"/>
                          <a:ea typeface="微软雅黑"/>
                        </a:defRPr>
                      </a:lvl6pPr>
                      <a:lvl7pPr marL="3657600" algn="l" defTabSz="1219200" rtl="0" eaLnBrk="1" latinLnBrk="0" hangingPunct="1">
                        <a:defRPr sz="2400" kern="1200">
                          <a:solidFill>
                            <a:schemeClr val="tx1"/>
                          </a:solidFill>
                          <a:latin typeface="Arial"/>
                          <a:ea typeface="微软雅黑"/>
                        </a:defRPr>
                      </a:lvl7pPr>
                      <a:lvl8pPr marL="4267200" algn="l" defTabSz="1219200" rtl="0" eaLnBrk="1" latinLnBrk="0" hangingPunct="1">
                        <a:defRPr sz="2400" kern="1200">
                          <a:solidFill>
                            <a:schemeClr val="tx1"/>
                          </a:solidFill>
                          <a:latin typeface="Arial"/>
                          <a:ea typeface="微软雅黑"/>
                        </a:defRPr>
                      </a:lvl8pPr>
                      <a:lvl9pPr marL="4876800" algn="l" defTabSz="1219200" rtl="0" eaLnBrk="1" latinLnBrk="0" hangingPunct="1">
                        <a:defRPr sz="2400" kern="1200">
                          <a:solidFill>
                            <a:schemeClr val="tx1"/>
                          </a:solidFill>
                          <a:latin typeface="Arial"/>
                          <a:ea typeface="微软雅黑"/>
                        </a:defRPr>
                      </a:lvl9pPr>
                    </a:lstStyle>
                    <a:p>
                      <a:pPr algn="ctr"/>
                      <a:r>
                        <a:rPr lang="en-US" altLang="zh-CN" sz="800"/>
                        <a:t>18.27±2.52 </a:t>
                      </a:r>
                      <a:endParaRPr lang="zh-CN" altLang="en-US" sz="800"/>
                    </a:p>
                  </a:txBody>
                  <a:tcPr anchor="ctr">
                    <a:lnL>
                      <a:noFill/>
                    </a:lnL>
                    <a:lnR>
                      <a:noFill/>
                    </a:lnR>
                    <a:lnT w="9525" cap="flat" cmpd="sng" algn="ctr">
                      <a:solidFill>
                        <a:srgbClr val="B35609">
                          <a:shade val="95000"/>
                          <a:satMod val="105000"/>
                        </a:srgbClr>
                      </a:solidFill>
                      <a:prstDash val="solid"/>
                    </a:lnT>
                    <a:lnB w="9525" cap="flat" cmpd="sng" algn="ctr">
                      <a:solidFill>
                        <a:srgbClr val="B35609">
                          <a:shade val="95000"/>
                          <a:satMod val="105000"/>
                        </a:srgbClr>
                      </a:solidFill>
                      <a:prstDash val="solid"/>
                    </a:lnB>
                    <a:lnTlToBr w="12700" cmpd="sng">
                      <a:noFill/>
                      <a:prstDash val="solid"/>
                    </a:lnTlToBr>
                    <a:lnBlToTr w="12700" cmpd="sng">
                      <a:noFill/>
                      <a:prstDash val="solid"/>
                    </a:lnBlToTr>
                    <a:noFill/>
                  </a:tcPr>
                </a:tc>
                <a:tc>
                  <a:txBody>
                    <a:bodyPr/>
                    <a:lstStyle>
                      <a:lvl1pPr marL="0" algn="l" defTabSz="1219200" rtl="0" eaLnBrk="1" latinLnBrk="0" hangingPunct="1">
                        <a:defRPr sz="2400" kern="1200">
                          <a:solidFill>
                            <a:schemeClr val="tx1"/>
                          </a:solidFill>
                          <a:latin typeface="Arial"/>
                          <a:ea typeface="微软雅黑"/>
                        </a:defRPr>
                      </a:lvl1pPr>
                      <a:lvl2pPr marL="609600" algn="l" defTabSz="1219200" rtl="0" eaLnBrk="1" latinLnBrk="0" hangingPunct="1">
                        <a:defRPr sz="2400" kern="1200">
                          <a:solidFill>
                            <a:schemeClr val="tx1"/>
                          </a:solidFill>
                          <a:latin typeface="Arial"/>
                          <a:ea typeface="微软雅黑"/>
                        </a:defRPr>
                      </a:lvl2pPr>
                      <a:lvl3pPr marL="1219200" algn="l" defTabSz="1219200" rtl="0" eaLnBrk="1" latinLnBrk="0" hangingPunct="1">
                        <a:defRPr sz="2400" kern="1200">
                          <a:solidFill>
                            <a:schemeClr val="tx1"/>
                          </a:solidFill>
                          <a:latin typeface="Arial"/>
                          <a:ea typeface="微软雅黑"/>
                        </a:defRPr>
                      </a:lvl3pPr>
                      <a:lvl4pPr marL="1828800" algn="l" defTabSz="1219200" rtl="0" eaLnBrk="1" latinLnBrk="0" hangingPunct="1">
                        <a:defRPr sz="2400" kern="1200">
                          <a:solidFill>
                            <a:schemeClr val="tx1"/>
                          </a:solidFill>
                          <a:latin typeface="Arial"/>
                          <a:ea typeface="微软雅黑"/>
                        </a:defRPr>
                      </a:lvl4pPr>
                      <a:lvl5pPr marL="2438400" algn="l" defTabSz="1219200" rtl="0" eaLnBrk="1" latinLnBrk="0" hangingPunct="1">
                        <a:defRPr sz="2400" kern="1200">
                          <a:solidFill>
                            <a:schemeClr val="tx1"/>
                          </a:solidFill>
                          <a:latin typeface="Arial"/>
                          <a:ea typeface="微软雅黑"/>
                        </a:defRPr>
                      </a:lvl5pPr>
                      <a:lvl6pPr marL="3048000" algn="l" defTabSz="1219200" rtl="0" eaLnBrk="1" latinLnBrk="0" hangingPunct="1">
                        <a:defRPr sz="2400" kern="1200">
                          <a:solidFill>
                            <a:schemeClr val="tx1"/>
                          </a:solidFill>
                          <a:latin typeface="Arial"/>
                          <a:ea typeface="微软雅黑"/>
                        </a:defRPr>
                      </a:lvl6pPr>
                      <a:lvl7pPr marL="3657600" algn="l" defTabSz="1219200" rtl="0" eaLnBrk="1" latinLnBrk="0" hangingPunct="1">
                        <a:defRPr sz="2400" kern="1200">
                          <a:solidFill>
                            <a:schemeClr val="tx1"/>
                          </a:solidFill>
                          <a:latin typeface="Arial"/>
                          <a:ea typeface="微软雅黑"/>
                        </a:defRPr>
                      </a:lvl7pPr>
                      <a:lvl8pPr marL="4267200" algn="l" defTabSz="1219200" rtl="0" eaLnBrk="1" latinLnBrk="0" hangingPunct="1">
                        <a:defRPr sz="2400" kern="1200">
                          <a:solidFill>
                            <a:schemeClr val="tx1"/>
                          </a:solidFill>
                          <a:latin typeface="Arial"/>
                          <a:ea typeface="微软雅黑"/>
                        </a:defRPr>
                      </a:lvl8pPr>
                      <a:lvl9pPr marL="4876800" algn="l" defTabSz="1219200" rtl="0" eaLnBrk="1" latinLnBrk="0" hangingPunct="1">
                        <a:defRPr sz="2400" kern="1200">
                          <a:solidFill>
                            <a:schemeClr val="tx1"/>
                          </a:solidFill>
                          <a:latin typeface="Arial"/>
                          <a:ea typeface="微软雅黑"/>
                        </a:defRPr>
                      </a:lvl9pPr>
                    </a:lstStyle>
                    <a:p>
                      <a:pPr algn="ctr"/>
                      <a:r>
                        <a:rPr lang="en-US" altLang="zh-CN" sz="800"/>
                        <a:t>16.37±3.53</a:t>
                      </a:r>
                      <a:endParaRPr lang="zh-CN" altLang="en-US" sz="800"/>
                    </a:p>
                  </a:txBody>
                  <a:tcPr anchor="ctr">
                    <a:lnL>
                      <a:noFill/>
                    </a:lnL>
                    <a:lnR>
                      <a:noFill/>
                    </a:lnR>
                    <a:lnT w="9525" cap="flat" cmpd="sng" algn="ctr">
                      <a:solidFill>
                        <a:srgbClr val="B35609">
                          <a:shade val="95000"/>
                          <a:satMod val="105000"/>
                        </a:srgbClr>
                      </a:solidFill>
                      <a:prstDash val="solid"/>
                    </a:lnT>
                    <a:lnB w="9525" cap="flat" cmpd="sng" algn="ctr">
                      <a:solidFill>
                        <a:srgbClr val="B35609">
                          <a:shade val="95000"/>
                          <a:satMod val="105000"/>
                        </a:srgbClr>
                      </a:solidFill>
                      <a:prstDash val="solid"/>
                    </a:lnB>
                    <a:lnTlToBr w="12700" cmpd="sng">
                      <a:noFill/>
                      <a:prstDash val="solid"/>
                    </a:lnTlToBr>
                    <a:lnBlToTr w="12700" cmpd="sng">
                      <a:noFill/>
                      <a:prstDash val="solid"/>
                    </a:lnBlToTr>
                    <a:noFill/>
                  </a:tcPr>
                </a:tc>
                <a:tc>
                  <a:txBody>
                    <a:bodyPr/>
                    <a:lstStyle>
                      <a:lvl1pPr marL="0" algn="l" defTabSz="1219200" rtl="0" eaLnBrk="1" latinLnBrk="0" hangingPunct="1">
                        <a:defRPr sz="2400" kern="1200">
                          <a:solidFill>
                            <a:schemeClr val="tx1"/>
                          </a:solidFill>
                          <a:latin typeface="Arial"/>
                          <a:ea typeface="微软雅黑"/>
                        </a:defRPr>
                      </a:lvl1pPr>
                      <a:lvl2pPr marL="609600" algn="l" defTabSz="1219200" rtl="0" eaLnBrk="1" latinLnBrk="0" hangingPunct="1">
                        <a:defRPr sz="2400" kern="1200">
                          <a:solidFill>
                            <a:schemeClr val="tx1"/>
                          </a:solidFill>
                          <a:latin typeface="Arial"/>
                          <a:ea typeface="微软雅黑"/>
                        </a:defRPr>
                      </a:lvl2pPr>
                      <a:lvl3pPr marL="1219200" algn="l" defTabSz="1219200" rtl="0" eaLnBrk="1" latinLnBrk="0" hangingPunct="1">
                        <a:defRPr sz="2400" kern="1200">
                          <a:solidFill>
                            <a:schemeClr val="tx1"/>
                          </a:solidFill>
                          <a:latin typeface="Arial"/>
                          <a:ea typeface="微软雅黑"/>
                        </a:defRPr>
                      </a:lvl3pPr>
                      <a:lvl4pPr marL="1828800" algn="l" defTabSz="1219200" rtl="0" eaLnBrk="1" latinLnBrk="0" hangingPunct="1">
                        <a:defRPr sz="2400" kern="1200">
                          <a:solidFill>
                            <a:schemeClr val="tx1"/>
                          </a:solidFill>
                          <a:latin typeface="Arial"/>
                          <a:ea typeface="微软雅黑"/>
                        </a:defRPr>
                      </a:lvl4pPr>
                      <a:lvl5pPr marL="2438400" algn="l" defTabSz="1219200" rtl="0" eaLnBrk="1" latinLnBrk="0" hangingPunct="1">
                        <a:defRPr sz="2400" kern="1200">
                          <a:solidFill>
                            <a:schemeClr val="tx1"/>
                          </a:solidFill>
                          <a:latin typeface="Arial"/>
                          <a:ea typeface="微软雅黑"/>
                        </a:defRPr>
                      </a:lvl5pPr>
                      <a:lvl6pPr marL="3048000" algn="l" defTabSz="1219200" rtl="0" eaLnBrk="1" latinLnBrk="0" hangingPunct="1">
                        <a:defRPr sz="2400" kern="1200">
                          <a:solidFill>
                            <a:schemeClr val="tx1"/>
                          </a:solidFill>
                          <a:latin typeface="Arial"/>
                          <a:ea typeface="微软雅黑"/>
                        </a:defRPr>
                      </a:lvl6pPr>
                      <a:lvl7pPr marL="3657600" algn="l" defTabSz="1219200" rtl="0" eaLnBrk="1" latinLnBrk="0" hangingPunct="1">
                        <a:defRPr sz="2400" kern="1200">
                          <a:solidFill>
                            <a:schemeClr val="tx1"/>
                          </a:solidFill>
                          <a:latin typeface="Arial"/>
                          <a:ea typeface="微软雅黑"/>
                        </a:defRPr>
                      </a:lvl7pPr>
                      <a:lvl8pPr marL="4267200" algn="l" defTabSz="1219200" rtl="0" eaLnBrk="1" latinLnBrk="0" hangingPunct="1">
                        <a:defRPr sz="2400" kern="1200">
                          <a:solidFill>
                            <a:schemeClr val="tx1"/>
                          </a:solidFill>
                          <a:latin typeface="Arial"/>
                          <a:ea typeface="微软雅黑"/>
                        </a:defRPr>
                      </a:lvl8pPr>
                      <a:lvl9pPr marL="4876800" algn="l" defTabSz="1219200" rtl="0" eaLnBrk="1" latinLnBrk="0" hangingPunct="1">
                        <a:defRPr sz="2400" kern="1200">
                          <a:solidFill>
                            <a:schemeClr val="tx1"/>
                          </a:solidFill>
                          <a:latin typeface="Arial"/>
                          <a:ea typeface="微软雅黑"/>
                        </a:defRPr>
                      </a:lvl9pPr>
                    </a:lstStyle>
                    <a:p>
                      <a:pPr algn="ctr"/>
                      <a:r>
                        <a:rPr lang="en-US" altLang="zh-CN" sz="800"/>
                        <a:t>15.4±1.99</a:t>
                      </a:r>
                      <a:r>
                        <a:rPr lang="en-US" altLang="zh-CN" sz="800" baseline="30000"/>
                        <a:t>∗</a:t>
                      </a:r>
                      <a:r>
                        <a:rPr lang="en-US" altLang="zh-CN" sz="800"/>
                        <a:t> </a:t>
                      </a:r>
                      <a:endParaRPr lang="zh-CN" altLang="en-US" sz="800"/>
                    </a:p>
                  </a:txBody>
                  <a:tcPr anchor="ctr">
                    <a:lnL>
                      <a:noFill/>
                    </a:lnL>
                    <a:lnR>
                      <a:noFill/>
                    </a:lnR>
                    <a:lnT w="9525" cap="flat" cmpd="sng" algn="ctr">
                      <a:solidFill>
                        <a:srgbClr val="B35609">
                          <a:shade val="95000"/>
                          <a:satMod val="105000"/>
                        </a:srgbClr>
                      </a:solidFill>
                      <a:prstDash val="solid"/>
                    </a:lnT>
                    <a:lnB w="9525" cap="flat" cmpd="sng" algn="ctr">
                      <a:solidFill>
                        <a:srgbClr val="B35609">
                          <a:shade val="95000"/>
                          <a:satMod val="105000"/>
                        </a:srgbClr>
                      </a:solidFill>
                      <a:prstDash val="solid"/>
                    </a:lnB>
                    <a:lnTlToBr w="12700" cmpd="sng">
                      <a:noFill/>
                      <a:prstDash val="solid"/>
                    </a:lnTlToBr>
                    <a:lnBlToTr w="12700" cmpd="sng">
                      <a:noFill/>
                      <a:prstDash val="solid"/>
                    </a:lnBlToTr>
                    <a:noFill/>
                  </a:tcPr>
                </a:tc>
                <a:tc>
                  <a:txBody>
                    <a:bodyPr/>
                    <a:lstStyle>
                      <a:lvl1pPr marL="0" algn="l" defTabSz="1219200" rtl="0" eaLnBrk="1" latinLnBrk="0" hangingPunct="1">
                        <a:defRPr sz="2400" kern="1200">
                          <a:solidFill>
                            <a:schemeClr val="tx1"/>
                          </a:solidFill>
                          <a:latin typeface="Arial"/>
                          <a:ea typeface="微软雅黑"/>
                        </a:defRPr>
                      </a:lvl1pPr>
                      <a:lvl2pPr marL="609600" algn="l" defTabSz="1219200" rtl="0" eaLnBrk="1" latinLnBrk="0" hangingPunct="1">
                        <a:defRPr sz="2400" kern="1200">
                          <a:solidFill>
                            <a:schemeClr val="tx1"/>
                          </a:solidFill>
                          <a:latin typeface="Arial"/>
                          <a:ea typeface="微软雅黑"/>
                        </a:defRPr>
                      </a:lvl2pPr>
                      <a:lvl3pPr marL="1219200" algn="l" defTabSz="1219200" rtl="0" eaLnBrk="1" latinLnBrk="0" hangingPunct="1">
                        <a:defRPr sz="2400" kern="1200">
                          <a:solidFill>
                            <a:schemeClr val="tx1"/>
                          </a:solidFill>
                          <a:latin typeface="Arial"/>
                          <a:ea typeface="微软雅黑"/>
                        </a:defRPr>
                      </a:lvl3pPr>
                      <a:lvl4pPr marL="1828800" algn="l" defTabSz="1219200" rtl="0" eaLnBrk="1" latinLnBrk="0" hangingPunct="1">
                        <a:defRPr sz="2400" kern="1200">
                          <a:solidFill>
                            <a:schemeClr val="tx1"/>
                          </a:solidFill>
                          <a:latin typeface="Arial"/>
                          <a:ea typeface="微软雅黑"/>
                        </a:defRPr>
                      </a:lvl4pPr>
                      <a:lvl5pPr marL="2438400" algn="l" defTabSz="1219200" rtl="0" eaLnBrk="1" latinLnBrk="0" hangingPunct="1">
                        <a:defRPr sz="2400" kern="1200">
                          <a:solidFill>
                            <a:schemeClr val="tx1"/>
                          </a:solidFill>
                          <a:latin typeface="Arial"/>
                          <a:ea typeface="微软雅黑"/>
                        </a:defRPr>
                      </a:lvl5pPr>
                      <a:lvl6pPr marL="3048000" algn="l" defTabSz="1219200" rtl="0" eaLnBrk="1" latinLnBrk="0" hangingPunct="1">
                        <a:defRPr sz="2400" kern="1200">
                          <a:solidFill>
                            <a:schemeClr val="tx1"/>
                          </a:solidFill>
                          <a:latin typeface="Arial"/>
                          <a:ea typeface="微软雅黑"/>
                        </a:defRPr>
                      </a:lvl6pPr>
                      <a:lvl7pPr marL="3657600" algn="l" defTabSz="1219200" rtl="0" eaLnBrk="1" latinLnBrk="0" hangingPunct="1">
                        <a:defRPr sz="2400" kern="1200">
                          <a:solidFill>
                            <a:schemeClr val="tx1"/>
                          </a:solidFill>
                          <a:latin typeface="Arial"/>
                          <a:ea typeface="微软雅黑"/>
                        </a:defRPr>
                      </a:lvl7pPr>
                      <a:lvl8pPr marL="4267200" algn="l" defTabSz="1219200" rtl="0" eaLnBrk="1" latinLnBrk="0" hangingPunct="1">
                        <a:defRPr sz="2400" kern="1200">
                          <a:solidFill>
                            <a:schemeClr val="tx1"/>
                          </a:solidFill>
                          <a:latin typeface="Arial"/>
                          <a:ea typeface="微软雅黑"/>
                        </a:defRPr>
                      </a:lvl8pPr>
                      <a:lvl9pPr marL="4876800" algn="l" defTabSz="1219200" rtl="0" eaLnBrk="1" latinLnBrk="0" hangingPunct="1">
                        <a:defRPr sz="2400" kern="1200">
                          <a:solidFill>
                            <a:schemeClr val="tx1"/>
                          </a:solidFill>
                          <a:latin typeface="Arial"/>
                          <a:ea typeface="微软雅黑"/>
                        </a:defRPr>
                      </a:lvl9pPr>
                    </a:lstStyle>
                    <a:p>
                      <a:pPr algn="ctr"/>
                      <a:r>
                        <a:rPr lang="en-US" altLang="zh-CN" sz="800"/>
                        <a:t>13.9±1.9</a:t>
                      </a:r>
                      <a:r>
                        <a:rPr lang="en-US" altLang="zh-CN" sz="800" baseline="30000"/>
                        <a:t>∗∗</a:t>
                      </a:r>
                    </a:p>
                  </a:txBody>
                  <a:tcPr anchor="ctr">
                    <a:lnL>
                      <a:noFill/>
                    </a:lnL>
                    <a:lnR w="9525" cap="flat" cmpd="sng" algn="ctr">
                      <a:solidFill>
                        <a:srgbClr val="B35609">
                          <a:shade val="95000"/>
                          <a:satMod val="105000"/>
                        </a:srgbClr>
                      </a:solidFill>
                      <a:prstDash val="solid"/>
                    </a:lnR>
                    <a:lnT w="9525" cap="flat" cmpd="sng" algn="ctr">
                      <a:solidFill>
                        <a:srgbClr val="B35609">
                          <a:shade val="95000"/>
                          <a:satMod val="105000"/>
                        </a:srgbClr>
                      </a:solidFill>
                      <a:prstDash val="solid"/>
                    </a:lnT>
                    <a:lnB w="9525" cap="flat" cmpd="sng" algn="ctr">
                      <a:solidFill>
                        <a:srgbClr val="B35609">
                          <a:shade val="95000"/>
                          <a:satMod val="105000"/>
                        </a:srgbClr>
                      </a:solidFill>
                      <a:prstDash val="solid"/>
                    </a:lnB>
                    <a:lnTlToBr w="12700" cmpd="sng">
                      <a:noFill/>
                      <a:prstDash val="solid"/>
                    </a:lnTlToBr>
                    <a:lnBlToTr w="12700" cmpd="sng">
                      <a:noFill/>
                      <a:prstDash val="solid"/>
                    </a:lnBlToTr>
                    <a:noFill/>
                  </a:tcPr>
                </a:tc>
                <a:extLst>
                  <a:ext uri="{0D108BD9-81ED-4DB2-BD59-A6C34878D82A}">
                    <a16:rowId xmlns:a16="http://schemas.microsoft.com/office/drawing/2014/main" val="10002"/>
                  </a:ext>
                </a:extLst>
              </a:tr>
              <a:tr h="451120">
                <a:tc>
                  <a:txBody>
                    <a:bodyPr/>
                    <a:lstStyle>
                      <a:lvl1pPr marL="0" algn="l" defTabSz="1219200" rtl="0" eaLnBrk="1" latinLnBrk="0" hangingPunct="1">
                        <a:defRPr sz="2400" kern="1200">
                          <a:solidFill>
                            <a:schemeClr val="tx1"/>
                          </a:solidFill>
                          <a:latin typeface="Arial"/>
                          <a:ea typeface="微软雅黑"/>
                        </a:defRPr>
                      </a:lvl1pPr>
                      <a:lvl2pPr marL="609600" algn="l" defTabSz="1219200" rtl="0" eaLnBrk="1" latinLnBrk="0" hangingPunct="1">
                        <a:defRPr sz="2400" kern="1200">
                          <a:solidFill>
                            <a:schemeClr val="tx1"/>
                          </a:solidFill>
                          <a:latin typeface="Arial"/>
                          <a:ea typeface="微软雅黑"/>
                        </a:defRPr>
                      </a:lvl2pPr>
                      <a:lvl3pPr marL="1219200" algn="l" defTabSz="1219200" rtl="0" eaLnBrk="1" latinLnBrk="0" hangingPunct="1">
                        <a:defRPr sz="2400" kern="1200">
                          <a:solidFill>
                            <a:schemeClr val="tx1"/>
                          </a:solidFill>
                          <a:latin typeface="Arial"/>
                          <a:ea typeface="微软雅黑"/>
                        </a:defRPr>
                      </a:lvl3pPr>
                      <a:lvl4pPr marL="1828800" algn="l" defTabSz="1219200" rtl="0" eaLnBrk="1" latinLnBrk="0" hangingPunct="1">
                        <a:defRPr sz="2400" kern="1200">
                          <a:solidFill>
                            <a:schemeClr val="tx1"/>
                          </a:solidFill>
                          <a:latin typeface="Arial"/>
                          <a:ea typeface="微软雅黑"/>
                        </a:defRPr>
                      </a:lvl4pPr>
                      <a:lvl5pPr marL="2438400" algn="l" defTabSz="1219200" rtl="0" eaLnBrk="1" latinLnBrk="0" hangingPunct="1">
                        <a:defRPr sz="2400" kern="1200">
                          <a:solidFill>
                            <a:schemeClr val="tx1"/>
                          </a:solidFill>
                          <a:latin typeface="Arial"/>
                          <a:ea typeface="微软雅黑"/>
                        </a:defRPr>
                      </a:lvl5pPr>
                      <a:lvl6pPr marL="3048000" algn="l" defTabSz="1219200" rtl="0" eaLnBrk="1" latinLnBrk="0" hangingPunct="1">
                        <a:defRPr sz="2400" kern="1200">
                          <a:solidFill>
                            <a:schemeClr val="tx1"/>
                          </a:solidFill>
                          <a:latin typeface="Arial"/>
                          <a:ea typeface="微软雅黑"/>
                        </a:defRPr>
                      </a:lvl6pPr>
                      <a:lvl7pPr marL="3657600" algn="l" defTabSz="1219200" rtl="0" eaLnBrk="1" latinLnBrk="0" hangingPunct="1">
                        <a:defRPr sz="2400" kern="1200">
                          <a:solidFill>
                            <a:schemeClr val="tx1"/>
                          </a:solidFill>
                          <a:latin typeface="Arial"/>
                          <a:ea typeface="微软雅黑"/>
                        </a:defRPr>
                      </a:lvl7pPr>
                      <a:lvl8pPr marL="4267200" algn="l" defTabSz="1219200" rtl="0" eaLnBrk="1" latinLnBrk="0" hangingPunct="1">
                        <a:defRPr sz="2400" kern="1200">
                          <a:solidFill>
                            <a:schemeClr val="tx1"/>
                          </a:solidFill>
                          <a:latin typeface="Arial"/>
                          <a:ea typeface="微软雅黑"/>
                        </a:defRPr>
                      </a:lvl8pPr>
                      <a:lvl9pPr marL="4876800" algn="l" defTabSz="1219200" rtl="0" eaLnBrk="1" latinLnBrk="0" hangingPunct="1">
                        <a:defRPr sz="2400" kern="1200">
                          <a:solidFill>
                            <a:schemeClr val="tx1"/>
                          </a:solidFill>
                          <a:latin typeface="Arial"/>
                          <a:ea typeface="微软雅黑"/>
                        </a:defRPr>
                      </a:lvl9pPr>
                    </a:lstStyle>
                    <a:p>
                      <a:pPr algn="ctr"/>
                      <a:r>
                        <a:rPr lang="en-US" altLang="zh-CN" sz="1000"/>
                        <a:t>t </a:t>
                      </a:r>
                      <a:r>
                        <a:rPr lang="zh-CN" altLang="en-US" sz="1000"/>
                        <a:t>值</a:t>
                      </a:r>
                    </a:p>
                  </a:txBody>
                  <a:tcPr anchor="ctr">
                    <a:lnL w="9525" cap="flat" cmpd="sng" algn="ctr">
                      <a:solidFill>
                        <a:srgbClr val="B35609">
                          <a:shade val="95000"/>
                          <a:satMod val="105000"/>
                        </a:srgbClr>
                      </a:solidFill>
                      <a:prstDash val="solid"/>
                    </a:lnL>
                    <a:lnR>
                      <a:noFill/>
                    </a:lnR>
                    <a:lnT w="9525" cap="flat" cmpd="sng" algn="ctr">
                      <a:solidFill>
                        <a:srgbClr val="B35609">
                          <a:shade val="95000"/>
                          <a:satMod val="105000"/>
                        </a:srgbClr>
                      </a:solidFill>
                      <a:prstDash val="solid"/>
                    </a:lnT>
                    <a:lnB w="9525" cap="flat" cmpd="sng" algn="ctr">
                      <a:solidFill>
                        <a:srgbClr val="B35609">
                          <a:shade val="95000"/>
                          <a:satMod val="105000"/>
                        </a:srgbClr>
                      </a:solidFill>
                      <a:prstDash val="solid"/>
                    </a:lnB>
                    <a:lnTlToBr w="12700" cmpd="sng">
                      <a:noFill/>
                      <a:prstDash val="solid"/>
                    </a:lnTlToBr>
                    <a:lnBlToTr w="12700" cmpd="sng">
                      <a:noFill/>
                      <a:prstDash val="solid"/>
                    </a:lnBlToTr>
                    <a:noFill/>
                  </a:tcPr>
                </a:tc>
                <a:tc>
                  <a:txBody>
                    <a:bodyPr/>
                    <a:lstStyle>
                      <a:lvl1pPr marL="0" algn="l" defTabSz="1219200" rtl="0" eaLnBrk="1" latinLnBrk="0" hangingPunct="1">
                        <a:defRPr sz="2400" kern="1200">
                          <a:solidFill>
                            <a:schemeClr val="tx1"/>
                          </a:solidFill>
                          <a:latin typeface="Arial"/>
                          <a:ea typeface="微软雅黑"/>
                        </a:defRPr>
                      </a:lvl1pPr>
                      <a:lvl2pPr marL="609600" algn="l" defTabSz="1219200" rtl="0" eaLnBrk="1" latinLnBrk="0" hangingPunct="1">
                        <a:defRPr sz="2400" kern="1200">
                          <a:solidFill>
                            <a:schemeClr val="tx1"/>
                          </a:solidFill>
                          <a:latin typeface="Arial"/>
                          <a:ea typeface="微软雅黑"/>
                        </a:defRPr>
                      </a:lvl2pPr>
                      <a:lvl3pPr marL="1219200" algn="l" defTabSz="1219200" rtl="0" eaLnBrk="1" latinLnBrk="0" hangingPunct="1">
                        <a:defRPr sz="2400" kern="1200">
                          <a:solidFill>
                            <a:schemeClr val="tx1"/>
                          </a:solidFill>
                          <a:latin typeface="Arial"/>
                          <a:ea typeface="微软雅黑"/>
                        </a:defRPr>
                      </a:lvl3pPr>
                      <a:lvl4pPr marL="1828800" algn="l" defTabSz="1219200" rtl="0" eaLnBrk="1" latinLnBrk="0" hangingPunct="1">
                        <a:defRPr sz="2400" kern="1200">
                          <a:solidFill>
                            <a:schemeClr val="tx1"/>
                          </a:solidFill>
                          <a:latin typeface="Arial"/>
                          <a:ea typeface="微软雅黑"/>
                        </a:defRPr>
                      </a:lvl4pPr>
                      <a:lvl5pPr marL="2438400" algn="l" defTabSz="1219200" rtl="0" eaLnBrk="1" latinLnBrk="0" hangingPunct="1">
                        <a:defRPr sz="2400" kern="1200">
                          <a:solidFill>
                            <a:schemeClr val="tx1"/>
                          </a:solidFill>
                          <a:latin typeface="Arial"/>
                          <a:ea typeface="微软雅黑"/>
                        </a:defRPr>
                      </a:lvl5pPr>
                      <a:lvl6pPr marL="3048000" algn="l" defTabSz="1219200" rtl="0" eaLnBrk="1" latinLnBrk="0" hangingPunct="1">
                        <a:defRPr sz="2400" kern="1200">
                          <a:solidFill>
                            <a:schemeClr val="tx1"/>
                          </a:solidFill>
                          <a:latin typeface="Arial"/>
                          <a:ea typeface="微软雅黑"/>
                        </a:defRPr>
                      </a:lvl6pPr>
                      <a:lvl7pPr marL="3657600" algn="l" defTabSz="1219200" rtl="0" eaLnBrk="1" latinLnBrk="0" hangingPunct="1">
                        <a:defRPr sz="2400" kern="1200">
                          <a:solidFill>
                            <a:schemeClr val="tx1"/>
                          </a:solidFill>
                          <a:latin typeface="Arial"/>
                          <a:ea typeface="微软雅黑"/>
                        </a:defRPr>
                      </a:lvl7pPr>
                      <a:lvl8pPr marL="4267200" algn="l" defTabSz="1219200" rtl="0" eaLnBrk="1" latinLnBrk="0" hangingPunct="1">
                        <a:defRPr sz="2400" kern="1200">
                          <a:solidFill>
                            <a:schemeClr val="tx1"/>
                          </a:solidFill>
                          <a:latin typeface="Arial"/>
                          <a:ea typeface="微软雅黑"/>
                        </a:defRPr>
                      </a:lvl8pPr>
                      <a:lvl9pPr marL="4876800" algn="l" defTabSz="1219200" rtl="0" eaLnBrk="1" latinLnBrk="0" hangingPunct="1">
                        <a:defRPr sz="2400" kern="1200">
                          <a:solidFill>
                            <a:schemeClr val="tx1"/>
                          </a:solidFill>
                          <a:latin typeface="Arial"/>
                          <a:ea typeface="微软雅黑"/>
                        </a:defRPr>
                      </a:lvl9pPr>
                    </a:lstStyle>
                    <a:p>
                      <a:pPr algn="ctr"/>
                      <a:r>
                        <a:rPr lang="zh-CN" altLang="en-US" sz="800"/>
                        <a:t>－</a:t>
                      </a:r>
                      <a:r>
                        <a:rPr lang="en-US" altLang="zh-CN" sz="800"/>
                        <a:t>0.0512 </a:t>
                      </a:r>
                      <a:endParaRPr lang="zh-CN" altLang="en-US" sz="800"/>
                    </a:p>
                  </a:txBody>
                  <a:tcPr anchor="ctr">
                    <a:lnL>
                      <a:noFill/>
                    </a:lnL>
                    <a:lnR>
                      <a:noFill/>
                    </a:lnR>
                    <a:lnT w="9525" cap="flat" cmpd="sng" algn="ctr">
                      <a:solidFill>
                        <a:srgbClr val="B35609">
                          <a:shade val="95000"/>
                          <a:satMod val="105000"/>
                        </a:srgbClr>
                      </a:solidFill>
                      <a:prstDash val="solid"/>
                    </a:lnT>
                    <a:lnB w="9525" cap="flat" cmpd="sng" algn="ctr">
                      <a:solidFill>
                        <a:srgbClr val="B35609">
                          <a:shade val="95000"/>
                          <a:satMod val="105000"/>
                        </a:srgbClr>
                      </a:solidFill>
                      <a:prstDash val="solid"/>
                    </a:lnB>
                    <a:lnTlToBr w="12700" cmpd="sng">
                      <a:noFill/>
                      <a:prstDash val="solid"/>
                    </a:lnTlToBr>
                    <a:lnBlToTr w="12700" cmpd="sng">
                      <a:noFill/>
                      <a:prstDash val="solid"/>
                    </a:lnBlToTr>
                    <a:noFill/>
                  </a:tcPr>
                </a:tc>
                <a:tc>
                  <a:txBody>
                    <a:bodyPr/>
                    <a:lstStyle>
                      <a:lvl1pPr marL="0" algn="l" defTabSz="1219200" rtl="0" eaLnBrk="1" latinLnBrk="0" hangingPunct="1">
                        <a:defRPr sz="2400" kern="1200">
                          <a:solidFill>
                            <a:schemeClr val="tx1"/>
                          </a:solidFill>
                          <a:latin typeface="Arial"/>
                          <a:ea typeface="微软雅黑"/>
                        </a:defRPr>
                      </a:lvl1pPr>
                      <a:lvl2pPr marL="609600" algn="l" defTabSz="1219200" rtl="0" eaLnBrk="1" latinLnBrk="0" hangingPunct="1">
                        <a:defRPr sz="2400" kern="1200">
                          <a:solidFill>
                            <a:schemeClr val="tx1"/>
                          </a:solidFill>
                          <a:latin typeface="Arial"/>
                          <a:ea typeface="微软雅黑"/>
                        </a:defRPr>
                      </a:lvl2pPr>
                      <a:lvl3pPr marL="1219200" algn="l" defTabSz="1219200" rtl="0" eaLnBrk="1" latinLnBrk="0" hangingPunct="1">
                        <a:defRPr sz="2400" kern="1200">
                          <a:solidFill>
                            <a:schemeClr val="tx1"/>
                          </a:solidFill>
                          <a:latin typeface="Arial"/>
                          <a:ea typeface="微软雅黑"/>
                        </a:defRPr>
                      </a:lvl3pPr>
                      <a:lvl4pPr marL="1828800" algn="l" defTabSz="1219200" rtl="0" eaLnBrk="1" latinLnBrk="0" hangingPunct="1">
                        <a:defRPr sz="2400" kern="1200">
                          <a:solidFill>
                            <a:schemeClr val="tx1"/>
                          </a:solidFill>
                          <a:latin typeface="Arial"/>
                          <a:ea typeface="微软雅黑"/>
                        </a:defRPr>
                      </a:lvl4pPr>
                      <a:lvl5pPr marL="2438400" algn="l" defTabSz="1219200" rtl="0" eaLnBrk="1" latinLnBrk="0" hangingPunct="1">
                        <a:defRPr sz="2400" kern="1200">
                          <a:solidFill>
                            <a:schemeClr val="tx1"/>
                          </a:solidFill>
                          <a:latin typeface="Arial"/>
                          <a:ea typeface="微软雅黑"/>
                        </a:defRPr>
                      </a:lvl5pPr>
                      <a:lvl6pPr marL="3048000" algn="l" defTabSz="1219200" rtl="0" eaLnBrk="1" latinLnBrk="0" hangingPunct="1">
                        <a:defRPr sz="2400" kern="1200">
                          <a:solidFill>
                            <a:schemeClr val="tx1"/>
                          </a:solidFill>
                          <a:latin typeface="Arial"/>
                          <a:ea typeface="微软雅黑"/>
                        </a:defRPr>
                      </a:lvl6pPr>
                      <a:lvl7pPr marL="3657600" algn="l" defTabSz="1219200" rtl="0" eaLnBrk="1" latinLnBrk="0" hangingPunct="1">
                        <a:defRPr sz="2400" kern="1200">
                          <a:solidFill>
                            <a:schemeClr val="tx1"/>
                          </a:solidFill>
                          <a:latin typeface="Arial"/>
                          <a:ea typeface="微软雅黑"/>
                        </a:defRPr>
                      </a:lvl7pPr>
                      <a:lvl8pPr marL="4267200" algn="l" defTabSz="1219200" rtl="0" eaLnBrk="1" latinLnBrk="0" hangingPunct="1">
                        <a:defRPr sz="2400" kern="1200">
                          <a:solidFill>
                            <a:schemeClr val="tx1"/>
                          </a:solidFill>
                          <a:latin typeface="Arial"/>
                          <a:ea typeface="微软雅黑"/>
                        </a:defRPr>
                      </a:lvl8pPr>
                      <a:lvl9pPr marL="4876800" algn="l" defTabSz="1219200" rtl="0" eaLnBrk="1" latinLnBrk="0" hangingPunct="1">
                        <a:defRPr sz="2400" kern="1200">
                          <a:solidFill>
                            <a:schemeClr val="tx1"/>
                          </a:solidFill>
                          <a:latin typeface="Arial"/>
                          <a:ea typeface="微软雅黑"/>
                        </a:defRPr>
                      </a:lvl9pPr>
                    </a:lstStyle>
                    <a:p>
                      <a:pPr algn="ctr"/>
                      <a:r>
                        <a:rPr lang="zh-CN" altLang="en-US" sz="800"/>
                        <a:t>－</a:t>
                      </a:r>
                      <a:r>
                        <a:rPr lang="en-US" altLang="zh-CN" sz="800"/>
                        <a:t>0.0625 </a:t>
                      </a:r>
                      <a:endParaRPr lang="zh-CN" altLang="en-US" sz="800"/>
                    </a:p>
                  </a:txBody>
                  <a:tcPr anchor="ctr">
                    <a:lnL>
                      <a:noFill/>
                    </a:lnL>
                    <a:lnR>
                      <a:noFill/>
                    </a:lnR>
                    <a:lnT w="9525" cap="flat" cmpd="sng" algn="ctr">
                      <a:solidFill>
                        <a:srgbClr val="B35609">
                          <a:shade val="95000"/>
                          <a:satMod val="105000"/>
                        </a:srgbClr>
                      </a:solidFill>
                      <a:prstDash val="solid"/>
                    </a:lnT>
                    <a:lnB w="9525" cap="flat" cmpd="sng" algn="ctr">
                      <a:solidFill>
                        <a:srgbClr val="B35609">
                          <a:shade val="95000"/>
                          <a:satMod val="105000"/>
                        </a:srgbClr>
                      </a:solidFill>
                      <a:prstDash val="solid"/>
                    </a:lnB>
                    <a:lnTlToBr w="12700" cmpd="sng">
                      <a:noFill/>
                      <a:prstDash val="solid"/>
                    </a:lnTlToBr>
                    <a:lnBlToTr w="12700" cmpd="sng">
                      <a:noFill/>
                      <a:prstDash val="solid"/>
                    </a:lnBlToTr>
                    <a:noFill/>
                  </a:tcPr>
                </a:tc>
                <a:tc>
                  <a:txBody>
                    <a:bodyPr/>
                    <a:lstStyle>
                      <a:lvl1pPr marL="0" algn="l" defTabSz="1219200" rtl="0" eaLnBrk="1" latinLnBrk="0" hangingPunct="1">
                        <a:defRPr sz="2400" kern="1200">
                          <a:solidFill>
                            <a:schemeClr val="tx1"/>
                          </a:solidFill>
                          <a:latin typeface="Arial"/>
                          <a:ea typeface="微软雅黑"/>
                        </a:defRPr>
                      </a:lvl1pPr>
                      <a:lvl2pPr marL="609600" algn="l" defTabSz="1219200" rtl="0" eaLnBrk="1" latinLnBrk="0" hangingPunct="1">
                        <a:defRPr sz="2400" kern="1200">
                          <a:solidFill>
                            <a:schemeClr val="tx1"/>
                          </a:solidFill>
                          <a:latin typeface="Arial"/>
                          <a:ea typeface="微软雅黑"/>
                        </a:defRPr>
                      </a:lvl2pPr>
                      <a:lvl3pPr marL="1219200" algn="l" defTabSz="1219200" rtl="0" eaLnBrk="1" latinLnBrk="0" hangingPunct="1">
                        <a:defRPr sz="2400" kern="1200">
                          <a:solidFill>
                            <a:schemeClr val="tx1"/>
                          </a:solidFill>
                          <a:latin typeface="Arial"/>
                          <a:ea typeface="微软雅黑"/>
                        </a:defRPr>
                      </a:lvl3pPr>
                      <a:lvl4pPr marL="1828800" algn="l" defTabSz="1219200" rtl="0" eaLnBrk="1" latinLnBrk="0" hangingPunct="1">
                        <a:defRPr sz="2400" kern="1200">
                          <a:solidFill>
                            <a:schemeClr val="tx1"/>
                          </a:solidFill>
                          <a:latin typeface="Arial"/>
                          <a:ea typeface="微软雅黑"/>
                        </a:defRPr>
                      </a:lvl4pPr>
                      <a:lvl5pPr marL="2438400" algn="l" defTabSz="1219200" rtl="0" eaLnBrk="1" latinLnBrk="0" hangingPunct="1">
                        <a:defRPr sz="2400" kern="1200">
                          <a:solidFill>
                            <a:schemeClr val="tx1"/>
                          </a:solidFill>
                          <a:latin typeface="Arial"/>
                          <a:ea typeface="微软雅黑"/>
                        </a:defRPr>
                      </a:lvl5pPr>
                      <a:lvl6pPr marL="3048000" algn="l" defTabSz="1219200" rtl="0" eaLnBrk="1" latinLnBrk="0" hangingPunct="1">
                        <a:defRPr sz="2400" kern="1200">
                          <a:solidFill>
                            <a:schemeClr val="tx1"/>
                          </a:solidFill>
                          <a:latin typeface="Arial"/>
                          <a:ea typeface="微软雅黑"/>
                        </a:defRPr>
                      </a:lvl6pPr>
                      <a:lvl7pPr marL="3657600" algn="l" defTabSz="1219200" rtl="0" eaLnBrk="1" latinLnBrk="0" hangingPunct="1">
                        <a:defRPr sz="2400" kern="1200">
                          <a:solidFill>
                            <a:schemeClr val="tx1"/>
                          </a:solidFill>
                          <a:latin typeface="Arial"/>
                          <a:ea typeface="微软雅黑"/>
                        </a:defRPr>
                      </a:lvl7pPr>
                      <a:lvl8pPr marL="4267200" algn="l" defTabSz="1219200" rtl="0" eaLnBrk="1" latinLnBrk="0" hangingPunct="1">
                        <a:defRPr sz="2400" kern="1200">
                          <a:solidFill>
                            <a:schemeClr val="tx1"/>
                          </a:solidFill>
                          <a:latin typeface="Arial"/>
                          <a:ea typeface="微软雅黑"/>
                        </a:defRPr>
                      </a:lvl8pPr>
                      <a:lvl9pPr marL="4876800" algn="l" defTabSz="1219200" rtl="0" eaLnBrk="1" latinLnBrk="0" hangingPunct="1">
                        <a:defRPr sz="2400" kern="1200">
                          <a:solidFill>
                            <a:schemeClr val="tx1"/>
                          </a:solidFill>
                          <a:latin typeface="Arial"/>
                          <a:ea typeface="微软雅黑"/>
                        </a:defRPr>
                      </a:lvl9pPr>
                    </a:lstStyle>
                    <a:p>
                      <a:pPr algn="ctr"/>
                      <a:r>
                        <a:rPr lang="en-US" altLang="zh-CN" sz="800"/>
                        <a:t>0.3417 </a:t>
                      </a:r>
                      <a:endParaRPr lang="zh-CN" altLang="en-US" sz="800"/>
                    </a:p>
                  </a:txBody>
                  <a:tcPr anchor="ctr">
                    <a:lnL>
                      <a:noFill/>
                    </a:lnL>
                    <a:lnR>
                      <a:noFill/>
                    </a:lnR>
                    <a:lnT w="9525" cap="flat" cmpd="sng" algn="ctr">
                      <a:solidFill>
                        <a:srgbClr val="B35609">
                          <a:shade val="95000"/>
                          <a:satMod val="105000"/>
                        </a:srgbClr>
                      </a:solidFill>
                      <a:prstDash val="solid"/>
                    </a:lnT>
                    <a:lnB w="9525" cap="flat" cmpd="sng" algn="ctr">
                      <a:solidFill>
                        <a:srgbClr val="B35609">
                          <a:shade val="95000"/>
                          <a:satMod val="105000"/>
                        </a:srgbClr>
                      </a:solidFill>
                      <a:prstDash val="solid"/>
                    </a:lnB>
                    <a:lnTlToBr w="12700" cmpd="sng">
                      <a:noFill/>
                      <a:prstDash val="solid"/>
                    </a:lnTlToBr>
                    <a:lnBlToTr w="12700" cmpd="sng">
                      <a:noFill/>
                      <a:prstDash val="solid"/>
                    </a:lnBlToTr>
                    <a:noFill/>
                  </a:tcPr>
                </a:tc>
                <a:tc>
                  <a:txBody>
                    <a:bodyPr/>
                    <a:lstStyle>
                      <a:lvl1pPr marL="0" algn="l" defTabSz="1219200" rtl="0" eaLnBrk="1" latinLnBrk="0" hangingPunct="1">
                        <a:defRPr sz="2400" kern="1200">
                          <a:solidFill>
                            <a:schemeClr val="tx1"/>
                          </a:solidFill>
                          <a:latin typeface="Arial"/>
                          <a:ea typeface="微软雅黑"/>
                        </a:defRPr>
                      </a:lvl1pPr>
                      <a:lvl2pPr marL="609600" algn="l" defTabSz="1219200" rtl="0" eaLnBrk="1" latinLnBrk="0" hangingPunct="1">
                        <a:defRPr sz="2400" kern="1200">
                          <a:solidFill>
                            <a:schemeClr val="tx1"/>
                          </a:solidFill>
                          <a:latin typeface="Arial"/>
                          <a:ea typeface="微软雅黑"/>
                        </a:defRPr>
                      </a:lvl2pPr>
                      <a:lvl3pPr marL="1219200" algn="l" defTabSz="1219200" rtl="0" eaLnBrk="1" latinLnBrk="0" hangingPunct="1">
                        <a:defRPr sz="2400" kern="1200">
                          <a:solidFill>
                            <a:schemeClr val="tx1"/>
                          </a:solidFill>
                          <a:latin typeface="Arial"/>
                          <a:ea typeface="微软雅黑"/>
                        </a:defRPr>
                      </a:lvl3pPr>
                      <a:lvl4pPr marL="1828800" algn="l" defTabSz="1219200" rtl="0" eaLnBrk="1" latinLnBrk="0" hangingPunct="1">
                        <a:defRPr sz="2400" kern="1200">
                          <a:solidFill>
                            <a:schemeClr val="tx1"/>
                          </a:solidFill>
                          <a:latin typeface="Arial"/>
                          <a:ea typeface="微软雅黑"/>
                        </a:defRPr>
                      </a:lvl4pPr>
                      <a:lvl5pPr marL="2438400" algn="l" defTabSz="1219200" rtl="0" eaLnBrk="1" latinLnBrk="0" hangingPunct="1">
                        <a:defRPr sz="2400" kern="1200">
                          <a:solidFill>
                            <a:schemeClr val="tx1"/>
                          </a:solidFill>
                          <a:latin typeface="Arial"/>
                          <a:ea typeface="微软雅黑"/>
                        </a:defRPr>
                      </a:lvl5pPr>
                      <a:lvl6pPr marL="3048000" algn="l" defTabSz="1219200" rtl="0" eaLnBrk="1" latinLnBrk="0" hangingPunct="1">
                        <a:defRPr sz="2400" kern="1200">
                          <a:solidFill>
                            <a:schemeClr val="tx1"/>
                          </a:solidFill>
                          <a:latin typeface="Arial"/>
                          <a:ea typeface="微软雅黑"/>
                        </a:defRPr>
                      </a:lvl6pPr>
                      <a:lvl7pPr marL="3657600" algn="l" defTabSz="1219200" rtl="0" eaLnBrk="1" latinLnBrk="0" hangingPunct="1">
                        <a:defRPr sz="2400" kern="1200">
                          <a:solidFill>
                            <a:schemeClr val="tx1"/>
                          </a:solidFill>
                          <a:latin typeface="Arial"/>
                          <a:ea typeface="微软雅黑"/>
                        </a:defRPr>
                      </a:lvl7pPr>
                      <a:lvl8pPr marL="4267200" algn="l" defTabSz="1219200" rtl="0" eaLnBrk="1" latinLnBrk="0" hangingPunct="1">
                        <a:defRPr sz="2400" kern="1200">
                          <a:solidFill>
                            <a:schemeClr val="tx1"/>
                          </a:solidFill>
                          <a:latin typeface="Arial"/>
                          <a:ea typeface="微软雅黑"/>
                        </a:defRPr>
                      </a:lvl8pPr>
                      <a:lvl9pPr marL="4876800" algn="l" defTabSz="1219200" rtl="0" eaLnBrk="1" latinLnBrk="0" hangingPunct="1">
                        <a:defRPr sz="2400" kern="1200">
                          <a:solidFill>
                            <a:schemeClr val="tx1"/>
                          </a:solidFill>
                          <a:latin typeface="Arial"/>
                          <a:ea typeface="微软雅黑"/>
                        </a:defRPr>
                      </a:lvl9pPr>
                    </a:lstStyle>
                    <a:p>
                      <a:pPr algn="ctr"/>
                      <a:r>
                        <a:rPr lang="zh-CN" altLang="en-US" sz="800"/>
                        <a:t>－</a:t>
                      </a:r>
                      <a:r>
                        <a:rPr lang="en-US" altLang="zh-CN" sz="800"/>
                        <a:t>3.6735</a:t>
                      </a:r>
                      <a:endParaRPr lang="zh-CN" altLang="en-US" sz="800"/>
                    </a:p>
                  </a:txBody>
                  <a:tcPr anchor="ctr">
                    <a:lnL>
                      <a:noFill/>
                    </a:lnL>
                    <a:lnR>
                      <a:noFill/>
                    </a:lnR>
                    <a:lnT w="9525" cap="flat" cmpd="sng" algn="ctr">
                      <a:solidFill>
                        <a:srgbClr val="B35609">
                          <a:shade val="95000"/>
                          <a:satMod val="105000"/>
                        </a:srgbClr>
                      </a:solidFill>
                      <a:prstDash val="solid"/>
                    </a:lnT>
                    <a:lnB w="9525" cap="flat" cmpd="sng" algn="ctr">
                      <a:solidFill>
                        <a:srgbClr val="B35609">
                          <a:shade val="95000"/>
                          <a:satMod val="105000"/>
                        </a:srgbClr>
                      </a:solidFill>
                      <a:prstDash val="solid"/>
                    </a:lnB>
                    <a:lnTlToBr w="12700" cmpd="sng">
                      <a:noFill/>
                      <a:prstDash val="solid"/>
                    </a:lnTlToBr>
                    <a:lnBlToTr w="12700" cmpd="sng">
                      <a:noFill/>
                      <a:prstDash val="solid"/>
                    </a:lnBlToTr>
                    <a:noFill/>
                  </a:tcPr>
                </a:tc>
                <a:tc>
                  <a:txBody>
                    <a:bodyPr/>
                    <a:lstStyle>
                      <a:lvl1pPr marL="0" algn="l" defTabSz="1219200" rtl="0" eaLnBrk="1" latinLnBrk="0" hangingPunct="1">
                        <a:defRPr sz="2400" kern="1200">
                          <a:solidFill>
                            <a:schemeClr val="tx1"/>
                          </a:solidFill>
                          <a:latin typeface="Arial"/>
                          <a:ea typeface="微软雅黑"/>
                        </a:defRPr>
                      </a:lvl1pPr>
                      <a:lvl2pPr marL="609600" algn="l" defTabSz="1219200" rtl="0" eaLnBrk="1" latinLnBrk="0" hangingPunct="1">
                        <a:defRPr sz="2400" kern="1200">
                          <a:solidFill>
                            <a:schemeClr val="tx1"/>
                          </a:solidFill>
                          <a:latin typeface="Arial"/>
                          <a:ea typeface="微软雅黑"/>
                        </a:defRPr>
                      </a:lvl2pPr>
                      <a:lvl3pPr marL="1219200" algn="l" defTabSz="1219200" rtl="0" eaLnBrk="1" latinLnBrk="0" hangingPunct="1">
                        <a:defRPr sz="2400" kern="1200">
                          <a:solidFill>
                            <a:schemeClr val="tx1"/>
                          </a:solidFill>
                          <a:latin typeface="Arial"/>
                          <a:ea typeface="微软雅黑"/>
                        </a:defRPr>
                      </a:lvl3pPr>
                      <a:lvl4pPr marL="1828800" algn="l" defTabSz="1219200" rtl="0" eaLnBrk="1" latinLnBrk="0" hangingPunct="1">
                        <a:defRPr sz="2400" kern="1200">
                          <a:solidFill>
                            <a:schemeClr val="tx1"/>
                          </a:solidFill>
                          <a:latin typeface="Arial"/>
                          <a:ea typeface="微软雅黑"/>
                        </a:defRPr>
                      </a:lvl4pPr>
                      <a:lvl5pPr marL="2438400" algn="l" defTabSz="1219200" rtl="0" eaLnBrk="1" latinLnBrk="0" hangingPunct="1">
                        <a:defRPr sz="2400" kern="1200">
                          <a:solidFill>
                            <a:schemeClr val="tx1"/>
                          </a:solidFill>
                          <a:latin typeface="Arial"/>
                          <a:ea typeface="微软雅黑"/>
                        </a:defRPr>
                      </a:lvl5pPr>
                      <a:lvl6pPr marL="3048000" algn="l" defTabSz="1219200" rtl="0" eaLnBrk="1" latinLnBrk="0" hangingPunct="1">
                        <a:defRPr sz="2400" kern="1200">
                          <a:solidFill>
                            <a:schemeClr val="tx1"/>
                          </a:solidFill>
                          <a:latin typeface="Arial"/>
                          <a:ea typeface="微软雅黑"/>
                        </a:defRPr>
                      </a:lvl6pPr>
                      <a:lvl7pPr marL="3657600" algn="l" defTabSz="1219200" rtl="0" eaLnBrk="1" latinLnBrk="0" hangingPunct="1">
                        <a:defRPr sz="2400" kern="1200">
                          <a:solidFill>
                            <a:schemeClr val="tx1"/>
                          </a:solidFill>
                          <a:latin typeface="Arial"/>
                          <a:ea typeface="微软雅黑"/>
                        </a:defRPr>
                      </a:lvl7pPr>
                      <a:lvl8pPr marL="4267200" algn="l" defTabSz="1219200" rtl="0" eaLnBrk="1" latinLnBrk="0" hangingPunct="1">
                        <a:defRPr sz="2400" kern="1200">
                          <a:solidFill>
                            <a:schemeClr val="tx1"/>
                          </a:solidFill>
                          <a:latin typeface="Arial"/>
                          <a:ea typeface="微软雅黑"/>
                        </a:defRPr>
                      </a:lvl8pPr>
                      <a:lvl9pPr marL="4876800" algn="l" defTabSz="1219200" rtl="0" eaLnBrk="1" latinLnBrk="0" hangingPunct="1">
                        <a:defRPr sz="2400" kern="1200">
                          <a:solidFill>
                            <a:schemeClr val="tx1"/>
                          </a:solidFill>
                          <a:latin typeface="Arial"/>
                          <a:ea typeface="微软雅黑"/>
                        </a:defRPr>
                      </a:lvl9pPr>
                    </a:lstStyle>
                    <a:p>
                      <a:pPr algn="ctr"/>
                      <a:r>
                        <a:rPr lang="zh-CN" altLang="en-US" sz="800"/>
                        <a:t>－</a:t>
                      </a:r>
                      <a:r>
                        <a:rPr lang="en-US" altLang="zh-CN" sz="800"/>
                        <a:t>4.1420</a:t>
                      </a:r>
                    </a:p>
                  </a:txBody>
                  <a:tcPr anchor="ctr">
                    <a:lnL>
                      <a:noFill/>
                    </a:lnL>
                    <a:lnR w="9525" cap="flat" cmpd="sng" algn="ctr">
                      <a:solidFill>
                        <a:srgbClr val="B35609">
                          <a:shade val="95000"/>
                          <a:satMod val="105000"/>
                        </a:srgbClr>
                      </a:solidFill>
                      <a:prstDash val="solid"/>
                    </a:lnR>
                    <a:lnT w="9525" cap="flat" cmpd="sng" algn="ctr">
                      <a:solidFill>
                        <a:srgbClr val="B35609">
                          <a:shade val="95000"/>
                          <a:satMod val="105000"/>
                        </a:srgbClr>
                      </a:solidFill>
                      <a:prstDash val="solid"/>
                    </a:lnT>
                    <a:lnB w="9525" cap="flat" cmpd="sng" algn="ctr">
                      <a:solidFill>
                        <a:srgbClr val="B35609">
                          <a:shade val="95000"/>
                          <a:satMod val="105000"/>
                        </a:srgbClr>
                      </a:solidFill>
                      <a:prstDash val="solid"/>
                    </a:lnB>
                    <a:lnTlToBr w="12700" cmpd="sng">
                      <a:noFill/>
                      <a:prstDash val="solid"/>
                    </a:lnTlToBr>
                    <a:lnBlToTr w="12700" cmpd="sng">
                      <a:noFill/>
                      <a:prstDash val="solid"/>
                    </a:lnBlToTr>
                    <a:noFill/>
                  </a:tcPr>
                </a:tc>
                <a:extLst>
                  <a:ext uri="{0D108BD9-81ED-4DB2-BD59-A6C34878D82A}">
                    <a16:rowId xmlns:a16="http://schemas.microsoft.com/office/drawing/2014/main" val="10003"/>
                  </a:ext>
                </a:extLst>
              </a:tr>
              <a:tr h="451120">
                <a:tc>
                  <a:txBody>
                    <a:bodyPr/>
                    <a:lstStyle>
                      <a:lvl1pPr marL="0" algn="l" defTabSz="1219200" rtl="0" eaLnBrk="1" latinLnBrk="0" hangingPunct="1">
                        <a:defRPr sz="2400" kern="1200">
                          <a:solidFill>
                            <a:schemeClr val="tx1"/>
                          </a:solidFill>
                          <a:latin typeface="Arial"/>
                          <a:ea typeface="微软雅黑"/>
                        </a:defRPr>
                      </a:lvl1pPr>
                      <a:lvl2pPr marL="609600" algn="l" defTabSz="1219200" rtl="0" eaLnBrk="1" latinLnBrk="0" hangingPunct="1">
                        <a:defRPr sz="2400" kern="1200">
                          <a:solidFill>
                            <a:schemeClr val="tx1"/>
                          </a:solidFill>
                          <a:latin typeface="Arial"/>
                          <a:ea typeface="微软雅黑"/>
                        </a:defRPr>
                      </a:lvl2pPr>
                      <a:lvl3pPr marL="1219200" algn="l" defTabSz="1219200" rtl="0" eaLnBrk="1" latinLnBrk="0" hangingPunct="1">
                        <a:defRPr sz="2400" kern="1200">
                          <a:solidFill>
                            <a:schemeClr val="tx1"/>
                          </a:solidFill>
                          <a:latin typeface="Arial"/>
                          <a:ea typeface="微软雅黑"/>
                        </a:defRPr>
                      </a:lvl3pPr>
                      <a:lvl4pPr marL="1828800" algn="l" defTabSz="1219200" rtl="0" eaLnBrk="1" latinLnBrk="0" hangingPunct="1">
                        <a:defRPr sz="2400" kern="1200">
                          <a:solidFill>
                            <a:schemeClr val="tx1"/>
                          </a:solidFill>
                          <a:latin typeface="Arial"/>
                          <a:ea typeface="微软雅黑"/>
                        </a:defRPr>
                      </a:lvl4pPr>
                      <a:lvl5pPr marL="2438400" algn="l" defTabSz="1219200" rtl="0" eaLnBrk="1" latinLnBrk="0" hangingPunct="1">
                        <a:defRPr sz="2400" kern="1200">
                          <a:solidFill>
                            <a:schemeClr val="tx1"/>
                          </a:solidFill>
                          <a:latin typeface="Arial"/>
                          <a:ea typeface="微软雅黑"/>
                        </a:defRPr>
                      </a:lvl5pPr>
                      <a:lvl6pPr marL="3048000" algn="l" defTabSz="1219200" rtl="0" eaLnBrk="1" latinLnBrk="0" hangingPunct="1">
                        <a:defRPr sz="2400" kern="1200">
                          <a:solidFill>
                            <a:schemeClr val="tx1"/>
                          </a:solidFill>
                          <a:latin typeface="Arial"/>
                          <a:ea typeface="微软雅黑"/>
                        </a:defRPr>
                      </a:lvl6pPr>
                      <a:lvl7pPr marL="3657600" algn="l" defTabSz="1219200" rtl="0" eaLnBrk="1" latinLnBrk="0" hangingPunct="1">
                        <a:defRPr sz="2400" kern="1200">
                          <a:solidFill>
                            <a:schemeClr val="tx1"/>
                          </a:solidFill>
                          <a:latin typeface="Arial"/>
                          <a:ea typeface="微软雅黑"/>
                        </a:defRPr>
                      </a:lvl7pPr>
                      <a:lvl8pPr marL="4267200" algn="l" defTabSz="1219200" rtl="0" eaLnBrk="1" latinLnBrk="0" hangingPunct="1">
                        <a:defRPr sz="2400" kern="1200">
                          <a:solidFill>
                            <a:schemeClr val="tx1"/>
                          </a:solidFill>
                          <a:latin typeface="Arial"/>
                          <a:ea typeface="微软雅黑"/>
                        </a:defRPr>
                      </a:lvl8pPr>
                      <a:lvl9pPr marL="4876800" algn="l" defTabSz="1219200" rtl="0" eaLnBrk="1" latinLnBrk="0" hangingPunct="1">
                        <a:defRPr sz="2400" kern="1200">
                          <a:solidFill>
                            <a:schemeClr val="tx1"/>
                          </a:solidFill>
                          <a:latin typeface="Arial"/>
                          <a:ea typeface="微软雅黑"/>
                        </a:defRPr>
                      </a:lvl9pPr>
                    </a:lstStyle>
                    <a:p>
                      <a:pPr algn="ctr"/>
                      <a:r>
                        <a:rPr lang="en-US" altLang="zh-CN" sz="1000"/>
                        <a:t>P </a:t>
                      </a:r>
                      <a:r>
                        <a:rPr lang="zh-CN" altLang="en-US" sz="1000"/>
                        <a:t>值</a:t>
                      </a:r>
                    </a:p>
                    <a:p>
                      <a:pPr algn="ctr"/>
                      <a:endParaRPr lang="zh-CN" altLang="en-US" sz="1000"/>
                    </a:p>
                  </a:txBody>
                  <a:tcPr anchor="ctr">
                    <a:lnL w="9525" cap="flat" cmpd="sng" algn="ctr">
                      <a:solidFill>
                        <a:srgbClr val="B35609">
                          <a:shade val="95000"/>
                          <a:satMod val="105000"/>
                        </a:srgbClr>
                      </a:solidFill>
                      <a:prstDash val="solid"/>
                    </a:lnL>
                    <a:lnR>
                      <a:noFill/>
                    </a:lnR>
                    <a:lnT w="9525" cap="flat" cmpd="sng" algn="ctr">
                      <a:solidFill>
                        <a:srgbClr val="B35609">
                          <a:shade val="95000"/>
                          <a:satMod val="105000"/>
                        </a:srgbClr>
                      </a:solidFill>
                      <a:prstDash val="solid"/>
                    </a:lnT>
                    <a:lnB w="9525" cap="flat" cmpd="sng" algn="ctr">
                      <a:solidFill>
                        <a:srgbClr val="B35609">
                          <a:shade val="95000"/>
                          <a:satMod val="105000"/>
                        </a:srgbClr>
                      </a:solidFill>
                      <a:prstDash val="solid"/>
                    </a:lnB>
                    <a:lnTlToBr w="12700" cmpd="sng">
                      <a:noFill/>
                      <a:prstDash val="solid"/>
                    </a:lnTlToBr>
                    <a:lnBlToTr w="12700" cmpd="sng">
                      <a:noFill/>
                      <a:prstDash val="solid"/>
                    </a:lnBlToTr>
                    <a:noFill/>
                  </a:tcPr>
                </a:tc>
                <a:tc>
                  <a:txBody>
                    <a:bodyPr/>
                    <a:lstStyle>
                      <a:lvl1pPr marL="0" algn="l" defTabSz="1219200" rtl="0" eaLnBrk="1" latinLnBrk="0" hangingPunct="1">
                        <a:defRPr sz="2400" kern="1200">
                          <a:solidFill>
                            <a:schemeClr val="tx1"/>
                          </a:solidFill>
                          <a:latin typeface="Arial"/>
                          <a:ea typeface="微软雅黑"/>
                        </a:defRPr>
                      </a:lvl1pPr>
                      <a:lvl2pPr marL="609600" algn="l" defTabSz="1219200" rtl="0" eaLnBrk="1" latinLnBrk="0" hangingPunct="1">
                        <a:defRPr sz="2400" kern="1200">
                          <a:solidFill>
                            <a:schemeClr val="tx1"/>
                          </a:solidFill>
                          <a:latin typeface="Arial"/>
                          <a:ea typeface="微软雅黑"/>
                        </a:defRPr>
                      </a:lvl2pPr>
                      <a:lvl3pPr marL="1219200" algn="l" defTabSz="1219200" rtl="0" eaLnBrk="1" latinLnBrk="0" hangingPunct="1">
                        <a:defRPr sz="2400" kern="1200">
                          <a:solidFill>
                            <a:schemeClr val="tx1"/>
                          </a:solidFill>
                          <a:latin typeface="Arial"/>
                          <a:ea typeface="微软雅黑"/>
                        </a:defRPr>
                      </a:lvl3pPr>
                      <a:lvl4pPr marL="1828800" algn="l" defTabSz="1219200" rtl="0" eaLnBrk="1" latinLnBrk="0" hangingPunct="1">
                        <a:defRPr sz="2400" kern="1200">
                          <a:solidFill>
                            <a:schemeClr val="tx1"/>
                          </a:solidFill>
                          <a:latin typeface="Arial"/>
                          <a:ea typeface="微软雅黑"/>
                        </a:defRPr>
                      </a:lvl4pPr>
                      <a:lvl5pPr marL="2438400" algn="l" defTabSz="1219200" rtl="0" eaLnBrk="1" latinLnBrk="0" hangingPunct="1">
                        <a:defRPr sz="2400" kern="1200">
                          <a:solidFill>
                            <a:schemeClr val="tx1"/>
                          </a:solidFill>
                          <a:latin typeface="Arial"/>
                          <a:ea typeface="微软雅黑"/>
                        </a:defRPr>
                      </a:lvl5pPr>
                      <a:lvl6pPr marL="3048000" algn="l" defTabSz="1219200" rtl="0" eaLnBrk="1" latinLnBrk="0" hangingPunct="1">
                        <a:defRPr sz="2400" kern="1200">
                          <a:solidFill>
                            <a:schemeClr val="tx1"/>
                          </a:solidFill>
                          <a:latin typeface="Arial"/>
                          <a:ea typeface="微软雅黑"/>
                        </a:defRPr>
                      </a:lvl6pPr>
                      <a:lvl7pPr marL="3657600" algn="l" defTabSz="1219200" rtl="0" eaLnBrk="1" latinLnBrk="0" hangingPunct="1">
                        <a:defRPr sz="2400" kern="1200">
                          <a:solidFill>
                            <a:schemeClr val="tx1"/>
                          </a:solidFill>
                          <a:latin typeface="Arial"/>
                          <a:ea typeface="微软雅黑"/>
                        </a:defRPr>
                      </a:lvl7pPr>
                      <a:lvl8pPr marL="4267200" algn="l" defTabSz="1219200" rtl="0" eaLnBrk="1" latinLnBrk="0" hangingPunct="1">
                        <a:defRPr sz="2400" kern="1200">
                          <a:solidFill>
                            <a:schemeClr val="tx1"/>
                          </a:solidFill>
                          <a:latin typeface="Arial"/>
                          <a:ea typeface="微软雅黑"/>
                        </a:defRPr>
                      </a:lvl8pPr>
                      <a:lvl9pPr marL="4876800" algn="l" defTabSz="1219200" rtl="0" eaLnBrk="1" latinLnBrk="0" hangingPunct="1">
                        <a:defRPr sz="2400" kern="1200">
                          <a:solidFill>
                            <a:schemeClr val="tx1"/>
                          </a:solidFill>
                          <a:latin typeface="Arial"/>
                          <a:ea typeface="微软雅黑"/>
                        </a:defRPr>
                      </a:lvl9pPr>
                    </a:lstStyle>
                    <a:p>
                      <a:pPr algn="ctr"/>
                      <a:r>
                        <a:rPr lang="zh-CN" altLang="en-US" sz="800"/>
                        <a:t>＞</a:t>
                      </a:r>
                      <a:r>
                        <a:rPr lang="en-US" altLang="zh-CN" sz="800"/>
                        <a:t>0.05 </a:t>
                      </a:r>
                      <a:endParaRPr lang="zh-CN" altLang="en-US" sz="800"/>
                    </a:p>
                  </a:txBody>
                  <a:tcPr anchor="ctr">
                    <a:lnL>
                      <a:noFill/>
                    </a:lnL>
                    <a:lnR>
                      <a:noFill/>
                    </a:lnR>
                    <a:lnT w="9525" cap="flat" cmpd="sng" algn="ctr">
                      <a:solidFill>
                        <a:srgbClr val="B35609">
                          <a:shade val="95000"/>
                          <a:satMod val="105000"/>
                        </a:srgbClr>
                      </a:solidFill>
                      <a:prstDash val="solid"/>
                    </a:lnT>
                    <a:lnB w="9525" cap="flat" cmpd="sng" algn="ctr">
                      <a:solidFill>
                        <a:srgbClr val="B35609">
                          <a:shade val="95000"/>
                          <a:satMod val="105000"/>
                        </a:srgbClr>
                      </a:solidFill>
                      <a:prstDash val="solid"/>
                    </a:lnB>
                    <a:lnTlToBr w="12700" cmpd="sng">
                      <a:noFill/>
                      <a:prstDash val="solid"/>
                    </a:lnTlToBr>
                    <a:lnBlToTr w="12700" cmpd="sng">
                      <a:noFill/>
                      <a:prstDash val="solid"/>
                    </a:lnBlToTr>
                    <a:noFill/>
                  </a:tcPr>
                </a:tc>
                <a:tc>
                  <a:txBody>
                    <a:bodyPr/>
                    <a:lstStyle>
                      <a:lvl1pPr marL="0" algn="l" defTabSz="1219200" rtl="0" eaLnBrk="1" latinLnBrk="0" hangingPunct="1">
                        <a:defRPr sz="2400" kern="1200">
                          <a:solidFill>
                            <a:schemeClr val="tx1"/>
                          </a:solidFill>
                          <a:latin typeface="Arial"/>
                          <a:ea typeface="微软雅黑"/>
                        </a:defRPr>
                      </a:lvl1pPr>
                      <a:lvl2pPr marL="609600" algn="l" defTabSz="1219200" rtl="0" eaLnBrk="1" latinLnBrk="0" hangingPunct="1">
                        <a:defRPr sz="2400" kern="1200">
                          <a:solidFill>
                            <a:schemeClr val="tx1"/>
                          </a:solidFill>
                          <a:latin typeface="Arial"/>
                          <a:ea typeface="微软雅黑"/>
                        </a:defRPr>
                      </a:lvl2pPr>
                      <a:lvl3pPr marL="1219200" algn="l" defTabSz="1219200" rtl="0" eaLnBrk="1" latinLnBrk="0" hangingPunct="1">
                        <a:defRPr sz="2400" kern="1200">
                          <a:solidFill>
                            <a:schemeClr val="tx1"/>
                          </a:solidFill>
                          <a:latin typeface="Arial"/>
                          <a:ea typeface="微软雅黑"/>
                        </a:defRPr>
                      </a:lvl3pPr>
                      <a:lvl4pPr marL="1828800" algn="l" defTabSz="1219200" rtl="0" eaLnBrk="1" latinLnBrk="0" hangingPunct="1">
                        <a:defRPr sz="2400" kern="1200">
                          <a:solidFill>
                            <a:schemeClr val="tx1"/>
                          </a:solidFill>
                          <a:latin typeface="Arial"/>
                          <a:ea typeface="微软雅黑"/>
                        </a:defRPr>
                      </a:lvl4pPr>
                      <a:lvl5pPr marL="2438400" algn="l" defTabSz="1219200" rtl="0" eaLnBrk="1" latinLnBrk="0" hangingPunct="1">
                        <a:defRPr sz="2400" kern="1200">
                          <a:solidFill>
                            <a:schemeClr val="tx1"/>
                          </a:solidFill>
                          <a:latin typeface="Arial"/>
                          <a:ea typeface="微软雅黑"/>
                        </a:defRPr>
                      </a:lvl5pPr>
                      <a:lvl6pPr marL="3048000" algn="l" defTabSz="1219200" rtl="0" eaLnBrk="1" latinLnBrk="0" hangingPunct="1">
                        <a:defRPr sz="2400" kern="1200">
                          <a:solidFill>
                            <a:schemeClr val="tx1"/>
                          </a:solidFill>
                          <a:latin typeface="Arial"/>
                          <a:ea typeface="微软雅黑"/>
                        </a:defRPr>
                      </a:lvl6pPr>
                      <a:lvl7pPr marL="3657600" algn="l" defTabSz="1219200" rtl="0" eaLnBrk="1" latinLnBrk="0" hangingPunct="1">
                        <a:defRPr sz="2400" kern="1200">
                          <a:solidFill>
                            <a:schemeClr val="tx1"/>
                          </a:solidFill>
                          <a:latin typeface="Arial"/>
                          <a:ea typeface="微软雅黑"/>
                        </a:defRPr>
                      </a:lvl7pPr>
                      <a:lvl8pPr marL="4267200" algn="l" defTabSz="1219200" rtl="0" eaLnBrk="1" latinLnBrk="0" hangingPunct="1">
                        <a:defRPr sz="2400" kern="1200">
                          <a:solidFill>
                            <a:schemeClr val="tx1"/>
                          </a:solidFill>
                          <a:latin typeface="Arial"/>
                          <a:ea typeface="微软雅黑"/>
                        </a:defRPr>
                      </a:lvl8pPr>
                      <a:lvl9pPr marL="4876800" algn="l" defTabSz="1219200" rtl="0" eaLnBrk="1" latinLnBrk="0" hangingPunct="1">
                        <a:defRPr sz="2400" kern="1200">
                          <a:solidFill>
                            <a:schemeClr val="tx1"/>
                          </a:solidFill>
                          <a:latin typeface="Arial"/>
                          <a:ea typeface="微软雅黑"/>
                        </a:defRPr>
                      </a:lvl9pPr>
                    </a:lstStyle>
                    <a:p>
                      <a:pPr algn="ctr"/>
                      <a:r>
                        <a:rPr lang="zh-CN" altLang="en-US" sz="800"/>
                        <a:t>＞</a:t>
                      </a:r>
                      <a:r>
                        <a:rPr lang="en-US" altLang="zh-CN" sz="800"/>
                        <a:t>0.05 </a:t>
                      </a:r>
                      <a:endParaRPr lang="zh-CN" altLang="en-US" sz="800"/>
                    </a:p>
                  </a:txBody>
                  <a:tcPr anchor="ctr">
                    <a:lnL>
                      <a:noFill/>
                    </a:lnL>
                    <a:lnR>
                      <a:noFill/>
                    </a:lnR>
                    <a:lnT w="9525" cap="flat" cmpd="sng" algn="ctr">
                      <a:solidFill>
                        <a:srgbClr val="B35609">
                          <a:shade val="95000"/>
                          <a:satMod val="105000"/>
                        </a:srgbClr>
                      </a:solidFill>
                      <a:prstDash val="solid"/>
                    </a:lnT>
                    <a:lnB w="9525" cap="flat" cmpd="sng" algn="ctr">
                      <a:solidFill>
                        <a:srgbClr val="B35609">
                          <a:shade val="95000"/>
                          <a:satMod val="105000"/>
                        </a:srgbClr>
                      </a:solidFill>
                      <a:prstDash val="solid"/>
                    </a:lnB>
                    <a:lnTlToBr w="12700" cmpd="sng">
                      <a:noFill/>
                      <a:prstDash val="solid"/>
                    </a:lnTlToBr>
                    <a:lnBlToTr w="12700" cmpd="sng">
                      <a:noFill/>
                      <a:prstDash val="solid"/>
                    </a:lnBlToTr>
                    <a:noFill/>
                  </a:tcPr>
                </a:tc>
                <a:tc>
                  <a:txBody>
                    <a:bodyPr/>
                    <a:lstStyle>
                      <a:lvl1pPr marL="0" algn="l" defTabSz="1219200" rtl="0" eaLnBrk="1" latinLnBrk="0" hangingPunct="1">
                        <a:defRPr sz="2400" kern="1200">
                          <a:solidFill>
                            <a:schemeClr val="tx1"/>
                          </a:solidFill>
                          <a:latin typeface="Arial"/>
                          <a:ea typeface="微软雅黑"/>
                        </a:defRPr>
                      </a:lvl1pPr>
                      <a:lvl2pPr marL="609600" algn="l" defTabSz="1219200" rtl="0" eaLnBrk="1" latinLnBrk="0" hangingPunct="1">
                        <a:defRPr sz="2400" kern="1200">
                          <a:solidFill>
                            <a:schemeClr val="tx1"/>
                          </a:solidFill>
                          <a:latin typeface="Arial"/>
                          <a:ea typeface="微软雅黑"/>
                        </a:defRPr>
                      </a:lvl2pPr>
                      <a:lvl3pPr marL="1219200" algn="l" defTabSz="1219200" rtl="0" eaLnBrk="1" latinLnBrk="0" hangingPunct="1">
                        <a:defRPr sz="2400" kern="1200">
                          <a:solidFill>
                            <a:schemeClr val="tx1"/>
                          </a:solidFill>
                          <a:latin typeface="Arial"/>
                          <a:ea typeface="微软雅黑"/>
                        </a:defRPr>
                      </a:lvl3pPr>
                      <a:lvl4pPr marL="1828800" algn="l" defTabSz="1219200" rtl="0" eaLnBrk="1" latinLnBrk="0" hangingPunct="1">
                        <a:defRPr sz="2400" kern="1200">
                          <a:solidFill>
                            <a:schemeClr val="tx1"/>
                          </a:solidFill>
                          <a:latin typeface="Arial"/>
                          <a:ea typeface="微软雅黑"/>
                        </a:defRPr>
                      </a:lvl4pPr>
                      <a:lvl5pPr marL="2438400" algn="l" defTabSz="1219200" rtl="0" eaLnBrk="1" latinLnBrk="0" hangingPunct="1">
                        <a:defRPr sz="2400" kern="1200">
                          <a:solidFill>
                            <a:schemeClr val="tx1"/>
                          </a:solidFill>
                          <a:latin typeface="Arial"/>
                          <a:ea typeface="微软雅黑"/>
                        </a:defRPr>
                      </a:lvl5pPr>
                      <a:lvl6pPr marL="3048000" algn="l" defTabSz="1219200" rtl="0" eaLnBrk="1" latinLnBrk="0" hangingPunct="1">
                        <a:defRPr sz="2400" kern="1200">
                          <a:solidFill>
                            <a:schemeClr val="tx1"/>
                          </a:solidFill>
                          <a:latin typeface="Arial"/>
                          <a:ea typeface="微软雅黑"/>
                        </a:defRPr>
                      </a:lvl6pPr>
                      <a:lvl7pPr marL="3657600" algn="l" defTabSz="1219200" rtl="0" eaLnBrk="1" latinLnBrk="0" hangingPunct="1">
                        <a:defRPr sz="2400" kern="1200">
                          <a:solidFill>
                            <a:schemeClr val="tx1"/>
                          </a:solidFill>
                          <a:latin typeface="Arial"/>
                          <a:ea typeface="微软雅黑"/>
                        </a:defRPr>
                      </a:lvl7pPr>
                      <a:lvl8pPr marL="4267200" algn="l" defTabSz="1219200" rtl="0" eaLnBrk="1" latinLnBrk="0" hangingPunct="1">
                        <a:defRPr sz="2400" kern="1200">
                          <a:solidFill>
                            <a:schemeClr val="tx1"/>
                          </a:solidFill>
                          <a:latin typeface="Arial"/>
                          <a:ea typeface="微软雅黑"/>
                        </a:defRPr>
                      </a:lvl8pPr>
                      <a:lvl9pPr marL="4876800" algn="l" defTabSz="1219200" rtl="0" eaLnBrk="1" latinLnBrk="0" hangingPunct="1">
                        <a:defRPr sz="2400" kern="1200">
                          <a:solidFill>
                            <a:schemeClr val="tx1"/>
                          </a:solidFill>
                          <a:latin typeface="Arial"/>
                          <a:ea typeface="微软雅黑"/>
                        </a:defRPr>
                      </a:lvl9pPr>
                    </a:lstStyle>
                    <a:p>
                      <a:pPr algn="ctr"/>
                      <a:r>
                        <a:rPr lang="zh-CN" altLang="en-US" sz="800"/>
                        <a:t>＞</a:t>
                      </a:r>
                      <a:r>
                        <a:rPr lang="en-US" altLang="zh-CN" sz="800"/>
                        <a:t>0.05 </a:t>
                      </a:r>
                      <a:endParaRPr lang="zh-CN" altLang="en-US" sz="800"/>
                    </a:p>
                  </a:txBody>
                  <a:tcPr anchor="ctr">
                    <a:lnL>
                      <a:noFill/>
                    </a:lnL>
                    <a:lnR>
                      <a:noFill/>
                    </a:lnR>
                    <a:lnT w="9525" cap="flat" cmpd="sng" algn="ctr">
                      <a:solidFill>
                        <a:srgbClr val="B35609">
                          <a:shade val="95000"/>
                          <a:satMod val="105000"/>
                        </a:srgbClr>
                      </a:solidFill>
                      <a:prstDash val="solid"/>
                    </a:lnT>
                    <a:lnB w="9525" cap="flat" cmpd="sng" algn="ctr">
                      <a:solidFill>
                        <a:srgbClr val="B35609">
                          <a:shade val="95000"/>
                          <a:satMod val="105000"/>
                        </a:srgbClr>
                      </a:solidFill>
                      <a:prstDash val="solid"/>
                    </a:lnB>
                    <a:lnTlToBr w="12700" cmpd="sng">
                      <a:noFill/>
                      <a:prstDash val="solid"/>
                    </a:lnTlToBr>
                    <a:lnBlToTr w="12700" cmpd="sng">
                      <a:noFill/>
                      <a:prstDash val="solid"/>
                    </a:lnBlToTr>
                    <a:noFill/>
                  </a:tcPr>
                </a:tc>
                <a:tc>
                  <a:txBody>
                    <a:bodyPr/>
                    <a:lstStyle>
                      <a:lvl1pPr marL="0" algn="l" defTabSz="1219200" rtl="0" eaLnBrk="1" latinLnBrk="0" hangingPunct="1">
                        <a:defRPr sz="2400" kern="1200">
                          <a:solidFill>
                            <a:schemeClr val="tx1"/>
                          </a:solidFill>
                          <a:latin typeface="Arial"/>
                          <a:ea typeface="微软雅黑"/>
                        </a:defRPr>
                      </a:lvl1pPr>
                      <a:lvl2pPr marL="609600" algn="l" defTabSz="1219200" rtl="0" eaLnBrk="1" latinLnBrk="0" hangingPunct="1">
                        <a:defRPr sz="2400" kern="1200">
                          <a:solidFill>
                            <a:schemeClr val="tx1"/>
                          </a:solidFill>
                          <a:latin typeface="Arial"/>
                          <a:ea typeface="微软雅黑"/>
                        </a:defRPr>
                      </a:lvl2pPr>
                      <a:lvl3pPr marL="1219200" algn="l" defTabSz="1219200" rtl="0" eaLnBrk="1" latinLnBrk="0" hangingPunct="1">
                        <a:defRPr sz="2400" kern="1200">
                          <a:solidFill>
                            <a:schemeClr val="tx1"/>
                          </a:solidFill>
                          <a:latin typeface="Arial"/>
                          <a:ea typeface="微软雅黑"/>
                        </a:defRPr>
                      </a:lvl3pPr>
                      <a:lvl4pPr marL="1828800" algn="l" defTabSz="1219200" rtl="0" eaLnBrk="1" latinLnBrk="0" hangingPunct="1">
                        <a:defRPr sz="2400" kern="1200">
                          <a:solidFill>
                            <a:schemeClr val="tx1"/>
                          </a:solidFill>
                          <a:latin typeface="Arial"/>
                          <a:ea typeface="微软雅黑"/>
                        </a:defRPr>
                      </a:lvl4pPr>
                      <a:lvl5pPr marL="2438400" algn="l" defTabSz="1219200" rtl="0" eaLnBrk="1" latinLnBrk="0" hangingPunct="1">
                        <a:defRPr sz="2400" kern="1200">
                          <a:solidFill>
                            <a:schemeClr val="tx1"/>
                          </a:solidFill>
                          <a:latin typeface="Arial"/>
                          <a:ea typeface="微软雅黑"/>
                        </a:defRPr>
                      </a:lvl5pPr>
                      <a:lvl6pPr marL="3048000" algn="l" defTabSz="1219200" rtl="0" eaLnBrk="1" latinLnBrk="0" hangingPunct="1">
                        <a:defRPr sz="2400" kern="1200">
                          <a:solidFill>
                            <a:schemeClr val="tx1"/>
                          </a:solidFill>
                          <a:latin typeface="Arial"/>
                          <a:ea typeface="微软雅黑"/>
                        </a:defRPr>
                      </a:lvl6pPr>
                      <a:lvl7pPr marL="3657600" algn="l" defTabSz="1219200" rtl="0" eaLnBrk="1" latinLnBrk="0" hangingPunct="1">
                        <a:defRPr sz="2400" kern="1200">
                          <a:solidFill>
                            <a:schemeClr val="tx1"/>
                          </a:solidFill>
                          <a:latin typeface="Arial"/>
                          <a:ea typeface="微软雅黑"/>
                        </a:defRPr>
                      </a:lvl7pPr>
                      <a:lvl8pPr marL="4267200" algn="l" defTabSz="1219200" rtl="0" eaLnBrk="1" latinLnBrk="0" hangingPunct="1">
                        <a:defRPr sz="2400" kern="1200">
                          <a:solidFill>
                            <a:schemeClr val="tx1"/>
                          </a:solidFill>
                          <a:latin typeface="Arial"/>
                          <a:ea typeface="微软雅黑"/>
                        </a:defRPr>
                      </a:lvl8pPr>
                      <a:lvl9pPr marL="4876800" algn="l" defTabSz="1219200" rtl="0" eaLnBrk="1" latinLnBrk="0" hangingPunct="1">
                        <a:defRPr sz="2400" kern="1200">
                          <a:solidFill>
                            <a:schemeClr val="tx1"/>
                          </a:solidFill>
                          <a:latin typeface="Arial"/>
                          <a:ea typeface="微软雅黑"/>
                        </a:defRPr>
                      </a:lvl9pPr>
                    </a:lstStyle>
                    <a:p>
                      <a:pPr algn="ctr"/>
                      <a:r>
                        <a:rPr lang="zh-CN" altLang="en-US" sz="800"/>
                        <a:t>＜</a:t>
                      </a:r>
                      <a:r>
                        <a:rPr lang="en-US" altLang="zh-CN" sz="800"/>
                        <a:t>0.01 </a:t>
                      </a:r>
                      <a:endParaRPr lang="zh-CN" altLang="en-US" sz="800"/>
                    </a:p>
                  </a:txBody>
                  <a:tcPr anchor="ctr">
                    <a:lnL>
                      <a:noFill/>
                    </a:lnL>
                    <a:lnR>
                      <a:noFill/>
                    </a:lnR>
                    <a:lnT w="9525" cap="flat" cmpd="sng" algn="ctr">
                      <a:solidFill>
                        <a:srgbClr val="B35609">
                          <a:shade val="95000"/>
                          <a:satMod val="105000"/>
                        </a:srgbClr>
                      </a:solidFill>
                      <a:prstDash val="solid"/>
                    </a:lnT>
                    <a:lnB w="9525" cap="flat" cmpd="sng" algn="ctr">
                      <a:solidFill>
                        <a:srgbClr val="B35609">
                          <a:shade val="95000"/>
                          <a:satMod val="105000"/>
                        </a:srgbClr>
                      </a:solidFill>
                      <a:prstDash val="solid"/>
                    </a:lnB>
                    <a:lnTlToBr w="12700" cmpd="sng">
                      <a:noFill/>
                      <a:prstDash val="solid"/>
                    </a:lnTlToBr>
                    <a:lnBlToTr w="12700" cmpd="sng">
                      <a:noFill/>
                      <a:prstDash val="solid"/>
                    </a:lnBlToTr>
                    <a:noFill/>
                  </a:tcPr>
                </a:tc>
                <a:tc>
                  <a:txBody>
                    <a:bodyPr/>
                    <a:lstStyle>
                      <a:lvl1pPr marL="0" algn="l" defTabSz="1219200" rtl="0" eaLnBrk="1" latinLnBrk="0" hangingPunct="1">
                        <a:defRPr sz="2400" kern="1200">
                          <a:solidFill>
                            <a:schemeClr val="tx1"/>
                          </a:solidFill>
                          <a:latin typeface="Arial"/>
                          <a:ea typeface="微软雅黑"/>
                        </a:defRPr>
                      </a:lvl1pPr>
                      <a:lvl2pPr marL="609600" algn="l" defTabSz="1219200" rtl="0" eaLnBrk="1" latinLnBrk="0" hangingPunct="1">
                        <a:defRPr sz="2400" kern="1200">
                          <a:solidFill>
                            <a:schemeClr val="tx1"/>
                          </a:solidFill>
                          <a:latin typeface="Arial"/>
                          <a:ea typeface="微软雅黑"/>
                        </a:defRPr>
                      </a:lvl2pPr>
                      <a:lvl3pPr marL="1219200" algn="l" defTabSz="1219200" rtl="0" eaLnBrk="1" latinLnBrk="0" hangingPunct="1">
                        <a:defRPr sz="2400" kern="1200">
                          <a:solidFill>
                            <a:schemeClr val="tx1"/>
                          </a:solidFill>
                          <a:latin typeface="Arial"/>
                          <a:ea typeface="微软雅黑"/>
                        </a:defRPr>
                      </a:lvl3pPr>
                      <a:lvl4pPr marL="1828800" algn="l" defTabSz="1219200" rtl="0" eaLnBrk="1" latinLnBrk="0" hangingPunct="1">
                        <a:defRPr sz="2400" kern="1200">
                          <a:solidFill>
                            <a:schemeClr val="tx1"/>
                          </a:solidFill>
                          <a:latin typeface="Arial"/>
                          <a:ea typeface="微软雅黑"/>
                        </a:defRPr>
                      </a:lvl4pPr>
                      <a:lvl5pPr marL="2438400" algn="l" defTabSz="1219200" rtl="0" eaLnBrk="1" latinLnBrk="0" hangingPunct="1">
                        <a:defRPr sz="2400" kern="1200">
                          <a:solidFill>
                            <a:schemeClr val="tx1"/>
                          </a:solidFill>
                          <a:latin typeface="Arial"/>
                          <a:ea typeface="微软雅黑"/>
                        </a:defRPr>
                      </a:lvl5pPr>
                      <a:lvl6pPr marL="3048000" algn="l" defTabSz="1219200" rtl="0" eaLnBrk="1" latinLnBrk="0" hangingPunct="1">
                        <a:defRPr sz="2400" kern="1200">
                          <a:solidFill>
                            <a:schemeClr val="tx1"/>
                          </a:solidFill>
                          <a:latin typeface="Arial"/>
                          <a:ea typeface="微软雅黑"/>
                        </a:defRPr>
                      </a:lvl6pPr>
                      <a:lvl7pPr marL="3657600" algn="l" defTabSz="1219200" rtl="0" eaLnBrk="1" latinLnBrk="0" hangingPunct="1">
                        <a:defRPr sz="2400" kern="1200">
                          <a:solidFill>
                            <a:schemeClr val="tx1"/>
                          </a:solidFill>
                          <a:latin typeface="Arial"/>
                          <a:ea typeface="微软雅黑"/>
                        </a:defRPr>
                      </a:lvl7pPr>
                      <a:lvl8pPr marL="4267200" algn="l" defTabSz="1219200" rtl="0" eaLnBrk="1" latinLnBrk="0" hangingPunct="1">
                        <a:defRPr sz="2400" kern="1200">
                          <a:solidFill>
                            <a:schemeClr val="tx1"/>
                          </a:solidFill>
                          <a:latin typeface="Arial"/>
                          <a:ea typeface="微软雅黑"/>
                        </a:defRPr>
                      </a:lvl8pPr>
                      <a:lvl9pPr marL="4876800" algn="l" defTabSz="1219200" rtl="0" eaLnBrk="1" latinLnBrk="0" hangingPunct="1">
                        <a:defRPr sz="2400" kern="1200">
                          <a:solidFill>
                            <a:schemeClr val="tx1"/>
                          </a:solidFill>
                          <a:latin typeface="Arial"/>
                          <a:ea typeface="微软雅黑"/>
                        </a:defRPr>
                      </a:lvl9pPr>
                    </a:lstStyle>
                    <a:p>
                      <a:pPr algn="ctr"/>
                      <a:r>
                        <a:rPr lang="zh-CN" altLang="en-US" sz="800" dirty="0"/>
                        <a:t>＜</a:t>
                      </a:r>
                      <a:r>
                        <a:rPr lang="en-US" altLang="zh-CN" sz="800" dirty="0"/>
                        <a:t>0.01 </a:t>
                      </a:r>
                      <a:endParaRPr lang="zh-CN" altLang="en-US" sz="800" dirty="0"/>
                    </a:p>
                  </a:txBody>
                  <a:tcPr anchor="ctr">
                    <a:lnL>
                      <a:noFill/>
                    </a:lnL>
                    <a:lnR w="9525" cap="flat" cmpd="sng" algn="ctr">
                      <a:solidFill>
                        <a:srgbClr val="B35609">
                          <a:shade val="95000"/>
                          <a:satMod val="105000"/>
                        </a:srgbClr>
                      </a:solidFill>
                      <a:prstDash val="solid"/>
                    </a:lnR>
                    <a:lnT w="9525" cap="flat" cmpd="sng" algn="ctr">
                      <a:solidFill>
                        <a:srgbClr val="B35609">
                          <a:shade val="95000"/>
                          <a:satMod val="105000"/>
                        </a:srgbClr>
                      </a:solidFill>
                      <a:prstDash val="solid"/>
                    </a:lnT>
                    <a:lnB w="9525" cap="flat" cmpd="sng" algn="ctr">
                      <a:solidFill>
                        <a:srgbClr val="B35609">
                          <a:shade val="95000"/>
                          <a:satMod val="105000"/>
                        </a:srgbClr>
                      </a:solidFill>
                      <a:prstDash val="solid"/>
                    </a:lnB>
                    <a:lnTlToBr w="12700" cmpd="sng">
                      <a:noFill/>
                      <a:prstDash val="solid"/>
                    </a:lnTlToBr>
                    <a:lnBlToTr w="12700" cmpd="sng">
                      <a:noFill/>
                      <a:prstDash val="solid"/>
                    </a:lnBlToTr>
                    <a:noFill/>
                  </a:tcPr>
                </a:tc>
                <a:extLst>
                  <a:ext uri="{0D108BD9-81ED-4DB2-BD59-A6C34878D82A}">
                    <a16:rowId xmlns:a16="http://schemas.microsoft.com/office/drawing/2014/main" val="10004"/>
                  </a:ext>
                </a:extLst>
              </a:tr>
            </a:tbl>
          </a:graphicData>
        </a:graphic>
      </p:graphicFrame>
      <p:sp>
        <p:nvSpPr>
          <p:cNvPr id="28" name="文本框 27">
            <a:extLst>
              <a:ext uri="{FF2B5EF4-FFF2-40B4-BE49-F238E27FC236}">
                <a16:creationId xmlns:a16="http://schemas.microsoft.com/office/drawing/2014/main" id="{8F561E75-4515-D414-DA7F-B23505EA1CD6}"/>
              </a:ext>
            </a:extLst>
          </p:cNvPr>
          <p:cNvSpPr txBox="1"/>
          <p:nvPr/>
        </p:nvSpPr>
        <p:spPr>
          <a:xfrm>
            <a:off x="515938" y="4477872"/>
            <a:ext cx="4952254" cy="215444"/>
          </a:xfrm>
          <a:prstGeom prst="rect">
            <a:avLst/>
          </a:prstGeom>
          <a:noFill/>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800" b="0" i="0" u="none" strike="noStrike" kern="0" cap="none" spc="0" normalizeH="0" baseline="0" noProof="0">
                <a:ln>
                  <a:noFill/>
                </a:ln>
                <a:solidFill>
                  <a:prstClr val="black"/>
                </a:solidFill>
                <a:effectLst/>
                <a:uLnTx/>
                <a:uFillTx/>
              </a:rPr>
              <a:t>注：∗与首次测量表分数相比较差异有显著性；∗∗与首次测量表分数相比较差异非常显著</a:t>
            </a:r>
          </a:p>
        </p:txBody>
      </p:sp>
      <p:sp>
        <p:nvSpPr>
          <p:cNvPr id="29" name="文本框 28">
            <a:extLst>
              <a:ext uri="{FF2B5EF4-FFF2-40B4-BE49-F238E27FC236}">
                <a16:creationId xmlns:a16="http://schemas.microsoft.com/office/drawing/2014/main" id="{AC052CB5-443D-89DB-C178-802A2E5B7468}"/>
              </a:ext>
            </a:extLst>
          </p:cNvPr>
          <p:cNvSpPr txBox="1"/>
          <p:nvPr/>
        </p:nvSpPr>
        <p:spPr>
          <a:xfrm>
            <a:off x="515938" y="1807385"/>
            <a:ext cx="5486400" cy="276999"/>
          </a:xfrm>
          <a:prstGeom prst="rect">
            <a:avLst/>
          </a:prstGeom>
          <a:noFill/>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prstClr val="black"/>
                </a:solidFill>
                <a:effectLst/>
                <a:uLnTx/>
                <a:uFillTx/>
              </a:rPr>
              <a:t> 研究组与对照组治疗前后 HAMD （</a:t>
            </a:r>
            <a:r>
              <a:rPr kumimoji="0" lang="zh-CN" altLang="en-US" sz="1200" b="0" i="0" u="none" strike="noStrike" kern="0" cap="none" spc="0" normalizeH="0" baseline="0" noProof="0" dirty="0">
                <a:ln>
                  <a:noFill/>
                </a:ln>
                <a:solidFill>
                  <a:prstClr val="black"/>
                </a:solidFill>
                <a:effectLst/>
                <a:uLnTx/>
                <a:uFillTx/>
                <a:sym typeface="Symbol" panose="05050102010706020507" pitchFamily="18" charset="2"/>
              </a:rPr>
              <a:t></a:t>
            </a:r>
            <a:r>
              <a:rPr kumimoji="0" lang="en-US" altLang="zh-CN" sz="1200" b="0" i="0" u="none" strike="noStrike" kern="0" cap="none" spc="0" normalizeH="0" baseline="0" noProof="0" dirty="0">
                <a:ln>
                  <a:noFill/>
                </a:ln>
                <a:solidFill>
                  <a:prstClr val="black"/>
                </a:solidFill>
                <a:effectLst/>
                <a:uLnTx/>
                <a:uFillTx/>
              </a:rPr>
              <a:t>x</a:t>
            </a:r>
            <a:r>
              <a:rPr kumimoji="0" lang="zh-CN" altLang="en-US" sz="1200" b="0" i="0" u="none" strike="noStrike" kern="0" cap="none" spc="0" normalizeH="0" baseline="0" noProof="0" dirty="0">
                <a:ln>
                  <a:noFill/>
                </a:ln>
                <a:solidFill>
                  <a:prstClr val="black"/>
                </a:solidFill>
                <a:effectLst/>
                <a:uLnTx/>
                <a:uFillTx/>
              </a:rPr>
              <a:t>± s） 量表分数结果分析</a:t>
            </a:r>
          </a:p>
        </p:txBody>
      </p:sp>
      <p:graphicFrame>
        <p:nvGraphicFramePr>
          <p:cNvPr id="30" name="表格 29">
            <a:extLst>
              <a:ext uri="{FF2B5EF4-FFF2-40B4-BE49-F238E27FC236}">
                <a16:creationId xmlns:a16="http://schemas.microsoft.com/office/drawing/2014/main" id="{06590AC7-00EA-4F38-9D4C-64C302BBB8CF}"/>
              </a:ext>
            </a:extLst>
          </p:cNvPr>
          <p:cNvGraphicFramePr>
            <a:graphicFrameLocks noGrp="1"/>
          </p:cNvGraphicFramePr>
          <p:nvPr>
            <p:extLst>
              <p:ext uri="{D42A27DB-BD31-4B8C-83A1-F6EECF244321}">
                <p14:modId xmlns:p14="http://schemas.microsoft.com/office/powerpoint/2010/main" val="4180709183"/>
              </p:ext>
            </p:extLst>
          </p:nvPr>
        </p:nvGraphicFramePr>
        <p:xfrm>
          <a:off x="6482051" y="2200332"/>
          <a:ext cx="5486400" cy="2226195"/>
        </p:xfrm>
        <a:graphic>
          <a:graphicData uri="http://schemas.openxmlformats.org/drawingml/2006/table">
            <a:tbl>
              <a:tblPr firstRow="1" bandRow="1"/>
              <a:tblGrid>
                <a:gridCol w="914400">
                  <a:extLst>
                    <a:ext uri="{9D8B030D-6E8A-4147-A177-3AD203B41FA5}">
                      <a16:colId xmlns:a16="http://schemas.microsoft.com/office/drawing/2014/main" val="20000"/>
                    </a:ext>
                  </a:extLst>
                </a:gridCol>
                <a:gridCol w="914400">
                  <a:extLst>
                    <a:ext uri="{9D8B030D-6E8A-4147-A177-3AD203B41FA5}">
                      <a16:colId xmlns:a16="http://schemas.microsoft.com/office/drawing/2014/main" val="20001"/>
                    </a:ext>
                  </a:extLst>
                </a:gridCol>
                <a:gridCol w="914400">
                  <a:extLst>
                    <a:ext uri="{9D8B030D-6E8A-4147-A177-3AD203B41FA5}">
                      <a16:colId xmlns:a16="http://schemas.microsoft.com/office/drawing/2014/main" val="20002"/>
                    </a:ext>
                  </a:extLst>
                </a:gridCol>
                <a:gridCol w="914400">
                  <a:extLst>
                    <a:ext uri="{9D8B030D-6E8A-4147-A177-3AD203B41FA5}">
                      <a16:colId xmlns:a16="http://schemas.microsoft.com/office/drawing/2014/main" val="20003"/>
                    </a:ext>
                  </a:extLst>
                </a:gridCol>
                <a:gridCol w="914400">
                  <a:extLst>
                    <a:ext uri="{9D8B030D-6E8A-4147-A177-3AD203B41FA5}">
                      <a16:colId xmlns:a16="http://schemas.microsoft.com/office/drawing/2014/main" val="20004"/>
                    </a:ext>
                  </a:extLst>
                </a:gridCol>
                <a:gridCol w="914400">
                  <a:extLst>
                    <a:ext uri="{9D8B030D-6E8A-4147-A177-3AD203B41FA5}">
                      <a16:colId xmlns:a16="http://schemas.microsoft.com/office/drawing/2014/main" val="20005"/>
                    </a:ext>
                  </a:extLst>
                </a:gridCol>
              </a:tblGrid>
              <a:tr h="445239">
                <a:tc>
                  <a:txBody>
                    <a:bodyPr/>
                    <a:lstStyle>
                      <a:lvl1pPr marL="0" algn="l" defTabSz="1219200" rtl="0" eaLnBrk="1" latinLnBrk="0" hangingPunct="1">
                        <a:defRPr sz="2400" b="1" kern="1200">
                          <a:solidFill>
                            <a:schemeClr val="bg1"/>
                          </a:solidFill>
                          <a:latin typeface="Arial"/>
                          <a:ea typeface="微软雅黑"/>
                        </a:defRPr>
                      </a:lvl1pPr>
                      <a:lvl2pPr marL="609600" algn="l" defTabSz="1219200" rtl="0" eaLnBrk="1" latinLnBrk="0" hangingPunct="1">
                        <a:defRPr sz="2400" b="1" kern="1200">
                          <a:solidFill>
                            <a:schemeClr val="bg1"/>
                          </a:solidFill>
                          <a:latin typeface="Arial"/>
                          <a:ea typeface="微软雅黑"/>
                        </a:defRPr>
                      </a:lvl2pPr>
                      <a:lvl3pPr marL="1219200" algn="l" defTabSz="1219200" rtl="0" eaLnBrk="1" latinLnBrk="0" hangingPunct="1">
                        <a:defRPr sz="2400" b="1" kern="1200">
                          <a:solidFill>
                            <a:schemeClr val="bg1"/>
                          </a:solidFill>
                          <a:latin typeface="Arial"/>
                          <a:ea typeface="微软雅黑"/>
                        </a:defRPr>
                      </a:lvl3pPr>
                      <a:lvl4pPr marL="1828800" algn="l" defTabSz="1219200" rtl="0" eaLnBrk="1" latinLnBrk="0" hangingPunct="1">
                        <a:defRPr sz="2400" b="1" kern="1200">
                          <a:solidFill>
                            <a:schemeClr val="bg1"/>
                          </a:solidFill>
                          <a:latin typeface="Arial"/>
                          <a:ea typeface="微软雅黑"/>
                        </a:defRPr>
                      </a:lvl4pPr>
                      <a:lvl5pPr marL="2438400" algn="l" defTabSz="1219200" rtl="0" eaLnBrk="1" latinLnBrk="0" hangingPunct="1">
                        <a:defRPr sz="2400" b="1" kern="1200">
                          <a:solidFill>
                            <a:schemeClr val="bg1"/>
                          </a:solidFill>
                          <a:latin typeface="Arial"/>
                          <a:ea typeface="微软雅黑"/>
                        </a:defRPr>
                      </a:lvl5pPr>
                      <a:lvl6pPr marL="3048000" algn="l" defTabSz="1219200" rtl="0" eaLnBrk="1" latinLnBrk="0" hangingPunct="1">
                        <a:defRPr sz="2400" b="1" kern="1200">
                          <a:solidFill>
                            <a:schemeClr val="bg1"/>
                          </a:solidFill>
                          <a:latin typeface="Arial"/>
                          <a:ea typeface="微软雅黑"/>
                        </a:defRPr>
                      </a:lvl6pPr>
                      <a:lvl7pPr marL="3657600" algn="l" defTabSz="1219200" rtl="0" eaLnBrk="1" latinLnBrk="0" hangingPunct="1">
                        <a:defRPr sz="2400" b="1" kern="1200">
                          <a:solidFill>
                            <a:schemeClr val="bg1"/>
                          </a:solidFill>
                          <a:latin typeface="Arial"/>
                          <a:ea typeface="微软雅黑"/>
                        </a:defRPr>
                      </a:lvl7pPr>
                      <a:lvl8pPr marL="4267200" algn="l" defTabSz="1219200" rtl="0" eaLnBrk="1" latinLnBrk="0" hangingPunct="1">
                        <a:defRPr sz="2400" b="1" kern="1200">
                          <a:solidFill>
                            <a:schemeClr val="bg1"/>
                          </a:solidFill>
                          <a:latin typeface="Arial"/>
                          <a:ea typeface="微软雅黑"/>
                        </a:defRPr>
                      </a:lvl8pPr>
                      <a:lvl9pPr marL="4876800" algn="l" defTabSz="1219200" rtl="0" eaLnBrk="1" latinLnBrk="0" hangingPunct="1">
                        <a:defRPr sz="2400" b="1" kern="1200">
                          <a:solidFill>
                            <a:schemeClr val="bg1"/>
                          </a:solidFill>
                          <a:latin typeface="Arial"/>
                          <a:ea typeface="微软雅黑"/>
                        </a:defRPr>
                      </a:lvl9pPr>
                    </a:lstStyle>
                    <a:p>
                      <a:pPr algn="ctr"/>
                      <a:endParaRPr lang="zh-CN" altLang="en-US" sz="1050"/>
                    </a:p>
                  </a:txBody>
                  <a:tcPr anchor="ctr">
                    <a:lnL w="9525" cap="flat" cmpd="sng" algn="ctr">
                      <a:solidFill>
                        <a:srgbClr val="B35609">
                          <a:shade val="95000"/>
                          <a:satMod val="105000"/>
                        </a:srgbClr>
                      </a:solidFill>
                      <a:prstDash val="solid"/>
                    </a:lnL>
                    <a:lnR>
                      <a:noFill/>
                    </a:lnR>
                    <a:lnT w="9525" cap="flat" cmpd="sng" algn="ctr">
                      <a:solidFill>
                        <a:srgbClr val="B35609">
                          <a:shade val="95000"/>
                          <a:satMod val="105000"/>
                        </a:srgbClr>
                      </a:solidFill>
                      <a:prstDash val="solid"/>
                    </a:lnT>
                    <a:lnB w="9525" cap="flat" cmpd="sng" algn="ctr">
                      <a:solidFill>
                        <a:srgbClr val="B35609">
                          <a:shade val="95000"/>
                          <a:satMod val="105000"/>
                        </a:srgbClr>
                      </a:solidFill>
                      <a:prstDash val="solid"/>
                    </a:lnB>
                    <a:lnTlToBr w="12700" cmpd="sng">
                      <a:noFill/>
                      <a:prstDash val="solid"/>
                    </a:lnTlToBr>
                    <a:lnBlToTr w="12700" cmpd="sng">
                      <a:noFill/>
                      <a:prstDash val="solid"/>
                    </a:lnBlToTr>
                    <a:solidFill>
                      <a:srgbClr val="B35609"/>
                    </a:solidFill>
                  </a:tcPr>
                </a:tc>
                <a:tc>
                  <a:txBody>
                    <a:bodyPr/>
                    <a:lstStyle>
                      <a:lvl1pPr marL="0" algn="l" defTabSz="1219200" rtl="0" eaLnBrk="1" latinLnBrk="0" hangingPunct="1">
                        <a:defRPr sz="2400" b="1" kern="1200">
                          <a:solidFill>
                            <a:schemeClr val="bg1"/>
                          </a:solidFill>
                          <a:latin typeface="Arial"/>
                          <a:ea typeface="微软雅黑"/>
                        </a:defRPr>
                      </a:lvl1pPr>
                      <a:lvl2pPr marL="609600" algn="l" defTabSz="1219200" rtl="0" eaLnBrk="1" latinLnBrk="0" hangingPunct="1">
                        <a:defRPr sz="2400" b="1" kern="1200">
                          <a:solidFill>
                            <a:schemeClr val="bg1"/>
                          </a:solidFill>
                          <a:latin typeface="Arial"/>
                          <a:ea typeface="微软雅黑"/>
                        </a:defRPr>
                      </a:lvl2pPr>
                      <a:lvl3pPr marL="1219200" algn="l" defTabSz="1219200" rtl="0" eaLnBrk="1" latinLnBrk="0" hangingPunct="1">
                        <a:defRPr sz="2400" b="1" kern="1200">
                          <a:solidFill>
                            <a:schemeClr val="bg1"/>
                          </a:solidFill>
                          <a:latin typeface="Arial"/>
                          <a:ea typeface="微软雅黑"/>
                        </a:defRPr>
                      </a:lvl3pPr>
                      <a:lvl4pPr marL="1828800" algn="l" defTabSz="1219200" rtl="0" eaLnBrk="1" latinLnBrk="0" hangingPunct="1">
                        <a:defRPr sz="2400" b="1" kern="1200">
                          <a:solidFill>
                            <a:schemeClr val="bg1"/>
                          </a:solidFill>
                          <a:latin typeface="Arial"/>
                          <a:ea typeface="微软雅黑"/>
                        </a:defRPr>
                      </a:lvl4pPr>
                      <a:lvl5pPr marL="2438400" algn="l" defTabSz="1219200" rtl="0" eaLnBrk="1" latinLnBrk="0" hangingPunct="1">
                        <a:defRPr sz="2400" b="1" kern="1200">
                          <a:solidFill>
                            <a:schemeClr val="bg1"/>
                          </a:solidFill>
                          <a:latin typeface="Arial"/>
                          <a:ea typeface="微软雅黑"/>
                        </a:defRPr>
                      </a:lvl5pPr>
                      <a:lvl6pPr marL="3048000" algn="l" defTabSz="1219200" rtl="0" eaLnBrk="1" latinLnBrk="0" hangingPunct="1">
                        <a:defRPr sz="2400" b="1" kern="1200">
                          <a:solidFill>
                            <a:schemeClr val="bg1"/>
                          </a:solidFill>
                          <a:latin typeface="Arial"/>
                          <a:ea typeface="微软雅黑"/>
                        </a:defRPr>
                      </a:lvl6pPr>
                      <a:lvl7pPr marL="3657600" algn="l" defTabSz="1219200" rtl="0" eaLnBrk="1" latinLnBrk="0" hangingPunct="1">
                        <a:defRPr sz="2400" b="1" kern="1200">
                          <a:solidFill>
                            <a:schemeClr val="bg1"/>
                          </a:solidFill>
                          <a:latin typeface="Arial"/>
                          <a:ea typeface="微软雅黑"/>
                        </a:defRPr>
                      </a:lvl7pPr>
                      <a:lvl8pPr marL="4267200" algn="l" defTabSz="1219200" rtl="0" eaLnBrk="1" latinLnBrk="0" hangingPunct="1">
                        <a:defRPr sz="2400" b="1" kern="1200">
                          <a:solidFill>
                            <a:schemeClr val="bg1"/>
                          </a:solidFill>
                          <a:latin typeface="Arial"/>
                          <a:ea typeface="微软雅黑"/>
                        </a:defRPr>
                      </a:lvl8pPr>
                      <a:lvl9pPr marL="4876800" algn="l" defTabSz="1219200" rtl="0" eaLnBrk="1" latinLnBrk="0" hangingPunct="1">
                        <a:defRPr sz="2400" b="1" kern="1200">
                          <a:solidFill>
                            <a:schemeClr val="bg1"/>
                          </a:solidFill>
                          <a:latin typeface="Arial"/>
                          <a:ea typeface="微软雅黑"/>
                        </a:defRPr>
                      </a:lvl9pPr>
                    </a:lstStyle>
                    <a:p>
                      <a:pPr algn="ctr"/>
                      <a:r>
                        <a:rPr lang="zh-CN" altLang="en-US" sz="1050"/>
                        <a:t>首测量表</a:t>
                      </a:r>
                      <a:endParaRPr lang="en-US" altLang="zh-CN" sz="1050"/>
                    </a:p>
                    <a:p>
                      <a:pPr algn="ctr"/>
                      <a:r>
                        <a:rPr lang="zh-CN" altLang="en-US" sz="1050"/>
                        <a:t>得分</a:t>
                      </a:r>
                    </a:p>
                  </a:txBody>
                  <a:tcPr anchor="ctr">
                    <a:lnL>
                      <a:noFill/>
                    </a:lnL>
                    <a:lnR>
                      <a:noFill/>
                    </a:lnR>
                    <a:lnT w="9525" cap="flat" cmpd="sng" algn="ctr">
                      <a:solidFill>
                        <a:srgbClr val="B35609">
                          <a:shade val="95000"/>
                          <a:satMod val="105000"/>
                        </a:srgbClr>
                      </a:solidFill>
                      <a:prstDash val="solid"/>
                    </a:lnT>
                    <a:lnB w="9525" cap="flat" cmpd="sng" algn="ctr">
                      <a:solidFill>
                        <a:srgbClr val="B35609">
                          <a:shade val="95000"/>
                          <a:satMod val="105000"/>
                        </a:srgbClr>
                      </a:solidFill>
                      <a:prstDash val="solid"/>
                    </a:lnB>
                    <a:lnTlToBr w="12700" cmpd="sng">
                      <a:noFill/>
                      <a:prstDash val="solid"/>
                    </a:lnTlToBr>
                    <a:lnBlToTr w="12700" cmpd="sng">
                      <a:noFill/>
                      <a:prstDash val="solid"/>
                    </a:lnBlToTr>
                    <a:solidFill>
                      <a:srgbClr val="B35609"/>
                    </a:solidFill>
                  </a:tcPr>
                </a:tc>
                <a:tc>
                  <a:txBody>
                    <a:bodyPr/>
                    <a:lstStyle>
                      <a:lvl1pPr marL="0" algn="l" defTabSz="1219200" rtl="0" eaLnBrk="1" latinLnBrk="0" hangingPunct="1">
                        <a:defRPr sz="2400" b="1" kern="1200">
                          <a:solidFill>
                            <a:schemeClr val="bg1"/>
                          </a:solidFill>
                          <a:latin typeface="Arial"/>
                          <a:ea typeface="微软雅黑"/>
                        </a:defRPr>
                      </a:lvl1pPr>
                      <a:lvl2pPr marL="609600" algn="l" defTabSz="1219200" rtl="0" eaLnBrk="1" latinLnBrk="0" hangingPunct="1">
                        <a:defRPr sz="2400" b="1" kern="1200">
                          <a:solidFill>
                            <a:schemeClr val="bg1"/>
                          </a:solidFill>
                          <a:latin typeface="Arial"/>
                          <a:ea typeface="微软雅黑"/>
                        </a:defRPr>
                      </a:lvl2pPr>
                      <a:lvl3pPr marL="1219200" algn="l" defTabSz="1219200" rtl="0" eaLnBrk="1" latinLnBrk="0" hangingPunct="1">
                        <a:defRPr sz="2400" b="1" kern="1200">
                          <a:solidFill>
                            <a:schemeClr val="bg1"/>
                          </a:solidFill>
                          <a:latin typeface="Arial"/>
                          <a:ea typeface="微软雅黑"/>
                        </a:defRPr>
                      </a:lvl3pPr>
                      <a:lvl4pPr marL="1828800" algn="l" defTabSz="1219200" rtl="0" eaLnBrk="1" latinLnBrk="0" hangingPunct="1">
                        <a:defRPr sz="2400" b="1" kern="1200">
                          <a:solidFill>
                            <a:schemeClr val="bg1"/>
                          </a:solidFill>
                          <a:latin typeface="Arial"/>
                          <a:ea typeface="微软雅黑"/>
                        </a:defRPr>
                      </a:lvl4pPr>
                      <a:lvl5pPr marL="2438400" algn="l" defTabSz="1219200" rtl="0" eaLnBrk="1" latinLnBrk="0" hangingPunct="1">
                        <a:defRPr sz="2400" b="1" kern="1200">
                          <a:solidFill>
                            <a:schemeClr val="bg1"/>
                          </a:solidFill>
                          <a:latin typeface="Arial"/>
                          <a:ea typeface="微软雅黑"/>
                        </a:defRPr>
                      </a:lvl5pPr>
                      <a:lvl6pPr marL="3048000" algn="l" defTabSz="1219200" rtl="0" eaLnBrk="1" latinLnBrk="0" hangingPunct="1">
                        <a:defRPr sz="2400" b="1" kern="1200">
                          <a:solidFill>
                            <a:schemeClr val="bg1"/>
                          </a:solidFill>
                          <a:latin typeface="Arial"/>
                          <a:ea typeface="微软雅黑"/>
                        </a:defRPr>
                      </a:lvl6pPr>
                      <a:lvl7pPr marL="3657600" algn="l" defTabSz="1219200" rtl="0" eaLnBrk="1" latinLnBrk="0" hangingPunct="1">
                        <a:defRPr sz="2400" b="1" kern="1200">
                          <a:solidFill>
                            <a:schemeClr val="bg1"/>
                          </a:solidFill>
                          <a:latin typeface="Arial"/>
                          <a:ea typeface="微软雅黑"/>
                        </a:defRPr>
                      </a:lvl7pPr>
                      <a:lvl8pPr marL="4267200" algn="l" defTabSz="1219200" rtl="0" eaLnBrk="1" latinLnBrk="0" hangingPunct="1">
                        <a:defRPr sz="2400" b="1" kern="1200">
                          <a:solidFill>
                            <a:schemeClr val="bg1"/>
                          </a:solidFill>
                          <a:latin typeface="Arial"/>
                          <a:ea typeface="微软雅黑"/>
                        </a:defRPr>
                      </a:lvl8pPr>
                      <a:lvl9pPr marL="4876800" algn="l" defTabSz="1219200" rtl="0" eaLnBrk="1" latinLnBrk="0" hangingPunct="1">
                        <a:defRPr sz="2400" b="1" kern="1200">
                          <a:solidFill>
                            <a:schemeClr val="bg1"/>
                          </a:solidFill>
                          <a:latin typeface="Arial"/>
                          <a:ea typeface="微软雅黑"/>
                        </a:defRPr>
                      </a:lvl9pPr>
                    </a:lstStyle>
                    <a:p>
                      <a:pPr algn="ctr"/>
                      <a:r>
                        <a:rPr lang="zh-CN" altLang="en-US" sz="1050"/>
                        <a:t>第</a:t>
                      </a:r>
                      <a:r>
                        <a:rPr lang="en-US" altLang="zh-CN" sz="1050"/>
                        <a:t>1</a:t>
                      </a:r>
                      <a:r>
                        <a:rPr lang="zh-CN" altLang="en-US" sz="1050"/>
                        <a:t>周结束</a:t>
                      </a:r>
                      <a:endParaRPr lang="en-US" altLang="zh-CN" sz="1050"/>
                    </a:p>
                    <a:p>
                      <a:pPr algn="ctr"/>
                      <a:r>
                        <a:rPr lang="zh-CN" altLang="en-US" sz="1050"/>
                        <a:t>得分</a:t>
                      </a:r>
                    </a:p>
                  </a:txBody>
                  <a:tcPr anchor="ctr">
                    <a:lnL>
                      <a:noFill/>
                    </a:lnL>
                    <a:lnR>
                      <a:noFill/>
                    </a:lnR>
                    <a:lnT w="9525" cap="flat" cmpd="sng" algn="ctr">
                      <a:solidFill>
                        <a:srgbClr val="B35609">
                          <a:shade val="95000"/>
                          <a:satMod val="105000"/>
                        </a:srgbClr>
                      </a:solidFill>
                      <a:prstDash val="solid"/>
                    </a:lnT>
                    <a:lnB w="9525" cap="flat" cmpd="sng" algn="ctr">
                      <a:solidFill>
                        <a:srgbClr val="B35609">
                          <a:shade val="95000"/>
                          <a:satMod val="105000"/>
                        </a:srgbClr>
                      </a:solidFill>
                      <a:prstDash val="solid"/>
                    </a:lnB>
                    <a:lnTlToBr w="12700" cmpd="sng">
                      <a:noFill/>
                      <a:prstDash val="solid"/>
                    </a:lnTlToBr>
                    <a:lnBlToTr w="12700" cmpd="sng">
                      <a:noFill/>
                      <a:prstDash val="solid"/>
                    </a:lnBlToTr>
                    <a:solidFill>
                      <a:srgbClr val="B35609"/>
                    </a:solidFill>
                  </a:tcPr>
                </a:tc>
                <a:tc>
                  <a:txBody>
                    <a:bodyPr/>
                    <a:lstStyle>
                      <a:lvl1pPr marL="0" algn="l" defTabSz="1219200" rtl="0" eaLnBrk="1" latinLnBrk="0" hangingPunct="1">
                        <a:defRPr sz="2400" b="1" kern="1200">
                          <a:solidFill>
                            <a:schemeClr val="bg1"/>
                          </a:solidFill>
                          <a:latin typeface="Arial"/>
                          <a:ea typeface="微软雅黑"/>
                        </a:defRPr>
                      </a:lvl1pPr>
                      <a:lvl2pPr marL="609600" algn="l" defTabSz="1219200" rtl="0" eaLnBrk="1" latinLnBrk="0" hangingPunct="1">
                        <a:defRPr sz="2400" b="1" kern="1200">
                          <a:solidFill>
                            <a:schemeClr val="bg1"/>
                          </a:solidFill>
                          <a:latin typeface="Arial"/>
                          <a:ea typeface="微软雅黑"/>
                        </a:defRPr>
                      </a:lvl2pPr>
                      <a:lvl3pPr marL="1219200" algn="l" defTabSz="1219200" rtl="0" eaLnBrk="1" latinLnBrk="0" hangingPunct="1">
                        <a:defRPr sz="2400" b="1" kern="1200">
                          <a:solidFill>
                            <a:schemeClr val="bg1"/>
                          </a:solidFill>
                          <a:latin typeface="Arial"/>
                          <a:ea typeface="微软雅黑"/>
                        </a:defRPr>
                      </a:lvl3pPr>
                      <a:lvl4pPr marL="1828800" algn="l" defTabSz="1219200" rtl="0" eaLnBrk="1" latinLnBrk="0" hangingPunct="1">
                        <a:defRPr sz="2400" b="1" kern="1200">
                          <a:solidFill>
                            <a:schemeClr val="bg1"/>
                          </a:solidFill>
                          <a:latin typeface="Arial"/>
                          <a:ea typeface="微软雅黑"/>
                        </a:defRPr>
                      </a:lvl4pPr>
                      <a:lvl5pPr marL="2438400" algn="l" defTabSz="1219200" rtl="0" eaLnBrk="1" latinLnBrk="0" hangingPunct="1">
                        <a:defRPr sz="2400" b="1" kern="1200">
                          <a:solidFill>
                            <a:schemeClr val="bg1"/>
                          </a:solidFill>
                          <a:latin typeface="Arial"/>
                          <a:ea typeface="微软雅黑"/>
                        </a:defRPr>
                      </a:lvl5pPr>
                      <a:lvl6pPr marL="3048000" algn="l" defTabSz="1219200" rtl="0" eaLnBrk="1" latinLnBrk="0" hangingPunct="1">
                        <a:defRPr sz="2400" b="1" kern="1200">
                          <a:solidFill>
                            <a:schemeClr val="bg1"/>
                          </a:solidFill>
                          <a:latin typeface="Arial"/>
                          <a:ea typeface="微软雅黑"/>
                        </a:defRPr>
                      </a:lvl6pPr>
                      <a:lvl7pPr marL="3657600" algn="l" defTabSz="1219200" rtl="0" eaLnBrk="1" latinLnBrk="0" hangingPunct="1">
                        <a:defRPr sz="2400" b="1" kern="1200">
                          <a:solidFill>
                            <a:schemeClr val="bg1"/>
                          </a:solidFill>
                          <a:latin typeface="Arial"/>
                          <a:ea typeface="微软雅黑"/>
                        </a:defRPr>
                      </a:lvl7pPr>
                      <a:lvl8pPr marL="4267200" algn="l" defTabSz="1219200" rtl="0" eaLnBrk="1" latinLnBrk="0" hangingPunct="1">
                        <a:defRPr sz="2400" b="1" kern="1200">
                          <a:solidFill>
                            <a:schemeClr val="bg1"/>
                          </a:solidFill>
                          <a:latin typeface="Arial"/>
                          <a:ea typeface="微软雅黑"/>
                        </a:defRPr>
                      </a:lvl8pPr>
                      <a:lvl9pPr marL="4876800" algn="l" defTabSz="1219200" rtl="0" eaLnBrk="1" latinLnBrk="0" hangingPunct="1">
                        <a:defRPr sz="2400" b="1" kern="1200">
                          <a:solidFill>
                            <a:schemeClr val="bg1"/>
                          </a:solidFill>
                          <a:latin typeface="Arial"/>
                          <a:ea typeface="微软雅黑"/>
                        </a:defRPr>
                      </a:lvl9pPr>
                    </a:lstStyle>
                    <a:p>
                      <a:pPr algn="ctr"/>
                      <a:r>
                        <a:rPr lang="zh-CN" altLang="en-US" sz="1050"/>
                        <a:t>第</a:t>
                      </a:r>
                      <a:r>
                        <a:rPr lang="en-US" altLang="zh-CN" sz="1050"/>
                        <a:t>2</a:t>
                      </a:r>
                      <a:r>
                        <a:rPr lang="zh-CN" altLang="en-US" sz="1050"/>
                        <a:t>周结束</a:t>
                      </a:r>
                      <a:endParaRPr lang="en-US" altLang="zh-CN" sz="1050"/>
                    </a:p>
                    <a:p>
                      <a:pPr algn="ctr"/>
                      <a:r>
                        <a:rPr lang="zh-CN" altLang="en-US" sz="1050"/>
                        <a:t>得分 </a:t>
                      </a:r>
                    </a:p>
                  </a:txBody>
                  <a:tcPr anchor="ctr">
                    <a:lnL>
                      <a:noFill/>
                    </a:lnL>
                    <a:lnR>
                      <a:noFill/>
                    </a:lnR>
                    <a:lnT w="9525" cap="flat" cmpd="sng" algn="ctr">
                      <a:solidFill>
                        <a:srgbClr val="B35609">
                          <a:shade val="95000"/>
                          <a:satMod val="105000"/>
                        </a:srgbClr>
                      </a:solidFill>
                      <a:prstDash val="solid"/>
                    </a:lnT>
                    <a:lnB w="9525" cap="flat" cmpd="sng" algn="ctr">
                      <a:solidFill>
                        <a:srgbClr val="B35609">
                          <a:shade val="95000"/>
                          <a:satMod val="105000"/>
                        </a:srgbClr>
                      </a:solidFill>
                      <a:prstDash val="solid"/>
                    </a:lnB>
                    <a:lnTlToBr w="12700" cmpd="sng">
                      <a:noFill/>
                      <a:prstDash val="solid"/>
                    </a:lnTlToBr>
                    <a:lnBlToTr w="12700" cmpd="sng">
                      <a:noFill/>
                      <a:prstDash val="solid"/>
                    </a:lnBlToTr>
                    <a:solidFill>
                      <a:srgbClr val="B35609"/>
                    </a:solidFill>
                  </a:tcPr>
                </a:tc>
                <a:tc>
                  <a:txBody>
                    <a:bodyPr/>
                    <a:lstStyle>
                      <a:lvl1pPr marL="0" algn="l" defTabSz="1219200" rtl="0" eaLnBrk="1" latinLnBrk="0" hangingPunct="1">
                        <a:defRPr sz="2400" b="1" kern="1200">
                          <a:solidFill>
                            <a:schemeClr val="bg1"/>
                          </a:solidFill>
                          <a:latin typeface="Arial"/>
                          <a:ea typeface="微软雅黑"/>
                        </a:defRPr>
                      </a:lvl1pPr>
                      <a:lvl2pPr marL="609600" algn="l" defTabSz="1219200" rtl="0" eaLnBrk="1" latinLnBrk="0" hangingPunct="1">
                        <a:defRPr sz="2400" b="1" kern="1200">
                          <a:solidFill>
                            <a:schemeClr val="bg1"/>
                          </a:solidFill>
                          <a:latin typeface="Arial"/>
                          <a:ea typeface="微软雅黑"/>
                        </a:defRPr>
                      </a:lvl2pPr>
                      <a:lvl3pPr marL="1219200" algn="l" defTabSz="1219200" rtl="0" eaLnBrk="1" latinLnBrk="0" hangingPunct="1">
                        <a:defRPr sz="2400" b="1" kern="1200">
                          <a:solidFill>
                            <a:schemeClr val="bg1"/>
                          </a:solidFill>
                          <a:latin typeface="Arial"/>
                          <a:ea typeface="微软雅黑"/>
                        </a:defRPr>
                      </a:lvl3pPr>
                      <a:lvl4pPr marL="1828800" algn="l" defTabSz="1219200" rtl="0" eaLnBrk="1" latinLnBrk="0" hangingPunct="1">
                        <a:defRPr sz="2400" b="1" kern="1200">
                          <a:solidFill>
                            <a:schemeClr val="bg1"/>
                          </a:solidFill>
                          <a:latin typeface="Arial"/>
                          <a:ea typeface="微软雅黑"/>
                        </a:defRPr>
                      </a:lvl4pPr>
                      <a:lvl5pPr marL="2438400" algn="l" defTabSz="1219200" rtl="0" eaLnBrk="1" latinLnBrk="0" hangingPunct="1">
                        <a:defRPr sz="2400" b="1" kern="1200">
                          <a:solidFill>
                            <a:schemeClr val="bg1"/>
                          </a:solidFill>
                          <a:latin typeface="Arial"/>
                          <a:ea typeface="微软雅黑"/>
                        </a:defRPr>
                      </a:lvl5pPr>
                      <a:lvl6pPr marL="3048000" algn="l" defTabSz="1219200" rtl="0" eaLnBrk="1" latinLnBrk="0" hangingPunct="1">
                        <a:defRPr sz="2400" b="1" kern="1200">
                          <a:solidFill>
                            <a:schemeClr val="bg1"/>
                          </a:solidFill>
                          <a:latin typeface="Arial"/>
                          <a:ea typeface="微软雅黑"/>
                        </a:defRPr>
                      </a:lvl6pPr>
                      <a:lvl7pPr marL="3657600" algn="l" defTabSz="1219200" rtl="0" eaLnBrk="1" latinLnBrk="0" hangingPunct="1">
                        <a:defRPr sz="2400" b="1" kern="1200">
                          <a:solidFill>
                            <a:schemeClr val="bg1"/>
                          </a:solidFill>
                          <a:latin typeface="Arial"/>
                          <a:ea typeface="微软雅黑"/>
                        </a:defRPr>
                      </a:lvl7pPr>
                      <a:lvl8pPr marL="4267200" algn="l" defTabSz="1219200" rtl="0" eaLnBrk="1" latinLnBrk="0" hangingPunct="1">
                        <a:defRPr sz="2400" b="1" kern="1200">
                          <a:solidFill>
                            <a:schemeClr val="bg1"/>
                          </a:solidFill>
                          <a:latin typeface="Arial"/>
                          <a:ea typeface="微软雅黑"/>
                        </a:defRPr>
                      </a:lvl8pPr>
                      <a:lvl9pPr marL="4876800" algn="l" defTabSz="1219200" rtl="0" eaLnBrk="1" latinLnBrk="0" hangingPunct="1">
                        <a:defRPr sz="2400" b="1" kern="1200">
                          <a:solidFill>
                            <a:schemeClr val="bg1"/>
                          </a:solidFill>
                          <a:latin typeface="Arial"/>
                          <a:ea typeface="微软雅黑"/>
                        </a:defRPr>
                      </a:lvl9pPr>
                    </a:lstStyle>
                    <a:p>
                      <a:pPr algn="ctr"/>
                      <a:r>
                        <a:rPr lang="zh-CN" altLang="en-US" sz="1050"/>
                        <a:t>第</a:t>
                      </a:r>
                      <a:r>
                        <a:rPr lang="en-US" altLang="zh-CN" sz="1050"/>
                        <a:t>3</a:t>
                      </a:r>
                      <a:r>
                        <a:rPr lang="zh-CN" altLang="en-US" sz="1050"/>
                        <a:t>周结束</a:t>
                      </a:r>
                      <a:endParaRPr lang="en-US" altLang="zh-CN" sz="1050"/>
                    </a:p>
                    <a:p>
                      <a:pPr algn="ctr"/>
                      <a:r>
                        <a:rPr lang="zh-CN" altLang="en-US" sz="1050"/>
                        <a:t>得分 </a:t>
                      </a:r>
                    </a:p>
                  </a:txBody>
                  <a:tcPr anchor="ctr">
                    <a:lnL>
                      <a:noFill/>
                    </a:lnL>
                    <a:lnR>
                      <a:noFill/>
                    </a:lnR>
                    <a:lnT w="9525" cap="flat" cmpd="sng" algn="ctr">
                      <a:solidFill>
                        <a:srgbClr val="B35609">
                          <a:shade val="95000"/>
                          <a:satMod val="105000"/>
                        </a:srgbClr>
                      </a:solidFill>
                      <a:prstDash val="solid"/>
                    </a:lnT>
                    <a:lnB w="9525" cap="flat" cmpd="sng" algn="ctr">
                      <a:solidFill>
                        <a:srgbClr val="B35609">
                          <a:shade val="95000"/>
                          <a:satMod val="105000"/>
                        </a:srgbClr>
                      </a:solidFill>
                      <a:prstDash val="solid"/>
                    </a:lnB>
                    <a:lnTlToBr w="12700" cmpd="sng">
                      <a:noFill/>
                      <a:prstDash val="solid"/>
                    </a:lnTlToBr>
                    <a:lnBlToTr w="12700" cmpd="sng">
                      <a:noFill/>
                      <a:prstDash val="solid"/>
                    </a:lnBlToTr>
                    <a:solidFill>
                      <a:srgbClr val="B35609"/>
                    </a:solidFill>
                  </a:tcPr>
                </a:tc>
                <a:tc>
                  <a:txBody>
                    <a:bodyPr/>
                    <a:lstStyle>
                      <a:lvl1pPr marL="0" algn="l" defTabSz="1219200" rtl="0" eaLnBrk="1" latinLnBrk="0" hangingPunct="1">
                        <a:defRPr sz="2400" b="1" kern="1200">
                          <a:solidFill>
                            <a:schemeClr val="bg1"/>
                          </a:solidFill>
                          <a:latin typeface="Arial"/>
                          <a:ea typeface="微软雅黑"/>
                        </a:defRPr>
                      </a:lvl1pPr>
                      <a:lvl2pPr marL="609600" algn="l" defTabSz="1219200" rtl="0" eaLnBrk="1" latinLnBrk="0" hangingPunct="1">
                        <a:defRPr sz="2400" b="1" kern="1200">
                          <a:solidFill>
                            <a:schemeClr val="bg1"/>
                          </a:solidFill>
                          <a:latin typeface="Arial"/>
                          <a:ea typeface="微软雅黑"/>
                        </a:defRPr>
                      </a:lvl2pPr>
                      <a:lvl3pPr marL="1219200" algn="l" defTabSz="1219200" rtl="0" eaLnBrk="1" latinLnBrk="0" hangingPunct="1">
                        <a:defRPr sz="2400" b="1" kern="1200">
                          <a:solidFill>
                            <a:schemeClr val="bg1"/>
                          </a:solidFill>
                          <a:latin typeface="Arial"/>
                          <a:ea typeface="微软雅黑"/>
                        </a:defRPr>
                      </a:lvl3pPr>
                      <a:lvl4pPr marL="1828800" algn="l" defTabSz="1219200" rtl="0" eaLnBrk="1" latinLnBrk="0" hangingPunct="1">
                        <a:defRPr sz="2400" b="1" kern="1200">
                          <a:solidFill>
                            <a:schemeClr val="bg1"/>
                          </a:solidFill>
                          <a:latin typeface="Arial"/>
                          <a:ea typeface="微软雅黑"/>
                        </a:defRPr>
                      </a:lvl4pPr>
                      <a:lvl5pPr marL="2438400" algn="l" defTabSz="1219200" rtl="0" eaLnBrk="1" latinLnBrk="0" hangingPunct="1">
                        <a:defRPr sz="2400" b="1" kern="1200">
                          <a:solidFill>
                            <a:schemeClr val="bg1"/>
                          </a:solidFill>
                          <a:latin typeface="Arial"/>
                          <a:ea typeface="微软雅黑"/>
                        </a:defRPr>
                      </a:lvl5pPr>
                      <a:lvl6pPr marL="3048000" algn="l" defTabSz="1219200" rtl="0" eaLnBrk="1" latinLnBrk="0" hangingPunct="1">
                        <a:defRPr sz="2400" b="1" kern="1200">
                          <a:solidFill>
                            <a:schemeClr val="bg1"/>
                          </a:solidFill>
                          <a:latin typeface="Arial"/>
                          <a:ea typeface="微软雅黑"/>
                        </a:defRPr>
                      </a:lvl6pPr>
                      <a:lvl7pPr marL="3657600" algn="l" defTabSz="1219200" rtl="0" eaLnBrk="1" latinLnBrk="0" hangingPunct="1">
                        <a:defRPr sz="2400" b="1" kern="1200">
                          <a:solidFill>
                            <a:schemeClr val="bg1"/>
                          </a:solidFill>
                          <a:latin typeface="Arial"/>
                          <a:ea typeface="微软雅黑"/>
                        </a:defRPr>
                      </a:lvl7pPr>
                      <a:lvl8pPr marL="4267200" algn="l" defTabSz="1219200" rtl="0" eaLnBrk="1" latinLnBrk="0" hangingPunct="1">
                        <a:defRPr sz="2400" b="1" kern="1200">
                          <a:solidFill>
                            <a:schemeClr val="bg1"/>
                          </a:solidFill>
                          <a:latin typeface="Arial"/>
                          <a:ea typeface="微软雅黑"/>
                        </a:defRPr>
                      </a:lvl8pPr>
                      <a:lvl9pPr marL="4876800" algn="l" defTabSz="1219200" rtl="0" eaLnBrk="1" latinLnBrk="0" hangingPunct="1">
                        <a:defRPr sz="2400" b="1" kern="1200">
                          <a:solidFill>
                            <a:schemeClr val="bg1"/>
                          </a:solidFill>
                          <a:latin typeface="Arial"/>
                          <a:ea typeface="微软雅黑"/>
                        </a:defRPr>
                      </a:lvl9pPr>
                    </a:lstStyle>
                    <a:p>
                      <a:pPr algn="ctr"/>
                      <a:r>
                        <a:rPr lang="zh-CN" altLang="en-US" sz="1050"/>
                        <a:t>第</a:t>
                      </a:r>
                      <a:r>
                        <a:rPr lang="en-US" altLang="zh-CN" sz="1050"/>
                        <a:t>4</a:t>
                      </a:r>
                      <a:r>
                        <a:rPr lang="zh-CN" altLang="en-US" sz="1050"/>
                        <a:t>周结束</a:t>
                      </a:r>
                      <a:endParaRPr lang="en-US" altLang="zh-CN" sz="1050"/>
                    </a:p>
                    <a:p>
                      <a:pPr algn="ctr"/>
                      <a:r>
                        <a:rPr lang="zh-CN" altLang="en-US" sz="1050"/>
                        <a:t>得分</a:t>
                      </a:r>
                      <a:endParaRPr lang="en-US" altLang="zh-CN" sz="1050"/>
                    </a:p>
                  </a:txBody>
                  <a:tcPr anchor="ctr">
                    <a:lnL>
                      <a:noFill/>
                    </a:lnL>
                    <a:lnR w="9525" cap="flat" cmpd="sng" algn="ctr">
                      <a:solidFill>
                        <a:srgbClr val="B35609">
                          <a:shade val="95000"/>
                          <a:satMod val="105000"/>
                        </a:srgbClr>
                      </a:solidFill>
                      <a:prstDash val="solid"/>
                    </a:lnR>
                    <a:lnT w="9525" cap="flat" cmpd="sng" algn="ctr">
                      <a:solidFill>
                        <a:srgbClr val="B35609">
                          <a:shade val="95000"/>
                          <a:satMod val="105000"/>
                        </a:srgbClr>
                      </a:solidFill>
                      <a:prstDash val="solid"/>
                    </a:lnT>
                    <a:lnB w="9525" cap="flat" cmpd="sng" algn="ctr">
                      <a:solidFill>
                        <a:srgbClr val="B35609">
                          <a:shade val="95000"/>
                          <a:satMod val="105000"/>
                        </a:srgbClr>
                      </a:solidFill>
                      <a:prstDash val="solid"/>
                    </a:lnB>
                    <a:lnTlToBr w="12700" cmpd="sng">
                      <a:noFill/>
                      <a:prstDash val="solid"/>
                    </a:lnTlToBr>
                    <a:lnBlToTr w="12700" cmpd="sng">
                      <a:noFill/>
                      <a:prstDash val="solid"/>
                    </a:lnBlToTr>
                    <a:solidFill>
                      <a:srgbClr val="B35609"/>
                    </a:solidFill>
                  </a:tcPr>
                </a:tc>
                <a:extLst>
                  <a:ext uri="{0D108BD9-81ED-4DB2-BD59-A6C34878D82A}">
                    <a16:rowId xmlns:a16="http://schemas.microsoft.com/office/drawing/2014/main" val="10000"/>
                  </a:ext>
                </a:extLst>
              </a:tr>
              <a:tr h="445239">
                <a:tc>
                  <a:txBody>
                    <a:bodyPr/>
                    <a:lstStyle>
                      <a:lvl1pPr marL="0" algn="l" defTabSz="1219200" rtl="0" eaLnBrk="1" latinLnBrk="0" hangingPunct="1">
                        <a:defRPr sz="2400" kern="1200">
                          <a:solidFill>
                            <a:schemeClr val="tx1"/>
                          </a:solidFill>
                          <a:latin typeface="Arial"/>
                          <a:ea typeface="微软雅黑"/>
                        </a:defRPr>
                      </a:lvl1pPr>
                      <a:lvl2pPr marL="609600" algn="l" defTabSz="1219200" rtl="0" eaLnBrk="1" latinLnBrk="0" hangingPunct="1">
                        <a:defRPr sz="2400" kern="1200">
                          <a:solidFill>
                            <a:schemeClr val="tx1"/>
                          </a:solidFill>
                          <a:latin typeface="Arial"/>
                          <a:ea typeface="微软雅黑"/>
                        </a:defRPr>
                      </a:lvl2pPr>
                      <a:lvl3pPr marL="1219200" algn="l" defTabSz="1219200" rtl="0" eaLnBrk="1" latinLnBrk="0" hangingPunct="1">
                        <a:defRPr sz="2400" kern="1200">
                          <a:solidFill>
                            <a:schemeClr val="tx1"/>
                          </a:solidFill>
                          <a:latin typeface="Arial"/>
                          <a:ea typeface="微软雅黑"/>
                        </a:defRPr>
                      </a:lvl3pPr>
                      <a:lvl4pPr marL="1828800" algn="l" defTabSz="1219200" rtl="0" eaLnBrk="1" latinLnBrk="0" hangingPunct="1">
                        <a:defRPr sz="2400" kern="1200">
                          <a:solidFill>
                            <a:schemeClr val="tx1"/>
                          </a:solidFill>
                          <a:latin typeface="Arial"/>
                          <a:ea typeface="微软雅黑"/>
                        </a:defRPr>
                      </a:lvl4pPr>
                      <a:lvl5pPr marL="2438400" algn="l" defTabSz="1219200" rtl="0" eaLnBrk="1" latinLnBrk="0" hangingPunct="1">
                        <a:defRPr sz="2400" kern="1200">
                          <a:solidFill>
                            <a:schemeClr val="tx1"/>
                          </a:solidFill>
                          <a:latin typeface="Arial"/>
                          <a:ea typeface="微软雅黑"/>
                        </a:defRPr>
                      </a:lvl5pPr>
                      <a:lvl6pPr marL="3048000" algn="l" defTabSz="1219200" rtl="0" eaLnBrk="1" latinLnBrk="0" hangingPunct="1">
                        <a:defRPr sz="2400" kern="1200">
                          <a:solidFill>
                            <a:schemeClr val="tx1"/>
                          </a:solidFill>
                          <a:latin typeface="Arial"/>
                          <a:ea typeface="微软雅黑"/>
                        </a:defRPr>
                      </a:lvl6pPr>
                      <a:lvl7pPr marL="3657600" algn="l" defTabSz="1219200" rtl="0" eaLnBrk="1" latinLnBrk="0" hangingPunct="1">
                        <a:defRPr sz="2400" kern="1200">
                          <a:solidFill>
                            <a:schemeClr val="tx1"/>
                          </a:solidFill>
                          <a:latin typeface="Arial"/>
                          <a:ea typeface="微软雅黑"/>
                        </a:defRPr>
                      </a:lvl7pPr>
                      <a:lvl8pPr marL="4267200" algn="l" defTabSz="1219200" rtl="0" eaLnBrk="1" latinLnBrk="0" hangingPunct="1">
                        <a:defRPr sz="2400" kern="1200">
                          <a:solidFill>
                            <a:schemeClr val="tx1"/>
                          </a:solidFill>
                          <a:latin typeface="Arial"/>
                          <a:ea typeface="微软雅黑"/>
                        </a:defRPr>
                      </a:lvl8pPr>
                      <a:lvl9pPr marL="4876800" algn="l" defTabSz="1219200" rtl="0" eaLnBrk="1" latinLnBrk="0" hangingPunct="1">
                        <a:defRPr sz="2400" kern="1200">
                          <a:solidFill>
                            <a:schemeClr val="tx1"/>
                          </a:solidFill>
                          <a:latin typeface="Arial"/>
                          <a:ea typeface="微软雅黑"/>
                        </a:defRPr>
                      </a:lvl9pPr>
                    </a:lstStyle>
                    <a:p>
                      <a:pPr algn="ctr"/>
                      <a:r>
                        <a:rPr lang="zh-CN" altLang="en-US" sz="1000"/>
                        <a:t>研究组 </a:t>
                      </a:r>
                      <a:endParaRPr lang="en-US" altLang="zh-CN" sz="1000"/>
                    </a:p>
                    <a:p>
                      <a:pPr algn="ctr"/>
                      <a:r>
                        <a:rPr lang="en-US" altLang="zh-CN" sz="1000"/>
                        <a:t>n </a:t>
                      </a:r>
                      <a:r>
                        <a:rPr lang="zh-CN" altLang="en-US" sz="1000"/>
                        <a:t>＝</a:t>
                      </a:r>
                      <a:r>
                        <a:rPr lang="en-US" altLang="zh-CN" sz="1000"/>
                        <a:t>30</a:t>
                      </a:r>
                      <a:endParaRPr lang="zh-CN" altLang="en-US" sz="1000"/>
                    </a:p>
                  </a:txBody>
                  <a:tcPr anchor="ctr">
                    <a:lnL w="9525" cap="flat" cmpd="sng" algn="ctr">
                      <a:solidFill>
                        <a:srgbClr val="B35609">
                          <a:shade val="95000"/>
                          <a:satMod val="105000"/>
                        </a:srgbClr>
                      </a:solidFill>
                      <a:prstDash val="solid"/>
                    </a:lnL>
                    <a:lnR>
                      <a:noFill/>
                    </a:lnR>
                    <a:lnT w="9525" cap="flat" cmpd="sng" algn="ctr">
                      <a:solidFill>
                        <a:srgbClr val="B35609">
                          <a:shade val="95000"/>
                          <a:satMod val="105000"/>
                        </a:srgbClr>
                      </a:solidFill>
                      <a:prstDash val="solid"/>
                    </a:lnT>
                    <a:lnB w="9525" cap="flat" cmpd="sng" algn="ctr">
                      <a:solidFill>
                        <a:srgbClr val="B35609">
                          <a:shade val="95000"/>
                          <a:satMod val="105000"/>
                        </a:srgbClr>
                      </a:solidFill>
                      <a:prstDash val="solid"/>
                    </a:lnB>
                    <a:lnTlToBr w="12700" cmpd="sng">
                      <a:noFill/>
                      <a:prstDash val="solid"/>
                    </a:lnTlToBr>
                    <a:lnBlToTr w="12700" cmpd="sng">
                      <a:noFill/>
                      <a:prstDash val="solid"/>
                    </a:lnBlToTr>
                    <a:noFill/>
                  </a:tcPr>
                </a:tc>
                <a:tc>
                  <a:txBody>
                    <a:bodyPr/>
                    <a:lstStyle>
                      <a:lvl1pPr marL="0" algn="l" defTabSz="1219200" rtl="0" eaLnBrk="1" latinLnBrk="0" hangingPunct="1">
                        <a:defRPr sz="2400" kern="1200">
                          <a:solidFill>
                            <a:schemeClr val="tx1"/>
                          </a:solidFill>
                          <a:latin typeface="Arial"/>
                          <a:ea typeface="微软雅黑"/>
                        </a:defRPr>
                      </a:lvl1pPr>
                      <a:lvl2pPr marL="609600" algn="l" defTabSz="1219200" rtl="0" eaLnBrk="1" latinLnBrk="0" hangingPunct="1">
                        <a:defRPr sz="2400" kern="1200">
                          <a:solidFill>
                            <a:schemeClr val="tx1"/>
                          </a:solidFill>
                          <a:latin typeface="Arial"/>
                          <a:ea typeface="微软雅黑"/>
                        </a:defRPr>
                      </a:lvl2pPr>
                      <a:lvl3pPr marL="1219200" algn="l" defTabSz="1219200" rtl="0" eaLnBrk="1" latinLnBrk="0" hangingPunct="1">
                        <a:defRPr sz="2400" kern="1200">
                          <a:solidFill>
                            <a:schemeClr val="tx1"/>
                          </a:solidFill>
                          <a:latin typeface="Arial"/>
                          <a:ea typeface="微软雅黑"/>
                        </a:defRPr>
                      </a:lvl3pPr>
                      <a:lvl4pPr marL="1828800" algn="l" defTabSz="1219200" rtl="0" eaLnBrk="1" latinLnBrk="0" hangingPunct="1">
                        <a:defRPr sz="2400" kern="1200">
                          <a:solidFill>
                            <a:schemeClr val="tx1"/>
                          </a:solidFill>
                          <a:latin typeface="Arial"/>
                          <a:ea typeface="微软雅黑"/>
                        </a:defRPr>
                      </a:lvl4pPr>
                      <a:lvl5pPr marL="2438400" algn="l" defTabSz="1219200" rtl="0" eaLnBrk="1" latinLnBrk="0" hangingPunct="1">
                        <a:defRPr sz="2400" kern="1200">
                          <a:solidFill>
                            <a:schemeClr val="tx1"/>
                          </a:solidFill>
                          <a:latin typeface="Arial"/>
                          <a:ea typeface="微软雅黑"/>
                        </a:defRPr>
                      </a:lvl5pPr>
                      <a:lvl6pPr marL="3048000" algn="l" defTabSz="1219200" rtl="0" eaLnBrk="1" latinLnBrk="0" hangingPunct="1">
                        <a:defRPr sz="2400" kern="1200">
                          <a:solidFill>
                            <a:schemeClr val="tx1"/>
                          </a:solidFill>
                          <a:latin typeface="Arial"/>
                          <a:ea typeface="微软雅黑"/>
                        </a:defRPr>
                      </a:lvl6pPr>
                      <a:lvl7pPr marL="3657600" algn="l" defTabSz="1219200" rtl="0" eaLnBrk="1" latinLnBrk="0" hangingPunct="1">
                        <a:defRPr sz="2400" kern="1200">
                          <a:solidFill>
                            <a:schemeClr val="tx1"/>
                          </a:solidFill>
                          <a:latin typeface="Arial"/>
                          <a:ea typeface="微软雅黑"/>
                        </a:defRPr>
                      </a:lvl7pPr>
                      <a:lvl8pPr marL="4267200" algn="l" defTabSz="1219200" rtl="0" eaLnBrk="1" latinLnBrk="0" hangingPunct="1">
                        <a:defRPr sz="2400" kern="1200">
                          <a:solidFill>
                            <a:schemeClr val="tx1"/>
                          </a:solidFill>
                          <a:latin typeface="Arial"/>
                          <a:ea typeface="微软雅黑"/>
                        </a:defRPr>
                      </a:lvl8pPr>
                      <a:lvl9pPr marL="4876800" algn="l" defTabSz="1219200" rtl="0" eaLnBrk="1" latinLnBrk="0" hangingPunct="1">
                        <a:defRPr sz="2400" kern="1200">
                          <a:solidFill>
                            <a:schemeClr val="tx1"/>
                          </a:solidFill>
                          <a:latin typeface="Arial"/>
                          <a:ea typeface="微软雅黑"/>
                        </a:defRPr>
                      </a:lvl9pPr>
                    </a:lstStyle>
                    <a:p>
                      <a:pPr algn="ctr"/>
                      <a:r>
                        <a:rPr lang="en-US" altLang="zh-CN" sz="800"/>
                        <a:t>61.43±6.75</a:t>
                      </a:r>
                      <a:endParaRPr lang="zh-CN" altLang="en-US" sz="800"/>
                    </a:p>
                  </a:txBody>
                  <a:tcPr anchor="ctr">
                    <a:lnL>
                      <a:noFill/>
                    </a:lnL>
                    <a:lnR>
                      <a:noFill/>
                    </a:lnR>
                    <a:lnT w="9525" cap="flat" cmpd="sng" algn="ctr">
                      <a:solidFill>
                        <a:srgbClr val="B35609">
                          <a:shade val="95000"/>
                          <a:satMod val="105000"/>
                        </a:srgbClr>
                      </a:solidFill>
                      <a:prstDash val="solid"/>
                    </a:lnT>
                    <a:lnB w="9525" cap="flat" cmpd="sng" algn="ctr">
                      <a:solidFill>
                        <a:srgbClr val="B35609">
                          <a:shade val="95000"/>
                          <a:satMod val="105000"/>
                        </a:srgbClr>
                      </a:solidFill>
                      <a:prstDash val="solid"/>
                    </a:lnB>
                    <a:lnTlToBr w="12700" cmpd="sng">
                      <a:noFill/>
                      <a:prstDash val="solid"/>
                    </a:lnTlToBr>
                    <a:lnBlToTr w="12700" cmpd="sng">
                      <a:noFill/>
                      <a:prstDash val="solid"/>
                    </a:lnBlToTr>
                    <a:noFill/>
                  </a:tcPr>
                </a:tc>
                <a:tc>
                  <a:txBody>
                    <a:bodyPr/>
                    <a:lstStyle>
                      <a:lvl1pPr marL="0" algn="l" defTabSz="1219200" rtl="0" eaLnBrk="1" latinLnBrk="0" hangingPunct="1">
                        <a:defRPr sz="2400" kern="1200">
                          <a:solidFill>
                            <a:schemeClr val="tx1"/>
                          </a:solidFill>
                          <a:latin typeface="Arial"/>
                          <a:ea typeface="微软雅黑"/>
                        </a:defRPr>
                      </a:lvl1pPr>
                      <a:lvl2pPr marL="609600" algn="l" defTabSz="1219200" rtl="0" eaLnBrk="1" latinLnBrk="0" hangingPunct="1">
                        <a:defRPr sz="2400" kern="1200">
                          <a:solidFill>
                            <a:schemeClr val="tx1"/>
                          </a:solidFill>
                          <a:latin typeface="Arial"/>
                          <a:ea typeface="微软雅黑"/>
                        </a:defRPr>
                      </a:lvl2pPr>
                      <a:lvl3pPr marL="1219200" algn="l" defTabSz="1219200" rtl="0" eaLnBrk="1" latinLnBrk="0" hangingPunct="1">
                        <a:defRPr sz="2400" kern="1200">
                          <a:solidFill>
                            <a:schemeClr val="tx1"/>
                          </a:solidFill>
                          <a:latin typeface="Arial"/>
                          <a:ea typeface="微软雅黑"/>
                        </a:defRPr>
                      </a:lvl3pPr>
                      <a:lvl4pPr marL="1828800" algn="l" defTabSz="1219200" rtl="0" eaLnBrk="1" latinLnBrk="0" hangingPunct="1">
                        <a:defRPr sz="2400" kern="1200">
                          <a:solidFill>
                            <a:schemeClr val="tx1"/>
                          </a:solidFill>
                          <a:latin typeface="Arial"/>
                          <a:ea typeface="微软雅黑"/>
                        </a:defRPr>
                      </a:lvl4pPr>
                      <a:lvl5pPr marL="2438400" algn="l" defTabSz="1219200" rtl="0" eaLnBrk="1" latinLnBrk="0" hangingPunct="1">
                        <a:defRPr sz="2400" kern="1200">
                          <a:solidFill>
                            <a:schemeClr val="tx1"/>
                          </a:solidFill>
                          <a:latin typeface="Arial"/>
                          <a:ea typeface="微软雅黑"/>
                        </a:defRPr>
                      </a:lvl5pPr>
                      <a:lvl6pPr marL="3048000" algn="l" defTabSz="1219200" rtl="0" eaLnBrk="1" latinLnBrk="0" hangingPunct="1">
                        <a:defRPr sz="2400" kern="1200">
                          <a:solidFill>
                            <a:schemeClr val="tx1"/>
                          </a:solidFill>
                          <a:latin typeface="Arial"/>
                          <a:ea typeface="微软雅黑"/>
                        </a:defRPr>
                      </a:lvl6pPr>
                      <a:lvl7pPr marL="3657600" algn="l" defTabSz="1219200" rtl="0" eaLnBrk="1" latinLnBrk="0" hangingPunct="1">
                        <a:defRPr sz="2400" kern="1200">
                          <a:solidFill>
                            <a:schemeClr val="tx1"/>
                          </a:solidFill>
                          <a:latin typeface="Arial"/>
                          <a:ea typeface="微软雅黑"/>
                        </a:defRPr>
                      </a:lvl7pPr>
                      <a:lvl8pPr marL="4267200" algn="l" defTabSz="1219200" rtl="0" eaLnBrk="1" latinLnBrk="0" hangingPunct="1">
                        <a:defRPr sz="2400" kern="1200">
                          <a:solidFill>
                            <a:schemeClr val="tx1"/>
                          </a:solidFill>
                          <a:latin typeface="Arial"/>
                          <a:ea typeface="微软雅黑"/>
                        </a:defRPr>
                      </a:lvl8pPr>
                      <a:lvl9pPr marL="4876800" algn="l" defTabSz="1219200" rtl="0" eaLnBrk="1" latinLnBrk="0" hangingPunct="1">
                        <a:defRPr sz="2400" kern="1200">
                          <a:solidFill>
                            <a:schemeClr val="tx1"/>
                          </a:solidFill>
                          <a:latin typeface="Arial"/>
                          <a:ea typeface="微软雅黑"/>
                        </a:defRPr>
                      </a:lvl9pPr>
                    </a:lstStyle>
                    <a:p>
                      <a:pPr algn="ctr"/>
                      <a:r>
                        <a:rPr lang="en-US" altLang="zh-CN" sz="800"/>
                        <a:t>58.03±6.83 </a:t>
                      </a:r>
                      <a:endParaRPr lang="zh-CN" altLang="en-US" sz="800"/>
                    </a:p>
                  </a:txBody>
                  <a:tcPr anchor="ctr">
                    <a:lnL>
                      <a:noFill/>
                    </a:lnL>
                    <a:lnR>
                      <a:noFill/>
                    </a:lnR>
                    <a:lnT w="9525" cap="flat" cmpd="sng" algn="ctr">
                      <a:solidFill>
                        <a:srgbClr val="B35609">
                          <a:shade val="95000"/>
                          <a:satMod val="105000"/>
                        </a:srgbClr>
                      </a:solidFill>
                      <a:prstDash val="solid"/>
                    </a:lnT>
                    <a:lnB w="9525" cap="flat" cmpd="sng" algn="ctr">
                      <a:solidFill>
                        <a:srgbClr val="B35609">
                          <a:shade val="95000"/>
                          <a:satMod val="105000"/>
                        </a:srgbClr>
                      </a:solidFill>
                      <a:prstDash val="solid"/>
                    </a:lnB>
                    <a:lnTlToBr w="12700" cmpd="sng">
                      <a:noFill/>
                      <a:prstDash val="solid"/>
                    </a:lnTlToBr>
                    <a:lnBlToTr w="12700" cmpd="sng">
                      <a:noFill/>
                      <a:prstDash val="solid"/>
                    </a:lnBlToTr>
                    <a:noFill/>
                  </a:tcPr>
                </a:tc>
                <a:tc>
                  <a:txBody>
                    <a:bodyPr/>
                    <a:lstStyle>
                      <a:lvl1pPr marL="0" algn="l" defTabSz="1219200" rtl="0" eaLnBrk="1" latinLnBrk="0" hangingPunct="1">
                        <a:defRPr sz="2400" kern="1200">
                          <a:solidFill>
                            <a:schemeClr val="tx1"/>
                          </a:solidFill>
                          <a:latin typeface="Arial"/>
                          <a:ea typeface="微软雅黑"/>
                        </a:defRPr>
                      </a:lvl1pPr>
                      <a:lvl2pPr marL="609600" algn="l" defTabSz="1219200" rtl="0" eaLnBrk="1" latinLnBrk="0" hangingPunct="1">
                        <a:defRPr sz="2400" kern="1200">
                          <a:solidFill>
                            <a:schemeClr val="tx1"/>
                          </a:solidFill>
                          <a:latin typeface="Arial"/>
                          <a:ea typeface="微软雅黑"/>
                        </a:defRPr>
                      </a:lvl2pPr>
                      <a:lvl3pPr marL="1219200" algn="l" defTabSz="1219200" rtl="0" eaLnBrk="1" latinLnBrk="0" hangingPunct="1">
                        <a:defRPr sz="2400" kern="1200">
                          <a:solidFill>
                            <a:schemeClr val="tx1"/>
                          </a:solidFill>
                          <a:latin typeface="Arial"/>
                          <a:ea typeface="微软雅黑"/>
                        </a:defRPr>
                      </a:lvl3pPr>
                      <a:lvl4pPr marL="1828800" algn="l" defTabSz="1219200" rtl="0" eaLnBrk="1" latinLnBrk="0" hangingPunct="1">
                        <a:defRPr sz="2400" kern="1200">
                          <a:solidFill>
                            <a:schemeClr val="tx1"/>
                          </a:solidFill>
                          <a:latin typeface="Arial"/>
                          <a:ea typeface="微软雅黑"/>
                        </a:defRPr>
                      </a:lvl4pPr>
                      <a:lvl5pPr marL="2438400" algn="l" defTabSz="1219200" rtl="0" eaLnBrk="1" latinLnBrk="0" hangingPunct="1">
                        <a:defRPr sz="2400" kern="1200">
                          <a:solidFill>
                            <a:schemeClr val="tx1"/>
                          </a:solidFill>
                          <a:latin typeface="Arial"/>
                          <a:ea typeface="微软雅黑"/>
                        </a:defRPr>
                      </a:lvl5pPr>
                      <a:lvl6pPr marL="3048000" algn="l" defTabSz="1219200" rtl="0" eaLnBrk="1" latinLnBrk="0" hangingPunct="1">
                        <a:defRPr sz="2400" kern="1200">
                          <a:solidFill>
                            <a:schemeClr val="tx1"/>
                          </a:solidFill>
                          <a:latin typeface="Arial"/>
                          <a:ea typeface="微软雅黑"/>
                        </a:defRPr>
                      </a:lvl6pPr>
                      <a:lvl7pPr marL="3657600" algn="l" defTabSz="1219200" rtl="0" eaLnBrk="1" latinLnBrk="0" hangingPunct="1">
                        <a:defRPr sz="2400" kern="1200">
                          <a:solidFill>
                            <a:schemeClr val="tx1"/>
                          </a:solidFill>
                          <a:latin typeface="Arial"/>
                          <a:ea typeface="微软雅黑"/>
                        </a:defRPr>
                      </a:lvl7pPr>
                      <a:lvl8pPr marL="4267200" algn="l" defTabSz="1219200" rtl="0" eaLnBrk="1" latinLnBrk="0" hangingPunct="1">
                        <a:defRPr sz="2400" kern="1200">
                          <a:solidFill>
                            <a:schemeClr val="tx1"/>
                          </a:solidFill>
                          <a:latin typeface="Arial"/>
                          <a:ea typeface="微软雅黑"/>
                        </a:defRPr>
                      </a:lvl8pPr>
                      <a:lvl9pPr marL="4876800" algn="l" defTabSz="1219200" rtl="0" eaLnBrk="1" latinLnBrk="0" hangingPunct="1">
                        <a:defRPr sz="2400" kern="1200">
                          <a:solidFill>
                            <a:schemeClr val="tx1"/>
                          </a:solidFill>
                          <a:latin typeface="Arial"/>
                          <a:ea typeface="微软雅黑"/>
                        </a:defRPr>
                      </a:lvl9pPr>
                    </a:lstStyle>
                    <a:p>
                      <a:pPr algn="ctr"/>
                      <a:r>
                        <a:rPr lang="en-US" altLang="zh-CN" sz="800"/>
                        <a:t>53.21±7.17</a:t>
                      </a:r>
                      <a:endParaRPr lang="zh-CN" altLang="en-US" sz="800"/>
                    </a:p>
                  </a:txBody>
                  <a:tcPr anchor="ctr">
                    <a:lnL>
                      <a:noFill/>
                    </a:lnL>
                    <a:lnR>
                      <a:noFill/>
                    </a:lnR>
                    <a:lnT w="9525" cap="flat" cmpd="sng" algn="ctr">
                      <a:solidFill>
                        <a:srgbClr val="B35609">
                          <a:shade val="95000"/>
                          <a:satMod val="105000"/>
                        </a:srgbClr>
                      </a:solidFill>
                      <a:prstDash val="solid"/>
                    </a:lnT>
                    <a:lnB w="9525" cap="flat" cmpd="sng" algn="ctr">
                      <a:solidFill>
                        <a:srgbClr val="B35609">
                          <a:shade val="95000"/>
                          <a:satMod val="105000"/>
                        </a:srgbClr>
                      </a:solidFill>
                      <a:prstDash val="solid"/>
                    </a:lnB>
                    <a:lnTlToBr w="12700" cmpd="sng">
                      <a:noFill/>
                      <a:prstDash val="solid"/>
                    </a:lnTlToBr>
                    <a:lnBlToTr w="12700" cmpd="sng">
                      <a:noFill/>
                      <a:prstDash val="solid"/>
                    </a:lnBlToTr>
                    <a:noFill/>
                  </a:tcPr>
                </a:tc>
                <a:tc>
                  <a:txBody>
                    <a:bodyPr/>
                    <a:lstStyle>
                      <a:lvl1pPr marL="0" algn="l" defTabSz="1219200" rtl="0" eaLnBrk="1" latinLnBrk="0" hangingPunct="1">
                        <a:defRPr sz="2400" kern="1200">
                          <a:solidFill>
                            <a:schemeClr val="tx1"/>
                          </a:solidFill>
                          <a:latin typeface="Arial"/>
                          <a:ea typeface="微软雅黑"/>
                        </a:defRPr>
                      </a:lvl1pPr>
                      <a:lvl2pPr marL="609600" algn="l" defTabSz="1219200" rtl="0" eaLnBrk="1" latinLnBrk="0" hangingPunct="1">
                        <a:defRPr sz="2400" kern="1200">
                          <a:solidFill>
                            <a:schemeClr val="tx1"/>
                          </a:solidFill>
                          <a:latin typeface="Arial"/>
                          <a:ea typeface="微软雅黑"/>
                        </a:defRPr>
                      </a:lvl2pPr>
                      <a:lvl3pPr marL="1219200" algn="l" defTabSz="1219200" rtl="0" eaLnBrk="1" latinLnBrk="0" hangingPunct="1">
                        <a:defRPr sz="2400" kern="1200">
                          <a:solidFill>
                            <a:schemeClr val="tx1"/>
                          </a:solidFill>
                          <a:latin typeface="Arial"/>
                          <a:ea typeface="微软雅黑"/>
                        </a:defRPr>
                      </a:lvl3pPr>
                      <a:lvl4pPr marL="1828800" algn="l" defTabSz="1219200" rtl="0" eaLnBrk="1" latinLnBrk="0" hangingPunct="1">
                        <a:defRPr sz="2400" kern="1200">
                          <a:solidFill>
                            <a:schemeClr val="tx1"/>
                          </a:solidFill>
                          <a:latin typeface="Arial"/>
                          <a:ea typeface="微软雅黑"/>
                        </a:defRPr>
                      </a:lvl4pPr>
                      <a:lvl5pPr marL="2438400" algn="l" defTabSz="1219200" rtl="0" eaLnBrk="1" latinLnBrk="0" hangingPunct="1">
                        <a:defRPr sz="2400" kern="1200">
                          <a:solidFill>
                            <a:schemeClr val="tx1"/>
                          </a:solidFill>
                          <a:latin typeface="Arial"/>
                          <a:ea typeface="微软雅黑"/>
                        </a:defRPr>
                      </a:lvl5pPr>
                      <a:lvl6pPr marL="3048000" algn="l" defTabSz="1219200" rtl="0" eaLnBrk="1" latinLnBrk="0" hangingPunct="1">
                        <a:defRPr sz="2400" kern="1200">
                          <a:solidFill>
                            <a:schemeClr val="tx1"/>
                          </a:solidFill>
                          <a:latin typeface="Arial"/>
                          <a:ea typeface="微软雅黑"/>
                        </a:defRPr>
                      </a:lvl6pPr>
                      <a:lvl7pPr marL="3657600" algn="l" defTabSz="1219200" rtl="0" eaLnBrk="1" latinLnBrk="0" hangingPunct="1">
                        <a:defRPr sz="2400" kern="1200">
                          <a:solidFill>
                            <a:schemeClr val="tx1"/>
                          </a:solidFill>
                          <a:latin typeface="Arial"/>
                          <a:ea typeface="微软雅黑"/>
                        </a:defRPr>
                      </a:lvl7pPr>
                      <a:lvl8pPr marL="4267200" algn="l" defTabSz="1219200" rtl="0" eaLnBrk="1" latinLnBrk="0" hangingPunct="1">
                        <a:defRPr sz="2400" kern="1200">
                          <a:solidFill>
                            <a:schemeClr val="tx1"/>
                          </a:solidFill>
                          <a:latin typeface="Arial"/>
                          <a:ea typeface="微软雅黑"/>
                        </a:defRPr>
                      </a:lvl8pPr>
                      <a:lvl9pPr marL="4876800" algn="l" defTabSz="1219200" rtl="0" eaLnBrk="1" latinLnBrk="0" hangingPunct="1">
                        <a:defRPr sz="2400" kern="1200">
                          <a:solidFill>
                            <a:schemeClr val="tx1"/>
                          </a:solidFill>
                          <a:latin typeface="Arial"/>
                          <a:ea typeface="微软雅黑"/>
                        </a:defRPr>
                      </a:lvl9pPr>
                    </a:lstStyle>
                    <a:p>
                      <a:pPr algn="ctr"/>
                      <a:r>
                        <a:rPr lang="en-US" altLang="zh-CN" sz="800"/>
                        <a:t>49.6±6.11</a:t>
                      </a:r>
                      <a:r>
                        <a:rPr lang="en-US" altLang="zh-CN" sz="800" baseline="30000"/>
                        <a:t>∗ </a:t>
                      </a:r>
                      <a:endParaRPr lang="zh-CN" altLang="en-US" sz="800" baseline="30000"/>
                    </a:p>
                  </a:txBody>
                  <a:tcPr anchor="ctr">
                    <a:lnL>
                      <a:noFill/>
                    </a:lnL>
                    <a:lnR>
                      <a:noFill/>
                    </a:lnR>
                    <a:lnT w="9525" cap="flat" cmpd="sng" algn="ctr">
                      <a:solidFill>
                        <a:srgbClr val="B35609">
                          <a:shade val="95000"/>
                          <a:satMod val="105000"/>
                        </a:srgbClr>
                      </a:solidFill>
                      <a:prstDash val="solid"/>
                    </a:lnT>
                    <a:lnB w="9525" cap="flat" cmpd="sng" algn="ctr">
                      <a:solidFill>
                        <a:srgbClr val="B35609">
                          <a:shade val="95000"/>
                          <a:satMod val="105000"/>
                        </a:srgbClr>
                      </a:solidFill>
                      <a:prstDash val="solid"/>
                    </a:lnB>
                    <a:lnTlToBr w="12700" cmpd="sng">
                      <a:noFill/>
                      <a:prstDash val="solid"/>
                    </a:lnTlToBr>
                    <a:lnBlToTr w="12700" cmpd="sng">
                      <a:noFill/>
                      <a:prstDash val="solid"/>
                    </a:lnBlToTr>
                    <a:noFill/>
                  </a:tcPr>
                </a:tc>
                <a:tc>
                  <a:txBody>
                    <a:bodyPr/>
                    <a:lstStyle>
                      <a:lvl1pPr marL="0" algn="l" defTabSz="1219200" rtl="0" eaLnBrk="1" latinLnBrk="0" hangingPunct="1">
                        <a:defRPr sz="2400" kern="1200">
                          <a:solidFill>
                            <a:schemeClr val="tx1"/>
                          </a:solidFill>
                          <a:latin typeface="Arial"/>
                          <a:ea typeface="微软雅黑"/>
                        </a:defRPr>
                      </a:lvl1pPr>
                      <a:lvl2pPr marL="609600" algn="l" defTabSz="1219200" rtl="0" eaLnBrk="1" latinLnBrk="0" hangingPunct="1">
                        <a:defRPr sz="2400" kern="1200">
                          <a:solidFill>
                            <a:schemeClr val="tx1"/>
                          </a:solidFill>
                          <a:latin typeface="Arial"/>
                          <a:ea typeface="微软雅黑"/>
                        </a:defRPr>
                      </a:lvl2pPr>
                      <a:lvl3pPr marL="1219200" algn="l" defTabSz="1219200" rtl="0" eaLnBrk="1" latinLnBrk="0" hangingPunct="1">
                        <a:defRPr sz="2400" kern="1200">
                          <a:solidFill>
                            <a:schemeClr val="tx1"/>
                          </a:solidFill>
                          <a:latin typeface="Arial"/>
                          <a:ea typeface="微软雅黑"/>
                        </a:defRPr>
                      </a:lvl3pPr>
                      <a:lvl4pPr marL="1828800" algn="l" defTabSz="1219200" rtl="0" eaLnBrk="1" latinLnBrk="0" hangingPunct="1">
                        <a:defRPr sz="2400" kern="1200">
                          <a:solidFill>
                            <a:schemeClr val="tx1"/>
                          </a:solidFill>
                          <a:latin typeface="Arial"/>
                          <a:ea typeface="微软雅黑"/>
                        </a:defRPr>
                      </a:lvl4pPr>
                      <a:lvl5pPr marL="2438400" algn="l" defTabSz="1219200" rtl="0" eaLnBrk="1" latinLnBrk="0" hangingPunct="1">
                        <a:defRPr sz="2400" kern="1200">
                          <a:solidFill>
                            <a:schemeClr val="tx1"/>
                          </a:solidFill>
                          <a:latin typeface="Arial"/>
                          <a:ea typeface="微软雅黑"/>
                        </a:defRPr>
                      </a:lvl5pPr>
                      <a:lvl6pPr marL="3048000" algn="l" defTabSz="1219200" rtl="0" eaLnBrk="1" latinLnBrk="0" hangingPunct="1">
                        <a:defRPr sz="2400" kern="1200">
                          <a:solidFill>
                            <a:schemeClr val="tx1"/>
                          </a:solidFill>
                          <a:latin typeface="Arial"/>
                          <a:ea typeface="微软雅黑"/>
                        </a:defRPr>
                      </a:lvl6pPr>
                      <a:lvl7pPr marL="3657600" algn="l" defTabSz="1219200" rtl="0" eaLnBrk="1" latinLnBrk="0" hangingPunct="1">
                        <a:defRPr sz="2400" kern="1200">
                          <a:solidFill>
                            <a:schemeClr val="tx1"/>
                          </a:solidFill>
                          <a:latin typeface="Arial"/>
                          <a:ea typeface="微软雅黑"/>
                        </a:defRPr>
                      </a:lvl7pPr>
                      <a:lvl8pPr marL="4267200" algn="l" defTabSz="1219200" rtl="0" eaLnBrk="1" latinLnBrk="0" hangingPunct="1">
                        <a:defRPr sz="2400" kern="1200">
                          <a:solidFill>
                            <a:schemeClr val="tx1"/>
                          </a:solidFill>
                          <a:latin typeface="Arial"/>
                          <a:ea typeface="微软雅黑"/>
                        </a:defRPr>
                      </a:lvl8pPr>
                      <a:lvl9pPr marL="4876800" algn="l" defTabSz="1219200" rtl="0" eaLnBrk="1" latinLnBrk="0" hangingPunct="1">
                        <a:defRPr sz="2400" kern="1200">
                          <a:solidFill>
                            <a:schemeClr val="tx1"/>
                          </a:solidFill>
                          <a:latin typeface="Arial"/>
                          <a:ea typeface="微软雅黑"/>
                        </a:defRPr>
                      </a:lvl9pPr>
                    </a:lstStyle>
                    <a:p>
                      <a:pPr algn="ctr"/>
                      <a:r>
                        <a:rPr lang="en-US" altLang="zh-CN" sz="800"/>
                        <a:t>46.7±4.2</a:t>
                      </a:r>
                      <a:r>
                        <a:rPr lang="en-US" altLang="zh-CN" sz="800" baseline="30000"/>
                        <a:t>∗∗</a:t>
                      </a:r>
                    </a:p>
                  </a:txBody>
                  <a:tcPr anchor="ctr">
                    <a:lnL>
                      <a:noFill/>
                    </a:lnL>
                    <a:lnR w="9525" cap="flat" cmpd="sng" algn="ctr">
                      <a:solidFill>
                        <a:srgbClr val="B35609">
                          <a:shade val="95000"/>
                          <a:satMod val="105000"/>
                        </a:srgbClr>
                      </a:solidFill>
                      <a:prstDash val="solid"/>
                    </a:lnR>
                    <a:lnT w="9525" cap="flat" cmpd="sng" algn="ctr">
                      <a:solidFill>
                        <a:srgbClr val="B35609">
                          <a:shade val="95000"/>
                          <a:satMod val="105000"/>
                        </a:srgbClr>
                      </a:solidFill>
                      <a:prstDash val="solid"/>
                    </a:lnT>
                    <a:lnB w="9525" cap="flat" cmpd="sng" algn="ctr">
                      <a:solidFill>
                        <a:srgbClr val="B35609">
                          <a:shade val="95000"/>
                          <a:satMod val="105000"/>
                        </a:srgbClr>
                      </a:solidFill>
                      <a:prstDash val="solid"/>
                    </a:lnB>
                    <a:lnTlToBr w="12700" cmpd="sng">
                      <a:noFill/>
                      <a:prstDash val="solid"/>
                    </a:lnTlToBr>
                    <a:lnBlToTr w="12700" cmpd="sng">
                      <a:noFill/>
                      <a:prstDash val="solid"/>
                    </a:lnBlToTr>
                    <a:noFill/>
                  </a:tcPr>
                </a:tc>
                <a:extLst>
                  <a:ext uri="{0D108BD9-81ED-4DB2-BD59-A6C34878D82A}">
                    <a16:rowId xmlns:a16="http://schemas.microsoft.com/office/drawing/2014/main" val="10001"/>
                  </a:ext>
                </a:extLst>
              </a:tr>
              <a:tr h="445239">
                <a:tc>
                  <a:txBody>
                    <a:bodyPr/>
                    <a:lstStyle>
                      <a:lvl1pPr marL="0" algn="l" defTabSz="1219200" rtl="0" eaLnBrk="1" latinLnBrk="0" hangingPunct="1">
                        <a:defRPr sz="2400" kern="1200">
                          <a:solidFill>
                            <a:schemeClr val="tx1"/>
                          </a:solidFill>
                          <a:latin typeface="Arial"/>
                          <a:ea typeface="微软雅黑"/>
                        </a:defRPr>
                      </a:lvl1pPr>
                      <a:lvl2pPr marL="609600" algn="l" defTabSz="1219200" rtl="0" eaLnBrk="1" latinLnBrk="0" hangingPunct="1">
                        <a:defRPr sz="2400" kern="1200">
                          <a:solidFill>
                            <a:schemeClr val="tx1"/>
                          </a:solidFill>
                          <a:latin typeface="Arial"/>
                          <a:ea typeface="微软雅黑"/>
                        </a:defRPr>
                      </a:lvl2pPr>
                      <a:lvl3pPr marL="1219200" algn="l" defTabSz="1219200" rtl="0" eaLnBrk="1" latinLnBrk="0" hangingPunct="1">
                        <a:defRPr sz="2400" kern="1200">
                          <a:solidFill>
                            <a:schemeClr val="tx1"/>
                          </a:solidFill>
                          <a:latin typeface="Arial"/>
                          <a:ea typeface="微软雅黑"/>
                        </a:defRPr>
                      </a:lvl3pPr>
                      <a:lvl4pPr marL="1828800" algn="l" defTabSz="1219200" rtl="0" eaLnBrk="1" latinLnBrk="0" hangingPunct="1">
                        <a:defRPr sz="2400" kern="1200">
                          <a:solidFill>
                            <a:schemeClr val="tx1"/>
                          </a:solidFill>
                          <a:latin typeface="Arial"/>
                          <a:ea typeface="微软雅黑"/>
                        </a:defRPr>
                      </a:lvl4pPr>
                      <a:lvl5pPr marL="2438400" algn="l" defTabSz="1219200" rtl="0" eaLnBrk="1" latinLnBrk="0" hangingPunct="1">
                        <a:defRPr sz="2400" kern="1200">
                          <a:solidFill>
                            <a:schemeClr val="tx1"/>
                          </a:solidFill>
                          <a:latin typeface="Arial"/>
                          <a:ea typeface="微软雅黑"/>
                        </a:defRPr>
                      </a:lvl5pPr>
                      <a:lvl6pPr marL="3048000" algn="l" defTabSz="1219200" rtl="0" eaLnBrk="1" latinLnBrk="0" hangingPunct="1">
                        <a:defRPr sz="2400" kern="1200">
                          <a:solidFill>
                            <a:schemeClr val="tx1"/>
                          </a:solidFill>
                          <a:latin typeface="Arial"/>
                          <a:ea typeface="微软雅黑"/>
                        </a:defRPr>
                      </a:lvl6pPr>
                      <a:lvl7pPr marL="3657600" algn="l" defTabSz="1219200" rtl="0" eaLnBrk="1" latinLnBrk="0" hangingPunct="1">
                        <a:defRPr sz="2400" kern="1200">
                          <a:solidFill>
                            <a:schemeClr val="tx1"/>
                          </a:solidFill>
                          <a:latin typeface="Arial"/>
                          <a:ea typeface="微软雅黑"/>
                        </a:defRPr>
                      </a:lvl7pPr>
                      <a:lvl8pPr marL="4267200" algn="l" defTabSz="1219200" rtl="0" eaLnBrk="1" latinLnBrk="0" hangingPunct="1">
                        <a:defRPr sz="2400" kern="1200">
                          <a:solidFill>
                            <a:schemeClr val="tx1"/>
                          </a:solidFill>
                          <a:latin typeface="Arial"/>
                          <a:ea typeface="微软雅黑"/>
                        </a:defRPr>
                      </a:lvl8pPr>
                      <a:lvl9pPr marL="4876800" algn="l" defTabSz="1219200" rtl="0" eaLnBrk="1" latinLnBrk="0" hangingPunct="1">
                        <a:defRPr sz="2400" kern="1200">
                          <a:solidFill>
                            <a:schemeClr val="tx1"/>
                          </a:solidFill>
                          <a:latin typeface="Arial"/>
                          <a:ea typeface="微软雅黑"/>
                        </a:defRPr>
                      </a:lvl9pPr>
                    </a:lstStyle>
                    <a:p>
                      <a:pPr algn="ctr"/>
                      <a:r>
                        <a:rPr lang="zh-CN" altLang="en-US" sz="1000"/>
                        <a:t>对照组 </a:t>
                      </a:r>
                      <a:endParaRPr lang="en-US" altLang="zh-CN" sz="1000"/>
                    </a:p>
                    <a:p>
                      <a:pPr algn="ctr"/>
                      <a:r>
                        <a:rPr lang="en-US" altLang="zh-CN" sz="1000"/>
                        <a:t>n </a:t>
                      </a:r>
                      <a:r>
                        <a:rPr lang="zh-CN" altLang="en-US" sz="1000"/>
                        <a:t>＝</a:t>
                      </a:r>
                      <a:r>
                        <a:rPr lang="en-US" altLang="zh-CN" sz="1000"/>
                        <a:t>30</a:t>
                      </a:r>
                      <a:endParaRPr lang="zh-CN" altLang="en-US" sz="1000"/>
                    </a:p>
                  </a:txBody>
                  <a:tcPr anchor="ctr">
                    <a:lnL w="9525" cap="flat" cmpd="sng" algn="ctr">
                      <a:solidFill>
                        <a:srgbClr val="B35609">
                          <a:shade val="95000"/>
                          <a:satMod val="105000"/>
                        </a:srgbClr>
                      </a:solidFill>
                      <a:prstDash val="solid"/>
                    </a:lnL>
                    <a:lnR>
                      <a:noFill/>
                    </a:lnR>
                    <a:lnT w="9525" cap="flat" cmpd="sng" algn="ctr">
                      <a:solidFill>
                        <a:srgbClr val="B35609">
                          <a:shade val="95000"/>
                          <a:satMod val="105000"/>
                        </a:srgbClr>
                      </a:solidFill>
                      <a:prstDash val="solid"/>
                    </a:lnT>
                    <a:lnB w="9525" cap="flat" cmpd="sng" algn="ctr">
                      <a:solidFill>
                        <a:srgbClr val="B35609">
                          <a:shade val="95000"/>
                          <a:satMod val="105000"/>
                        </a:srgbClr>
                      </a:solidFill>
                      <a:prstDash val="solid"/>
                    </a:lnB>
                    <a:lnTlToBr w="12700" cmpd="sng">
                      <a:noFill/>
                      <a:prstDash val="solid"/>
                    </a:lnTlToBr>
                    <a:lnBlToTr w="12700" cmpd="sng">
                      <a:noFill/>
                      <a:prstDash val="solid"/>
                    </a:lnBlToTr>
                    <a:noFill/>
                  </a:tcPr>
                </a:tc>
                <a:tc>
                  <a:txBody>
                    <a:bodyPr/>
                    <a:lstStyle>
                      <a:lvl1pPr marL="0" algn="l" defTabSz="1219200" rtl="0" eaLnBrk="1" latinLnBrk="0" hangingPunct="1">
                        <a:defRPr sz="2400" kern="1200">
                          <a:solidFill>
                            <a:schemeClr val="tx1"/>
                          </a:solidFill>
                          <a:latin typeface="Arial"/>
                          <a:ea typeface="微软雅黑"/>
                        </a:defRPr>
                      </a:lvl1pPr>
                      <a:lvl2pPr marL="609600" algn="l" defTabSz="1219200" rtl="0" eaLnBrk="1" latinLnBrk="0" hangingPunct="1">
                        <a:defRPr sz="2400" kern="1200">
                          <a:solidFill>
                            <a:schemeClr val="tx1"/>
                          </a:solidFill>
                          <a:latin typeface="Arial"/>
                          <a:ea typeface="微软雅黑"/>
                        </a:defRPr>
                      </a:lvl2pPr>
                      <a:lvl3pPr marL="1219200" algn="l" defTabSz="1219200" rtl="0" eaLnBrk="1" latinLnBrk="0" hangingPunct="1">
                        <a:defRPr sz="2400" kern="1200">
                          <a:solidFill>
                            <a:schemeClr val="tx1"/>
                          </a:solidFill>
                          <a:latin typeface="Arial"/>
                          <a:ea typeface="微软雅黑"/>
                        </a:defRPr>
                      </a:lvl3pPr>
                      <a:lvl4pPr marL="1828800" algn="l" defTabSz="1219200" rtl="0" eaLnBrk="1" latinLnBrk="0" hangingPunct="1">
                        <a:defRPr sz="2400" kern="1200">
                          <a:solidFill>
                            <a:schemeClr val="tx1"/>
                          </a:solidFill>
                          <a:latin typeface="Arial"/>
                          <a:ea typeface="微软雅黑"/>
                        </a:defRPr>
                      </a:lvl4pPr>
                      <a:lvl5pPr marL="2438400" algn="l" defTabSz="1219200" rtl="0" eaLnBrk="1" latinLnBrk="0" hangingPunct="1">
                        <a:defRPr sz="2400" kern="1200">
                          <a:solidFill>
                            <a:schemeClr val="tx1"/>
                          </a:solidFill>
                          <a:latin typeface="Arial"/>
                          <a:ea typeface="微软雅黑"/>
                        </a:defRPr>
                      </a:lvl5pPr>
                      <a:lvl6pPr marL="3048000" algn="l" defTabSz="1219200" rtl="0" eaLnBrk="1" latinLnBrk="0" hangingPunct="1">
                        <a:defRPr sz="2400" kern="1200">
                          <a:solidFill>
                            <a:schemeClr val="tx1"/>
                          </a:solidFill>
                          <a:latin typeface="Arial"/>
                          <a:ea typeface="微软雅黑"/>
                        </a:defRPr>
                      </a:lvl6pPr>
                      <a:lvl7pPr marL="3657600" algn="l" defTabSz="1219200" rtl="0" eaLnBrk="1" latinLnBrk="0" hangingPunct="1">
                        <a:defRPr sz="2400" kern="1200">
                          <a:solidFill>
                            <a:schemeClr val="tx1"/>
                          </a:solidFill>
                          <a:latin typeface="Arial"/>
                          <a:ea typeface="微软雅黑"/>
                        </a:defRPr>
                      </a:lvl7pPr>
                      <a:lvl8pPr marL="4267200" algn="l" defTabSz="1219200" rtl="0" eaLnBrk="1" latinLnBrk="0" hangingPunct="1">
                        <a:defRPr sz="2400" kern="1200">
                          <a:solidFill>
                            <a:schemeClr val="tx1"/>
                          </a:solidFill>
                          <a:latin typeface="Arial"/>
                          <a:ea typeface="微软雅黑"/>
                        </a:defRPr>
                      </a:lvl8pPr>
                      <a:lvl9pPr marL="4876800" algn="l" defTabSz="1219200" rtl="0" eaLnBrk="1" latinLnBrk="0" hangingPunct="1">
                        <a:defRPr sz="2400" kern="1200">
                          <a:solidFill>
                            <a:schemeClr val="tx1"/>
                          </a:solidFill>
                          <a:latin typeface="Arial"/>
                          <a:ea typeface="微软雅黑"/>
                        </a:defRPr>
                      </a:lvl9pPr>
                    </a:lstStyle>
                    <a:p>
                      <a:pPr algn="ctr"/>
                      <a:r>
                        <a:rPr lang="en-US" altLang="zh-CN" sz="800"/>
                        <a:t>63.17±8.47 </a:t>
                      </a:r>
                      <a:endParaRPr lang="zh-CN" altLang="en-US" sz="800"/>
                    </a:p>
                  </a:txBody>
                  <a:tcPr anchor="ctr">
                    <a:lnL>
                      <a:noFill/>
                    </a:lnL>
                    <a:lnR>
                      <a:noFill/>
                    </a:lnR>
                    <a:lnT w="9525" cap="flat" cmpd="sng" algn="ctr">
                      <a:solidFill>
                        <a:srgbClr val="B35609">
                          <a:shade val="95000"/>
                          <a:satMod val="105000"/>
                        </a:srgbClr>
                      </a:solidFill>
                      <a:prstDash val="solid"/>
                    </a:lnT>
                    <a:lnB w="9525" cap="flat" cmpd="sng" algn="ctr">
                      <a:solidFill>
                        <a:srgbClr val="B35609">
                          <a:shade val="95000"/>
                          <a:satMod val="105000"/>
                        </a:srgbClr>
                      </a:solidFill>
                      <a:prstDash val="solid"/>
                    </a:lnB>
                    <a:lnTlToBr w="12700" cmpd="sng">
                      <a:noFill/>
                      <a:prstDash val="solid"/>
                    </a:lnTlToBr>
                    <a:lnBlToTr w="12700" cmpd="sng">
                      <a:noFill/>
                      <a:prstDash val="solid"/>
                    </a:lnBlToTr>
                    <a:noFill/>
                  </a:tcPr>
                </a:tc>
                <a:tc>
                  <a:txBody>
                    <a:bodyPr/>
                    <a:lstStyle>
                      <a:lvl1pPr marL="0" algn="l" defTabSz="1219200" rtl="0" eaLnBrk="1" latinLnBrk="0" hangingPunct="1">
                        <a:defRPr sz="2400" kern="1200">
                          <a:solidFill>
                            <a:schemeClr val="tx1"/>
                          </a:solidFill>
                          <a:latin typeface="Arial"/>
                          <a:ea typeface="微软雅黑"/>
                        </a:defRPr>
                      </a:lvl1pPr>
                      <a:lvl2pPr marL="609600" algn="l" defTabSz="1219200" rtl="0" eaLnBrk="1" latinLnBrk="0" hangingPunct="1">
                        <a:defRPr sz="2400" kern="1200">
                          <a:solidFill>
                            <a:schemeClr val="tx1"/>
                          </a:solidFill>
                          <a:latin typeface="Arial"/>
                          <a:ea typeface="微软雅黑"/>
                        </a:defRPr>
                      </a:lvl2pPr>
                      <a:lvl3pPr marL="1219200" algn="l" defTabSz="1219200" rtl="0" eaLnBrk="1" latinLnBrk="0" hangingPunct="1">
                        <a:defRPr sz="2400" kern="1200">
                          <a:solidFill>
                            <a:schemeClr val="tx1"/>
                          </a:solidFill>
                          <a:latin typeface="Arial"/>
                          <a:ea typeface="微软雅黑"/>
                        </a:defRPr>
                      </a:lvl3pPr>
                      <a:lvl4pPr marL="1828800" algn="l" defTabSz="1219200" rtl="0" eaLnBrk="1" latinLnBrk="0" hangingPunct="1">
                        <a:defRPr sz="2400" kern="1200">
                          <a:solidFill>
                            <a:schemeClr val="tx1"/>
                          </a:solidFill>
                          <a:latin typeface="Arial"/>
                          <a:ea typeface="微软雅黑"/>
                        </a:defRPr>
                      </a:lvl4pPr>
                      <a:lvl5pPr marL="2438400" algn="l" defTabSz="1219200" rtl="0" eaLnBrk="1" latinLnBrk="0" hangingPunct="1">
                        <a:defRPr sz="2400" kern="1200">
                          <a:solidFill>
                            <a:schemeClr val="tx1"/>
                          </a:solidFill>
                          <a:latin typeface="Arial"/>
                          <a:ea typeface="微软雅黑"/>
                        </a:defRPr>
                      </a:lvl5pPr>
                      <a:lvl6pPr marL="3048000" algn="l" defTabSz="1219200" rtl="0" eaLnBrk="1" latinLnBrk="0" hangingPunct="1">
                        <a:defRPr sz="2400" kern="1200">
                          <a:solidFill>
                            <a:schemeClr val="tx1"/>
                          </a:solidFill>
                          <a:latin typeface="Arial"/>
                          <a:ea typeface="微软雅黑"/>
                        </a:defRPr>
                      </a:lvl6pPr>
                      <a:lvl7pPr marL="3657600" algn="l" defTabSz="1219200" rtl="0" eaLnBrk="1" latinLnBrk="0" hangingPunct="1">
                        <a:defRPr sz="2400" kern="1200">
                          <a:solidFill>
                            <a:schemeClr val="tx1"/>
                          </a:solidFill>
                          <a:latin typeface="Arial"/>
                          <a:ea typeface="微软雅黑"/>
                        </a:defRPr>
                      </a:lvl7pPr>
                      <a:lvl8pPr marL="4267200" algn="l" defTabSz="1219200" rtl="0" eaLnBrk="1" latinLnBrk="0" hangingPunct="1">
                        <a:defRPr sz="2400" kern="1200">
                          <a:solidFill>
                            <a:schemeClr val="tx1"/>
                          </a:solidFill>
                          <a:latin typeface="Arial"/>
                          <a:ea typeface="微软雅黑"/>
                        </a:defRPr>
                      </a:lvl8pPr>
                      <a:lvl9pPr marL="4876800" algn="l" defTabSz="1219200" rtl="0" eaLnBrk="1" latinLnBrk="0" hangingPunct="1">
                        <a:defRPr sz="2400" kern="1200">
                          <a:solidFill>
                            <a:schemeClr val="tx1"/>
                          </a:solidFill>
                          <a:latin typeface="Arial"/>
                          <a:ea typeface="微软雅黑"/>
                        </a:defRPr>
                      </a:lvl9pPr>
                    </a:lstStyle>
                    <a:p>
                      <a:pPr algn="ctr"/>
                      <a:r>
                        <a:rPr lang="en-US" altLang="zh-CN" sz="800"/>
                        <a:t>58.67±6.94 </a:t>
                      </a:r>
                      <a:endParaRPr lang="zh-CN" altLang="en-US" sz="800"/>
                    </a:p>
                  </a:txBody>
                  <a:tcPr anchor="ctr">
                    <a:lnL>
                      <a:noFill/>
                    </a:lnL>
                    <a:lnR>
                      <a:noFill/>
                    </a:lnR>
                    <a:lnT w="9525" cap="flat" cmpd="sng" algn="ctr">
                      <a:solidFill>
                        <a:srgbClr val="B35609">
                          <a:shade val="95000"/>
                          <a:satMod val="105000"/>
                        </a:srgbClr>
                      </a:solidFill>
                      <a:prstDash val="solid"/>
                    </a:lnT>
                    <a:lnB w="9525" cap="flat" cmpd="sng" algn="ctr">
                      <a:solidFill>
                        <a:srgbClr val="B35609">
                          <a:shade val="95000"/>
                          <a:satMod val="105000"/>
                        </a:srgbClr>
                      </a:solidFill>
                      <a:prstDash val="solid"/>
                    </a:lnB>
                    <a:lnTlToBr w="12700" cmpd="sng">
                      <a:noFill/>
                      <a:prstDash val="solid"/>
                    </a:lnTlToBr>
                    <a:lnBlToTr w="12700" cmpd="sng">
                      <a:noFill/>
                      <a:prstDash val="solid"/>
                    </a:lnBlToTr>
                    <a:noFill/>
                  </a:tcPr>
                </a:tc>
                <a:tc>
                  <a:txBody>
                    <a:bodyPr/>
                    <a:lstStyle>
                      <a:lvl1pPr marL="0" algn="l" defTabSz="1219200" rtl="0" eaLnBrk="1" latinLnBrk="0" hangingPunct="1">
                        <a:defRPr sz="2400" kern="1200">
                          <a:solidFill>
                            <a:schemeClr val="tx1"/>
                          </a:solidFill>
                          <a:latin typeface="Arial"/>
                          <a:ea typeface="微软雅黑"/>
                        </a:defRPr>
                      </a:lvl1pPr>
                      <a:lvl2pPr marL="609600" algn="l" defTabSz="1219200" rtl="0" eaLnBrk="1" latinLnBrk="0" hangingPunct="1">
                        <a:defRPr sz="2400" kern="1200">
                          <a:solidFill>
                            <a:schemeClr val="tx1"/>
                          </a:solidFill>
                          <a:latin typeface="Arial"/>
                          <a:ea typeface="微软雅黑"/>
                        </a:defRPr>
                      </a:lvl2pPr>
                      <a:lvl3pPr marL="1219200" algn="l" defTabSz="1219200" rtl="0" eaLnBrk="1" latinLnBrk="0" hangingPunct="1">
                        <a:defRPr sz="2400" kern="1200">
                          <a:solidFill>
                            <a:schemeClr val="tx1"/>
                          </a:solidFill>
                          <a:latin typeface="Arial"/>
                          <a:ea typeface="微软雅黑"/>
                        </a:defRPr>
                      </a:lvl3pPr>
                      <a:lvl4pPr marL="1828800" algn="l" defTabSz="1219200" rtl="0" eaLnBrk="1" latinLnBrk="0" hangingPunct="1">
                        <a:defRPr sz="2400" kern="1200">
                          <a:solidFill>
                            <a:schemeClr val="tx1"/>
                          </a:solidFill>
                          <a:latin typeface="Arial"/>
                          <a:ea typeface="微软雅黑"/>
                        </a:defRPr>
                      </a:lvl4pPr>
                      <a:lvl5pPr marL="2438400" algn="l" defTabSz="1219200" rtl="0" eaLnBrk="1" latinLnBrk="0" hangingPunct="1">
                        <a:defRPr sz="2400" kern="1200">
                          <a:solidFill>
                            <a:schemeClr val="tx1"/>
                          </a:solidFill>
                          <a:latin typeface="Arial"/>
                          <a:ea typeface="微软雅黑"/>
                        </a:defRPr>
                      </a:lvl5pPr>
                      <a:lvl6pPr marL="3048000" algn="l" defTabSz="1219200" rtl="0" eaLnBrk="1" latinLnBrk="0" hangingPunct="1">
                        <a:defRPr sz="2400" kern="1200">
                          <a:solidFill>
                            <a:schemeClr val="tx1"/>
                          </a:solidFill>
                          <a:latin typeface="Arial"/>
                          <a:ea typeface="微软雅黑"/>
                        </a:defRPr>
                      </a:lvl6pPr>
                      <a:lvl7pPr marL="3657600" algn="l" defTabSz="1219200" rtl="0" eaLnBrk="1" latinLnBrk="0" hangingPunct="1">
                        <a:defRPr sz="2400" kern="1200">
                          <a:solidFill>
                            <a:schemeClr val="tx1"/>
                          </a:solidFill>
                          <a:latin typeface="Arial"/>
                          <a:ea typeface="微软雅黑"/>
                        </a:defRPr>
                      </a:lvl7pPr>
                      <a:lvl8pPr marL="4267200" algn="l" defTabSz="1219200" rtl="0" eaLnBrk="1" latinLnBrk="0" hangingPunct="1">
                        <a:defRPr sz="2400" kern="1200">
                          <a:solidFill>
                            <a:schemeClr val="tx1"/>
                          </a:solidFill>
                          <a:latin typeface="Arial"/>
                          <a:ea typeface="微软雅黑"/>
                        </a:defRPr>
                      </a:lvl8pPr>
                      <a:lvl9pPr marL="4876800" algn="l" defTabSz="1219200" rtl="0" eaLnBrk="1" latinLnBrk="0" hangingPunct="1">
                        <a:defRPr sz="2400" kern="1200">
                          <a:solidFill>
                            <a:schemeClr val="tx1"/>
                          </a:solidFill>
                          <a:latin typeface="Arial"/>
                          <a:ea typeface="微软雅黑"/>
                        </a:defRPr>
                      </a:lvl9pPr>
                    </a:lstStyle>
                    <a:p>
                      <a:pPr algn="ctr"/>
                      <a:r>
                        <a:rPr lang="en-US" altLang="zh-CN" sz="800"/>
                        <a:t>54.37±5.51 </a:t>
                      </a:r>
                      <a:endParaRPr lang="zh-CN" altLang="en-US" sz="800"/>
                    </a:p>
                  </a:txBody>
                  <a:tcPr anchor="ctr">
                    <a:lnL>
                      <a:noFill/>
                    </a:lnL>
                    <a:lnR>
                      <a:noFill/>
                    </a:lnR>
                    <a:lnT w="9525" cap="flat" cmpd="sng" algn="ctr">
                      <a:solidFill>
                        <a:srgbClr val="B35609">
                          <a:shade val="95000"/>
                          <a:satMod val="105000"/>
                        </a:srgbClr>
                      </a:solidFill>
                      <a:prstDash val="solid"/>
                    </a:lnT>
                    <a:lnB w="9525" cap="flat" cmpd="sng" algn="ctr">
                      <a:solidFill>
                        <a:srgbClr val="B35609">
                          <a:shade val="95000"/>
                          <a:satMod val="105000"/>
                        </a:srgbClr>
                      </a:solidFill>
                      <a:prstDash val="solid"/>
                    </a:lnB>
                    <a:lnTlToBr w="12700" cmpd="sng">
                      <a:noFill/>
                      <a:prstDash val="solid"/>
                    </a:lnTlToBr>
                    <a:lnBlToTr w="12700" cmpd="sng">
                      <a:noFill/>
                      <a:prstDash val="solid"/>
                    </a:lnBlToTr>
                    <a:noFill/>
                  </a:tcPr>
                </a:tc>
                <a:tc>
                  <a:txBody>
                    <a:bodyPr/>
                    <a:lstStyle>
                      <a:lvl1pPr marL="0" algn="l" defTabSz="1219200" rtl="0" eaLnBrk="1" latinLnBrk="0" hangingPunct="1">
                        <a:defRPr sz="2400" kern="1200">
                          <a:solidFill>
                            <a:schemeClr val="tx1"/>
                          </a:solidFill>
                          <a:latin typeface="Arial"/>
                          <a:ea typeface="微软雅黑"/>
                        </a:defRPr>
                      </a:lvl1pPr>
                      <a:lvl2pPr marL="609600" algn="l" defTabSz="1219200" rtl="0" eaLnBrk="1" latinLnBrk="0" hangingPunct="1">
                        <a:defRPr sz="2400" kern="1200">
                          <a:solidFill>
                            <a:schemeClr val="tx1"/>
                          </a:solidFill>
                          <a:latin typeface="Arial"/>
                          <a:ea typeface="微软雅黑"/>
                        </a:defRPr>
                      </a:lvl2pPr>
                      <a:lvl3pPr marL="1219200" algn="l" defTabSz="1219200" rtl="0" eaLnBrk="1" latinLnBrk="0" hangingPunct="1">
                        <a:defRPr sz="2400" kern="1200">
                          <a:solidFill>
                            <a:schemeClr val="tx1"/>
                          </a:solidFill>
                          <a:latin typeface="Arial"/>
                          <a:ea typeface="微软雅黑"/>
                        </a:defRPr>
                      </a:lvl3pPr>
                      <a:lvl4pPr marL="1828800" algn="l" defTabSz="1219200" rtl="0" eaLnBrk="1" latinLnBrk="0" hangingPunct="1">
                        <a:defRPr sz="2400" kern="1200">
                          <a:solidFill>
                            <a:schemeClr val="tx1"/>
                          </a:solidFill>
                          <a:latin typeface="Arial"/>
                          <a:ea typeface="微软雅黑"/>
                        </a:defRPr>
                      </a:lvl4pPr>
                      <a:lvl5pPr marL="2438400" algn="l" defTabSz="1219200" rtl="0" eaLnBrk="1" latinLnBrk="0" hangingPunct="1">
                        <a:defRPr sz="2400" kern="1200">
                          <a:solidFill>
                            <a:schemeClr val="tx1"/>
                          </a:solidFill>
                          <a:latin typeface="Arial"/>
                          <a:ea typeface="微软雅黑"/>
                        </a:defRPr>
                      </a:lvl5pPr>
                      <a:lvl6pPr marL="3048000" algn="l" defTabSz="1219200" rtl="0" eaLnBrk="1" latinLnBrk="0" hangingPunct="1">
                        <a:defRPr sz="2400" kern="1200">
                          <a:solidFill>
                            <a:schemeClr val="tx1"/>
                          </a:solidFill>
                          <a:latin typeface="Arial"/>
                          <a:ea typeface="微软雅黑"/>
                        </a:defRPr>
                      </a:lvl6pPr>
                      <a:lvl7pPr marL="3657600" algn="l" defTabSz="1219200" rtl="0" eaLnBrk="1" latinLnBrk="0" hangingPunct="1">
                        <a:defRPr sz="2400" kern="1200">
                          <a:solidFill>
                            <a:schemeClr val="tx1"/>
                          </a:solidFill>
                          <a:latin typeface="Arial"/>
                          <a:ea typeface="微软雅黑"/>
                        </a:defRPr>
                      </a:lvl7pPr>
                      <a:lvl8pPr marL="4267200" algn="l" defTabSz="1219200" rtl="0" eaLnBrk="1" latinLnBrk="0" hangingPunct="1">
                        <a:defRPr sz="2400" kern="1200">
                          <a:solidFill>
                            <a:schemeClr val="tx1"/>
                          </a:solidFill>
                          <a:latin typeface="Arial"/>
                          <a:ea typeface="微软雅黑"/>
                        </a:defRPr>
                      </a:lvl8pPr>
                      <a:lvl9pPr marL="4876800" algn="l" defTabSz="1219200" rtl="0" eaLnBrk="1" latinLnBrk="0" hangingPunct="1">
                        <a:defRPr sz="2400" kern="1200">
                          <a:solidFill>
                            <a:schemeClr val="tx1"/>
                          </a:solidFill>
                          <a:latin typeface="Arial"/>
                          <a:ea typeface="微软雅黑"/>
                        </a:defRPr>
                      </a:lvl9pPr>
                    </a:lstStyle>
                    <a:p>
                      <a:pPr algn="ctr"/>
                      <a:r>
                        <a:rPr lang="en-US" altLang="zh-CN" sz="800"/>
                        <a:t>54.1±4.9</a:t>
                      </a:r>
                      <a:r>
                        <a:rPr lang="en-US" altLang="zh-CN" sz="800" baseline="30000"/>
                        <a:t>∗</a:t>
                      </a:r>
                      <a:endParaRPr lang="zh-CN" altLang="en-US" sz="800" baseline="30000"/>
                    </a:p>
                  </a:txBody>
                  <a:tcPr anchor="ctr">
                    <a:lnL>
                      <a:noFill/>
                    </a:lnL>
                    <a:lnR>
                      <a:noFill/>
                    </a:lnR>
                    <a:lnT w="9525" cap="flat" cmpd="sng" algn="ctr">
                      <a:solidFill>
                        <a:srgbClr val="B35609">
                          <a:shade val="95000"/>
                          <a:satMod val="105000"/>
                        </a:srgbClr>
                      </a:solidFill>
                      <a:prstDash val="solid"/>
                    </a:lnT>
                    <a:lnB w="9525" cap="flat" cmpd="sng" algn="ctr">
                      <a:solidFill>
                        <a:srgbClr val="B35609">
                          <a:shade val="95000"/>
                          <a:satMod val="105000"/>
                        </a:srgbClr>
                      </a:solidFill>
                      <a:prstDash val="solid"/>
                    </a:lnB>
                    <a:lnTlToBr w="12700" cmpd="sng">
                      <a:noFill/>
                      <a:prstDash val="solid"/>
                    </a:lnTlToBr>
                    <a:lnBlToTr w="12700" cmpd="sng">
                      <a:noFill/>
                      <a:prstDash val="solid"/>
                    </a:lnBlToTr>
                    <a:noFill/>
                  </a:tcPr>
                </a:tc>
                <a:tc>
                  <a:txBody>
                    <a:bodyPr/>
                    <a:lstStyle>
                      <a:lvl1pPr marL="0" algn="l" defTabSz="1219200" rtl="0" eaLnBrk="1" latinLnBrk="0" hangingPunct="1">
                        <a:defRPr sz="2400" kern="1200">
                          <a:solidFill>
                            <a:schemeClr val="tx1"/>
                          </a:solidFill>
                          <a:latin typeface="Arial"/>
                          <a:ea typeface="微软雅黑"/>
                        </a:defRPr>
                      </a:lvl1pPr>
                      <a:lvl2pPr marL="609600" algn="l" defTabSz="1219200" rtl="0" eaLnBrk="1" latinLnBrk="0" hangingPunct="1">
                        <a:defRPr sz="2400" kern="1200">
                          <a:solidFill>
                            <a:schemeClr val="tx1"/>
                          </a:solidFill>
                          <a:latin typeface="Arial"/>
                          <a:ea typeface="微软雅黑"/>
                        </a:defRPr>
                      </a:lvl2pPr>
                      <a:lvl3pPr marL="1219200" algn="l" defTabSz="1219200" rtl="0" eaLnBrk="1" latinLnBrk="0" hangingPunct="1">
                        <a:defRPr sz="2400" kern="1200">
                          <a:solidFill>
                            <a:schemeClr val="tx1"/>
                          </a:solidFill>
                          <a:latin typeface="Arial"/>
                          <a:ea typeface="微软雅黑"/>
                        </a:defRPr>
                      </a:lvl3pPr>
                      <a:lvl4pPr marL="1828800" algn="l" defTabSz="1219200" rtl="0" eaLnBrk="1" latinLnBrk="0" hangingPunct="1">
                        <a:defRPr sz="2400" kern="1200">
                          <a:solidFill>
                            <a:schemeClr val="tx1"/>
                          </a:solidFill>
                          <a:latin typeface="Arial"/>
                          <a:ea typeface="微软雅黑"/>
                        </a:defRPr>
                      </a:lvl4pPr>
                      <a:lvl5pPr marL="2438400" algn="l" defTabSz="1219200" rtl="0" eaLnBrk="1" latinLnBrk="0" hangingPunct="1">
                        <a:defRPr sz="2400" kern="1200">
                          <a:solidFill>
                            <a:schemeClr val="tx1"/>
                          </a:solidFill>
                          <a:latin typeface="Arial"/>
                          <a:ea typeface="微软雅黑"/>
                        </a:defRPr>
                      </a:lvl5pPr>
                      <a:lvl6pPr marL="3048000" algn="l" defTabSz="1219200" rtl="0" eaLnBrk="1" latinLnBrk="0" hangingPunct="1">
                        <a:defRPr sz="2400" kern="1200">
                          <a:solidFill>
                            <a:schemeClr val="tx1"/>
                          </a:solidFill>
                          <a:latin typeface="Arial"/>
                          <a:ea typeface="微软雅黑"/>
                        </a:defRPr>
                      </a:lvl6pPr>
                      <a:lvl7pPr marL="3657600" algn="l" defTabSz="1219200" rtl="0" eaLnBrk="1" latinLnBrk="0" hangingPunct="1">
                        <a:defRPr sz="2400" kern="1200">
                          <a:solidFill>
                            <a:schemeClr val="tx1"/>
                          </a:solidFill>
                          <a:latin typeface="Arial"/>
                          <a:ea typeface="微软雅黑"/>
                        </a:defRPr>
                      </a:lvl7pPr>
                      <a:lvl8pPr marL="4267200" algn="l" defTabSz="1219200" rtl="0" eaLnBrk="1" latinLnBrk="0" hangingPunct="1">
                        <a:defRPr sz="2400" kern="1200">
                          <a:solidFill>
                            <a:schemeClr val="tx1"/>
                          </a:solidFill>
                          <a:latin typeface="Arial"/>
                          <a:ea typeface="微软雅黑"/>
                        </a:defRPr>
                      </a:lvl8pPr>
                      <a:lvl9pPr marL="4876800" algn="l" defTabSz="1219200" rtl="0" eaLnBrk="1" latinLnBrk="0" hangingPunct="1">
                        <a:defRPr sz="2400" kern="1200">
                          <a:solidFill>
                            <a:schemeClr val="tx1"/>
                          </a:solidFill>
                          <a:latin typeface="Arial"/>
                          <a:ea typeface="微软雅黑"/>
                        </a:defRPr>
                      </a:lvl9pPr>
                    </a:lstStyle>
                    <a:p>
                      <a:pPr algn="ctr"/>
                      <a:r>
                        <a:rPr lang="en-US" altLang="zh-CN" sz="800"/>
                        <a:t>53.9±5.7</a:t>
                      </a:r>
                      <a:r>
                        <a:rPr lang="en-US" altLang="zh-CN" sz="800" baseline="30000"/>
                        <a:t>∗∗</a:t>
                      </a:r>
                      <a:endParaRPr lang="zh-CN" altLang="en-US" sz="800" baseline="30000"/>
                    </a:p>
                  </a:txBody>
                  <a:tcPr anchor="ctr">
                    <a:lnL>
                      <a:noFill/>
                    </a:lnL>
                    <a:lnR w="9525" cap="flat" cmpd="sng" algn="ctr">
                      <a:solidFill>
                        <a:srgbClr val="B35609">
                          <a:shade val="95000"/>
                          <a:satMod val="105000"/>
                        </a:srgbClr>
                      </a:solidFill>
                      <a:prstDash val="solid"/>
                    </a:lnR>
                    <a:lnT w="9525" cap="flat" cmpd="sng" algn="ctr">
                      <a:solidFill>
                        <a:srgbClr val="B35609">
                          <a:shade val="95000"/>
                          <a:satMod val="105000"/>
                        </a:srgbClr>
                      </a:solidFill>
                      <a:prstDash val="solid"/>
                    </a:lnT>
                    <a:lnB w="9525" cap="flat" cmpd="sng" algn="ctr">
                      <a:solidFill>
                        <a:srgbClr val="B35609">
                          <a:shade val="95000"/>
                          <a:satMod val="105000"/>
                        </a:srgbClr>
                      </a:solidFill>
                      <a:prstDash val="solid"/>
                    </a:lnB>
                    <a:lnTlToBr w="12700" cmpd="sng">
                      <a:noFill/>
                      <a:prstDash val="solid"/>
                    </a:lnTlToBr>
                    <a:lnBlToTr w="12700" cmpd="sng">
                      <a:noFill/>
                      <a:prstDash val="solid"/>
                    </a:lnBlToTr>
                    <a:noFill/>
                  </a:tcPr>
                </a:tc>
                <a:extLst>
                  <a:ext uri="{0D108BD9-81ED-4DB2-BD59-A6C34878D82A}">
                    <a16:rowId xmlns:a16="http://schemas.microsoft.com/office/drawing/2014/main" val="10002"/>
                  </a:ext>
                </a:extLst>
              </a:tr>
              <a:tr h="445239">
                <a:tc>
                  <a:txBody>
                    <a:bodyPr/>
                    <a:lstStyle>
                      <a:lvl1pPr marL="0" algn="l" defTabSz="1219200" rtl="0" eaLnBrk="1" latinLnBrk="0" hangingPunct="1">
                        <a:defRPr sz="2400" kern="1200">
                          <a:solidFill>
                            <a:schemeClr val="tx1"/>
                          </a:solidFill>
                          <a:latin typeface="Arial"/>
                          <a:ea typeface="微软雅黑"/>
                        </a:defRPr>
                      </a:lvl1pPr>
                      <a:lvl2pPr marL="609600" algn="l" defTabSz="1219200" rtl="0" eaLnBrk="1" latinLnBrk="0" hangingPunct="1">
                        <a:defRPr sz="2400" kern="1200">
                          <a:solidFill>
                            <a:schemeClr val="tx1"/>
                          </a:solidFill>
                          <a:latin typeface="Arial"/>
                          <a:ea typeface="微软雅黑"/>
                        </a:defRPr>
                      </a:lvl2pPr>
                      <a:lvl3pPr marL="1219200" algn="l" defTabSz="1219200" rtl="0" eaLnBrk="1" latinLnBrk="0" hangingPunct="1">
                        <a:defRPr sz="2400" kern="1200">
                          <a:solidFill>
                            <a:schemeClr val="tx1"/>
                          </a:solidFill>
                          <a:latin typeface="Arial"/>
                          <a:ea typeface="微软雅黑"/>
                        </a:defRPr>
                      </a:lvl3pPr>
                      <a:lvl4pPr marL="1828800" algn="l" defTabSz="1219200" rtl="0" eaLnBrk="1" latinLnBrk="0" hangingPunct="1">
                        <a:defRPr sz="2400" kern="1200">
                          <a:solidFill>
                            <a:schemeClr val="tx1"/>
                          </a:solidFill>
                          <a:latin typeface="Arial"/>
                          <a:ea typeface="微软雅黑"/>
                        </a:defRPr>
                      </a:lvl4pPr>
                      <a:lvl5pPr marL="2438400" algn="l" defTabSz="1219200" rtl="0" eaLnBrk="1" latinLnBrk="0" hangingPunct="1">
                        <a:defRPr sz="2400" kern="1200">
                          <a:solidFill>
                            <a:schemeClr val="tx1"/>
                          </a:solidFill>
                          <a:latin typeface="Arial"/>
                          <a:ea typeface="微软雅黑"/>
                        </a:defRPr>
                      </a:lvl5pPr>
                      <a:lvl6pPr marL="3048000" algn="l" defTabSz="1219200" rtl="0" eaLnBrk="1" latinLnBrk="0" hangingPunct="1">
                        <a:defRPr sz="2400" kern="1200">
                          <a:solidFill>
                            <a:schemeClr val="tx1"/>
                          </a:solidFill>
                          <a:latin typeface="Arial"/>
                          <a:ea typeface="微软雅黑"/>
                        </a:defRPr>
                      </a:lvl6pPr>
                      <a:lvl7pPr marL="3657600" algn="l" defTabSz="1219200" rtl="0" eaLnBrk="1" latinLnBrk="0" hangingPunct="1">
                        <a:defRPr sz="2400" kern="1200">
                          <a:solidFill>
                            <a:schemeClr val="tx1"/>
                          </a:solidFill>
                          <a:latin typeface="Arial"/>
                          <a:ea typeface="微软雅黑"/>
                        </a:defRPr>
                      </a:lvl7pPr>
                      <a:lvl8pPr marL="4267200" algn="l" defTabSz="1219200" rtl="0" eaLnBrk="1" latinLnBrk="0" hangingPunct="1">
                        <a:defRPr sz="2400" kern="1200">
                          <a:solidFill>
                            <a:schemeClr val="tx1"/>
                          </a:solidFill>
                          <a:latin typeface="Arial"/>
                          <a:ea typeface="微软雅黑"/>
                        </a:defRPr>
                      </a:lvl8pPr>
                      <a:lvl9pPr marL="4876800" algn="l" defTabSz="1219200" rtl="0" eaLnBrk="1" latinLnBrk="0" hangingPunct="1">
                        <a:defRPr sz="2400" kern="1200">
                          <a:solidFill>
                            <a:schemeClr val="tx1"/>
                          </a:solidFill>
                          <a:latin typeface="Arial"/>
                          <a:ea typeface="微软雅黑"/>
                        </a:defRPr>
                      </a:lvl9pPr>
                    </a:lstStyle>
                    <a:p>
                      <a:pPr algn="ctr"/>
                      <a:r>
                        <a:rPr lang="en-US" altLang="zh-CN" sz="1000"/>
                        <a:t>t </a:t>
                      </a:r>
                      <a:r>
                        <a:rPr lang="zh-CN" altLang="en-US" sz="1000"/>
                        <a:t>值</a:t>
                      </a:r>
                    </a:p>
                  </a:txBody>
                  <a:tcPr anchor="ctr">
                    <a:lnL w="9525" cap="flat" cmpd="sng" algn="ctr">
                      <a:solidFill>
                        <a:srgbClr val="B35609">
                          <a:shade val="95000"/>
                          <a:satMod val="105000"/>
                        </a:srgbClr>
                      </a:solidFill>
                      <a:prstDash val="solid"/>
                    </a:lnL>
                    <a:lnR>
                      <a:noFill/>
                    </a:lnR>
                    <a:lnT w="9525" cap="flat" cmpd="sng" algn="ctr">
                      <a:solidFill>
                        <a:srgbClr val="B35609">
                          <a:shade val="95000"/>
                          <a:satMod val="105000"/>
                        </a:srgbClr>
                      </a:solidFill>
                      <a:prstDash val="solid"/>
                    </a:lnT>
                    <a:lnB w="9525" cap="flat" cmpd="sng" algn="ctr">
                      <a:solidFill>
                        <a:srgbClr val="B35609">
                          <a:shade val="95000"/>
                          <a:satMod val="105000"/>
                        </a:srgbClr>
                      </a:solidFill>
                      <a:prstDash val="solid"/>
                    </a:lnB>
                    <a:lnTlToBr w="12700" cmpd="sng">
                      <a:noFill/>
                      <a:prstDash val="solid"/>
                    </a:lnTlToBr>
                    <a:lnBlToTr w="12700" cmpd="sng">
                      <a:noFill/>
                      <a:prstDash val="solid"/>
                    </a:lnBlToTr>
                    <a:noFill/>
                  </a:tcPr>
                </a:tc>
                <a:tc>
                  <a:txBody>
                    <a:bodyPr/>
                    <a:lstStyle>
                      <a:lvl1pPr marL="0" algn="l" defTabSz="1219200" rtl="0" eaLnBrk="1" latinLnBrk="0" hangingPunct="1">
                        <a:defRPr sz="2400" kern="1200">
                          <a:solidFill>
                            <a:schemeClr val="tx1"/>
                          </a:solidFill>
                          <a:latin typeface="Arial"/>
                          <a:ea typeface="微软雅黑"/>
                        </a:defRPr>
                      </a:lvl1pPr>
                      <a:lvl2pPr marL="609600" algn="l" defTabSz="1219200" rtl="0" eaLnBrk="1" latinLnBrk="0" hangingPunct="1">
                        <a:defRPr sz="2400" kern="1200">
                          <a:solidFill>
                            <a:schemeClr val="tx1"/>
                          </a:solidFill>
                          <a:latin typeface="Arial"/>
                          <a:ea typeface="微软雅黑"/>
                        </a:defRPr>
                      </a:lvl2pPr>
                      <a:lvl3pPr marL="1219200" algn="l" defTabSz="1219200" rtl="0" eaLnBrk="1" latinLnBrk="0" hangingPunct="1">
                        <a:defRPr sz="2400" kern="1200">
                          <a:solidFill>
                            <a:schemeClr val="tx1"/>
                          </a:solidFill>
                          <a:latin typeface="Arial"/>
                          <a:ea typeface="微软雅黑"/>
                        </a:defRPr>
                      </a:lvl3pPr>
                      <a:lvl4pPr marL="1828800" algn="l" defTabSz="1219200" rtl="0" eaLnBrk="1" latinLnBrk="0" hangingPunct="1">
                        <a:defRPr sz="2400" kern="1200">
                          <a:solidFill>
                            <a:schemeClr val="tx1"/>
                          </a:solidFill>
                          <a:latin typeface="Arial"/>
                          <a:ea typeface="微软雅黑"/>
                        </a:defRPr>
                      </a:lvl4pPr>
                      <a:lvl5pPr marL="2438400" algn="l" defTabSz="1219200" rtl="0" eaLnBrk="1" latinLnBrk="0" hangingPunct="1">
                        <a:defRPr sz="2400" kern="1200">
                          <a:solidFill>
                            <a:schemeClr val="tx1"/>
                          </a:solidFill>
                          <a:latin typeface="Arial"/>
                          <a:ea typeface="微软雅黑"/>
                        </a:defRPr>
                      </a:lvl5pPr>
                      <a:lvl6pPr marL="3048000" algn="l" defTabSz="1219200" rtl="0" eaLnBrk="1" latinLnBrk="0" hangingPunct="1">
                        <a:defRPr sz="2400" kern="1200">
                          <a:solidFill>
                            <a:schemeClr val="tx1"/>
                          </a:solidFill>
                          <a:latin typeface="Arial"/>
                          <a:ea typeface="微软雅黑"/>
                        </a:defRPr>
                      </a:lvl6pPr>
                      <a:lvl7pPr marL="3657600" algn="l" defTabSz="1219200" rtl="0" eaLnBrk="1" latinLnBrk="0" hangingPunct="1">
                        <a:defRPr sz="2400" kern="1200">
                          <a:solidFill>
                            <a:schemeClr val="tx1"/>
                          </a:solidFill>
                          <a:latin typeface="Arial"/>
                          <a:ea typeface="微软雅黑"/>
                        </a:defRPr>
                      </a:lvl7pPr>
                      <a:lvl8pPr marL="4267200" algn="l" defTabSz="1219200" rtl="0" eaLnBrk="1" latinLnBrk="0" hangingPunct="1">
                        <a:defRPr sz="2400" kern="1200">
                          <a:solidFill>
                            <a:schemeClr val="tx1"/>
                          </a:solidFill>
                          <a:latin typeface="Arial"/>
                          <a:ea typeface="微软雅黑"/>
                        </a:defRPr>
                      </a:lvl8pPr>
                      <a:lvl9pPr marL="4876800" algn="l" defTabSz="1219200" rtl="0" eaLnBrk="1" latinLnBrk="0" hangingPunct="1">
                        <a:defRPr sz="2400" kern="1200">
                          <a:solidFill>
                            <a:schemeClr val="tx1"/>
                          </a:solidFill>
                          <a:latin typeface="Arial"/>
                          <a:ea typeface="微软雅黑"/>
                        </a:defRPr>
                      </a:lvl9pPr>
                    </a:lstStyle>
                    <a:p>
                      <a:pPr algn="ctr"/>
                      <a:r>
                        <a:rPr lang="zh-CN" altLang="en-US" sz="800"/>
                        <a:t>－</a:t>
                      </a:r>
                      <a:r>
                        <a:rPr lang="en-US" altLang="zh-CN" sz="800"/>
                        <a:t>0.1254</a:t>
                      </a:r>
                      <a:endParaRPr lang="zh-CN" altLang="en-US" sz="800"/>
                    </a:p>
                  </a:txBody>
                  <a:tcPr anchor="ctr">
                    <a:lnL>
                      <a:noFill/>
                    </a:lnL>
                    <a:lnR>
                      <a:noFill/>
                    </a:lnR>
                    <a:lnT w="9525" cap="flat" cmpd="sng" algn="ctr">
                      <a:solidFill>
                        <a:srgbClr val="B35609">
                          <a:shade val="95000"/>
                          <a:satMod val="105000"/>
                        </a:srgbClr>
                      </a:solidFill>
                      <a:prstDash val="solid"/>
                    </a:lnT>
                    <a:lnB w="9525" cap="flat" cmpd="sng" algn="ctr">
                      <a:solidFill>
                        <a:srgbClr val="B35609">
                          <a:shade val="95000"/>
                          <a:satMod val="105000"/>
                        </a:srgbClr>
                      </a:solidFill>
                      <a:prstDash val="solid"/>
                    </a:lnB>
                    <a:lnTlToBr w="12700" cmpd="sng">
                      <a:noFill/>
                      <a:prstDash val="solid"/>
                    </a:lnTlToBr>
                    <a:lnBlToTr w="12700" cmpd="sng">
                      <a:noFill/>
                      <a:prstDash val="solid"/>
                    </a:lnBlToTr>
                    <a:noFill/>
                  </a:tcPr>
                </a:tc>
                <a:tc>
                  <a:txBody>
                    <a:bodyPr/>
                    <a:lstStyle>
                      <a:lvl1pPr marL="0" algn="l" defTabSz="1219200" rtl="0" eaLnBrk="1" latinLnBrk="0" hangingPunct="1">
                        <a:defRPr sz="2400" kern="1200">
                          <a:solidFill>
                            <a:schemeClr val="tx1"/>
                          </a:solidFill>
                          <a:latin typeface="Arial"/>
                          <a:ea typeface="微软雅黑"/>
                        </a:defRPr>
                      </a:lvl1pPr>
                      <a:lvl2pPr marL="609600" algn="l" defTabSz="1219200" rtl="0" eaLnBrk="1" latinLnBrk="0" hangingPunct="1">
                        <a:defRPr sz="2400" kern="1200">
                          <a:solidFill>
                            <a:schemeClr val="tx1"/>
                          </a:solidFill>
                          <a:latin typeface="Arial"/>
                          <a:ea typeface="微软雅黑"/>
                        </a:defRPr>
                      </a:lvl2pPr>
                      <a:lvl3pPr marL="1219200" algn="l" defTabSz="1219200" rtl="0" eaLnBrk="1" latinLnBrk="0" hangingPunct="1">
                        <a:defRPr sz="2400" kern="1200">
                          <a:solidFill>
                            <a:schemeClr val="tx1"/>
                          </a:solidFill>
                          <a:latin typeface="Arial"/>
                          <a:ea typeface="微软雅黑"/>
                        </a:defRPr>
                      </a:lvl3pPr>
                      <a:lvl4pPr marL="1828800" algn="l" defTabSz="1219200" rtl="0" eaLnBrk="1" latinLnBrk="0" hangingPunct="1">
                        <a:defRPr sz="2400" kern="1200">
                          <a:solidFill>
                            <a:schemeClr val="tx1"/>
                          </a:solidFill>
                          <a:latin typeface="Arial"/>
                          <a:ea typeface="微软雅黑"/>
                        </a:defRPr>
                      </a:lvl4pPr>
                      <a:lvl5pPr marL="2438400" algn="l" defTabSz="1219200" rtl="0" eaLnBrk="1" latinLnBrk="0" hangingPunct="1">
                        <a:defRPr sz="2400" kern="1200">
                          <a:solidFill>
                            <a:schemeClr val="tx1"/>
                          </a:solidFill>
                          <a:latin typeface="Arial"/>
                          <a:ea typeface="微软雅黑"/>
                        </a:defRPr>
                      </a:lvl5pPr>
                      <a:lvl6pPr marL="3048000" algn="l" defTabSz="1219200" rtl="0" eaLnBrk="1" latinLnBrk="0" hangingPunct="1">
                        <a:defRPr sz="2400" kern="1200">
                          <a:solidFill>
                            <a:schemeClr val="tx1"/>
                          </a:solidFill>
                          <a:latin typeface="Arial"/>
                          <a:ea typeface="微软雅黑"/>
                        </a:defRPr>
                      </a:lvl6pPr>
                      <a:lvl7pPr marL="3657600" algn="l" defTabSz="1219200" rtl="0" eaLnBrk="1" latinLnBrk="0" hangingPunct="1">
                        <a:defRPr sz="2400" kern="1200">
                          <a:solidFill>
                            <a:schemeClr val="tx1"/>
                          </a:solidFill>
                          <a:latin typeface="Arial"/>
                          <a:ea typeface="微软雅黑"/>
                        </a:defRPr>
                      </a:lvl7pPr>
                      <a:lvl8pPr marL="4267200" algn="l" defTabSz="1219200" rtl="0" eaLnBrk="1" latinLnBrk="0" hangingPunct="1">
                        <a:defRPr sz="2400" kern="1200">
                          <a:solidFill>
                            <a:schemeClr val="tx1"/>
                          </a:solidFill>
                          <a:latin typeface="Arial"/>
                          <a:ea typeface="微软雅黑"/>
                        </a:defRPr>
                      </a:lvl8pPr>
                      <a:lvl9pPr marL="4876800" algn="l" defTabSz="1219200" rtl="0" eaLnBrk="1" latinLnBrk="0" hangingPunct="1">
                        <a:defRPr sz="2400" kern="1200">
                          <a:solidFill>
                            <a:schemeClr val="tx1"/>
                          </a:solidFill>
                          <a:latin typeface="Arial"/>
                          <a:ea typeface="微软雅黑"/>
                        </a:defRPr>
                      </a:lvl9pPr>
                    </a:lstStyle>
                    <a:p>
                      <a:pPr algn="ctr"/>
                      <a:r>
                        <a:rPr lang="zh-CN" altLang="en-US" sz="800"/>
                        <a:t>－</a:t>
                      </a:r>
                      <a:r>
                        <a:rPr lang="en-US" altLang="zh-CN" sz="800"/>
                        <a:t>0.3596 </a:t>
                      </a:r>
                      <a:endParaRPr lang="zh-CN" altLang="en-US" sz="800"/>
                    </a:p>
                  </a:txBody>
                  <a:tcPr anchor="ctr">
                    <a:lnL>
                      <a:noFill/>
                    </a:lnL>
                    <a:lnR>
                      <a:noFill/>
                    </a:lnR>
                    <a:lnT w="9525" cap="flat" cmpd="sng" algn="ctr">
                      <a:solidFill>
                        <a:srgbClr val="B35609">
                          <a:shade val="95000"/>
                          <a:satMod val="105000"/>
                        </a:srgbClr>
                      </a:solidFill>
                      <a:prstDash val="solid"/>
                    </a:lnT>
                    <a:lnB w="9525" cap="flat" cmpd="sng" algn="ctr">
                      <a:solidFill>
                        <a:srgbClr val="B35609">
                          <a:shade val="95000"/>
                          <a:satMod val="105000"/>
                        </a:srgbClr>
                      </a:solidFill>
                      <a:prstDash val="solid"/>
                    </a:lnB>
                    <a:lnTlToBr w="12700" cmpd="sng">
                      <a:noFill/>
                      <a:prstDash val="solid"/>
                    </a:lnTlToBr>
                    <a:lnBlToTr w="12700" cmpd="sng">
                      <a:noFill/>
                      <a:prstDash val="solid"/>
                    </a:lnBlToTr>
                    <a:noFill/>
                  </a:tcPr>
                </a:tc>
                <a:tc>
                  <a:txBody>
                    <a:bodyPr/>
                    <a:lstStyle>
                      <a:lvl1pPr marL="0" algn="l" defTabSz="1219200" rtl="0" eaLnBrk="1" latinLnBrk="0" hangingPunct="1">
                        <a:defRPr sz="2400" kern="1200">
                          <a:solidFill>
                            <a:schemeClr val="tx1"/>
                          </a:solidFill>
                          <a:latin typeface="Arial"/>
                          <a:ea typeface="微软雅黑"/>
                        </a:defRPr>
                      </a:lvl1pPr>
                      <a:lvl2pPr marL="609600" algn="l" defTabSz="1219200" rtl="0" eaLnBrk="1" latinLnBrk="0" hangingPunct="1">
                        <a:defRPr sz="2400" kern="1200">
                          <a:solidFill>
                            <a:schemeClr val="tx1"/>
                          </a:solidFill>
                          <a:latin typeface="Arial"/>
                          <a:ea typeface="微软雅黑"/>
                        </a:defRPr>
                      </a:lvl2pPr>
                      <a:lvl3pPr marL="1219200" algn="l" defTabSz="1219200" rtl="0" eaLnBrk="1" latinLnBrk="0" hangingPunct="1">
                        <a:defRPr sz="2400" kern="1200">
                          <a:solidFill>
                            <a:schemeClr val="tx1"/>
                          </a:solidFill>
                          <a:latin typeface="Arial"/>
                          <a:ea typeface="微软雅黑"/>
                        </a:defRPr>
                      </a:lvl3pPr>
                      <a:lvl4pPr marL="1828800" algn="l" defTabSz="1219200" rtl="0" eaLnBrk="1" latinLnBrk="0" hangingPunct="1">
                        <a:defRPr sz="2400" kern="1200">
                          <a:solidFill>
                            <a:schemeClr val="tx1"/>
                          </a:solidFill>
                          <a:latin typeface="Arial"/>
                          <a:ea typeface="微软雅黑"/>
                        </a:defRPr>
                      </a:lvl4pPr>
                      <a:lvl5pPr marL="2438400" algn="l" defTabSz="1219200" rtl="0" eaLnBrk="1" latinLnBrk="0" hangingPunct="1">
                        <a:defRPr sz="2400" kern="1200">
                          <a:solidFill>
                            <a:schemeClr val="tx1"/>
                          </a:solidFill>
                          <a:latin typeface="Arial"/>
                          <a:ea typeface="微软雅黑"/>
                        </a:defRPr>
                      </a:lvl5pPr>
                      <a:lvl6pPr marL="3048000" algn="l" defTabSz="1219200" rtl="0" eaLnBrk="1" latinLnBrk="0" hangingPunct="1">
                        <a:defRPr sz="2400" kern="1200">
                          <a:solidFill>
                            <a:schemeClr val="tx1"/>
                          </a:solidFill>
                          <a:latin typeface="Arial"/>
                          <a:ea typeface="微软雅黑"/>
                        </a:defRPr>
                      </a:lvl6pPr>
                      <a:lvl7pPr marL="3657600" algn="l" defTabSz="1219200" rtl="0" eaLnBrk="1" latinLnBrk="0" hangingPunct="1">
                        <a:defRPr sz="2400" kern="1200">
                          <a:solidFill>
                            <a:schemeClr val="tx1"/>
                          </a:solidFill>
                          <a:latin typeface="Arial"/>
                          <a:ea typeface="微软雅黑"/>
                        </a:defRPr>
                      </a:lvl7pPr>
                      <a:lvl8pPr marL="4267200" algn="l" defTabSz="1219200" rtl="0" eaLnBrk="1" latinLnBrk="0" hangingPunct="1">
                        <a:defRPr sz="2400" kern="1200">
                          <a:solidFill>
                            <a:schemeClr val="tx1"/>
                          </a:solidFill>
                          <a:latin typeface="Arial"/>
                          <a:ea typeface="微软雅黑"/>
                        </a:defRPr>
                      </a:lvl8pPr>
                      <a:lvl9pPr marL="4876800" algn="l" defTabSz="1219200" rtl="0" eaLnBrk="1" latinLnBrk="0" hangingPunct="1">
                        <a:defRPr sz="2400" kern="1200">
                          <a:solidFill>
                            <a:schemeClr val="tx1"/>
                          </a:solidFill>
                          <a:latin typeface="Arial"/>
                          <a:ea typeface="微软雅黑"/>
                        </a:defRPr>
                      </a:lvl9pPr>
                    </a:lstStyle>
                    <a:p>
                      <a:pPr algn="ctr"/>
                      <a:r>
                        <a:rPr lang="zh-CN" altLang="en-US" sz="800"/>
                        <a:t>－</a:t>
                      </a:r>
                      <a:r>
                        <a:rPr lang="en-US" altLang="zh-CN" sz="800"/>
                        <a:t>0.6705 </a:t>
                      </a:r>
                      <a:endParaRPr lang="zh-CN" altLang="en-US" sz="800"/>
                    </a:p>
                  </a:txBody>
                  <a:tcPr anchor="ctr">
                    <a:lnL>
                      <a:noFill/>
                    </a:lnL>
                    <a:lnR>
                      <a:noFill/>
                    </a:lnR>
                    <a:lnT w="9525" cap="flat" cmpd="sng" algn="ctr">
                      <a:solidFill>
                        <a:srgbClr val="B35609">
                          <a:shade val="95000"/>
                          <a:satMod val="105000"/>
                        </a:srgbClr>
                      </a:solidFill>
                      <a:prstDash val="solid"/>
                    </a:lnT>
                    <a:lnB w="9525" cap="flat" cmpd="sng" algn="ctr">
                      <a:solidFill>
                        <a:srgbClr val="B35609">
                          <a:shade val="95000"/>
                          <a:satMod val="105000"/>
                        </a:srgbClr>
                      </a:solidFill>
                      <a:prstDash val="solid"/>
                    </a:lnB>
                    <a:lnTlToBr w="12700" cmpd="sng">
                      <a:noFill/>
                      <a:prstDash val="solid"/>
                    </a:lnTlToBr>
                    <a:lnBlToTr w="12700" cmpd="sng">
                      <a:noFill/>
                      <a:prstDash val="solid"/>
                    </a:lnBlToTr>
                    <a:noFill/>
                  </a:tcPr>
                </a:tc>
                <a:tc>
                  <a:txBody>
                    <a:bodyPr/>
                    <a:lstStyle>
                      <a:lvl1pPr marL="0" algn="l" defTabSz="1219200" rtl="0" eaLnBrk="1" latinLnBrk="0" hangingPunct="1">
                        <a:defRPr sz="2400" kern="1200">
                          <a:solidFill>
                            <a:schemeClr val="tx1"/>
                          </a:solidFill>
                          <a:latin typeface="Arial"/>
                          <a:ea typeface="微软雅黑"/>
                        </a:defRPr>
                      </a:lvl1pPr>
                      <a:lvl2pPr marL="609600" algn="l" defTabSz="1219200" rtl="0" eaLnBrk="1" latinLnBrk="0" hangingPunct="1">
                        <a:defRPr sz="2400" kern="1200">
                          <a:solidFill>
                            <a:schemeClr val="tx1"/>
                          </a:solidFill>
                          <a:latin typeface="Arial"/>
                          <a:ea typeface="微软雅黑"/>
                        </a:defRPr>
                      </a:lvl2pPr>
                      <a:lvl3pPr marL="1219200" algn="l" defTabSz="1219200" rtl="0" eaLnBrk="1" latinLnBrk="0" hangingPunct="1">
                        <a:defRPr sz="2400" kern="1200">
                          <a:solidFill>
                            <a:schemeClr val="tx1"/>
                          </a:solidFill>
                          <a:latin typeface="Arial"/>
                          <a:ea typeface="微软雅黑"/>
                        </a:defRPr>
                      </a:lvl3pPr>
                      <a:lvl4pPr marL="1828800" algn="l" defTabSz="1219200" rtl="0" eaLnBrk="1" latinLnBrk="0" hangingPunct="1">
                        <a:defRPr sz="2400" kern="1200">
                          <a:solidFill>
                            <a:schemeClr val="tx1"/>
                          </a:solidFill>
                          <a:latin typeface="Arial"/>
                          <a:ea typeface="微软雅黑"/>
                        </a:defRPr>
                      </a:lvl4pPr>
                      <a:lvl5pPr marL="2438400" algn="l" defTabSz="1219200" rtl="0" eaLnBrk="1" latinLnBrk="0" hangingPunct="1">
                        <a:defRPr sz="2400" kern="1200">
                          <a:solidFill>
                            <a:schemeClr val="tx1"/>
                          </a:solidFill>
                          <a:latin typeface="Arial"/>
                          <a:ea typeface="微软雅黑"/>
                        </a:defRPr>
                      </a:lvl5pPr>
                      <a:lvl6pPr marL="3048000" algn="l" defTabSz="1219200" rtl="0" eaLnBrk="1" latinLnBrk="0" hangingPunct="1">
                        <a:defRPr sz="2400" kern="1200">
                          <a:solidFill>
                            <a:schemeClr val="tx1"/>
                          </a:solidFill>
                          <a:latin typeface="Arial"/>
                          <a:ea typeface="微软雅黑"/>
                        </a:defRPr>
                      </a:lvl6pPr>
                      <a:lvl7pPr marL="3657600" algn="l" defTabSz="1219200" rtl="0" eaLnBrk="1" latinLnBrk="0" hangingPunct="1">
                        <a:defRPr sz="2400" kern="1200">
                          <a:solidFill>
                            <a:schemeClr val="tx1"/>
                          </a:solidFill>
                          <a:latin typeface="Arial"/>
                          <a:ea typeface="微软雅黑"/>
                        </a:defRPr>
                      </a:lvl7pPr>
                      <a:lvl8pPr marL="4267200" algn="l" defTabSz="1219200" rtl="0" eaLnBrk="1" latinLnBrk="0" hangingPunct="1">
                        <a:defRPr sz="2400" kern="1200">
                          <a:solidFill>
                            <a:schemeClr val="tx1"/>
                          </a:solidFill>
                          <a:latin typeface="Arial"/>
                          <a:ea typeface="微软雅黑"/>
                        </a:defRPr>
                      </a:lvl8pPr>
                      <a:lvl9pPr marL="4876800" algn="l" defTabSz="1219200" rtl="0" eaLnBrk="1" latinLnBrk="0" hangingPunct="1">
                        <a:defRPr sz="2400" kern="1200">
                          <a:solidFill>
                            <a:schemeClr val="tx1"/>
                          </a:solidFill>
                          <a:latin typeface="Arial"/>
                          <a:ea typeface="微软雅黑"/>
                        </a:defRPr>
                      </a:lvl9pPr>
                    </a:lstStyle>
                    <a:p>
                      <a:pPr algn="ctr"/>
                      <a:r>
                        <a:rPr lang="zh-CN" altLang="en-US" sz="800"/>
                        <a:t>－</a:t>
                      </a:r>
                      <a:r>
                        <a:rPr lang="en-US" altLang="zh-CN" sz="800"/>
                        <a:t>2.96</a:t>
                      </a:r>
                      <a:endParaRPr lang="zh-CN" altLang="en-US" sz="800"/>
                    </a:p>
                  </a:txBody>
                  <a:tcPr anchor="ctr">
                    <a:lnL>
                      <a:noFill/>
                    </a:lnL>
                    <a:lnR>
                      <a:noFill/>
                    </a:lnR>
                    <a:lnT w="9525" cap="flat" cmpd="sng" algn="ctr">
                      <a:solidFill>
                        <a:srgbClr val="B35609">
                          <a:shade val="95000"/>
                          <a:satMod val="105000"/>
                        </a:srgbClr>
                      </a:solidFill>
                      <a:prstDash val="solid"/>
                    </a:lnT>
                    <a:lnB w="9525" cap="flat" cmpd="sng" algn="ctr">
                      <a:solidFill>
                        <a:srgbClr val="B35609">
                          <a:shade val="95000"/>
                          <a:satMod val="105000"/>
                        </a:srgbClr>
                      </a:solidFill>
                      <a:prstDash val="solid"/>
                    </a:lnB>
                    <a:lnTlToBr w="12700" cmpd="sng">
                      <a:noFill/>
                      <a:prstDash val="solid"/>
                    </a:lnTlToBr>
                    <a:lnBlToTr w="12700" cmpd="sng">
                      <a:noFill/>
                      <a:prstDash val="solid"/>
                    </a:lnBlToTr>
                    <a:noFill/>
                  </a:tcPr>
                </a:tc>
                <a:tc>
                  <a:txBody>
                    <a:bodyPr/>
                    <a:lstStyle>
                      <a:lvl1pPr marL="0" algn="l" defTabSz="1219200" rtl="0" eaLnBrk="1" latinLnBrk="0" hangingPunct="1">
                        <a:defRPr sz="2400" kern="1200">
                          <a:solidFill>
                            <a:schemeClr val="tx1"/>
                          </a:solidFill>
                          <a:latin typeface="Arial"/>
                          <a:ea typeface="微软雅黑"/>
                        </a:defRPr>
                      </a:lvl1pPr>
                      <a:lvl2pPr marL="609600" algn="l" defTabSz="1219200" rtl="0" eaLnBrk="1" latinLnBrk="0" hangingPunct="1">
                        <a:defRPr sz="2400" kern="1200">
                          <a:solidFill>
                            <a:schemeClr val="tx1"/>
                          </a:solidFill>
                          <a:latin typeface="Arial"/>
                          <a:ea typeface="微软雅黑"/>
                        </a:defRPr>
                      </a:lvl2pPr>
                      <a:lvl3pPr marL="1219200" algn="l" defTabSz="1219200" rtl="0" eaLnBrk="1" latinLnBrk="0" hangingPunct="1">
                        <a:defRPr sz="2400" kern="1200">
                          <a:solidFill>
                            <a:schemeClr val="tx1"/>
                          </a:solidFill>
                          <a:latin typeface="Arial"/>
                          <a:ea typeface="微软雅黑"/>
                        </a:defRPr>
                      </a:lvl3pPr>
                      <a:lvl4pPr marL="1828800" algn="l" defTabSz="1219200" rtl="0" eaLnBrk="1" latinLnBrk="0" hangingPunct="1">
                        <a:defRPr sz="2400" kern="1200">
                          <a:solidFill>
                            <a:schemeClr val="tx1"/>
                          </a:solidFill>
                          <a:latin typeface="Arial"/>
                          <a:ea typeface="微软雅黑"/>
                        </a:defRPr>
                      </a:lvl4pPr>
                      <a:lvl5pPr marL="2438400" algn="l" defTabSz="1219200" rtl="0" eaLnBrk="1" latinLnBrk="0" hangingPunct="1">
                        <a:defRPr sz="2400" kern="1200">
                          <a:solidFill>
                            <a:schemeClr val="tx1"/>
                          </a:solidFill>
                          <a:latin typeface="Arial"/>
                          <a:ea typeface="微软雅黑"/>
                        </a:defRPr>
                      </a:lvl5pPr>
                      <a:lvl6pPr marL="3048000" algn="l" defTabSz="1219200" rtl="0" eaLnBrk="1" latinLnBrk="0" hangingPunct="1">
                        <a:defRPr sz="2400" kern="1200">
                          <a:solidFill>
                            <a:schemeClr val="tx1"/>
                          </a:solidFill>
                          <a:latin typeface="Arial"/>
                          <a:ea typeface="微软雅黑"/>
                        </a:defRPr>
                      </a:lvl6pPr>
                      <a:lvl7pPr marL="3657600" algn="l" defTabSz="1219200" rtl="0" eaLnBrk="1" latinLnBrk="0" hangingPunct="1">
                        <a:defRPr sz="2400" kern="1200">
                          <a:solidFill>
                            <a:schemeClr val="tx1"/>
                          </a:solidFill>
                          <a:latin typeface="Arial"/>
                          <a:ea typeface="微软雅黑"/>
                        </a:defRPr>
                      </a:lvl7pPr>
                      <a:lvl8pPr marL="4267200" algn="l" defTabSz="1219200" rtl="0" eaLnBrk="1" latinLnBrk="0" hangingPunct="1">
                        <a:defRPr sz="2400" kern="1200">
                          <a:solidFill>
                            <a:schemeClr val="tx1"/>
                          </a:solidFill>
                          <a:latin typeface="Arial"/>
                          <a:ea typeface="微软雅黑"/>
                        </a:defRPr>
                      </a:lvl8pPr>
                      <a:lvl9pPr marL="4876800" algn="l" defTabSz="1219200" rtl="0" eaLnBrk="1" latinLnBrk="0" hangingPunct="1">
                        <a:defRPr sz="2400" kern="1200">
                          <a:solidFill>
                            <a:schemeClr val="tx1"/>
                          </a:solidFill>
                          <a:latin typeface="Arial"/>
                          <a:ea typeface="微软雅黑"/>
                        </a:defRPr>
                      </a:lvl9pPr>
                    </a:lstStyle>
                    <a:p>
                      <a:pPr algn="ctr"/>
                      <a:r>
                        <a:rPr lang="zh-CN" altLang="en-US" sz="800"/>
                        <a:t>－</a:t>
                      </a:r>
                      <a:r>
                        <a:rPr lang="en-US" altLang="zh-CN" sz="800"/>
                        <a:t>6.978</a:t>
                      </a:r>
                    </a:p>
                  </a:txBody>
                  <a:tcPr anchor="ctr">
                    <a:lnL>
                      <a:noFill/>
                    </a:lnL>
                    <a:lnR w="9525" cap="flat" cmpd="sng" algn="ctr">
                      <a:solidFill>
                        <a:srgbClr val="B35609">
                          <a:shade val="95000"/>
                          <a:satMod val="105000"/>
                        </a:srgbClr>
                      </a:solidFill>
                      <a:prstDash val="solid"/>
                    </a:lnR>
                    <a:lnT w="9525" cap="flat" cmpd="sng" algn="ctr">
                      <a:solidFill>
                        <a:srgbClr val="B35609">
                          <a:shade val="95000"/>
                          <a:satMod val="105000"/>
                        </a:srgbClr>
                      </a:solidFill>
                      <a:prstDash val="solid"/>
                    </a:lnT>
                    <a:lnB w="9525" cap="flat" cmpd="sng" algn="ctr">
                      <a:solidFill>
                        <a:srgbClr val="B35609">
                          <a:shade val="95000"/>
                          <a:satMod val="105000"/>
                        </a:srgbClr>
                      </a:solidFill>
                      <a:prstDash val="solid"/>
                    </a:lnB>
                    <a:lnTlToBr w="12700" cmpd="sng">
                      <a:noFill/>
                      <a:prstDash val="solid"/>
                    </a:lnTlToBr>
                    <a:lnBlToTr w="12700" cmpd="sng">
                      <a:noFill/>
                      <a:prstDash val="solid"/>
                    </a:lnBlToTr>
                    <a:noFill/>
                  </a:tcPr>
                </a:tc>
                <a:extLst>
                  <a:ext uri="{0D108BD9-81ED-4DB2-BD59-A6C34878D82A}">
                    <a16:rowId xmlns:a16="http://schemas.microsoft.com/office/drawing/2014/main" val="10003"/>
                  </a:ext>
                </a:extLst>
              </a:tr>
              <a:tr h="445239">
                <a:tc>
                  <a:txBody>
                    <a:bodyPr/>
                    <a:lstStyle>
                      <a:lvl1pPr marL="0" algn="l" defTabSz="1219200" rtl="0" eaLnBrk="1" latinLnBrk="0" hangingPunct="1">
                        <a:defRPr sz="2400" kern="1200">
                          <a:solidFill>
                            <a:schemeClr val="tx1"/>
                          </a:solidFill>
                          <a:latin typeface="Arial"/>
                          <a:ea typeface="微软雅黑"/>
                        </a:defRPr>
                      </a:lvl1pPr>
                      <a:lvl2pPr marL="609600" algn="l" defTabSz="1219200" rtl="0" eaLnBrk="1" latinLnBrk="0" hangingPunct="1">
                        <a:defRPr sz="2400" kern="1200">
                          <a:solidFill>
                            <a:schemeClr val="tx1"/>
                          </a:solidFill>
                          <a:latin typeface="Arial"/>
                          <a:ea typeface="微软雅黑"/>
                        </a:defRPr>
                      </a:lvl2pPr>
                      <a:lvl3pPr marL="1219200" algn="l" defTabSz="1219200" rtl="0" eaLnBrk="1" latinLnBrk="0" hangingPunct="1">
                        <a:defRPr sz="2400" kern="1200">
                          <a:solidFill>
                            <a:schemeClr val="tx1"/>
                          </a:solidFill>
                          <a:latin typeface="Arial"/>
                          <a:ea typeface="微软雅黑"/>
                        </a:defRPr>
                      </a:lvl3pPr>
                      <a:lvl4pPr marL="1828800" algn="l" defTabSz="1219200" rtl="0" eaLnBrk="1" latinLnBrk="0" hangingPunct="1">
                        <a:defRPr sz="2400" kern="1200">
                          <a:solidFill>
                            <a:schemeClr val="tx1"/>
                          </a:solidFill>
                          <a:latin typeface="Arial"/>
                          <a:ea typeface="微软雅黑"/>
                        </a:defRPr>
                      </a:lvl4pPr>
                      <a:lvl5pPr marL="2438400" algn="l" defTabSz="1219200" rtl="0" eaLnBrk="1" latinLnBrk="0" hangingPunct="1">
                        <a:defRPr sz="2400" kern="1200">
                          <a:solidFill>
                            <a:schemeClr val="tx1"/>
                          </a:solidFill>
                          <a:latin typeface="Arial"/>
                          <a:ea typeface="微软雅黑"/>
                        </a:defRPr>
                      </a:lvl5pPr>
                      <a:lvl6pPr marL="3048000" algn="l" defTabSz="1219200" rtl="0" eaLnBrk="1" latinLnBrk="0" hangingPunct="1">
                        <a:defRPr sz="2400" kern="1200">
                          <a:solidFill>
                            <a:schemeClr val="tx1"/>
                          </a:solidFill>
                          <a:latin typeface="Arial"/>
                          <a:ea typeface="微软雅黑"/>
                        </a:defRPr>
                      </a:lvl6pPr>
                      <a:lvl7pPr marL="3657600" algn="l" defTabSz="1219200" rtl="0" eaLnBrk="1" latinLnBrk="0" hangingPunct="1">
                        <a:defRPr sz="2400" kern="1200">
                          <a:solidFill>
                            <a:schemeClr val="tx1"/>
                          </a:solidFill>
                          <a:latin typeface="Arial"/>
                          <a:ea typeface="微软雅黑"/>
                        </a:defRPr>
                      </a:lvl7pPr>
                      <a:lvl8pPr marL="4267200" algn="l" defTabSz="1219200" rtl="0" eaLnBrk="1" latinLnBrk="0" hangingPunct="1">
                        <a:defRPr sz="2400" kern="1200">
                          <a:solidFill>
                            <a:schemeClr val="tx1"/>
                          </a:solidFill>
                          <a:latin typeface="Arial"/>
                          <a:ea typeface="微软雅黑"/>
                        </a:defRPr>
                      </a:lvl8pPr>
                      <a:lvl9pPr marL="4876800" algn="l" defTabSz="1219200" rtl="0" eaLnBrk="1" latinLnBrk="0" hangingPunct="1">
                        <a:defRPr sz="2400" kern="1200">
                          <a:solidFill>
                            <a:schemeClr val="tx1"/>
                          </a:solidFill>
                          <a:latin typeface="Arial"/>
                          <a:ea typeface="微软雅黑"/>
                        </a:defRPr>
                      </a:lvl9pPr>
                    </a:lstStyle>
                    <a:p>
                      <a:pPr algn="ctr"/>
                      <a:r>
                        <a:rPr lang="en-US" altLang="zh-CN" sz="1000"/>
                        <a:t>P </a:t>
                      </a:r>
                      <a:r>
                        <a:rPr lang="zh-CN" altLang="en-US" sz="1000"/>
                        <a:t>值</a:t>
                      </a:r>
                    </a:p>
                    <a:p>
                      <a:pPr algn="ctr"/>
                      <a:endParaRPr lang="zh-CN" altLang="en-US" sz="1000"/>
                    </a:p>
                  </a:txBody>
                  <a:tcPr anchor="ctr">
                    <a:lnL w="9525" cap="flat" cmpd="sng" algn="ctr">
                      <a:solidFill>
                        <a:srgbClr val="B35609">
                          <a:shade val="95000"/>
                          <a:satMod val="105000"/>
                        </a:srgbClr>
                      </a:solidFill>
                      <a:prstDash val="solid"/>
                    </a:lnL>
                    <a:lnR>
                      <a:noFill/>
                    </a:lnR>
                    <a:lnT w="9525" cap="flat" cmpd="sng" algn="ctr">
                      <a:solidFill>
                        <a:srgbClr val="B35609">
                          <a:shade val="95000"/>
                          <a:satMod val="105000"/>
                        </a:srgbClr>
                      </a:solidFill>
                      <a:prstDash val="solid"/>
                    </a:lnT>
                    <a:lnB w="9525" cap="flat" cmpd="sng" algn="ctr">
                      <a:solidFill>
                        <a:srgbClr val="B35609">
                          <a:shade val="95000"/>
                          <a:satMod val="105000"/>
                        </a:srgbClr>
                      </a:solidFill>
                      <a:prstDash val="solid"/>
                    </a:lnB>
                    <a:lnTlToBr w="12700" cmpd="sng">
                      <a:noFill/>
                      <a:prstDash val="solid"/>
                    </a:lnTlToBr>
                    <a:lnBlToTr w="12700" cmpd="sng">
                      <a:noFill/>
                      <a:prstDash val="solid"/>
                    </a:lnBlToTr>
                    <a:noFill/>
                  </a:tcPr>
                </a:tc>
                <a:tc>
                  <a:txBody>
                    <a:bodyPr/>
                    <a:lstStyle>
                      <a:lvl1pPr marL="0" algn="l" defTabSz="1219200" rtl="0" eaLnBrk="1" latinLnBrk="0" hangingPunct="1">
                        <a:defRPr sz="2400" kern="1200">
                          <a:solidFill>
                            <a:schemeClr val="tx1"/>
                          </a:solidFill>
                          <a:latin typeface="Arial"/>
                          <a:ea typeface="微软雅黑"/>
                        </a:defRPr>
                      </a:lvl1pPr>
                      <a:lvl2pPr marL="609600" algn="l" defTabSz="1219200" rtl="0" eaLnBrk="1" latinLnBrk="0" hangingPunct="1">
                        <a:defRPr sz="2400" kern="1200">
                          <a:solidFill>
                            <a:schemeClr val="tx1"/>
                          </a:solidFill>
                          <a:latin typeface="Arial"/>
                          <a:ea typeface="微软雅黑"/>
                        </a:defRPr>
                      </a:lvl2pPr>
                      <a:lvl3pPr marL="1219200" algn="l" defTabSz="1219200" rtl="0" eaLnBrk="1" latinLnBrk="0" hangingPunct="1">
                        <a:defRPr sz="2400" kern="1200">
                          <a:solidFill>
                            <a:schemeClr val="tx1"/>
                          </a:solidFill>
                          <a:latin typeface="Arial"/>
                          <a:ea typeface="微软雅黑"/>
                        </a:defRPr>
                      </a:lvl3pPr>
                      <a:lvl4pPr marL="1828800" algn="l" defTabSz="1219200" rtl="0" eaLnBrk="1" latinLnBrk="0" hangingPunct="1">
                        <a:defRPr sz="2400" kern="1200">
                          <a:solidFill>
                            <a:schemeClr val="tx1"/>
                          </a:solidFill>
                          <a:latin typeface="Arial"/>
                          <a:ea typeface="微软雅黑"/>
                        </a:defRPr>
                      </a:lvl4pPr>
                      <a:lvl5pPr marL="2438400" algn="l" defTabSz="1219200" rtl="0" eaLnBrk="1" latinLnBrk="0" hangingPunct="1">
                        <a:defRPr sz="2400" kern="1200">
                          <a:solidFill>
                            <a:schemeClr val="tx1"/>
                          </a:solidFill>
                          <a:latin typeface="Arial"/>
                          <a:ea typeface="微软雅黑"/>
                        </a:defRPr>
                      </a:lvl5pPr>
                      <a:lvl6pPr marL="3048000" algn="l" defTabSz="1219200" rtl="0" eaLnBrk="1" latinLnBrk="0" hangingPunct="1">
                        <a:defRPr sz="2400" kern="1200">
                          <a:solidFill>
                            <a:schemeClr val="tx1"/>
                          </a:solidFill>
                          <a:latin typeface="Arial"/>
                          <a:ea typeface="微软雅黑"/>
                        </a:defRPr>
                      </a:lvl6pPr>
                      <a:lvl7pPr marL="3657600" algn="l" defTabSz="1219200" rtl="0" eaLnBrk="1" latinLnBrk="0" hangingPunct="1">
                        <a:defRPr sz="2400" kern="1200">
                          <a:solidFill>
                            <a:schemeClr val="tx1"/>
                          </a:solidFill>
                          <a:latin typeface="Arial"/>
                          <a:ea typeface="微软雅黑"/>
                        </a:defRPr>
                      </a:lvl7pPr>
                      <a:lvl8pPr marL="4267200" algn="l" defTabSz="1219200" rtl="0" eaLnBrk="1" latinLnBrk="0" hangingPunct="1">
                        <a:defRPr sz="2400" kern="1200">
                          <a:solidFill>
                            <a:schemeClr val="tx1"/>
                          </a:solidFill>
                          <a:latin typeface="Arial"/>
                          <a:ea typeface="微软雅黑"/>
                        </a:defRPr>
                      </a:lvl8pPr>
                      <a:lvl9pPr marL="4876800" algn="l" defTabSz="1219200" rtl="0" eaLnBrk="1" latinLnBrk="0" hangingPunct="1">
                        <a:defRPr sz="2400" kern="1200">
                          <a:solidFill>
                            <a:schemeClr val="tx1"/>
                          </a:solidFill>
                          <a:latin typeface="Arial"/>
                          <a:ea typeface="微软雅黑"/>
                        </a:defRPr>
                      </a:lvl9pPr>
                    </a:lstStyle>
                    <a:p>
                      <a:pPr algn="ctr"/>
                      <a:r>
                        <a:rPr lang="zh-CN" altLang="en-US" sz="800"/>
                        <a:t>＞</a:t>
                      </a:r>
                      <a:r>
                        <a:rPr lang="en-US" altLang="zh-CN" sz="800"/>
                        <a:t>0.05</a:t>
                      </a:r>
                      <a:endParaRPr lang="zh-CN" altLang="en-US" sz="800"/>
                    </a:p>
                  </a:txBody>
                  <a:tcPr anchor="ctr">
                    <a:lnL>
                      <a:noFill/>
                    </a:lnL>
                    <a:lnR>
                      <a:noFill/>
                    </a:lnR>
                    <a:lnT w="9525" cap="flat" cmpd="sng" algn="ctr">
                      <a:solidFill>
                        <a:srgbClr val="B35609">
                          <a:shade val="95000"/>
                          <a:satMod val="105000"/>
                        </a:srgbClr>
                      </a:solidFill>
                      <a:prstDash val="solid"/>
                    </a:lnT>
                    <a:lnB w="9525" cap="flat" cmpd="sng" algn="ctr">
                      <a:solidFill>
                        <a:srgbClr val="B35609">
                          <a:shade val="95000"/>
                          <a:satMod val="105000"/>
                        </a:srgbClr>
                      </a:solidFill>
                      <a:prstDash val="solid"/>
                    </a:lnB>
                    <a:lnTlToBr w="12700" cmpd="sng">
                      <a:noFill/>
                      <a:prstDash val="solid"/>
                    </a:lnTlToBr>
                    <a:lnBlToTr w="12700" cmpd="sng">
                      <a:noFill/>
                      <a:prstDash val="solid"/>
                    </a:lnBlToTr>
                    <a:noFill/>
                  </a:tcPr>
                </a:tc>
                <a:tc>
                  <a:txBody>
                    <a:bodyPr/>
                    <a:lstStyle>
                      <a:lvl1pPr marL="0" algn="l" defTabSz="1219200" rtl="0" eaLnBrk="1" latinLnBrk="0" hangingPunct="1">
                        <a:defRPr sz="2400" kern="1200">
                          <a:solidFill>
                            <a:schemeClr val="tx1"/>
                          </a:solidFill>
                          <a:latin typeface="Arial"/>
                          <a:ea typeface="微软雅黑"/>
                        </a:defRPr>
                      </a:lvl1pPr>
                      <a:lvl2pPr marL="609600" algn="l" defTabSz="1219200" rtl="0" eaLnBrk="1" latinLnBrk="0" hangingPunct="1">
                        <a:defRPr sz="2400" kern="1200">
                          <a:solidFill>
                            <a:schemeClr val="tx1"/>
                          </a:solidFill>
                          <a:latin typeface="Arial"/>
                          <a:ea typeface="微软雅黑"/>
                        </a:defRPr>
                      </a:lvl2pPr>
                      <a:lvl3pPr marL="1219200" algn="l" defTabSz="1219200" rtl="0" eaLnBrk="1" latinLnBrk="0" hangingPunct="1">
                        <a:defRPr sz="2400" kern="1200">
                          <a:solidFill>
                            <a:schemeClr val="tx1"/>
                          </a:solidFill>
                          <a:latin typeface="Arial"/>
                          <a:ea typeface="微软雅黑"/>
                        </a:defRPr>
                      </a:lvl3pPr>
                      <a:lvl4pPr marL="1828800" algn="l" defTabSz="1219200" rtl="0" eaLnBrk="1" latinLnBrk="0" hangingPunct="1">
                        <a:defRPr sz="2400" kern="1200">
                          <a:solidFill>
                            <a:schemeClr val="tx1"/>
                          </a:solidFill>
                          <a:latin typeface="Arial"/>
                          <a:ea typeface="微软雅黑"/>
                        </a:defRPr>
                      </a:lvl4pPr>
                      <a:lvl5pPr marL="2438400" algn="l" defTabSz="1219200" rtl="0" eaLnBrk="1" latinLnBrk="0" hangingPunct="1">
                        <a:defRPr sz="2400" kern="1200">
                          <a:solidFill>
                            <a:schemeClr val="tx1"/>
                          </a:solidFill>
                          <a:latin typeface="Arial"/>
                          <a:ea typeface="微软雅黑"/>
                        </a:defRPr>
                      </a:lvl5pPr>
                      <a:lvl6pPr marL="3048000" algn="l" defTabSz="1219200" rtl="0" eaLnBrk="1" latinLnBrk="0" hangingPunct="1">
                        <a:defRPr sz="2400" kern="1200">
                          <a:solidFill>
                            <a:schemeClr val="tx1"/>
                          </a:solidFill>
                          <a:latin typeface="Arial"/>
                          <a:ea typeface="微软雅黑"/>
                        </a:defRPr>
                      </a:lvl6pPr>
                      <a:lvl7pPr marL="3657600" algn="l" defTabSz="1219200" rtl="0" eaLnBrk="1" latinLnBrk="0" hangingPunct="1">
                        <a:defRPr sz="2400" kern="1200">
                          <a:solidFill>
                            <a:schemeClr val="tx1"/>
                          </a:solidFill>
                          <a:latin typeface="Arial"/>
                          <a:ea typeface="微软雅黑"/>
                        </a:defRPr>
                      </a:lvl7pPr>
                      <a:lvl8pPr marL="4267200" algn="l" defTabSz="1219200" rtl="0" eaLnBrk="1" latinLnBrk="0" hangingPunct="1">
                        <a:defRPr sz="2400" kern="1200">
                          <a:solidFill>
                            <a:schemeClr val="tx1"/>
                          </a:solidFill>
                          <a:latin typeface="Arial"/>
                          <a:ea typeface="微软雅黑"/>
                        </a:defRPr>
                      </a:lvl8pPr>
                      <a:lvl9pPr marL="4876800" algn="l" defTabSz="1219200" rtl="0" eaLnBrk="1" latinLnBrk="0" hangingPunct="1">
                        <a:defRPr sz="2400" kern="1200">
                          <a:solidFill>
                            <a:schemeClr val="tx1"/>
                          </a:solidFill>
                          <a:latin typeface="Arial"/>
                          <a:ea typeface="微软雅黑"/>
                        </a:defRPr>
                      </a:lvl9pPr>
                    </a:lstStyle>
                    <a:p>
                      <a:pPr algn="ctr"/>
                      <a:r>
                        <a:rPr lang="zh-CN" altLang="en-US" sz="800"/>
                        <a:t>＞</a:t>
                      </a:r>
                      <a:r>
                        <a:rPr lang="en-US" altLang="zh-CN" sz="800"/>
                        <a:t>0.05 </a:t>
                      </a:r>
                      <a:endParaRPr lang="zh-CN" altLang="en-US" sz="800"/>
                    </a:p>
                  </a:txBody>
                  <a:tcPr anchor="ctr">
                    <a:lnL>
                      <a:noFill/>
                    </a:lnL>
                    <a:lnR>
                      <a:noFill/>
                    </a:lnR>
                    <a:lnT w="9525" cap="flat" cmpd="sng" algn="ctr">
                      <a:solidFill>
                        <a:srgbClr val="B35609">
                          <a:shade val="95000"/>
                          <a:satMod val="105000"/>
                        </a:srgbClr>
                      </a:solidFill>
                      <a:prstDash val="solid"/>
                    </a:lnT>
                    <a:lnB w="9525" cap="flat" cmpd="sng" algn="ctr">
                      <a:solidFill>
                        <a:srgbClr val="B35609">
                          <a:shade val="95000"/>
                          <a:satMod val="105000"/>
                        </a:srgbClr>
                      </a:solidFill>
                      <a:prstDash val="solid"/>
                    </a:lnB>
                    <a:lnTlToBr w="12700" cmpd="sng">
                      <a:noFill/>
                      <a:prstDash val="solid"/>
                    </a:lnTlToBr>
                    <a:lnBlToTr w="12700" cmpd="sng">
                      <a:noFill/>
                      <a:prstDash val="solid"/>
                    </a:lnBlToTr>
                    <a:noFill/>
                  </a:tcPr>
                </a:tc>
                <a:tc>
                  <a:txBody>
                    <a:bodyPr/>
                    <a:lstStyle>
                      <a:lvl1pPr marL="0" algn="l" defTabSz="1219200" rtl="0" eaLnBrk="1" latinLnBrk="0" hangingPunct="1">
                        <a:defRPr sz="2400" kern="1200">
                          <a:solidFill>
                            <a:schemeClr val="tx1"/>
                          </a:solidFill>
                          <a:latin typeface="Arial"/>
                          <a:ea typeface="微软雅黑"/>
                        </a:defRPr>
                      </a:lvl1pPr>
                      <a:lvl2pPr marL="609600" algn="l" defTabSz="1219200" rtl="0" eaLnBrk="1" latinLnBrk="0" hangingPunct="1">
                        <a:defRPr sz="2400" kern="1200">
                          <a:solidFill>
                            <a:schemeClr val="tx1"/>
                          </a:solidFill>
                          <a:latin typeface="Arial"/>
                          <a:ea typeface="微软雅黑"/>
                        </a:defRPr>
                      </a:lvl2pPr>
                      <a:lvl3pPr marL="1219200" algn="l" defTabSz="1219200" rtl="0" eaLnBrk="1" latinLnBrk="0" hangingPunct="1">
                        <a:defRPr sz="2400" kern="1200">
                          <a:solidFill>
                            <a:schemeClr val="tx1"/>
                          </a:solidFill>
                          <a:latin typeface="Arial"/>
                          <a:ea typeface="微软雅黑"/>
                        </a:defRPr>
                      </a:lvl3pPr>
                      <a:lvl4pPr marL="1828800" algn="l" defTabSz="1219200" rtl="0" eaLnBrk="1" latinLnBrk="0" hangingPunct="1">
                        <a:defRPr sz="2400" kern="1200">
                          <a:solidFill>
                            <a:schemeClr val="tx1"/>
                          </a:solidFill>
                          <a:latin typeface="Arial"/>
                          <a:ea typeface="微软雅黑"/>
                        </a:defRPr>
                      </a:lvl4pPr>
                      <a:lvl5pPr marL="2438400" algn="l" defTabSz="1219200" rtl="0" eaLnBrk="1" latinLnBrk="0" hangingPunct="1">
                        <a:defRPr sz="2400" kern="1200">
                          <a:solidFill>
                            <a:schemeClr val="tx1"/>
                          </a:solidFill>
                          <a:latin typeface="Arial"/>
                          <a:ea typeface="微软雅黑"/>
                        </a:defRPr>
                      </a:lvl5pPr>
                      <a:lvl6pPr marL="3048000" algn="l" defTabSz="1219200" rtl="0" eaLnBrk="1" latinLnBrk="0" hangingPunct="1">
                        <a:defRPr sz="2400" kern="1200">
                          <a:solidFill>
                            <a:schemeClr val="tx1"/>
                          </a:solidFill>
                          <a:latin typeface="Arial"/>
                          <a:ea typeface="微软雅黑"/>
                        </a:defRPr>
                      </a:lvl6pPr>
                      <a:lvl7pPr marL="3657600" algn="l" defTabSz="1219200" rtl="0" eaLnBrk="1" latinLnBrk="0" hangingPunct="1">
                        <a:defRPr sz="2400" kern="1200">
                          <a:solidFill>
                            <a:schemeClr val="tx1"/>
                          </a:solidFill>
                          <a:latin typeface="Arial"/>
                          <a:ea typeface="微软雅黑"/>
                        </a:defRPr>
                      </a:lvl7pPr>
                      <a:lvl8pPr marL="4267200" algn="l" defTabSz="1219200" rtl="0" eaLnBrk="1" latinLnBrk="0" hangingPunct="1">
                        <a:defRPr sz="2400" kern="1200">
                          <a:solidFill>
                            <a:schemeClr val="tx1"/>
                          </a:solidFill>
                          <a:latin typeface="Arial"/>
                          <a:ea typeface="微软雅黑"/>
                        </a:defRPr>
                      </a:lvl8pPr>
                      <a:lvl9pPr marL="4876800" algn="l" defTabSz="1219200" rtl="0" eaLnBrk="1" latinLnBrk="0" hangingPunct="1">
                        <a:defRPr sz="2400" kern="1200">
                          <a:solidFill>
                            <a:schemeClr val="tx1"/>
                          </a:solidFill>
                          <a:latin typeface="Arial"/>
                          <a:ea typeface="微软雅黑"/>
                        </a:defRPr>
                      </a:lvl9pPr>
                    </a:lstStyle>
                    <a:p>
                      <a:pPr algn="ctr"/>
                      <a:r>
                        <a:rPr lang="zh-CN" altLang="en-US" sz="800"/>
                        <a:t>＞</a:t>
                      </a:r>
                      <a:r>
                        <a:rPr lang="en-US" altLang="zh-CN" sz="800"/>
                        <a:t>0.05</a:t>
                      </a:r>
                      <a:endParaRPr lang="zh-CN" altLang="en-US" sz="800"/>
                    </a:p>
                  </a:txBody>
                  <a:tcPr anchor="ctr">
                    <a:lnL>
                      <a:noFill/>
                    </a:lnL>
                    <a:lnR>
                      <a:noFill/>
                    </a:lnR>
                    <a:lnT w="9525" cap="flat" cmpd="sng" algn="ctr">
                      <a:solidFill>
                        <a:srgbClr val="B35609">
                          <a:shade val="95000"/>
                          <a:satMod val="105000"/>
                        </a:srgbClr>
                      </a:solidFill>
                      <a:prstDash val="solid"/>
                    </a:lnT>
                    <a:lnB w="9525" cap="flat" cmpd="sng" algn="ctr">
                      <a:solidFill>
                        <a:srgbClr val="B35609">
                          <a:shade val="95000"/>
                          <a:satMod val="105000"/>
                        </a:srgbClr>
                      </a:solidFill>
                      <a:prstDash val="solid"/>
                    </a:lnB>
                    <a:lnTlToBr w="12700" cmpd="sng">
                      <a:noFill/>
                      <a:prstDash val="solid"/>
                    </a:lnTlToBr>
                    <a:lnBlToTr w="12700" cmpd="sng">
                      <a:noFill/>
                      <a:prstDash val="solid"/>
                    </a:lnBlToTr>
                    <a:noFill/>
                  </a:tcPr>
                </a:tc>
                <a:tc>
                  <a:txBody>
                    <a:bodyPr/>
                    <a:lstStyle>
                      <a:lvl1pPr marL="0" algn="l" defTabSz="1219200" rtl="0" eaLnBrk="1" latinLnBrk="0" hangingPunct="1">
                        <a:defRPr sz="2400" kern="1200">
                          <a:solidFill>
                            <a:schemeClr val="tx1"/>
                          </a:solidFill>
                          <a:latin typeface="Arial"/>
                          <a:ea typeface="微软雅黑"/>
                        </a:defRPr>
                      </a:lvl1pPr>
                      <a:lvl2pPr marL="609600" algn="l" defTabSz="1219200" rtl="0" eaLnBrk="1" latinLnBrk="0" hangingPunct="1">
                        <a:defRPr sz="2400" kern="1200">
                          <a:solidFill>
                            <a:schemeClr val="tx1"/>
                          </a:solidFill>
                          <a:latin typeface="Arial"/>
                          <a:ea typeface="微软雅黑"/>
                        </a:defRPr>
                      </a:lvl2pPr>
                      <a:lvl3pPr marL="1219200" algn="l" defTabSz="1219200" rtl="0" eaLnBrk="1" latinLnBrk="0" hangingPunct="1">
                        <a:defRPr sz="2400" kern="1200">
                          <a:solidFill>
                            <a:schemeClr val="tx1"/>
                          </a:solidFill>
                          <a:latin typeface="Arial"/>
                          <a:ea typeface="微软雅黑"/>
                        </a:defRPr>
                      </a:lvl3pPr>
                      <a:lvl4pPr marL="1828800" algn="l" defTabSz="1219200" rtl="0" eaLnBrk="1" latinLnBrk="0" hangingPunct="1">
                        <a:defRPr sz="2400" kern="1200">
                          <a:solidFill>
                            <a:schemeClr val="tx1"/>
                          </a:solidFill>
                          <a:latin typeface="Arial"/>
                          <a:ea typeface="微软雅黑"/>
                        </a:defRPr>
                      </a:lvl4pPr>
                      <a:lvl5pPr marL="2438400" algn="l" defTabSz="1219200" rtl="0" eaLnBrk="1" latinLnBrk="0" hangingPunct="1">
                        <a:defRPr sz="2400" kern="1200">
                          <a:solidFill>
                            <a:schemeClr val="tx1"/>
                          </a:solidFill>
                          <a:latin typeface="Arial"/>
                          <a:ea typeface="微软雅黑"/>
                        </a:defRPr>
                      </a:lvl5pPr>
                      <a:lvl6pPr marL="3048000" algn="l" defTabSz="1219200" rtl="0" eaLnBrk="1" latinLnBrk="0" hangingPunct="1">
                        <a:defRPr sz="2400" kern="1200">
                          <a:solidFill>
                            <a:schemeClr val="tx1"/>
                          </a:solidFill>
                          <a:latin typeface="Arial"/>
                          <a:ea typeface="微软雅黑"/>
                        </a:defRPr>
                      </a:lvl6pPr>
                      <a:lvl7pPr marL="3657600" algn="l" defTabSz="1219200" rtl="0" eaLnBrk="1" latinLnBrk="0" hangingPunct="1">
                        <a:defRPr sz="2400" kern="1200">
                          <a:solidFill>
                            <a:schemeClr val="tx1"/>
                          </a:solidFill>
                          <a:latin typeface="Arial"/>
                          <a:ea typeface="微软雅黑"/>
                        </a:defRPr>
                      </a:lvl7pPr>
                      <a:lvl8pPr marL="4267200" algn="l" defTabSz="1219200" rtl="0" eaLnBrk="1" latinLnBrk="0" hangingPunct="1">
                        <a:defRPr sz="2400" kern="1200">
                          <a:solidFill>
                            <a:schemeClr val="tx1"/>
                          </a:solidFill>
                          <a:latin typeface="Arial"/>
                          <a:ea typeface="微软雅黑"/>
                        </a:defRPr>
                      </a:lvl8pPr>
                      <a:lvl9pPr marL="4876800" algn="l" defTabSz="1219200" rtl="0" eaLnBrk="1" latinLnBrk="0" hangingPunct="1">
                        <a:defRPr sz="2400" kern="1200">
                          <a:solidFill>
                            <a:schemeClr val="tx1"/>
                          </a:solidFill>
                          <a:latin typeface="Arial"/>
                          <a:ea typeface="微软雅黑"/>
                        </a:defRPr>
                      </a:lvl9pPr>
                    </a:lstStyle>
                    <a:p>
                      <a:pPr algn="ctr"/>
                      <a:r>
                        <a:rPr lang="zh-CN" altLang="en-US" sz="800"/>
                        <a:t>＜</a:t>
                      </a:r>
                      <a:r>
                        <a:rPr lang="en-US" altLang="zh-CN" sz="800"/>
                        <a:t>0.01</a:t>
                      </a:r>
                      <a:endParaRPr lang="zh-CN" altLang="en-US" sz="800"/>
                    </a:p>
                  </a:txBody>
                  <a:tcPr anchor="ctr">
                    <a:lnL>
                      <a:noFill/>
                    </a:lnL>
                    <a:lnR>
                      <a:noFill/>
                    </a:lnR>
                    <a:lnT w="9525" cap="flat" cmpd="sng" algn="ctr">
                      <a:solidFill>
                        <a:srgbClr val="B35609">
                          <a:shade val="95000"/>
                          <a:satMod val="105000"/>
                        </a:srgbClr>
                      </a:solidFill>
                      <a:prstDash val="solid"/>
                    </a:lnT>
                    <a:lnB w="9525" cap="flat" cmpd="sng" algn="ctr">
                      <a:solidFill>
                        <a:srgbClr val="B35609">
                          <a:shade val="95000"/>
                          <a:satMod val="105000"/>
                        </a:srgbClr>
                      </a:solidFill>
                      <a:prstDash val="solid"/>
                    </a:lnB>
                    <a:lnTlToBr w="12700" cmpd="sng">
                      <a:noFill/>
                      <a:prstDash val="solid"/>
                    </a:lnTlToBr>
                    <a:lnBlToTr w="12700" cmpd="sng">
                      <a:noFill/>
                      <a:prstDash val="solid"/>
                    </a:lnBlToTr>
                    <a:noFill/>
                  </a:tcPr>
                </a:tc>
                <a:tc>
                  <a:txBody>
                    <a:bodyPr/>
                    <a:lstStyle>
                      <a:lvl1pPr marL="0" algn="l" defTabSz="1219200" rtl="0" eaLnBrk="1" latinLnBrk="0" hangingPunct="1">
                        <a:defRPr sz="2400" kern="1200">
                          <a:solidFill>
                            <a:schemeClr val="tx1"/>
                          </a:solidFill>
                          <a:latin typeface="Arial"/>
                          <a:ea typeface="微软雅黑"/>
                        </a:defRPr>
                      </a:lvl1pPr>
                      <a:lvl2pPr marL="609600" algn="l" defTabSz="1219200" rtl="0" eaLnBrk="1" latinLnBrk="0" hangingPunct="1">
                        <a:defRPr sz="2400" kern="1200">
                          <a:solidFill>
                            <a:schemeClr val="tx1"/>
                          </a:solidFill>
                          <a:latin typeface="Arial"/>
                          <a:ea typeface="微软雅黑"/>
                        </a:defRPr>
                      </a:lvl2pPr>
                      <a:lvl3pPr marL="1219200" algn="l" defTabSz="1219200" rtl="0" eaLnBrk="1" latinLnBrk="0" hangingPunct="1">
                        <a:defRPr sz="2400" kern="1200">
                          <a:solidFill>
                            <a:schemeClr val="tx1"/>
                          </a:solidFill>
                          <a:latin typeface="Arial"/>
                          <a:ea typeface="微软雅黑"/>
                        </a:defRPr>
                      </a:lvl3pPr>
                      <a:lvl4pPr marL="1828800" algn="l" defTabSz="1219200" rtl="0" eaLnBrk="1" latinLnBrk="0" hangingPunct="1">
                        <a:defRPr sz="2400" kern="1200">
                          <a:solidFill>
                            <a:schemeClr val="tx1"/>
                          </a:solidFill>
                          <a:latin typeface="Arial"/>
                          <a:ea typeface="微软雅黑"/>
                        </a:defRPr>
                      </a:lvl4pPr>
                      <a:lvl5pPr marL="2438400" algn="l" defTabSz="1219200" rtl="0" eaLnBrk="1" latinLnBrk="0" hangingPunct="1">
                        <a:defRPr sz="2400" kern="1200">
                          <a:solidFill>
                            <a:schemeClr val="tx1"/>
                          </a:solidFill>
                          <a:latin typeface="Arial"/>
                          <a:ea typeface="微软雅黑"/>
                        </a:defRPr>
                      </a:lvl5pPr>
                      <a:lvl6pPr marL="3048000" algn="l" defTabSz="1219200" rtl="0" eaLnBrk="1" latinLnBrk="0" hangingPunct="1">
                        <a:defRPr sz="2400" kern="1200">
                          <a:solidFill>
                            <a:schemeClr val="tx1"/>
                          </a:solidFill>
                          <a:latin typeface="Arial"/>
                          <a:ea typeface="微软雅黑"/>
                        </a:defRPr>
                      </a:lvl6pPr>
                      <a:lvl7pPr marL="3657600" algn="l" defTabSz="1219200" rtl="0" eaLnBrk="1" latinLnBrk="0" hangingPunct="1">
                        <a:defRPr sz="2400" kern="1200">
                          <a:solidFill>
                            <a:schemeClr val="tx1"/>
                          </a:solidFill>
                          <a:latin typeface="Arial"/>
                          <a:ea typeface="微软雅黑"/>
                        </a:defRPr>
                      </a:lvl7pPr>
                      <a:lvl8pPr marL="4267200" algn="l" defTabSz="1219200" rtl="0" eaLnBrk="1" latinLnBrk="0" hangingPunct="1">
                        <a:defRPr sz="2400" kern="1200">
                          <a:solidFill>
                            <a:schemeClr val="tx1"/>
                          </a:solidFill>
                          <a:latin typeface="Arial"/>
                          <a:ea typeface="微软雅黑"/>
                        </a:defRPr>
                      </a:lvl8pPr>
                      <a:lvl9pPr marL="4876800" algn="l" defTabSz="1219200" rtl="0" eaLnBrk="1" latinLnBrk="0" hangingPunct="1">
                        <a:defRPr sz="2400" kern="1200">
                          <a:solidFill>
                            <a:schemeClr val="tx1"/>
                          </a:solidFill>
                          <a:latin typeface="Arial"/>
                          <a:ea typeface="微软雅黑"/>
                        </a:defRPr>
                      </a:lvl9pPr>
                    </a:lstStyle>
                    <a:p>
                      <a:pPr algn="ctr"/>
                      <a:r>
                        <a:rPr lang="zh-CN" altLang="en-US" sz="800"/>
                        <a:t>＜</a:t>
                      </a:r>
                      <a:r>
                        <a:rPr lang="en-US" altLang="zh-CN" sz="800"/>
                        <a:t>0.01</a:t>
                      </a:r>
                      <a:endParaRPr lang="zh-CN" altLang="en-US" sz="800"/>
                    </a:p>
                  </a:txBody>
                  <a:tcPr anchor="ctr">
                    <a:lnL>
                      <a:noFill/>
                    </a:lnL>
                    <a:lnR w="9525" cap="flat" cmpd="sng" algn="ctr">
                      <a:solidFill>
                        <a:srgbClr val="B35609">
                          <a:shade val="95000"/>
                          <a:satMod val="105000"/>
                        </a:srgbClr>
                      </a:solidFill>
                      <a:prstDash val="solid"/>
                    </a:lnR>
                    <a:lnT w="9525" cap="flat" cmpd="sng" algn="ctr">
                      <a:solidFill>
                        <a:srgbClr val="B35609">
                          <a:shade val="95000"/>
                          <a:satMod val="105000"/>
                        </a:srgbClr>
                      </a:solidFill>
                      <a:prstDash val="solid"/>
                    </a:lnT>
                    <a:lnB w="9525" cap="flat" cmpd="sng" algn="ctr">
                      <a:solidFill>
                        <a:srgbClr val="B35609">
                          <a:shade val="95000"/>
                          <a:satMod val="105000"/>
                        </a:srgbClr>
                      </a:solidFill>
                      <a:prstDash val="solid"/>
                    </a:lnB>
                    <a:lnTlToBr w="12700" cmpd="sng">
                      <a:noFill/>
                      <a:prstDash val="solid"/>
                    </a:lnTlToBr>
                    <a:lnBlToTr w="12700" cmpd="sng">
                      <a:noFill/>
                      <a:prstDash val="solid"/>
                    </a:lnBlToTr>
                    <a:noFill/>
                  </a:tcPr>
                </a:tc>
                <a:extLst>
                  <a:ext uri="{0D108BD9-81ED-4DB2-BD59-A6C34878D82A}">
                    <a16:rowId xmlns:a16="http://schemas.microsoft.com/office/drawing/2014/main" val="10004"/>
                  </a:ext>
                </a:extLst>
              </a:tr>
            </a:tbl>
          </a:graphicData>
        </a:graphic>
      </p:graphicFrame>
      <p:sp>
        <p:nvSpPr>
          <p:cNvPr id="31" name="文本框 30">
            <a:extLst>
              <a:ext uri="{FF2B5EF4-FFF2-40B4-BE49-F238E27FC236}">
                <a16:creationId xmlns:a16="http://schemas.microsoft.com/office/drawing/2014/main" id="{076960BB-5479-EE71-8727-6D778F455983}"/>
              </a:ext>
            </a:extLst>
          </p:cNvPr>
          <p:cNvSpPr txBox="1"/>
          <p:nvPr/>
        </p:nvSpPr>
        <p:spPr>
          <a:xfrm>
            <a:off x="6482051" y="4477872"/>
            <a:ext cx="4952254" cy="215444"/>
          </a:xfrm>
          <a:prstGeom prst="rect">
            <a:avLst/>
          </a:prstGeom>
          <a:noFill/>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800" b="0" i="0" u="none" strike="noStrike" kern="0" cap="none" spc="0" normalizeH="0" baseline="0" noProof="0">
                <a:ln>
                  <a:noFill/>
                </a:ln>
                <a:solidFill>
                  <a:prstClr val="black"/>
                </a:solidFill>
                <a:effectLst/>
                <a:uLnTx/>
                <a:uFillTx/>
              </a:rPr>
              <a:t>注：∗与首次测量表分数相比较差异有显著性；∗∗与首次测量表分数相比较差异非常显著</a:t>
            </a:r>
          </a:p>
        </p:txBody>
      </p:sp>
      <p:sp>
        <p:nvSpPr>
          <p:cNvPr id="32" name="文本框 31">
            <a:extLst>
              <a:ext uri="{FF2B5EF4-FFF2-40B4-BE49-F238E27FC236}">
                <a16:creationId xmlns:a16="http://schemas.microsoft.com/office/drawing/2014/main" id="{8D33CF1F-52AB-6DD6-0FD1-8F236A680EED}"/>
              </a:ext>
            </a:extLst>
          </p:cNvPr>
          <p:cNvSpPr txBox="1"/>
          <p:nvPr/>
        </p:nvSpPr>
        <p:spPr>
          <a:xfrm>
            <a:off x="6482051" y="1807385"/>
            <a:ext cx="5486400" cy="276999"/>
          </a:xfrm>
          <a:prstGeom prst="rect">
            <a:avLst/>
          </a:prstGeom>
          <a:noFill/>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prstClr val="black"/>
                </a:solidFill>
                <a:effectLst/>
                <a:uLnTx/>
                <a:uFillTx/>
              </a:rPr>
              <a:t>研究组与对照组治疗前后 </a:t>
            </a:r>
            <a:r>
              <a:rPr kumimoji="0" lang="en-US" altLang="zh-CN" sz="1200" b="0" i="0" u="none" strike="noStrike" kern="0" cap="none" spc="0" normalizeH="0" baseline="0" noProof="0" dirty="0">
                <a:ln>
                  <a:noFill/>
                </a:ln>
                <a:solidFill>
                  <a:prstClr val="black"/>
                </a:solidFill>
                <a:effectLst/>
                <a:uLnTx/>
                <a:uFillTx/>
              </a:rPr>
              <a:t>SDS </a:t>
            </a:r>
            <a:r>
              <a:rPr kumimoji="0" lang="zh-CN" altLang="en-US" sz="1200" b="0" i="0" u="none" strike="noStrike" kern="0" cap="none" spc="0" normalizeH="0" baseline="0" noProof="0" dirty="0">
                <a:ln>
                  <a:noFill/>
                </a:ln>
                <a:solidFill>
                  <a:prstClr val="black"/>
                </a:solidFill>
                <a:effectLst/>
                <a:uLnTx/>
                <a:uFillTx/>
              </a:rPr>
              <a:t>（</a:t>
            </a:r>
            <a:r>
              <a:rPr kumimoji="0" lang="en-US" altLang="zh-CN" sz="1200" b="0" i="0" u="none" strike="noStrike" kern="0" cap="none" spc="0" normalizeH="0" baseline="0" noProof="0" dirty="0">
                <a:ln>
                  <a:noFill/>
                </a:ln>
                <a:solidFill>
                  <a:prstClr val="black"/>
                </a:solidFill>
                <a:effectLst/>
                <a:uLnTx/>
                <a:uFillTx/>
                <a:sym typeface="Symbol" panose="05050102010706020507" pitchFamily="18" charset="2"/>
              </a:rPr>
              <a:t></a:t>
            </a:r>
            <a:r>
              <a:rPr kumimoji="0" lang="en-US" altLang="zh-CN" sz="1200" b="0" i="0" u="none" strike="noStrike" kern="0" cap="none" spc="0" normalizeH="0" baseline="0" noProof="0" dirty="0">
                <a:ln>
                  <a:noFill/>
                </a:ln>
                <a:solidFill>
                  <a:prstClr val="black"/>
                </a:solidFill>
                <a:effectLst/>
                <a:highlight>
                  <a:srgbClr val="FFFFFF"/>
                </a:highlight>
                <a:uLnTx/>
                <a:uFillTx/>
              </a:rPr>
              <a:t>x± s</a:t>
            </a:r>
            <a:r>
              <a:rPr kumimoji="0" lang="zh-CN" altLang="en-US" sz="1200" b="0" i="0" u="none" strike="noStrike" kern="0" cap="none" spc="0" normalizeH="0" baseline="0" noProof="0" dirty="0">
                <a:ln>
                  <a:noFill/>
                </a:ln>
                <a:solidFill>
                  <a:prstClr val="black"/>
                </a:solidFill>
                <a:effectLst/>
                <a:uLnTx/>
                <a:uFillTx/>
              </a:rPr>
              <a:t>） 量表分数结果分析</a:t>
            </a:r>
          </a:p>
        </p:txBody>
      </p:sp>
      <p:sp>
        <p:nvSpPr>
          <p:cNvPr id="33" name="文本框 32">
            <a:extLst>
              <a:ext uri="{FF2B5EF4-FFF2-40B4-BE49-F238E27FC236}">
                <a16:creationId xmlns:a16="http://schemas.microsoft.com/office/drawing/2014/main" id="{DCD4D6C4-FD45-3891-ED86-FC85543BA5D6}"/>
              </a:ext>
            </a:extLst>
          </p:cNvPr>
          <p:cNvSpPr txBox="1"/>
          <p:nvPr/>
        </p:nvSpPr>
        <p:spPr>
          <a:xfrm>
            <a:off x="577516" y="5594727"/>
            <a:ext cx="11095675" cy="375103"/>
          </a:xfrm>
          <a:prstGeom prst="rect">
            <a:avLst/>
          </a:prstGeom>
        </p:spPr>
        <p:txBody>
          <a:bodyPr wrap="square">
            <a:spAutoFit/>
          </a:bodyPr>
          <a:lstStyle>
            <a:defPPr>
              <a:defRPr lang="zh-CN"/>
            </a:defPPr>
            <a:lvl1pPr marL="171450" marR="0" lvl="0" indent="-171450" algn="just" fontAlgn="auto">
              <a:lnSpc>
                <a:spcPct val="120000"/>
              </a:lnSpc>
              <a:spcBef>
                <a:spcPts val="0"/>
              </a:spcBef>
              <a:spcAft>
                <a:spcPts val="0"/>
              </a:spcAft>
              <a:buClrTx/>
              <a:buSzTx/>
              <a:buFont typeface="Arial" panose="020B0604020202090204" pitchFamily="34" charset="0"/>
              <a:buChar char="•"/>
              <a:defRPr kumimoji="0" sz="800" b="0" i="0" u="none" strike="noStrike" cap="none" spc="0" normalizeH="0" baseline="0">
                <a:ln>
                  <a:noFill/>
                </a:ln>
                <a:solidFill>
                  <a:prstClr val="black"/>
                </a:solidFill>
                <a:effectLst/>
                <a:uLnTx/>
                <a:uFillTx/>
                <a:cs typeface="+mn-ea"/>
              </a:defRPr>
            </a:lvl1pPr>
          </a:lstStyle>
          <a:p>
            <a:pPr marL="171450" marR="0" lvl="0" indent="-171450" algn="just" defTabSz="914400" eaLnBrk="1" fontAlgn="auto" latinLnBrk="0" hangingPunct="1">
              <a:lnSpc>
                <a:spcPct val="120000"/>
              </a:lnSpc>
              <a:spcBef>
                <a:spcPts val="0"/>
              </a:spcBef>
              <a:spcAft>
                <a:spcPts val="0"/>
              </a:spcAft>
              <a:buClrTx/>
              <a:buSzTx/>
              <a:buFont typeface="Arial" panose="020B0604020202090204" pitchFamily="34" charset="0"/>
              <a:buChar char="•"/>
              <a:tabLst/>
              <a:defRPr/>
            </a:pPr>
            <a:r>
              <a:rPr kumimoji="0" lang="zh-CN" altLang="en-US" sz="800" b="0" i="0" u="none" strike="noStrike" kern="0" cap="none" spc="0" normalizeH="0" baseline="0" noProof="0" dirty="0">
                <a:ln>
                  <a:noFill/>
                </a:ln>
                <a:solidFill>
                  <a:prstClr val="black"/>
                </a:solidFill>
                <a:effectLst/>
                <a:uLnTx/>
                <a:uFillTx/>
              </a:rPr>
              <a:t>研究为探讨使用支持性心理治疗合并抗抑郁剂圣</a:t>
            </a:r>
            <a:r>
              <a:rPr kumimoji="0" lang="en-US" altLang="zh-CN" sz="800" b="0" i="0" u="none" strike="noStrike" kern="0" cap="none" spc="0" normalizeH="0" baseline="0" noProof="0" dirty="0">
                <a:ln>
                  <a:noFill/>
                </a:ln>
                <a:solidFill>
                  <a:prstClr val="black"/>
                </a:solidFill>
                <a:effectLst/>
                <a:uLnTx/>
                <a:uFillTx/>
              </a:rPr>
              <a:t>·</a:t>
            </a:r>
            <a:r>
              <a:rPr kumimoji="0" lang="zh-CN" altLang="en-US" sz="800" b="0" i="0" u="none" strike="noStrike" kern="0" cap="none" spc="0" normalizeH="0" baseline="0" noProof="0" dirty="0">
                <a:ln>
                  <a:noFill/>
                </a:ln>
                <a:solidFill>
                  <a:prstClr val="black"/>
                </a:solidFill>
                <a:effectLst/>
                <a:uLnTx/>
                <a:uFillTx/>
              </a:rPr>
              <a:t>约翰草提取物（研究组）与单纯应用支持性心理治疗（对照组），在门诊治疗患有抑郁障碍的青少年学生的疗效及抗抑郁剂圣</a:t>
            </a:r>
            <a:r>
              <a:rPr kumimoji="0" lang="en-US" altLang="zh-CN" sz="800" b="0" i="0" u="none" strike="noStrike" kern="0" cap="none" spc="0" normalizeH="0" baseline="0" noProof="0" dirty="0">
                <a:ln>
                  <a:noFill/>
                </a:ln>
                <a:solidFill>
                  <a:prstClr val="black"/>
                </a:solidFill>
                <a:effectLst/>
                <a:uLnTx/>
                <a:uFillTx/>
              </a:rPr>
              <a:t>·</a:t>
            </a:r>
            <a:r>
              <a:rPr kumimoji="0" lang="zh-CN" altLang="en-US" sz="800" b="0" i="0" u="none" strike="noStrike" kern="0" cap="none" spc="0" normalizeH="0" baseline="0" noProof="0" dirty="0">
                <a:ln>
                  <a:noFill/>
                </a:ln>
                <a:solidFill>
                  <a:prstClr val="black"/>
                </a:solidFill>
                <a:effectLst/>
                <a:uLnTx/>
                <a:uFillTx/>
              </a:rPr>
              <a:t>约翰草提取物有哪些不良反应，使用HAMD抑郁量表</a:t>
            </a:r>
            <a:r>
              <a:rPr kumimoji="0" lang="en-US" altLang="zh-CN" sz="800" b="0" i="0" u="none" strike="noStrike" kern="0" cap="none" spc="0" normalizeH="0" baseline="0" noProof="0" dirty="0">
                <a:ln>
                  <a:noFill/>
                </a:ln>
                <a:solidFill>
                  <a:prstClr val="black"/>
                </a:solidFill>
                <a:effectLst/>
                <a:uLnTx/>
                <a:uFillTx/>
              </a:rPr>
              <a:t>SDS</a:t>
            </a:r>
            <a:r>
              <a:rPr kumimoji="0" lang="zh-CN" altLang="en-US" sz="800" b="0" i="0" u="none" strike="noStrike" kern="0" cap="none" spc="0" normalizeH="0" baseline="0" noProof="0" dirty="0">
                <a:ln>
                  <a:noFill/>
                </a:ln>
                <a:solidFill>
                  <a:prstClr val="black"/>
                </a:solidFill>
                <a:effectLst/>
                <a:uLnTx/>
                <a:uFillTx/>
              </a:rPr>
              <a:t>抑郁自评量表对门诊治疗的学生进行测定，研究组30例来访者应用支持性心理治疗4周同时合并圣</a:t>
            </a:r>
            <a:r>
              <a:rPr kumimoji="0" lang="en-US" altLang="zh-CN" sz="800" b="0" i="0" u="none" strike="noStrike" kern="0" cap="none" spc="0" normalizeH="0" baseline="0" noProof="0" dirty="0">
                <a:ln>
                  <a:noFill/>
                </a:ln>
                <a:solidFill>
                  <a:prstClr val="black"/>
                </a:solidFill>
                <a:effectLst/>
                <a:uLnTx/>
                <a:uFillTx/>
              </a:rPr>
              <a:t>·</a:t>
            </a:r>
            <a:r>
              <a:rPr kumimoji="0" lang="zh-CN" altLang="en-US" sz="800" b="0" i="0" u="none" strike="noStrike" kern="0" cap="none" spc="0" normalizeH="0" baseline="0" noProof="0" dirty="0">
                <a:ln>
                  <a:noFill/>
                </a:ln>
                <a:solidFill>
                  <a:prstClr val="black"/>
                </a:solidFill>
                <a:effectLst/>
                <a:uLnTx/>
                <a:uFillTx/>
              </a:rPr>
              <a:t>约翰草提取物（</a:t>
            </a:r>
            <a:r>
              <a:rPr kumimoji="0" lang="en-US" altLang="zh-CN" sz="800" b="0" i="0" u="none" strike="noStrike" kern="0" cap="none" spc="0" normalizeH="0" baseline="0" noProof="0" dirty="0">
                <a:ln>
                  <a:noFill/>
                </a:ln>
                <a:solidFill>
                  <a:prstClr val="black"/>
                </a:solidFill>
                <a:effectLst/>
                <a:uLnTx/>
                <a:uFillTx/>
              </a:rPr>
              <a:t>300</a:t>
            </a:r>
            <a:r>
              <a:rPr kumimoji="0" lang="zh-CN" altLang="en-US" sz="800" b="0" i="0" u="none" strike="noStrike" kern="0" cap="none" spc="0" normalizeH="0" baseline="0" noProof="0" dirty="0">
                <a:ln>
                  <a:noFill/>
                </a:ln>
                <a:solidFill>
                  <a:prstClr val="black"/>
                </a:solidFill>
                <a:effectLst/>
                <a:uLnTx/>
                <a:uFillTx/>
              </a:rPr>
              <a:t>～</a:t>
            </a:r>
            <a:r>
              <a:rPr kumimoji="0" lang="en-US" altLang="zh-CN" sz="800" b="0" i="0" u="none" strike="noStrike" kern="0" cap="none" spc="0" normalizeH="0" baseline="0" noProof="0" dirty="0">
                <a:ln>
                  <a:noFill/>
                </a:ln>
                <a:solidFill>
                  <a:prstClr val="black"/>
                </a:solidFill>
                <a:effectLst/>
                <a:uLnTx/>
                <a:uFillTx/>
              </a:rPr>
              <a:t>900mg</a:t>
            </a:r>
            <a:r>
              <a:rPr kumimoji="0" lang="zh-CN" altLang="en-US" sz="800" b="0" i="0" u="none" strike="noStrike" kern="0" cap="none" spc="0" normalizeH="0" baseline="0" noProof="0" dirty="0">
                <a:ln>
                  <a:noFill/>
                </a:ln>
                <a:solidFill>
                  <a:prstClr val="black"/>
                </a:solidFill>
                <a:effectLst/>
                <a:uLnTx/>
                <a:uFillTx/>
              </a:rPr>
              <a:t>／日），对照组30例来访者单纯应用支持性心理治疗4周</a:t>
            </a:r>
          </a:p>
        </p:txBody>
      </p:sp>
      <p:sp>
        <p:nvSpPr>
          <p:cNvPr id="34" name="矩形: 圆角 33">
            <a:extLst>
              <a:ext uri="{FF2B5EF4-FFF2-40B4-BE49-F238E27FC236}">
                <a16:creationId xmlns:a16="http://schemas.microsoft.com/office/drawing/2014/main" id="{1D0B639C-DBE0-4F5D-C071-B264A1703ECE}"/>
              </a:ext>
            </a:extLst>
          </p:cNvPr>
          <p:cNvSpPr/>
          <p:nvPr/>
        </p:nvSpPr>
        <p:spPr>
          <a:xfrm>
            <a:off x="4215384" y="2119005"/>
            <a:ext cx="1911096" cy="2390650"/>
          </a:xfrm>
          <a:prstGeom prst="roundRect">
            <a:avLst/>
          </a:prstGeom>
          <a:noFill/>
          <a:ln w="28575" cap="flat" cmpd="sng" algn="ctr">
            <a:solidFill>
              <a:srgbClr val="C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Arial"/>
              <a:ea typeface="微软雅黑"/>
              <a:cs typeface="+mn-cs"/>
            </a:endParaRPr>
          </a:p>
        </p:txBody>
      </p:sp>
      <p:sp>
        <p:nvSpPr>
          <p:cNvPr id="35" name="矩形: 圆角 34">
            <a:extLst>
              <a:ext uri="{FF2B5EF4-FFF2-40B4-BE49-F238E27FC236}">
                <a16:creationId xmlns:a16="http://schemas.microsoft.com/office/drawing/2014/main" id="{D5EE20DD-6AF5-490C-9402-65406CC312FA}"/>
              </a:ext>
            </a:extLst>
          </p:cNvPr>
          <p:cNvSpPr/>
          <p:nvPr/>
        </p:nvSpPr>
        <p:spPr>
          <a:xfrm>
            <a:off x="10172192" y="2119005"/>
            <a:ext cx="1911096" cy="2390650"/>
          </a:xfrm>
          <a:prstGeom prst="roundRect">
            <a:avLst/>
          </a:prstGeom>
          <a:noFill/>
          <a:ln w="28575" cap="flat" cmpd="sng" algn="ctr">
            <a:solidFill>
              <a:srgbClr val="C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Arial"/>
              <a:ea typeface="微软雅黑"/>
              <a:cs typeface="+mn-cs"/>
            </a:endParaRPr>
          </a:p>
        </p:txBody>
      </p:sp>
      <p:sp>
        <p:nvSpPr>
          <p:cNvPr id="36" name="矩形: 圆角 35">
            <a:extLst>
              <a:ext uri="{FF2B5EF4-FFF2-40B4-BE49-F238E27FC236}">
                <a16:creationId xmlns:a16="http://schemas.microsoft.com/office/drawing/2014/main" id="{A34AEFA4-0F75-CC63-2561-73F6CAF34BD7}"/>
              </a:ext>
            </a:extLst>
          </p:cNvPr>
          <p:cNvSpPr/>
          <p:nvPr/>
        </p:nvSpPr>
        <p:spPr>
          <a:xfrm>
            <a:off x="595936" y="4800601"/>
            <a:ext cx="11000129" cy="800100"/>
          </a:xfrm>
          <a:prstGeom prst="roundRect">
            <a:avLst/>
          </a:prstGeom>
          <a:solidFill>
            <a:srgbClr val="F0DDCE">
              <a:alpha val="70000"/>
            </a:srgbClr>
          </a:solidFill>
          <a:ln w="25400" cap="flat" cmpd="sng" algn="ctr">
            <a:noFill/>
            <a:prstDash val="solid"/>
          </a:ln>
          <a:effectLst/>
        </p:spPr>
        <p:txBody>
          <a:bodyPr rtlCol="0" anchor="ctr"/>
          <a:lstStyle/>
          <a:p>
            <a:pPr marL="342900" marR="0" lvl="0" indent="-342900" defTabSz="914400" eaLnBrk="1" fontAlgn="auto" latinLnBrk="0" hangingPunct="1">
              <a:lnSpc>
                <a:spcPct val="150000"/>
              </a:lnSpc>
              <a:spcBef>
                <a:spcPts val="0"/>
              </a:spcBef>
              <a:spcAft>
                <a:spcPts val="600"/>
              </a:spcAft>
              <a:buClrTx/>
              <a:buSzTx/>
              <a:buFont typeface="Wingdings" panose="05000000000000000000" pitchFamily="2" charset="2"/>
              <a:buChar char="ü"/>
              <a:tabLst/>
              <a:defRPr/>
            </a:pPr>
            <a:r>
              <a:rPr kumimoji="0" lang="zh-CN" altLang="en-US" sz="1400" b="1" i="0" u="none" strike="noStrike" kern="0" cap="none" spc="0" normalizeH="0" baseline="0" noProof="0" dirty="0">
                <a:ln>
                  <a:noFill/>
                </a:ln>
                <a:solidFill>
                  <a:prstClr val="black"/>
                </a:solidFill>
                <a:effectLst/>
                <a:uLnTx/>
                <a:uFillTx/>
                <a:latin typeface="Arial"/>
                <a:ea typeface="微软雅黑"/>
                <a:cs typeface="+mn-ea"/>
                <a:sym typeface="+mn-lt"/>
              </a:rPr>
              <a:t>研究结果显示，对患有抑郁障碍的青少年学生，应用</a:t>
            </a:r>
            <a:r>
              <a:rPr kumimoji="0" lang="zh-CN" altLang="en-US" sz="1400" b="1" i="0" u="none" strike="noStrike" kern="0" cap="none" spc="0" normalizeH="0" baseline="0" noProof="0" dirty="0">
                <a:ln>
                  <a:noFill/>
                </a:ln>
                <a:solidFill>
                  <a:srgbClr val="B35609"/>
                </a:solidFill>
                <a:effectLst/>
                <a:uLnTx/>
                <a:uFillTx/>
                <a:latin typeface="Arial"/>
                <a:ea typeface="微软雅黑"/>
                <a:cs typeface="+mn-ea"/>
                <a:sym typeface="+mn-lt"/>
              </a:rPr>
              <a:t>支持性心理治疗合并圣</a:t>
            </a:r>
            <a:r>
              <a:rPr kumimoji="0" lang="en-US" altLang="zh-CN" sz="1400" b="1" i="0" u="none" strike="noStrike" kern="0" cap="none" spc="0" normalizeH="0" baseline="0" noProof="0" dirty="0">
                <a:ln>
                  <a:noFill/>
                </a:ln>
                <a:solidFill>
                  <a:srgbClr val="B35609"/>
                </a:solidFill>
                <a:effectLst/>
                <a:uLnTx/>
                <a:uFillTx/>
                <a:latin typeface="Arial"/>
                <a:ea typeface="微软雅黑"/>
                <a:cs typeface="+mn-ea"/>
                <a:sym typeface="+mn-lt"/>
              </a:rPr>
              <a:t>·</a:t>
            </a:r>
            <a:r>
              <a:rPr kumimoji="0" lang="zh-CN" altLang="en-US" sz="1400" b="1" i="0" u="none" strike="noStrike" kern="0" cap="none" spc="0" normalizeH="0" baseline="0" noProof="0" dirty="0">
                <a:ln>
                  <a:noFill/>
                </a:ln>
                <a:solidFill>
                  <a:srgbClr val="B35609"/>
                </a:solidFill>
                <a:effectLst/>
                <a:uLnTx/>
                <a:uFillTx/>
                <a:latin typeface="Arial"/>
                <a:ea typeface="微软雅黑"/>
                <a:cs typeface="+mn-ea"/>
                <a:sym typeface="+mn-lt"/>
              </a:rPr>
              <a:t>约翰草提取物</a:t>
            </a:r>
            <a:r>
              <a:rPr kumimoji="0" lang="zh-CN" altLang="en-US" sz="1400" b="1" i="0" u="none" strike="noStrike" kern="0" cap="none" spc="0" normalizeH="0" baseline="0" noProof="0" dirty="0">
                <a:ln>
                  <a:noFill/>
                </a:ln>
                <a:solidFill>
                  <a:prstClr val="black"/>
                </a:solidFill>
                <a:effectLst/>
                <a:uLnTx/>
                <a:uFillTx/>
                <a:latin typeface="Arial"/>
                <a:ea typeface="微软雅黑"/>
                <a:cs typeface="+mn-ea"/>
                <a:sym typeface="+mn-lt"/>
              </a:rPr>
              <a:t>与单纯应用支持性心理治疗</a:t>
            </a:r>
            <a:r>
              <a:rPr kumimoji="0" lang="en-US" altLang="zh-CN" sz="1400" b="1" i="0" u="none" strike="noStrike" kern="0" cap="none" spc="0" normalizeH="0" baseline="0" noProof="0" dirty="0">
                <a:ln>
                  <a:noFill/>
                </a:ln>
                <a:solidFill>
                  <a:prstClr val="black"/>
                </a:solidFill>
                <a:effectLst/>
                <a:uLnTx/>
                <a:uFillTx/>
                <a:latin typeface="Arial"/>
                <a:ea typeface="微软雅黑"/>
                <a:cs typeface="+mn-ea"/>
                <a:sym typeface="+mn-lt"/>
              </a:rPr>
              <a:t>3</a:t>
            </a:r>
            <a:r>
              <a:rPr kumimoji="0" lang="zh-CN" altLang="en-US" sz="1400" b="1" i="0" u="none" strike="noStrike" kern="0" cap="none" spc="0" normalizeH="0" baseline="0" noProof="0" dirty="0">
                <a:ln>
                  <a:noFill/>
                </a:ln>
                <a:solidFill>
                  <a:prstClr val="black"/>
                </a:solidFill>
                <a:effectLst/>
                <a:uLnTx/>
                <a:uFillTx/>
                <a:latin typeface="Arial"/>
                <a:ea typeface="微软雅黑"/>
                <a:cs typeface="+mn-ea"/>
                <a:sym typeface="+mn-lt"/>
              </a:rPr>
              <a:t>周后，均能取得较好的疗效，且联合治疗较单纯应用支持性心理治疗</a:t>
            </a:r>
            <a:r>
              <a:rPr kumimoji="0" lang="zh-CN" altLang="en-US" sz="1400" b="1" i="0" u="none" strike="noStrike" kern="0" cap="none" spc="0" normalizeH="0" baseline="0" noProof="0" dirty="0">
                <a:ln>
                  <a:noFill/>
                </a:ln>
                <a:solidFill>
                  <a:srgbClr val="B35609"/>
                </a:solidFill>
                <a:effectLst/>
                <a:uLnTx/>
                <a:uFillTx/>
                <a:latin typeface="Arial"/>
                <a:ea typeface="微软雅黑"/>
                <a:cs typeface="+mn-ea"/>
                <a:sym typeface="+mn-lt"/>
              </a:rPr>
              <a:t>疗效更快、更好</a:t>
            </a:r>
          </a:p>
        </p:txBody>
      </p:sp>
      <p:sp>
        <p:nvSpPr>
          <p:cNvPr id="40" name="文本框 39">
            <a:extLst>
              <a:ext uri="{FF2B5EF4-FFF2-40B4-BE49-F238E27FC236}">
                <a16:creationId xmlns:a16="http://schemas.microsoft.com/office/drawing/2014/main" id="{D49CAC34-E5E9-5854-A83D-BA50F892FCF4}"/>
              </a:ext>
            </a:extLst>
          </p:cNvPr>
          <p:cNvSpPr txBox="1"/>
          <p:nvPr/>
        </p:nvSpPr>
        <p:spPr>
          <a:xfrm>
            <a:off x="808072" y="5959579"/>
            <a:ext cx="10575856" cy="33718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800" b="0" i="0" u="none" strike="noStrike" kern="1200" cap="none" spc="0" normalizeH="0" baseline="0" noProof="0" dirty="0">
                <a:ln>
                  <a:noFill/>
                </a:ln>
                <a:solidFill>
                  <a:prstClr val="black"/>
                </a:solidFill>
                <a:effectLst/>
                <a:uLnTx/>
                <a:uFillTx/>
                <a:latin typeface="Arial" panose="020B0604020202090204"/>
                <a:ea typeface="微软雅黑"/>
                <a:cs typeface="+mn-ea"/>
                <a:sym typeface="+mn-lt"/>
              </a:rPr>
              <a:t>HAMD</a:t>
            </a:r>
            <a:r>
              <a:rPr kumimoji="0" lang="zh-CN" altLang="en-US" sz="800" b="0" i="0" u="none" strike="noStrike" kern="1200" cap="none" spc="0" normalizeH="0" baseline="0" noProof="0" dirty="0">
                <a:ln>
                  <a:noFill/>
                </a:ln>
                <a:solidFill>
                  <a:prstClr val="black"/>
                </a:solidFill>
                <a:effectLst/>
                <a:uLnTx/>
                <a:uFillTx/>
                <a:latin typeface="Arial" panose="020B0604020202090204"/>
                <a:ea typeface="微软雅黑"/>
                <a:cs typeface="+mn-ea"/>
                <a:sym typeface="+mn-lt"/>
              </a:rPr>
              <a:t>：汉密尔顿抑郁量表；</a:t>
            </a:r>
            <a:r>
              <a:rPr lang="zh-CN" altLang="en-US" sz="800" noProof="0" dirty="0">
                <a:ln>
                  <a:noFill/>
                </a:ln>
                <a:solidFill>
                  <a:prstClr val="black"/>
                </a:solidFill>
                <a:effectLst/>
                <a:uLnTx/>
                <a:uFillTx/>
                <a:latin typeface="Arial" panose="020B0604020202090204"/>
                <a:ea typeface="微软雅黑"/>
                <a:sym typeface="+mn-ea"/>
              </a:rPr>
              <a:t>SDS：抑郁自评量表</a:t>
            </a:r>
          </a:p>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800" b="0" i="0" u="none" strike="noStrike" kern="1200" cap="none" spc="0" normalizeH="0" baseline="0" noProof="0" dirty="0">
              <a:ln>
                <a:noFill/>
              </a:ln>
              <a:solidFill>
                <a:prstClr val="black"/>
              </a:solidFill>
              <a:effectLst/>
              <a:uLnTx/>
              <a:uFillTx/>
              <a:latin typeface="Arial" panose="020B0604020202090204"/>
              <a:ea typeface="微软雅黑"/>
              <a:cs typeface="+mn-ea"/>
              <a:sym typeface="+mn-lt"/>
            </a:endParaRPr>
          </a:p>
        </p:txBody>
      </p:sp>
    </p:spTree>
    <p:extLst>
      <p:ext uri="{BB962C8B-B14F-4D97-AF65-F5344CB8AC3E}">
        <p14:creationId xmlns:p14="http://schemas.microsoft.com/office/powerpoint/2010/main" val="3871042997"/>
      </p:ext>
    </p:extLst>
  </p:cSld>
  <p:clrMapOvr>
    <a:masterClrMapping/>
  </p:clrMapOvr>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2999DB23-D2FC-CCF3-D1AE-9D37B2E23968}"/>
              </a:ext>
            </a:extLst>
          </p:cNvPr>
          <p:cNvSpPr>
            <a:spLocks noGrp="1"/>
          </p:cNvSpPr>
          <p:nvPr>
            <p:ph type="title"/>
          </p:nvPr>
        </p:nvSpPr>
        <p:spPr/>
        <p:txBody>
          <a:bodyPr/>
          <a:lstStyle/>
          <a:p>
            <a:r>
              <a:rPr lang="zh-CN" altLang="en-US" dirty="0"/>
              <a:t>青少年人群服用抗抑郁剂圣</a:t>
            </a:r>
            <a:r>
              <a:rPr lang="en-US" altLang="zh-CN" dirty="0"/>
              <a:t>·</a:t>
            </a:r>
            <a:r>
              <a:rPr lang="zh-CN" altLang="en-US" dirty="0"/>
              <a:t>约翰草提取物耐受性良好，不良反应少</a:t>
            </a:r>
          </a:p>
        </p:txBody>
      </p:sp>
      <p:sp>
        <p:nvSpPr>
          <p:cNvPr id="3" name="内容占位符 2">
            <a:extLst>
              <a:ext uri="{FF2B5EF4-FFF2-40B4-BE49-F238E27FC236}">
                <a16:creationId xmlns:a16="http://schemas.microsoft.com/office/drawing/2014/main" id="{BCE877F4-2387-0453-3B81-85F0A56CA22D}"/>
              </a:ext>
            </a:extLst>
          </p:cNvPr>
          <p:cNvSpPr>
            <a:spLocks noGrp="1"/>
          </p:cNvSpPr>
          <p:nvPr>
            <p:ph sz="quarter" idx="10"/>
          </p:nvPr>
        </p:nvSpPr>
        <p:spPr/>
        <p:txBody>
          <a:bodyPr/>
          <a:lstStyle/>
          <a:p>
            <a:r>
              <a:rPr lang="zh-CN" altLang="en-US" dirty="0"/>
              <a:t>于恩庆</a:t>
            </a:r>
            <a:r>
              <a:rPr lang="en-US" altLang="zh-CN" dirty="0"/>
              <a:t>,</a:t>
            </a:r>
            <a:r>
              <a:rPr lang="zh-CN" altLang="en-US" dirty="0"/>
              <a:t>汪洁</a:t>
            </a:r>
            <a:r>
              <a:rPr lang="en-US" altLang="zh-CN" dirty="0"/>
              <a:t>,</a:t>
            </a:r>
            <a:r>
              <a:rPr lang="zh-CN" altLang="en-US" dirty="0"/>
              <a:t>王玉玲</a:t>
            </a:r>
            <a:r>
              <a:rPr lang="en-US" altLang="zh-CN" dirty="0"/>
              <a:t>,</a:t>
            </a:r>
            <a:r>
              <a:rPr lang="zh-CN" altLang="en-US" dirty="0"/>
              <a:t>等</a:t>
            </a:r>
            <a:r>
              <a:rPr lang="en-US" altLang="zh-CN" dirty="0"/>
              <a:t>.</a:t>
            </a:r>
            <a:r>
              <a:rPr lang="zh-CN" altLang="en-US" dirty="0"/>
              <a:t>支持性心理治疗合并抗抑郁剂路优泰治疗青少年学生抑郁障碍对照研究</a:t>
            </a:r>
            <a:r>
              <a:rPr lang="en-US" altLang="zh-CN" dirty="0"/>
              <a:t>[J].</a:t>
            </a:r>
            <a:r>
              <a:rPr lang="zh-CN" altLang="en-US" dirty="0"/>
              <a:t>神经疾病与精神卫生</a:t>
            </a:r>
            <a:r>
              <a:rPr lang="en-US" altLang="zh-CN" dirty="0"/>
              <a:t>,2006,(01):44-45.</a:t>
            </a:r>
          </a:p>
          <a:p>
            <a:endParaRPr lang="zh-CN" altLang="en-US" dirty="0"/>
          </a:p>
        </p:txBody>
      </p:sp>
      <p:grpSp>
        <p:nvGrpSpPr>
          <p:cNvPr id="12" name="组合 11">
            <a:extLst>
              <a:ext uri="{FF2B5EF4-FFF2-40B4-BE49-F238E27FC236}">
                <a16:creationId xmlns:a16="http://schemas.microsoft.com/office/drawing/2014/main" id="{117E7E68-469A-0937-35B2-809704F96956}"/>
              </a:ext>
            </a:extLst>
          </p:cNvPr>
          <p:cNvGrpSpPr/>
          <p:nvPr/>
        </p:nvGrpSpPr>
        <p:grpSpPr>
          <a:xfrm>
            <a:off x="536068" y="1328286"/>
            <a:ext cx="11160000" cy="750771"/>
            <a:chOff x="1040765" y="1273175"/>
            <a:chExt cx="10302240" cy="721360"/>
          </a:xfrm>
        </p:grpSpPr>
        <p:sp>
          <p:nvSpPr>
            <p:cNvPr id="13" name="矩形 12">
              <a:extLst>
                <a:ext uri="{FF2B5EF4-FFF2-40B4-BE49-F238E27FC236}">
                  <a16:creationId xmlns:a16="http://schemas.microsoft.com/office/drawing/2014/main" id="{5DFDB178-C7A9-8279-81CE-D061A3D5D893}"/>
                </a:ext>
              </a:extLst>
            </p:cNvPr>
            <p:cNvSpPr/>
            <p:nvPr/>
          </p:nvSpPr>
          <p:spPr>
            <a:xfrm>
              <a:off x="1040765" y="1273175"/>
              <a:ext cx="101600" cy="721360"/>
            </a:xfrm>
            <a:prstGeom prst="rect">
              <a:avLst/>
            </a:prstGeom>
            <a:solidFill>
              <a:srgbClr val="F5B02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Arial"/>
                <a:ea typeface="微软雅黑"/>
                <a:cs typeface="+mn-cs"/>
              </a:endParaRPr>
            </a:p>
          </p:txBody>
        </p:sp>
        <p:sp>
          <p:nvSpPr>
            <p:cNvPr id="14" name="矩形 13">
              <a:extLst>
                <a:ext uri="{FF2B5EF4-FFF2-40B4-BE49-F238E27FC236}">
                  <a16:creationId xmlns:a16="http://schemas.microsoft.com/office/drawing/2014/main" id="{5DA0202A-C22B-40CF-76D1-DB13531F489D}"/>
                </a:ext>
              </a:extLst>
            </p:cNvPr>
            <p:cNvSpPr/>
            <p:nvPr/>
          </p:nvSpPr>
          <p:spPr>
            <a:xfrm>
              <a:off x="1142365" y="1273175"/>
              <a:ext cx="10200640" cy="721360"/>
            </a:xfrm>
            <a:prstGeom prst="rect">
              <a:avLst/>
            </a:prstGeom>
            <a:solidFill>
              <a:srgbClr val="F7EEE6"/>
            </a:solidFill>
            <a:ln w="25400" cap="flat" cmpd="sng" algn="ctr">
              <a:noFill/>
              <a:prstDash val="solid"/>
            </a:ln>
            <a:effectLst/>
          </p:spPr>
          <p:txBody>
            <a:bodyPr rtlCol="0" anchor="ctr"/>
            <a:lstStyle/>
            <a:p>
              <a:pPr marL="285750" marR="0" lvl="0" indent="-285750" defTabSz="914400" eaLnBrk="1" fontAlgn="auto" latinLnBrk="0" hangingPunct="1">
                <a:lnSpc>
                  <a:spcPct val="120000"/>
                </a:lnSpc>
                <a:spcBef>
                  <a:spcPts val="0"/>
                </a:spcBef>
                <a:spcAft>
                  <a:spcPts val="600"/>
                </a:spcAft>
                <a:buClrTx/>
                <a:buSzTx/>
                <a:buFont typeface="Wingdings" panose="05000000000000000000" pitchFamily="2" charset="2"/>
                <a:buChar char="Ø"/>
                <a:tabLst/>
                <a:defRPr/>
              </a:pPr>
              <a:r>
                <a:rPr kumimoji="0" lang="zh-CN" altLang="en-US" sz="1800" b="1" i="0" u="none" strike="noStrike" kern="0" cap="none" spc="0" normalizeH="0" baseline="0" noProof="0" dirty="0">
                  <a:ln>
                    <a:noFill/>
                  </a:ln>
                  <a:solidFill>
                    <a:prstClr val="black"/>
                  </a:solidFill>
                  <a:effectLst/>
                  <a:uLnTx/>
                  <a:uFillTx/>
                  <a:latin typeface="Arial"/>
                  <a:ea typeface="微软雅黑"/>
                  <a:cs typeface="+mn-ea"/>
                  <a:sym typeface="+mn-lt"/>
                </a:rPr>
                <a:t>圣</a:t>
              </a:r>
              <a:r>
                <a:rPr kumimoji="0" lang="en-US" altLang="zh-CN" sz="1800" b="1" i="0" u="none" strike="noStrike" kern="0" cap="none" spc="0" normalizeH="0" baseline="0" noProof="0" dirty="0">
                  <a:ln>
                    <a:noFill/>
                  </a:ln>
                  <a:solidFill>
                    <a:prstClr val="black"/>
                  </a:solidFill>
                  <a:effectLst/>
                  <a:uLnTx/>
                  <a:uFillTx/>
                  <a:latin typeface="Arial"/>
                  <a:ea typeface="微软雅黑"/>
                  <a:cs typeface="+mn-ea"/>
                  <a:sym typeface="+mn-lt"/>
                </a:rPr>
                <a:t>·</a:t>
              </a:r>
              <a:r>
                <a:rPr kumimoji="0" lang="zh-CN" altLang="en-US" sz="1800" b="1" i="0" u="none" strike="noStrike" kern="0" cap="none" spc="0" normalizeH="0" baseline="0" noProof="0" dirty="0">
                  <a:ln>
                    <a:noFill/>
                  </a:ln>
                  <a:solidFill>
                    <a:prstClr val="black"/>
                  </a:solidFill>
                  <a:effectLst/>
                  <a:uLnTx/>
                  <a:uFillTx/>
                  <a:latin typeface="Arial"/>
                  <a:ea typeface="微软雅黑"/>
                  <a:cs typeface="+mn-ea"/>
                  <a:sym typeface="+mn-lt"/>
                </a:rPr>
                <a:t>约翰草提取物治疗患有抑郁障碍的青少年学生，副反应较少，是较安全的抗抑郁剂</a:t>
              </a:r>
              <a:endParaRPr kumimoji="0" lang="zh-CN" altLang="en-US" sz="1800" b="1" i="0" u="none" strike="noStrike" kern="0" cap="none" spc="0" normalizeH="0" baseline="0" noProof="0" dirty="0">
                <a:ln>
                  <a:noFill/>
                </a:ln>
                <a:solidFill>
                  <a:srgbClr val="B35609"/>
                </a:solidFill>
                <a:effectLst/>
                <a:uLnTx/>
                <a:uFillTx/>
                <a:latin typeface="Arial"/>
                <a:ea typeface="微软雅黑"/>
                <a:cs typeface="+mn-ea"/>
                <a:sym typeface="+mn-lt"/>
              </a:endParaRPr>
            </a:p>
          </p:txBody>
        </p:sp>
      </p:grpSp>
      <p:graphicFrame>
        <p:nvGraphicFramePr>
          <p:cNvPr id="15" name="表格 14">
            <a:extLst>
              <a:ext uri="{FF2B5EF4-FFF2-40B4-BE49-F238E27FC236}">
                <a16:creationId xmlns:a16="http://schemas.microsoft.com/office/drawing/2014/main" id="{394DBF17-75F0-5E48-F504-50DF61E58D8F}"/>
              </a:ext>
            </a:extLst>
          </p:cNvPr>
          <p:cNvGraphicFramePr>
            <a:graphicFrameLocks noGrp="1"/>
          </p:cNvGraphicFramePr>
          <p:nvPr>
            <p:extLst>
              <p:ext uri="{D42A27DB-BD31-4B8C-83A1-F6EECF244321}">
                <p14:modId xmlns:p14="http://schemas.microsoft.com/office/powerpoint/2010/main" val="952802760"/>
              </p:ext>
            </p:extLst>
          </p:nvPr>
        </p:nvGraphicFramePr>
        <p:xfrm>
          <a:off x="531446" y="2695074"/>
          <a:ext cx="7687764" cy="2658086"/>
        </p:xfrm>
        <a:graphic>
          <a:graphicData uri="http://schemas.openxmlformats.org/drawingml/2006/table">
            <a:tbl>
              <a:tblPr firstRow="1" bandRow="1"/>
              <a:tblGrid>
                <a:gridCol w="3250627">
                  <a:extLst>
                    <a:ext uri="{9D8B030D-6E8A-4147-A177-3AD203B41FA5}">
                      <a16:colId xmlns:a16="http://schemas.microsoft.com/office/drawing/2014/main" val="20000"/>
                    </a:ext>
                  </a:extLst>
                </a:gridCol>
                <a:gridCol w="1186510">
                  <a:extLst>
                    <a:ext uri="{9D8B030D-6E8A-4147-A177-3AD203B41FA5}">
                      <a16:colId xmlns:a16="http://schemas.microsoft.com/office/drawing/2014/main" val="20001"/>
                    </a:ext>
                  </a:extLst>
                </a:gridCol>
                <a:gridCol w="3250627">
                  <a:extLst>
                    <a:ext uri="{9D8B030D-6E8A-4147-A177-3AD203B41FA5}">
                      <a16:colId xmlns:a16="http://schemas.microsoft.com/office/drawing/2014/main" val="20002"/>
                    </a:ext>
                  </a:extLst>
                </a:gridCol>
              </a:tblGrid>
              <a:tr h="567416">
                <a:tc>
                  <a:txBody>
                    <a:bodyPr/>
                    <a:lstStyle>
                      <a:lvl1pPr marL="0" algn="l" defTabSz="1219200" rtl="0" eaLnBrk="1" latinLnBrk="0" hangingPunct="1">
                        <a:defRPr sz="2400" b="1" kern="1200">
                          <a:solidFill>
                            <a:schemeClr val="bg1"/>
                          </a:solidFill>
                          <a:latin typeface="Arial"/>
                          <a:ea typeface="微软雅黑"/>
                        </a:defRPr>
                      </a:lvl1pPr>
                      <a:lvl2pPr marL="609600" algn="l" defTabSz="1219200" rtl="0" eaLnBrk="1" latinLnBrk="0" hangingPunct="1">
                        <a:defRPr sz="2400" b="1" kern="1200">
                          <a:solidFill>
                            <a:schemeClr val="bg1"/>
                          </a:solidFill>
                          <a:latin typeface="Arial"/>
                          <a:ea typeface="微软雅黑"/>
                        </a:defRPr>
                      </a:lvl2pPr>
                      <a:lvl3pPr marL="1219200" algn="l" defTabSz="1219200" rtl="0" eaLnBrk="1" latinLnBrk="0" hangingPunct="1">
                        <a:defRPr sz="2400" b="1" kern="1200">
                          <a:solidFill>
                            <a:schemeClr val="bg1"/>
                          </a:solidFill>
                          <a:latin typeface="Arial"/>
                          <a:ea typeface="微软雅黑"/>
                        </a:defRPr>
                      </a:lvl3pPr>
                      <a:lvl4pPr marL="1828800" algn="l" defTabSz="1219200" rtl="0" eaLnBrk="1" latinLnBrk="0" hangingPunct="1">
                        <a:defRPr sz="2400" b="1" kern="1200">
                          <a:solidFill>
                            <a:schemeClr val="bg1"/>
                          </a:solidFill>
                          <a:latin typeface="Arial"/>
                          <a:ea typeface="微软雅黑"/>
                        </a:defRPr>
                      </a:lvl4pPr>
                      <a:lvl5pPr marL="2438400" algn="l" defTabSz="1219200" rtl="0" eaLnBrk="1" latinLnBrk="0" hangingPunct="1">
                        <a:defRPr sz="2400" b="1" kern="1200">
                          <a:solidFill>
                            <a:schemeClr val="bg1"/>
                          </a:solidFill>
                          <a:latin typeface="Arial"/>
                          <a:ea typeface="微软雅黑"/>
                        </a:defRPr>
                      </a:lvl5pPr>
                      <a:lvl6pPr marL="3048000" algn="l" defTabSz="1219200" rtl="0" eaLnBrk="1" latinLnBrk="0" hangingPunct="1">
                        <a:defRPr sz="2400" b="1" kern="1200">
                          <a:solidFill>
                            <a:schemeClr val="bg1"/>
                          </a:solidFill>
                          <a:latin typeface="Arial"/>
                          <a:ea typeface="微软雅黑"/>
                        </a:defRPr>
                      </a:lvl6pPr>
                      <a:lvl7pPr marL="3657600" algn="l" defTabSz="1219200" rtl="0" eaLnBrk="1" latinLnBrk="0" hangingPunct="1">
                        <a:defRPr sz="2400" b="1" kern="1200">
                          <a:solidFill>
                            <a:schemeClr val="bg1"/>
                          </a:solidFill>
                          <a:latin typeface="Arial"/>
                          <a:ea typeface="微软雅黑"/>
                        </a:defRPr>
                      </a:lvl7pPr>
                      <a:lvl8pPr marL="4267200" algn="l" defTabSz="1219200" rtl="0" eaLnBrk="1" latinLnBrk="0" hangingPunct="1">
                        <a:defRPr sz="2400" b="1" kern="1200">
                          <a:solidFill>
                            <a:schemeClr val="bg1"/>
                          </a:solidFill>
                          <a:latin typeface="Arial"/>
                          <a:ea typeface="微软雅黑"/>
                        </a:defRPr>
                      </a:lvl8pPr>
                      <a:lvl9pPr marL="4876800" algn="l" defTabSz="1219200" rtl="0" eaLnBrk="1" latinLnBrk="0" hangingPunct="1">
                        <a:defRPr sz="2400" b="1" kern="1200">
                          <a:solidFill>
                            <a:schemeClr val="bg1"/>
                          </a:solidFill>
                          <a:latin typeface="Arial"/>
                          <a:ea typeface="微软雅黑"/>
                        </a:defRPr>
                      </a:lvl9pPr>
                    </a:lstStyle>
                    <a:p>
                      <a:pPr algn="l"/>
                      <a:r>
                        <a:rPr lang="zh-CN" altLang="en-US" sz="1400" dirty="0"/>
                        <a:t>症 状 </a:t>
                      </a:r>
                    </a:p>
                  </a:txBody>
                  <a:tcPr anchor="ctr">
                    <a:lnL w="9525" cap="flat" cmpd="sng" algn="ctr">
                      <a:solidFill>
                        <a:srgbClr val="B35609">
                          <a:shade val="95000"/>
                          <a:satMod val="105000"/>
                        </a:srgbClr>
                      </a:solidFill>
                      <a:prstDash val="solid"/>
                    </a:lnL>
                    <a:lnR>
                      <a:noFill/>
                    </a:lnR>
                    <a:lnT w="9525" cap="flat" cmpd="sng" algn="ctr">
                      <a:solidFill>
                        <a:srgbClr val="B35609">
                          <a:shade val="95000"/>
                          <a:satMod val="105000"/>
                        </a:srgbClr>
                      </a:solidFill>
                      <a:prstDash val="solid"/>
                    </a:lnT>
                    <a:lnB w="9525" cap="flat" cmpd="sng" algn="ctr">
                      <a:solidFill>
                        <a:srgbClr val="B35609">
                          <a:shade val="95000"/>
                          <a:satMod val="105000"/>
                        </a:srgbClr>
                      </a:solidFill>
                      <a:prstDash val="solid"/>
                    </a:lnB>
                    <a:lnTlToBr w="12700" cmpd="sng">
                      <a:noFill/>
                      <a:prstDash val="solid"/>
                    </a:lnTlToBr>
                    <a:lnBlToTr w="12700" cmpd="sng">
                      <a:noFill/>
                      <a:prstDash val="solid"/>
                    </a:lnBlToTr>
                    <a:solidFill>
                      <a:srgbClr val="B35609"/>
                    </a:solidFill>
                  </a:tcPr>
                </a:tc>
                <a:tc>
                  <a:txBody>
                    <a:bodyPr/>
                    <a:lstStyle>
                      <a:lvl1pPr marL="0" algn="l" defTabSz="1219200" rtl="0" eaLnBrk="1" latinLnBrk="0" hangingPunct="1">
                        <a:defRPr sz="2400" b="1" kern="1200">
                          <a:solidFill>
                            <a:schemeClr val="bg1"/>
                          </a:solidFill>
                          <a:latin typeface="Arial"/>
                          <a:ea typeface="微软雅黑"/>
                        </a:defRPr>
                      </a:lvl1pPr>
                      <a:lvl2pPr marL="609600" algn="l" defTabSz="1219200" rtl="0" eaLnBrk="1" latinLnBrk="0" hangingPunct="1">
                        <a:defRPr sz="2400" b="1" kern="1200">
                          <a:solidFill>
                            <a:schemeClr val="bg1"/>
                          </a:solidFill>
                          <a:latin typeface="Arial"/>
                          <a:ea typeface="微软雅黑"/>
                        </a:defRPr>
                      </a:lvl2pPr>
                      <a:lvl3pPr marL="1219200" algn="l" defTabSz="1219200" rtl="0" eaLnBrk="1" latinLnBrk="0" hangingPunct="1">
                        <a:defRPr sz="2400" b="1" kern="1200">
                          <a:solidFill>
                            <a:schemeClr val="bg1"/>
                          </a:solidFill>
                          <a:latin typeface="Arial"/>
                          <a:ea typeface="微软雅黑"/>
                        </a:defRPr>
                      </a:lvl3pPr>
                      <a:lvl4pPr marL="1828800" algn="l" defTabSz="1219200" rtl="0" eaLnBrk="1" latinLnBrk="0" hangingPunct="1">
                        <a:defRPr sz="2400" b="1" kern="1200">
                          <a:solidFill>
                            <a:schemeClr val="bg1"/>
                          </a:solidFill>
                          <a:latin typeface="Arial"/>
                          <a:ea typeface="微软雅黑"/>
                        </a:defRPr>
                      </a:lvl4pPr>
                      <a:lvl5pPr marL="2438400" algn="l" defTabSz="1219200" rtl="0" eaLnBrk="1" latinLnBrk="0" hangingPunct="1">
                        <a:defRPr sz="2400" b="1" kern="1200">
                          <a:solidFill>
                            <a:schemeClr val="bg1"/>
                          </a:solidFill>
                          <a:latin typeface="Arial"/>
                          <a:ea typeface="微软雅黑"/>
                        </a:defRPr>
                      </a:lvl5pPr>
                      <a:lvl6pPr marL="3048000" algn="l" defTabSz="1219200" rtl="0" eaLnBrk="1" latinLnBrk="0" hangingPunct="1">
                        <a:defRPr sz="2400" b="1" kern="1200">
                          <a:solidFill>
                            <a:schemeClr val="bg1"/>
                          </a:solidFill>
                          <a:latin typeface="Arial"/>
                          <a:ea typeface="微软雅黑"/>
                        </a:defRPr>
                      </a:lvl6pPr>
                      <a:lvl7pPr marL="3657600" algn="l" defTabSz="1219200" rtl="0" eaLnBrk="1" latinLnBrk="0" hangingPunct="1">
                        <a:defRPr sz="2400" b="1" kern="1200">
                          <a:solidFill>
                            <a:schemeClr val="bg1"/>
                          </a:solidFill>
                          <a:latin typeface="Arial"/>
                          <a:ea typeface="微软雅黑"/>
                        </a:defRPr>
                      </a:lvl7pPr>
                      <a:lvl8pPr marL="4267200" algn="l" defTabSz="1219200" rtl="0" eaLnBrk="1" latinLnBrk="0" hangingPunct="1">
                        <a:defRPr sz="2400" b="1" kern="1200">
                          <a:solidFill>
                            <a:schemeClr val="bg1"/>
                          </a:solidFill>
                          <a:latin typeface="Arial"/>
                          <a:ea typeface="微软雅黑"/>
                        </a:defRPr>
                      </a:lvl8pPr>
                      <a:lvl9pPr marL="4876800" algn="l" defTabSz="1219200" rtl="0" eaLnBrk="1" latinLnBrk="0" hangingPunct="1">
                        <a:defRPr sz="2400" b="1" kern="1200">
                          <a:solidFill>
                            <a:schemeClr val="bg1"/>
                          </a:solidFill>
                          <a:latin typeface="Arial"/>
                          <a:ea typeface="微软雅黑"/>
                        </a:defRPr>
                      </a:lvl9pPr>
                    </a:lstStyle>
                    <a:p>
                      <a:pPr algn="l"/>
                      <a:r>
                        <a:rPr lang="zh-CN" altLang="en-US" sz="1400"/>
                        <a:t>出现次数 </a:t>
                      </a:r>
                    </a:p>
                  </a:txBody>
                  <a:tcPr anchor="ctr">
                    <a:lnL>
                      <a:noFill/>
                    </a:lnL>
                    <a:lnR>
                      <a:noFill/>
                    </a:lnR>
                    <a:lnT w="9525" cap="flat" cmpd="sng" algn="ctr">
                      <a:solidFill>
                        <a:srgbClr val="B35609">
                          <a:shade val="95000"/>
                          <a:satMod val="105000"/>
                        </a:srgbClr>
                      </a:solidFill>
                      <a:prstDash val="solid"/>
                    </a:lnT>
                    <a:lnB w="9525" cap="flat" cmpd="sng" algn="ctr">
                      <a:solidFill>
                        <a:srgbClr val="B35609">
                          <a:shade val="95000"/>
                          <a:satMod val="105000"/>
                        </a:srgbClr>
                      </a:solidFill>
                      <a:prstDash val="solid"/>
                    </a:lnB>
                    <a:lnTlToBr w="12700" cmpd="sng">
                      <a:noFill/>
                      <a:prstDash val="solid"/>
                    </a:lnTlToBr>
                    <a:lnBlToTr w="12700" cmpd="sng">
                      <a:noFill/>
                      <a:prstDash val="solid"/>
                    </a:lnBlToTr>
                    <a:solidFill>
                      <a:srgbClr val="B35609"/>
                    </a:solidFill>
                  </a:tcPr>
                </a:tc>
                <a:tc>
                  <a:txBody>
                    <a:bodyPr/>
                    <a:lstStyle>
                      <a:lvl1pPr marL="0" algn="l" defTabSz="1219200" rtl="0" eaLnBrk="1" latinLnBrk="0" hangingPunct="1">
                        <a:defRPr sz="2400" b="1" kern="1200">
                          <a:solidFill>
                            <a:schemeClr val="bg1"/>
                          </a:solidFill>
                          <a:latin typeface="Arial"/>
                          <a:ea typeface="微软雅黑"/>
                        </a:defRPr>
                      </a:lvl1pPr>
                      <a:lvl2pPr marL="609600" algn="l" defTabSz="1219200" rtl="0" eaLnBrk="1" latinLnBrk="0" hangingPunct="1">
                        <a:defRPr sz="2400" b="1" kern="1200">
                          <a:solidFill>
                            <a:schemeClr val="bg1"/>
                          </a:solidFill>
                          <a:latin typeface="Arial"/>
                          <a:ea typeface="微软雅黑"/>
                        </a:defRPr>
                      </a:lvl2pPr>
                      <a:lvl3pPr marL="1219200" algn="l" defTabSz="1219200" rtl="0" eaLnBrk="1" latinLnBrk="0" hangingPunct="1">
                        <a:defRPr sz="2400" b="1" kern="1200">
                          <a:solidFill>
                            <a:schemeClr val="bg1"/>
                          </a:solidFill>
                          <a:latin typeface="Arial"/>
                          <a:ea typeface="微软雅黑"/>
                        </a:defRPr>
                      </a:lvl3pPr>
                      <a:lvl4pPr marL="1828800" algn="l" defTabSz="1219200" rtl="0" eaLnBrk="1" latinLnBrk="0" hangingPunct="1">
                        <a:defRPr sz="2400" b="1" kern="1200">
                          <a:solidFill>
                            <a:schemeClr val="bg1"/>
                          </a:solidFill>
                          <a:latin typeface="Arial"/>
                          <a:ea typeface="微软雅黑"/>
                        </a:defRPr>
                      </a:lvl4pPr>
                      <a:lvl5pPr marL="2438400" algn="l" defTabSz="1219200" rtl="0" eaLnBrk="1" latinLnBrk="0" hangingPunct="1">
                        <a:defRPr sz="2400" b="1" kern="1200">
                          <a:solidFill>
                            <a:schemeClr val="bg1"/>
                          </a:solidFill>
                          <a:latin typeface="Arial"/>
                          <a:ea typeface="微软雅黑"/>
                        </a:defRPr>
                      </a:lvl5pPr>
                      <a:lvl6pPr marL="3048000" algn="l" defTabSz="1219200" rtl="0" eaLnBrk="1" latinLnBrk="0" hangingPunct="1">
                        <a:defRPr sz="2400" b="1" kern="1200">
                          <a:solidFill>
                            <a:schemeClr val="bg1"/>
                          </a:solidFill>
                          <a:latin typeface="Arial"/>
                          <a:ea typeface="微软雅黑"/>
                        </a:defRPr>
                      </a:lvl6pPr>
                      <a:lvl7pPr marL="3657600" algn="l" defTabSz="1219200" rtl="0" eaLnBrk="1" latinLnBrk="0" hangingPunct="1">
                        <a:defRPr sz="2400" b="1" kern="1200">
                          <a:solidFill>
                            <a:schemeClr val="bg1"/>
                          </a:solidFill>
                          <a:latin typeface="Arial"/>
                          <a:ea typeface="微软雅黑"/>
                        </a:defRPr>
                      </a:lvl7pPr>
                      <a:lvl8pPr marL="4267200" algn="l" defTabSz="1219200" rtl="0" eaLnBrk="1" latinLnBrk="0" hangingPunct="1">
                        <a:defRPr sz="2400" b="1" kern="1200">
                          <a:solidFill>
                            <a:schemeClr val="bg1"/>
                          </a:solidFill>
                          <a:latin typeface="Arial"/>
                          <a:ea typeface="微软雅黑"/>
                        </a:defRPr>
                      </a:lvl8pPr>
                      <a:lvl9pPr marL="4876800" algn="l" defTabSz="1219200" rtl="0" eaLnBrk="1" latinLnBrk="0" hangingPunct="1">
                        <a:defRPr sz="2400" b="1" kern="1200">
                          <a:solidFill>
                            <a:schemeClr val="bg1"/>
                          </a:solidFill>
                          <a:latin typeface="Arial"/>
                          <a:ea typeface="微软雅黑"/>
                        </a:defRPr>
                      </a:lvl9pPr>
                    </a:lstStyle>
                    <a:p>
                      <a:pPr algn="l"/>
                      <a:r>
                        <a:rPr lang="zh-CN" altLang="en-US" sz="1400"/>
                        <a:t>所占比例（％）</a:t>
                      </a:r>
                    </a:p>
                  </a:txBody>
                  <a:tcPr anchor="ctr">
                    <a:lnL>
                      <a:noFill/>
                    </a:lnL>
                    <a:lnR w="9525" cap="flat" cmpd="sng" algn="ctr">
                      <a:solidFill>
                        <a:srgbClr val="B35609">
                          <a:shade val="95000"/>
                          <a:satMod val="105000"/>
                        </a:srgbClr>
                      </a:solidFill>
                      <a:prstDash val="solid"/>
                    </a:lnR>
                    <a:lnT w="9525" cap="flat" cmpd="sng" algn="ctr">
                      <a:solidFill>
                        <a:srgbClr val="B35609">
                          <a:shade val="95000"/>
                          <a:satMod val="105000"/>
                        </a:srgbClr>
                      </a:solidFill>
                      <a:prstDash val="solid"/>
                    </a:lnT>
                    <a:lnB w="9525" cap="flat" cmpd="sng" algn="ctr">
                      <a:solidFill>
                        <a:srgbClr val="B35609">
                          <a:shade val="95000"/>
                          <a:satMod val="105000"/>
                        </a:srgbClr>
                      </a:solidFill>
                      <a:prstDash val="solid"/>
                    </a:lnB>
                    <a:lnTlToBr w="12700" cmpd="sng">
                      <a:noFill/>
                      <a:prstDash val="solid"/>
                    </a:lnTlToBr>
                    <a:lnBlToTr w="12700" cmpd="sng">
                      <a:noFill/>
                      <a:prstDash val="solid"/>
                    </a:lnBlToTr>
                    <a:solidFill>
                      <a:srgbClr val="B35609"/>
                    </a:solidFill>
                  </a:tcPr>
                </a:tc>
                <a:extLst>
                  <a:ext uri="{0D108BD9-81ED-4DB2-BD59-A6C34878D82A}">
                    <a16:rowId xmlns:a16="http://schemas.microsoft.com/office/drawing/2014/main" val="10000"/>
                  </a:ext>
                </a:extLst>
              </a:tr>
              <a:tr h="567416">
                <a:tc>
                  <a:txBody>
                    <a:bodyPr/>
                    <a:lstStyle>
                      <a:lvl1pPr marL="0" algn="l" defTabSz="1219200" rtl="0" eaLnBrk="1" latinLnBrk="0" hangingPunct="1">
                        <a:defRPr sz="2400" kern="1200">
                          <a:solidFill>
                            <a:schemeClr val="tx1"/>
                          </a:solidFill>
                          <a:latin typeface="Arial"/>
                          <a:ea typeface="微软雅黑"/>
                        </a:defRPr>
                      </a:lvl1pPr>
                      <a:lvl2pPr marL="609600" algn="l" defTabSz="1219200" rtl="0" eaLnBrk="1" latinLnBrk="0" hangingPunct="1">
                        <a:defRPr sz="2400" kern="1200">
                          <a:solidFill>
                            <a:schemeClr val="tx1"/>
                          </a:solidFill>
                          <a:latin typeface="Arial"/>
                          <a:ea typeface="微软雅黑"/>
                        </a:defRPr>
                      </a:lvl2pPr>
                      <a:lvl3pPr marL="1219200" algn="l" defTabSz="1219200" rtl="0" eaLnBrk="1" latinLnBrk="0" hangingPunct="1">
                        <a:defRPr sz="2400" kern="1200">
                          <a:solidFill>
                            <a:schemeClr val="tx1"/>
                          </a:solidFill>
                          <a:latin typeface="Arial"/>
                          <a:ea typeface="微软雅黑"/>
                        </a:defRPr>
                      </a:lvl3pPr>
                      <a:lvl4pPr marL="1828800" algn="l" defTabSz="1219200" rtl="0" eaLnBrk="1" latinLnBrk="0" hangingPunct="1">
                        <a:defRPr sz="2400" kern="1200">
                          <a:solidFill>
                            <a:schemeClr val="tx1"/>
                          </a:solidFill>
                          <a:latin typeface="Arial"/>
                          <a:ea typeface="微软雅黑"/>
                        </a:defRPr>
                      </a:lvl4pPr>
                      <a:lvl5pPr marL="2438400" algn="l" defTabSz="1219200" rtl="0" eaLnBrk="1" latinLnBrk="0" hangingPunct="1">
                        <a:defRPr sz="2400" kern="1200">
                          <a:solidFill>
                            <a:schemeClr val="tx1"/>
                          </a:solidFill>
                          <a:latin typeface="Arial"/>
                          <a:ea typeface="微软雅黑"/>
                        </a:defRPr>
                      </a:lvl5pPr>
                      <a:lvl6pPr marL="3048000" algn="l" defTabSz="1219200" rtl="0" eaLnBrk="1" latinLnBrk="0" hangingPunct="1">
                        <a:defRPr sz="2400" kern="1200">
                          <a:solidFill>
                            <a:schemeClr val="tx1"/>
                          </a:solidFill>
                          <a:latin typeface="Arial"/>
                          <a:ea typeface="微软雅黑"/>
                        </a:defRPr>
                      </a:lvl6pPr>
                      <a:lvl7pPr marL="3657600" algn="l" defTabSz="1219200" rtl="0" eaLnBrk="1" latinLnBrk="0" hangingPunct="1">
                        <a:defRPr sz="2400" kern="1200">
                          <a:solidFill>
                            <a:schemeClr val="tx1"/>
                          </a:solidFill>
                          <a:latin typeface="Arial"/>
                          <a:ea typeface="微软雅黑"/>
                        </a:defRPr>
                      </a:lvl7pPr>
                      <a:lvl8pPr marL="4267200" algn="l" defTabSz="1219200" rtl="0" eaLnBrk="1" latinLnBrk="0" hangingPunct="1">
                        <a:defRPr sz="2400" kern="1200">
                          <a:solidFill>
                            <a:schemeClr val="tx1"/>
                          </a:solidFill>
                          <a:latin typeface="Arial"/>
                          <a:ea typeface="微软雅黑"/>
                        </a:defRPr>
                      </a:lvl8pPr>
                      <a:lvl9pPr marL="4876800" algn="l" defTabSz="1219200" rtl="0" eaLnBrk="1" latinLnBrk="0" hangingPunct="1">
                        <a:defRPr sz="2400" kern="1200">
                          <a:solidFill>
                            <a:schemeClr val="tx1"/>
                          </a:solidFill>
                          <a:latin typeface="Arial"/>
                          <a:ea typeface="微软雅黑"/>
                        </a:defRPr>
                      </a:lvl9pPr>
                    </a:lstStyle>
                    <a:p>
                      <a:pPr algn="l"/>
                      <a:r>
                        <a:rPr lang="zh-CN" altLang="en-US" sz="1400"/>
                        <a:t>胃肠道反应 </a:t>
                      </a:r>
                    </a:p>
                  </a:txBody>
                  <a:tcPr anchor="ctr">
                    <a:lnL w="9525" cap="flat" cmpd="sng" algn="ctr">
                      <a:solidFill>
                        <a:srgbClr val="B35609">
                          <a:shade val="95000"/>
                          <a:satMod val="105000"/>
                        </a:srgbClr>
                      </a:solidFill>
                      <a:prstDash val="solid"/>
                    </a:lnL>
                    <a:lnR>
                      <a:noFill/>
                    </a:lnR>
                    <a:lnT w="9525" cap="flat" cmpd="sng" algn="ctr">
                      <a:solidFill>
                        <a:srgbClr val="B35609">
                          <a:shade val="95000"/>
                          <a:satMod val="105000"/>
                        </a:srgbClr>
                      </a:solidFill>
                      <a:prstDash val="solid"/>
                    </a:lnT>
                    <a:lnB w="9525" cap="flat" cmpd="sng" algn="ctr">
                      <a:solidFill>
                        <a:srgbClr val="B35609">
                          <a:shade val="95000"/>
                          <a:satMod val="105000"/>
                        </a:srgbClr>
                      </a:solidFill>
                      <a:prstDash val="solid"/>
                    </a:lnB>
                    <a:lnTlToBr w="12700" cmpd="sng">
                      <a:noFill/>
                      <a:prstDash val="solid"/>
                    </a:lnTlToBr>
                    <a:lnBlToTr w="12700" cmpd="sng">
                      <a:noFill/>
                      <a:prstDash val="solid"/>
                    </a:lnBlToTr>
                    <a:noFill/>
                  </a:tcPr>
                </a:tc>
                <a:tc>
                  <a:txBody>
                    <a:bodyPr/>
                    <a:lstStyle>
                      <a:lvl1pPr marL="0" algn="l" defTabSz="1219200" rtl="0" eaLnBrk="1" latinLnBrk="0" hangingPunct="1">
                        <a:defRPr sz="2400" kern="1200">
                          <a:solidFill>
                            <a:schemeClr val="tx1"/>
                          </a:solidFill>
                          <a:latin typeface="Arial"/>
                          <a:ea typeface="微软雅黑"/>
                        </a:defRPr>
                      </a:lvl1pPr>
                      <a:lvl2pPr marL="609600" algn="l" defTabSz="1219200" rtl="0" eaLnBrk="1" latinLnBrk="0" hangingPunct="1">
                        <a:defRPr sz="2400" kern="1200">
                          <a:solidFill>
                            <a:schemeClr val="tx1"/>
                          </a:solidFill>
                          <a:latin typeface="Arial"/>
                          <a:ea typeface="微软雅黑"/>
                        </a:defRPr>
                      </a:lvl2pPr>
                      <a:lvl3pPr marL="1219200" algn="l" defTabSz="1219200" rtl="0" eaLnBrk="1" latinLnBrk="0" hangingPunct="1">
                        <a:defRPr sz="2400" kern="1200">
                          <a:solidFill>
                            <a:schemeClr val="tx1"/>
                          </a:solidFill>
                          <a:latin typeface="Arial"/>
                          <a:ea typeface="微软雅黑"/>
                        </a:defRPr>
                      </a:lvl3pPr>
                      <a:lvl4pPr marL="1828800" algn="l" defTabSz="1219200" rtl="0" eaLnBrk="1" latinLnBrk="0" hangingPunct="1">
                        <a:defRPr sz="2400" kern="1200">
                          <a:solidFill>
                            <a:schemeClr val="tx1"/>
                          </a:solidFill>
                          <a:latin typeface="Arial"/>
                          <a:ea typeface="微软雅黑"/>
                        </a:defRPr>
                      </a:lvl4pPr>
                      <a:lvl5pPr marL="2438400" algn="l" defTabSz="1219200" rtl="0" eaLnBrk="1" latinLnBrk="0" hangingPunct="1">
                        <a:defRPr sz="2400" kern="1200">
                          <a:solidFill>
                            <a:schemeClr val="tx1"/>
                          </a:solidFill>
                          <a:latin typeface="Arial"/>
                          <a:ea typeface="微软雅黑"/>
                        </a:defRPr>
                      </a:lvl5pPr>
                      <a:lvl6pPr marL="3048000" algn="l" defTabSz="1219200" rtl="0" eaLnBrk="1" latinLnBrk="0" hangingPunct="1">
                        <a:defRPr sz="2400" kern="1200">
                          <a:solidFill>
                            <a:schemeClr val="tx1"/>
                          </a:solidFill>
                          <a:latin typeface="Arial"/>
                          <a:ea typeface="微软雅黑"/>
                        </a:defRPr>
                      </a:lvl6pPr>
                      <a:lvl7pPr marL="3657600" algn="l" defTabSz="1219200" rtl="0" eaLnBrk="1" latinLnBrk="0" hangingPunct="1">
                        <a:defRPr sz="2400" kern="1200">
                          <a:solidFill>
                            <a:schemeClr val="tx1"/>
                          </a:solidFill>
                          <a:latin typeface="Arial"/>
                          <a:ea typeface="微软雅黑"/>
                        </a:defRPr>
                      </a:lvl7pPr>
                      <a:lvl8pPr marL="4267200" algn="l" defTabSz="1219200" rtl="0" eaLnBrk="1" latinLnBrk="0" hangingPunct="1">
                        <a:defRPr sz="2400" kern="1200">
                          <a:solidFill>
                            <a:schemeClr val="tx1"/>
                          </a:solidFill>
                          <a:latin typeface="Arial"/>
                          <a:ea typeface="微软雅黑"/>
                        </a:defRPr>
                      </a:lvl8pPr>
                      <a:lvl9pPr marL="4876800" algn="l" defTabSz="1219200" rtl="0" eaLnBrk="1" latinLnBrk="0" hangingPunct="1">
                        <a:defRPr sz="2400" kern="1200">
                          <a:solidFill>
                            <a:schemeClr val="tx1"/>
                          </a:solidFill>
                          <a:latin typeface="Arial"/>
                          <a:ea typeface="微软雅黑"/>
                        </a:defRPr>
                      </a:lvl9pPr>
                    </a:lstStyle>
                    <a:p>
                      <a:pPr algn="l"/>
                      <a:r>
                        <a:rPr lang="en-US" altLang="zh-CN" sz="1400"/>
                        <a:t>5</a:t>
                      </a:r>
                      <a:endParaRPr lang="zh-CN" altLang="en-US" sz="1400"/>
                    </a:p>
                  </a:txBody>
                  <a:tcPr anchor="ctr">
                    <a:lnL>
                      <a:noFill/>
                    </a:lnL>
                    <a:lnR>
                      <a:noFill/>
                    </a:lnR>
                    <a:lnT w="9525" cap="flat" cmpd="sng" algn="ctr">
                      <a:solidFill>
                        <a:srgbClr val="B35609">
                          <a:shade val="95000"/>
                          <a:satMod val="105000"/>
                        </a:srgbClr>
                      </a:solidFill>
                      <a:prstDash val="solid"/>
                    </a:lnT>
                    <a:lnB w="9525" cap="flat" cmpd="sng" algn="ctr">
                      <a:solidFill>
                        <a:srgbClr val="B35609">
                          <a:shade val="95000"/>
                          <a:satMod val="105000"/>
                        </a:srgbClr>
                      </a:solidFill>
                      <a:prstDash val="solid"/>
                    </a:lnB>
                    <a:lnTlToBr w="12700" cmpd="sng">
                      <a:noFill/>
                      <a:prstDash val="solid"/>
                    </a:lnTlToBr>
                    <a:lnBlToTr w="12700" cmpd="sng">
                      <a:noFill/>
                      <a:prstDash val="solid"/>
                    </a:lnBlToTr>
                    <a:noFill/>
                  </a:tcPr>
                </a:tc>
                <a:tc>
                  <a:txBody>
                    <a:bodyPr/>
                    <a:lstStyle>
                      <a:lvl1pPr marL="0" algn="l" defTabSz="1219200" rtl="0" eaLnBrk="1" latinLnBrk="0" hangingPunct="1">
                        <a:defRPr sz="2400" kern="1200">
                          <a:solidFill>
                            <a:schemeClr val="tx1"/>
                          </a:solidFill>
                          <a:latin typeface="Arial"/>
                          <a:ea typeface="微软雅黑"/>
                        </a:defRPr>
                      </a:lvl1pPr>
                      <a:lvl2pPr marL="609600" algn="l" defTabSz="1219200" rtl="0" eaLnBrk="1" latinLnBrk="0" hangingPunct="1">
                        <a:defRPr sz="2400" kern="1200">
                          <a:solidFill>
                            <a:schemeClr val="tx1"/>
                          </a:solidFill>
                          <a:latin typeface="Arial"/>
                          <a:ea typeface="微软雅黑"/>
                        </a:defRPr>
                      </a:lvl2pPr>
                      <a:lvl3pPr marL="1219200" algn="l" defTabSz="1219200" rtl="0" eaLnBrk="1" latinLnBrk="0" hangingPunct="1">
                        <a:defRPr sz="2400" kern="1200">
                          <a:solidFill>
                            <a:schemeClr val="tx1"/>
                          </a:solidFill>
                          <a:latin typeface="Arial"/>
                          <a:ea typeface="微软雅黑"/>
                        </a:defRPr>
                      </a:lvl3pPr>
                      <a:lvl4pPr marL="1828800" algn="l" defTabSz="1219200" rtl="0" eaLnBrk="1" latinLnBrk="0" hangingPunct="1">
                        <a:defRPr sz="2400" kern="1200">
                          <a:solidFill>
                            <a:schemeClr val="tx1"/>
                          </a:solidFill>
                          <a:latin typeface="Arial"/>
                          <a:ea typeface="微软雅黑"/>
                        </a:defRPr>
                      </a:lvl4pPr>
                      <a:lvl5pPr marL="2438400" algn="l" defTabSz="1219200" rtl="0" eaLnBrk="1" latinLnBrk="0" hangingPunct="1">
                        <a:defRPr sz="2400" kern="1200">
                          <a:solidFill>
                            <a:schemeClr val="tx1"/>
                          </a:solidFill>
                          <a:latin typeface="Arial"/>
                          <a:ea typeface="微软雅黑"/>
                        </a:defRPr>
                      </a:lvl5pPr>
                      <a:lvl6pPr marL="3048000" algn="l" defTabSz="1219200" rtl="0" eaLnBrk="1" latinLnBrk="0" hangingPunct="1">
                        <a:defRPr sz="2400" kern="1200">
                          <a:solidFill>
                            <a:schemeClr val="tx1"/>
                          </a:solidFill>
                          <a:latin typeface="Arial"/>
                          <a:ea typeface="微软雅黑"/>
                        </a:defRPr>
                      </a:lvl6pPr>
                      <a:lvl7pPr marL="3657600" algn="l" defTabSz="1219200" rtl="0" eaLnBrk="1" latinLnBrk="0" hangingPunct="1">
                        <a:defRPr sz="2400" kern="1200">
                          <a:solidFill>
                            <a:schemeClr val="tx1"/>
                          </a:solidFill>
                          <a:latin typeface="Arial"/>
                          <a:ea typeface="微软雅黑"/>
                        </a:defRPr>
                      </a:lvl7pPr>
                      <a:lvl8pPr marL="4267200" algn="l" defTabSz="1219200" rtl="0" eaLnBrk="1" latinLnBrk="0" hangingPunct="1">
                        <a:defRPr sz="2400" kern="1200">
                          <a:solidFill>
                            <a:schemeClr val="tx1"/>
                          </a:solidFill>
                          <a:latin typeface="Arial"/>
                          <a:ea typeface="微软雅黑"/>
                        </a:defRPr>
                      </a:lvl8pPr>
                      <a:lvl9pPr marL="4876800" algn="l" defTabSz="1219200" rtl="0" eaLnBrk="1" latinLnBrk="0" hangingPunct="1">
                        <a:defRPr sz="2400" kern="1200">
                          <a:solidFill>
                            <a:schemeClr val="tx1"/>
                          </a:solidFill>
                          <a:latin typeface="Arial"/>
                          <a:ea typeface="微软雅黑"/>
                        </a:defRPr>
                      </a:lvl9pPr>
                    </a:lstStyle>
                    <a:p>
                      <a:pPr algn="l"/>
                      <a:r>
                        <a:rPr lang="en-US" altLang="zh-CN" sz="1400"/>
                        <a:t>16.7</a:t>
                      </a:r>
                      <a:endParaRPr lang="zh-CN" altLang="en-US" sz="1400"/>
                    </a:p>
                  </a:txBody>
                  <a:tcPr anchor="ctr">
                    <a:lnL>
                      <a:noFill/>
                    </a:lnL>
                    <a:lnR w="9525" cap="flat" cmpd="sng" algn="ctr">
                      <a:solidFill>
                        <a:srgbClr val="B35609">
                          <a:shade val="95000"/>
                          <a:satMod val="105000"/>
                        </a:srgbClr>
                      </a:solidFill>
                      <a:prstDash val="solid"/>
                    </a:lnR>
                    <a:lnT w="9525" cap="flat" cmpd="sng" algn="ctr">
                      <a:solidFill>
                        <a:srgbClr val="B35609">
                          <a:shade val="95000"/>
                          <a:satMod val="105000"/>
                        </a:srgbClr>
                      </a:solidFill>
                      <a:prstDash val="solid"/>
                    </a:lnT>
                    <a:lnB w="9525" cap="flat" cmpd="sng" algn="ctr">
                      <a:solidFill>
                        <a:srgbClr val="B35609">
                          <a:shade val="95000"/>
                          <a:satMod val="105000"/>
                        </a:srgbClr>
                      </a:solidFill>
                      <a:prstDash val="solid"/>
                    </a:lnB>
                    <a:lnTlToBr w="12700" cmpd="sng">
                      <a:noFill/>
                      <a:prstDash val="solid"/>
                    </a:lnTlToBr>
                    <a:lnBlToTr w="12700" cmpd="sng">
                      <a:noFill/>
                      <a:prstDash val="solid"/>
                    </a:lnBlToTr>
                    <a:noFill/>
                  </a:tcPr>
                </a:tc>
                <a:extLst>
                  <a:ext uri="{0D108BD9-81ED-4DB2-BD59-A6C34878D82A}">
                    <a16:rowId xmlns:a16="http://schemas.microsoft.com/office/drawing/2014/main" val="10001"/>
                  </a:ext>
                </a:extLst>
              </a:tr>
              <a:tr h="567416">
                <a:tc>
                  <a:txBody>
                    <a:bodyPr/>
                    <a:lstStyle>
                      <a:lvl1pPr marL="0" algn="l" defTabSz="1219200" rtl="0" eaLnBrk="1" latinLnBrk="0" hangingPunct="1">
                        <a:defRPr sz="2400" kern="1200">
                          <a:solidFill>
                            <a:schemeClr val="tx1"/>
                          </a:solidFill>
                          <a:latin typeface="Arial"/>
                          <a:ea typeface="微软雅黑"/>
                        </a:defRPr>
                      </a:lvl1pPr>
                      <a:lvl2pPr marL="609600" algn="l" defTabSz="1219200" rtl="0" eaLnBrk="1" latinLnBrk="0" hangingPunct="1">
                        <a:defRPr sz="2400" kern="1200">
                          <a:solidFill>
                            <a:schemeClr val="tx1"/>
                          </a:solidFill>
                          <a:latin typeface="Arial"/>
                          <a:ea typeface="微软雅黑"/>
                        </a:defRPr>
                      </a:lvl2pPr>
                      <a:lvl3pPr marL="1219200" algn="l" defTabSz="1219200" rtl="0" eaLnBrk="1" latinLnBrk="0" hangingPunct="1">
                        <a:defRPr sz="2400" kern="1200">
                          <a:solidFill>
                            <a:schemeClr val="tx1"/>
                          </a:solidFill>
                          <a:latin typeface="Arial"/>
                          <a:ea typeface="微软雅黑"/>
                        </a:defRPr>
                      </a:lvl3pPr>
                      <a:lvl4pPr marL="1828800" algn="l" defTabSz="1219200" rtl="0" eaLnBrk="1" latinLnBrk="0" hangingPunct="1">
                        <a:defRPr sz="2400" kern="1200">
                          <a:solidFill>
                            <a:schemeClr val="tx1"/>
                          </a:solidFill>
                          <a:latin typeface="Arial"/>
                          <a:ea typeface="微软雅黑"/>
                        </a:defRPr>
                      </a:lvl4pPr>
                      <a:lvl5pPr marL="2438400" algn="l" defTabSz="1219200" rtl="0" eaLnBrk="1" latinLnBrk="0" hangingPunct="1">
                        <a:defRPr sz="2400" kern="1200">
                          <a:solidFill>
                            <a:schemeClr val="tx1"/>
                          </a:solidFill>
                          <a:latin typeface="Arial"/>
                          <a:ea typeface="微软雅黑"/>
                        </a:defRPr>
                      </a:lvl5pPr>
                      <a:lvl6pPr marL="3048000" algn="l" defTabSz="1219200" rtl="0" eaLnBrk="1" latinLnBrk="0" hangingPunct="1">
                        <a:defRPr sz="2400" kern="1200">
                          <a:solidFill>
                            <a:schemeClr val="tx1"/>
                          </a:solidFill>
                          <a:latin typeface="Arial"/>
                          <a:ea typeface="微软雅黑"/>
                        </a:defRPr>
                      </a:lvl6pPr>
                      <a:lvl7pPr marL="3657600" algn="l" defTabSz="1219200" rtl="0" eaLnBrk="1" latinLnBrk="0" hangingPunct="1">
                        <a:defRPr sz="2400" kern="1200">
                          <a:solidFill>
                            <a:schemeClr val="tx1"/>
                          </a:solidFill>
                          <a:latin typeface="Arial"/>
                          <a:ea typeface="微软雅黑"/>
                        </a:defRPr>
                      </a:lvl7pPr>
                      <a:lvl8pPr marL="4267200" algn="l" defTabSz="1219200" rtl="0" eaLnBrk="1" latinLnBrk="0" hangingPunct="1">
                        <a:defRPr sz="2400" kern="1200">
                          <a:solidFill>
                            <a:schemeClr val="tx1"/>
                          </a:solidFill>
                          <a:latin typeface="Arial"/>
                          <a:ea typeface="微软雅黑"/>
                        </a:defRPr>
                      </a:lvl8pPr>
                      <a:lvl9pPr marL="4876800" algn="l" defTabSz="1219200" rtl="0" eaLnBrk="1" latinLnBrk="0" hangingPunct="1">
                        <a:defRPr sz="2400" kern="1200">
                          <a:solidFill>
                            <a:schemeClr val="tx1"/>
                          </a:solidFill>
                          <a:latin typeface="Arial"/>
                          <a:ea typeface="微软雅黑"/>
                        </a:defRPr>
                      </a:lvl9pPr>
                    </a:lstStyle>
                    <a:p>
                      <a:pPr algn="l"/>
                      <a:r>
                        <a:rPr lang="zh-CN" altLang="en-US" sz="1400"/>
                        <a:t>头晕、头痛</a:t>
                      </a:r>
                    </a:p>
                  </a:txBody>
                  <a:tcPr anchor="ctr">
                    <a:lnL w="9525" cap="flat" cmpd="sng" algn="ctr">
                      <a:solidFill>
                        <a:srgbClr val="B35609">
                          <a:shade val="95000"/>
                          <a:satMod val="105000"/>
                        </a:srgbClr>
                      </a:solidFill>
                      <a:prstDash val="solid"/>
                    </a:lnL>
                    <a:lnR>
                      <a:noFill/>
                    </a:lnR>
                    <a:lnT w="9525" cap="flat" cmpd="sng" algn="ctr">
                      <a:solidFill>
                        <a:srgbClr val="B35609">
                          <a:shade val="95000"/>
                          <a:satMod val="105000"/>
                        </a:srgbClr>
                      </a:solidFill>
                      <a:prstDash val="solid"/>
                    </a:lnT>
                    <a:lnB w="9525" cap="flat" cmpd="sng" algn="ctr">
                      <a:solidFill>
                        <a:srgbClr val="B35609">
                          <a:shade val="95000"/>
                          <a:satMod val="105000"/>
                        </a:srgbClr>
                      </a:solidFill>
                      <a:prstDash val="solid"/>
                    </a:lnB>
                    <a:lnTlToBr w="12700" cmpd="sng">
                      <a:noFill/>
                      <a:prstDash val="solid"/>
                    </a:lnTlToBr>
                    <a:lnBlToTr w="12700" cmpd="sng">
                      <a:noFill/>
                      <a:prstDash val="solid"/>
                    </a:lnBlToTr>
                    <a:noFill/>
                  </a:tcPr>
                </a:tc>
                <a:tc>
                  <a:txBody>
                    <a:bodyPr/>
                    <a:lstStyle>
                      <a:lvl1pPr marL="0" algn="l" defTabSz="1219200" rtl="0" eaLnBrk="1" latinLnBrk="0" hangingPunct="1">
                        <a:defRPr sz="2400" kern="1200">
                          <a:solidFill>
                            <a:schemeClr val="tx1"/>
                          </a:solidFill>
                          <a:latin typeface="Arial"/>
                          <a:ea typeface="微软雅黑"/>
                        </a:defRPr>
                      </a:lvl1pPr>
                      <a:lvl2pPr marL="609600" algn="l" defTabSz="1219200" rtl="0" eaLnBrk="1" latinLnBrk="0" hangingPunct="1">
                        <a:defRPr sz="2400" kern="1200">
                          <a:solidFill>
                            <a:schemeClr val="tx1"/>
                          </a:solidFill>
                          <a:latin typeface="Arial"/>
                          <a:ea typeface="微软雅黑"/>
                        </a:defRPr>
                      </a:lvl2pPr>
                      <a:lvl3pPr marL="1219200" algn="l" defTabSz="1219200" rtl="0" eaLnBrk="1" latinLnBrk="0" hangingPunct="1">
                        <a:defRPr sz="2400" kern="1200">
                          <a:solidFill>
                            <a:schemeClr val="tx1"/>
                          </a:solidFill>
                          <a:latin typeface="Arial"/>
                          <a:ea typeface="微软雅黑"/>
                        </a:defRPr>
                      </a:lvl3pPr>
                      <a:lvl4pPr marL="1828800" algn="l" defTabSz="1219200" rtl="0" eaLnBrk="1" latinLnBrk="0" hangingPunct="1">
                        <a:defRPr sz="2400" kern="1200">
                          <a:solidFill>
                            <a:schemeClr val="tx1"/>
                          </a:solidFill>
                          <a:latin typeface="Arial"/>
                          <a:ea typeface="微软雅黑"/>
                        </a:defRPr>
                      </a:lvl4pPr>
                      <a:lvl5pPr marL="2438400" algn="l" defTabSz="1219200" rtl="0" eaLnBrk="1" latinLnBrk="0" hangingPunct="1">
                        <a:defRPr sz="2400" kern="1200">
                          <a:solidFill>
                            <a:schemeClr val="tx1"/>
                          </a:solidFill>
                          <a:latin typeface="Arial"/>
                          <a:ea typeface="微软雅黑"/>
                        </a:defRPr>
                      </a:lvl5pPr>
                      <a:lvl6pPr marL="3048000" algn="l" defTabSz="1219200" rtl="0" eaLnBrk="1" latinLnBrk="0" hangingPunct="1">
                        <a:defRPr sz="2400" kern="1200">
                          <a:solidFill>
                            <a:schemeClr val="tx1"/>
                          </a:solidFill>
                          <a:latin typeface="Arial"/>
                          <a:ea typeface="微软雅黑"/>
                        </a:defRPr>
                      </a:lvl6pPr>
                      <a:lvl7pPr marL="3657600" algn="l" defTabSz="1219200" rtl="0" eaLnBrk="1" latinLnBrk="0" hangingPunct="1">
                        <a:defRPr sz="2400" kern="1200">
                          <a:solidFill>
                            <a:schemeClr val="tx1"/>
                          </a:solidFill>
                          <a:latin typeface="Arial"/>
                          <a:ea typeface="微软雅黑"/>
                        </a:defRPr>
                      </a:lvl7pPr>
                      <a:lvl8pPr marL="4267200" algn="l" defTabSz="1219200" rtl="0" eaLnBrk="1" latinLnBrk="0" hangingPunct="1">
                        <a:defRPr sz="2400" kern="1200">
                          <a:solidFill>
                            <a:schemeClr val="tx1"/>
                          </a:solidFill>
                          <a:latin typeface="Arial"/>
                          <a:ea typeface="微软雅黑"/>
                        </a:defRPr>
                      </a:lvl8pPr>
                      <a:lvl9pPr marL="4876800" algn="l" defTabSz="1219200" rtl="0" eaLnBrk="1" latinLnBrk="0" hangingPunct="1">
                        <a:defRPr sz="2400" kern="1200">
                          <a:solidFill>
                            <a:schemeClr val="tx1"/>
                          </a:solidFill>
                          <a:latin typeface="Arial"/>
                          <a:ea typeface="微软雅黑"/>
                        </a:defRPr>
                      </a:lvl9pPr>
                    </a:lstStyle>
                    <a:p>
                      <a:pPr algn="l"/>
                      <a:r>
                        <a:rPr lang="en-US" altLang="zh-CN" sz="1400"/>
                        <a:t>3</a:t>
                      </a:r>
                      <a:endParaRPr lang="zh-CN" altLang="en-US" sz="1400"/>
                    </a:p>
                  </a:txBody>
                  <a:tcPr anchor="ctr">
                    <a:lnL>
                      <a:noFill/>
                    </a:lnL>
                    <a:lnR>
                      <a:noFill/>
                    </a:lnR>
                    <a:lnT w="9525" cap="flat" cmpd="sng" algn="ctr">
                      <a:solidFill>
                        <a:srgbClr val="B35609">
                          <a:shade val="95000"/>
                          <a:satMod val="105000"/>
                        </a:srgbClr>
                      </a:solidFill>
                      <a:prstDash val="solid"/>
                    </a:lnT>
                    <a:lnB w="9525" cap="flat" cmpd="sng" algn="ctr">
                      <a:solidFill>
                        <a:srgbClr val="B35609">
                          <a:shade val="95000"/>
                          <a:satMod val="105000"/>
                        </a:srgbClr>
                      </a:solidFill>
                      <a:prstDash val="solid"/>
                    </a:lnB>
                    <a:lnTlToBr w="12700" cmpd="sng">
                      <a:noFill/>
                      <a:prstDash val="solid"/>
                    </a:lnTlToBr>
                    <a:lnBlToTr w="12700" cmpd="sng">
                      <a:noFill/>
                      <a:prstDash val="solid"/>
                    </a:lnBlToTr>
                    <a:noFill/>
                  </a:tcPr>
                </a:tc>
                <a:tc>
                  <a:txBody>
                    <a:bodyPr/>
                    <a:lstStyle>
                      <a:lvl1pPr marL="0" algn="l" defTabSz="1219200" rtl="0" eaLnBrk="1" latinLnBrk="0" hangingPunct="1">
                        <a:defRPr sz="2400" kern="1200">
                          <a:solidFill>
                            <a:schemeClr val="tx1"/>
                          </a:solidFill>
                          <a:latin typeface="Arial"/>
                          <a:ea typeface="微软雅黑"/>
                        </a:defRPr>
                      </a:lvl1pPr>
                      <a:lvl2pPr marL="609600" algn="l" defTabSz="1219200" rtl="0" eaLnBrk="1" latinLnBrk="0" hangingPunct="1">
                        <a:defRPr sz="2400" kern="1200">
                          <a:solidFill>
                            <a:schemeClr val="tx1"/>
                          </a:solidFill>
                          <a:latin typeface="Arial"/>
                          <a:ea typeface="微软雅黑"/>
                        </a:defRPr>
                      </a:lvl2pPr>
                      <a:lvl3pPr marL="1219200" algn="l" defTabSz="1219200" rtl="0" eaLnBrk="1" latinLnBrk="0" hangingPunct="1">
                        <a:defRPr sz="2400" kern="1200">
                          <a:solidFill>
                            <a:schemeClr val="tx1"/>
                          </a:solidFill>
                          <a:latin typeface="Arial"/>
                          <a:ea typeface="微软雅黑"/>
                        </a:defRPr>
                      </a:lvl3pPr>
                      <a:lvl4pPr marL="1828800" algn="l" defTabSz="1219200" rtl="0" eaLnBrk="1" latinLnBrk="0" hangingPunct="1">
                        <a:defRPr sz="2400" kern="1200">
                          <a:solidFill>
                            <a:schemeClr val="tx1"/>
                          </a:solidFill>
                          <a:latin typeface="Arial"/>
                          <a:ea typeface="微软雅黑"/>
                        </a:defRPr>
                      </a:lvl4pPr>
                      <a:lvl5pPr marL="2438400" algn="l" defTabSz="1219200" rtl="0" eaLnBrk="1" latinLnBrk="0" hangingPunct="1">
                        <a:defRPr sz="2400" kern="1200">
                          <a:solidFill>
                            <a:schemeClr val="tx1"/>
                          </a:solidFill>
                          <a:latin typeface="Arial"/>
                          <a:ea typeface="微软雅黑"/>
                        </a:defRPr>
                      </a:lvl5pPr>
                      <a:lvl6pPr marL="3048000" algn="l" defTabSz="1219200" rtl="0" eaLnBrk="1" latinLnBrk="0" hangingPunct="1">
                        <a:defRPr sz="2400" kern="1200">
                          <a:solidFill>
                            <a:schemeClr val="tx1"/>
                          </a:solidFill>
                          <a:latin typeface="Arial"/>
                          <a:ea typeface="微软雅黑"/>
                        </a:defRPr>
                      </a:lvl6pPr>
                      <a:lvl7pPr marL="3657600" algn="l" defTabSz="1219200" rtl="0" eaLnBrk="1" latinLnBrk="0" hangingPunct="1">
                        <a:defRPr sz="2400" kern="1200">
                          <a:solidFill>
                            <a:schemeClr val="tx1"/>
                          </a:solidFill>
                          <a:latin typeface="Arial"/>
                          <a:ea typeface="微软雅黑"/>
                        </a:defRPr>
                      </a:lvl7pPr>
                      <a:lvl8pPr marL="4267200" algn="l" defTabSz="1219200" rtl="0" eaLnBrk="1" latinLnBrk="0" hangingPunct="1">
                        <a:defRPr sz="2400" kern="1200">
                          <a:solidFill>
                            <a:schemeClr val="tx1"/>
                          </a:solidFill>
                          <a:latin typeface="Arial"/>
                          <a:ea typeface="微软雅黑"/>
                        </a:defRPr>
                      </a:lvl8pPr>
                      <a:lvl9pPr marL="4876800" algn="l" defTabSz="1219200" rtl="0" eaLnBrk="1" latinLnBrk="0" hangingPunct="1">
                        <a:defRPr sz="2400" kern="1200">
                          <a:solidFill>
                            <a:schemeClr val="tx1"/>
                          </a:solidFill>
                          <a:latin typeface="Arial"/>
                          <a:ea typeface="微软雅黑"/>
                        </a:defRPr>
                      </a:lvl9pPr>
                    </a:lstStyle>
                    <a:p>
                      <a:pPr algn="l"/>
                      <a:r>
                        <a:rPr lang="en-US" altLang="zh-CN" sz="1400"/>
                        <a:t>10.0</a:t>
                      </a:r>
                      <a:endParaRPr lang="zh-CN" altLang="en-US" sz="1400"/>
                    </a:p>
                  </a:txBody>
                  <a:tcPr anchor="ctr">
                    <a:lnL>
                      <a:noFill/>
                    </a:lnL>
                    <a:lnR w="9525" cap="flat" cmpd="sng" algn="ctr">
                      <a:solidFill>
                        <a:srgbClr val="B35609">
                          <a:shade val="95000"/>
                          <a:satMod val="105000"/>
                        </a:srgbClr>
                      </a:solidFill>
                      <a:prstDash val="solid"/>
                    </a:lnR>
                    <a:lnT w="9525" cap="flat" cmpd="sng" algn="ctr">
                      <a:solidFill>
                        <a:srgbClr val="B35609">
                          <a:shade val="95000"/>
                          <a:satMod val="105000"/>
                        </a:srgbClr>
                      </a:solidFill>
                      <a:prstDash val="solid"/>
                    </a:lnT>
                    <a:lnB w="9525" cap="flat" cmpd="sng" algn="ctr">
                      <a:solidFill>
                        <a:srgbClr val="B35609">
                          <a:shade val="95000"/>
                          <a:satMod val="105000"/>
                        </a:srgbClr>
                      </a:solidFill>
                      <a:prstDash val="solid"/>
                    </a:lnB>
                    <a:lnTlToBr w="12700" cmpd="sng">
                      <a:noFill/>
                      <a:prstDash val="solid"/>
                    </a:lnTlToBr>
                    <a:lnBlToTr w="12700" cmpd="sng">
                      <a:noFill/>
                      <a:prstDash val="solid"/>
                    </a:lnBlToTr>
                    <a:noFill/>
                  </a:tcPr>
                </a:tc>
                <a:extLst>
                  <a:ext uri="{0D108BD9-81ED-4DB2-BD59-A6C34878D82A}">
                    <a16:rowId xmlns:a16="http://schemas.microsoft.com/office/drawing/2014/main" val="10002"/>
                  </a:ext>
                </a:extLst>
              </a:tr>
              <a:tr h="388422">
                <a:tc>
                  <a:txBody>
                    <a:bodyPr/>
                    <a:lstStyle>
                      <a:lvl1pPr marL="0" algn="l" defTabSz="1219200" rtl="0" eaLnBrk="1" latinLnBrk="0" hangingPunct="1">
                        <a:defRPr sz="2400" kern="1200">
                          <a:solidFill>
                            <a:schemeClr val="tx1"/>
                          </a:solidFill>
                          <a:latin typeface="Arial"/>
                          <a:ea typeface="微软雅黑"/>
                        </a:defRPr>
                      </a:lvl1pPr>
                      <a:lvl2pPr marL="609600" algn="l" defTabSz="1219200" rtl="0" eaLnBrk="1" latinLnBrk="0" hangingPunct="1">
                        <a:defRPr sz="2400" kern="1200">
                          <a:solidFill>
                            <a:schemeClr val="tx1"/>
                          </a:solidFill>
                          <a:latin typeface="Arial"/>
                          <a:ea typeface="微软雅黑"/>
                        </a:defRPr>
                      </a:lvl2pPr>
                      <a:lvl3pPr marL="1219200" algn="l" defTabSz="1219200" rtl="0" eaLnBrk="1" latinLnBrk="0" hangingPunct="1">
                        <a:defRPr sz="2400" kern="1200">
                          <a:solidFill>
                            <a:schemeClr val="tx1"/>
                          </a:solidFill>
                          <a:latin typeface="Arial"/>
                          <a:ea typeface="微软雅黑"/>
                        </a:defRPr>
                      </a:lvl3pPr>
                      <a:lvl4pPr marL="1828800" algn="l" defTabSz="1219200" rtl="0" eaLnBrk="1" latinLnBrk="0" hangingPunct="1">
                        <a:defRPr sz="2400" kern="1200">
                          <a:solidFill>
                            <a:schemeClr val="tx1"/>
                          </a:solidFill>
                          <a:latin typeface="Arial"/>
                          <a:ea typeface="微软雅黑"/>
                        </a:defRPr>
                      </a:lvl4pPr>
                      <a:lvl5pPr marL="2438400" algn="l" defTabSz="1219200" rtl="0" eaLnBrk="1" latinLnBrk="0" hangingPunct="1">
                        <a:defRPr sz="2400" kern="1200">
                          <a:solidFill>
                            <a:schemeClr val="tx1"/>
                          </a:solidFill>
                          <a:latin typeface="Arial"/>
                          <a:ea typeface="微软雅黑"/>
                        </a:defRPr>
                      </a:lvl5pPr>
                      <a:lvl6pPr marL="3048000" algn="l" defTabSz="1219200" rtl="0" eaLnBrk="1" latinLnBrk="0" hangingPunct="1">
                        <a:defRPr sz="2400" kern="1200">
                          <a:solidFill>
                            <a:schemeClr val="tx1"/>
                          </a:solidFill>
                          <a:latin typeface="Arial"/>
                          <a:ea typeface="微软雅黑"/>
                        </a:defRPr>
                      </a:lvl6pPr>
                      <a:lvl7pPr marL="3657600" algn="l" defTabSz="1219200" rtl="0" eaLnBrk="1" latinLnBrk="0" hangingPunct="1">
                        <a:defRPr sz="2400" kern="1200">
                          <a:solidFill>
                            <a:schemeClr val="tx1"/>
                          </a:solidFill>
                          <a:latin typeface="Arial"/>
                          <a:ea typeface="微软雅黑"/>
                        </a:defRPr>
                      </a:lvl7pPr>
                      <a:lvl8pPr marL="4267200" algn="l" defTabSz="1219200" rtl="0" eaLnBrk="1" latinLnBrk="0" hangingPunct="1">
                        <a:defRPr sz="2400" kern="1200">
                          <a:solidFill>
                            <a:schemeClr val="tx1"/>
                          </a:solidFill>
                          <a:latin typeface="Arial"/>
                          <a:ea typeface="微软雅黑"/>
                        </a:defRPr>
                      </a:lvl8pPr>
                      <a:lvl9pPr marL="4876800" algn="l" defTabSz="1219200" rtl="0" eaLnBrk="1" latinLnBrk="0" hangingPunct="1">
                        <a:defRPr sz="2400" kern="1200">
                          <a:solidFill>
                            <a:schemeClr val="tx1"/>
                          </a:solidFill>
                          <a:latin typeface="Arial"/>
                          <a:ea typeface="微软雅黑"/>
                        </a:defRPr>
                      </a:lvl9pPr>
                    </a:lstStyle>
                    <a:p>
                      <a:pPr algn="l"/>
                      <a:r>
                        <a:rPr lang="zh-CN" altLang="en-US" sz="1400"/>
                        <a:t>皮肤过敏反应</a:t>
                      </a:r>
                    </a:p>
                  </a:txBody>
                  <a:tcPr anchor="ctr">
                    <a:lnL w="9525" cap="flat" cmpd="sng" algn="ctr">
                      <a:solidFill>
                        <a:srgbClr val="B35609">
                          <a:shade val="95000"/>
                          <a:satMod val="105000"/>
                        </a:srgbClr>
                      </a:solidFill>
                      <a:prstDash val="solid"/>
                    </a:lnL>
                    <a:lnR>
                      <a:noFill/>
                    </a:lnR>
                    <a:lnT w="9525" cap="flat" cmpd="sng" algn="ctr">
                      <a:solidFill>
                        <a:srgbClr val="B35609">
                          <a:shade val="95000"/>
                          <a:satMod val="105000"/>
                        </a:srgbClr>
                      </a:solidFill>
                      <a:prstDash val="solid"/>
                    </a:lnT>
                    <a:lnB w="9525" cap="flat" cmpd="sng" algn="ctr">
                      <a:solidFill>
                        <a:srgbClr val="B35609">
                          <a:shade val="95000"/>
                          <a:satMod val="105000"/>
                        </a:srgbClr>
                      </a:solidFill>
                      <a:prstDash val="solid"/>
                    </a:lnB>
                    <a:lnTlToBr w="12700" cmpd="sng">
                      <a:noFill/>
                      <a:prstDash val="solid"/>
                    </a:lnTlToBr>
                    <a:lnBlToTr w="12700" cmpd="sng">
                      <a:noFill/>
                      <a:prstDash val="solid"/>
                    </a:lnBlToTr>
                    <a:noFill/>
                  </a:tcPr>
                </a:tc>
                <a:tc>
                  <a:txBody>
                    <a:bodyPr/>
                    <a:lstStyle>
                      <a:lvl1pPr marL="0" algn="l" defTabSz="1219200" rtl="0" eaLnBrk="1" latinLnBrk="0" hangingPunct="1">
                        <a:defRPr sz="2400" kern="1200">
                          <a:solidFill>
                            <a:schemeClr val="tx1"/>
                          </a:solidFill>
                          <a:latin typeface="Arial"/>
                          <a:ea typeface="微软雅黑"/>
                        </a:defRPr>
                      </a:lvl1pPr>
                      <a:lvl2pPr marL="609600" algn="l" defTabSz="1219200" rtl="0" eaLnBrk="1" latinLnBrk="0" hangingPunct="1">
                        <a:defRPr sz="2400" kern="1200">
                          <a:solidFill>
                            <a:schemeClr val="tx1"/>
                          </a:solidFill>
                          <a:latin typeface="Arial"/>
                          <a:ea typeface="微软雅黑"/>
                        </a:defRPr>
                      </a:lvl2pPr>
                      <a:lvl3pPr marL="1219200" algn="l" defTabSz="1219200" rtl="0" eaLnBrk="1" latinLnBrk="0" hangingPunct="1">
                        <a:defRPr sz="2400" kern="1200">
                          <a:solidFill>
                            <a:schemeClr val="tx1"/>
                          </a:solidFill>
                          <a:latin typeface="Arial"/>
                          <a:ea typeface="微软雅黑"/>
                        </a:defRPr>
                      </a:lvl3pPr>
                      <a:lvl4pPr marL="1828800" algn="l" defTabSz="1219200" rtl="0" eaLnBrk="1" latinLnBrk="0" hangingPunct="1">
                        <a:defRPr sz="2400" kern="1200">
                          <a:solidFill>
                            <a:schemeClr val="tx1"/>
                          </a:solidFill>
                          <a:latin typeface="Arial"/>
                          <a:ea typeface="微软雅黑"/>
                        </a:defRPr>
                      </a:lvl4pPr>
                      <a:lvl5pPr marL="2438400" algn="l" defTabSz="1219200" rtl="0" eaLnBrk="1" latinLnBrk="0" hangingPunct="1">
                        <a:defRPr sz="2400" kern="1200">
                          <a:solidFill>
                            <a:schemeClr val="tx1"/>
                          </a:solidFill>
                          <a:latin typeface="Arial"/>
                          <a:ea typeface="微软雅黑"/>
                        </a:defRPr>
                      </a:lvl5pPr>
                      <a:lvl6pPr marL="3048000" algn="l" defTabSz="1219200" rtl="0" eaLnBrk="1" latinLnBrk="0" hangingPunct="1">
                        <a:defRPr sz="2400" kern="1200">
                          <a:solidFill>
                            <a:schemeClr val="tx1"/>
                          </a:solidFill>
                          <a:latin typeface="Arial"/>
                          <a:ea typeface="微软雅黑"/>
                        </a:defRPr>
                      </a:lvl6pPr>
                      <a:lvl7pPr marL="3657600" algn="l" defTabSz="1219200" rtl="0" eaLnBrk="1" latinLnBrk="0" hangingPunct="1">
                        <a:defRPr sz="2400" kern="1200">
                          <a:solidFill>
                            <a:schemeClr val="tx1"/>
                          </a:solidFill>
                          <a:latin typeface="Arial"/>
                          <a:ea typeface="微软雅黑"/>
                        </a:defRPr>
                      </a:lvl7pPr>
                      <a:lvl8pPr marL="4267200" algn="l" defTabSz="1219200" rtl="0" eaLnBrk="1" latinLnBrk="0" hangingPunct="1">
                        <a:defRPr sz="2400" kern="1200">
                          <a:solidFill>
                            <a:schemeClr val="tx1"/>
                          </a:solidFill>
                          <a:latin typeface="Arial"/>
                          <a:ea typeface="微软雅黑"/>
                        </a:defRPr>
                      </a:lvl8pPr>
                      <a:lvl9pPr marL="4876800" algn="l" defTabSz="1219200" rtl="0" eaLnBrk="1" latinLnBrk="0" hangingPunct="1">
                        <a:defRPr sz="2400" kern="1200">
                          <a:solidFill>
                            <a:schemeClr val="tx1"/>
                          </a:solidFill>
                          <a:latin typeface="Arial"/>
                          <a:ea typeface="微软雅黑"/>
                        </a:defRPr>
                      </a:lvl9pPr>
                    </a:lstStyle>
                    <a:p>
                      <a:pPr algn="l"/>
                      <a:r>
                        <a:rPr lang="en-US" altLang="zh-CN" sz="1400"/>
                        <a:t>2</a:t>
                      </a:r>
                      <a:endParaRPr lang="zh-CN" altLang="en-US" sz="1400"/>
                    </a:p>
                  </a:txBody>
                  <a:tcPr anchor="ctr">
                    <a:lnL>
                      <a:noFill/>
                    </a:lnL>
                    <a:lnR>
                      <a:noFill/>
                    </a:lnR>
                    <a:lnT w="9525" cap="flat" cmpd="sng" algn="ctr">
                      <a:solidFill>
                        <a:srgbClr val="B35609">
                          <a:shade val="95000"/>
                          <a:satMod val="105000"/>
                        </a:srgbClr>
                      </a:solidFill>
                      <a:prstDash val="solid"/>
                    </a:lnT>
                    <a:lnB w="9525" cap="flat" cmpd="sng" algn="ctr">
                      <a:solidFill>
                        <a:srgbClr val="B35609">
                          <a:shade val="95000"/>
                          <a:satMod val="105000"/>
                        </a:srgbClr>
                      </a:solidFill>
                      <a:prstDash val="solid"/>
                    </a:lnB>
                    <a:lnTlToBr w="12700" cmpd="sng">
                      <a:noFill/>
                      <a:prstDash val="solid"/>
                    </a:lnTlToBr>
                    <a:lnBlToTr w="12700" cmpd="sng">
                      <a:noFill/>
                      <a:prstDash val="solid"/>
                    </a:lnBlToTr>
                    <a:noFill/>
                  </a:tcPr>
                </a:tc>
                <a:tc>
                  <a:txBody>
                    <a:bodyPr/>
                    <a:lstStyle>
                      <a:lvl1pPr marL="0" algn="l" defTabSz="1219200" rtl="0" eaLnBrk="1" latinLnBrk="0" hangingPunct="1">
                        <a:defRPr sz="2400" kern="1200">
                          <a:solidFill>
                            <a:schemeClr val="tx1"/>
                          </a:solidFill>
                          <a:latin typeface="Arial"/>
                          <a:ea typeface="微软雅黑"/>
                        </a:defRPr>
                      </a:lvl1pPr>
                      <a:lvl2pPr marL="609600" algn="l" defTabSz="1219200" rtl="0" eaLnBrk="1" latinLnBrk="0" hangingPunct="1">
                        <a:defRPr sz="2400" kern="1200">
                          <a:solidFill>
                            <a:schemeClr val="tx1"/>
                          </a:solidFill>
                          <a:latin typeface="Arial"/>
                          <a:ea typeface="微软雅黑"/>
                        </a:defRPr>
                      </a:lvl2pPr>
                      <a:lvl3pPr marL="1219200" algn="l" defTabSz="1219200" rtl="0" eaLnBrk="1" latinLnBrk="0" hangingPunct="1">
                        <a:defRPr sz="2400" kern="1200">
                          <a:solidFill>
                            <a:schemeClr val="tx1"/>
                          </a:solidFill>
                          <a:latin typeface="Arial"/>
                          <a:ea typeface="微软雅黑"/>
                        </a:defRPr>
                      </a:lvl3pPr>
                      <a:lvl4pPr marL="1828800" algn="l" defTabSz="1219200" rtl="0" eaLnBrk="1" latinLnBrk="0" hangingPunct="1">
                        <a:defRPr sz="2400" kern="1200">
                          <a:solidFill>
                            <a:schemeClr val="tx1"/>
                          </a:solidFill>
                          <a:latin typeface="Arial"/>
                          <a:ea typeface="微软雅黑"/>
                        </a:defRPr>
                      </a:lvl4pPr>
                      <a:lvl5pPr marL="2438400" algn="l" defTabSz="1219200" rtl="0" eaLnBrk="1" latinLnBrk="0" hangingPunct="1">
                        <a:defRPr sz="2400" kern="1200">
                          <a:solidFill>
                            <a:schemeClr val="tx1"/>
                          </a:solidFill>
                          <a:latin typeface="Arial"/>
                          <a:ea typeface="微软雅黑"/>
                        </a:defRPr>
                      </a:lvl5pPr>
                      <a:lvl6pPr marL="3048000" algn="l" defTabSz="1219200" rtl="0" eaLnBrk="1" latinLnBrk="0" hangingPunct="1">
                        <a:defRPr sz="2400" kern="1200">
                          <a:solidFill>
                            <a:schemeClr val="tx1"/>
                          </a:solidFill>
                          <a:latin typeface="Arial"/>
                          <a:ea typeface="微软雅黑"/>
                        </a:defRPr>
                      </a:lvl6pPr>
                      <a:lvl7pPr marL="3657600" algn="l" defTabSz="1219200" rtl="0" eaLnBrk="1" latinLnBrk="0" hangingPunct="1">
                        <a:defRPr sz="2400" kern="1200">
                          <a:solidFill>
                            <a:schemeClr val="tx1"/>
                          </a:solidFill>
                          <a:latin typeface="Arial"/>
                          <a:ea typeface="微软雅黑"/>
                        </a:defRPr>
                      </a:lvl7pPr>
                      <a:lvl8pPr marL="4267200" algn="l" defTabSz="1219200" rtl="0" eaLnBrk="1" latinLnBrk="0" hangingPunct="1">
                        <a:defRPr sz="2400" kern="1200">
                          <a:solidFill>
                            <a:schemeClr val="tx1"/>
                          </a:solidFill>
                          <a:latin typeface="Arial"/>
                          <a:ea typeface="微软雅黑"/>
                        </a:defRPr>
                      </a:lvl8pPr>
                      <a:lvl9pPr marL="4876800" algn="l" defTabSz="1219200" rtl="0" eaLnBrk="1" latinLnBrk="0" hangingPunct="1">
                        <a:defRPr sz="2400" kern="1200">
                          <a:solidFill>
                            <a:schemeClr val="tx1"/>
                          </a:solidFill>
                          <a:latin typeface="Arial"/>
                          <a:ea typeface="微软雅黑"/>
                        </a:defRPr>
                      </a:lvl9pPr>
                    </a:lstStyle>
                    <a:p>
                      <a:pPr algn="l"/>
                      <a:r>
                        <a:rPr lang="en-US" altLang="zh-CN" sz="1400"/>
                        <a:t>6.7</a:t>
                      </a:r>
                      <a:endParaRPr lang="zh-CN" altLang="en-US" sz="1400"/>
                    </a:p>
                  </a:txBody>
                  <a:tcPr anchor="ctr">
                    <a:lnL>
                      <a:noFill/>
                    </a:lnL>
                    <a:lnR w="9525" cap="flat" cmpd="sng" algn="ctr">
                      <a:solidFill>
                        <a:srgbClr val="B35609">
                          <a:shade val="95000"/>
                          <a:satMod val="105000"/>
                        </a:srgbClr>
                      </a:solidFill>
                      <a:prstDash val="solid"/>
                    </a:lnR>
                    <a:lnT w="9525" cap="flat" cmpd="sng" algn="ctr">
                      <a:solidFill>
                        <a:srgbClr val="B35609">
                          <a:shade val="95000"/>
                          <a:satMod val="105000"/>
                        </a:srgbClr>
                      </a:solidFill>
                      <a:prstDash val="solid"/>
                    </a:lnT>
                    <a:lnB w="9525" cap="flat" cmpd="sng" algn="ctr">
                      <a:solidFill>
                        <a:srgbClr val="B35609">
                          <a:shade val="95000"/>
                          <a:satMod val="105000"/>
                        </a:srgbClr>
                      </a:solidFill>
                      <a:prstDash val="solid"/>
                    </a:lnB>
                    <a:lnTlToBr w="12700" cmpd="sng">
                      <a:noFill/>
                      <a:prstDash val="solid"/>
                    </a:lnTlToBr>
                    <a:lnBlToTr w="12700" cmpd="sng">
                      <a:noFill/>
                      <a:prstDash val="solid"/>
                    </a:lnBlToTr>
                    <a:noFill/>
                  </a:tcPr>
                </a:tc>
                <a:extLst>
                  <a:ext uri="{0D108BD9-81ED-4DB2-BD59-A6C34878D82A}">
                    <a16:rowId xmlns:a16="http://schemas.microsoft.com/office/drawing/2014/main" val="10003"/>
                  </a:ext>
                </a:extLst>
              </a:tr>
              <a:tr h="567416">
                <a:tc>
                  <a:txBody>
                    <a:bodyPr/>
                    <a:lstStyle>
                      <a:lvl1pPr marL="0" algn="l" defTabSz="1219200" rtl="0" eaLnBrk="1" latinLnBrk="0" hangingPunct="1">
                        <a:defRPr sz="2400" kern="1200">
                          <a:solidFill>
                            <a:schemeClr val="tx1"/>
                          </a:solidFill>
                          <a:latin typeface="Arial"/>
                          <a:ea typeface="微软雅黑"/>
                        </a:defRPr>
                      </a:lvl1pPr>
                      <a:lvl2pPr marL="609600" algn="l" defTabSz="1219200" rtl="0" eaLnBrk="1" latinLnBrk="0" hangingPunct="1">
                        <a:defRPr sz="2400" kern="1200">
                          <a:solidFill>
                            <a:schemeClr val="tx1"/>
                          </a:solidFill>
                          <a:latin typeface="Arial"/>
                          <a:ea typeface="微软雅黑"/>
                        </a:defRPr>
                      </a:lvl2pPr>
                      <a:lvl3pPr marL="1219200" algn="l" defTabSz="1219200" rtl="0" eaLnBrk="1" latinLnBrk="0" hangingPunct="1">
                        <a:defRPr sz="2400" kern="1200">
                          <a:solidFill>
                            <a:schemeClr val="tx1"/>
                          </a:solidFill>
                          <a:latin typeface="Arial"/>
                          <a:ea typeface="微软雅黑"/>
                        </a:defRPr>
                      </a:lvl3pPr>
                      <a:lvl4pPr marL="1828800" algn="l" defTabSz="1219200" rtl="0" eaLnBrk="1" latinLnBrk="0" hangingPunct="1">
                        <a:defRPr sz="2400" kern="1200">
                          <a:solidFill>
                            <a:schemeClr val="tx1"/>
                          </a:solidFill>
                          <a:latin typeface="Arial"/>
                          <a:ea typeface="微软雅黑"/>
                        </a:defRPr>
                      </a:lvl4pPr>
                      <a:lvl5pPr marL="2438400" algn="l" defTabSz="1219200" rtl="0" eaLnBrk="1" latinLnBrk="0" hangingPunct="1">
                        <a:defRPr sz="2400" kern="1200">
                          <a:solidFill>
                            <a:schemeClr val="tx1"/>
                          </a:solidFill>
                          <a:latin typeface="Arial"/>
                          <a:ea typeface="微软雅黑"/>
                        </a:defRPr>
                      </a:lvl5pPr>
                      <a:lvl6pPr marL="3048000" algn="l" defTabSz="1219200" rtl="0" eaLnBrk="1" latinLnBrk="0" hangingPunct="1">
                        <a:defRPr sz="2400" kern="1200">
                          <a:solidFill>
                            <a:schemeClr val="tx1"/>
                          </a:solidFill>
                          <a:latin typeface="Arial"/>
                          <a:ea typeface="微软雅黑"/>
                        </a:defRPr>
                      </a:lvl6pPr>
                      <a:lvl7pPr marL="3657600" algn="l" defTabSz="1219200" rtl="0" eaLnBrk="1" latinLnBrk="0" hangingPunct="1">
                        <a:defRPr sz="2400" kern="1200">
                          <a:solidFill>
                            <a:schemeClr val="tx1"/>
                          </a:solidFill>
                          <a:latin typeface="Arial"/>
                          <a:ea typeface="微软雅黑"/>
                        </a:defRPr>
                      </a:lvl7pPr>
                      <a:lvl8pPr marL="4267200" algn="l" defTabSz="1219200" rtl="0" eaLnBrk="1" latinLnBrk="0" hangingPunct="1">
                        <a:defRPr sz="2400" kern="1200">
                          <a:solidFill>
                            <a:schemeClr val="tx1"/>
                          </a:solidFill>
                          <a:latin typeface="Arial"/>
                          <a:ea typeface="微软雅黑"/>
                        </a:defRPr>
                      </a:lvl8pPr>
                      <a:lvl9pPr marL="4876800" algn="l" defTabSz="1219200" rtl="0" eaLnBrk="1" latinLnBrk="0" hangingPunct="1">
                        <a:defRPr sz="2400" kern="1200">
                          <a:solidFill>
                            <a:schemeClr val="tx1"/>
                          </a:solidFill>
                          <a:latin typeface="Arial"/>
                          <a:ea typeface="微软雅黑"/>
                        </a:defRPr>
                      </a:lvl9pPr>
                    </a:lstStyle>
                    <a:p>
                      <a:pPr algn="l"/>
                      <a:r>
                        <a:rPr lang="zh-CN" altLang="en-US" sz="1400"/>
                        <a:t>睡眠障碍 </a:t>
                      </a:r>
                    </a:p>
                  </a:txBody>
                  <a:tcPr anchor="ctr">
                    <a:lnL w="9525" cap="flat" cmpd="sng" algn="ctr">
                      <a:solidFill>
                        <a:srgbClr val="B35609">
                          <a:shade val="95000"/>
                          <a:satMod val="105000"/>
                        </a:srgbClr>
                      </a:solidFill>
                      <a:prstDash val="solid"/>
                    </a:lnL>
                    <a:lnR>
                      <a:noFill/>
                    </a:lnR>
                    <a:lnT w="9525" cap="flat" cmpd="sng" algn="ctr">
                      <a:solidFill>
                        <a:srgbClr val="B35609">
                          <a:shade val="95000"/>
                          <a:satMod val="105000"/>
                        </a:srgbClr>
                      </a:solidFill>
                      <a:prstDash val="solid"/>
                    </a:lnT>
                    <a:lnB w="9525" cap="flat" cmpd="sng" algn="ctr">
                      <a:solidFill>
                        <a:srgbClr val="B35609">
                          <a:shade val="95000"/>
                          <a:satMod val="105000"/>
                        </a:srgbClr>
                      </a:solidFill>
                      <a:prstDash val="solid"/>
                    </a:lnB>
                    <a:lnTlToBr w="12700" cmpd="sng">
                      <a:noFill/>
                      <a:prstDash val="solid"/>
                    </a:lnTlToBr>
                    <a:lnBlToTr w="12700" cmpd="sng">
                      <a:noFill/>
                      <a:prstDash val="solid"/>
                    </a:lnBlToTr>
                    <a:noFill/>
                  </a:tcPr>
                </a:tc>
                <a:tc>
                  <a:txBody>
                    <a:bodyPr/>
                    <a:lstStyle>
                      <a:lvl1pPr marL="0" algn="l" defTabSz="1219200" rtl="0" eaLnBrk="1" latinLnBrk="0" hangingPunct="1">
                        <a:defRPr sz="2400" kern="1200">
                          <a:solidFill>
                            <a:schemeClr val="tx1"/>
                          </a:solidFill>
                          <a:latin typeface="Arial"/>
                          <a:ea typeface="微软雅黑"/>
                        </a:defRPr>
                      </a:lvl1pPr>
                      <a:lvl2pPr marL="609600" algn="l" defTabSz="1219200" rtl="0" eaLnBrk="1" latinLnBrk="0" hangingPunct="1">
                        <a:defRPr sz="2400" kern="1200">
                          <a:solidFill>
                            <a:schemeClr val="tx1"/>
                          </a:solidFill>
                          <a:latin typeface="Arial"/>
                          <a:ea typeface="微软雅黑"/>
                        </a:defRPr>
                      </a:lvl2pPr>
                      <a:lvl3pPr marL="1219200" algn="l" defTabSz="1219200" rtl="0" eaLnBrk="1" latinLnBrk="0" hangingPunct="1">
                        <a:defRPr sz="2400" kern="1200">
                          <a:solidFill>
                            <a:schemeClr val="tx1"/>
                          </a:solidFill>
                          <a:latin typeface="Arial"/>
                          <a:ea typeface="微软雅黑"/>
                        </a:defRPr>
                      </a:lvl3pPr>
                      <a:lvl4pPr marL="1828800" algn="l" defTabSz="1219200" rtl="0" eaLnBrk="1" latinLnBrk="0" hangingPunct="1">
                        <a:defRPr sz="2400" kern="1200">
                          <a:solidFill>
                            <a:schemeClr val="tx1"/>
                          </a:solidFill>
                          <a:latin typeface="Arial"/>
                          <a:ea typeface="微软雅黑"/>
                        </a:defRPr>
                      </a:lvl4pPr>
                      <a:lvl5pPr marL="2438400" algn="l" defTabSz="1219200" rtl="0" eaLnBrk="1" latinLnBrk="0" hangingPunct="1">
                        <a:defRPr sz="2400" kern="1200">
                          <a:solidFill>
                            <a:schemeClr val="tx1"/>
                          </a:solidFill>
                          <a:latin typeface="Arial"/>
                          <a:ea typeface="微软雅黑"/>
                        </a:defRPr>
                      </a:lvl5pPr>
                      <a:lvl6pPr marL="3048000" algn="l" defTabSz="1219200" rtl="0" eaLnBrk="1" latinLnBrk="0" hangingPunct="1">
                        <a:defRPr sz="2400" kern="1200">
                          <a:solidFill>
                            <a:schemeClr val="tx1"/>
                          </a:solidFill>
                          <a:latin typeface="Arial"/>
                          <a:ea typeface="微软雅黑"/>
                        </a:defRPr>
                      </a:lvl6pPr>
                      <a:lvl7pPr marL="3657600" algn="l" defTabSz="1219200" rtl="0" eaLnBrk="1" latinLnBrk="0" hangingPunct="1">
                        <a:defRPr sz="2400" kern="1200">
                          <a:solidFill>
                            <a:schemeClr val="tx1"/>
                          </a:solidFill>
                          <a:latin typeface="Arial"/>
                          <a:ea typeface="微软雅黑"/>
                        </a:defRPr>
                      </a:lvl7pPr>
                      <a:lvl8pPr marL="4267200" algn="l" defTabSz="1219200" rtl="0" eaLnBrk="1" latinLnBrk="0" hangingPunct="1">
                        <a:defRPr sz="2400" kern="1200">
                          <a:solidFill>
                            <a:schemeClr val="tx1"/>
                          </a:solidFill>
                          <a:latin typeface="Arial"/>
                          <a:ea typeface="微软雅黑"/>
                        </a:defRPr>
                      </a:lvl8pPr>
                      <a:lvl9pPr marL="4876800" algn="l" defTabSz="1219200" rtl="0" eaLnBrk="1" latinLnBrk="0" hangingPunct="1">
                        <a:defRPr sz="2400" kern="1200">
                          <a:solidFill>
                            <a:schemeClr val="tx1"/>
                          </a:solidFill>
                          <a:latin typeface="Arial"/>
                          <a:ea typeface="微软雅黑"/>
                        </a:defRPr>
                      </a:lvl9pPr>
                    </a:lstStyle>
                    <a:p>
                      <a:pPr algn="l"/>
                      <a:r>
                        <a:rPr lang="en-US" altLang="zh-CN" sz="1400"/>
                        <a:t>1</a:t>
                      </a:r>
                      <a:endParaRPr lang="zh-CN" altLang="en-US" sz="1400"/>
                    </a:p>
                  </a:txBody>
                  <a:tcPr anchor="ctr">
                    <a:lnL>
                      <a:noFill/>
                    </a:lnL>
                    <a:lnR>
                      <a:noFill/>
                    </a:lnR>
                    <a:lnT w="9525" cap="flat" cmpd="sng" algn="ctr">
                      <a:solidFill>
                        <a:srgbClr val="B35609">
                          <a:shade val="95000"/>
                          <a:satMod val="105000"/>
                        </a:srgbClr>
                      </a:solidFill>
                      <a:prstDash val="solid"/>
                    </a:lnT>
                    <a:lnB w="9525" cap="flat" cmpd="sng" algn="ctr">
                      <a:solidFill>
                        <a:srgbClr val="B35609">
                          <a:shade val="95000"/>
                          <a:satMod val="105000"/>
                        </a:srgbClr>
                      </a:solidFill>
                      <a:prstDash val="solid"/>
                    </a:lnB>
                    <a:lnTlToBr w="12700" cmpd="sng">
                      <a:noFill/>
                      <a:prstDash val="solid"/>
                    </a:lnTlToBr>
                    <a:lnBlToTr w="12700" cmpd="sng">
                      <a:noFill/>
                      <a:prstDash val="solid"/>
                    </a:lnBlToTr>
                    <a:noFill/>
                  </a:tcPr>
                </a:tc>
                <a:tc>
                  <a:txBody>
                    <a:bodyPr/>
                    <a:lstStyle>
                      <a:lvl1pPr marL="0" algn="l" defTabSz="1219200" rtl="0" eaLnBrk="1" latinLnBrk="0" hangingPunct="1">
                        <a:defRPr sz="2400" kern="1200">
                          <a:solidFill>
                            <a:schemeClr val="tx1"/>
                          </a:solidFill>
                          <a:latin typeface="Arial"/>
                          <a:ea typeface="微软雅黑"/>
                        </a:defRPr>
                      </a:lvl1pPr>
                      <a:lvl2pPr marL="609600" algn="l" defTabSz="1219200" rtl="0" eaLnBrk="1" latinLnBrk="0" hangingPunct="1">
                        <a:defRPr sz="2400" kern="1200">
                          <a:solidFill>
                            <a:schemeClr val="tx1"/>
                          </a:solidFill>
                          <a:latin typeface="Arial"/>
                          <a:ea typeface="微软雅黑"/>
                        </a:defRPr>
                      </a:lvl2pPr>
                      <a:lvl3pPr marL="1219200" algn="l" defTabSz="1219200" rtl="0" eaLnBrk="1" latinLnBrk="0" hangingPunct="1">
                        <a:defRPr sz="2400" kern="1200">
                          <a:solidFill>
                            <a:schemeClr val="tx1"/>
                          </a:solidFill>
                          <a:latin typeface="Arial"/>
                          <a:ea typeface="微软雅黑"/>
                        </a:defRPr>
                      </a:lvl3pPr>
                      <a:lvl4pPr marL="1828800" algn="l" defTabSz="1219200" rtl="0" eaLnBrk="1" latinLnBrk="0" hangingPunct="1">
                        <a:defRPr sz="2400" kern="1200">
                          <a:solidFill>
                            <a:schemeClr val="tx1"/>
                          </a:solidFill>
                          <a:latin typeface="Arial"/>
                          <a:ea typeface="微软雅黑"/>
                        </a:defRPr>
                      </a:lvl4pPr>
                      <a:lvl5pPr marL="2438400" algn="l" defTabSz="1219200" rtl="0" eaLnBrk="1" latinLnBrk="0" hangingPunct="1">
                        <a:defRPr sz="2400" kern="1200">
                          <a:solidFill>
                            <a:schemeClr val="tx1"/>
                          </a:solidFill>
                          <a:latin typeface="Arial"/>
                          <a:ea typeface="微软雅黑"/>
                        </a:defRPr>
                      </a:lvl5pPr>
                      <a:lvl6pPr marL="3048000" algn="l" defTabSz="1219200" rtl="0" eaLnBrk="1" latinLnBrk="0" hangingPunct="1">
                        <a:defRPr sz="2400" kern="1200">
                          <a:solidFill>
                            <a:schemeClr val="tx1"/>
                          </a:solidFill>
                          <a:latin typeface="Arial"/>
                          <a:ea typeface="微软雅黑"/>
                        </a:defRPr>
                      </a:lvl6pPr>
                      <a:lvl7pPr marL="3657600" algn="l" defTabSz="1219200" rtl="0" eaLnBrk="1" latinLnBrk="0" hangingPunct="1">
                        <a:defRPr sz="2400" kern="1200">
                          <a:solidFill>
                            <a:schemeClr val="tx1"/>
                          </a:solidFill>
                          <a:latin typeface="Arial"/>
                          <a:ea typeface="微软雅黑"/>
                        </a:defRPr>
                      </a:lvl7pPr>
                      <a:lvl8pPr marL="4267200" algn="l" defTabSz="1219200" rtl="0" eaLnBrk="1" latinLnBrk="0" hangingPunct="1">
                        <a:defRPr sz="2400" kern="1200">
                          <a:solidFill>
                            <a:schemeClr val="tx1"/>
                          </a:solidFill>
                          <a:latin typeface="Arial"/>
                          <a:ea typeface="微软雅黑"/>
                        </a:defRPr>
                      </a:lvl8pPr>
                      <a:lvl9pPr marL="4876800" algn="l" defTabSz="1219200" rtl="0" eaLnBrk="1" latinLnBrk="0" hangingPunct="1">
                        <a:defRPr sz="2400" kern="1200">
                          <a:solidFill>
                            <a:schemeClr val="tx1"/>
                          </a:solidFill>
                          <a:latin typeface="Arial"/>
                          <a:ea typeface="微软雅黑"/>
                        </a:defRPr>
                      </a:lvl9pPr>
                    </a:lstStyle>
                    <a:p>
                      <a:pPr algn="l"/>
                      <a:r>
                        <a:rPr lang="en-US" altLang="zh-CN" sz="1400" dirty="0"/>
                        <a:t>3.3</a:t>
                      </a:r>
                      <a:endParaRPr lang="zh-CN" altLang="en-US" sz="1400" dirty="0"/>
                    </a:p>
                  </a:txBody>
                  <a:tcPr anchor="ctr">
                    <a:lnL>
                      <a:noFill/>
                    </a:lnL>
                    <a:lnR w="9525" cap="flat" cmpd="sng" algn="ctr">
                      <a:solidFill>
                        <a:srgbClr val="B35609">
                          <a:shade val="95000"/>
                          <a:satMod val="105000"/>
                        </a:srgbClr>
                      </a:solidFill>
                      <a:prstDash val="solid"/>
                    </a:lnR>
                    <a:lnT w="9525" cap="flat" cmpd="sng" algn="ctr">
                      <a:solidFill>
                        <a:srgbClr val="B35609">
                          <a:shade val="95000"/>
                          <a:satMod val="105000"/>
                        </a:srgbClr>
                      </a:solidFill>
                      <a:prstDash val="solid"/>
                    </a:lnT>
                    <a:lnB w="9525" cap="flat" cmpd="sng" algn="ctr">
                      <a:solidFill>
                        <a:srgbClr val="B35609">
                          <a:shade val="95000"/>
                          <a:satMod val="105000"/>
                        </a:srgbClr>
                      </a:solidFill>
                      <a:prstDash val="solid"/>
                    </a:lnB>
                    <a:lnTlToBr w="12700" cmpd="sng">
                      <a:noFill/>
                      <a:prstDash val="solid"/>
                    </a:lnTlToBr>
                    <a:lnBlToTr w="12700" cmpd="sng">
                      <a:noFill/>
                      <a:prstDash val="solid"/>
                    </a:lnBlToTr>
                    <a:noFill/>
                  </a:tcPr>
                </a:tc>
                <a:extLst>
                  <a:ext uri="{0D108BD9-81ED-4DB2-BD59-A6C34878D82A}">
                    <a16:rowId xmlns:a16="http://schemas.microsoft.com/office/drawing/2014/main" val="10004"/>
                  </a:ext>
                </a:extLst>
              </a:tr>
            </a:tbl>
          </a:graphicData>
        </a:graphic>
      </p:graphicFrame>
      <p:sp>
        <p:nvSpPr>
          <p:cNvPr id="16" name="文本框 15">
            <a:extLst>
              <a:ext uri="{FF2B5EF4-FFF2-40B4-BE49-F238E27FC236}">
                <a16:creationId xmlns:a16="http://schemas.microsoft.com/office/drawing/2014/main" id="{776A2C15-8288-67E8-BB63-D633EAD9FBA7}"/>
              </a:ext>
            </a:extLst>
          </p:cNvPr>
          <p:cNvSpPr txBox="1"/>
          <p:nvPr/>
        </p:nvSpPr>
        <p:spPr>
          <a:xfrm>
            <a:off x="1598906" y="2211046"/>
            <a:ext cx="5687598" cy="338554"/>
          </a:xfrm>
          <a:prstGeom prst="rect">
            <a:avLst/>
          </a:prstGeom>
          <a:noFill/>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600" b="0" i="0" u="none" strike="noStrike" kern="0" cap="none" spc="0" normalizeH="0" baseline="0" noProof="0" dirty="0">
                <a:ln>
                  <a:noFill/>
                </a:ln>
                <a:solidFill>
                  <a:prstClr val="black"/>
                </a:solidFill>
                <a:effectLst/>
                <a:uLnTx/>
                <a:uFillTx/>
              </a:rPr>
              <a:t>服用抗抑郁剂圣</a:t>
            </a:r>
            <a:r>
              <a:rPr kumimoji="0" lang="en-US" altLang="zh-CN" sz="1600" b="0" i="0" u="none" strike="noStrike" kern="0" cap="none" spc="0" normalizeH="0" baseline="0" noProof="0" dirty="0">
                <a:ln>
                  <a:noFill/>
                </a:ln>
                <a:solidFill>
                  <a:prstClr val="black"/>
                </a:solidFill>
                <a:effectLst/>
                <a:uLnTx/>
                <a:uFillTx/>
              </a:rPr>
              <a:t>·</a:t>
            </a:r>
            <a:r>
              <a:rPr kumimoji="0" lang="zh-CN" altLang="en-US" sz="1600" b="0" i="0" u="none" strike="noStrike" kern="0" cap="none" spc="0" normalizeH="0" baseline="0" noProof="0" dirty="0">
                <a:ln>
                  <a:noFill/>
                </a:ln>
                <a:solidFill>
                  <a:prstClr val="black"/>
                </a:solidFill>
                <a:effectLst/>
                <a:uLnTx/>
                <a:uFillTx/>
              </a:rPr>
              <a:t>约翰草提取物所出现的不良药物反应及频度</a:t>
            </a:r>
          </a:p>
        </p:txBody>
      </p:sp>
      <p:sp>
        <p:nvSpPr>
          <p:cNvPr id="17" name="矩形: 圆角 16">
            <a:extLst>
              <a:ext uri="{FF2B5EF4-FFF2-40B4-BE49-F238E27FC236}">
                <a16:creationId xmlns:a16="http://schemas.microsoft.com/office/drawing/2014/main" id="{D059878C-7A15-48B2-EB7C-B60DB32E3AF5}"/>
              </a:ext>
            </a:extLst>
          </p:cNvPr>
          <p:cNvSpPr/>
          <p:nvPr/>
        </p:nvSpPr>
        <p:spPr>
          <a:xfrm>
            <a:off x="8364682" y="2597157"/>
            <a:ext cx="3507279" cy="2615249"/>
          </a:xfrm>
          <a:prstGeom prst="roundRect">
            <a:avLst/>
          </a:prstGeom>
          <a:solidFill>
            <a:srgbClr val="F0DDCE">
              <a:alpha val="70000"/>
            </a:srgbClr>
          </a:solidFill>
          <a:ln w="25400" cap="flat" cmpd="sng" algn="ctr">
            <a:noFill/>
            <a:prstDash val="solid"/>
          </a:ln>
          <a:effectLst/>
        </p:spPr>
        <p:txBody>
          <a:bodyPr rtlCol="0" anchor="ctr"/>
          <a:lstStyle/>
          <a:p>
            <a:pPr marL="285750" marR="0" lvl="0" indent="-285750" defTabSz="457200" eaLnBrk="1" fontAlgn="auto" latinLnBrk="0" hangingPunct="1">
              <a:lnSpc>
                <a:spcPct val="150000"/>
              </a:lnSpc>
              <a:spcBef>
                <a:spcPts val="0"/>
              </a:spcBef>
              <a:spcAft>
                <a:spcPts val="0"/>
              </a:spcAft>
              <a:buClrTx/>
              <a:buSzTx/>
              <a:buFont typeface="Wingdings" panose="05000000000000000000" pitchFamily="2" charset="2"/>
              <a:buChar char="ü"/>
              <a:tabLst/>
              <a:defRPr/>
            </a:pPr>
            <a:r>
              <a:rPr kumimoji="0" lang="zh-CN" altLang="en-US" sz="1400" b="1" i="0" u="none" strike="noStrike" kern="0" cap="none" spc="0" normalizeH="0" baseline="0" noProof="0">
                <a:ln>
                  <a:noFill/>
                </a:ln>
                <a:solidFill>
                  <a:prstClr val="black"/>
                </a:solidFill>
                <a:effectLst/>
                <a:uLnTx/>
                <a:uFillTx/>
                <a:latin typeface="Arial"/>
                <a:ea typeface="微软雅黑"/>
                <a:cs typeface="+mn-ea"/>
                <a:sym typeface="+mn-lt"/>
              </a:rPr>
              <a:t>所有出现药物反应者通过适当调整药量</a:t>
            </a:r>
            <a:r>
              <a:rPr kumimoji="0" lang="zh-CN" altLang="en-US" sz="1400" b="1" i="0" u="none" strike="noStrike" kern="0" cap="none" spc="0" normalizeH="0" baseline="0" noProof="0">
                <a:ln>
                  <a:noFill/>
                </a:ln>
                <a:solidFill>
                  <a:srgbClr val="B35609"/>
                </a:solidFill>
                <a:effectLst/>
                <a:uLnTx/>
                <a:uFillTx/>
                <a:latin typeface="Arial"/>
                <a:ea typeface="微软雅黑"/>
                <a:cs typeface="+mn-ea"/>
                <a:sym typeface="+mn-lt"/>
              </a:rPr>
              <a:t>未经特殊处理，在</a:t>
            </a:r>
            <a:r>
              <a:rPr kumimoji="0" lang="en-US" altLang="zh-CN" sz="1400" b="1" i="0" u="none" strike="noStrike" kern="0" cap="none" spc="0" normalizeH="0" baseline="0" noProof="0">
                <a:ln>
                  <a:noFill/>
                </a:ln>
                <a:solidFill>
                  <a:srgbClr val="B35609"/>
                </a:solidFill>
                <a:effectLst/>
                <a:uLnTx/>
                <a:uFillTx/>
                <a:latin typeface="Arial"/>
                <a:ea typeface="微软雅黑"/>
                <a:cs typeface="+mn-ea"/>
                <a:sym typeface="+mn-lt"/>
              </a:rPr>
              <a:t>1</a:t>
            </a:r>
            <a:r>
              <a:rPr kumimoji="0" lang="zh-CN" altLang="en-US" sz="1400" b="1" i="0" u="none" strike="noStrike" kern="0" cap="none" spc="0" normalizeH="0" baseline="0" noProof="0">
                <a:ln>
                  <a:noFill/>
                </a:ln>
                <a:solidFill>
                  <a:srgbClr val="B35609"/>
                </a:solidFill>
                <a:effectLst/>
                <a:uLnTx/>
                <a:uFillTx/>
                <a:latin typeface="Arial"/>
                <a:ea typeface="微软雅黑"/>
                <a:cs typeface="+mn-ea"/>
                <a:sym typeface="+mn-lt"/>
              </a:rPr>
              <a:t>周内反应消失并完成治疗时间</a:t>
            </a:r>
            <a:endParaRPr kumimoji="0" lang="en-US" altLang="zh-CN" sz="1400" b="1" i="0" u="none" strike="noStrike" kern="0" cap="none" spc="0" normalizeH="0" baseline="30000" noProof="0" dirty="0">
              <a:ln>
                <a:noFill/>
              </a:ln>
              <a:solidFill>
                <a:srgbClr val="B35609"/>
              </a:solidFill>
              <a:effectLst/>
              <a:uLnTx/>
              <a:uFillTx/>
              <a:latin typeface="Arial"/>
              <a:ea typeface="微软雅黑"/>
              <a:cs typeface="+mn-ea"/>
              <a:sym typeface="+mn-lt"/>
            </a:endParaRPr>
          </a:p>
        </p:txBody>
      </p:sp>
      <p:sp>
        <p:nvSpPr>
          <p:cNvPr id="18" name="文本框 17">
            <a:extLst>
              <a:ext uri="{FF2B5EF4-FFF2-40B4-BE49-F238E27FC236}">
                <a16:creationId xmlns:a16="http://schemas.microsoft.com/office/drawing/2014/main" id="{ABE76855-010D-B56D-96BF-56D9077A883E}"/>
              </a:ext>
            </a:extLst>
          </p:cNvPr>
          <p:cNvSpPr txBox="1"/>
          <p:nvPr/>
        </p:nvSpPr>
        <p:spPr>
          <a:xfrm>
            <a:off x="1492250" y="5452745"/>
            <a:ext cx="10046970" cy="386080"/>
          </a:xfrm>
          <a:prstGeom prst="rect">
            <a:avLst/>
          </a:prstGeom>
        </p:spPr>
        <p:txBody>
          <a:bodyPr wrap="square">
            <a:spAutoFit/>
          </a:bodyPr>
          <a:lstStyle>
            <a:defPPr>
              <a:defRPr lang="zh-CN"/>
            </a:defPPr>
            <a:lvl1pPr marL="171450" marR="0" lvl="0" indent="-171450" algn="just" fontAlgn="auto">
              <a:lnSpc>
                <a:spcPct val="120000"/>
              </a:lnSpc>
              <a:spcBef>
                <a:spcPts val="0"/>
              </a:spcBef>
              <a:spcAft>
                <a:spcPts val="0"/>
              </a:spcAft>
              <a:buClrTx/>
              <a:buSzTx/>
              <a:buFont typeface="Arial" panose="020B0604020202090204" pitchFamily="34" charset="0"/>
              <a:buChar char="•"/>
              <a:defRPr kumimoji="0" sz="800" b="0" i="0" u="none" strike="noStrike" cap="none" spc="0" normalizeH="0" baseline="0">
                <a:ln>
                  <a:noFill/>
                </a:ln>
                <a:solidFill>
                  <a:prstClr val="black"/>
                </a:solidFill>
                <a:effectLst/>
                <a:uLnTx/>
                <a:uFillTx/>
                <a:cs typeface="+mn-ea"/>
              </a:defRPr>
            </a:lvl1pPr>
          </a:lstStyle>
          <a:p>
            <a:pPr marL="171450" marR="0" lvl="0" indent="-171450" algn="just" defTabSz="914400" eaLnBrk="1" fontAlgn="auto" latinLnBrk="0" hangingPunct="1">
              <a:lnSpc>
                <a:spcPct val="120000"/>
              </a:lnSpc>
              <a:spcBef>
                <a:spcPts val="0"/>
              </a:spcBef>
              <a:spcAft>
                <a:spcPts val="0"/>
              </a:spcAft>
              <a:buClrTx/>
              <a:buSzTx/>
              <a:buFont typeface="Arial" panose="020B0604020202090204" pitchFamily="34" charset="0"/>
              <a:buChar char="•"/>
              <a:tabLst/>
              <a:defRPr/>
            </a:pPr>
            <a:r>
              <a:rPr kumimoji="0" lang="zh-CN" altLang="en-US" sz="800" b="0" i="0" u="none" strike="noStrike" kern="0" cap="none" spc="0" normalizeH="0" baseline="0" noProof="0" dirty="0">
                <a:ln>
                  <a:noFill/>
                </a:ln>
                <a:solidFill>
                  <a:prstClr val="black"/>
                </a:solidFill>
                <a:effectLst/>
                <a:uLnTx/>
                <a:uFillTx/>
              </a:rPr>
              <a:t>研究为探讨使用支持性心理治疗合并抗抑郁剂圣</a:t>
            </a:r>
            <a:r>
              <a:rPr kumimoji="0" lang="en-US" altLang="zh-CN" sz="800" b="0" i="0" u="none" strike="noStrike" kern="0" cap="none" spc="0" normalizeH="0" baseline="0" noProof="0" dirty="0">
                <a:ln>
                  <a:noFill/>
                </a:ln>
                <a:solidFill>
                  <a:prstClr val="black"/>
                </a:solidFill>
                <a:effectLst/>
                <a:uLnTx/>
                <a:uFillTx/>
              </a:rPr>
              <a:t>·</a:t>
            </a:r>
            <a:r>
              <a:rPr kumimoji="0" lang="zh-CN" altLang="en-US" sz="800" b="0" i="0" u="none" strike="noStrike" kern="0" cap="none" spc="0" normalizeH="0" baseline="0" noProof="0" dirty="0">
                <a:ln>
                  <a:noFill/>
                </a:ln>
                <a:solidFill>
                  <a:prstClr val="black"/>
                </a:solidFill>
                <a:effectLst/>
                <a:uLnTx/>
                <a:uFillTx/>
              </a:rPr>
              <a:t>约翰草提取物（研究组）与单纯应用支持性心理治疗（对照组）在门诊治疗患有抑郁障碍的青少年学生的疗效及抗抑郁剂圣</a:t>
            </a:r>
            <a:r>
              <a:rPr kumimoji="0" lang="en-US" altLang="zh-CN" sz="800" b="0" i="0" u="none" strike="noStrike" kern="0" cap="none" spc="0" normalizeH="0" baseline="0" noProof="0" dirty="0">
                <a:ln>
                  <a:noFill/>
                </a:ln>
                <a:solidFill>
                  <a:prstClr val="black"/>
                </a:solidFill>
                <a:effectLst/>
                <a:uLnTx/>
                <a:uFillTx/>
              </a:rPr>
              <a:t>·</a:t>
            </a:r>
            <a:r>
              <a:rPr kumimoji="0" lang="zh-CN" altLang="en-US" sz="800" b="0" i="0" u="none" strike="noStrike" kern="0" cap="none" spc="0" normalizeH="0" baseline="0" noProof="0" dirty="0">
                <a:ln>
                  <a:noFill/>
                </a:ln>
                <a:solidFill>
                  <a:prstClr val="black"/>
                </a:solidFill>
                <a:effectLst/>
                <a:uLnTx/>
                <a:uFillTx/>
              </a:rPr>
              <a:t>约翰草提取物有哪些不良反应，使用 HAMD 抑郁量表SDS 抑郁自评量表对门诊治疗的学生进行测定，研究组30例来访者应用支持性心理治疗4周同时合并圣</a:t>
            </a:r>
            <a:r>
              <a:rPr kumimoji="0" lang="en-US" altLang="zh-CN" sz="800" b="0" i="0" u="none" strike="noStrike" kern="0" cap="none" spc="0" normalizeH="0" baseline="0" noProof="0" dirty="0">
                <a:ln>
                  <a:noFill/>
                </a:ln>
                <a:solidFill>
                  <a:prstClr val="black"/>
                </a:solidFill>
                <a:effectLst/>
                <a:uLnTx/>
                <a:uFillTx/>
              </a:rPr>
              <a:t>·</a:t>
            </a:r>
            <a:r>
              <a:rPr kumimoji="0" lang="zh-CN" altLang="en-US" sz="800" b="0" i="0" u="none" strike="noStrike" kern="0" cap="none" spc="0" normalizeH="0" baseline="0" noProof="0" dirty="0">
                <a:ln>
                  <a:noFill/>
                </a:ln>
                <a:solidFill>
                  <a:prstClr val="black"/>
                </a:solidFill>
                <a:effectLst/>
                <a:uLnTx/>
                <a:uFillTx/>
              </a:rPr>
              <a:t>约翰草提取物（</a:t>
            </a:r>
            <a:r>
              <a:rPr kumimoji="0" lang="en-US" altLang="zh-CN" sz="800" b="0" i="0" u="none" strike="noStrike" kern="0" cap="none" spc="0" normalizeH="0" baseline="0" noProof="0" dirty="0">
                <a:ln>
                  <a:noFill/>
                </a:ln>
                <a:solidFill>
                  <a:prstClr val="black"/>
                </a:solidFill>
                <a:effectLst/>
                <a:uLnTx/>
                <a:uFillTx/>
              </a:rPr>
              <a:t>300</a:t>
            </a:r>
            <a:r>
              <a:rPr kumimoji="0" lang="zh-CN" altLang="en-US" sz="800" b="0" i="0" u="none" strike="noStrike" kern="0" cap="none" spc="0" normalizeH="0" baseline="0" noProof="0" dirty="0">
                <a:ln>
                  <a:noFill/>
                </a:ln>
                <a:solidFill>
                  <a:prstClr val="black"/>
                </a:solidFill>
                <a:effectLst/>
                <a:uLnTx/>
                <a:uFillTx/>
              </a:rPr>
              <a:t>～</a:t>
            </a:r>
            <a:r>
              <a:rPr kumimoji="0" lang="en-US" altLang="zh-CN" sz="800" b="0" i="0" u="none" strike="noStrike" kern="0" cap="none" spc="0" normalizeH="0" baseline="0" noProof="0" dirty="0">
                <a:ln>
                  <a:noFill/>
                </a:ln>
                <a:solidFill>
                  <a:prstClr val="black"/>
                </a:solidFill>
                <a:effectLst/>
                <a:uLnTx/>
                <a:uFillTx/>
              </a:rPr>
              <a:t>900mg</a:t>
            </a:r>
            <a:r>
              <a:rPr kumimoji="0" lang="zh-CN" altLang="en-US" sz="800" b="0" i="0" u="none" strike="noStrike" kern="0" cap="none" spc="0" normalizeH="0" baseline="0" noProof="0" dirty="0">
                <a:ln>
                  <a:noFill/>
                </a:ln>
                <a:solidFill>
                  <a:prstClr val="black"/>
                </a:solidFill>
                <a:effectLst/>
                <a:uLnTx/>
                <a:uFillTx/>
              </a:rPr>
              <a:t>／日），对照组30例来访者单纯应用支持性心理治疗4周</a:t>
            </a:r>
          </a:p>
        </p:txBody>
      </p:sp>
      <p:sp>
        <p:nvSpPr>
          <p:cNvPr id="19" name="文本框 18">
            <a:extLst>
              <a:ext uri="{FF2B5EF4-FFF2-40B4-BE49-F238E27FC236}">
                <a16:creationId xmlns:a16="http://schemas.microsoft.com/office/drawing/2014/main" id="{FED40D5E-647A-47F9-61CF-327F86606FAE}"/>
              </a:ext>
            </a:extLst>
          </p:cNvPr>
          <p:cNvSpPr txBox="1"/>
          <p:nvPr/>
        </p:nvSpPr>
        <p:spPr>
          <a:xfrm>
            <a:off x="1772031" y="5998285"/>
            <a:ext cx="10575856" cy="213995"/>
          </a:xfrm>
          <a:prstGeom prst="rect">
            <a:avLst/>
          </a:prstGeom>
          <a:noFill/>
        </p:spPr>
        <p:txBody>
          <a:bodyPr wrap="square" rtlCol="0">
            <a:spAutoFit/>
          </a:bodyPr>
          <a:lstStyle/>
          <a:p>
            <a:pPr>
              <a:defRPr/>
            </a:pPr>
            <a:r>
              <a:rPr lang="en-US" altLang="zh-CN" sz="800" dirty="0">
                <a:solidFill>
                  <a:prstClr val="black"/>
                </a:solidFill>
                <a:cs typeface="+mn-ea"/>
                <a:sym typeface="+mn-lt"/>
              </a:rPr>
              <a:t>HAMD</a:t>
            </a:r>
            <a:r>
              <a:rPr lang="zh-CN" altLang="en-US" sz="800" dirty="0">
                <a:solidFill>
                  <a:prstClr val="black"/>
                </a:solidFill>
                <a:cs typeface="+mn-ea"/>
                <a:sym typeface="+mn-lt"/>
              </a:rPr>
              <a:t>：汉密尔顿抑郁量表；</a:t>
            </a:r>
          </a:p>
        </p:txBody>
      </p:sp>
    </p:spTree>
    <p:extLst>
      <p:ext uri="{BB962C8B-B14F-4D97-AF65-F5344CB8AC3E}">
        <p14:creationId xmlns:p14="http://schemas.microsoft.com/office/powerpoint/2010/main" val="2617456997"/>
      </p:ext>
    </p:extLst>
  </p:cSld>
  <p:clrMapOvr>
    <a:masterClrMapping/>
  </p:clrMapOvr>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D3041C6-1072-7079-715F-77FA789F3431}"/>
            </a:ext>
          </a:extLst>
        </p:cNvPr>
        <p:cNvGrpSpPr/>
        <p:nvPr/>
      </p:nvGrpSpPr>
      <p:grpSpPr>
        <a:xfrm>
          <a:off x="0" y="0"/>
          <a:ext cx="0" cy="0"/>
          <a:chOff x="0" y="0"/>
          <a:chExt cx="0" cy="0"/>
        </a:xfrm>
      </p:grpSpPr>
      <p:sp>
        <p:nvSpPr>
          <p:cNvPr id="4" name="标题 3">
            <a:extLst>
              <a:ext uri="{FF2B5EF4-FFF2-40B4-BE49-F238E27FC236}">
                <a16:creationId xmlns:a16="http://schemas.microsoft.com/office/drawing/2014/main" id="{DCD65257-FF6B-C43E-C28B-63A18FA533F0}"/>
              </a:ext>
            </a:extLst>
          </p:cNvPr>
          <p:cNvSpPr>
            <a:spLocks noGrp="1"/>
          </p:cNvSpPr>
          <p:nvPr>
            <p:ph type="title"/>
          </p:nvPr>
        </p:nvSpPr>
        <p:spPr/>
        <p:txBody>
          <a:bodyPr/>
          <a:lstStyle/>
          <a:p>
            <a:r>
              <a:rPr lang="zh-CN" altLang="en-US" dirty="0">
                <a:latin typeface="+mn-lt"/>
                <a:ea typeface="+mn-ea"/>
                <a:cs typeface="+mn-ea"/>
                <a:sym typeface="+mn-lt"/>
              </a:rPr>
              <a:t>圣</a:t>
            </a:r>
            <a:r>
              <a:rPr lang="en-US" altLang="zh-CN" dirty="0">
                <a:latin typeface="+mn-lt"/>
                <a:ea typeface="+mn-ea"/>
                <a:cs typeface="+mn-ea"/>
                <a:sym typeface="+mn-lt"/>
              </a:rPr>
              <a:t>·</a:t>
            </a:r>
            <a:r>
              <a:rPr lang="zh-CN" altLang="en-US" dirty="0">
                <a:latin typeface="+mn-lt"/>
                <a:ea typeface="+mn-ea"/>
                <a:cs typeface="+mn-ea"/>
                <a:sym typeface="+mn-lt"/>
              </a:rPr>
              <a:t>约翰草提取物联合疗法在青少年抑郁症中的其他循证证据</a:t>
            </a:r>
          </a:p>
        </p:txBody>
      </p:sp>
      <p:sp>
        <p:nvSpPr>
          <p:cNvPr id="5" name="内容占位符 4">
            <a:extLst>
              <a:ext uri="{FF2B5EF4-FFF2-40B4-BE49-F238E27FC236}">
                <a16:creationId xmlns:a16="http://schemas.microsoft.com/office/drawing/2014/main" id="{C9B542E5-96AD-C652-4497-448A4EFE0DB7}"/>
              </a:ext>
            </a:extLst>
          </p:cNvPr>
          <p:cNvSpPr>
            <a:spLocks noGrp="1"/>
          </p:cNvSpPr>
          <p:nvPr>
            <p:ph sz="quarter" idx="10"/>
          </p:nvPr>
        </p:nvSpPr>
        <p:spPr/>
        <p:txBody>
          <a:bodyPr/>
          <a:lstStyle/>
          <a:p>
            <a:r>
              <a:rPr lang="en-US" altLang="zh-CN" dirty="0">
                <a:solidFill>
                  <a:schemeClr val="tx1"/>
                </a:solidFill>
                <a:latin typeface="+mn-lt"/>
                <a:ea typeface="+mn-ea"/>
                <a:cs typeface="+mn-ea"/>
                <a:sym typeface="+mn-lt"/>
              </a:rPr>
              <a:t>1.</a:t>
            </a:r>
            <a:r>
              <a:rPr lang="zh-CN" altLang="en-US" dirty="0">
                <a:solidFill>
                  <a:schemeClr val="tx1"/>
                </a:solidFill>
                <a:latin typeface="+mn-lt"/>
                <a:ea typeface="+mn-ea"/>
                <a:cs typeface="+mn-ea"/>
                <a:sym typeface="+mn-lt"/>
              </a:rPr>
              <a:t>蒲凡</a:t>
            </a:r>
            <a:r>
              <a:rPr lang="en-US" altLang="zh-CN" dirty="0">
                <a:solidFill>
                  <a:schemeClr val="tx1"/>
                </a:solidFill>
                <a:latin typeface="+mn-lt"/>
                <a:ea typeface="+mn-ea"/>
                <a:cs typeface="+mn-ea"/>
                <a:sym typeface="+mn-lt"/>
              </a:rPr>
              <a:t>,</a:t>
            </a:r>
            <a:r>
              <a:rPr lang="zh-CN" altLang="en-US" dirty="0">
                <a:solidFill>
                  <a:schemeClr val="tx1"/>
                </a:solidFill>
                <a:latin typeface="+mn-lt"/>
                <a:ea typeface="+mn-ea"/>
                <a:cs typeface="+mn-ea"/>
                <a:sym typeface="+mn-lt"/>
              </a:rPr>
              <a:t>等</a:t>
            </a:r>
            <a:r>
              <a:rPr lang="en-US" altLang="zh-CN" dirty="0">
                <a:solidFill>
                  <a:schemeClr val="tx1"/>
                </a:solidFill>
                <a:latin typeface="+mn-lt"/>
                <a:ea typeface="+mn-ea"/>
                <a:cs typeface="+mn-ea"/>
                <a:sym typeface="+mn-lt"/>
              </a:rPr>
              <a:t>.</a:t>
            </a:r>
            <a:r>
              <a:rPr lang="zh-CN" altLang="en-US" dirty="0">
                <a:solidFill>
                  <a:schemeClr val="tx1"/>
                </a:solidFill>
                <a:latin typeface="+mn-lt"/>
                <a:ea typeface="+mn-ea"/>
                <a:cs typeface="+mn-ea"/>
                <a:sym typeface="+mn-lt"/>
              </a:rPr>
              <a:t>圣</a:t>
            </a:r>
            <a:r>
              <a:rPr lang="en-US" altLang="zh-CN" dirty="0">
                <a:solidFill>
                  <a:schemeClr val="tx1"/>
                </a:solidFill>
                <a:latin typeface="+mn-lt"/>
                <a:ea typeface="+mn-ea"/>
                <a:cs typeface="+mn-ea"/>
                <a:sym typeface="+mn-lt"/>
              </a:rPr>
              <a:t>·</a:t>
            </a:r>
            <a:r>
              <a:rPr lang="zh-CN" altLang="en-US" dirty="0">
                <a:solidFill>
                  <a:schemeClr val="tx1"/>
                </a:solidFill>
                <a:latin typeface="+mn-lt"/>
                <a:ea typeface="+mn-ea"/>
                <a:cs typeface="+mn-ea"/>
                <a:sym typeface="+mn-lt"/>
              </a:rPr>
              <a:t>约翰草提取物片及心理治疗对青少年抑郁症的疗效比较</a:t>
            </a:r>
            <a:r>
              <a:rPr lang="en-US" altLang="zh-CN" dirty="0">
                <a:solidFill>
                  <a:schemeClr val="tx1"/>
                </a:solidFill>
                <a:latin typeface="+mn-lt"/>
                <a:ea typeface="+mn-ea"/>
                <a:cs typeface="+mn-ea"/>
                <a:sym typeface="+mn-lt"/>
              </a:rPr>
              <a:t>[J].</a:t>
            </a:r>
            <a:r>
              <a:rPr lang="zh-CN" altLang="en-US" dirty="0">
                <a:solidFill>
                  <a:schemeClr val="tx1"/>
                </a:solidFill>
                <a:latin typeface="+mn-lt"/>
                <a:ea typeface="+mn-ea"/>
                <a:cs typeface="+mn-ea"/>
                <a:sym typeface="+mn-lt"/>
              </a:rPr>
              <a:t>中国医药导刊</a:t>
            </a:r>
            <a:r>
              <a:rPr lang="en-US" altLang="zh-CN" dirty="0">
                <a:solidFill>
                  <a:schemeClr val="tx1"/>
                </a:solidFill>
                <a:latin typeface="+mn-lt"/>
                <a:ea typeface="+mn-ea"/>
                <a:cs typeface="+mn-ea"/>
                <a:sym typeface="+mn-lt"/>
              </a:rPr>
              <a:t>, 2012,14(S2):573-574.</a:t>
            </a:r>
          </a:p>
          <a:p>
            <a:r>
              <a:rPr lang="en-US" altLang="zh-CN" dirty="0">
                <a:solidFill>
                  <a:schemeClr val="tx1"/>
                </a:solidFill>
                <a:latin typeface="+mn-lt"/>
                <a:ea typeface="+mn-ea"/>
                <a:cs typeface="+mn-ea"/>
                <a:sym typeface="+mn-lt"/>
              </a:rPr>
              <a:t>2.</a:t>
            </a:r>
            <a:r>
              <a:rPr lang="zh-CN" altLang="en-US" dirty="0">
                <a:solidFill>
                  <a:schemeClr val="tx1"/>
                </a:solidFill>
                <a:latin typeface="+mn-lt"/>
                <a:ea typeface="+mn-ea"/>
                <a:cs typeface="+mn-ea"/>
                <a:sym typeface="+mn-lt"/>
              </a:rPr>
              <a:t>刘英华</a:t>
            </a:r>
            <a:r>
              <a:rPr lang="en-US" altLang="zh-CN" dirty="0">
                <a:solidFill>
                  <a:schemeClr val="tx1"/>
                </a:solidFill>
                <a:latin typeface="+mn-lt"/>
                <a:ea typeface="+mn-ea"/>
                <a:cs typeface="+mn-ea"/>
                <a:sym typeface="+mn-lt"/>
              </a:rPr>
              <a:t>,</a:t>
            </a:r>
            <a:r>
              <a:rPr lang="zh-CN" altLang="en-US" dirty="0">
                <a:solidFill>
                  <a:schemeClr val="tx1"/>
                </a:solidFill>
                <a:latin typeface="+mn-lt"/>
                <a:ea typeface="+mn-ea"/>
                <a:cs typeface="+mn-ea"/>
                <a:sym typeface="+mn-lt"/>
              </a:rPr>
              <a:t>等</a:t>
            </a:r>
            <a:r>
              <a:rPr lang="en-US" altLang="zh-CN" dirty="0">
                <a:solidFill>
                  <a:schemeClr val="tx1"/>
                </a:solidFill>
                <a:latin typeface="+mn-lt"/>
                <a:ea typeface="+mn-ea"/>
                <a:cs typeface="+mn-ea"/>
                <a:sym typeface="+mn-lt"/>
              </a:rPr>
              <a:t>.</a:t>
            </a:r>
            <a:r>
              <a:rPr lang="zh-CN" altLang="en-US" dirty="0">
                <a:solidFill>
                  <a:schemeClr val="tx1"/>
                </a:solidFill>
                <a:latin typeface="+mn-lt"/>
                <a:ea typeface="+mn-ea"/>
                <a:cs typeface="+mn-ea"/>
                <a:sym typeface="+mn-lt"/>
              </a:rPr>
              <a:t>认知</a:t>
            </a:r>
            <a:r>
              <a:rPr lang="en-US" altLang="zh-CN" dirty="0">
                <a:solidFill>
                  <a:schemeClr val="tx1"/>
                </a:solidFill>
                <a:latin typeface="+mn-lt"/>
                <a:ea typeface="+mn-ea"/>
                <a:cs typeface="+mn-ea"/>
                <a:sym typeface="+mn-lt"/>
              </a:rPr>
              <a:t>-</a:t>
            </a:r>
            <a:r>
              <a:rPr lang="zh-CN" altLang="en-US" dirty="0">
                <a:solidFill>
                  <a:schemeClr val="tx1"/>
                </a:solidFill>
                <a:latin typeface="+mn-lt"/>
                <a:ea typeface="+mn-ea"/>
                <a:cs typeface="+mn-ea"/>
                <a:sym typeface="+mn-lt"/>
              </a:rPr>
              <a:t>行为疗法结合路优泰治疗青少年焦虑障碍的对照研究</a:t>
            </a:r>
            <a:r>
              <a:rPr lang="en-US" altLang="zh-CN" dirty="0">
                <a:solidFill>
                  <a:schemeClr val="tx1"/>
                </a:solidFill>
                <a:latin typeface="+mn-lt"/>
                <a:ea typeface="+mn-ea"/>
                <a:cs typeface="+mn-ea"/>
                <a:sym typeface="+mn-lt"/>
              </a:rPr>
              <a:t>[J].</a:t>
            </a:r>
            <a:r>
              <a:rPr lang="zh-CN" altLang="en-US" dirty="0">
                <a:solidFill>
                  <a:schemeClr val="tx1"/>
                </a:solidFill>
                <a:latin typeface="+mn-lt"/>
                <a:ea typeface="+mn-ea"/>
                <a:cs typeface="+mn-ea"/>
                <a:sym typeface="+mn-lt"/>
              </a:rPr>
              <a:t>宁夏医科大学学报</a:t>
            </a:r>
            <a:r>
              <a:rPr lang="en-US" altLang="zh-CN" dirty="0">
                <a:solidFill>
                  <a:schemeClr val="tx1"/>
                </a:solidFill>
                <a:latin typeface="+mn-lt"/>
                <a:ea typeface="+mn-ea"/>
                <a:cs typeface="+mn-ea"/>
                <a:sym typeface="+mn-lt"/>
              </a:rPr>
              <a:t>,2010,32(1):69-70,82.</a:t>
            </a:r>
          </a:p>
          <a:p>
            <a:endParaRPr lang="zh-CN" altLang="en-US" dirty="0">
              <a:solidFill>
                <a:schemeClr val="tx1"/>
              </a:solidFill>
              <a:latin typeface="+mn-lt"/>
              <a:ea typeface="+mn-ea"/>
              <a:cs typeface="+mn-ea"/>
              <a:sym typeface="+mn-lt"/>
            </a:endParaRPr>
          </a:p>
        </p:txBody>
      </p:sp>
      <p:graphicFrame>
        <p:nvGraphicFramePr>
          <p:cNvPr id="7" name="表格 6">
            <a:extLst>
              <a:ext uri="{FF2B5EF4-FFF2-40B4-BE49-F238E27FC236}">
                <a16:creationId xmlns:a16="http://schemas.microsoft.com/office/drawing/2014/main" id="{076A6614-7CD2-6AE3-2F64-A57120B4C8F9}"/>
              </a:ext>
            </a:extLst>
          </p:cNvPr>
          <p:cNvGraphicFramePr>
            <a:graphicFrameLocks noGrp="1"/>
          </p:cNvGraphicFramePr>
          <p:nvPr>
            <p:extLst>
              <p:ext uri="{D42A27DB-BD31-4B8C-83A1-F6EECF244321}">
                <p14:modId xmlns:p14="http://schemas.microsoft.com/office/powerpoint/2010/main" val="2153958613"/>
              </p:ext>
            </p:extLst>
          </p:nvPr>
        </p:nvGraphicFramePr>
        <p:xfrm>
          <a:off x="558265" y="1615440"/>
          <a:ext cx="10587789" cy="4053840"/>
        </p:xfrm>
        <a:graphic>
          <a:graphicData uri="http://schemas.openxmlformats.org/drawingml/2006/table">
            <a:tbl>
              <a:tblPr firstRow="1" bandRow="1">
                <a:tableStyleId>{C083E6E3-FA7D-4D7B-A595-EF9225AFEA82}</a:tableStyleId>
              </a:tblPr>
              <a:tblGrid>
                <a:gridCol w="2102318">
                  <a:extLst>
                    <a:ext uri="{9D8B030D-6E8A-4147-A177-3AD203B41FA5}">
                      <a16:colId xmlns:a16="http://schemas.microsoft.com/office/drawing/2014/main" val="1053555757"/>
                    </a:ext>
                  </a:extLst>
                </a:gridCol>
                <a:gridCol w="4057851">
                  <a:extLst>
                    <a:ext uri="{9D8B030D-6E8A-4147-A177-3AD203B41FA5}">
                      <a16:colId xmlns:a16="http://schemas.microsoft.com/office/drawing/2014/main" val="3066523944"/>
                    </a:ext>
                  </a:extLst>
                </a:gridCol>
                <a:gridCol w="4427620">
                  <a:extLst>
                    <a:ext uri="{9D8B030D-6E8A-4147-A177-3AD203B41FA5}">
                      <a16:colId xmlns:a16="http://schemas.microsoft.com/office/drawing/2014/main" val="643273896"/>
                    </a:ext>
                  </a:extLst>
                </a:gridCol>
              </a:tblGrid>
              <a:tr h="675640">
                <a:tc>
                  <a:txBody>
                    <a:bodyPr/>
                    <a:lstStyle/>
                    <a:p>
                      <a:pPr algn="ctr">
                        <a:lnSpc>
                          <a:spcPct val="120000"/>
                        </a:lnSpc>
                      </a:pPr>
                      <a:endParaRPr lang="zh-CN" altLang="en-US" sz="1400" dirty="0">
                        <a:solidFill>
                          <a:schemeClr val="bg1"/>
                        </a:solidFill>
                        <a:latin typeface="+mn-lt"/>
                        <a:ea typeface="+mn-ea"/>
                        <a:cs typeface="+mn-ea"/>
                        <a:sym typeface="+mn-lt"/>
                      </a:endParaRPr>
                    </a:p>
                  </a:txBody>
                  <a:tcPr anchor="ctr">
                    <a:solidFill>
                      <a:srgbClr val="B85100"/>
                    </a:solidFill>
                  </a:tcPr>
                </a:tc>
                <a:tc>
                  <a:txBody>
                    <a:bodyPr/>
                    <a:lstStyle/>
                    <a:p>
                      <a:pPr algn="ctr">
                        <a:lnSpc>
                          <a:spcPct val="120000"/>
                        </a:lnSpc>
                      </a:pPr>
                      <a:r>
                        <a:rPr lang="zh-CN" altLang="en-US" sz="1400" dirty="0">
                          <a:solidFill>
                            <a:schemeClr val="bg1"/>
                          </a:solidFill>
                          <a:latin typeface="+mn-lt"/>
                          <a:ea typeface="+mn-ea"/>
                          <a:cs typeface="+mn-ea"/>
                          <a:sym typeface="+mn-lt"/>
                        </a:rPr>
                        <a:t>圣</a:t>
                      </a:r>
                      <a:r>
                        <a:rPr lang="en-US" altLang="zh-CN" sz="1400" dirty="0">
                          <a:solidFill>
                            <a:schemeClr val="bg1"/>
                          </a:solidFill>
                          <a:latin typeface="+mn-lt"/>
                          <a:ea typeface="+mn-ea"/>
                          <a:cs typeface="+mn-ea"/>
                          <a:sym typeface="+mn-lt"/>
                        </a:rPr>
                        <a:t>·</a:t>
                      </a:r>
                      <a:r>
                        <a:rPr lang="zh-CN" altLang="en-US" sz="1400" dirty="0">
                          <a:solidFill>
                            <a:schemeClr val="bg1"/>
                          </a:solidFill>
                          <a:latin typeface="+mn-lt"/>
                          <a:ea typeface="+mn-ea"/>
                          <a:cs typeface="+mn-ea"/>
                          <a:sym typeface="+mn-lt"/>
                        </a:rPr>
                        <a:t>约翰草提取物</a:t>
                      </a:r>
                      <a:r>
                        <a:rPr lang="en-US" altLang="zh-CN" sz="1400" dirty="0">
                          <a:solidFill>
                            <a:schemeClr val="bg1"/>
                          </a:solidFill>
                          <a:latin typeface="+mn-lt"/>
                          <a:ea typeface="+mn-ea"/>
                          <a:cs typeface="+mn-ea"/>
                          <a:sym typeface="+mn-lt"/>
                        </a:rPr>
                        <a:t>+</a:t>
                      </a:r>
                      <a:r>
                        <a:rPr lang="zh-CN" altLang="en-US" sz="1400" dirty="0">
                          <a:solidFill>
                            <a:schemeClr val="bg1"/>
                          </a:solidFill>
                          <a:latin typeface="+mn-lt"/>
                          <a:ea typeface="+mn-ea"/>
                          <a:cs typeface="+mn-ea"/>
                          <a:sym typeface="+mn-lt"/>
                        </a:rPr>
                        <a:t>心理治疗</a:t>
                      </a:r>
                      <a:r>
                        <a:rPr lang="en-US" altLang="zh-CN" sz="1400" baseline="30000" dirty="0">
                          <a:solidFill>
                            <a:schemeClr val="bg1"/>
                          </a:solidFill>
                          <a:latin typeface="+mn-lt"/>
                          <a:ea typeface="+mn-ea"/>
                          <a:cs typeface="+mn-ea"/>
                          <a:sym typeface="+mn-lt"/>
                        </a:rPr>
                        <a:t>1</a:t>
                      </a:r>
                      <a:r>
                        <a:rPr lang="zh-CN" altLang="en-US" sz="1400" dirty="0">
                          <a:solidFill>
                            <a:schemeClr val="bg1"/>
                          </a:solidFill>
                          <a:latin typeface="+mn-lt"/>
                          <a:ea typeface="+mn-ea"/>
                          <a:cs typeface="+mn-ea"/>
                          <a:sym typeface="+mn-lt"/>
                        </a:rPr>
                        <a:t> </a:t>
                      </a:r>
                    </a:p>
                  </a:txBody>
                  <a:tcPr anchor="ctr">
                    <a:solidFill>
                      <a:srgbClr val="B85100"/>
                    </a:solidFill>
                  </a:tcPr>
                </a:tc>
                <a:tc>
                  <a:txBody>
                    <a:bodyPr/>
                    <a:lstStyle/>
                    <a:p>
                      <a:pPr marL="0" marR="0" lvl="0" indent="0" algn="ctr" defTabSz="1219200" rtl="0" eaLnBrk="1" fontAlgn="auto" latinLnBrk="0" hangingPunct="1">
                        <a:lnSpc>
                          <a:spcPct val="120000"/>
                        </a:lnSpc>
                        <a:spcBef>
                          <a:spcPts val="0"/>
                        </a:spcBef>
                        <a:spcAft>
                          <a:spcPts val="0"/>
                        </a:spcAft>
                        <a:buClrTx/>
                        <a:buSzTx/>
                        <a:buFontTx/>
                        <a:buNone/>
                        <a:tabLst/>
                        <a:defRPr/>
                      </a:pPr>
                      <a:r>
                        <a:rPr lang="zh-CN" altLang="en-US" sz="1400" dirty="0">
                          <a:solidFill>
                            <a:schemeClr val="bg1"/>
                          </a:solidFill>
                          <a:latin typeface="+mn-lt"/>
                          <a:ea typeface="+mn-ea"/>
                          <a:cs typeface="+mn-ea"/>
                          <a:sym typeface="+mn-lt"/>
                        </a:rPr>
                        <a:t>圣</a:t>
                      </a:r>
                      <a:r>
                        <a:rPr lang="en-US" altLang="zh-CN" sz="1400" dirty="0">
                          <a:solidFill>
                            <a:schemeClr val="bg1"/>
                          </a:solidFill>
                          <a:latin typeface="+mn-lt"/>
                          <a:ea typeface="+mn-ea"/>
                          <a:cs typeface="+mn-ea"/>
                          <a:sym typeface="+mn-lt"/>
                        </a:rPr>
                        <a:t>·</a:t>
                      </a:r>
                      <a:r>
                        <a:rPr lang="zh-CN" altLang="en-US" sz="1400" dirty="0">
                          <a:solidFill>
                            <a:schemeClr val="bg1"/>
                          </a:solidFill>
                          <a:latin typeface="+mn-lt"/>
                          <a:ea typeface="+mn-ea"/>
                          <a:cs typeface="+mn-ea"/>
                          <a:sym typeface="+mn-lt"/>
                        </a:rPr>
                        <a:t>约翰草提取物</a:t>
                      </a:r>
                      <a:r>
                        <a:rPr lang="en-US" altLang="zh-CN" sz="1400" dirty="0">
                          <a:solidFill>
                            <a:schemeClr val="bg1"/>
                          </a:solidFill>
                          <a:latin typeface="+mn-lt"/>
                          <a:ea typeface="+mn-ea"/>
                          <a:cs typeface="+mn-ea"/>
                          <a:sym typeface="+mn-lt"/>
                        </a:rPr>
                        <a:t>+</a:t>
                      </a:r>
                      <a:r>
                        <a:rPr lang="zh-CN" altLang="en-US" sz="1400" dirty="0">
                          <a:solidFill>
                            <a:schemeClr val="bg1"/>
                          </a:solidFill>
                          <a:latin typeface="+mn-lt"/>
                          <a:ea typeface="+mn-ea"/>
                          <a:cs typeface="+mn-ea"/>
                          <a:sym typeface="+mn-lt"/>
                        </a:rPr>
                        <a:t>认知</a:t>
                      </a:r>
                      <a:r>
                        <a:rPr lang="en-US" altLang="zh-CN" sz="1400" dirty="0">
                          <a:solidFill>
                            <a:schemeClr val="bg1"/>
                          </a:solidFill>
                          <a:latin typeface="+mn-lt"/>
                          <a:ea typeface="+mn-ea"/>
                          <a:cs typeface="+mn-ea"/>
                          <a:sym typeface="+mn-lt"/>
                        </a:rPr>
                        <a:t>-</a:t>
                      </a:r>
                      <a:r>
                        <a:rPr lang="zh-CN" altLang="en-US" sz="1400" dirty="0">
                          <a:solidFill>
                            <a:schemeClr val="bg1"/>
                          </a:solidFill>
                          <a:latin typeface="+mn-lt"/>
                          <a:ea typeface="+mn-ea"/>
                          <a:cs typeface="+mn-ea"/>
                          <a:sym typeface="+mn-lt"/>
                        </a:rPr>
                        <a:t>行为疗法</a:t>
                      </a:r>
                      <a:r>
                        <a:rPr lang="en-US" altLang="zh-CN" sz="1400" baseline="30000" dirty="0">
                          <a:solidFill>
                            <a:schemeClr val="bg1"/>
                          </a:solidFill>
                          <a:latin typeface="+mn-lt"/>
                          <a:ea typeface="+mn-ea"/>
                          <a:cs typeface="+mn-ea"/>
                          <a:sym typeface="+mn-lt"/>
                        </a:rPr>
                        <a:t>2</a:t>
                      </a:r>
                      <a:endParaRPr lang="zh-CN" altLang="en-US" sz="1400" baseline="30000" dirty="0">
                        <a:solidFill>
                          <a:schemeClr val="bg1"/>
                        </a:solidFill>
                        <a:latin typeface="+mn-lt"/>
                        <a:ea typeface="+mn-ea"/>
                        <a:cs typeface="+mn-ea"/>
                        <a:sym typeface="+mn-lt"/>
                      </a:endParaRPr>
                    </a:p>
                  </a:txBody>
                  <a:tcPr anchor="ctr">
                    <a:solidFill>
                      <a:srgbClr val="B85100"/>
                    </a:solidFill>
                  </a:tcPr>
                </a:tc>
                <a:extLst>
                  <a:ext uri="{0D108BD9-81ED-4DB2-BD59-A6C34878D82A}">
                    <a16:rowId xmlns:a16="http://schemas.microsoft.com/office/drawing/2014/main" val="378173714"/>
                  </a:ext>
                </a:extLst>
              </a:tr>
              <a:tr h="675640">
                <a:tc>
                  <a:txBody>
                    <a:bodyPr/>
                    <a:lstStyle/>
                    <a:p>
                      <a:pPr algn="ctr">
                        <a:lnSpc>
                          <a:spcPct val="120000"/>
                        </a:lnSpc>
                      </a:pPr>
                      <a:r>
                        <a:rPr lang="zh-CN" altLang="en-US" sz="1400" b="1" dirty="0">
                          <a:latin typeface="+mn-lt"/>
                          <a:ea typeface="+mn-ea"/>
                          <a:cs typeface="+mn-ea"/>
                          <a:sym typeface="+mn-lt"/>
                        </a:rPr>
                        <a:t>治疗方案</a:t>
                      </a:r>
                    </a:p>
                  </a:txBody>
                  <a:tcPr anchor="ctr"/>
                </a:tc>
                <a:tc>
                  <a:txBody>
                    <a:bodyPr/>
                    <a:lstStyle/>
                    <a:p>
                      <a:pPr algn="ctr">
                        <a:lnSpc>
                          <a:spcPct val="120000"/>
                        </a:lnSpc>
                      </a:pPr>
                      <a:r>
                        <a:rPr lang="zh-CN" altLang="en-US" sz="1400" dirty="0">
                          <a:latin typeface="+mn-lt"/>
                          <a:ea typeface="+mn-ea"/>
                          <a:cs typeface="+mn-ea"/>
                          <a:sym typeface="+mn-lt"/>
                        </a:rPr>
                        <a:t>圣</a:t>
                      </a:r>
                      <a:r>
                        <a:rPr lang="en-US" altLang="zh-CN" sz="1400" dirty="0">
                          <a:latin typeface="+mn-lt"/>
                          <a:ea typeface="+mn-ea"/>
                          <a:cs typeface="+mn-ea"/>
                          <a:sym typeface="+mn-lt"/>
                        </a:rPr>
                        <a:t>·</a:t>
                      </a:r>
                      <a:r>
                        <a:rPr lang="zh-CN" altLang="en-US" sz="1400" dirty="0">
                          <a:latin typeface="+mn-lt"/>
                          <a:ea typeface="+mn-ea"/>
                          <a:cs typeface="+mn-ea"/>
                          <a:sym typeface="+mn-lt"/>
                        </a:rPr>
                        <a:t>约翰草提取物</a:t>
                      </a:r>
                      <a:r>
                        <a:rPr lang="en-US" altLang="zh-CN" sz="1400" dirty="0">
                          <a:latin typeface="+mn-lt"/>
                          <a:ea typeface="+mn-ea"/>
                          <a:cs typeface="+mn-ea"/>
                          <a:sym typeface="+mn-lt"/>
                        </a:rPr>
                        <a:t>+</a:t>
                      </a:r>
                      <a:r>
                        <a:rPr lang="zh-CN" altLang="en-US" sz="1400" dirty="0">
                          <a:latin typeface="+mn-lt"/>
                          <a:ea typeface="+mn-ea"/>
                          <a:cs typeface="+mn-ea"/>
                          <a:sym typeface="+mn-lt"/>
                        </a:rPr>
                        <a:t>心理治疗 </a:t>
                      </a:r>
                      <a:r>
                        <a:rPr lang="en-US" altLang="zh-CN" sz="1400" dirty="0">
                          <a:latin typeface="+mn-lt"/>
                          <a:ea typeface="+mn-ea"/>
                          <a:cs typeface="+mn-ea"/>
                          <a:sym typeface="+mn-lt"/>
                        </a:rPr>
                        <a:t>vs </a:t>
                      </a:r>
                      <a:r>
                        <a:rPr lang="zh-CN" altLang="en-US" sz="1400" dirty="0">
                          <a:latin typeface="+mn-lt"/>
                          <a:ea typeface="+mn-ea"/>
                          <a:cs typeface="+mn-ea"/>
                          <a:sym typeface="+mn-lt"/>
                        </a:rPr>
                        <a:t>圣</a:t>
                      </a:r>
                      <a:r>
                        <a:rPr lang="en-US" altLang="zh-CN" sz="1400" dirty="0">
                          <a:latin typeface="+mn-lt"/>
                          <a:ea typeface="+mn-ea"/>
                          <a:cs typeface="+mn-ea"/>
                          <a:sym typeface="+mn-lt"/>
                        </a:rPr>
                        <a:t>·</a:t>
                      </a:r>
                      <a:r>
                        <a:rPr lang="zh-CN" altLang="en-US" sz="1400" dirty="0">
                          <a:latin typeface="+mn-lt"/>
                          <a:ea typeface="+mn-ea"/>
                          <a:cs typeface="+mn-ea"/>
                          <a:sym typeface="+mn-lt"/>
                        </a:rPr>
                        <a:t>约翰草提取物 </a:t>
                      </a:r>
                      <a:r>
                        <a:rPr lang="en-US" altLang="zh-CN" sz="1400" dirty="0">
                          <a:latin typeface="+mn-lt"/>
                          <a:ea typeface="+mn-ea"/>
                          <a:cs typeface="+mn-ea"/>
                          <a:sym typeface="+mn-lt"/>
                        </a:rPr>
                        <a:t>vs </a:t>
                      </a:r>
                      <a:r>
                        <a:rPr lang="zh-CN" altLang="en-US" sz="1400" dirty="0">
                          <a:latin typeface="+mn-lt"/>
                          <a:ea typeface="+mn-ea"/>
                          <a:cs typeface="+mn-ea"/>
                          <a:sym typeface="+mn-lt"/>
                        </a:rPr>
                        <a:t>心理治疗</a:t>
                      </a:r>
                    </a:p>
                  </a:txBody>
                  <a:tcPr anchor="ctr"/>
                </a:tc>
                <a:tc>
                  <a:txBody>
                    <a:bodyPr/>
                    <a:lstStyle/>
                    <a:p>
                      <a:pPr algn="ctr">
                        <a:lnSpc>
                          <a:spcPct val="120000"/>
                        </a:lnSpc>
                      </a:pPr>
                      <a:r>
                        <a:rPr lang="zh-CN" altLang="en-US" sz="1400" dirty="0">
                          <a:latin typeface="+mn-lt"/>
                          <a:ea typeface="+mn-ea"/>
                          <a:cs typeface="+mn-ea"/>
                          <a:sym typeface="+mn-lt"/>
                        </a:rPr>
                        <a:t>圣</a:t>
                      </a:r>
                      <a:r>
                        <a:rPr lang="en-US" altLang="zh-CN" sz="1400" dirty="0">
                          <a:latin typeface="+mn-lt"/>
                          <a:ea typeface="+mn-ea"/>
                          <a:cs typeface="+mn-ea"/>
                          <a:sym typeface="+mn-lt"/>
                        </a:rPr>
                        <a:t>·</a:t>
                      </a:r>
                      <a:r>
                        <a:rPr lang="zh-CN" altLang="en-US" sz="1400" dirty="0">
                          <a:latin typeface="+mn-lt"/>
                          <a:ea typeface="+mn-ea"/>
                          <a:cs typeface="+mn-ea"/>
                          <a:sym typeface="+mn-lt"/>
                        </a:rPr>
                        <a:t>约翰草提取物</a:t>
                      </a:r>
                      <a:r>
                        <a:rPr lang="en-US" altLang="zh-CN" sz="1400" dirty="0">
                          <a:latin typeface="+mn-lt"/>
                          <a:ea typeface="+mn-ea"/>
                          <a:cs typeface="+mn-ea"/>
                          <a:sym typeface="+mn-lt"/>
                        </a:rPr>
                        <a:t>+</a:t>
                      </a:r>
                      <a:r>
                        <a:rPr lang="zh-CN" altLang="en-US" sz="1400" dirty="0">
                          <a:latin typeface="+mn-lt"/>
                          <a:ea typeface="+mn-ea"/>
                          <a:cs typeface="+mn-ea"/>
                          <a:sym typeface="+mn-lt"/>
                        </a:rPr>
                        <a:t>认知</a:t>
                      </a:r>
                      <a:r>
                        <a:rPr lang="en-US" altLang="zh-CN" sz="1400" dirty="0">
                          <a:latin typeface="+mn-lt"/>
                          <a:ea typeface="+mn-ea"/>
                          <a:cs typeface="+mn-ea"/>
                          <a:sym typeface="+mn-lt"/>
                        </a:rPr>
                        <a:t>-</a:t>
                      </a:r>
                      <a:r>
                        <a:rPr lang="zh-CN" altLang="en-US" sz="1400" dirty="0">
                          <a:latin typeface="+mn-lt"/>
                          <a:ea typeface="+mn-ea"/>
                          <a:cs typeface="+mn-ea"/>
                          <a:sym typeface="+mn-lt"/>
                        </a:rPr>
                        <a:t>行为疗法 </a:t>
                      </a:r>
                      <a:r>
                        <a:rPr lang="en-US" altLang="zh-CN" sz="1400" dirty="0">
                          <a:latin typeface="+mn-lt"/>
                          <a:ea typeface="+mn-ea"/>
                          <a:cs typeface="+mn-ea"/>
                          <a:sym typeface="+mn-lt"/>
                        </a:rPr>
                        <a:t>vs </a:t>
                      </a:r>
                      <a:r>
                        <a:rPr lang="zh-CN" altLang="en-US" sz="1400" dirty="0">
                          <a:latin typeface="+mn-lt"/>
                          <a:ea typeface="+mn-ea"/>
                          <a:cs typeface="+mn-ea"/>
                          <a:sym typeface="+mn-lt"/>
                        </a:rPr>
                        <a:t>认知</a:t>
                      </a:r>
                      <a:r>
                        <a:rPr lang="en-US" altLang="zh-CN" sz="1400" dirty="0">
                          <a:latin typeface="+mn-lt"/>
                          <a:ea typeface="+mn-ea"/>
                          <a:cs typeface="+mn-ea"/>
                          <a:sym typeface="+mn-lt"/>
                        </a:rPr>
                        <a:t>-</a:t>
                      </a:r>
                      <a:r>
                        <a:rPr lang="zh-CN" altLang="en-US" sz="1400" dirty="0">
                          <a:latin typeface="+mn-lt"/>
                          <a:ea typeface="+mn-ea"/>
                          <a:cs typeface="+mn-ea"/>
                          <a:sym typeface="+mn-lt"/>
                        </a:rPr>
                        <a:t>行为疗法</a:t>
                      </a:r>
                    </a:p>
                  </a:txBody>
                  <a:tcPr anchor="ctr"/>
                </a:tc>
                <a:extLst>
                  <a:ext uri="{0D108BD9-81ED-4DB2-BD59-A6C34878D82A}">
                    <a16:rowId xmlns:a16="http://schemas.microsoft.com/office/drawing/2014/main" val="117455472"/>
                  </a:ext>
                </a:extLst>
              </a:tr>
              <a:tr h="397435">
                <a:tc>
                  <a:txBody>
                    <a:bodyPr/>
                    <a:lstStyle/>
                    <a:p>
                      <a:pPr algn="ctr">
                        <a:lnSpc>
                          <a:spcPct val="120000"/>
                        </a:lnSpc>
                      </a:pPr>
                      <a:r>
                        <a:rPr lang="zh-CN" altLang="en-US" sz="1400" b="1" dirty="0">
                          <a:latin typeface="+mn-lt"/>
                          <a:ea typeface="+mn-ea"/>
                          <a:cs typeface="+mn-ea"/>
                          <a:sym typeface="+mn-lt"/>
                        </a:rPr>
                        <a:t>样本量</a:t>
                      </a:r>
                    </a:p>
                  </a:txBody>
                  <a:tcPr anchor="ctr"/>
                </a:tc>
                <a:tc>
                  <a:txBody>
                    <a:bodyPr/>
                    <a:lstStyle/>
                    <a:p>
                      <a:pPr algn="ctr">
                        <a:lnSpc>
                          <a:spcPct val="120000"/>
                        </a:lnSpc>
                      </a:pPr>
                      <a:r>
                        <a:rPr lang="en-US" altLang="zh-CN" sz="1400" dirty="0">
                          <a:latin typeface="+mn-lt"/>
                          <a:ea typeface="+mn-ea"/>
                          <a:cs typeface="+mn-ea"/>
                          <a:sym typeface="+mn-lt"/>
                        </a:rPr>
                        <a:t>95</a:t>
                      </a:r>
                      <a:endParaRPr lang="zh-CN" altLang="en-US" sz="1400" dirty="0">
                        <a:latin typeface="+mn-lt"/>
                        <a:ea typeface="+mn-ea"/>
                        <a:cs typeface="+mn-ea"/>
                        <a:sym typeface="+mn-lt"/>
                      </a:endParaRPr>
                    </a:p>
                  </a:txBody>
                  <a:tcPr anchor="ctr"/>
                </a:tc>
                <a:tc>
                  <a:txBody>
                    <a:bodyPr/>
                    <a:lstStyle/>
                    <a:p>
                      <a:pPr algn="ctr">
                        <a:lnSpc>
                          <a:spcPct val="120000"/>
                        </a:lnSpc>
                      </a:pPr>
                      <a:r>
                        <a:rPr lang="en-US" altLang="zh-CN" sz="1400" dirty="0">
                          <a:latin typeface="+mn-lt"/>
                          <a:ea typeface="+mn-ea"/>
                          <a:cs typeface="+mn-ea"/>
                          <a:sym typeface="+mn-lt"/>
                        </a:rPr>
                        <a:t>75</a:t>
                      </a:r>
                      <a:endParaRPr lang="zh-CN" altLang="en-US" sz="1400" dirty="0">
                        <a:latin typeface="+mn-lt"/>
                        <a:ea typeface="+mn-ea"/>
                        <a:cs typeface="+mn-ea"/>
                        <a:sym typeface="+mn-lt"/>
                      </a:endParaRPr>
                    </a:p>
                  </a:txBody>
                  <a:tcPr anchor="ctr"/>
                </a:tc>
                <a:extLst>
                  <a:ext uri="{0D108BD9-81ED-4DB2-BD59-A6C34878D82A}">
                    <a16:rowId xmlns:a16="http://schemas.microsoft.com/office/drawing/2014/main" val="3646469794"/>
                  </a:ext>
                </a:extLst>
              </a:tr>
              <a:tr h="397435">
                <a:tc>
                  <a:txBody>
                    <a:bodyPr/>
                    <a:lstStyle/>
                    <a:p>
                      <a:pPr algn="ctr">
                        <a:lnSpc>
                          <a:spcPct val="120000"/>
                        </a:lnSpc>
                      </a:pPr>
                      <a:r>
                        <a:rPr lang="zh-CN" altLang="en-US" sz="1400" b="1" dirty="0">
                          <a:latin typeface="+mn-lt"/>
                          <a:ea typeface="+mn-ea"/>
                          <a:cs typeface="+mn-ea"/>
                          <a:sym typeface="+mn-lt"/>
                        </a:rPr>
                        <a:t>患者类型</a:t>
                      </a:r>
                    </a:p>
                  </a:txBody>
                  <a:tcPr anchor="ctr"/>
                </a:tc>
                <a:tc>
                  <a:txBody>
                    <a:bodyPr/>
                    <a:lstStyle/>
                    <a:p>
                      <a:pPr algn="ctr">
                        <a:lnSpc>
                          <a:spcPct val="120000"/>
                        </a:lnSpc>
                      </a:pPr>
                      <a:r>
                        <a:rPr lang="zh-CN" altLang="en-US" sz="1400" dirty="0">
                          <a:latin typeface="+mn-lt"/>
                          <a:ea typeface="+mn-ea"/>
                          <a:cs typeface="+mn-ea"/>
                          <a:sym typeface="+mn-lt"/>
                        </a:rPr>
                        <a:t>青少年抑郁症</a:t>
                      </a:r>
                    </a:p>
                  </a:txBody>
                  <a:tcPr anchor="ctr"/>
                </a:tc>
                <a:tc>
                  <a:txBody>
                    <a:bodyPr/>
                    <a:lstStyle/>
                    <a:p>
                      <a:pPr marL="0" marR="0" lvl="0" indent="0" algn="ctr" defTabSz="1219200" rtl="0" eaLnBrk="1" fontAlgn="auto" latinLnBrk="0" hangingPunct="1">
                        <a:lnSpc>
                          <a:spcPct val="120000"/>
                        </a:lnSpc>
                        <a:spcBef>
                          <a:spcPts val="0"/>
                        </a:spcBef>
                        <a:spcAft>
                          <a:spcPts val="0"/>
                        </a:spcAft>
                        <a:buClrTx/>
                        <a:buSzTx/>
                        <a:buFontTx/>
                        <a:buNone/>
                        <a:tabLst/>
                        <a:defRPr/>
                      </a:pPr>
                      <a:r>
                        <a:rPr lang="zh-CN" altLang="en-US" sz="1400" dirty="0">
                          <a:latin typeface="+mn-lt"/>
                          <a:ea typeface="+mn-ea"/>
                          <a:cs typeface="+mn-ea"/>
                          <a:sym typeface="+mn-lt"/>
                        </a:rPr>
                        <a:t>青少年焦虑症</a:t>
                      </a:r>
                    </a:p>
                  </a:txBody>
                  <a:tcPr anchor="ctr"/>
                </a:tc>
                <a:extLst>
                  <a:ext uri="{0D108BD9-81ED-4DB2-BD59-A6C34878D82A}">
                    <a16:rowId xmlns:a16="http://schemas.microsoft.com/office/drawing/2014/main" val="3727935636"/>
                  </a:ext>
                </a:extLst>
              </a:tr>
              <a:tr h="953845">
                <a:tc>
                  <a:txBody>
                    <a:bodyPr/>
                    <a:lstStyle/>
                    <a:p>
                      <a:pPr algn="ctr">
                        <a:lnSpc>
                          <a:spcPct val="120000"/>
                        </a:lnSpc>
                      </a:pPr>
                      <a:r>
                        <a:rPr lang="zh-CN" altLang="en-US" sz="1400" b="1" dirty="0">
                          <a:latin typeface="+mn-lt"/>
                          <a:ea typeface="+mn-ea"/>
                          <a:cs typeface="+mn-ea"/>
                          <a:sym typeface="+mn-lt"/>
                        </a:rPr>
                        <a:t>疗效结局</a:t>
                      </a:r>
                    </a:p>
                  </a:txBody>
                  <a:tcPr anchor="ctr"/>
                </a:tc>
                <a:tc>
                  <a:txBody>
                    <a:bodyPr/>
                    <a:lstStyle/>
                    <a:p>
                      <a:pPr algn="ctr">
                        <a:lnSpc>
                          <a:spcPct val="120000"/>
                        </a:lnSpc>
                      </a:pPr>
                      <a:r>
                        <a:rPr lang="zh-CN" altLang="en-US" sz="1400" dirty="0">
                          <a:latin typeface="+mn-lt"/>
                          <a:ea typeface="+mn-ea"/>
                          <a:cs typeface="+mn-ea"/>
                          <a:sym typeface="+mn-lt"/>
                        </a:rPr>
                        <a:t>疗效： </a:t>
                      </a:r>
                      <a:r>
                        <a:rPr lang="en-US" altLang="zh-CN" sz="1400" dirty="0">
                          <a:latin typeface="+mn-lt"/>
                          <a:ea typeface="+mn-ea"/>
                          <a:cs typeface="+mn-ea"/>
                          <a:sym typeface="+mn-lt"/>
                        </a:rPr>
                        <a:t>90.6% vs 87.5% vs 50.0%</a:t>
                      </a:r>
                      <a:endParaRPr lang="zh-CN" altLang="en-US" sz="1400" dirty="0">
                        <a:latin typeface="+mn-lt"/>
                        <a:ea typeface="+mn-ea"/>
                        <a:cs typeface="+mn-ea"/>
                        <a:sym typeface="+mn-lt"/>
                      </a:endParaRPr>
                    </a:p>
                  </a:txBody>
                  <a:tcPr anchor="ctr"/>
                </a:tc>
                <a:tc>
                  <a:txBody>
                    <a:bodyPr/>
                    <a:lstStyle/>
                    <a:p>
                      <a:pPr algn="ctr">
                        <a:lnSpc>
                          <a:spcPct val="120000"/>
                        </a:lnSpc>
                      </a:pPr>
                      <a:r>
                        <a:rPr lang="zh-CN" altLang="en-US" sz="1400" dirty="0">
                          <a:latin typeface="+mn-lt"/>
                          <a:ea typeface="+mn-ea"/>
                          <a:cs typeface="+mn-ea"/>
                          <a:sym typeface="+mn-lt"/>
                        </a:rPr>
                        <a:t>圣</a:t>
                      </a:r>
                      <a:r>
                        <a:rPr lang="en-US" altLang="zh-CN" sz="1400" dirty="0">
                          <a:latin typeface="+mn-lt"/>
                          <a:ea typeface="+mn-ea"/>
                          <a:cs typeface="+mn-ea"/>
                          <a:sym typeface="+mn-lt"/>
                        </a:rPr>
                        <a:t>·</a:t>
                      </a:r>
                      <a:r>
                        <a:rPr lang="zh-CN" altLang="en-US" sz="1400" dirty="0">
                          <a:latin typeface="+mn-lt"/>
                          <a:ea typeface="+mn-ea"/>
                          <a:cs typeface="+mn-ea"/>
                          <a:sym typeface="+mn-lt"/>
                        </a:rPr>
                        <a:t>约翰草提取物联合认知</a:t>
                      </a:r>
                      <a:r>
                        <a:rPr lang="en-US" altLang="zh-CN" sz="1400" dirty="0">
                          <a:latin typeface="+mn-lt"/>
                          <a:ea typeface="+mn-ea"/>
                          <a:cs typeface="+mn-ea"/>
                          <a:sym typeface="+mn-lt"/>
                        </a:rPr>
                        <a:t>-</a:t>
                      </a:r>
                      <a:r>
                        <a:rPr lang="zh-CN" altLang="en-US" sz="1400" dirty="0">
                          <a:latin typeface="+mn-lt"/>
                          <a:ea typeface="+mn-ea"/>
                          <a:cs typeface="+mn-ea"/>
                          <a:sym typeface="+mn-lt"/>
                        </a:rPr>
                        <a:t>行为疗法能更快降低焦虑分值，改善焦虑症状</a:t>
                      </a:r>
                    </a:p>
                  </a:txBody>
                  <a:tcPr anchor="ctr"/>
                </a:tc>
                <a:extLst>
                  <a:ext uri="{0D108BD9-81ED-4DB2-BD59-A6C34878D82A}">
                    <a16:rowId xmlns:a16="http://schemas.microsoft.com/office/drawing/2014/main" val="3955815012"/>
                  </a:ext>
                </a:extLst>
              </a:tr>
              <a:tr h="953845">
                <a:tc>
                  <a:txBody>
                    <a:bodyPr/>
                    <a:lstStyle/>
                    <a:p>
                      <a:pPr algn="ctr">
                        <a:lnSpc>
                          <a:spcPct val="120000"/>
                        </a:lnSpc>
                      </a:pPr>
                      <a:r>
                        <a:rPr lang="zh-CN" altLang="en-US" sz="1400" b="1" dirty="0">
                          <a:latin typeface="+mn-lt"/>
                          <a:ea typeface="+mn-ea"/>
                          <a:cs typeface="+mn-ea"/>
                          <a:sym typeface="+mn-lt"/>
                        </a:rPr>
                        <a:t>安全性结局</a:t>
                      </a:r>
                    </a:p>
                  </a:txBody>
                  <a:tcPr anchor="ctr"/>
                </a:tc>
                <a:tc>
                  <a:txBody>
                    <a:bodyPr/>
                    <a:lstStyle/>
                    <a:p>
                      <a:pPr algn="ctr">
                        <a:lnSpc>
                          <a:spcPct val="120000"/>
                        </a:lnSpc>
                      </a:pPr>
                      <a:r>
                        <a:rPr lang="zh-CN" altLang="en-US" sz="1400" dirty="0">
                          <a:latin typeface="+mn-lt"/>
                          <a:ea typeface="+mn-ea"/>
                          <a:cs typeface="+mn-ea"/>
                          <a:sym typeface="+mn-lt"/>
                        </a:rPr>
                        <a:t>药物组主要不良反应为头晕、恶心和光敏感，共</a:t>
                      </a:r>
                      <a:r>
                        <a:rPr lang="en-US" altLang="zh-CN" sz="1400" dirty="0">
                          <a:latin typeface="+mn-lt"/>
                          <a:ea typeface="+mn-ea"/>
                          <a:cs typeface="+mn-ea"/>
                          <a:sym typeface="+mn-lt"/>
                        </a:rPr>
                        <a:t>5</a:t>
                      </a:r>
                      <a:r>
                        <a:rPr lang="zh-CN" altLang="en-US" sz="1400" dirty="0">
                          <a:latin typeface="+mn-lt"/>
                          <a:ea typeface="+mn-ea"/>
                          <a:cs typeface="+mn-ea"/>
                          <a:sym typeface="+mn-lt"/>
                        </a:rPr>
                        <a:t>例，不良反应轻微</a:t>
                      </a:r>
                    </a:p>
                  </a:txBody>
                  <a:tcPr anchor="ctr"/>
                </a:tc>
                <a:tc>
                  <a:txBody>
                    <a:bodyPr/>
                    <a:lstStyle/>
                    <a:p>
                      <a:pPr algn="ctr">
                        <a:lnSpc>
                          <a:spcPct val="120000"/>
                        </a:lnSpc>
                      </a:pPr>
                      <a:r>
                        <a:rPr lang="en-US" altLang="zh-CN" sz="1400" dirty="0">
                          <a:latin typeface="+mn-lt"/>
                          <a:ea typeface="+mn-ea"/>
                          <a:cs typeface="+mn-ea"/>
                          <a:sym typeface="+mn-lt"/>
                        </a:rPr>
                        <a:t>——</a:t>
                      </a:r>
                      <a:endParaRPr lang="zh-CN" altLang="en-US" sz="1400" dirty="0">
                        <a:latin typeface="+mn-lt"/>
                        <a:ea typeface="+mn-ea"/>
                        <a:cs typeface="+mn-ea"/>
                        <a:sym typeface="+mn-lt"/>
                      </a:endParaRPr>
                    </a:p>
                  </a:txBody>
                  <a:tcPr anchor="ctr"/>
                </a:tc>
                <a:extLst>
                  <a:ext uri="{0D108BD9-81ED-4DB2-BD59-A6C34878D82A}">
                    <a16:rowId xmlns:a16="http://schemas.microsoft.com/office/drawing/2014/main" val="678950910"/>
                  </a:ext>
                </a:extLst>
              </a:tr>
            </a:tbl>
          </a:graphicData>
        </a:graphic>
      </p:graphicFrame>
    </p:spTree>
    <p:extLst>
      <p:ext uri="{BB962C8B-B14F-4D97-AF65-F5344CB8AC3E}">
        <p14:creationId xmlns:p14="http://schemas.microsoft.com/office/powerpoint/2010/main" val="3829148922"/>
      </p:ext>
    </p:extLst>
  </p:cSld>
  <p:clrMapOvr>
    <a:masterClrMapping/>
  </p:clrMapOvr>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表格 5">
            <a:extLst>
              <a:ext uri="{FF2B5EF4-FFF2-40B4-BE49-F238E27FC236}">
                <a16:creationId xmlns:a16="http://schemas.microsoft.com/office/drawing/2014/main" id="{8C0AF306-D0B9-2D28-9EF4-CF2D7B4C6AFB}"/>
              </a:ext>
            </a:extLst>
          </p:cNvPr>
          <p:cNvGraphicFramePr>
            <a:graphicFrameLocks noGrp="1"/>
          </p:cNvGraphicFramePr>
          <p:nvPr>
            <p:extLst>
              <p:ext uri="{D42A27DB-BD31-4B8C-83A1-F6EECF244321}">
                <p14:modId xmlns:p14="http://schemas.microsoft.com/office/powerpoint/2010/main" val="175891691"/>
              </p:ext>
            </p:extLst>
          </p:nvPr>
        </p:nvGraphicFramePr>
        <p:xfrm>
          <a:off x="624416" y="1304925"/>
          <a:ext cx="10980209" cy="4628515"/>
        </p:xfrm>
        <a:graphic>
          <a:graphicData uri="http://schemas.openxmlformats.org/drawingml/2006/table">
            <a:tbl>
              <a:tblPr firstRow="1" bandRow="1"/>
              <a:tblGrid>
                <a:gridCol w="548909">
                  <a:extLst>
                    <a:ext uri="{9D8B030D-6E8A-4147-A177-3AD203B41FA5}">
                      <a16:colId xmlns:a16="http://schemas.microsoft.com/office/drawing/2014/main" val="1220542981"/>
                    </a:ext>
                  </a:extLst>
                </a:gridCol>
                <a:gridCol w="662036">
                  <a:extLst>
                    <a:ext uri="{9D8B030D-6E8A-4147-A177-3AD203B41FA5}">
                      <a16:colId xmlns:a16="http://schemas.microsoft.com/office/drawing/2014/main" val="1059263143"/>
                    </a:ext>
                  </a:extLst>
                </a:gridCol>
                <a:gridCol w="2804160">
                  <a:extLst>
                    <a:ext uri="{9D8B030D-6E8A-4147-A177-3AD203B41FA5}">
                      <a16:colId xmlns:a16="http://schemas.microsoft.com/office/drawing/2014/main" val="2149581637"/>
                    </a:ext>
                  </a:extLst>
                </a:gridCol>
                <a:gridCol w="5942056">
                  <a:extLst>
                    <a:ext uri="{9D8B030D-6E8A-4147-A177-3AD203B41FA5}">
                      <a16:colId xmlns:a16="http://schemas.microsoft.com/office/drawing/2014/main" val="3052791517"/>
                    </a:ext>
                  </a:extLst>
                </a:gridCol>
                <a:gridCol w="1023048">
                  <a:extLst>
                    <a:ext uri="{9D8B030D-6E8A-4147-A177-3AD203B41FA5}">
                      <a16:colId xmlns:a16="http://schemas.microsoft.com/office/drawing/2014/main" val="4064056432"/>
                    </a:ext>
                  </a:extLst>
                </a:gridCol>
              </a:tblGrid>
              <a:tr h="425638">
                <a:tc>
                  <a:txBody>
                    <a:bodyPr/>
                    <a:lstStyle>
                      <a:lvl1pPr marL="0" algn="l" defTabSz="1219200" rtl="0" eaLnBrk="1" latinLnBrk="0" hangingPunct="1">
                        <a:defRPr sz="2400" b="1" kern="1200">
                          <a:solidFill>
                            <a:schemeClr val="bg1"/>
                          </a:solidFill>
                          <a:latin typeface="Arial"/>
                          <a:ea typeface="微软雅黑"/>
                        </a:defRPr>
                      </a:lvl1pPr>
                      <a:lvl2pPr marL="609600" algn="l" defTabSz="1219200" rtl="0" eaLnBrk="1" latinLnBrk="0" hangingPunct="1">
                        <a:defRPr sz="2400" b="1" kern="1200">
                          <a:solidFill>
                            <a:schemeClr val="bg1"/>
                          </a:solidFill>
                          <a:latin typeface="Arial"/>
                          <a:ea typeface="微软雅黑"/>
                        </a:defRPr>
                      </a:lvl2pPr>
                      <a:lvl3pPr marL="1219200" algn="l" defTabSz="1219200" rtl="0" eaLnBrk="1" latinLnBrk="0" hangingPunct="1">
                        <a:defRPr sz="2400" b="1" kern="1200">
                          <a:solidFill>
                            <a:schemeClr val="bg1"/>
                          </a:solidFill>
                          <a:latin typeface="Arial"/>
                          <a:ea typeface="微软雅黑"/>
                        </a:defRPr>
                      </a:lvl3pPr>
                      <a:lvl4pPr marL="1828800" algn="l" defTabSz="1219200" rtl="0" eaLnBrk="1" latinLnBrk="0" hangingPunct="1">
                        <a:defRPr sz="2400" b="1" kern="1200">
                          <a:solidFill>
                            <a:schemeClr val="bg1"/>
                          </a:solidFill>
                          <a:latin typeface="Arial"/>
                          <a:ea typeface="微软雅黑"/>
                        </a:defRPr>
                      </a:lvl4pPr>
                      <a:lvl5pPr marL="2438400" algn="l" defTabSz="1219200" rtl="0" eaLnBrk="1" latinLnBrk="0" hangingPunct="1">
                        <a:defRPr sz="2400" b="1" kern="1200">
                          <a:solidFill>
                            <a:schemeClr val="bg1"/>
                          </a:solidFill>
                          <a:latin typeface="Arial"/>
                          <a:ea typeface="微软雅黑"/>
                        </a:defRPr>
                      </a:lvl5pPr>
                      <a:lvl6pPr marL="3048000" algn="l" defTabSz="1219200" rtl="0" eaLnBrk="1" latinLnBrk="0" hangingPunct="1">
                        <a:defRPr sz="2400" b="1" kern="1200">
                          <a:solidFill>
                            <a:schemeClr val="bg1"/>
                          </a:solidFill>
                          <a:latin typeface="Arial"/>
                          <a:ea typeface="微软雅黑"/>
                        </a:defRPr>
                      </a:lvl6pPr>
                      <a:lvl7pPr marL="3657600" algn="l" defTabSz="1219200" rtl="0" eaLnBrk="1" latinLnBrk="0" hangingPunct="1">
                        <a:defRPr sz="2400" b="1" kern="1200">
                          <a:solidFill>
                            <a:schemeClr val="bg1"/>
                          </a:solidFill>
                          <a:latin typeface="Arial"/>
                          <a:ea typeface="微软雅黑"/>
                        </a:defRPr>
                      </a:lvl7pPr>
                      <a:lvl8pPr marL="4267200" algn="l" defTabSz="1219200" rtl="0" eaLnBrk="1" latinLnBrk="0" hangingPunct="1">
                        <a:defRPr sz="2400" b="1" kern="1200">
                          <a:solidFill>
                            <a:schemeClr val="bg1"/>
                          </a:solidFill>
                          <a:latin typeface="Arial"/>
                          <a:ea typeface="微软雅黑"/>
                        </a:defRPr>
                      </a:lvl8pPr>
                      <a:lvl9pPr marL="4876800" algn="l" defTabSz="1219200" rtl="0" eaLnBrk="1" latinLnBrk="0" hangingPunct="1">
                        <a:defRPr sz="2400" b="1" kern="1200">
                          <a:solidFill>
                            <a:schemeClr val="bg1"/>
                          </a:solidFill>
                          <a:latin typeface="Arial"/>
                          <a:ea typeface="微软雅黑"/>
                        </a:defRPr>
                      </a:lvl9pPr>
                    </a:lstStyle>
                    <a:p>
                      <a:pPr algn="ctr">
                        <a:lnSpc>
                          <a:spcPct val="120000"/>
                        </a:lnSpc>
                      </a:pPr>
                      <a:r>
                        <a:rPr lang="zh-CN" altLang="en-US" sz="1400" dirty="0">
                          <a:latin typeface="+mn-lt"/>
                          <a:ea typeface="+mn-ea"/>
                          <a:cs typeface="+mn-ea"/>
                          <a:sym typeface="+mn-lt"/>
                        </a:rPr>
                        <a:t>年份</a:t>
                      </a:r>
                    </a:p>
                  </a:txBody>
                  <a:tcPr anchor="ctr">
                    <a:lnL w="635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rgbClr val="B35609"/>
                      </a:solidFill>
                      <a:prstDash val="solid"/>
                      <a:round/>
                      <a:headEnd type="none" w="med" len="med"/>
                      <a:tailEnd type="none" w="med" len="med"/>
                    </a:lnT>
                    <a:lnB w="6350" cap="flat" cmpd="sng" algn="ctr">
                      <a:solidFill>
                        <a:srgbClr val="B35609"/>
                      </a:solidFill>
                      <a:prstDash val="solid"/>
                      <a:round/>
                      <a:headEnd type="none" w="med" len="med"/>
                      <a:tailEnd type="none" w="med" len="med"/>
                    </a:lnB>
                    <a:lnTlToBr w="12700" cmpd="sng">
                      <a:noFill/>
                      <a:prstDash val="solid"/>
                    </a:lnTlToBr>
                    <a:lnBlToTr w="12700" cmpd="sng">
                      <a:noFill/>
                      <a:prstDash val="solid"/>
                    </a:lnBlToTr>
                    <a:solidFill>
                      <a:srgbClr val="B35609"/>
                    </a:solidFill>
                  </a:tcPr>
                </a:tc>
                <a:tc>
                  <a:txBody>
                    <a:bodyPr/>
                    <a:lstStyle>
                      <a:lvl1pPr marL="0" algn="l" defTabSz="1219200" rtl="0" eaLnBrk="1" latinLnBrk="0" hangingPunct="1">
                        <a:defRPr sz="2400" b="1" kern="1200">
                          <a:solidFill>
                            <a:schemeClr val="bg1"/>
                          </a:solidFill>
                          <a:latin typeface="Arial"/>
                          <a:ea typeface="微软雅黑"/>
                        </a:defRPr>
                      </a:lvl1pPr>
                      <a:lvl2pPr marL="609600" algn="l" defTabSz="1219200" rtl="0" eaLnBrk="1" latinLnBrk="0" hangingPunct="1">
                        <a:defRPr sz="2400" b="1" kern="1200">
                          <a:solidFill>
                            <a:schemeClr val="bg1"/>
                          </a:solidFill>
                          <a:latin typeface="Arial"/>
                          <a:ea typeface="微软雅黑"/>
                        </a:defRPr>
                      </a:lvl2pPr>
                      <a:lvl3pPr marL="1219200" algn="l" defTabSz="1219200" rtl="0" eaLnBrk="1" latinLnBrk="0" hangingPunct="1">
                        <a:defRPr sz="2400" b="1" kern="1200">
                          <a:solidFill>
                            <a:schemeClr val="bg1"/>
                          </a:solidFill>
                          <a:latin typeface="Arial"/>
                          <a:ea typeface="微软雅黑"/>
                        </a:defRPr>
                      </a:lvl3pPr>
                      <a:lvl4pPr marL="1828800" algn="l" defTabSz="1219200" rtl="0" eaLnBrk="1" latinLnBrk="0" hangingPunct="1">
                        <a:defRPr sz="2400" b="1" kern="1200">
                          <a:solidFill>
                            <a:schemeClr val="bg1"/>
                          </a:solidFill>
                          <a:latin typeface="Arial"/>
                          <a:ea typeface="微软雅黑"/>
                        </a:defRPr>
                      </a:lvl4pPr>
                      <a:lvl5pPr marL="2438400" algn="l" defTabSz="1219200" rtl="0" eaLnBrk="1" latinLnBrk="0" hangingPunct="1">
                        <a:defRPr sz="2400" b="1" kern="1200">
                          <a:solidFill>
                            <a:schemeClr val="bg1"/>
                          </a:solidFill>
                          <a:latin typeface="Arial"/>
                          <a:ea typeface="微软雅黑"/>
                        </a:defRPr>
                      </a:lvl5pPr>
                      <a:lvl6pPr marL="3048000" algn="l" defTabSz="1219200" rtl="0" eaLnBrk="1" latinLnBrk="0" hangingPunct="1">
                        <a:defRPr sz="2400" b="1" kern="1200">
                          <a:solidFill>
                            <a:schemeClr val="bg1"/>
                          </a:solidFill>
                          <a:latin typeface="Arial"/>
                          <a:ea typeface="微软雅黑"/>
                        </a:defRPr>
                      </a:lvl6pPr>
                      <a:lvl7pPr marL="3657600" algn="l" defTabSz="1219200" rtl="0" eaLnBrk="1" latinLnBrk="0" hangingPunct="1">
                        <a:defRPr sz="2400" b="1" kern="1200">
                          <a:solidFill>
                            <a:schemeClr val="bg1"/>
                          </a:solidFill>
                          <a:latin typeface="Arial"/>
                          <a:ea typeface="微软雅黑"/>
                        </a:defRPr>
                      </a:lvl7pPr>
                      <a:lvl8pPr marL="4267200" algn="l" defTabSz="1219200" rtl="0" eaLnBrk="1" latinLnBrk="0" hangingPunct="1">
                        <a:defRPr sz="2400" b="1" kern="1200">
                          <a:solidFill>
                            <a:schemeClr val="bg1"/>
                          </a:solidFill>
                          <a:latin typeface="Arial"/>
                          <a:ea typeface="微软雅黑"/>
                        </a:defRPr>
                      </a:lvl8pPr>
                      <a:lvl9pPr marL="4876800" algn="l" defTabSz="1219200" rtl="0" eaLnBrk="1" latinLnBrk="0" hangingPunct="1">
                        <a:defRPr sz="2400" b="1" kern="1200">
                          <a:solidFill>
                            <a:schemeClr val="bg1"/>
                          </a:solidFill>
                          <a:latin typeface="Arial"/>
                          <a:ea typeface="微软雅黑"/>
                        </a:defRPr>
                      </a:lvl9pPr>
                    </a:lstStyle>
                    <a:p>
                      <a:pPr algn="ctr">
                        <a:lnSpc>
                          <a:spcPct val="120000"/>
                        </a:lnSpc>
                      </a:pPr>
                      <a:r>
                        <a:rPr lang="zh-CN" altLang="en-US" sz="1400" dirty="0">
                          <a:latin typeface="+mn-lt"/>
                          <a:ea typeface="+mn-ea"/>
                          <a:cs typeface="+mn-ea"/>
                          <a:sym typeface="+mn-lt"/>
                        </a:rPr>
                        <a:t>国家</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rgbClr val="B35609"/>
                      </a:solidFill>
                      <a:prstDash val="solid"/>
                      <a:round/>
                      <a:headEnd type="none" w="med" len="med"/>
                      <a:tailEnd type="none" w="med" len="med"/>
                    </a:lnT>
                    <a:lnB w="6350" cap="flat" cmpd="sng" algn="ctr">
                      <a:solidFill>
                        <a:srgbClr val="B35609"/>
                      </a:solidFill>
                      <a:prstDash val="solid"/>
                      <a:round/>
                      <a:headEnd type="none" w="med" len="med"/>
                      <a:tailEnd type="none" w="med" len="med"/>
                    </a:lnB>
                    <a:lnTlToBr w="12700" cmpd="sng">
                      <a:noFill/>
                      <a:prstDash val="solid"/>
                    </a:lnTlToBr>
                    <a:lnBlToTr w="12700" cmpd="sng">
                      <a:noFill/>
                      <a:prstDash val="solid"/>
                    </a:lnBlToTr>
                    <a:solidFill>
                      <a:srgbClr val="B35609"/>
                    </a:solidFill>
                  </a:tcPr>
                </a:tc>
                <a:tc>
                  <a:txBody>
                    <a:bodyPr/>
                    <a:lstStyle>
                      <a:lvl1pPr marL="0" algn="l" defTabSz="1219200" rtl="0" eaLnBrk="1" latinLnBrk="0" hangingPunct="1">
                        <a:defRPr sz="2400" b="1" kern="1200">
                          <a:solidFill>
                            <a:schemeClr val="bg1"/>
                          </a:solidFill>
                          <a:latin typeface="Arial"/>
                          <a:ea typeface="微软雅黑"/>
                        </a:defRPr>
                      </a:lvl1pPr>
                      <a:lvl2pPr marL="609600" algn="l" defTabSz="1219200" rtl="0" eaLnBrk="1" latinLnBrk="0" hangingPunct="1">
                        <a:defRPr sz="2400" b="1" kern="1200">
                          <a:solidFill>
                            <a:schemeClr val="bg1"/>
                          </a:solidFill>
                          <a:latin typeface="Arial"/>
                          <a:ea typeface="微软雅黑"/>
                        </a:defRPr>
                      </a:lvl2pPr>
                      <a:lvl3pPr marL="1219200" algn="l" defTabSz="1219200" rtl="0" eaLnBrk="1" latinLnBrk="0" hangingPunct="1">
                        <a:defRPr sz="2400" b="1" kern="1200">
                          <a:solidFill>
                            <a:schemeClr val="bg1"/>
                          </a:solidFill>
                          <a:latin typeface="Arial"/>
                          <a:ea typeface="微软雅黑"/>
                        </a:defRPr>
                      </a:lvl3pPr>
                      <a:lvl4pPr marL="1828800" algn="l" defTabSz="1219200" rtl="0" eaLnBrk="1" latinLnBrk="0" hangingPunct="1">
                        <a:defRPr sz="2400" b="1" kern="1200">
                          <a:solidFill>
                            <a:schemeClr val="bg1"/>
                          </a:solidFill>
                          <a:latin typeface="Arial"/>
                          <a:ea typeface="微软雅黑"/>
                        </a:defRPr>
                      </a:lvl4pPr>
                      <a:lvl5pPr marL="2438400" algn="l" defTabSz="1219200" rtl="0" eaLnBrk="1" latinLnBrk="0" hangingPunct="1">
                        <a:defRPr sz="2400" b="1" kern="1200">
                          <a:solidFill>
                            <a:schemeClr val="bg1"/>
                          </a:solidFill>
                          <a:latin typeface="Arial"/>
                          <a:ea typeface="微软雅黑"/>
                        </a:defRPr>
                      </a:lvl5pPr>
                      <a:lvl6pPr marL="3048000" algn="l" defTabSz="1219200" rtl="0" eaLnBrk="1" latinLnBrk="0" hangingPunct="1">
                        <a:defRPr sz="2400" b="1" kern="1200">
                          <a:solidFill>
                            <a:schemeClr val="bg1"/>
                          </a:solidFill>
                          <a:latin typeface="Arial"/>
                          <a:ea typeface="微软雅黑"/>
                        </a:defRPr>
                      </a:lvl6pPr>
                      <a:lvl7pPr marL="3657600" algn="l" defTabSz="1219200" rtl="0" eaLnBrk="1" latinLnBrk="0" hangingPunct="1">
                        <a:defRPr sz="2400" b="1" kern="1200">
                          <a:solidFill>
                            <a:schemeClr val="bg1"/>
                          </a:solidFill>
                          <a:latin typeface="Arial"/>
                          <a:ea typeface="微软雅黑"/>
                        </a:defRPr>
                      </a:lvl7pPr>
                      <a:lvl8pPr marL="4267200" algn="l" defTabSz="1219200" rtl="0" eaLnBrk="1" latinLnBrk="0" hangingPunct="1">
                        <a:defRPr sz="2400" b="1" kern="1200">
                          <a:solidFill>
                            <a:schemeClr val="bg1"/>
                          </a:solidFill>
                          <a:latin typeface="Arial"/>
                          <a:ea typeface="微软雅黑"/>
                        </a:defRPr>
                      </a:lvl8pPr>
                      <a:lvl9pPr marL="4876800" algn="l" defTabSz="1219200" rtl="0" eaLnBrk="1" latinLnBrk="0" hangingPunct="1">
                        <a:defRPr sz="2400" b="1" kern="1200">
                          <a:solidFill>
                            <a:schemeClr val="bg1"/>
                          </a:solidFill>
                          <a:latin typeface="Arial"/>
                          <a:ea typeface="微软雅黑"/>
                        </a:defRPr>
                      </a:lvl9pPr>
                    </a:lstStyle>
                    <a:p>
                      <a:pPr algn="ctr">
                        <a:lnSpc>
                          <a:spcPct val="120000"/>
                        </a:lnSpc>
                      </a:pPr>
                      <a:r>
                        <a:rPr lang="zh-CN" altLang="en-US" sz="1400" dirty="0">
                          <a:latin typeface="+mn-lt"/>
                          <a:ea typeface="+mn-ea"/>
                          <a:cs typeface="+mn-ea"/>
                          <a:sym typeface="+mn-lt"/>
                        </a:rPr>
                        <a:t>指南名</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rgbClr val="B35609"/>
                      </a:solidFill>
                      <a:prstDash val="solid"/>
                      <a:round/>
                      <a:headEnd type="none" w="med" len="med"/>
                      <a:tailEnd type="none" w="med" len="med"/>
                    </a:lnT>
                    <a:lnB w="6350" cap="flat" cmpd="sng" algn="ctr">
                      <a:solidFill>
                        <a:srgbClr val="B35609"/>
                      </a:solidFill>
                      <a:prstDash val="solid"/>
                      <a:round/>
                      <a:headEnd type="none" w="med" len="med"/>
                      <a:tailEnd type="none" w="med" len="med"/>
                    </a:lnB>
                    <a:lnTlToBr w="12700" cmpd="sng">
                      <a:noFill/>
                      <a:prstDash val="solid"/>
                    </a:lnTlToBr>
                    <a:lnBlToTr w="12700" cmpd="sng">
                      <a:noFill/>
                      <a:prstDash val="solid"/>
                    </a:lnBlToTr>
                    <a:solidFill>
                      <a:srgbClr val="B35609"/>
                    </a:solidFill>
                  </a:tcPr>
                </a:tc>
                <a:tc>
                  <a:txBody>
                    <a:bodyPr/>
                    <a:lstStyle>
                      <a:lvl1pPr marL="0" algn="l" defTabSz="1219200" rtl="0" eaLnBrk="1" latinLnBrk="0" hangingPunct="1">
                        <a:defRPr sz="2400" b="1" kern="1200">
                          <a:solidFill>
                            <a:schemeClr val="bg1"/>
                          </a:solidFill>
                          <a:latin typeface="Arial"/>
                          <a:ea typeface="微软雅黑"/>
                        </a:defRPr>
                      </a:lvl1pPr>
                      <a:lvl2pPr marL="609600" algn="l" defTabSz="1219200" rtl="0" eaLnBrk="1" latinLnBrk="0" hangingPunct="1">
                        <a:defRPr sz="2400" b="1" kern="1200">
                          <a:solidFill>
                            <a:schemeClr val="bg1"/>
                          </a:solidFill>
                          <a:latin typeface="Arial"/>
                          <a:ea typeface="微软雅黑"/>
                        </a:defRPr>
                      </a:lvl2pPr>
                      <a:lvl3pPr marL="1219200" algn="l" defTabSz="1219200" rtl="0" eaLnBrk="1" latinLnBrk="0" hangingPunct="1">
                        <a:defRPr sz="2400" b="1" kern="1200">
                          <a:solidFill>
                            <a:schemeClr val="bg1"/>
                          </a:solidFill>
                          <a:latin typeface="Arial"/>
                          <a:ea typeface="微软雅黑"/>
                        </a:defRPr>
                      </a:lvl3pPr>
                      <a:lvl4pPr marL="1828800" algn="l" defTabSz="1219200" rtl="0" eaLnBrk="1" latinLnBrk="0" hangingPunct="1">
                        <a:defRPr sz="2400" b="1" kern="1200">
                          <a:solidFill>
                            <a:schemeClr val="bg1"/>
                          </a:solidFill>
                          <a:latin typeface="Arial"/>
                          <a:ea typeface="微软雅黑"/>
                        </a:defRPr>
                      </a:lvl4pPr>
                      <a:lvl5pPr marL="2438400" algn="l" defTabSz="1219200" rtl="0" eaLnBrk="1" latinLnBrk="0" hangingPunct="1">
                        <a:defRPr sz="2400" b="1" kern="1200">
                          <a:solidFill>
                            <a:schemeClr val="bg1"/>
                          </a:solidFill>
                          <a:latin typeface="Arial"/>
                          <a:ea typeface="微软雅黑"/>
                        </a:defRPr>
                      </a:lvl5pPr>
                      <a:lvl6pPr marL="3048000" algn="l" defTabSz="1219200" rtl="0" eaLnBrk="1" latinLnBrk="0" hangingPunct="1">
                        <a:defRPr sz="2400" b="1" kern="1200">
                          <a:solidFill>
                            <a:schemeClr val="bg1"/>
                          </a:solidFill>
                          <a:latin typeface="Arial"/>
                          <a:ea typeface="微软雅黑"/>
                        </a:defRPr>
                      </a:lvl6pPr>
                      <a:lvl7pPr marL="3657600" algn="l" defTabSz="1219200" rtl="0" eaLnBrk="1" latinLnBrk="0" hangingPunct="1">
                        <a:defRPr sz="2400" b="1" kern="1200">
                          <a:solidFill>
                            <a:schemeClr val="bg1"/>
                          </a:solidFill>
                          <a:latin typeface="Arial"/>
                          <a:ea typeface="微软雅黑"/>
                        </a:defRPr>
                      </a:lvl7pPr>
                      <a:lvl8pPr marL="4267200" algn="l" defTabSz="1219200" rtl="0" eaLnBrk="1" latinLnBrk="0" hangingPunct="1">
                        <a:defRPr sz="2400" b="1" kern="1200">
                          <a:solidFill>
                            <a:schemeClr val="bg1"/>
                          </a:solidFill>
                          <a:latin typeface="Arial"/>
                          <a:ea typeface="微软雅黑"/>
                        </a:defRPr>
                      </a:lvl8pPr>
                      <a:lvl9pPr marL="4876800" algn="l" defTabSz="1219200" rtl="0" eaLnBrk="1" latinLnBrk="0" hangingPunct="1">
                        <a:defRPr sz="2400" b="1" kern="1200">
                          <a:solidFill>
                            <a:schemeClr val="bg1"/>
                          </a:solidFill>
                          <a:latin typeface="Arial"/>
                          <a:ea typeface="微软雅黑"/>
                        </a:defRPr>
                      </a:lvl9pPr>
                    </a:lstStyle>
                    <a:p>
                      <a:pPr algn="ctr">
                        <a:lnSpc>
                          <a:spcPct val="120000"/>
                        </a:lnSpc>
                      </a:pPr>
                      <a:r>
                        <a:rPr lang="zh-CN" altLang="en-US" sz="1400" dirty="0">
                          <a:latin typeface="+mn-lt"/>
                          <a:ea typeface="+mn-ea"/>
                          <a:cs typeface="+mn-ea"/>
                          <a:sym typeface="+mn-lt"/>
                        </a:rPr>
                        <a:t>推荐</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rgbClr val="B35609"/>
                      </a:solidFill>
                      <a:prstDash val="solid"/>
                      <a:round/>
                      <a:headEnd type="none" w="med" len="med"/>
                      <a:tailEnd type="none" w="med" len="med"/>
                    </a:lnT>
                    <a:lnB w="6350" cap="flat" cmpd="sng" algn="ctr">
                      <a:solidFill>
                        <a:srgbClr val="B35609"/>
                      </a:solidFill>
                      <a:prstDash val="solid"/>
                      <a:round/>
                      <a:headEnd type="none" w="med" len="med"/>
                      <a:tailEnd type="none" w="med" len="med"/>
                    </a:lnB>
                    <a:lnTlToBr w="12700" cmpd="sng">
                      <a:noFill/>
                      <a:prstDash val="solid"/>
                    </a:lnTlToBr>
                    <a:lnBlToTr w="12700" cmpd="sng">
                      <a:noFill/>
                      <a:prstDash val="solid"/>
                    </a:lnBlToTr>
                    <a:solidFill>
                      <a:srgbClr val="B35609"/>
                    </a:solidFill>
                  </a:tcPr>
                </a:tc>
                <a:tc>
                  <a:txBody>
                    <a:bodyPr/>
                    <a:lstStyle>
                      <a:lvl1pPr marL="0" algn="l" defTabSz="1219200" rtl="0" eaLnBrk="1" latinLnBrk="0" hangingPunct="1">
                        <a:defRPr sz="2400" b="1" kern="1200">
                          <a:solidFill>
                            <a:schemeClr val="bg1"/>
                          </a:solidFill>
                          <a:latin typeface="Arial"/>
                          <a:ea typeface="微软雅黑"/>
                        </a:defRPr>
                      </a:lvl1pPr>
                      <a:lvl2pPr marL="609600" algn="l" defTabSz="1219200" rtl="0" eaLnBrk="1" latinLnBrk="0" hangingPunct="1">
                        <a:defRPr sz="2400" b="1" kern="1200">
                          <a:solidFill>
                            <a:schemeClr val="bg1"/>
                          </a:solidFill>
                          <a:latin typeface="Arial"/>
                          <a:ea typeface="微软雅黑"/>
                        </a:defRPr>
                      </a:lvl2pPr>
                      <a:lvl3pPr marL="1219200" algn="l" defTabSz="1219200" rtl="0" eaLnBrk="1" latinLnBrk="0" hangingPunct="1">
                        <a:defRPr sz="2400" b="1" kern="1200">
                          <a:solidFill>
                            <a:schemeClr val="bg1"/>
                          </a:solidFill>
                          <a:latin typeface="Arial"/>
                          <a:ea typeface="微软雅黑"/>
                        </a:defRPr>
                      </a:lvl3pPr>
                      <a:lvl4pPr marL="1828800" algn="l" defTabSz="1219200" rtl="0" eaLnBrk="1" latinLnBrk="0" hangingPunct="1">
                        <a:defRPr sz="2400" b="1" kern="1200">
                          <a:solidFill>
                            <a:schemeClr val="bg1"/>
                          </a:solidFill>
                          <a:latin typeface="Arial"/>
                          <a:ea typeface="微软雅黑"/>
                        </a:defRPr>
                      </a:lvl4pPr>
                      <a:lvl5pPr marL="2438400" algn="l" defTabSz="1219200" rtl="0" eaLnBrk="1" latinLnBrk="0" hangingPunct="1">
                        <a:defRPr sz="2400" b="1" kern="1200">
                          <a:solidFill>
                            <a:schemeClr val="bg1"/>
                          </a:solidFill>
                          <a:latin typeface="Arial"/>
                          <a:ea typeface="微软雅黑"/>
                        </a:defRPr>
                      </a:lvl5pPr>
                      <a:lvl6pPr marL="3048000" algn="l" defTabSz="1219200" rtl="0" eaLnBrk="1" latinLnBrk="0" hangingPunct="1">
                        <a:defRPr sz="2400" b="1" kern="1200">
                          <a:solidFill>
                            <a:schemeClr val="bg1"/>
                          </a:solidFill>
                          <a:latin typeface="Arial"/>
                          <a:ea typeface="微软雅黑"/>
                        </a:defRPr>
                      </a:lvl6pPr>
                      <a:lvl7pPr marL="3657600" algn="l" defTabSz="1219200" rtl="0" eaLnBrk="1" latinLnBrk="0" hangingPunct="1">
                        <a:defRPr sz="2400" b="1" kern="1200">
                          <a:solidFill>
                            <a:schemeClr val="bg1"/>
                          </a:solidFill>
                          <a:latin typeface="Arial"/>
                          <a:ea typeface="微软雅黑"/>
                        </a:defRPr>
                      </a:lvl7pPr>
                      <a:lvl8pPr marL="4267200" algn="l" defTabSz="1219200" rtl="0" eaLnBrk="1" latinLnBrk="0" hangingPunct="1">
                        <a:defRPr sz="2400" b="1" kern="1200">
                          <a:solidFill>
                            <a:schemeClr val="bg1"/>
                          </a:solidFill>
                          <a:latin typeface="Arial"/>
                          <a:ea typeface="微软雅黑"/>
                        </a:defRPr>
                      </a:lvl8pPr>
                      <a:lvl9pPr marL="4876800" algn="l" defTabSz="1219200" rtl="0" eaLnBrk="1" latinLnBrk="0" hangingPunct="1">
                        <a:defRPr sz="2400" b="1" kern="1200">
                          <a:solidFill>
                            <a:schemeClr val="bg1"/>
                          </a:solidFill>
                          <a:latin typeface="Arial"/>
                          <a:ea typeface="微软雅黑"/>
                        </a:defRPr>
                      </a:lvl9pPr>
                    </a:lstStyle>
                    <a:p>
                      <a:pPr algn="ctr">
                        <a:lnSpc>
                          <a:spcPct val="120000"/>
                        </a:lnSpc>
                      </a:pPr>
                      <a:r>
                        <a:rPr lang="zh-CN" altLang="en-US" sz="1400" dirty="0">
                          <a:latin typeface="+mn-lt"/>
                          <a:ea typeface="+mn-ea"/>
                          <a:cs typeface="+mn-ea"/>
                          <a:sym typeface="+mn-lt"/>
                        </a:rPr>
                        <a:t>等级</a:t>
                      </a:r>
                    </a:p>
                  </a:txBody>
                  <a:tcPr anchor="ctr">
                    <a:lnL w="12700" cap="flat" cmpd="sng" algn="ctr">
                      <a:noFill/>
                      <a:prstDash val="solid"/>
                      <a:round/>
                      <a:headEnd type="none" w="med" len="med"/>
                      <a:tailEnd type="none" w="med" len="med"/>
                    </a:lnL>
                    <a:lnR w="6350" cap="flat" cmpd="sng" algn="ctr">
                      <a:solidFill>
                        <a:srgbClr val="B35609"/>
                      </a:solidFill>
                      <a:prstDash val="solid"/>
                      <a:round/>
                      <a:headEnd type="none" w="med" len="med"/>
                      <a:tailEnd type="none" w="med" len="med"/>
                    </a:lnR>
                    <a:lnT w="6350" cap="flat" cmpd="sng" algn="ctr">
                      <a:solidFill>
                        <a:srgbClr val="B35609"/>
                      </a:solidFill>
                      <a:prstDash val="solid"/>
                      <a:round/>
                      <a:headEnd type="none" w="med" len="med"/>
                      <a:tailEnd type="none" w="med" len="med"/>
                    </a:lnT>
                    <a:lnB w="6350" cap="flat" cmpd="sng" algn="ctr">
                      <a:solidFill>
                        <a:srgbClr val="B35609"/>
                      </a:solidFill>
                      <a:prstDash val="solid"/>
                      <a:round/>
                      <a:headEnd type="none" w="med" len="med"/>
                      <a:tailEnd type="none" w="med" len="med"/>
                    </a:lnB>
                    <a:lnTlToBr w="12700" cmpd="sng">
                      <a:noFill/>
                      <a:prstDash val="solid"/>
                    </a:lnTlToBr>
                    <a:lnBlToTr w="12700" cmpd="sng">
                      <a:noFill/>
                      <a:prstDash val="solid"/>
                    </a:lnBlToTr>
                    <a:solidFill>
                      <a:srgbClr val="B35609"/>
                    </a:solidFill>
                  </a:tcPr>
                </a:tc>
                <a:extLst>
                  <a:ext uri="{0D108BD9-81ED-4DB2-BD59-A6C34878D82A}">
                    <a16:rowId xmlns:a16="http://schemas.microsoft.com/office/drawing/2014/main" val="266734899"/>
                  </a:ext>
                </a:extLst>
              </a:tr>
              <a:tr h="470018">
                <a:tc>
                  <a:txBody>
                    <a:bodyPr/>
                    <a:lstStyle>
                      <a:lvl1pPr marL="0" algn="l" defTabSz="1219200" rtl="0" eaLnBrk="1" latinLnBrk="0" hangingPunct="1">
                        <a:defRPr sz="2400" kern="1200">
                          <a:solidFill>
                            <a:schemeClr val="tx1"/>
                          </a:solidFill>
                          <a:latin typeface="Arial"/>
                          <a:ea typeface="微软雅黑"/>
                        </a:defRPr>
                      </a:lvl1pPr>
                      <a:lvl2pPr marL="609600" algn="l" defTabSz="1219200" rtl="0" eaLnBrk="1" latinLnBrk="0" hangingPunct="1">
                        <a:defRPr sz="2400" kern="1200">
                          <a:solidFill>
                            <a:schemeClr val="tx1"/>
                          </a:solidFill>
                          <a:latin typeface="Arial"/>
                          <a:ea typeface="微软雅黑"/>
                        </a:defRPr>
                      </a:lvl2pPr>
                      <a:lvl3pPr marL="1219200" algn="l" defTabSz="1219200" rtl="0" eaLnBrk="1" latinLnBrk="0" hangingPunct="1">
                        <a:defRPr sz="2400" kern="1200">
                          <a:solidFill>
                            <a:schemeClr val="tx1"/>
                          </a:solidFill>
                          <a:latin typeface="Arial"/>
                          <a:ea typeface="微软雅黑"/>
                        </a:defRPr>
                      </a:lvl3pPr>
                      <a:lvl4pPr marL="1828800" algn="l" defTabSz="1219200" rtl="0" eaLnBrk="1" latinLnBrk="0" hangingPunct="1">
                        <a:defRPr sz="2400" kern="1200">
                          <a:solidFill>
                            <a:schemeClr val="tx1"/>
                          </a:solidFill>
                          <a:latin typeface="Arial"/>
                          <a:ea typeface="微软雅黑"/>
                        </a:defRPr>
                      </a:lvl4pPr>
                      <a:lvl5pPr marL="2438400" algn="l" defTabSz="1219200" rtl="0" eaLnBrk="1" latinLnBrk="0" hangingPunct="1">
                        <a:defRPr sz="2400" kern="1200">
                          <a:solidFill>
                            <a:schemeClr val="tx1"/>
                          </a:solidFill>
                          <a:latin typeface="Arial"/>
                          <a:ea typeface="微软雅黑"/>
                        </a:defRPr>
                      </a:lvl5pPr>
                      <a:lvl6pPr marL="3048000" algn="l" defTabSz="1219200" rtl="0" eaLnBrk="1" latinLnBrk="0" hangingPunct="1">
                        <a:defRPr sz="2400" kern="1200">
                          <a:solidFill>
                            <a:schemeClr val="tx1"/>
                          </a:solidFill>
                          <a:latin typeface="Arial"/>
                          <a:ea typeface="微软雅黑"/>
                        </a:defRPr>
                      </a:lvl6pPr>
                      <a:lvl7pPr marL="3657600" algn="l" defTabSz="1219200" rtl="0" eaLnBrk="1" latinLnBrk="0" hangingPunct="1">
                        <a:defRPr sz="2400" kern="1200">
                          <a:solidFill>
                            <a:schemeClr val="tx1"/>
                          </a:solidFill>
                          <a:latin typeface="Arial"/>
                          <a:ea typeface="微软雅黑"/>
                        </a:defRPr>
                      </a:lvl7pPr>
                      <a:lvl8pPr marL="4267200" algn="l" defTabSz="1219200" rtl="0" eaLnBrk="1" latinLnBrk="0" hangingPunct="1">
                        <a:defRPr sz="2400" kern="1200">
                          <a:solidFill>
                            <a:schemeClr val="tx1"/>
                          </a:solidFill>
                          <a:latin typeface="Arial"/>
                          <a:ea typeface="微软雅黑"/>
                        </a:defRPr>
                      </a:lvl8pPr>
                      <a:lvl9pPr marL="4876800" algn="l" defTabSz="1219200" rtl="0" eaLnBrk="1" latinLnBrk="0" hangingPunct="1">
                        <a:defRPr sz="2400" kern="1200">
                          <a:solidFill>
                            <a:schemeClr val="tx1"/>
                          </a:solidFill>
                          <a:latin typeface="Arial"/>
                          <a:ea typeface="微软雅黑"/>
                        </a:defRPr>
                      </a:lvl9pPr>
                    </a:lstStyle>
                    <a:p>
                      <a:pPr algn="ctr">
                        <a:lnSpc>
                          <a:spcPct val="120000"/>
                        </a:lnSpc>
                      </a:pPr>
                      <a:r>
                        <a:rPr lang="en-US" altLang="zh-CN" sz="900" b="0" dirty="0">
                          <a:solidFill>
                            <a:schemeClr val="tx1"/>
                          </a:solidFill>
                          <a:latin typeface="+mn-lt"/>
                          <a:ea typeface="+mn-ea"/>
                          <a:cs typeface="+mn-ea"/>
                          <a:sym typeface="+mn-lt"/>
                        </a:rPr>
                        <a:t>2023</a:t>
                      </a:r>
                      <a:endParaRPr lang="zh-CN" altLang="en-US" sz="900" b="0" baseline="30000" dirty="0">
                        <a:solidFill>
                          <a:schemeClr val="tx1"/>
                        </a:solidFill>
                        <a:latin typeface="+mn-lt"/>
                        <a:ea typeface="+mn-ea"/>
                        <a:cs typeface="+mn-ea"/>
                        <a:sym typeface="+mn-lt"/>
                      </a:endParaRPr>
                    </a:p>
                  </a:txBody>
                  <a:tcPr anchor="ctr">
                    <a:lnL w="6350" cap="flat" cmpd="sng" algn="ctr">
                      <a:solidFill>
                        <a:srgbClr val="B35609"/>
                      </a:solidFill>
                      <a:prstDash val="solid"/>
                      <a:round/>
                      <a:headEnd type="none" w="med" len="med"/>
                      <a:tailEnd type="none" w="med" len="med"/>
                    </a:lnL>
                    <a:lnR w="12700" cap="flat" cmpd="sng" algn="ctr">
                      <a:noFill/>
                      <a:prstDash val="solid"/>
                      <a:round/>
                      <a:headEnd type="none" w="med" len="med"/>
                      <a:tailEnd type="none" w="med" len="med"/>
                    </a:lnR>
                    <a:lnT w="6350" cap="flat" cmpd="sng" algn="ctr">
                      <a:solidFill>
                        <a:srgbClr val="B35609"/>
                      </a:solidFill>
                      <a:prstDash val="solid"/>
                      <a:round/>
                      <a:headEnd type="none" w="med" len="med"/>
                      <a:tailEnd type="none" w="med" len="med"/>
                    </a:lnT>
                    <a:lnB w="6350" cap="flat" cmpd="sng" algn="ctr">
                      <a:solidFill>
                        <a:srgbClr val="B35609"/>
                      </a:solidFill>
                      <a:prstDash val="solid"/>
                      <a:round/>
                      <a:headEnd type="none" w="med" len="med"/>
                      <a:tailEnd type="none" w="med" len="med"/>
                    </a:lnB>
                    <a:lnTlToBr w="12700" cmpd="sng">
                      <a:noFill/>
                      <a:prstDash val="solid"/>
                    </a:lnTlToBr>
                    <a:lnBlToTr w="12700" cmpd="sng">
                      <a:noFill/>
                      <a:prstDash val="solid"/>
                    </a:lnBlToTr>
                    <a:solidFill>
                      <a:srgbClr val="F5B021">
                        <a:lumMod val="20000"/>
                        <a:lumOff val="80000"/>
                      </a:srgbClr>
                    </a:solidFill>
                  </a:tcPr>
                </a:tc>
                <a:tc>
                  <a:txBody>
                    <a:bodyPr/>
                    <a:lstStyle>
                      <a:lvl1pPr marL="0" algn="l" defTabSz="1219200" rtl="0" eaLnBrk="1" latinLnBrk="0" hangingPunct="1">
                        <a:defRPr sz="2400" kern="1200">
                          <a:solidFill>
                            <a:schemeClr val="tx1"/>
                          </a:solidFill>
                          <a:latin typeface="Arial"/>
                          <a:ea typeface="微软雅黑"/>
                        </a:defRPr>
                      </a:lvl1pPr>
                      <a:lvl2pPr marL="609600" algn="l" defTabSz="1219200" rtl="0" eaLnBrk="1" latinLnBrk="0" hangingPunct="1">
                        <a:defRPr sz="2400" kern="1200">
                          <a:solidFill>
                            <a:schemeClr val="tx1"/>
                          </a:solidFill>
                          <a:latin typeface="Arial"/>
                          <a:ea typeface="微软雅黑"/>
                        </a:defRPr>
                      </a:lvl2pPr>
                      <a:lvl3pPr marL="1219200" algn="l" defTabSz="1219200" rtl="0" eaLnBrk="1" latinLnBrk="0" hangingPunct="1">
                        <a:defRPr sz="2400" kern="1200">
                          <a:solidFill>
                            <a:schemeClr val="tx1"/>
                          </a:solidFill>
                          <a:latin typeface="Arial"/>
                          <a:ea typeface="微软雅黑"/>
                        </a:defRPr>
                      </a:lvl3pPr>
                      <a:lvl4pPr marL="1828800" algn="l" defTabSz="1219200" rtl="0" eaLnBrk="1" latinLnBrk="0" hangingPunct="1">
                        <a:defRPr sz="2400" kern="1200">
                          <a:solidFill>
                            <a:schemeClr val="tx1"/>
                          </a:solidFill>
                          <a:latin typeface="Arial"/>
                          <a:ea typeface="微软雅黑"/>
                        </a:defRPr>
                      </a:lvl4pPr>
                      <a:lvl5pPr marL="2438400" algn="l" defTabSz="1219200" rtl="0" eaLnBrk="1" latinLnBrk="0" hangingPunct="1">
                        <a:defRPr sz="2400" kern="1200">
                          <a:solidFill>
                            <a:schemeClr val="tx1"/>
                          </a:solidFill>
                          <a:latin typeface="Arial"/>
                          <a:ea typeface="微软雅黑"/>
                        </a:defRPr>
                      </a:lvl5pPr>
                      <a:lvl6pPr marL="3048000" algn="l" defTabSz="1219200" rtl="0" eaLnBrk="1" latinLnBrk="0" hangingPunct="1">
                        <a:defRPr sz="2400" kern="1200">
                          <a:solidFill>
                            <a:schemeClr val="tx1"/>
                          </a:solidFill>
                          <a:latin typeface="Arial"/>
                          <a:ea typeface="微软雅黑"/>
                        </a:defRPr>
                      </a:lvl6pPr>
                      <a:lvl7pPr marL="3657600" algn="l" defTabSz="1219200" rtl="0" eaLnBrk="1" latinLnBrk="0" hangingPunct="1">
                        <a:defRPr sz="2400" kern="1200">
                          <a:solidFill>
                            <a:schemeClr val="tx1"/>
                          </a:solidFill>
                          <a:latin typeface="Arial"/>
                          <a:ea typeface="微软雅黑"/>
                        </a:defRPr>
                      </a:lvl7pPr>
                      <a:lvl8pPr marL="4267200" algn="l" defTabSz="1219200" rtl="0" eaLnBrk="1" latinLnBrk="0" hangingPunct="1">
                        <a:defRPr sz="2400" kern="1200">
                          <a:solidFill>
                            <a:schemeClr val="tx1"/>
                          </a:solidFill>
                          <a:latin typeface="Arial"/>
                          <a:ea typeface="微软雅黑"/>
                        </a:defRPr>
                      </a:lvl8pPr>
                      <a:lvl9pPr marL="4876800" algn="l" defTabSz="1219200" rtl="0" eaLnBrk="1" latinLnBrk="0" hangingPunct="1">
                        <a:defRPr sz="2400" kern="1200">
                          <a:solidFill>
                            <a:schemeClr val="tx1"/>
                          </a:solidFill>
                          <a:latin typeface="Arial"/>
                          <a:ea typeface="微软雅黑"/>
                        </a:defRPr>
                      </a:lvl9pPr>
                    </a:lstStyle>
                    <a:p>
                      <a:pPr algn="ctr">
                        <a:lnSpc>
                          <a:spcPct val="120000"/>
                        </a:lnSpc>
                      </a:pPr>
                      <a:r>
                        <a:rPr lang="zh-CN" altLang="en-US" sz="900" b="0" dirty="0">
                          <a:solidFill>
                            <a:schemeClr val="tx1"/>
                          </a:solidFill>
                          <a:latin typeface="+mn-lt"/>
                          <a:ea typeface="+mn-ea"/>
                          <a:cs typeface="+mn-ea"/>
                          <a:sym typeface="+mn-lt"/>
                        </a:rPr>
                        <a:t>加拿大</a:t>
                      </a:r>
                      <a:r>
                        <a:rPr lang="en-US" altLang="zh-CN" sz="900" b="0" baseline="30000" dirty="0">
                          <a:solidFill>
                            <a:schemeClr val="tx1"/>
                          </a:solidFill>
                          <a:latin typeface="+mn-lt"/>
                          <a:ea typeface="+mn-ea"/>
                          <a:cs typeface="+mn-ea"/>
                          <a:sym typeface="+mn-lt"/>
                        </a:rPr>
                        <a:t>1</a:t>
                      </a:r>
                      <a:endParaRPr lang="zh-CN" altLang="en-US" sz="900" b="0" baseline="30000" dirty="0">
                        <a:solidFill>
                          <a:schemeClr val="tx1"/>
                        </a:solidFill>
                        <a:latin typeface="+mn-lt"/>
                        <a:ea typeface="+mn-ea"/>
                        <a:cs typeface="+mn-ea"/>
                        <a:sym typeface="+mn-lt"/>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rgbClr val="B35609"/>
                      </a:solidFill>
                      <a:prstDash val="solid"/>
                      <a:round/>
                      <a:headEnd type="none" w="med" len="med"/>
                      <a:tailEnd type="none" w="med" len="med"/>
                    </a:lnT>
                    <a:lnB w="6350" cap="flat" cmpd="sng" algn="ctr">
                      <a:solidFill>
                        <a:srgbClr val="B35609"/>
                      </a:solidFill>
                      <a:prstDash val="solid"/>
                      <a:round/>
                      <a:headEnd type="none" w="med" len="med"/>
                      <a:tailEnd type="none" w="med" len="med"/>
                    </a:lnB>
                    <a:lnTlToBr w="12700" cmpd="sng">
                      <a:noFill/>
                      <a:prstDash val="solid"/>
                    </a:lnTlToBr>
                    <a:lnBlToTr w="12700" cmpd="sng">
                      <a:noFill/>
                      <a:prstDash val="solid"/>
                    </a:lnBlToTr>
                    <a:solidFill>
                      <a:srgbClr val="F5B021">
                        <a:lumMod val="20000"/>
                        <a:lumOff val="80000"/>
                      </a:srgbClr>
                    </a:solidFill>
                  </a:tcPr>
                </a:tc>
                <a:tc>
                  <a:txBody>
                    <a:bodyPr/>
                    <a:lstStyle>
                      <a:lvl1pPr marL="0" algn="l" defTabSz="1219200" rtl="0" eaLnBrk="1" latinLnBrk="0" hangingPunct="1">
                        <a:defRPr sz="2400" kern="1200">
                          <a:solidFill>
                            <a:schemeClr val="tx1"/>
                          </a:solidFill>
                          <a:latin typeface="Arial"/>
                          <a:ea typeface="微软雅黑"/>
                        </a:defRPr>
                      </a:lvl1pPr>
                      <a:lvl2pPr marL="609600" algn="l" defTabSz="1219200" rtl="0" eaLnBrk="1" latinLnBrk="0" hangingPunct="1">
                        <a:defRPr sz="2400" kern="1200">
                          <a:solidFill>
                            <a:schemeClr val="tx1"/>
                          </a:solidFill>
                          <a:latin typeface="Arial"/>
                          <a:ea typeface="微软雅黑"/>
                        </a:defRPr>
                      </a:lvl2pPr>
                      <a:lvl3pPr marL="1219200" algn="l" defTabSz="1219200" rtl="0" eaLnBrk="1" latinLnBrk="0" hangingPunct="1">
                        <a:defRPr sz="2400" kern="1200">
                          <a:solidFill>
                            <a:schemeClr val="tx1"/>
                          </a:solidFill>
                          <a:latin typeface="Arial"/>
                          <a:ea typeface="微软雅黑"/>
                        </a:defRPr>
                      </a:lvl3pPr>
                      <a:lvl4pPr marL="1828800" algn="l" defTabSz="1219200" rtl="0" eaLnBrk="1" latinLnBrk="0" hangingPunct="1">
                        <a:defRPr sz="2400" kern="1200">
                          <a:solidFill>
                            <a:schemeClr val="tx1"/>
                          </a:solidFill>
                          <a:latin typeface="Arial"/>
                          <a:ea typeface="微软雅黑"/>
                        </a:defRPr>
                      </a:lvl4pPr>
                      <a:lvl5pPr marL="2438400" algn="l" defTabSz="1219200" rtl="0" eaLnBrk="1" latinLnBrk="0" hangingPunct="1">
                        <a:defRPr sz="2400" kern="1200">
                          <a:solidFill>
                            <a:schemeClr val="tx1"/>
                          </a:solidFill>
                          <a:latin typeface="Arial"/>
                          <a:ea typeface="微软雅黑"/>
                        </a:defRPr>
                      </a:lvl5pPr>
                      <a:lvl6pPr marL="3048000" algn="l" defTabSz="1219200" rtl="0" eaLnBrk="1" latinLnBrk="0" hangingPunct="1">
                        <a:defRPr sz="2400" kern="1200">
                          <a:solidFill>
                            <a:schemeClr val="tx1"/>
                          </a:solidFill>
                          <a:latin typeface="Arial"/>
                          <a:ea typeface="微软雅黑"/>
                        </a:defRPr>
                      </a:lvl6pPr>
                      <a:lvl7pPr marL="3657600" algn="l" defTabSz="1219200" rtl="0" eaLnBrk="1" latinLnBrk="0" hangingPunct="1">
                        <a:defRPr sz="2400" kern="1200">
                          <a:solidFill>
                            <a:schemeClr val="tx1"/>
                          </a:solidFill>
                          <a:latin typeface="Arial"/>
                          <a:ea typeface="微软雅黑"/>
                        </a:defRPr>
                      </a:lvl7pPr>
                      <a:lvl8pPr marL="4267200" algn="l" defTabSz="1219200" rtl="0" eaLnBrk="1" latinLnBrk="0" hangingPunct="1">
                        <a:defRPr sz="2400" kern="1200">
                          <a:solidFill>
                            <a:schemeClr val="tx1"/>
                          </a:solidFill>
                          <a:latin typeface="Arial"/>
                          <a:ea typeface="微软雅黑"/>
                        </a:defRPr>
                      </a:lvl8pPr>
                      <a:lvl9pPr marL="4876800" algn="l" defTabSz="1219200" rtl="0" eaLnBrk="1" latinLnBrk="0" hangingPunct="1">
                        <a:defRPr sz="2400" kern="1200">
                          <a:solidFill>
                            <a:schemeClr val="tx1"/>
                          </a:solidFill>
                          <a:latin typeface="Arial"/>
                          <a:ea typeface="微软雅黑"/>
                        </a:defRPr>
                      </a:lvl9pPr>
                    </a:lstStyle>
                    <a:p>
                      <a:pPr algn="l">
                        <a:lnSpc>
                          <a:spcPct val="120000"/>
                        </a:lnSpc>
                      </a:pPr>
                      <a:r>
                        <a:rPr lang="en-US" altLang="zh-CN" sz="1100" b="1" dirty="0">
                          <a:solidFill>
                            <a:schemeClr val="tx1"/>
                          </a:solidFill>
                          <a:latin typeface="+mn-lt"/>
                          <a:ea typeface="+mn-ea"/>
                          <a:cs typeface="+mn-ea"/>
                          <a:sym typeface="+mn-lt"/>
                        </a:rPr>
                        <a:t>2023 CANMAT</a:t>
                      </a:r>
                      <a:r>
                        <a:rPr lang="zh-CN" altLang="en-US" sz="1100" b="1" dirty="0">
                          <a:solidFill>
                            <a:schemeClr val="tx1"/>
                          </a:solidFill>
                          <a:latin typeface="+mn-lt"/>
                          <a:ea typeface="+mn-ea"/>
                          <a:cs typeface="+mn-ea"/>
                          <a:sym typeface="+mn-lt"/>
                        </a:rPr>
                        <a:t>临床指南：成人抑郁症的管理</a:t>
                      </a:r>
                      <a:r>
                        <a:rPr lang="en-US" altLang="zh-CN" sz="1100" b="1" dirty="0">
                          <a:solidFill>
                            <a:schemeClr val="tx1"/>
                          </a:solidFill>
                          <a:latin typeface="+mn-lt"/>
                          <a:ea typeface="+mn-ea"/>
                          <a:cs typeface="+mn-ea"/>
                          <a:sym typeface="+mn-lt"/>
                        </a:rPr>
                        <a:t>(</a:t>
                      </a:r>
                      <a:r>
                        <a:rPr lang="zh-CN" altLang="en-US" sz="1100" b="1" dirty="0">
                          <a:solidFill>
                            <a:schemeClr val="tx1"/>
                          </a:solidFill>
                          <a:latin typeface="+mn-lt"/>
                          <a:ea typeface="+mn-ea"/>
                          <a:cs typeface="+mn-ea"/>
                          <a:sym typeface="+mn-lt"/>
                        </a:rPr>
                        <a:t>更新版</a:t>
                      </a:r>
                      <a:r>
                        <a:rPr lang="en-US" altLang="zh-CN" sz="1100" b="1" dirty="0">
                          <a:solidFill>
                            <a:schemeClr val="tx1"/>
                          </a:solidFill>
                          <a:latin typeface="+mn-lt"/>
                          <a:ea typeface="+mn-ea"/>
                          <a:cs typeface="+mn-ea"/>
                          <a:sym typeface="+mn-lt"/>
                        </a:rPr>
                        <a:t>)</a:t>
                      </a:r>
                      <a:endParaRPr lang="zh-CN" altLang="en-US" sz="1100" b="1" dirty="0">
                        <a:solidFill>
                          <a:schemeClr val="tx1"/>
                        </a:solidFill>
                        <a:latin typeface="+mn-lt"/>
                        <a:ea typeface="+mn-ea"/>
                        <a:cs typeface="+mn-ea"/>
                        <a:sym typeface="+mn-lt"/>
                      </a:endParaRPr>
                    </a:p>
                  </a:txBody>
                  <a:tcPr marL="36000" marR="3600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rgbClr val="B35609"/>
                      </a:solidFill>
                      <a:prstDash val="solid"/>
                      <a:round/>
                      <a:headEnd type="none" w="med" len="med"/>
                      <a:tailEnd type="none" w="med" len="med"/>
                    </a:lnT>
                    <a:lnB w="6350" cap="flat" cmpd="sng" algn="ctr">
                      <a:solidFill>
                        <a:srgbClr val="B35609"/>
                      </a:solidFill>
                      <a:prstDash val="solid"/>
                      <a:round/>
                      <a:headEnd type="none" w="med" len="med"/>
                      <a:tailEnd type="none" w="med" len="med"/>
                    </a:lnB>
                    <a:lnTlToBr w="12700" cmpd="sng">
                      <a:noFill/>
                      <a:prstDash val="solid"/>
                    </a:lnTlToBr>
                    <a:lnBlToTr w="12700" cmpd="sng">
                      <a:noFill/>
                      <a:prstDash val="solid"/>
                    </a:lnBlToTr>
                    <a:solidFill>
                      <a:srgbClr val="F5B021">
                        <a:lumMod val="20000"/>
                        <a:lumOff val="80000"/>
                      </a:srgbClr>
                    </a:solidFill>
                  </a:tcPr>
                </a:tc>
                <a:tc>
                  <a:txBody>
                    <a:bodyPr/>
                    <a:lstStyle>
                      <a:lvl1pPr marL="0" algn="l" defTabSz="1219200" rtl="0" eaLnBrk="1" latinLnBrk="0" hangingPunct="1">
                        <a:defRPr sz="2400" kern="1200">
                          <a:solidFill>
                            <a:schemeClr val="tx1"/>
                          </a:solidFill>
                          <a:latin typeface="Arial"/>
                          <a:ea typeface="微软雅黑"/>
                        </a:defRPr>
                      </a:lvl1pPr>
                      <a:lvl2pPr marL="609600" algn="l" defTabSz="1219200" rtl="0" eaLnBrk="1" latinLnBrk="0" hangingPunct="1">
                        <a:defRPr sz="2400" kern="1200">
                          <a:solidFill>
                            <a:schemeClr val="tx1"/>
                          </a:solidFill>
                          <a:latin typeface="Arial"/>
                          <a:ea typeface="微软雅黑"/>
                        </a:defRPr>
                      </a:lvl2pPr>
                      <a:lvl3pPr marL="1219200" algn="l" defTabSz="1219200" rtl="0" eaLnBrk="1" latinLnBrk="0" hangingPunct="1">
                        <a:defRPr sz="2400" kern="1200">
                          <a:solidFill>
                            <a:schemeClr val="tx1"/>
                          </a:solidFill>
                          <a:latin typeface="Arial"/>
                          <a:ea typeface="微软雅黑"/>
                        </a:defRPr>
                      </a:lvl3pPr>
                      <a:lvl4pPr marL="1828800" algn="l" defTabSz="1219200" rtl="0" eaLnBrk="1" latinLnBrk="0" hangingPunct="1">
                        <a:defRPr sz="2400" kern="1200">
                          <a:solidFill>
                            <a:schemeClr val="tx1"/>
                          </a:solidFill>
                          <a:latin typeface="Arial"/>
                          <a:ea typeface="微软雅黑"/>
                        </a:defRPr>
                      </a:lvl4pPr>
                      <a:lvl5pPr marL="2438400" algn="l" defTabSz="1219200" rtl="0" eaLnBrk="1" latinLnBrk="0" hangingPunct="1">
                        <a:defRPr sz="2400" kern="1200">
                          <a:solidFill>
                            <a:schemeClr val="tx1"/>
                          </a:solidFill>
                          <a:latin typeface="Arial"/>
                          <a:ea typeface="微软雅黑"/>
                        </a:defRPr>
                      </a:lvl5pPr>
                      <a:lvl6pPr marL="3048000" algn="l" defTabSz="1219200" rtl="0" eaLnBrk="1" latinLnBrk="0" hangingPunct="1">
                        <a:defRPr sz="2400" kern="1200">
                          <a:solidFill>
                            <a:schemeClr val="tx1"/>
                          </a:solidFill>
                          <a:latin typeface="Arial"/>
                          <a:ea typeface="微软雅黑"/>
                        </a:defRPr>
                      </a:lvl6pPr>
                      <a:lvl7pPr marL="3657600" algn="l" defTabSz="1219200" rtl="0" eaLnBrk="1" latinLnBrk="0" hangingPunct="1">
                        <a:defRPr sz="2400" kern="1200">
                          <a:solidFill>
                            <a:schemeClr val="tx1"/>
                          </a:solidFill>
                          <a:latin typeface="Arial"/>
                          <a:ea typeface="微软雅黑"/>
                        </a:defRPr>
                      </a:lvl7pPr>
                      <a:lvl8pPr marL="4267200" algn="l" defTabSz="1219200" rtl="0" eaLnBrk="1" latinLnBrk="0" hangingPunct="1">
                        <a:defRPr sz="2400" kern="1200">
                          <a:solidFill>
                            <a:schemeClr val="tx1"/>
                          </a:solidFill>
                          <a:latin typeface="Arial"/>
                          <a:ea typeface="微软雅黑"/>
                        </a:defRPr>
                      </a:lvl8pPr>
                      <a:lvl9pPr marL="4876800" algn="l" defTabSz="1219200" rtl="0" eaLnBrk="1" latinLnBrk="0" hangingPunct="1">
                        <a:defRPr sz="2400" kern="1200">
                          <a:solidFill>
                            <a:schemeClr val="tx1"/>
                          </a:solidFill>
                          <a:latin typeface="Arial"/>
                          <a:ea typeface="微软雅黑"/>
                        </a:defRPr>
                      </a:lvl9pPr>
                    </a:lstStyle>
                    <a:p>
                      <a:pPr marL="0" indent="0" algn="l">
                        <a:lnSpc>
                          <a:spcPct val="120000"/>
                        </a:lnSpc>
                        <a:buFont typeface="Arial" panose="020B0604020202020204" pitchFamily="34" charset="0"/>
                        <a:buNone/>
                      </a:pPr>
                      <a:r>
                        <a:rPr lang="zh-CN" altLang="en-US" sz="1200" dirty="0">
                          <a:latin typeface="+mn-lt"/>
                          <a:ea typeface="+mn-ea"/>
                          <a:cs typeface="+mn-ea"/>
                          <a:sym typeface="+mn-lt"/>
                        </a:rPr>
                        <a:t>建议将圣</a:t>
                      </a:r>
                      <a:r>
                        <a:rPr lang="en-US" altLang="zh-CN" sz="1200" dirty="0">
                          <a:latin typeface="+mn-lt"/>
                          <a:ea typeface="+mn-ea"/>
                          <a:cs typeface="+mn-ea"/>
                          <a:sym typeface="+mn-lt"/>
                        </a:rPr>
                        <a:t>·</a:t>
                      </a:r>
                      <a:r>
                        <a:rPr lang="zh-CN" altLang="en-US" sz="1200" dirty="0">
                          <a:latin typeface="+mn-lt"/>
                          <a:ea typeface="+mn-ea"/>
                          <a:cs typeface="+mn-ea"/>
                          <a:sym typeface="+mn-lt"/>
                        </a:rPr>
                        <a:t>约翰草作为</a:t>
                      </a:r>
                      <a:r>
                        <a:rPr lang="zh-CN" altLang="en-US" sz="1200" dirty="0">
                          <a:solidFill>
                            <a:srgbClr val="B35609"/>
                          </a:solidFill>
                          <a:latin typeface="+mn-lt"/>
                          <a:ea typeface="+mn-ea"/>
                          <a:cs typeface="+mn-ea"/>
                          <a:sym typeface="+mn-lt"/>
                        </a:rPr>
                        <a:t>轻度</a:t>
                      </a:r>
                      <a:r>
                        <a:rPr lang="zh-CN" altLang="en-US" sz="1200" b="0" dirty="0">
                          <a:solidFill>
                            <a:schemeClr val="tx1"/>
                          </a:solidFill>
                          <a:latin typeface="+mn-lt"/>
                          <a:ea typeface="+mn-ea"/>
                          <a:cs typeface="+mn-ea"/>
                          <a:sym typeface="+mn-lt"/>
                        </a:rPr>
                        <a:t>抑郁发作的</a:t>
                      </a:r>
                      <a:r>
                        <a:rPr lang="zh-CN" altLang="en-US" sz="1200" dirty="0">
                          <a:solidFill>
                            <a:srgbClr val="B35609"/>
                          </a:solidFill>
                          <a:latin typeface="+mn-lt"/>
                          <a:ea typeface="+mn-ea"/>
                          <a:cs typeface="+mn-ea"/>
                          <a:sym typeface="+mn-lt"/>
                        </a:rPr>
                        <a:t>一线治疗</a:t>
                      </a:r>
                      <a:endParaRPr lang="en-US" altLang="zh-CN" sz="1200" dirty="0">
                        <a:solidFill>
                          <a:srgbClr val="B35609"/>
                        </a:solidFill>
                        <a:latin typeface="+mn-lt"/>
                        <a:ea typeface="+mn-ea"/>
                        <a:cs typeface="+mn-ea"/>
                        <a:sym typeface="+mn-lt"/>
                      </a:endParaRPr>
                    </a:p>
                    <a:p>
                      <a:pPr marL="0" indent="0" algn="l">
                        <a:lnSpc>
                          <a:spcPct val="120000"/>
                        </a:lnSpc>
                        <a:buFont typeface="Arial" panose="020B0604020202020204" pitchFamily="34" charset="0"/>
                        <a:buNone/>
                      </a:pPr>
                      <a:r>
                        <a:rPr lang="zh-CN" altLang="en-US" sz="1200" dirty="0">
                          <a:solidFill>
                            <a:srgbClr val="B35609"/>
                          </a:solidFill>
                          <a:latin typeface="+mn-lt"/>
                          <a:ea typeface="+mn-ea"/>
                          <a:cs typeface="+mn-ea"/>
                          <a:sym typeface="+mn-lt"/>
                        </a:rPr>
                        <a:t>中度</a:t>
                      </a:r>
                      <a:r>
                        <a:rPr lang="zh-CN" altLang="en-US" sz="1200" dirty="0">
                          <a:solidFill>
                            <a:schemeClr val="tx1"/>
                          </a:solidFill>
                          <a:latin typeface="+mn-lt"/>
                          <a:ea typeface="+mn-ea"/>
                          <a:cs typeface="+mn-ea"/>
                          <a:sym typeface="+mn-lt"/>
                        </a:rPr>
                        <a:t>抑郁发作</a:t>
                      </a:r>
                      <a:r>
                        <a:rPr lang="zh-CN" altLang="en-US" sz="1200" dirty="0">
                          <a:latin typeface="+mn-lt"/>
                          <a:ea typeface="+mn-ea"/>
                          <a:cs typeface="+mn-ea"/>
                          <a:sym typeface="+mn-lt"/>
                        </a:rPr>
                        <a:t>的</a:t>
                      </a:r>
                      <a:r>
                        <a:rPr lang="zh-CN" altLang="en-US" sz="1200" dirty="0">
                          <a:solidFill>
                            <a:srgbClr val="B35609"/>
                          </a:solidFill>
                          <a:latin typeface="+mn-lt"/>
                          <a:ea typeface="+mn-ea"/>
                          <a:cs typeface="+mn-ea"/>
                          <a:sym typeface="+mn-lt"/>
                        </a:rPr>
                        <a:t>二线治疗</a:t>
                      </a:r>
                    </a:p>
                  </a:txBody>
                  <a:tcPr marL="36000" marR="3600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rgbClr val="B35609"/>
                      </a:solidFill>
                      <a:prstDash val="solid"/>
                      <a:round/>
                      <a:headEnd type="none" w="med" len="med"/>
                      <a:tailEnd type="none" w="med" len="med"/>
                    </a:lnT>
                    <a:lnB w="6350" cap="flat" cmpd="sng" algn="ctr">
                      <a:solidFill>
                        <a:srgbClr val="B35609"/>
                      </a:solidFill>
                      <a:prstDash val="solid"/>
                      <a:round/>
                      <a:headEnd type="none" w="med" len="med"/>
                      <a:tailEnd type="none" w="med" len="med"/>
                    </a:lnB>
                    <a:lnTlToBr w="12700" cmpd="sng">
                      <a:noFill/>
                      <a:prstDash val="solid"/>
                    </a:lnTlToBr>
                    <a:lnBlToTr w="12700" cmpd="sng">
                      <a:noFill/>
                      <a:prstDash val="solid"/>
                    </a:lnBlToTr>
                    <a:solidFill>
                      <a:srgbClr val="F5B021">
                        <a:lumMod val="20000"/>
                        <a:lumOff val="80000"/>
                      </a:srgbClr>
                    </a:solidFill>
                  </a:tcPr>
                </a:tc>
                <a:tc>
                  <a:txBody>
                    <a:bodyPr/>
                    <a:lstStyle>
                      <a:lvl1pPr marL="0" algn="l" defTabSz="1219200" rtl="0" eaLnBrk="1" latinLnBrk="0" hangingPunct="1">
                        <a:defRPr sz="2400" kern="1200">
                          <a:solidFill>
                            <a:schemeClr val="tx1"/>
                          </a:solidFill>
                          <a:latin typeface="Arial"/>
                          <a:ea typeface="微软雅黑"/>
                        </a:defRPr>
                      </a:lvl1pPr>
                      <a:lvl2pPr marL="609600" algn="l" defTabSz="1219200" rtl="0" eaLnBrk="1" latinLnBrk="0" hangingPunct="1">
                        <a:defRPr sz="2400" kern="1200">
                          <a:solidFill>
                            <a:schemeClr val="tx1"/>
                          </a:solidFill>
                          <a:latin typeface="Arial"/>
                          <a:ea typeface="微软雅黑"/>
                        </a:defRPr>
                      </a:lvl2pPr>
                      <a:lvl3pPr marL="1219200" algn="l" defTabSz="1219200" rtl="0" eaLnBrk="1" latinLnBrk="0" hangingPunct="1">
                        <a:defRPr sz="2400" kern="1200">
                          <a:solidFill>
                            <a:schemeClr val="tx1"/>
                          </a:solidFill>
                          <a:latin typeface="Arial"/>
                          <a:ea typeface="微软雅黑"/>
                        </a:defRPr>
                      </a:lvl3pPr>
                      <a:lvl4pPr marL="1828800" algn="l" defTabSz="1219200" rtl="0" eaLnBrk="1" latinLnBrk="0" hangingPunct="1">
                        <a:defRPr sz="2400" kern="1200">
                          <a:solidFill>
                            <a:schemeClr val="tx1"/>
                          </a:solidFill>
                          <a:latin typeface="Arial"/>
                          <a:ea typeface="微软雅黑"/>
                        </a:defRPr>
                      </a:lvl4pPr>
                      <a:lvl5pPr marL="2438400" algn="l" defTabSz="1219200" rtl="0" eaLnBrk="1" latinLnBrk="0" hangingPunct="1">
                        <a:defRPr sz="2400" kern="1200">
                          <a:solidFill>
                            <a:schemeClr val="tx1"/>
                          </a:solidFill>
                          <a:latin typeface="Arial"/>
                          <a:ea typeface="微软雅黑"/>
                        </a:defRPr>
                      </a:lvl5pPr>
                      <a:lvl6pPr marL="3048000" algn="l" defTabSz="1219200" rtl="0" eaLnBrk="1" latinLnBrk="0" hangingPunct="1">
                        <a:defRPr sz="2400" kern="1200">
                          <a:solidFill>
                            <a:schemeClr val="tx1"/>
                          </a:solidFill>
                          <a:latin typeface="Arial"/>
                          <a:ea typeface="微软雅黑"/>
                        </a:defRPr>
                      </a:lvl6pPr>
                      <a:lvl7pPr marL="3657600" algn="l" defTabSz="1219200" rtl="0" eaLnBrk="1" latinLnBrk="0" hangingPunct="1">
                        <a:defRPr sz="2400" kern="1200">
                          <a:solidFill>
                            <a:schemeClr val="tx1"/>
                          </a:solidFill>
                          <a:latin typeface="Arial"/>
                          <a:ea typeface="微软雅黑"/>
                        </a:defRPr>
                      </a:lvl7pPr>
                      <a:lvl8pPr marL="4267200" algn="l" defTabSz="1219200" rtl="0" eaLnBrk="1" latinLnBrk="0" hangingPunct="1">
                        <a:defRPr sz="2400" kern="1200">
                          <a:solidFill>
                            <a:schemeClr val="tx1"/>
                          </a:solidFill>
                          <a:latin typeface="Arial"/>
                          <a:ea typeface="微软雅黑"/>
                        </a:defRPr>
                      </a:lvl8pPr>
                      <a:lvl9pPr marL="4876800" algn="l" defTabSz="1219200" rtl="0" eaLnBrk="1" latinLnBrk="0" hangingPunct="1">
                        <a:defRPr sz="2400" kern="1200">
                          <a:solidFill>
                            <a:schemeClr val="tx1"/>
                          </a:solidFill>
                          <a:latin typeface="Arial"/>
                          <a:ea typeface="微软雅黑"/>
                        </a:defRPr>
                      </a:lvl9pPr>
                    </a:lstStyle>
                    <a:p>
                      <a:pPr marL="0" marR="0" lvl="0" indent="0" algn="ctr" defTabSz="914400" rtl="0" eaLnBrk="1" fontAlgn="auto" latinLnBrk="0" hangingPunct="1">
                        <a:lnSpc>
                          <a:spcPct val="120000"/>
                        </a:lnSpc>
                        <a:spcBef>
                          <a:spcPts val="0"/>
                        </a:spcBef>
                        <a:spcAft>
                          <a:spcPts val="0"/>
                        </a:spcAft>
                        <a:buClrTx/>
                        <a:buSzTx/>
                        <a:buFontTx/>
                        <a:buNone/>
                        <a:tabLst/>
                        <a:defRPr/>
                      </a:pPr>
                      <a:r>
                        <a:rPr lang="en-US" altLang="zh-CN" sz="1100" b="1" kern="1200" dirty="0">
                          <a:solidFill>
                            <a:srgbClr val="C00000"/>
                          </a:solidFill>
                          <a:latin typeface="+mn-lt"/>
                          <a:ea typeface="+mn-ea"/>
                          <a:cs typeface="+mn-ea"/>
                          <a:sym typeface="+mn-lt"/>
                        </a:rPr>
                        <a:t>1</a:t>
                      </a:r>
                      <a:r>
                        <a:rPr lang="zh-CN" altLang="en-US" sz="1100" b="1" kern="1200" dirty="0">
                          <a:solidFill>
                            <a:srgbClr val="C00000"/>
                          </a:solidFill>
                          <a:latin typeface="+mn-lt"/>
                          <a:ea typeface="+mn-ea"/>
                          <a:cs typeface="+mn-ea"/>
                          <a:sym typeface="+mn-lt"/>
                        </a:rPr>
                        <a:t>级</a:t>
                      </a:r>
                      <a:endParaRPr lang="en-US" altLang="zh-CN" sz="1100" b="1" kern="1200" dirty="0">
                        <a:solidFill>
                          <a:srgbClr val="C00000"/>
                        </a:solidFill>
                        <a:latin typeface="+mn-lt"/>
                        <a:ea typeface="+mn-ea"/>
                        <a:cs typeface="+mn-ea"/>
                        <a:sym typeface="+mn-lt"/>
                      </a:endParaRPr>
                    </a:p>
                    <a:p>
                      <a:pPr marL="0" marR="0" lvl="0" indent="0" algn="ctr" defTabSz="914400" rtl="0" eaLnBrk="1" fontAlgn="auto" latinLnBrk="0" hangingPunct="1">
                        <a:lnSpc>
                          <a:spcPct val="120000"/>
                        </a:lnSpc>
                        <a:spcBef>
                          <a:spcPts val="0"/>
                        </a:spcBef>
                        <a:spcAft>
                          <a:spcPts val="0"/>
                        </a:spcAft>
                        <a:buClrTx/>
                        <a:buSzTx/>
                        <a:buFontTx/>
                        <a:buNone/>
                        <a:tabLst/>
                        <a:defRPr/>
                      </a:pPr>
                      <a:r>
                        <a:rPr lang="en-US" altLang="zh-CN" sz="1100" b="1" kern="1200" dirty="0">
                          <a:solidFill>
                            <a:srgbClr val="C00000"/>
                          </a:solidFill>
                          <a:latin typeface="+mn-lt"/>
                          <a:ea typeface="+mn-ea"/>
                          <a:cs typeface="+mn-ea"/>
                          <a:sym typeface="+mn-lt"/>
                        </a:rPr>
                        <a:t>2</a:t>
                      </a:r>
                      <a:r>
                        <a:rPr lang="zh-CN" altLang="en-US" sz="1100" b="1" kern="1200" dirty="0">
                          <a:solidFill>
                            <a:srgbClr val="C00000"/>
                          </a:solidFill>
                          <a:latin typeface="+mn-lt"/>
                          <a:ea typeface="+mn-ea"/>
                          <a:cs typeface="+mn-ea"/>
                          <a:sym typeface="+mn-lt"/>
                        </a:rPr>
                        <a:t>级</a:t>
                      </a:r>
                    </a:p>
                  </a:txBody>
                  <a:tcPr marL="0" marR="0" marT="0" marB="0" anchor="ctr">
                    <a:lnL w="12700" cap="flat" cmpd="sng" algn="ctr">
                      <a:noFill/>
                      <a:prstDash val="solid"/>
                      <a:round/>
                      <a:headEnd type="none" w="med" len="med"/>
                      <a:tailEnd type="none" w="med" len="med"/>
                    </a:lnL>
                    <a:lnR w="6350" cap="flat" cmpd="sng" algn="ctr">
                      <a:solidFill>
                        <a:srgbClr val="B35609"/>
                      </a:solidFill>
                      <a:prstDash val="solid"/>
                      <a:round/>
                      <a:headEnd type="none" w="med" len="med"/>
                      <a:tailEnd type="none" w="med" len="med"/>
                    </a:lnR>
                    <a:lnT w="6350" cap="flat" cmpd="sng" algn="ctr">
                      <a:solidFill>
                        <a:srgbClr val="B35609"/>
                      </a:solidFill>
                      <a:prstDash val="solid"/>
                      <a:round/>
                      <a:headEnd type="none" w="med" len="med"/>
                      <a:tailEnd type="none" w="med" len="med"/>
                    </a:lnT>
                    <a:lnB w="6350" cap="flat" cmpd="sng" algn="ctr">
                      <a:solidFill>
                        <a:srgbClr val="B35609"/>
                      </a:solidFill>
                      <a:prstDash val="solid"/>
                      <a:round/>
                      <a:headEnd type="none" w="med" len="med"/>
                      <a:tailEnd type="none" w="med" len="med"/>
                    </a:lnB>
                    <a:lnTlToBr w="12700" cmpd="sng">
                      <a:noFill/>
                      <a:prstDash val="solid"/>
                    </a:lnTlToBr>
                    <a:lnBlToTr w="12700" cmpd="sng">
                      <a:noFill/>
                      <a:prstDash val="solid"/>
                    </a:lnBlToTr>
                    <a:solidFill>
                      <a:srgbClr val="F5B021">
                        <a:lumMod val="20000"/>
                        <a:lumOff val="80000"/>
                      </a:srgbClr>
                    </a:solidFill>
                  </a:tcPr>
                </a:tc>
                <a:extLst>
                  <a:ext uri="{0D108BD9-81ED-4DB2-BD59-A6C34878D82A}">
                    <a16:rowId xmlns:a16="http://schemas.microsoft.com/office/drawing/2014/main" val="3676525721"/>
                  </a:ext>
                </a:extLst>
              </a:tr>
              <a:tr h="420541">
                <a:tc>
                  <a:txBody>
                    <a:bodyPr/>
                    <a:lstStyle>
                      <a:lvl1pPr marL="0" algn="l" defTabSz="1219200" rtl="0" eaLnBrk="1" latinLnBrk="0" hangingPunct="1">
                        <a:defRPr sz="2400" kern="1200">
                          <a:solidFill>
                            <a:schemeClr val="tx1"/>
                          </a:solidFill>
                          <a:latin typeface="Arial"/>
                          <a:ea typeface="微软雅黑"/>
                        </a:defRPr>
                      </a:lvl1pPr>
                      <a:lvl2pPr marL="609600" algn="l" defTabSz="1219200" rtl="0" eaLnBrk="1" latinLnBrk="0" hangingPunct="1">
                        <a:defRPr sz="2400" kern="1200">
                          <a:solidFill>
                            <a:schemeClr val="tx1"/>
                          </a:solidFill>
                          <a:latin typeface="Arial"/>
                          <a:ea typeface="微软雅黑"/>
                        </a:defRPr>
                      </a:lvl2pPr>
                      <a:lvl3pPr marL="1219200" algn="l" defTabSz="1219200" rtl="0" eaLnBrk="1" latinLnBrk="0" hangingPunct="1">
                        <a:defRPr sz="2400" kern="1200">
                          <a:solidFill>
                            <a:schemeClr val="tx1"/>
                          </a:solidFill>
                          <a:latin typeface="Arial"/>
                          <a:ea typeface="微软雅黑"/>
                        </a:defRPr>
                      </a:lvl3pPr>
                      <a:lvl4pPr marL="1828800" algn="l" defTabSz="1219200" rtl="0" eaLnBrk="1" latinLnBrk="0" hangingPunct="1">
                        <a:defRPr sz="2400" kern="1200">
                          <a:solidFill>
                            <a:schemeClr val="tx1"/>
                          </a:solidFill>
                          <a:latin typeface="Arial"/>
                          <a:ea typeface="微软雅黑"/>
                        </a:defRPr>
                      </a:lvl4pPr>
                      <a:lvl5pPr marL="2438400" algn="l" defTabSz="1219200" rtl="0" eaLnBrk="1" latinLnBrk="0" hangingPunct="1">
                        <a:defRPr sz="2400" kern="1200">
                          <a:solidFill>
                            <a:schemeClr val="tx1"/>
                          </a:solidFill>
                          <a:latin typeface="Arial"/>
                          <a:ea typeface="微软雅黑"/>
                        </a:defRPr>
                      </a:lvl5pPr>
                      <a:lvl6pPr marL="3048000" algn="l" defTabSz="1219200" rtl="0" eaLnBrk="1" latinLnBrk="0" hangingPunct="1">
                        <a:defRPr sz="2400" kern="1200">
                          <a:solidFill>
                            <a:schemeClr val="tx1"/>
                          </a:solidFill>
                          <a:latin typeface="Arial"/>
                          <a:ea typeface="微软雅黑"/>
                        </a:defRPr>
                      </a:lvl6pPr>
                      <a:lvl7pPr marL="3657600" algn="l" defTabSz="1219200" rtl="0" eaLnBrk="1" latinLnBrk="0" hangingPunct="1">
                        <a:defRPr sz="2400" kern="1200">
                          <a:solidFill>
                            <a:schemeClr val="tx1"/>
                          </a:solidFill>
                          <a:latin typeface="Arial"/>
                          <a:ea typeface="微软雅黑"/>
                        </a:defRPr>
                      </a:lvl7pPr>
                      <a:lvl8pPr marL="4267200" algn="l" defTabSz="1219200" rtl="0" eaLnBrk="1" latinLnBrk="0" hangingPunct="1">
                        <a:defRPr sz="2400" kern="1200">
                          <a:solidFill>
                            <a:schemeClr val="tx1"/>
                          </a:solidFill>
                          <a:latin typeface="Arial"/>
                          <a:ea typeface="微软雅黑"/>
                        </a:defRPr>
                      </a:lvl8pPr>
                      <a:lvl9pPr marL="4876800" algn="l" defTabSz="1219200" rtl="0" eaLnBrk="1" latinLnBrk="0" hangingPunct="1">
                        <a:defRPr sz="2400" kern="1200">
                          <a:solidFill>
                            <a:schemeClr val="tx1"/>
                          </a:solidFill>
                          <a:latin typeface="Arial"/>
                          <a:ea typeface="微软雅黑"/>
                        </a:defRPr>
                      </a:lvl9pPr>
                    </a:lstStyle>
                    <a:p>
                      <a:pPr algn="ctr">
                        <a:lnSpc>
                          <a:spcPct val="120000"/>
                        </a:lnSpc>
                      </a:pPr>
                      <a:r>
                        <a:rPr lang="en-US" altLang="zh-CN" sz="900" b="0" dirty="0">
                          <a:solidFill>
                            <a:schemeClr val="tx1"/>
                          </a:solidFill>
                          <a:latin typeface="+mn-lt"/>
                          <a:ea typeface="+mn-ea"/>
                          <a:cs typeface="+mn-ea"/>
                          <a:sym typeface="+mn-lt"/>
                        </a:rPr>
                        <a:t>2023</a:t>
                      </a:r>
                      <a:endParaRPr lang="zh-CN" altLang="en-US" sz="900" b="0" dirty="0">
                        <a:solidFill>
                          <a:schemeClr val="tx1"/>
                        </a:solidFill>
                        <a:latin typeface="+mn-lt"/>
                        <a:ea typeface="+mn-ea"/>
                        <a:cs typeface="+mn-ea"/>
                        <a:sym typeface="+mn-lt"/>
                      </a:endParaRPr>
                    </a:p>
                  </a:txBody>
                  <a:tcPr marL="0" marR="0" marT="0" marB="0" anchor="ctr">
                    <a:lnL w="6350" cap="flat" cmpd="sng" algn="ctr">
                      <a:solidFill>
                        <a:srgbClr val="B35609"/>
                      </a:solidFill>
                      <a:prstDash val="solid"/>
                      <a:round/>
                      <a:headEnd type="none" w="med" len="med"/>
                      <a:tailEnd type="none" w="med" len="med"/>
                    </a:lnL>
                    <a:lnR w="12700" cap="flat" cmpd="sng" algn="ctr">
                      <a:noFill/>
                      <a:prstDash val="solid"/>
                      <a:round/>
                      <a:headEnd type="none" w="med" len="med"/>
                      <a:tailEnd type="none" w="med" len="med"/>
                    </a:lnR>
                    <a:lnT w="6350" cap="flat" cmpd="sng" algn="ctr">
                      <a:solidFill>
                        <a:srgbClr val="B35609"/>
                      </a:solidFill>
                      <a:prstDash val="solid"/>
                      <a:round/>
                      <a:headEnd type="none" w="med" len="med"/>
                      <a:tailEnd type="none" w="med" len="med"/>
                    </a:lnT>
                    <a:lnB w="6350" cap="flat" cmpd="sng" algn="ctr">
                      <a:solidFill>
                        <a:srgbClr val="B35609"/>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1219200" rtl="0" eaLnBrk="1" latinLnBrk="0" hangingPunct="1">
                        <a:defRPr sz="2400" kern="1200">
                          <a:solidFill>
                            <a:schemeClr val="tx1"/>
                          </a:solidFill>
                          <a:latin typeface="Arial"/>
                          <a:ea typeface="微软雅黑"/>
                        </a:defRPr>
                      </a:lvl1pPr>
                      <a:lvl2pPr marL="609600" algn="l" defTabSz="1219200" rtl="0" eaLnBrk="1" latinLnBrk="0" hangingPunct="1">
                        <a:defRPr sz="2400" kern="1200">
                          <a:solidFill>
                            <a:schemeClr val="tx1"/>
                          </a:solidFill>
                          <a:latin typeface="Arial"/>
                          <a:ea typeface="微软雅黑"/>
                        </a:defRPr>
                      </a:lvl2pPr>
                      <a:lvl3pPr marL="1219200" algn="l" defTabSz="1219200" rtl="0" eaLnBrk="1" latinLnBrk="0" hangingPunct="1">
                        <a:defRPr sz="2400" kern="1200">
                          <a:solidFill>
                            <a:schemeClr val="tx1"/>
                          </a:solidFill>
                          <a:latin typeface="Arial"/>
                          <a:ea typeface="微软雅黑"/>
                        </a:defRPr>
                      </a:lvl3pPr>
                      <a:lvl4pPr marL="1828800" algn="l" defTabSz="1219200" rtl="0" eaLnBrk="1" latinLnBrk="0" hangingPunct="1">
                        <a:defRPr sz="2400" kern="1200">
                          <a:solidFill>
                            <a:schemeClr val="tx1"/>
                          </a:solidFill>
                          <a:latin typeface="Arial"/>
                          <a:ea typeface="微软雅黑"/>
                        </a:defRPr>
                      </a:lvl4pPr>
                      <a:lvl5pPr marL="2438400" algn="l" defTabSz="1219200" rtl="0" eaLnBrk="1" latinLnBrk="0" hangingPunct="1">
                        <a:defRPr sz="2400" kern="1200">
                          <a:solidFill>
                            <a:schemeClr val="tx1"/>
                          </a:solidFill>
                          <a:latin typeface="Arial"/>
                          <a:ea typeface="微软雅黑"/>
                        </a:defRPr>
                      </a:lvl5pPr>
                      <a:lvl6pPr marL="3048000" algn="l" defTabSz="1219200" rtl="0" eaLnBrk="1" latinLnBrk="0" hangingPunct="1">
                        <a:defRPr sz="2400" kern="1200">
                          <a:solidFill>
                            <a:schemeClr val="tx1"/>
                          </a:solidFill>
                          <a:latin typeface="Arial"/>
                          <a:ea typeface="微软雅黑"/>
                        </a:defRPr>
                      </a:lvl6pPr>
                      <a:lvl7pPr marL="3657600" algn="l" defTabSz="1219200" rtl="0" eaLnBrk="1" latinLnBrk="0" hangingPunct="1">
                        <a:defRPr sz="2400" kern="1200">
                          <a:solidFill>
                            <a:schemeClr val="tx1"/>
                          </a:solidFill>
                          <a:latin typeface="Arial"/>
                          <a:ea typeface="微软雅黑"/>
                        </a:defRPr>
                      </a:lvl7pPr>
                      <a:lvl8pPr marL="4267200" algn="l" defTabSz="1219200" rtl="0" eaLnBrk="1" latinLnBrk="0" hangingPunct="1">
                        <a:defRPr sz="2400" kern="1200">
                          <a:solidFill>
                            <a:schemeClr val="tx1"/>
                          </a:solidFill>
                          <a:latin typeface="Arial"/>
                          <a:ea typeface="微软雅黑"/>
                        </a:defRPr>
                      </a:lvl8pPr>
                      <a:lvl9pPr marL="4876800" algn="l" defTabSz="1219200" rtl="0" eaLnBrk="1" latinLnBrk="0" hangingPunct="1">
                        <a:defRPr sz="2400" kern="1200">
                          <a:solidFill>
                            <a:schemeClr val="tx1"/>
                          </a:solidFill>
                          <a:latin typeface="Arial"/>
                          <a:ea typeface="微软雅黑"/>
                        </a:defRPr>
                      </a:lvl9pPr>
                    </a:lstStyle>
                    <a:p>
                      <a:pPr algn="ctr">
                        <a:lnSpc>
                          <a:spcPct val="120000"/>
                        </a:lnSpc>
                      </a:pPr>
                      <a:r>
                        <a:rPr lang="zh-CN" altLang="en-US" sz="900" b="0" dirty="0">
                          <a:solidFill>
                            <a:schemeClr val="tx1"/>
                          </a:solidFill>
                          <a:latin typeface="+mn-lt"/>
                          <a:ea typeface="+mn-ea"/>
                          <a:cs typeface="+mn-ea"/>
                          <a:sym typeface="+mn-lt"/>
                        </a:rPr>
                        <a:t>德国</a:t>
                      </a:r>
                      <a:r>
                        <a:rPr lang="en-US" altLang="zh-CN" sz="900" b="0" baseline="30000" dirty="0">
                          <a:solidFill>
                            <a:schemeClr val="tx1"/>
                          </a:solidFill>
                          <a:latin typeface="+mn-lt"/>
                          <a:ea typeface="+mn-ea"/>
                          <a:cs typeface="+mn-ea"/>
                          <a:sym typeface="+mn-lt"/>
                        </a:rPr>
                        <a:t>2</a:t>
                      </a:r>
                      <a:endParaRPr lang="zh-CN" altLang="en-US" sz="900" b="0" dirty="0">
                        <a:solidFill>
                          <a:schemeClr val="tx1"/>
                        </a:solidFill>
                        <a:latin typeface="+mn-lt"/>
                        <a:ea typeface="+mn-ea"/>
                        <a:cs typeface="+mn-ea"/>
                        <a:sym typeface="+mn-lt"/>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rgbClr val="B35609"/>
                      </a:solidFill>
                      <a:prstDash val="solid"/>
                      <a:round/>
                      <a:headEnd type="none" w="med" len="med"/>
                      <a:tailEnd type="none" w="med" len="med"/>
                    </a:lnT>
                    <a:lnB w="6350" cap="flat" cmpd="sng" algn="ctr">
                      <a:solidFill>
                        <a:srgbClr val="B35609"/>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1219200" rtl="0" eaLnBrk="1" latinLnBrk="0" hangingPunct="1">
                        <a:defRPr sz="2400" kern="1200">
                          <a:solidFill>
                            <a:schemeClr val="tx1"/>
                          </a:solidFill>
                          <a:latin typeface="Arial"/>
                          <a:ea typeface="微软雅黑"/>
                        </a:defRPr>
                      </a:lvl1pPr>
                      <a:lvl2pPr marL="609600" algn="l" defTabSz="1219200" rtl="0" eaLnBrk="1" latinLnBrk="0" hangingPunct="1">
                        <a:defRPr sz="2400" kern="1200">
                          <a:solidFill>
                            <a:schemeClr val="tx1"/>
                          </a:solidFill>
                          <a:latin typeface="Arial"/>
                          <a:ea typeface="微软雅黑"/>
                        </a:defRPr>
                      </a:lvl2pPr>
                      <a:lvl3pPr marL="1219200" algn="l" defTabSz="1219200" rtl="0" eaLnBrk="1" latinLnBrk="0" hangingPunct="1">
                        <a:defRPr sz="2400" kern="1200">
                          <a:solidFill>
                            <a:schemeClr val="tx1"/>
                          </a:solidFill>
                          <a:latin typeface="Arial"/>
                          <a:ea typeface="微软雅黑"/>
                        </a:defRPr>
                      </a:lvl3pPr>
                      <a:lvl4pPr marL="1828800" algn="l" defTabSz="1219200" rtl="0" eaLnBrk="1" latinLnBrk="0" hangingPunct="1">
                        <a:defRPr sz="2400" kern="1200">
                          <a:solidFill>
                            <a:schemeClr val="tx1"/>
                          </a:solidFill>
                          <a:latin typeface="Arial"/>
                          <a:ea typeface="微软雅黑"/>
                        </a:defRPr>
                      </a:lvl4pPr>
                      <a:lvl5pPr marL="2438400" algn="l" defTabSz="1219200" rtl="0" eaLnBrk="1" latinLnBrk="0" hangingPunct="1">
                        <a:defRPr sz="2400" kern="1200">
                          <a:solidFill>
                            <a:schemeClr val="tx1"/>
                          </a:solidFill>
                          <a:latin typeface="Arial"/>
                          <a:ea typeface="微软雅黑"/>
                        </a:defRPr>
                      </a:lvl5pPr>
                      <a:lvl6pPr marL="3048000" algn="l" defTabSz="1219200" rtl="0" eaLnBrk="1" latinLnBrk="0" hangingPunct="1">
                        <a:defRPr sz="2400" kern="1200">
                          <a:solidFill>
                            <a:schemeClr val="tx1"/>
                          </a:solidFill>
                          <a:latin typeface="Arial"/>
                          <a:ea typeface="微软雅黑"/>
                        </a:defRPr>
                      </a:lvl6pPr>
                      <a:lvl7pPr marL="3657600" algn="l" defTabSz="1219200" rtl="0" eaLnBrk="1" latinLnBrk="0" hangingPunct="1">
                        <a:defRPr sz="2400" kern="1200">
                          <a:solidFill>
                            <a:schemeClr val="tx1"/>
                          </a:solidFill>
                          <a:latin typeface="Arial"/>
                          <a:ea typeface="微软雅黑"/>
                        </a:defRPr>
                      </a:lvl7pPr>
                      <a:lvl8pPr marL="4267200" algn="l" defTabSz="1219200" rtl="0" eaLnBrk="1" latinLnBrk="0" hangingPunct="1">
                        <a:defRPr sz="2400" kern="1200">
                          <a:solidFill>
                            <a:schemeClr val="tx1"/>
                          </a:solidFill>
                          <a:latin typeface="Arial"/>
                          <a:ea typeface="微软雅黑"/>
                        </a:defRPr>
                      </a:lvl8pPr>
                      <a:lvl9pPr marL="4876800" algn="l" defTabSz="1219200" rtl="0" eaLnBrk="1" latinLnBrk="0" hangingPunct="1">
                        <a:defRPr sz="2400" kern="1200">
                          <a:solidFill>
                            <a:schemeClr val="tx1"/>
                          </a:solidFill>
                          <a:latin typeface="Arial"/>
                          <a:ea typeface="微软雅黑"/>
                        </a:defRPr>
                      </a:lvl9pPr>
                    </a:lstStyle>
                    <a:p>
                      <a:pPr algn="l">
                        <a:lnSpc>
                          <a:spcPct val="120000"/>
                        </a:lnSpc>
                      </a:pPr>
                      <a:r>
                        <a:rPr lang="en-US" altLang="zh-CN" sz="1100" b="1" dirty="0">
                          <a:solidFill>
                            <a:schemeClr val="tx1"/>
                          </a:solidFill>
                          <a:latin typeface="+mn-lt"/>
                          <a:ea typeface="+mn-ea"/>
                          <a:cs typeface="+mn-ea"/>
                          <a:sym typeface="+mn-lt"/>
                        </a:rPr>
                        <a:t>S3</a:t>
                      </a:r>
                      <a:r>
                        <a:rPr lang="zh-CN" altLang="en-US" sz="1100" b="1" dirty="0">
                          <a:solidFill>
                            <a:schemeClr val="tx1"/>
                          </a:solidFill>
                          <a:latin typeface="+mn-lt"/>
                          <a:ea typeface="+mn-ea"/>
                          <a:cs typeface="+mn-ea"/>
                          <a:sym typeface="+mn-lt"/>
                        </a:rPr>
                        <a:t>单相抑郁症国家政策指南</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rgbClr val="B35609"/>
                      </a:solidFill>
                      <a:prstDash val="solid"/>
                      <a:round/>
                      <a:headEnd type="none" w="med" len="med"/>
                      <a:tailEnd type="none" w="med" len="med"/>
                    </a:lnT>
                    <a:lnB w="6350" cap="flat" cmpd="sng" algn="ctr">
                      <a:solidFill>
                        <a:srgbClr val="B35609"/>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1219200" rtl="0" eaLnBrk="1" latinLnBrk="0" hangingPunct="1">
                        <a:defRPr sz="2400" kern="1200">
                          <a:solidFill>
                            <a:schemeClr val="tx1"/>
                          </a:solidFill>
                          <a:latin typeface="Arial"/>
                          <a:ea typeface="微软雅黑"/>
                        </a:defRPr>
                      </a:lvl1pPr>
                      <a:lvl2pPr marL="609600" algn="l" defTabSz="1219200" rtl="0" eaLnBrk="1" latinLnBrk="0" hangingPunct="1">
                        <a:defRPr sz="2400" kern="1200">
                          <a:solidFill>
                            <a:schemeClr val="tx1"/>
                          </a:solidFill>
                          <a:latin typeface="Arial"/>
                          <a:ea typeface="微软雅黑"/>
                        </a:defRPr>
                      </a:lvl2pPr>
                      <a:lvl3pPr marL="1219200" algn="l" defTabSz="1219200" rtl="0" eaLnBrk="1" latinLnBrk="0" hangingPunct="1">
                        <a:defRPr sz="2400" kern="1200">
                          <a:solidFill>
                            <a:schemeClr val="tx1"/>
                          </a:solidFill>
                          <a:latin typeface="Arial"/>
                          <a:ea typeface="微软雅黑"/>
                        </a:defRPr>
                      </a:lvl3pPr>
                      <a:lvl4pPr marL="1828800" algn="l" defTabSz="1219200" rtl="0" eaLnBrk="1" latinLnBrk="0" hangingPunct="1">
                        <a:defRPr sz="2400" kern="1200">
                          <a:solidFill>
                            <a:schemeClr val="tx1"/>
                          </a:solidFill>
                          <a:latin typeface="Arial"/>
                          <a:ea typeface="微软雅黑"/>
                        </a:defRPr>
                      </a:lvl4pPr>
                      <a:lvl5pPr marL="2438400" algn="l" defTabSz="1219200" rtl="0" eaLnBrk="1" latinLnBrk="0" hangingPunct="1">
                        <a:defRPr sz="2400" kern="1200">
                          <a:solidFill>
                            <a:schemeClr val="tx1"/>
                          </a:solidFill>
                          <a:latin typeface="Arial"/>
                          <a:ea typeface="微软雅黑"/>
                        </a:defRPr>
                      </a:lvl5pPr>
                      <a:lvl6pPr marL="3048000" algn="l" defTabSz="1219200" rtl="0" eaLnBrk="1" latinLnBrk="0" hangingPunct="1">
                        <a:defRPr sz="2400" kern="1200">
                          <a:solidFill>
                            <a:schemeClr val="tx1"/>
                          </a:solidFill>
                          <a:latin typeface="Arial"/>
                          <a:ea typeface="微软雅黑"/>
                        </a:defRPr>
                      </a:lvl6pPr>
                      <a:lvl7pPr marL="3657600" algn="l" defTabSz="1219200" rtl="0" eaLnBrk="1" latinLnBrk="0" hangingPunct="1">
                        <a:defRPr sz="2400" kern="1200">
                          <a:solidFill>
                            <a:schemeClr val="tx1"/>
                          </a:solidFill>
                          <a:latin typeface="Arial"/>
                          <a:ea typeface="微软雅黑"/>
                        </a:defRPr>
                      </a:lvl7pPr>
                      <a:lvl8pPr marL="4267200" algn="l" defTabSz="1219200" rtl="0" eaLnBrk="1" latinLnBrk="0" hangingPunct="1">
                        <a:defRPr sz="2400" kern="1200">
                          <a:solidFill>
                            <a:schemeClr val="tx1"/>
                          </a:solidFill>
                          <a:latin typeface="Arial"/>
                          <a:ea typeface="微软雅黑"/>
                        </a:defRPr>
                      </a:lvl8pPr>
                      <a:lvl9pPr marL="4876800" algn="l" defTabSz="1219200" rtl="0" eaLnBrk="1" latinLnBrk="0" hangingPunct="1">
                        <a:defRPr sz="2400" kern="1200">
                          <a:solidFill>
                            <a:schemeClr val="tx1"/>
                          </a:solidFill>
                          <a:latin typeface="Arial"/>
                          <a:ea typeface="微软雅黑"/>
                        </a:defRPr>
                      </a:lvl9pPr>
                    </a:lstStyle>
                    <a:p>
                      <a:pPr algn="l">
                        <a:lnSpc>
                          <a:spcPct val="120000"/>
                        </a:lnSpc>
                      </a:pPr>
                      <a:r>
                        <a:rPr lang="zh-CN" altLang="en-US" sz="1200" dirty="0">
                          <a:latin typeface="+mn-lt"/>
                          <a:ea typeface="+mn-ea"/>
                          <a:cs typeface="+mn-ea"/>
                          <a:sym typeface="+mn-lt"/>
                        </a:rPr>
                        <a:t>对于药物治疗</a:t>
                      </a:r>
                      <a:r>
                        <a:rPr lang="zh-CN" altLang="en-US" sz="1200" dirty="0">
                          <a:solidFill>
                            <a:srgbClr val="B35609"/>
                          </a:solidFill>
                          <a:latin typeface="+mn-lt"/>
                          <a:ea typeface="+mn-ea"/>
                          <a:cs typeface="+mn-ea"/>
                          <a:sym typeface="+mn-lt"/>
                        </a:rPr>
                        <a:t>轻度</a:t>
                      </a:r>
                      <a:r>
                        <a:rPr lang="zh-CN" altLang="en-US" sz="1200" dirty="0">
                          <a:latin typeface="+mn-lt"/>
                          <a:ea typeface="+mn-ea"/>
                          <a:cs typeface="+mn-ea"/>
                          <a:sym typeface="+mn-lt"/>
                        </a:rPr>
                        <a:t>抑郁发作，可以尝试使用被批准的圣</a:t>
                      </a:r>
                      <a:r>
                        <a:rPr lang="en-US" altLang="zh-CN" sz="1200" dirty="0">
                          <a:latin typeface="+mn-lt"/>
                          <a:ea typeface="+mn-ea"/>
                          <a:cs typeface="+mn-ea"/>
                          <a:sym typeface="+mn-lt"/>
                        </a:rPr>
                        <a:t>·</a:t>
                      </a:r>
                      <a:r>
                        <a:rPr lang="zh-CN" altLang="en-US" sz="1200" dirty="0">
                          <a:latin typeface="+mn-lt"/>
                          <a:ea typeface="+mn-ea"/>
                          <a:cs typeface="+mn-ea"/>
                          <a:sym typeface="+mn-lt"/>
                        </a:rPr>
                        <a:t>约翰草提取物剂进行</a:t>
                      </a:r>
                      <a:r>
                        <a:rPr lang="zh-CN" altLang="en-US" sz="1200" dirty="0">
                          <a:solidFill>
                            <a:srgbClr val="B35609"/>
                          </a:solidFill>
                          <a:latin typeface="+mn-lt"/>
                          <a:ea typeface="+mn-ea"/>
                          <a:cs typeface="+mn-ea"/>
                          <a:sym typeface="+mn-lt"/>
                        </a:rPr>
                        <a:t>初始治疗</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rgbClr val="B35609"/>
                      </a:solidFill>
                      <a:prstDash val="solid"/>
                      <a:round/>
                      <a:headEnd type="none" w="med" len="med"/>
                      <a:tailEnd type="none" w="med" len="med"/>
                    </a:lnT>
                    <a:lnB w="6350" cap="flat" cmpd="sng" algn="ctr">
                      <a:solidFill>
                        <a:srgbClr val="B35609"/>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1219200" rtl="0" eaLnBrk="1" latinLnBrk="0" hangingPunct="1">
                        <a:defRPr sz="2400" kern="1200">
                          <a:solidFill>
                            <a:schemeClr val="tx1"/>
                          </a:solidFill>
                          <a:latin typeface="Arial"/>
                          <a:ea typeface="微软雅黑"/>
                        </a:defRPr>
                      </a:lvl1pPr>
                      <a:lvl2pPr marL="609600" algn="l" defTabSz="1219200" rtl="0" eaLnBrk="1" latinLnBrk="0" hangingPunct="1">
                        <a:defRPr sz="2400" kern="1200">
                          <a:solidFill>
                            <a:schemeClr val="tx1"/>
                          </a:solidFill>
                          <a:latin typeface="Arial"/>
                          <a:ea typeface="微软雅黑"/>
                        </a:defRPr>
                      </a:lvl2pPr>
                      <a:lvl3pPr marL="1219200" algn="l" defTabSz="1219200" rtl="0" eaLnBrk="1" latinLnBrk="0" hangingPunct="1">
                        <a:defRPr sz="2400" kern="1200">
                          <a:solidFill>
                            <a:schemeClr val="tx1"/>
                          </a:solidFill>
                          <a:latin typeface="Arial"/>
                          <a:ea typeface="微软雅黑"/>
                        </a:defRPr>
                      </a:lvl3pPr>
                      <a:lvl4pPr marL="1828800" algn="l" defTabSz="1219200" rtl="0" eaLnBrk="1" latinLnBrk="0" hangingPunct="1">
                        <a:defRPr sz="2400" kern="1200">
                          <a:solidFill>
                            <a:schemeClr val="tx1"/>
                          </a:solidFill>
                          <a:latin typeface="Arial"/>
                          <a:ea typeface="微软雅黑"/>
                        </a:defRPr>
                      </a:lvl4pPr>
                      <a:lvl5pPr marL="2438400" algn="l" defTabSz="1219200" rtl="0" eaLnBrk="1" latinLnBrk="0" hangingPunct="1">
                        <a:defRPr sz="2400" kern="1200">
                          <a:solidFill>
                            <a:schemeClr val="tx1"/>
                          </a:solidFill>
                          <a:latin typeface="Arial"/>
                          <a:ea typeface="微软雅黑"/>
                        </a:defRPr>
                      </a:lvl5pPr>
                      <a:lvl6pPr marL="3048000" algn="l" defTabSz="1219200" rtl="0" eaLnBrk="1" latinLnBrk="0" hangingPunct="1">
                        <a:defRPr sz="2400" kern="1200">
                          <a:solidFill>
                            <a:schemeClr val="tx1"/>
                          </a:solidFill>
                          <a:latin typeface="Arial"/>
                          <a:ea typeface="微软雅黑"/>
                        </a:defRPr>
                      </a:lvl6pPr>
                      <a:lvl7pPr marL="3657600" algn="l" defTabSz="1219200" rtl="0" eaLnBrk="1" latinLnBrk="0" hangingPunct="1">
                        <a:defRPr sz="2400" kern="1200">
                          <a:solidFill>
                            <a:schemeClr val="tx1"/>
                          </a:solidFill>
                          <a:latin typeface="Arial"/>
                          <a:ea typeface="微软雅黑"/>
                        </a:defRPr>
                      </a:lvl7pPr>
                      <a:lvl8pPr marL="4267200" algn="l" defTabSz="1219200" rtl="0" eaLnBrk="1" latinLnBrk="0" hangingPunct="1">
                        <a:defRPr sz="2400" kern="1200">
                          <a:solidFill>
                            <a:schemeClr val="tx1"/>
                          </a:solidFill>
                          <a:latin typeface="Arial"/>
                          <a:ea typeface="微软雅黑"/>
                        </a:defRPr>
                      </a:lvl8pPr>
                      <a:lvl9pPr marL="4876800" algn="l" defTabSz="1219200" rtl="0" eaLnBrk="1" latinLnBrk="0" hangingPunct="1">
                        <a:defRPr sz="2400" kern="1200">
                          <a:solidFill>
                            <a:schemeClr val="tx1"/>
                          </a:solidFill>
                          <a:latin typeface="Arial"/>
                          <a:ea typeface="微软雅黑"/>
                        </a:defRPr>
                      </a:lvl9pPr>
                    </a:lstStyle>
                    <a:p>
                      <a:pPr algn="ctr">
                        <a:lnSpc>
                          <a:spcPct val="120000"/>
                        </a:lnSpc>
                      </a:pPr>
                      <a:r>
                        <a:rPr lang="zh-CN" altLang="en-US" sz="900" dirty="0">
                          <a:latin typeface="+mn-lt"/>
                          <a:ea typeface="+mn-ea"/>
                          <a:cs typeface="+mn-ea"/>
                          <a:sym typeface="+mn-lt"/>
                        </a:rPr>
                        <a:t>公开推荐</a:t>
                      </a:r>
                    </a:p>
                  </a:txBody>
                  <a:tcPr marL="0" marR="0" marT="0" marB="0" anchor="ctr">
                    <a:lnL w="12700" cap="flat" cmpd="sng" algn="ctr">
                      <a:noFill/>
                      <a:prstDash val="solid"/>
                      <a:round/>
                      <a:headEnd type="none" w="med" len="med"/>
                      <a:tailEnd type="none" w="med" len="med"/>
                    </a:lnL>
                    <a:lnR w="6350" cap="flat" cmpd="sng" algn="ctr">
                      <a:solidFill>
                        <a:srgbClr val="B35609"/>
                      </a:solidFill>
                      <a:prstDash val="solid"/>
                      <a:round/>
                      <a:headEnd type="none" w="med" len="med"/>
                      <a:tailEnd type="none" w="med" len="med"/>
                    </a:lnR>
                    <a:lnT w="6350" cap="flat" cmpd="sng" algn="ctr">
                      <a:solidFill>
                        <a:srgbClr val="B35609"/>
                      </a:solidFill>
                      <a:prstDash val="solid"/>
                      <a:round/>
                      <a:headEnd type="none" w="med" len="med"/>
                      <a:tailEnd type="none" w="med" len="med"/>
                    </a:lnT>
                    <a:lnB w="6350" cap="flat" cmpd="sng" algn="ctr">
                      <a:solidFill>
                        <a:srgbClr val="B35609"/>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extLst>
                  <a:ext uri="{0D108BD9-81ED-4DB2-BD59-A6C34878D82A}">
                    <a16:rowId xmlns:a16="http://schemas.microsoft.com/office/drawing/2014/main" val="536655109"/>
                  </a:ext>
                </a:extLst>
              </a:tr>
              <a:tr h="470018">
                <a:tc>
                  <a:txBody>
                    <a:bodyPr/>
                    <a:lstStyle>
                      <a:lvl1pPr marL="0" algn="l" defTabSz="1219200" rtl="0" eaLnBrk="1" latinLnBrk="0" hangingPunct="1">
                        <a:defRPr sz="2400" kern="1200">
                          <a:solidFill>
                            <a:schemeClr val="tx1"/>
                          </a:solidFill>
                          <a:latin typeface="Arial"/>
                          <a:ea typeface="微软雅黑"/>
                        </a:defRPr>
                      </a:lvl1pPr>
                      <a:lvl2pPr marL="609600" algn="l" defTabSz="1219200" rtl="0" eaLnBrk="1" latinLnBrk="0" hangingPunct="1">
                        <a:defRPr sz="2400" kern="1200">
                          <a:solidFill>
                            <a:schemeClr val="tx1"/>
                          </a:solidFill>
                          <a:latin typeface="Arial"/>
                          <a:ea typeface="微软雅黑"/>
                        </a:defRPr>
                      </a:lvl2pPr>
                      <a:lvl3pPr marL="1219200" algn="l" defTabSz="1219200" rtl="0" eaLnBrk="1" latinLnBrk="0" hangingPunct="1">
                        <a:defRPr sz="2400" kern="1200">
                          <a:solidFill>
                            <a:schemeClr val="tx1"/>
                          </a:solidFill>
                          <a:latin typeface="Arial"/>
                          <a:ea typeface="微软雅黑"/>
                        </a:defRPr>
                      </a:lvl3pPr>
                      <a:lvl4pPr marL="1828800" algn="l" defTabSz="1219200" rtl="0" eaLnBrk="1" latinLnBrk="0" hangingPunct="1">
                        <a:defRPr sz="2400" kern="1200">
                          <a:solidFill>
                            <a:schemeClr val="tx1"/>
                          </a:solidFill>
                          <a:latin typeface="Arial"/>
                          <a:ea typeface="微软雅黑"/>
                        </a:defRPr>
                      </a:lvl4pPr>
                      <a:lvl5pPr marL="2438400" algn="l" defTabSz="1219200" rtl="0" eaLnBrk="1" latinLnBrk="0" hangingPunct="1">
                        <a:defRPr sz="2400" kern="1200">
                          <a:solidFill>
                            <a:schemeClr val="tx1"/>
                          </a:solidFill>
                          <a:latin typeface="Arial"/>
                          <a:ea typeface="微软雅黑"/>
                        </a:defRPr>
                      </a:lvl5pPr>
                      <a:lvl6pPr marL="3048000" algn="l" defTabSz="1219200" rtl="0" eaLnBrk="1" latinLnBrk="0" hangingPunct="1">
                        <a:defRPr sz="2400" kern="1200">
                          <a:solidFill>
                            <a:schemeClr val="tx1"/>
                          </a:solidFill>
                          <a:latin typeface="Arial"/>
                          <a:ea typeface="微软雅黑"/>
                        </a:defRPr>
                      </a:lvl6pPr>
                      <a:lvl7pPr marL="3657600" algn="l" defTabSz="1219200" rtl="0" eaLnBrk="1" latinLnBrk="0" hangingPunct="1">
                        <a:defRPr sz="2400" kern="1200">
                          <a:solidFill>
                            <a:schemeClr val="tx1"/>
                          </a:solidFill>
                          <a:latin typeface="Arial"/>
                          <a:ea typeface="微软雅黑"/>
                        </a:defRPr>
                      </a:lvl7pPr>
                      <a:lvl8pPr marL="4267200" algn="l" defTabSz="1219200" rtl="0" eaLnBrk="1" latinLnBrk="0" hangingPunct="1">
                        <a:defRPr sz="2400" kern="1200">
                          <a:solidFill>
                            <a:schemeClr val="tx1"/>
                          </a:solidFill>
                          <a:latin typeface="Arial"/>
                          <a:ea typeface="微软雅黑"/>
                        </a:defRPr>
                      </a:lvl8pPr>
                      <a:lvl9pPr marL="4876800" algn="l" defTabSz="1219200" rtl="0" eaLnBrk="1" latinLnBrk="0" hangingPunct="1">
                        <a:defRPr sz="2400" kern="1200">
                          <a:solidFill>
                            <a:schemeClr val="tx1"/>
                          </a:solidFill>
                          <a:latin typeface="Arial"/>
                          <a:ea typeface="微软雅黑"/>
                        </a:defRPr>
                      </a:lvl9pPr>
                    </a:lstStyle>
                    <a:p>
                      <a:pPr algn="ctr">
                        <a:lnSpc>
                          <a:spcPct val="120000"/>
                        </a:lnSpc>
                      </a:pPr>
                      <a:r>
                        <a:rPr lang="en-US" altLang="zh-CN" sz="900" b="0" dirty="0">
                          <a:solidFill>
                            <a:schemeClr val="tx1"/>
                          </a:solidFill>
                          <a:latin typeface="+mn-lt"/>
                          <a:ea typeface="+mn-ea"/>
                          <a:cs typeface="+mn-ea"/>
                          <a:sym typeface="+mn-lt"/>
                        </a:rPr>
                        <a:t>2022</a:t>
                      </a:r>
                      <a:endParaRPr lang="zh-CN" altLang="en-US" sz="900" b="0" dirty="0">
                        <a:solidFill>
                          <a:schemeClr val="tx1"/>
                        </a:solidFill>
                        <a:latin typeface="+mn-lt"/>
                        <a:ea typeface="+mn-ea"/>
                        <a:cs typeface="+mn-ea"/>
                        <a:sym typeface="+mn-lt"/>
                      </a:endParaRPr>
                    </a:p>
                  </a:txBody>
                  <a:tcPr marL="0" marR="0" marT="0" marB="0" anchor="ctr">
                    <a:lnL w="6350" cap="flat" cmpd="sng" algn="ctr">
                      <a:solidFill>
                        <a:srgbClr val="B35609"/>
                      </a:solidFill>
                      <a:prstDash val="solid"/>
                      <a:round/>
                      <a:headEnd type="none" w="med" len="med"/>
                      <a:tailEnd type="none" w="med" len="med"/>
                    </a:lnL>
                    <a:lnR w="12700" cap="flat" cmpd="sng" algn="ctr">
                      <a:noFill/>
                      <a:prstDash val="solid"/>
                      <a:round/>
                      <a:headEnd type="none" w="med" len="med"/>
                      <a:tailEnd type="none" w="med" len="med"/>
                    </a:lnR>
                    <a:lnT w="6350" cap="flat" cmpd="sng" algn="ctr">
                      <a:solidFill>
                        <a:srgbClr val="B35609"/>
                      </a:solidFill>
                      <a:prstDash val="solid"/>
                      <a:round/>
                      <a:headEnd type="none" w="med" len="med"/>
                      <a:tailEnd type="none" w="med" len="med"/>
                    </a:lnT>
                    <a:lnB w="6350" cap="flat" cmpd="sng" algn="ctr">
                      <a:solidFill>
                        <a:srgbClr val="B35609"/>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1219200" rtl="0" eaLnBrk="1" latinLnBrk="0" hangingPunct="1">
                        <a:defRPr sz="2400" kern="1200">
                          <a:solidFill>
                            <a:schemeClr val="tx1"/>
                          </a:solidFill>
                          <a:latin typeface="Arial"/>
                          <a:ea typeface="微软雅黑"/>
                        </a:defRPr>
                      </a:lvl1pPr>
                      <a:lvl2pPr marL="609600" algn="l" defTabSz="1219200" rtl="0" eaLnBrk="1" latinLnBrk="0" hangingPunct="1">
                        <a:defRPr sz="2400" kern="1200">
                          <a:solidFill>
                            <a:schemeClr val="tx1"/>
                          </a:solidFill>
                          <a:latin typeface="Arial"/>
                          <a:ea typeface="微软雅黑"/>
                        </a:defRPr>
                      </a:lvl2pPr>
                      <a:lvl3pPr marL="1219200" algn="l" defTabSz="1219200" rtl="0" eaLnBrk="1" latinLnBrk="0" hangingPunct="1">
                        <a:defRPr sz="2400" kern="1200">
                          <a:solidFill>
                            <a:schemeClr val="tx1"/>
                          </a:solidFill>
                          <a:latin typeface="Arial"/>
                          <a:ea typeface="微软雅黑"/>
                        </a:defRPr>
                      </a:lvl3pPr>
                      <a:lvl4pPr marL="1828800" algn="l" defTabSz="1219200" rtl="0" eaLnBrk="1" latinLnBrk="0" hangingPunct="1">
                        <a:defRPr sz="2400" kern="1200">
                          <a:solidFill>
                            <a:schemeClr val="tx1"/>
                          </a:solidFill>
                          <a:latin typeface="Arial"/>
                          <a:ea typeface="微软雅黑"/>
                        </a:defRPr>
                      </a:lvl4pPr>
                      <a:lvl5pPr marL="2438400" algn="l" defTabSz="1219200" rtl="0" eaLnBrk="1" latinLnBrk="0" hangingPunct="1">
                        <a:defRPr sz="2400" kern="1200">
                          <a:solidFill>
                            <a:schemeClr val="tx1"/>
                          </a:solidFill>
                          <a:latin typeface="Arial"/>
                          <a:ea typeface="微软雅黑"/>
                        </a:defRPr>
                      </a:lvl5pPr>
                      <a:lvl6pPr marL="3048000" algn="l" defTabSz="1219200" rtl="0" eaLnBrk="1" latinLnBrk="0" hangingPunct="1">
                        <a:defRPr sz="2400" kern="1200">
                          <a:solidFill>
                            <a:schemeClr val="tx1"/>
                          </a:solidFill>
                          <a:latin typeface="Arial"/>
                          <a:ea typeface="微软雅黑"/>
                        </a:defRPr>
                      </a:lvl6pPr>
                      <a:lvl7pPr marL="3657600" algn="l" defTabSz="1219200" rtl="0" eaLnBrk="1" latinLnBrk="0" hangingPunct="1">
                        <a:defRPr sz="2400" kern="1200">
                          <a:solidFill>
                            <a:schemeClr val="tx1"/>
                          </a:solidFill>
                          <a:latin typeface="Arial"/>
                          <a:ea typeface="微软雅黑"/>
                        </a:defRPr>
                      </a:lvl7pPr>
                      <a:lvl8pPr marL="4267200" algn="l" defTabSz="1219200" rtl="0" eaLnBrk="1" latinLnBrk="0" hangingPunct="1">
                        <a:defRPr sz="2400" kern="1200">
                          <a:solidFill>
                            <a:schemeClr val="tx1"/>
                          </a:solidFill>
                          <a:latin typeface="Arial"/>
                          <a:ea typeface="微软雅黑"/>
                        </a:defRPr>
                      </a:lvl8pPr>
                      <a:lvl9pPr marL="4876800" algn="l" defTabSz="1219200" rtl="0" eaLnBrk="1" latinLnBrk="0" hangingPunct="1">
                        <a:defRPr sz="2400" kern="1200">
                          <a:solidFill>
                            <a:schemeClr val="tx1"/>
                          </a:solidFill>
                          <a:latin typeface="Arial"/>
                          <a:ea typeface="微软雅黑"/>
                        </a:defRPr>
                      </a:lvl9pPr>
                    </a:lstStyle>
                    <a:p>
                      <a:pPr algn="ctr">
                        <a:lnSpc>
                          <a:spcPct val="120000"/>
                        </a:lnSpc>
                      </a:pPr>
                      <a:r>
                        <a:rPr lang="zh-CN" altLang="en-US" sz="900" b="0" dirty="0">
                          <a:solidFill>
                            <a:schemeClr val="tx1"/>
                          </a:solidFill>
                          <a:latin typeface="+mn-lt"/>
                          <a:ea typeface="+mn-ea"/>
                          <a:cs typeface="+mn-ea"/>
                          <a:sym typeface="+mn-lt"/>
                        </a:rPr>
                        <a:t>美国</a:t>
                      </a:r>
                      <a:r>
                        <a:rPr lang="en-US" altLang="zh-CN" sz="900" b="0" baseline="30000" dirty="0">
                          <a:solidFill>
                            <a:schemeClr val="tx1"/>
                          </a:solidFill>
                          <a:latin typeface="+mn-lt"/>
                          <a:ea typeface="+mn-ea"/>
                          <a:cs typeface="+mn-ea"/>
                          <a:sym typeface="+mn-lt"/>
                        </a:rPr>
                        <a:t>3</a:t>
                      </a:r>
                      <a:endParaRPr lang="zh-CN" altLang="en-US" sz="900" b="0" dirty="0">
                        <a:solidFill>
                          <a:schemeClr val="tx1"/>
                        </a:solidFill>
                        <a:latin typeface="+mn-lt"/>
                        <a:ea typeface="+mn-ea"/>
                        <a:cs typeface="+mn-ea"/>
                        <a:sym typeface="+mn-lt"/>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rgbClr val="B35609"/>
                      </a:solidFill>
                      <a:prstDash val="solid"/>
                      <a:round/>
                      <a:headEnd type="none" w="med" len="med"/>
                      <a:tailEnd type="none" w="med" len="med"/>
                    </a:lnT>
                    <a:lnB w="6350" cap="flat" cmpd="sng" algn="ctr">
                      <a:solidFill>
                        <a:srgbClr val="B35609"/>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1219200" rtl="0" eaLnBrk="1" latinLnBrk="0" hangingPunct="1">
                        <a:defRPr sz="2400" kern="1200">
                          <a:solidFill>
                            <a:schemeClr val="tx1"/>
                          </a:solidFill>
                          <a:latin typeface="Arial"/>
                          <a:ea typeface="微软雅黑"/>
                        </a:defRPr>
                      </a:lvl1pPr>
                      <a:lvl2pPr marL="609600" algn="l" defTabSz="1219200" rtl="0" eaLnBrk="1" latinLnBrk="0" hangingPunct="1">
                        <a:defRPr sz="2400" kern="1200">
                          <a:solidFill>
                            <a:schemeClr val="tx1"/>
                          </a:solidFill>
                          <a:latin typeface="Arial"/>
                          <a:ea typeface="微软雅黑"/>
                        </a:defRPr>
                      </a:lvl2pPr>
                      <a:lvl3pPr marL="1219200" algn="l" defTabSz="1219200" rtl="0" eaLnBrk="1" latinLnBrk="0" hangingPunct="1">
                        <a:defRPr sz="2400" kern="1200">
                          <a:solidFill>
                            <a:schemeClr val="tx1"/>
                          </a:solidFill>
                          <a:latin typeface="Arial"/>
                          <a:ea typeface="微软雅黑"/>
                        </a:defRPr>
                      </a:lvl3pPr>
                      <a:lvl4pPr marL="1828800" algn="l" defTabSz="1219200" rtl="0" eaLnBrk="1" latinLnBrk="0" hangingPunct="1">
                        <a:defRPr sz="2400" kern="1200">
                          <a:solidFill>
                            <a:schemeClr val="tx1"/>
                          </a:solidFill>
                          <a:latin typeface="Arial"/>
                          <a:ea typeface="微软雅黑"/>
                        </a:defRPr>
                      </a:lvl4pPr>
                      <a:lvl5pPr marL="2438400" algn="l" defTabSz="1219200" rtl="0" eaLnBrk="1" latinLnBrk="0" hangingPunct="1">
                        <a:defRPr sz="2400" kern="1200">
                          <a:solidFill>
                            <a:schemeClr val="tx1"/>
                          </a:solidFill>
                          <a:latin typeface="Arial"/>
                          <a:ea typeface="微软雅黑"/>
                        </a:defRPr>
                      </a:lvl5pPr>
                      <a:lvl6pPr marL="3048000" algn="l" defTabSz="1219200" rtl="0" eaLnBrk="1" latinLnBrk="0" hangingPunct="1">
                        <a:defRPr sz="2400" kern="1200">
                          <a:solidFill>
                            <a:schemeClr val="tx1"/>
                          </a:solidFill>
                          <a:latin typeface="Arial"/>
                          <a:ea typeface="微软雅黑"/>
                        </a:defRPr>
                      </a:lvl6pPr>
                      <a:lvl7pPr marL="3657600" algn="l" defTabSz="1219200" rtl="0" eaLnBrk="1" latinLnBrk="0" hangingPunct="1">
                        <a:defRPr sz="2400" kern="1200">
                          <a:solidFill>
                            <a:schemeClr val="tx1"/>
                          </a:solidFill>
                          <a:latin typeface="Arial"/>
                          <a:ea typeface="微软雅黑"/>
                        </a:defRPr>
                      </a:lvl7pPr>
                      <a:lvl8pPr marL="4267200" algn="l" defTabSz="1219200" rtl="0" eaLnBrk="1" latinLnBrk="0" hangingPunct="1">
                        <a:defRPr sz="2400" kern="1200">
                          <a:solidFill>
                            <a:schemeClr val="tx1"/>
                          </a:solidFill>
                          <a:latin typeface="Arial"/>
                          <a:ea typeface="微软雅黑"/>
                        </a:defRPr>
                      </a:lvl8pPr>
                      <a:lvl9pPr marL="4876800" algn="l" defTabSz="1219200" rtl="0" eaLnBrk="1" latinLnBrk="0" hangingPunct="1">
                        <a:defRPr sz="2400" kern="1200">
                          <a:solidFill>
                            <a:schemeClr val="tx1"/>
                          </a:solidFill>
                          <a:latin typeface="Arial"/>
                          <a:ea typeface="微软雅黑"/>
                        </a:defRPr>
                      </a:lvl9pPr>
                    </a:lstStyle>
                    <a:p>
                      <a:pPr algn="l">
                        <a:lnSpc>
                          <a:spcPct val="120000"/>
                        </a:lnSpc>
                      </a:pPr>
                      <a:r>
                        <a:rPr lang="zh-CN" altLang="en-US" sz="1100" b="1" dirty="0">
                          <a:solidFill>
                            <a:schemeClr val="tx1"/>
                          </a:solidFill>
                          <a:latin typeface="+mn-lt"/>
                          <a:ea typeface="+mn-ea"/>
                          <a:cs typeface="+mn-ea"/>
                          <a:sym typeface="+mn-lt"/>
                        </a:rPr>
                        <a:t>抑郁症的管理：</a:t>
                      </a:r>
                      <a:r>
                        <a:rPr lang="en-US" altLang="zh-CN" sz="1100" b="1" dirty="0">
                          <a:solidFill>
                            <a:schemeClr val="tx1"/>
                          </a:solidFill>
                          <a:latin typeface="+mn-lt"/>
                          <a:ea typeface="+mn-ea"/>
                          <a:cs typeface="+mn-ea"/>
                          <a:sym typeface="+mn-lt"/>
                        </a:rPr>
                        <a:t>2022 VA/DoD</a:t>
                      </a:r>
                      <a:r>
                        <a:rPr lang="zh-CN" altLang="en-US" sz="1100" b="1" dirty="0">
                          <a:solidFill>
                            <a:schemeClr val="tx1"/>
                          </a:solidFill>
                          <a:latin typeface="+mn-lt"/>
                          <a:ea typeface="+mn-ea"/>
                          <a:cs typeface="+mn-ea"/>
                          <a:sym typeface="+mn-lt"/>
                        </a:rPr>
                        <a:t>临床实践指南</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rgbClr val="B35609"/>
                      </a:solidFill>
                      <a:prstDash val="solid"/>
                      <a:round/>
                      <a:headEnd type="none" w="med" len="med"/>
                      <a:tailEnd type="none" w="med" len="med"/>
                    </a:lnT>
                    <a:lnB w="6350" cap="flat" cmpd="sng" algn="ctr">
                      <a:solidFill>
                        <a:srgbClr val="B35609"/>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1219200" rtl="0" eaLnBrk="1" latinLnBrk="0" hangingPunct="1">
                        <a:defRPr sz="2400" kern="1200">
                          <a:solidFill>
                            <a:schemeClr val="tx1"/>
                          </a:solidFill>
                          <a:latin typeface="Arial"/>
                          <a:ea typeface="微软雅黑"/>
                        </a:defRPr>
                      </a:lvl1pPr>
                      <a:lvl2pPr marL="609600" algn="l" defTabSz="1219200" rtl="0" eaLnBrk="1" latinLnBrk="0" hangingPunct="1">
                        <a:defRPr sz="2400" kern="1200">
                          <a:solidFill>
                            <a:schemeClr val="tx1"/>
                          </a:solidFill>
                          <a:latin typeface="Arial"/>
                          <a:ea typeface="微软雅黑"/>
                        </a:defRPr>
                      </a:lvl2pPr>
                      <a:lvl3pPr marL="1219200" algn="l" defTabSz="1219200" rtl="0" eaLnBrk="1" latinLnBrk="0" hangingPunct="1">
                        <a:defRPr sz="2400" kern="1200">
                          <a:solidFill>
                            <a:schemeClr val="tx1"/>
                          </a:solidFill>
                          <a:latin typeface="Arial"/>
                          <a:ea typeface="微软雅黑"/>
                        </a:defRPr>
                      </a:lvl3pPr>
                      <a:lvl4pPr marL="1828800" algn="l" defTabSz="1219200" rtl="0" eaLnBrk="1" latinLnBrk="0" hangingPunct="1">
                        <a:defRPr sz="2400" kern="1200">
                          <a:solidFill>
                            <a:schemeClr val="tx1"/>
                          </a:solidFill>
                          <a:latin typeface="Arial"/>
                          <a:ea typeface="微软雅黑"/>
                        </a:defRPr>
                      </a:lvl4pPr>
                      <a:lvl5pPr marL="2438400" algn="l" defTabSz="1219200" rtl="0" eaLnBrk="1" latinLnBrk="0" hangingPunct="1">
                        <a:defRPr sz="2400" kern="1200">
                          <a:solidFill>
                            <a:schemeClr val="tx1"/>
                          </a:solidFill>
                          <a:latin typeface="Arial"/>
                          <a:ea typeface="微软雅黑"/>
                        </a:defRPr>
                      </a:lvl5pPr>
                      <a:lvl6pPr marL="3048000" algn="l" defTabSz="1219200" rtl="0" eaLnBrk="1" latinLnBrk="0" hangingPunct="1">
                        <a:defRPr sz="2400" kern="1200">
                          <a:solidFill>
                            <a:schemeClr val="tx1"/>
                          </a:solidFill>
                          <a:latin typeface="Arial"/>
                          <a:ea typeface="微软雅黑"/>
                        </a:defRPr>
                      </a:lvl6pPr>
                      <a:lvl7pPr marL="3657600" algn="l" defTabSz="1219200" rtl="0" eaLnBrk="1" latinLnBrk="0" hangingPunct="1">
                        <a:defRPr sz="2400" kern="1200">
                          <a:solidFill>
                            <a:schemeClr val="tx1"/>
                          </a:solidFill>
                          <a:latin typeface="Arial"/>
                          <a:ea typeface="微软雅黑"/>
                        </a:defRPr>
                      </a:lvl7pPr>
                      <a:lvl8pPr marL="4267200" algn="l" defTabSz="1219200" rtl="0" eaLnBrk="1" latinLnBrk="0" hangingPunct="1">
                        <a:defRPr sz="2400" kern="1200">
                          <a:solidFill>
                            <a:schemeClr val="tx1"/>
                          </a:solidFill>
                          <a:latin typeface="Arial"/>
                          <a:ea typeface="微软雅黑"/>
                        </a:defRPr>
                      </a:lvl8pPr>
                      <a:lvl9pPr marL="4876800" algn="l" defTabSz="1219200" rtl="0" eaLnBrk="1" latinLnBrk="0" hangingPunct="1">
                        <a:defRPr sz="2400" kern="1200">
                          <a:solidFill>
                            <a:schemeClr val="tx1"/>
                          </a:solidFill>
                          <a:latin typeface="Arial"/>
                          <a:ea typeface="微软雅黑"/>
                        </a:defRPr>
                      </a:lvl9pPr>
                    </a:lstStyle>
                    <a:p>
                      <a:pPr algn="l">
                        <a:lnSpc>
                          <a:spcPct val="120000"/>
                        </a:lnSpc>
                      </a:pPr>
                      <a:r>
                        <a:rPr lang="zh-CN" altLang="en-US" sz="1200" dirty="0">
                          <a:latin typeface="+mn-lt"/>
                          <a:ea typeface="+mn-ea"/>
                          <a:cs typeface="+mn-ea"/>
                          <a:sym typeface="+mn-lt"/>
                        </a:rPr>
                        <a:t>对于</a:t>
                      </a:r>
                      <a:r>
                        <a:rPr lang="zh-CN" altLang="en-US" sz="1200" dirty="0">
                          <a:solidFill>
                            <a:srgbClr val="B35609"/>
                          </a:solidFill>
                          <a:latin typeface="+mn-lt"/>
                          <a:ea typeface="+mn-ea"/>
                          <a:cs typeface="+mn-ea"/>
                          <a:sym typeface="+mn-lt"/>
                        </a:rPr>
                        <a:t>未怀孕或未哺乳</a:t>
                      </a:r>
                      <a:r>
                        <a:rPr lang="zh-CN" altLang="en-US" sz="1200" dirty="0">
                          <a:latin typeface="+mn-lt"/>
                          <a:ea typeface="+mn-ea"/>
                          <a:cs typeface="+mn-ea"/>
                          <a:sym typeface="+mn-lt"/>
                        </a:rPr>
                        <a:t>且更喜欢草药治疗而不是一线心理治疗或药物治疗的</a:t>
                      </a:r>
                      <a:r>
                        <a:rPr lang="zh-CN" altLang="en-US" sz="1200" dirty="0">
                          <a:solidFill>
                            <a:srgbClr val="B35609"/>
                          </a:solidFill>
                          <a:latin typeface="+mn-lt"/>
                          <a:ea typeface="+mn-ea"/>
                          <a:cs typeface="+mn-ea"/>
                          <a:sym typeface="+mn-lt"/>
                        </a:rPr>
                        <a:t>轻度抑郁症</a:t>
                      </a:r>
                      <a:r>
                        <a:rPr lang="zh-CN" altLang="en-US" sz="1200" dirty="0">
                          <a:latin typeface="+mn-lt"/>
                          <a:ea typeface="+mn-ea"/>
                          <a:cs typeface="+mn-ea"/>
                          <a:sym typeface="+mn-lt"/>
                        </a:rPr>
                        <a:t>患者，建议使用标准化圣</a:t>
                      </a:r>
                      <a:r>
                        <a:rPr lang="en-US" altLang="zh-CN" sz="1200" dirty="0">
                          <a:latin typeface="+mn-lt"/>
                          <a:ea typeface="+mn-ea"/>
                          <a:cs typeface="+mn-ea"/>
                          <a:sym typeface="+mn-lt"/>
                        </a:rPr>
                        <a:t>·</a:t>
                      </a:r>
                      <a:r>
                        <a:rPr lang="zh-CN" altLang="en-US" sz="1200" dirty="0">
                          <a:latin typeface="+mn-lt"/>
                          <a:ea typeface="+mn-ea"/>
                          <a:cs typeface="+mn-ea"/>
                          <a:sym typeface="+mn-lt"/>
                        </a:rPr>
                        <a:t>约翰草提取物作为单药治疗</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rgbClr val="B35609"/>
                      </a:solidFill>
                      <a:prstDash val="solid"/>
                      <a:round/>
                      <a:headEnd type="none" w="med" len="med"/>
                      <a:tailEnd type="none" w="med" len="med"/>
                    </a:lnT>
                    <a:lnB w="6350" cap="flat" cmpd="sng" algn="ctr">
                      <a:solidFill>
                        <a:srgbClr val="B35609"/>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1219200" rtl="0" eaLnBrk="1" latinLnBrk="0" hangingPunct="1">
                        <a:defRPr sz="2400" kern="1200">
                          <a:solidFill>
                            <a:schemeClr val="tx1"/>
                          </a:solidFill>
                          <a:latin typeface="Arial"/>
                          <a:ea typeface="微软雅黑"/>
                        </a:defRPr>
                      </a:lvl1pPr>
                      <a:lvl2pPr marL="609600" algn="l" defTabSz="1219200" rtl="0" eaLnBrk="1" latinLnBrk="0" hangingPunct="1">
                        <a:defRPr sz="2400" kern="1200">
                          <a:solidFill>
                            <a:schemeClr val="tx1"/>
                          </a:solidFill>
                          <a:latin typeface="Arial"/>
                          <a:ea typeface="微软雅黑"/>
                        </a:defRPr>
                      </a:lvl2pPr>
                      <a:lvl3pPr marL="1219200" algn="l" defTabSz="1219200" rtl="0" eaLnBrk="1" latinLnBrk="0" hangingPunct="1">
                        <a:defRPr sz="2400" kern="1200">
                          <a:solidFill>
                            <a:schemeClr val="tx1"/>
                          </a:solidFill>
                          <a:latin typeface="Arial"/>
                          <a:ea typeface="微软雅黑"/>
                        </a:defRPr>
                      </a:lvl3pPr>
                      <a:lvl4pPr marL="1828800" algn="l" defTabSz="1219200" rtl="0" eaLnBrk="1" latinLnBrk="0" hangingPunct="1">
                        <a:defRPr sz="2400" kern="1200">
                          <a:solidFill>
                            <a:schemeClr val="tx1"/>
                          </a:solidFill>
                          <a:latin typeface="Arial"/>
                          <a:ea typeface="微软雅黑"/>
                        </a:defRPr>
                      </a:lvl4pPr>
                      <a:lvl5pPr marL="2438400" algn="l" defTabSz="1219200" rtl="0" eaLnBrk="1" latinLnBrk="0" hangingPunct="1">
                        <a:defRPr sz="2400" kern="1200">
                          <a:solidFill>
                            <a:schemeClr val="tx1"/>
                          </a:solidFill>
                          <a:latin typeface="Arial"/>
                          <a:ea typeface="微软雅黑"/>
                        </a:defRPr>
                      </a:lvl5pPr>
                      <a:lvl6pPr marL="3048000" algn="l" defTabSz="1219200" rtl="0" eaLnBrk="1" latinLnBrk="0" hangingPunct="1">
                        <a:defRPr sz="2400" kern="1200">
                          <a:solidFill>
                            <a:schemeClr val="tx1"/>
                          </a:solidFill>
                          <a:latin typeface="Arial"/>
                          <a:ea typeface="微软雅黑"/>
                        </a:defRPr>
                      </a:lvl6pPr>
                      <a:lvl7pPr marL="3657600" algn="l" defTabSz="1219200" rtl="0" eaLnBrk="1" latinLnBrk="0" hangingPunct="1">
                        <a:defRPr sz="2400" kern="1200">
                          <a:solidFill>
                            <a:schemeClr val="tx1"/>
                          </a:solidFill>
                          <a:latin typeface="Arial"/>
                          <a:ea typeface="微软雅黑"/>
                        </a:defRPr>
                      </a:lvl7pPr>
                      <a:lvl8pPr marL="4267200" algn="l" defTabSz="1219200" rtl="0" eaLnBrk="1" latinLnBrk="0" hangingPunct="1">
                        <a:defRPr sz="2400" kern="1200">
                          <a:solidFill>
                            <a:schemeClr val="tx1"/>
                          </a:solidFill>
                          <a:latin typeface="Arial"/>
                          <a:ea typeface="微软雅黑"/>
                        </a:defRPr>
                      </a:lvl8pPr>
                      <a:lvl9pPr marL="4876800" algn="l" defTabSz="1219200" rtl="0" eaLnBrk="1" latinLnBrk="0" hangingPunct="1">
                        <a:defRPr sz="2400" kern="1200">
                          <a:solidFill>
                            <a:schemeClr val="tx1"/>
                          </a:solidFill>
                          <a:latin typeface="Arial"/>
                          <a:ea typeface="微软雅黑"/>
                        </a:defRPr>
                      </a:lvl9pPr>
                    </a:lstStyle>
                    <a:p>
                      <a:pPr algn="ctr">
                        <a:lnSpc>
                          <a:spcPct val="120000"/>
                        </a:lnSpc>
                      </a:pPr>
                      <a:r>
                        <a:rPr lang="zh-CN" altLang="en-US" sz="900" dirty="0">
                          <a:latin typeface="+mn-lt"/>
                          <a:ea typeface="+mn-ea"/>
                          <a:cs typeface="+mn-ea"/>
                          <a:sym typeface="+mn-lt"/>
                        </a:rPr>
                        <a:t>弱推荐</a:t>
                      </a:r>
                    </a:p>
                  </a:txBody>
                  <a:tcPr marL="0" marR="0" marT="0" marB="0" anchor="ctr">
                    <a:lnL w="12700" cap="flat" cmpd="sng" algn="ctr">
                      <a:noFill/>
                      <a:prstDash val="solid"/>
                      <a:round/>
                      <a:headEnd type="none" w="med" len="med"/>
                      <a:tailEnd type="none" w="med" len="med"/>
                    </a:lnL>
                    <a:lnR w="6350" cap="flat" cmpd="sng" algn="ctr">
                      <a:solidFill>
                        <a:srgbClr val="B35609"/>
                      </a:solidFill>
                      <a:prstDash val="solid"/>
                      <a:round/>
                      <a:headEnd type="none" w="med" len="med"/>
                      <a:tailEnd type="none" w="med" len="med"/>
                    </a:lnR>
                    <a:lnT w="6350" cap="flat" cmpd="sng" algn="ctr">
                      <a:solidFill>
                        <a:srgbClr val="B35609"/>
                      </a:solidFill>
                      <a:prstDash val="solid"/>
                      <a:round/>
                      <a:headEnd type="none" w="med" len="med"/>
                      <a:tailEnd type="none" w="med" len="med"/>
                    </a:lnT>
                    <a:lnB w="6350" cap="flat" cmpd="sng" algn="ctr">
                      <a:solidFill>
                        <a:srgbClr val="B35609"/>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extLst>
                  <a:ext uri="{0D108BD9-81ED-4DB2-BD59-A6C34878D82A}">
                    <a16:rowId xmlns:a16="http://schemas.microsoft.com/office/drawing/2014/main" val="87888922"/>
                  </a:ext>
                </a:extLst>
              </a:tr>
              <a:tr h="470018">
                <a:tc>
                  <a:txBody>
                    <a:bodyPr/>
                    <a:lstStyle>
                      <a:lvl1pPr marL="0" algn="l" defTabSz="1219200" rtl="0" eaLnBrk="1" latinLnBrk="0" hangingPunct="1">
                        <a:defRPr sz="2400" kern="1200">
                          <a:solidFill>
                            <a:schemeClr val="tx1"/>
                          </a:solidFill>
                          <a:latin typeface="Arial"/>
                          <a:ea typeface="微软雅黑"/>
                        </a:defRPr>
                      </a:lvl1pPr>
                      <a:lvl2pPr marL="609600" algn="l" defTabSz="1219200" rtl="0" eaLnBrk="1" latinLnBrk="0" hangingPunct="1">
                        <a:defRPr sz="2400" kern="1200">
                          <a:solidFill>
                            <a:schemeClr val="tx1"/>
                          </a:solidFill>
                          <a:latin typeface="Arial"/>
                          <a:ea typeface="微软雅黑"/>
                        </a:defRPr>
                      </a:lvl2pPr>
                      <a:lvl3pPr marL="1219200" algn="l" defTabSz="1219200" rtl="0" eaLnBrk="1" latinLnBrk="0" hangingPunct="1">
                        <a:defRPr sz="2400" kern="1200">
                          <a:solidFill>
                            <a:schemeClr val="tx1"/>
                          </a:solidFill>
                          <a:latin typeface="Arial"/>
                          <a:ea typeface="微软雅黑"/>
                        </a:defRPr>
                      </a:lvl3pPr>
                      <a:lvl4pPr marL="1828800" algn="l" defTabSz="1219200" rtl="0" eaLnBrk="1" latinLnBrk="0" hangingPunct="1">
                        <a:defRPr sz="2400" kern="1200">
                          <a:solidFill>
                            <a:schemeClr val="tx1"/>
                          </a:solidFill>
                          <a:latin typeface="Arial"/>
                          <a:ea typeface="微软雅黑"/>
                        </a:defRPr>
                      </a:lvl4pPr>
                      <a:lvl5pPr marL="2438400" algn="l" defTabSz="1219200" rtl="0" eaLnBrk="1" latinLnBrk="0" hangingPunct="1">
                        <a:defRPr sz="2400" kern="1200">
                          <a:solidFill>
                            <a:schemeClr val="tx1"/>
                          </a:solidFill>
                          <a:latin typeface="Arial"/>
                          <a:ea typeface="微软雅黑"/>
                        </a:defRPr>
                      </a:lvl5pPr>
                      <a:lvl6pPr marL="3048000" algn="l" defTabSz="1219200" rtl="0" eaLnBrk="1" latinLnBrk="0" hangingPunct="1">
                        <a:defRPr sz="2400" kern="1200">
                          <a:solidFill>
                            <a:schemeClr val="tx1"/>
                          </a:solidFill>
                          <a:latin typeface="Arial"/>
                          <a:ea typeface="微软雅黑"/>
                        </a:defRPr>
                      </a:lvl6pPr>
                      <a:lvl7pPr marL="3657600" algn="l" defTabSz="1219200" rtl="0" eaLnBrk="1" latinLnBrk="0" hangingPunct="1">
                        <a:defRPr sz="2400" kern="1200">
                          <a:solidFill>
                            <a:schemeClr val="tx1"/>
                          </a:solidFill>
                          <a:latin typeface="Arial"/>
                          <a:ea typeface="微软雅黑"/>
                        </a:defRPr>
                      </a:lvl7pPr>
                      <a:lvl8pPr marL="4267200" algn="l" defTabSz="1219200" rtl="0" eaLnBrk="1" latinLnBrk="0" hangingPunct="1">
                        <a:defRPr sz="2400" kern="1200">
                          <a:solidFill>
                            <a:schemeClr val="tx1"/>
                          </a:solidFill>
                          <a:latin typeface="Arial"/>
                          <a:ea typeface="微软雅黑"/>
                        </a:defRPr>
                      </a:lvl8pPr>
                      <a:lvl9pPr marL="4876800" algn="l" defTabSz="1219200" rtl="0" eaLnBrk="1" latinLnBrk="0" hangingPunct="1">
                        <a:defRPr sz="2400" kern="1200">
                          <a:solidFill>
                            <a:schemeClr val="tx1"/>
                          </a:solidFill>
                          <a:latin typeface="Arial"/>
                          <a:ea typeface="微软雅黑"/>
                        </a:defRPr>
                      </a:lvl9pPr>
                    </a:lstStyle>
                    <a:p>
                      <a:pPr algn="ctr">
                        <a:lnSpc>
                          <a:spcPct val="120000"/>
                        </a:lnSpc>
                      </a:pPr>
                      <a:r>
                        <a:rPr lang="en-US" altLang="zh-CN" sz="900" b="0" dirty="0">
                          <a:solidFill>
                            <a:schemeClr val="tx1"/>
                          </a:solidFill>
                          <a:latin typeface="+mn-lt"/>
                          <a:ea typeface="+mn-ea"/>
                          <a:cs typeface="+mn-ea"/>
                          <a:sym typeface="+mn-lt"/>
                        </a:rPr>
                        <a:t>2021</a:t>
                      </a:r>
                      <a:endParaRPr lang="zh-CN" altLang="en-US" sz="900" b="0" dirty="0">
                        <a:solidFill>
                          <a:schemeClr val="tx1"/>
                        </a:solidFill>
                        <a:latin typeface="+mn-lt"/>
                        <a:ea typeface="+mn-ea"/>
                        <a:cs typeface="+mn-ea"/>
                        <a:sym typeface="+mn-lt"/>
                      </a:endParaRPr>
                    </a:p>
                  </a:txBody>
                  <a:tcPr marL="0" marR="0" marT="0" marB="0" anchor="ctr">
                    <a:lnL w="6350" cap="flat" cmpd="sng" algn="ctr">
                      <a:solidFill>
                        <a:srgbClr val="B35609"/>
                      </a:solidFill>
                      <a:prstDash val="solid"/>
                      <a:round/>
                      <a:headEnd type="none" w="med" len="med"/>
                      <a:tailEnd type="none" w="med" len="med"/>
                    </a:lnL>
                    <a:lnR w="12700" cap="flat" cmpd="sng" algn="ctr">
                      <a:noFill/>
                      <a:prstDash val="solid"/>
                      <a:round/>
                      <a:headEnd type="none" w="med" len="med"/>
                      <a:tailEnd type="none" w="med" len="med"/>
                    </a:lnR>
                    <a:lnT w="6350" cap="flat" cmpd="sng" algn="ctr">
                      <a:solidFill>
                        <a:srgbClr val="B35609"/>
                      </a:solidFill>
                      <a:prstDash val="solid"/>
                      <a:round/>
                      <a:headEnd type="none" w="med" len="med"/>
                      <a:tailEnd type="none" w="med" len="med"/>
                    </a:lnT>
                    <a:lnB w="6350" cap="flat" cmpd="sng" algn="ctr">
                      <a:solidFill>
                        <a:srgbClr val="B35609"/>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1219200" rtl="0" eaLnBrk="1" latinLnBrk="0" hangingPunct="1">
                        <a:defRPr sz="2400" kern="1200">
                          <a:solidFill>
                            <a:schemeClr val="tx1"/>
                          </a:solidFill>
                          <a:latin typeface="Arial"/>
                          <a:ea typeface="微软雅黑"/>
                        </a:defRPr>
                      </a:lvl1pPr>
                      <a:lvl2pPr marL="609600" algn="l" defTabSz="1219200" rtl="0" eaLnBrk="1" latinLnBrk="0" hangingPunct="1">
                        <a:defRPr sz="2400" kern="1200">
                          <a:solidFill>
                            <a:schemeClr val="tx1"/>
                          </a:solidFill>
                          <a:latin typeface="Arial"/>
                          <a:ea typeface="微软雅黑"/>
                        </a:defRPr>
                      </a:lvl2pPr>
                      <a:lvl3pPr marL="1219200" algn="l" defTabSz="1219200" rtl="0" eaLnBrk="1" latinLnBrk="0" hangingPunct="1">
                        <a:defRPr sz="2400" kern="1200">
                          <a:solidFill>
                            <a:schemeClr val="tx1"/>
                          </a:solidFill>
                          <a:latin typeface="Arial"/>
                          <a:ea typeface="微软雅黑"/>
                        </a:defRPr>
                      </a:lvl3pPr>
                      <a:lvl4pPr marL="1828800" algn="l" defTabSz="1219200" rtl="0" eaLnBrk="1" latinLnBrk="0" hangingPunct="1">
                        <a:defRPr sz="2400" kern="1200">
                          <a:solidFill>
                            <a:schemeClr val="tx1"/>
                          </a:solidFill>
                          <a:latin typeface="Arial"/>
                          <a:ea typeface="微软雅黑"/>
                        </a:defRPr>
                      </a:lvl4pPr>
                      <a:lvl5pPr marL="2438400" algn="l" defTabSz="1219200" rtl="0" eaLnBrk="1" latinLnBrk="0" hangingPunct="1">
                        <a:defRPr sz="2400" kern="1200">
                          <a:solidFill>
                            <a:schemeClr val="tx1"/>
                          </a:solidFill>
                          <a:latin typeface="Arial"/>
                          <a:ea typeface="微软雅黑"/>
                        </a:defRPr>
                      </a:lvl5pPr>
                      <a:lvl6pPr marL="3048000" algn="l" defTabSz="1219200" rtl="0" eaLnBrk="1" latinLnBrk="0" hangingPunct="1">
                        <a:defRPr sz="2400" kern="1200">
                          <a:solidFill>
                            <a:schemeClr val="tx1"/>
                          </a:solidFill>
                          <a:latin typeface="Arial"/>
                          <a:ea typeface="微软雅黑"/>
                        </a:defRPr>
                      </a:lvl6pPr>
                      <a:lvl7pPr marL="3657600" algn="l" defTabSz="1219200" rtl="0" eaLnBrk="1" latinLnBrk="0" hangingPunct="1">
                        <a:defRPr sz="2400" kern="1200">
                          <a:solidFill>
                            <a:schemeClr val="tx1"/>
                          </a:solidFill>
                          <a:latin typeface="Arial"/>
                          <a:ea typeface="微软雅黑"/>
                        </a:defRPr>
                      </a:lvl7pPr>
                      <a:lvl8pPr marL="4267200" algn="l" defTabSz="1219200" rtl="0" eaLnBrk="1" latinLnBrk="0" hangingPunct="1">
                        <a:defRPr sz="2400" kern="1200">
                          <a:solidFill>
                            <a:schemeClr val="tx1"/>
                          </a:solidFill>
                          <a:latin typeface="Arial"/>
                          <a:ea typeface="微软雅黑"/>
                        </a:defRPr>
                      </a:lvl8pPr>
                      <a:lvl9pPr marL="4876800" algn="l" defTabSz="1219200" rtl="0" eaLnBrk="1" latinLnBrk="0" hangingPunct="1">
                        <a:defRPr sz="2400" kern="1200">
                          <a:solidFill>
                            <a:schemeClr val="tx1"/>
                          </a:solidFill>
                          <a:latin typeface="Arial"/>
                          <a:ea typeface="微软雅黑"/>
                        </a:defRPr>
                      </a:lvl9pPr>
                    </a:lstStyle>
                    <a:p>
                      <a:pPr marL="0" marR="0" lvl="0" indent="0" algn="ctr" defTabSz="914400" rtl="0" eaLnBrk="1" fontAlgn="auto" latinLnBrk="0" hangingPunct="1">
                        <a:lnSpc>
                          <a:spcPct val="120000"/>
                        </a:lnSpc>
                        <a:spcBef>
                          <a:spcPts val="0"/>
                        </a:spcBef>
                        <a:spcAft>
                          <a:spcPts val="0"/>
                        </a:spcAft>
                        <a:buClrTx/>
                        <a:buSzTx/>
                        <a:buFontTx/>
                        <a:buNone/>
                        <a:tabLst/>
                        <a:defRPr/>
                      </a:pPr>
                      <a:r>
                        <a:rPr lang="zh-CN" altLang="en-US" sz="900" b="0" dirty="0">
                          <a:solidFill>
                            <a:schemeClr val="tx1"/>
                          </a:solidFill>
                          <a:latin typeface="+mn-lt"/>
                          <a:ea typeface="+mn-ea"/>
                          <a:cs typeface="+mn-ea"/>
                          <a:sym typeface="+mn-lt"/>
                        </a:rPr>
                        <a:t>国际</a:t>
                      </a:r>
                      <a:endParaRPr lang="en-US" altLang="zh-CN" sz="900" b="0" dirty="0">
                        <a:solidFill>
                          <a:schemeClr val="tx1"/>
                        </a:solidFill>
                        <a:latin typeface="+mn-lt"/>
                        <a:ea typeface="+mn-ea"/>
                        <a:cs typeface="+mn-ea"/>
                        <a:sym typeface="+mn-lt"/>
                      </a:endParaRPr>
                    </a:p>
                    <a:p>
                      <a:pPr marL="0" marR="0" lvl="0" indent="0" algn="ctr" defTabSz="914400" rtl="0" eaLnBrk="1" fontAlgn="auto" latinLnBrk="0" hangingPunct="1">
                        <a:lnSpc>
                          <a:spcPct val="120000"/>
                        </a:lnSpc>
                        <a:spcBef>
                          <a:spcPts val="0"/>
                        </a:spcBef>
                        <a:spcAft>
                          <a:spcPts val="0"/>
                        </a:spcAft>
                        <a:buClrTx/>
                        <a:buSzTx/>
                        <a:buFontTx/>
                        <a:buNone/>
                        <a:tabLst/>
                        <a:defRPr/>
                      </a:pPr>
                      <a:r>
                        <a:rPr lang="zh-CN" altLang="en-US" sz="900" b="0" dirty="0">
                          <a:solidFill>
                            <a:schemeClr val="tx1"/>
                          </a:solidFill>
                          <a:latin typeface="+mn-lt"/>
                          <a:ea typeface="+mn-ea"/>
                          <a:cs typeface="+mn-ea"/>
                          <a:sym typeface="+mn-lt"/>
                        </a:rPr>
                        <a:t>抗癫痫联盟</a:t>
                      </a:r>
                      <a:r>
                        <a:rPr lang="en-US" altLang="zh-CN" sz="900" b="0" baseline="30000" dirty="0">
                          <a:solidFill>
                            <a:schemeClr val="tx1"/>
                          </a:solidFill>
                          <a:latin typeface="+mn-lt"/>
                          <a:ea typeface="+mn-ea"/>
                          <a:cs typeface="+mn-ea"/>
                          <a:sym typeface="+mn-lt"/>
                        </a:rPr>
                        <a:t>4</a:t>
                      </a:r>
                      <a:endParaRPr lang="zh-CN" altLang="en-US" sz="900" b="0" dirty="0">
                        <a:solidFill>
                          <a:schemeClr val="tx1"/>
                        </a:solidFill>
                        <a:latin typeface="+mn-lt"/>
                        <a:ea typeface="+mn-ea"/>
                        <a:cs typeface="+mn-ea"/>
                        <a:sym typeface="+mn-lt"/>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rgbClr val="B35609"/>
                      </a:solidFill>
                      <a:prstDash val="solid"/>
                      <a:round/>
                      <a:headEnd type="none" w="med" len="med"/>
                      <a:tailEnd type="none" w="med" len="med"/>
                    </a:lnT>
                    <a:lnB w="6350" cap="flat" cmpd="sng" algn="ctr">
                      <a:solidFill>
                        <a:srgbClr val="B35609"/>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1219200" rtl="0" eaLnBrk="1" latinLnBrk="0" hangingPunct="1">
                        <a:defRPr sz="2400" kern="1200">
                          <a:solidFill>
                            <a:schemeClr val="tx1"/>
                          </a:solidFill>
                          <a:latin typeface="Arial"/>
                          <a:ea typeface="微软雅黑"/>
                        </a:defRPr>
                      </a:lvl1pPr>
                      <a:lvl2pPr marL="609600" algn="l" defTabSz="1219200" rtl="0" eaLnBrk="1" latinLnBrk="0" hangingPunct="1">
                        <a:defRPr sz="2400" kern="1200">
                          <a:solidFill>
                            <a:schemeClr val="tx1"/>
                          </a:solidFill>
                          <a:latin typeface="Arial"/>
                          <a:ea typeface="微软雅黑"/>
                        </a:defRPr>
                      </a:lvl2pPr>
                      <a:lvl3pPr marL="1219200" algn="l" defTabSz="1219200" rtl="0" eaLnBrk="1" latinLnBrk="0" hangingPunct="1">
                        <a:defRPr sz="2400" kern="1200">
                          <a:solidFill>
                            <a:schemeClr val="tx1"/>
                          </a:solidFill>
                          <a:latin typeface="Arial"/>
                          <a:ea typeface="微软雅黑"/>
                        </a:defRPr>
                      </a:lvl3pPr>
                      <a:lvl4pPr marL="1828800" algn="l" defTabSz="1219200" rtl="0" eaLnBrk="1" latinLnBrk="0" hangingPunct="1">
                        <a:defRPr sz="2400" kern="1200">
                          <a:solidFill>
                            <a:schemeClr val="tx1"/>
                          </a:solidFill>
                          <a:latin typeface="Arial"/>
                          <a:ea typeface="微软雅黑"/>
                        </a:defRPr>
                      </a:lvl4pPr>
                      <a:lvl5pPr marL="2438400" algn="l" defTabSz="1219200" rtl="0" eaLnBrk="1" latinLnBrk="0" hangingPunct="1">
                        <a:defRPr sz="2400" kern="1200">
                          <a:solidFill>
                            <a:schemeClr val="tx1"/>
                          </a:solidFill>
                          <a:latin typeface="Arial"/>
                          <a:ea typeface="微软雅黑"/>
                        </a:defRPr>
                      </a:lvl5pPr>
                      <a:lvl6pPr marL="3048000" algn="l" defTabSz="1219200" rtl="0" eaLnBrk="1" latinLnBrk="0" hangingPunct="1">
                        <a:defRPr sz="2400" kern="1200">
                          <a:solidFill>
                            <a:schemeClr val="tx1"/>
                          </a:solidFill>
                          <a:latin typeface="Arial"/>
                          <a:ea typeface="微软雅黑"/>
                        </a:defRPr>
                      </a:lvl6pPr>
                      <a:lvl7pPr marL="3657600" algn="l" defTabSz="1219200" rtl="0" eaLnBrk="1" latinLnBrk="0" hangingPunct="1">
                        <a:defRPr sz="2400" kern="1200">
                          <a:solidFill>
                            <a:schemeClr val="tx1"/>
                          </a:solidFill>
                          <a:latin typeface="Arial"/>
                          <a:ea typeface="微软雅黑"/>
                        </a:defRPr>
                      </a:lvl7pPr>
                      <a:lvl8pPr marL="4267200" algn="l" defTabSz="1219200" rtl="0" eaLnBrk="1" latinLnBrk="0" hangingPunct="1">
                        <a:defRPr sz="2400" kern="1200">
                          <a:solidFill>
                            <a:schemeClr val="tx1"/>
                          </a:solidFill>
                          <a:latin typeface="Arial"/>
                          <a:ea typeface="微软雅黑"/>
                        </a:defRPr>
                      </a:lvl8pPr>
                      <a:lvl9pPr marL="4876800" algn="l" defTabSz="1219200" rtl="0" eaLnBrk="1" latinLnBrk="0" hangingPunct="1">
                        <a:defRPr sz="2400" kern="1200">
                          <a:solidFill>
                            <a:schemeClr val="tx1"/>
                          </a:solidFill>
                          <a:latin typeface="Arial"/>
                          <a:ea typeface="微软雅黑"/>
                        </a:defRPr>
                      </a:lvl9pPr>
                    </a:lstStyle>
                    <a:p>
                      <a:pPr algn="l">
                        <a:lnSpc>
                          <a:spcPct val="120000"/>
                        </a:lnSpc>
                      </a:pPr>
                      <a:r>
                        <a:rPr lang="en-US" altLang="zh-CN" sz="1100" b="1" dirty="0">
                          <a:solidFill>
                            <a:schemeClr val="tx1"/>
                          </a:solidFill>
                          <a:latin typeface="+mn-lt"/>
                          <a:ea typeface="+mn-ea"/>
                          <a:cs typeface="+mn-ea"/>
                          <a:sym typeface="+mn-lt"/>
                        </a:rPr>
                        <a:t>ILAE</a:t>
                      </a:r>
                      <a:r>
                        <a:rPr lang="zh-CN" altLang="en-US" sz="1100" b="1" dirty="0">
                          <a:solidFill>
                            <a:schemeClr val="tx1"/>
                          </a:solidFill>
                          <a:latin typeface="+mn-lt"/>
                          <a:ea typeface="+mn-ea"/>
                          <a:cs typeface="+mn-ea"/>
                          <a:sym typeface="+mn-lt"/>
                        </a:rPr>
                        <a:t>临床实践建议：成人癫痫患者抑郁症的药物治疗 </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rgbClr val="B35609"/>
                      </a:solidFill>
                      <a:prstDash val="solid"/>
                      <a:round/>
                      <a:headEnd type="none" w="med" len="med"/>
                      <a:tailEnd type="none" w="med" len="med"/>
                    </a:lnT>
                    <a:lnB w="6350" cap="flat" cmpd="sng" algn="ctr">
                      <a:solidFill>
                        <a:srgbClr val="B35609"/>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1219200" rtl="0" eaLnBrk="1" latinLnBrk="0" hangingPunct="1">
                        <a:defRPr sz="2400" kern="1200">
                          <a:solidFill>
                            <a:schemeClr val="tx1"/>
                          </a:solidFill>
                          <a:latin typeface="Arial"/>
                          <a:ea typeface="微软雅黑"/>
                        </a:defRPr>
                      </a:lvl1pPr>
                      <a:lvl2pPr marL="609600" algn="l" defTabSz="1219200" rtl="0" eaLnBrk="1" latinLnBrk="0" hangingPunct="1">
                        <a:defRPr sz="2400" kern="1200">
                          <a:solidFill>
                            <a:schemeClr val="tx1"/>
                          </a:solidFill>
                          <a:latin typeface="Arial"/>
                          <a:ea typeface="微软雅黑"/>
                        </a:defRPr>
                      </a:lvl2pPr>
                      <a:lvl3pPr marL="1219200" algn="l" defTabSz="1219200" rtl="0" eaLnBrk="1" latinLnBrk="0" hangingPunct="1">
                        <a:defRPr sz="2400" kern="1200">
                          <a:solidFill>
                            <a:schemeClr val="tx1"/>
                          </a:solidFill>
                          <a:latin typeface="Arial"/>
                          <a:ea typeface="微软雅黑"/>
                        </a:defRPr>
                      </a:lvl3pPr>
                      <a:lvl4pPr marL="1828800" algn="l" defTabSz="1219200" rtl="0" eaLnBrk="1" latinLnBrk="0" hangingPunct="1">
                        <a:defRPr sz="2400" kern="1200">
                          <a:solidFill>
                            <a:schemeClr val="tx1"/>
                          </a:solidFill>
                          <a:latin typeface="Arial"/>
                          <a:ea typeface="微软雅黑"/>
                        </a:defRPr>
                      </a:lvl4pPr>
                      <a:lvl5pPr marL="2438400" algn="l" defTabSz="1219200" rtl="0" eaLnBrk="1" latinLnBrk="0" hangingPunct="1">
                        <a:defRPr sz="2400" kern="1200">
                          <a:solidFill>
                            <a:schemeClr val="tx1"/>
                          </a:solidFill>
                          <a:latin typeface="Arial"/>
                          <a:ea typeface="微软雅黑"/>
                        </a:defRPr>
                      </a:lvl5pPr>
                      <a:lvl6pPr marL="3048000" algn="l" defTabSz="1219200" rtl="0" eaLnBrk="1" latinLnBrk="0" hangingPunct="1">
                        <a:defRPr sz="2400" kern="1200">
                          <a:solidFill>
                            <a:schemeClr val="tx1"/>
                          </a:solidFill>
                          <a:latin typeface="Arial"/>
                          <a:ea typeface="微软雅黑"/>
                        </a:defRPr>
                      </a:lvl6pPr>
                      <a:lvl7pPr marL="3657600" algn="l" defTabSz="1219200" rtl="0" eaLnBrk="1" latinLnBrk="0" hangingPunct="1">
                        <a:defRPr sz="2400" kern="1200">
                          <a:solidFill>
                            <a:schemeClr val="tx1"/>
                          </a:solidFill>
                          <a:latin typeface="Arial"/>
                          <a:ea typeface="微软雅黑"/>
                        </a:defRPr>
                      </a:lvl7pPr>
                      <a:lvl8pPr marL="4267200" algn="l" defTabSz="1219200" rtl="0" eaLnBrk="1" latinLnBrk="0" hangingPunct="1">
                        <a:defRPr sz="2400" kern="1200">
                          <a:solidFill>
                            <a:schemeClr val="tx1"/>
                          </a:solidFill>
                          <a:latin typeface="Arial"/>
                          <a:ea typeface="微软雅黑"/>
                        </a:defRPr>
                      </a:lvl8pPr>
                      <a:lvl9pPr marL="4876800" algn="l" defTabSz="1219200" rtl="0" eaLnBrk="1" latinLnBrk="0" hangingPunct="1">
                        <a:defRPr sz="2400" kern="1200">
                          <a:solidFill>
                            <a:schemeClr val="tx1"/>
                          </a:solidFill>
                          <a:latin typeface="Arial"/>
                          <a:ea typeface="微软雅黑"/>
                        </a:defRPr>
                      </a:lvl9pPr>
                    </a:lstStyle>
                    <a:p>
                      <a:pPr marL="0" marR="0" lvl="0" indent="0" algn="l" defTabSz="914400" rtl="0" eaLnBrk="1" fontAlgn="auto" latinLnBrk="0" hangingPunct="1">
                        <a:lnSpc>
                          <a:spcPct val="120000"/>
                        </a:lnSpc>
                        <a:spcBef>
                          <a:spcPts val="0"/>
                        </a:spcBef>
                        <a:spcAft>
                          <a:spcPts val="0"/>
                        </a:spcAft>
                        <a:buClrTx/>
                        <a:buSzTx/>
                        <a:buFontTx/>
                        <a:buNone/>
                        <a:tabLst/>
                        <a:defRPr/>
                      </a:pPr>
                      <a:r>
                        <a:rPr lang="zh-CN" altLang="en-US" sz="1200" dirty="0">
                          <a:latin typeface="+mn-lt"/>
                          <a:ea typeface="+mn-ea"/>
                          <a:cs typeface="+mn-ea"/>
                          <a:sym typeface="+mn-lt"/>
                        </a:rPr>
                        <a:t>对于青睐「替代治疗」的</a:t>
                      </a:r>
                      <a:r>
                        <a:rPr lang="zh-CN" altLang="en-US" sz="1200" dirty="0">
                          <a:solidFill>
                            <a:srgbClr val="B35609"/>
                          </a:solidFill>
                          <a:latin typeface="+mn-lt"/>
                          <a:ea typeface="+mn-ea"/>
                          <a:cs typeface="+mn-ea"/>
                          <a:sym typeface="+mn-lt"/>
                        </a:rPr>
                        <a:t>轻度</a:t>
                      </a:r>
                      <a:r>
                        <a:rPr lang="zh-CN" altLang="en-US" sz="1200" dirty="0">
                          <a:latin typeface="+mn-lt"/>
                          <a:ea typeface="+mn-ea"/>
                          <a:cs typeface="+mn-ea"/>
                          <a:sym typeface="+mn-lt"/>
                        </a:rPr>
                        <a:t>抑郁患者，圣</a:t>
                      </a:r>
                      <a:r>
                        <a:rPr lang="en-US" altLang="zh-CN" sz="1200" dirty="0">
                          <a:latin typeface="+mn-lt"/>
                          <a:ea typeface="+mn-ea"/>
                          <a:cs typeface="+mn-ea"/>
                          <a:sym typeface="+mn-lt"/>
                        </a:rPr>
                        <a:t>·</a:t>
                      </a:r>
                      <a:r>
                        <a:rPr lang="zh-CN" altLang="en-US" sz="1200" dirty="0">
                          <a:latin typeface="+mn-lt"/>
                          <a:ea typeface="+mn-ea"/>
                          <a:cs typeface="+mn-ea"/>
                          <a:sym typeface="+mn-lt"/>
                        </a:rPr>
                        <a:t>约翰草提取物可能是一个治疗选择</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rgbClr val="B35609"/>
                      </a:solidFill>
                      <a:prstDash val="solid"/>
                      <a:round/>
                      <a:headEnd type="none" w="med" len="med"/>
                      <a:tailEnd type="none" w="med" len="med"/>
                    </a:lnT>
                    <a:lnB w="6350" cap="flat" cmpd="sng" algn="ctr">
                      <a:solidFill>
                        <a:srgbClr val="B35609"/>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1219200" rtl="0" eaLnBrk="1" latinLnBrk="0" hangingPunct="1">
                        <a:defRPr sz="2400" kern="1200">
                          <a:solidFill>
                            <a:schemeClr val="tx1"/>
                          </a:solidFill>
                          <a:latin typeface="Arial"/>
                          <a:ea typeface="微软雅黑"/>
                        </a:defRPr>
                      </a:lvl1pPr>
                      <a:lvl2pPr marL="609600" algn="l" defTabSz="1219200" rtl="0" eaLnBrk="1" latinLnBrk="0" hangingPunct="1">
                        <a:defRPr sz="2400" kern="1200">
                          <a:solidFill>
                            <a:schemeClr val="tx1"/>
                          </a:solidFill>
                          <a:latin typeface="Arial"/>
                          <a:ea typeface="微软雅黑"/>
                        </a:defRPr>
                      </a:lvl2pPr>
                      <a:lvl3pPr marL="1219200" algn="l" defTabSz="1219200" rtl="0" eaLnBrk="1" latinLnBrk="0" hangingPunct="1">
                        <a:defRPr sz="2400" kern="1200">
                          <a:solidFill>
                            <a:schemeClr val="tx1"/>
                          </a:solidFill>
                          <a:latin typeface="Arial"/>
                          <a:ea typeface="微软雅黑"/>
                        </a:defRPr>
                      </a:lvl3pPr>
                      <a:lvl4pPr marL="1828800" algn="l" defTabSz="1219200" rtl="0" eaLnBrk="1" latinLnBrk="0" hangingPunct="1">
                        <a:defRPr sz="2400" kern="1200">
                          <a:solidFill>
                            <a:schemeClr val="tx1"/>
                          </a:solidFill>
                          <a:latin typeface="Arial"/>
                          <a:ea typeface="微软雅黑"/>
                        </a:defRPr>
                      </a:lvl4pPr>
                      <a:lvl5pPr marL="2438400" algn="l" defTabSz="1219200" rtl="0" eaLnBrk="1" latinLnBrk="0" hangingPunct="1">
                        <a:defRPr sz="2400" kern="1200">
                          <a:solidFill>
                            <a:schemeClr val="tx1"/>
                          </a:solidFill>
                          <a:latin typeface="Arial"/>
                          <a:ea typeface="微软雅黑"/>
                        </a:defRPr>
                      </a:lvl5pPr>
                      <a:lvl6pPr marL="3048000" algn="l" defTabSz="1219200" rtl="0" eaLnBrk="1" latinLnBrk="0" hangingPunct="1">
                        <a:defRPr sz="2400" kern="1200">
                          <a:solidFill>
                            <a:schemeClr val="tx1"/>
                          </a:solidFill>
                          <a:latin typeface="Arial"/>
                          <a:ea typeface="微软雅黑"/>
                        </a:defRPr>
                      </a:lvl6pPr>
                      <a:lvl7pPr marL="3657600" algn="l" defTabSz="1219200" rtl="0" eaLnBrk="1" latinLnBrk="0" hangingPunct="1">
                        <a:defRPr sz="2400" kern="1200">
                          <a:solidFill>
                            <a:schemeClr val="tx1"/>
                          </a:solidFill>
                          <a:latin typeface="Arial"/>
                          <a:ea typeface="微软雅黑"/>
                        </a:defRPr>
                      </a:lvl7pPr>
                      <a:lvl8pPr marL="4267200" algn="l" defTabSz="1219200" rtl="0" eaLnBrk="1" latinLnBrk="0" hangingPunct="1">
                        <a:defRPr sz="2400" kern="1200">
                          <a:solidFill>
                            <a:schemeClr val="tx1"/>
                          </a:solidFill>
                          <a:latin typeface="Arial"/>
                          <a:ea typeface="微软雅黑"/>
                        </a:defRPr>
                      </a:lvl8pPr>
                      <a:lvl9pPr marL="4876800" algn="l" defTabSz="1219200" rtl="0" eaLnBrk="1" latinLnBrk="0" hangingPunct="1">
                        <a:defRPr sz="2400" kern="1200">
                          <a:solidFill>
                            <a:schemeClr val="tx1"/>
                          </a:solidFill>
                          <a:latin typeface="Arial"/>
                          <a:ea typeface="微软雅黑"/>
                        </a:defRPr>
                      </a:lvl9pPr>
                    </a:lstStyle>
                    <a:p>
                      <a:pPr algn="ctr">
                        <a:lnSpc>
                          <a:spcPct val="120000"/>
                        </a:lnSpc>
                      </a:pPr>
                      <a:r>
                        <a:rPr lang="en-US" altLang="zh-CN" sz="900" dirty="0">
                          <a:latin typeface="+mn-lt"/>
                          <a:ea typeface="+mn-ea"/>
                          <a:cs typeface="+mn-ea"/>
                          <a:sym typeface="+mn-lt"/>
                        </a:rPr>
                        <a:t>U CONS</a:t>
                      </a:r>
                    </a:p>
                    <a:p>
                      <a:pPr algn="ctr">
                        <a:lnSpc>
                          <a:spcPct val="120000"/>
                        </a:lnSpc>
                      </a:pPr>
                      <a:r>
                        <a:rPr lang="en-US" altLang="zh-CN" sz="900" dirty="0">
                          <a:latin typeface="+mn-lt"/>
                          <a:ea typeface="+mn-ea"/>
                          <a:cs typeface="+mn-ea"/>
                          <a:sym typeface="+mn-lt"/>
                        </a:rPr>
                        <a:t>(</a:t>
                      </a:r>
                      <a:r>
                        <a:rPr lang="zh-CN" altLang="en-US" sz="900" dirty="0">
                          <a:latin typeface="+mn-lt"/>
                          <a:ea typeface="+mn-ea"/>
                          <a:cs typeface="+mn-ea"/>
                          <a:sym typeface="+mn-lt"/>
                        </a:rPr>
                        <a:t>未知 临床共识</a:t>
                      </a:r>
                      <a:r>
                        <a:rPr lang="en-US" altLang="zh-CN" sz="900" dirty="0">
                          <a:latin typeface="+mn-lt"/>
                          <a:ea typeface="+mn-ea"/>
                          <a:cs typeface="+mn-ea"/>
                          <a:sym typeface="+mn-lt"/>
                        </a:rPr>
                        <a:t>)</a:t>
                      </a:r>
                      <a:endParaRPr lang="zh-CN" altLang="en-US" sz="900" dirty="0">
                        <a:latin typeface="+mn-lt"/>
                        <a:ea typeface="+mn-ea"/>
                        <a:cs typeface="+mn-ea"/>
                        <a:sym typeface="+mn-lt"/>
                      </a:endParaRPr>
                    </a:p>
                  </a:txBody>
                  <a:tcPr marL="0" marR="0" marT="0" marB="0" anchor="ctr">
                    <a:lnL w="12700" cap="flat" cmpd="sng" algn="ctr">
                      <a:noFill/>
                      <a:prstDash val="solid"/>
                      <a:round/>
                      <a:headEnd type="none" w="med" len="med"/>
                      <a:tailEnd type="none" w="med" len="med"/>
                    </a:lnL>
                    <a:lnR w="6350" cap="flat" cmpd="sng" algn="ctr">
                      <a:solidFill>
                        <a:srgbClr val="B35609"/>
                      </a:solidFill>
                      <a:prstDash val="solid"/>
                      <a:round/>
                      <a:headEnd type="none" w="med" len="med"/>
                      <a:tailEnd type="none" w="med" len="med"/>
                    </a:lnR>
                    <a:lnT w="6350" cap="flat" cmpd="sng" algn="ctr">
                      <a:solidFill>
                        <a:srgbClr val="B35609"/>
                      </a:solidFill>
                      <a:prstDash val="solid"/>
                      <a:round/>
                      <a:headEnd type="none" w="med" len="med"/>
                      <a:tailEnd type="none" w="med" len="med"/>
                    </a:lnT>
                    <a:lnB w="6350" cap="flat" cmpd="sng" algn="ctr">
                      <a:solidFill>
                        <a:srgbClr val="B35609"/>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extLst>
                  <a:ext uri="{0D108BD9-81ED-4DB2-BD59-A6C34878D82A}">
                    <a16:rowId xmlns:a16="http://schemas.microsoft.com/office/drawing/2014/main" val="355946411"/>
                  </a:ext>
                </a:extLst>
              </a:tr>
              <a:tr h="429927">
                <a:tc>
                  <a:txBody>
                    <a:bodyPr/>
                    <a:lstStyle>
                      <a:lvl1pPr marL="0" algn="l" defTabSz="1219200" rtl="0" eaLnBrk="1" latinLnBrk="0" hangingPunct="1">
                        <a:defRPr sz="2400" kern="1200">
                          <a:solidFill>
                            <a:schemeClr val="tx1"/>
                          </a:solidFill>
                          <a:latin typeface="Arial"/>
                          <a:ea typeface="微软雅黑"/>
                        </a:defRPr>
                      </a:lvl1pPr>
                      <a:lvl2pPr marL="609600" algn="l" defTabSz="1219200" rtl="0" eaLnBrk="1" latinLnBrk="0" hangingPunct="1">
                        <a:defRPr sz="2400" kern="1200">
                          <a:solidFill>
                            <a:schemeClr val="tx1"/>
                          </a:solidFill>
                          <a:latin typeface="Arial"/>
                          <a:ea typeface="微软雅黑"/>
                        </a:defRPr>
                      </a:lvl2pPr>
                      <a:lvl3pPr marL="1219200" algn="l" defTabSz="1219200" rtl="0" eaLnBrk="1" latinLnBrk="0" hangingPunct="1">
                        <a:defRPr sz="2400" kern="1200">
                          <a:solidFill>
                            <a:schemeClr val="tx1"/>
                          </a:solidFill>
                          <a:latin typeface="Arial"/>
                          <a:ea typeface="微软雅黑"/>
                        </a:defRPr>
                      </a:lvl3pPr>
                      <a:lvl4pPr marL="1828800" algn="l" defTabSz="1219200" rtl="0" eaLnBrk="1" latinLnBrk="0" hangingPunct="1">
                        <a:defRPr sz="2400" kern="1200">
                          <a:solidFill>
                            <a:schemeClr val="tx1"/>
                          </a:solidFill>
                          <a:latin typeface="Arial"/>
                          <a:ea typeface="微软雅黑"/>
                        </a:defRPr>
                      </a:lvl4pPr>
                      <a:lvl5pPr marL="2438400" algn="l" defTabSz="1219200" rtl="0" eaLnBrk="1" latinLnBrk="0" hangingPunct="1">
                        <a:defRPr sz="2400" kern="1200">
                          <a:solidFill>
                            <a:schemeClr val="tx1"/>
                          </a:solidFill>
                          <a:latin typeface="Arial"/>
                          <a:ea typeface="微软雅黑"/>
                        </a:defRPr>
                      </a:lvl5pPr>
                      <a:lvl6pPr marL="3048000" algn="l" defTabSz="1219200" rtl="0" eaLnBrk="1" latinLnBrk="0" hangingPunct="1">
                        <a:defRPr sz="2400" kern="1200">
                          <a:solidFill>
                            <a:schemeClr val="tx1"/>
                          </a:solidFill>
                          <a:latin typeface="Arial"/>
                          <a:ea typeface="微软雅黑"/>
                        </a:defRPr>
                      </a:lvl6pPr>
                      <a:lvl7pPr marL="3657600" algn="l" defTabSz="1219200" rtl="0" eaLnBrk="1" latinLnBrk="0" hangingPunct="1">
                        <a:defRPr sz="2400" kern="1200">
                          <a:solidFill>
                            <a:schemeClr val="tx1"/>
                          </a:solidFill>
                          <a:latin typeface="Arial"/>
                          <a:ea typeface="微软雅黑"/>
                        </a:defRPr>
                      </a:lvl7pPr>
                      <a:lvl8pPr marL="4267200" algn="l" defTabSz="1219200" rtl="0" eaLnBrk="1" latinLnBrk="0" hangingPunct="1">
                        <a:defRPr sz="2400" kern="1200">
                          <a:solidFill>
                            <a:schemeClr val="tx1"/>
                          </a:solidFill>
                          <a:latin typeface="Arial"/>
                          <a:ea typeface="微软雅黑"/>
                        </a:defRPr>
                      </a:lvl8pPr>
                      <a:lvl9pPr marL="4876800" algn="l" defTabSz="1219200" rtl="0" eaLnBrk="1" latinLnBrk="0" hangingPunct="1">
                        <a:defRPr sz="2400" kern="1200">
                          <a:solidFill>
                            <a:schemeClr val="tx1"/>
                          </a:solidFill>
                          <a:latin typeface="Arial"/>
                          <a:ea typeface="微软雅黑"/>
                        </a:defRPr>
                      </a:lvl9pPr>
                    </a:lstStyle>
                    <a:p>
                      <a:pPr algn="ctr">
                        <a:lnSpc>
                          <a:spcPct val="120000"/>
                        </a:lnSpc>
                      </a:pPr>
                      <a:r>
                        <a:rPr lang="en-US" altLang="zh-CN" sz="900" b="0" dirty="0">
                          <a:solidFill>
                            <a:schemeClr val="tx1"/>
                          </a:solidFill>
                          <a:latin typeface="+mn-lt"/>
                          <a:ea typeface="+mn-ea"/>
                          <a:cs typeface="+mn-ea"/>
                          <a:sym typeface="+mn-lt"/>
                        </a:rPr>
                        <a:t>2019</a:t>
                      </a:r>
                      <a:endParaRPr lang="zh-CN" altLang="en-US" sz="900" b="0" dirty="0">
                        <a:solidFill>
                          <a:schemeClr val="tx1"/>
                        </a:solidFill>
                        <a:latin typeface="+mn-lt"/>
                        <a:ea typeface="+mn-ea"/>
                        <a:cs typeface="+mn-ea"/>
                        <a:sym typeface="+mn-lt"/>
                      </a:endParaRPr>
                    </a:p>
                  </a:txBody>
                  <a:tcPr marL="0" marR="0" marT="0" marB="0" anchor="ctr">
                    <a:lnL w="6350" cap="flat" cmpd="sng" algn="ctr">
                      <a:solidFill>
                        <a:srgbClr val="B35609"/>
                      </a:solidFill>
                      <a:prstDash val="solid"/>
                      <a:round/>
                      <a:headEnd type="none" w="med" len="med"/>
                      <a:tailEnd type="none" w="med" len="med"/>
                    </a:lnL>
                    <a:lnR w="12700" cap="flat" cmpd="sng" algn="ctr">
                      <a:noFill/>
                      <a:prstDash val="solid"/>
                      <a:round/>
                      <a:headEnd type="none" w="med" len="med"/>
                      <a:tailEnd type="none" w="med" len="med"/>
                    </a:lnR>
                    <a:lnT w="6350" cap="flat" cmpd="sng" algn="ctr">
                      <a:solidFill>
                        <a:srgbClr val="B35609"/>
                      </a:solidFill>
                      <a:prstDash val="solid"/>
                      <a:round/>
                      <a:headEnd type="none" w="med" len="med"/>
                      <a:tailEnd type="none" w="med" len="med"/>
                    </a:lnT>
                    <a:lnB w="6350" cap="flat" cmpd="sng" algn="ctr">
                      <a:solidFill>
                        <a:srgbClr val="B35609"/>
                      </a:solidFill>
                      <a:prstDash val="solid"/>
                      <a:round/>
                      <a:headEnd type="none" w="med" len="med"/>
                      <a:tailEnd type="none" w="med" len="med"/>
                    </a:lnB>
                    <a:lnTlToBr w="12700" cmpd="sng">
                      <a:noFill/>
                      <a:prstDash val="solid"/>
                    </a:lnTlToBr>
                    <a:lnBlToTr w="12700" cmpd="sng">
                      <a:noFill/>
                      <a:prstDash val="solid"/>
                    </a:lnBlToTr>
                    <a:solidFill>
                      <a:srgbClr val="F5B021">
                        <a:lumMod val="20000"/>
                        <a:lumOff val="80000"/>
                      </a:srgbClr>
                    </a:solidFill>
                  </a:tcPr>
                </a:tc>
                <a:tc>
                  <a:txBody>
                    <a:bodyPr/>
                    <a:lstStyle>
                      <a:lvl1pPr marL="0" algn="l" defTabSz="1219200" rtl="0" eaLnBrk="1" latinLnBrk="0" hangingPunct="1">
                        <a:defRPr sz="2400" kern="1200">
                          <a:solidFill>
                            <a:schemeClr val="tx1"/>
                          </a:solidFill>
                          <a:latin typeface="Arial"/>
                          <a:ea typeface="微软雅黑"/>
                        </a:defRPr>
                      </a:lvl1pPr>
                      <a:lvl2pPr marL="609600" algn="l" defTabSz="1219200" rtl="0" eaLnBrk="1" latinLnBrk="0" hangingPunct="1">
                        <a:defRPr sz="2400" kern="1200">
                          <a:solidFill>
                            <a:schemeClr val="tx1"/>
                          </a:solidFill>
                          <a:latin typeface="Arial"/>
                          <a:ea typeface="微软雅黑"/>
                        </a:defRPr>
                      </a:lvl2pPr>
                      <a:lvl3pPr marL="1219200" algn="l" defTabSz="1219200" rtl="0" eaLnBrk="1" latinLnBrk="0" hangingPunct="1">
                        <a:defRPr sz="2400" kern="1200">
                          <a:solidFill>
                            <a:schemeClr val="tx1"/>
                          </a:solidFill>
                          <a:latin typeface="Arial"/>
                          <a:ea typeface="微软雅黑"/>
                        </a:defRPr>
                      </a:lvl3pPr>
                      <a:lvl4pPr marL="1828800" algn="l" defTabSz="1219200" rtl="0" eaLnBrk="1" latinLnBrk="0" hangingPunct="1">
                        <a:defRPr sz="2400" kern="1200">
                          <a:solidFill>
                            <a:schemeClr val="tx1"/>
                          </a:solidFill>
                          <a:latin typeface="Arial"/>
                          <a:ea typeface="微软雅黑"/>
                        </a:defRPr>
                      </a:lvl4pPr>
                      <a:lvl5pPr marL="2438400" algn="l" defTabSz="1219200" rtl="0" eaLnBrk="1" latinLnBrk="0" hangingPunct="1">
                        <a:defRPr sz="2400" kern="1200">
                          <a:solidFill>
                            <a:schemeClr val="tx1"/>
                          </a:solidFill>
                          <a:latin typeface="Arial"/>
                          <a:ea typeface="微软雅黑"/>
                        </a:defRPr>
                      </a:lvl5pPr>
                      <a:lvl6pPr marL="3048000" algn="l" defTabSz="1219200" rtl="0" eaLnBrk="1" latinLnBrk="0" hangingPunct="1">
                        <a:defRPr sz="2400" kern="1200">
                          <a:solidFill>
                            <a:schemeClr val="tx1"/>
                          </a:solidFill>
                          <a:latin typeface="Arial"/>
                          <a:ea typeface="微软雅黑"/>
                        </a:defRPr>
                      </a:lvl6pPr>
                      <a:lvl7pPr marL="3657600" algn="l" defTabSz="1219200" rtl="0" eaLnBrk="1" latinLnBrk="0" hangingPunct="1">
                        <a:defRPr sz="2400" kern="1200">
                          <a:solidFill>
                            <a:schemeClr val="tx1"/>
                          </a:solidFill>
                          <a:latin typeface="Arial"/>
                          <a:ea typeface="微软雅黑"/>
                        </a:defRPr>
                      </a:lvl7pPr>
                      <a:lvl8pPr marL="4267200" algn="l" defTabSz="1219200" rtl="0" eaLnBrk="1" latinLnBrk="0" hangingPunct="1">
                        <a:defRPr sz="2400" kern="1200">
                          <a:solidFill>
                            <a:schemeClr val="tx1"/>
                          </a:solidFill>
                          <a:latin typeface="Arial"/>
                          <a:ea typeface="微软雅黑"/>
                        </a:defRPr>
                      </a:lvl8pPr>
                      <a:lvl9pPr marL="4876800" algn="l" defTabSz="1219200" rtl="0" eaLnBrk="1" latinLnBrk="0" hangingPunct="1">
                        <a:defRPr sz="2400" kern="1200">
                          <a:solidFill>
                            <a:schemeClr val="tx1"/>
                          </a:solidFill>
                          <a:latin typeface="Arial"/>
                          <a:ea typeface="微软雅黑"/>
                        </a:defRPr>
                      </a:lvl9pPr>
                    </a:lstStyle>
                    <a:p>
                      <a:pPr algn="ctr">
                        <a:lnSpc>
                          <a:spcPct val="120000"/>
                        </a:lnSpc>
                      </a:pPr>
                      <a:r>
                        <a:rPr lang="zh-CN" altLang="en-US" sz="900" b="0" dirty="0">
                          <a:solidFill>
                            <a:schemeClr val="tx1"/>
                          </a:solidFill>
                          <a:latin typeface="+mn-lt"/>
                          <a:ea typeface="+mn-ea"/>
                          <a:cs typeface="+mn-ea"/>
                          <a:sym typeface="+mn-lt"/>
                        </a:rPr>
                        <a:t>美国</a:t>
                      </a:r>
                      <a:r>
                        <a:rPr lang="en-US" altLang="zh-CN" sz="900" b="0" baseline="30000" dirty="0">
                          <a:solidFill>
                            <a:schemeClr val="tx1"/>
                          </a:solidFill>
                          <a:latin typeface="+mn-lt"/>
                          <a:ea typeface="+mn-ea"/>
                          <a:cs typeface="+mn-ea"/>
                          <a:sym typeface="+mn-lt"/>
                        </a:rPr>
                        <a:t>5</a:t>
                      </a:r>
                      <a:endParaRPr lang="zh-CN" altLang="en-US" sz="900" b="0" dirty="0">
                        <a:solidFill>
                          <a:schemeClr val="tx1"/>
                        </a:solidFill>
                        <a:latin typeface="+mn-lt"/>
                        <a:ea typeface="+mn-ea"/>
                        <a:cs typeface="+mn-ea"/>
                        <a:sym typeface="+mn-lt"/>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rgbClr val="B35609"/>
                      </a:solidFill>
                      <a:prstDash val="solid"/>
                      <a:round/>
                      <a:headEnd type="none" w="med" len="med"/>
                      <a:tailEnd type="none" w="med" len="med"/>
                    </a:lnT>
                    <a:lnB w="6350" cap="flat" cmpd="sng" algn="ctr">
                      <a:solidFill>
                        <a:srgbClr val="B35609"/>
                      </a:solidFill>
                      <a:prstDash val="solid"/>
                      <a:round/>
                      <a:headEnd type="none" w="med" len="med"/>
                      <a:tailEnd type="none" w="med" len="med"/>
                    </a:lnB>
                    <a:lnTlToBr w="12700" cmpd="sng">
                      <a:noFill/>
                      <a:prstDash val="solid"/>
                    </a:lnTlToBr>
                    <a:lnBlToTr w="12700" cmpd="sng">
                      <a:noFill/>
                      <a:prstDash val="solid"/>
                    </a:lnBlToTr>
                    <a:solidFill>
                      <a:srgbClr val="F5B021">
                        <a:lumMod val="20000"/>
                        <a:lumOff val="80000"/>
                      </a:srgbClr>
                    </a:solidFill>
                  </a:tcPr>
                </a:tc>
                <a:tc>
                  <a:txBody>
                    <a:bodyPr/>
                    <a:lstStyle>
                      <a:lvl1pPr marL="0" algn="l" defTabSz="1219200" rtl="0" eaLnBrk="1" latinLnBrk="0" hangingPunct="1">
                        <a:defRPr sz="2400" kern="1200">
                          <a:solidFill>
                            <a:schemeClr val="tx1"/>
                          </a:solidFill>
                          <a:latin typeface="Arial"/>
                          <a:ea typeface="微软雅黑"/>
                        </a:defRPr>
                      </a:lvl1pPr>
                      <a:lvl2pPr marL="609600" algn="l" defTabSz="1219200" rtl="0" eaLnBrk="1" latinLnBrk="0" hangingPunct="1">
                        <a:defRPr sz="2400" kern="1200">
                          <a:solidFill>
                            <a:schemeClr val="tx1"/>
                          </a:solidFill>
                          <a:latin typeface="Arial"/>
                          <a:ea typeface="微软雅黑"/>
                        </a:defRPr>
                      </a:lvl2pPr>
                      <a:lvl3pPr marL="1219200" algn="l" defTabSz="1219200" rtl="0" eaLnBrk="1" latinLnBrk="0" hangingPunct="1">
                        <a:defRPr sz="2400" kern="1200">
                          <a:solidFill>
                            <a:schemeClr val="tx1"/>
                          </a:solidFill>
                          <a:latin typeface="Arial"/>
                          <a:ea typeface="微软雅黑"/>
                        </a:defRPr>
                      </a:lvl3pPr>
                      <a:lvl4pPr marL="1828800" algn="l" defTabSz="1219200" rtl="0" eaLnBrk="1" latinLnBrk="0" hangingPunct="1">
                        <a:defRPr sz="2400" kern="1200">
                          <a:solidFill>
                            <a:schemeClr val="tx1"/>
                          </a:solidFill>
                          <a:latin typeface="Arial"/>
                          <a:ea typeface="微软雅黑"/>
                        </a:defRPr>
                      </a:lvl4pPr>
                      <a:lvl5pPr marL="2438400" algn="l" defTabSz="1219200" rtl="0" eaLnBrk="1" latinLnBrk="0" hangingPunct="1">
                        <a:defRPr sz="2400" kern="1200">
                          <a:solidFill>
                            <a:schemeClr val="tx1"/>
                          </a:solidFill>
                          <a:latin typeface="Arial"/>
                          <a:ea typeface="微软雅黑"/>
                        </a:defRPr>
                      </a:lvl5pPr>
                      <a:lvl6pPr marL="3048000" algn="l" defTabSz="1219200" rtl="0" eaLnBrk="1" latinLnBrk="0" hangingPunct="1">
                        <a:defRPr sz="2400" kern="1200">
                          <a:solidFill>
                            <a:schemeClr val="tx1"/>
                          </a:solidFill>
                          <a:latin typeface="Arial"/>
                          <a:ea typeface="微软雅黑"/>
                        </a:defRPr>
                      </a:lvl6pPr>
                      <a:lvl7pPr marL="3657600" algn="l" defTabSz="1219200" rtl="0" eaLnBrk="1" latinLnBrk="0" hangingPunct="1">
                        <a:defRPr sz="2400" kern="1200">
                          <a:solidFill>
                            <a:schemeClr val="tx1"/>
                          </a:solidFill>
                          <a:latin typeface="Arial"/>
                          <a:ea typeface="微软雅黑"/>
                        </a:defRPr>
                      </a:lvl7pPr>
                      <a:lvl8pPr marL="4267200" algn="l" defTabSz="1219200" rtl="0" eaLnBrk="1" latinLnBrk="0" hangingPunct="1">
                        <a:defRPr sz="2400" kern="1200">
                          <a:solidFill>
                            <a:schemeClr val="tx1"/>
                          </a:solidFill>
                          <a:latin typeface="Arial"/>
                          <a:ea typeface="微软雅黑"/>
                        </a:defRPr>
                      </a:lvl8pPr>
                      <a:lvl9pPr marL="4876800" algn="l" defTabSz="1219200" rtl="0" eaLnBrk="1" latinLnBrk="0" hangingPunct="1">
                        <a:defRPr sz="2400" kern="1200">
                          <a:solidFill>
                            <a:schemeClr val="tx1"/>
                          </a:solidFill>
                          <a:latin typeface="Arial"/>
                          <a:ea typeface="微软雅黑"/>
                        </a:defRPr>
                      </a:lvl9pPr>
                    </a:lstStyle>
                    <a:p>
                      <a:pPr algn="l">
                        <a:lnSpc>
                          <a:spcPct val="120000"/>
                        </a:lnSpc>
                      </a:pPr>
                      <a:r>
                        <a:rPr lang="en-US" altLang="zh-CN" sz="1100" b="1" dirty="0">
                          <a:solidFill>
                            <a:schemeClr val="tx1"/>
                          </a:solidFill>
                          <a:latin typeface="+mn-lt"/>
                          <a:ea typeface="+mn-ea"/>
                          <a:cs typeface="+mn-ea"/>
                          <a:sym typeface="+mn-lt"/>
                        </a:rPr>
                        <a:t>APA</a:t>
                      </a:r>
                      <a:r>
                        <a:rPr lang="zh-CN" altLang="en-US" sz="1100" b="1" dirty="0">
                          <a:solidFill>
                            <a:schemeClr val="tx1"/>
                          </a:solidFill>
                          <a:latin typeface="+mn-lt"/>
                          <a:ea typeface="+mn-ea"/>
                          <a:cs typeface="+mn-ea"/>
                          <a:sym typeface="+mn-lt"/>
                        </a:rPr>
                        <a:t>临床实践指南：跨越</a:t>
                      </a:r>
                      <a:r>
                        <a:rPr lang="en-US" altLang="zh-CN" sz="1100" b="1" dirty="0">
                          <a:solidFill>
                            <a:schemeClr val="tx1"/>
                          </a:solidFill>
                          <a:latin typeface="+mn-lt"/>
                          <a:ea typeface="+mn-ea"/>
                          <a:cs typeface="+mn-ea"/>
                          <a:sym typeface="+mn-lt"/>
                        </a:rPr>
                        <a:t>3</a:t>
                      </a:r>
                      <a:r>
                        <a:rPr lang="zh-CN" altLang="en-US" sz="1100" b="1" dirty="0">
                          <a:solidFill>
                            <a:schemeClr val="tx1"/>
                          </a:solidFill>
                          <a:latin typeface="+mn-lt"/>
                          <a:ea typeface="+mn-ea"/>
                          <a:cs typeface="+mn-ea"/>
                          <a:sym typeface="+mn-lt"/>
                        </a:rPr>
                        <a:t>个年龄组的抑郁症治疗</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rgbClr val="B35609"/>
                      </a:solidFill>
                      <a:prstDash val="solid"/>
                      <a:round/>
                      <a:headEnd type="none" w="med" len="med"/>
                      <a:tailEnd type="none" w="med" len="med"/>
                    </a:lnT>
                    <a:lnB w="6350" cap="flat" cmpd="sng" algn="ctr">
                      <a:solidFill>
                        <a:srgbClr val="B35609"/>
                      </a:solidFill>
                      <a:prstDash val="solid"/>
                      <a:round/>
                      <a:headEnd type="none" w="med" len="med"/>
                      <a:tailEnd type="none" w="med" len="med"/>
                    </a:lnB>
                    <a:lnTlToBr w="12700" cmpd="sng">
                      <a:noFill/>
                      <a:prstDash val="solid"/>
                    </a:lnTlToBr>
                    <a:lnBlToTr w="12700" cmpd="sng">
                      <a:noFill/>
                      <a:prstDash val="solid"/>
                    </a:lnBlToTr>
                    <a:solidFill>
                      <a:srgbClr val="F5B021">
                        <a:lumMod val="20000"/>
                        <a:lumOff val="80000"/>
                      </a:srgbClr>
                    </a:solidFill>
                  </a:tcPr>
                </a:tc>
                <a:tc>
                  <a:txBody>
                    <a:bodyPr/>
                    <a:lstStyle>
                      <a:lvl1pPr marL="0" algn="l" defTabSz="1219200" rtl="0" eaLnBrk="1" latinLnBrk="0" hangingPunct="1">
                        <a:defRPr sz="2400" kern="1200">
                          <a:solidFill>
                            <a:schemeClr val="tx1"/>
                          </a:solidFill>
                          <a:latin typeface="Arial"/>
                          <a:ea typeface="微软雅黑"/>
                        </a:defRPr>
                      </a:lvl1pPr>
                      <a:lvl2pPr marL="609600" algn="l" defTabSz="1219200" rtl="0" eaLnBrk="1" latinLnBrk="0" hangingPunct="1">
                        <a:defRPr sz="2400" kern="1200">
                          <a:solidFill>
                            <a:schemeClr val="tx1"/>
                          </a:solidFill>
                          <a:latin typeface="Arial"/>
                          <a:ea typeface="微软雅黑"/>
                        </a:defRPr>
                      </a:lvl2pPr>
                      <a:lvl3pPr marL="1219200" algn="l" defTabSz="1219200" rtl="0" eaLnBrk="1" latinLnBrk="0" hangingPunct="1">
                        <a:defRPr sz="2400" kern="1200">
                          <a:solidFill>
                            <a:schemeClr val="tx1"/>
                          </a:solidFill>
                          <a:latin typeface="Arial"/>
                          <a:ea typeface="微软雅黑"/>
                        </a:defRPr>
                      </a:lvl3pPr>
                      <a:lvl4pPr marL="1828800" algn="l" defTabSz="1219200" rtl="0" eaLnBrk="1" latinLnBrk="0" hangingPunct="1">
                        <a:defRPr sz="2400" kern="1200">
                          <a:solidFill>
                            <a:schemeClr val="tx1"/>
                          </a:solidFill>
                          <a:latin typeface="Arial"/>
                          <a:ea typeface="微软雅黑"/>
                        </a:defRPr>
                      </a:lvl4pPr>
                      <a:lvl5pPr marL="2438400" algn="l" defTabSz="1219200" rtl="0" eaLnBrk="1" latinLnBrk="0" hangingPunct="1">
                        <a:defRPr sz="2400" kern="1200">
                          <a:solidFill>
                            <a:schemeClr val="tx1"/>
                          </a:solidFill>
                          <a:latin typeface="Arial"/>
                          <a:ea typeface="微软雅黑"/>
                        </a:defRPr>
                      </a:lvl5pPr>
                      <a:lvl6pPr marL="3048000" algn="l" defTabSz="1219200" rtl="0" eaLnBrk="1" latinLnBrk="0" hangingPunct="1">
                        <a:defRPr sz="2400" kern="1200">
                          <a:solidFill>
                            <a:schemeClr val="tx1"/>
                          </a:solidFill>
                          <a:latin typeface="Arial"/>
                          <a:ea typeface="微软雅黑"/>
                        </a:defRPr>
                      </a:lvl6pPr>
                      <a:lvl7pPr marL="3657600" algn="l" defTabSz="1219200" rtl="0" eaLnBrk="1" latinLnBrk="0" hangingPunct="1">
                        <a:defRPr sz="2400" kern="1200">
                          <a:solidFill>
                            <a:schemeClr val="tx1"/>
                          </a:solidFill>
                          <a:latin typeface="Arial"/>
                          <a:ea typeface="微软雅黑"/>
                        </a:defRPr>
                      </a:lvl7pPr>
                      <a:lvl8pPr marL="4267200" algn="l" defTabSz="1219200" rtl="0" eaLnBrk="1" latinLnBrk="0" hangingPunct="1">
                        <a:defRPr sz="2400" kern="1200">
                          <a:solidFill>
                            <a:schemeClr val="tx1"/>
                          </a:solidFill>
                          <a:latin typeface="Arial"/>
                          <a:ea typeface="微软雅黑"/>
                        </a:defRPr>
                      </a:lvl8pPr>
                      <a:lvl9pPr marL="4876800" algn="l" defTabSz="1219200" rtl="0" eaLnBrk="1" latinLnBrk="0" hangingPunct="1">
                        <a:defRPr sz="2400" kern="1200">
                          <a:solidFill>
                            <a:schemeClr val="tx1"/>
                          </a:solidFill>
                          <a:latin typeface="Arial"/>
                          <a:ea typeface="微软雅黑"/>
                        </a:defRPr>
                      </a:lvl9pPr>
                    </a:lstStyle>
                    <a:p>
                      <a:pPr algn="l">
                        <a:lnSpc>
                          <a:spcPct val="120000"/>
                        </a:lnSpc>
                      </a:pPr>
                      <a:r>
                        <a:rPr lang="zh-CN" altLang="en-US" sz="1200" dirty="0">
                          <a:latin typeface="+mn-lt"/>
                          <a:ea typeface="+mn-ea"/>
                          <a:cs typeface="+mn-ea"/>
                          <a:sym typeface="+mn-lt"/>
                        </a:rPr>
                        <a:t>对于</a:t>
                      </a:r>
                      <a:r>
                        <a:rPr lang="zh-CN" altLang="en-US" sz="1200" dirty="0">
                          <a:solidFill>
                            <a:srgbClr val="B35609"/>
                          </a:solidFill>
                          <a:latin typeface="+mn-lt"/>
                          <a:ea typeface="+mn-ea"/>
                          <a:cs typeface="+mn-ea"/>
                          <a:sym typeface="+mn-lt"/>
                        </a:rPr>
                        <a:t>心理治疗或药物治疗无效或无法接受</a:t>
                      </a:r>
                      <a:r>
                        <a:rPr lang="zh-CN" altLang="en-US" sz="1200" dirty="0">
                          <a:latin typeface="+mn-lt"/>
                          <a:ea typeface="+mn-ea"/>
                          <a:cs typeface="+mn-ea"/>
                          <a:sym typeface="+mn-lt"/>
                        </a:rPr>
                        <a:t>的成年抑郁症患者，建议可以使用</a:t>
                      </a:r>
                      <a:r>
                        <a:rPr lang="zh-CN" altLang="en-US" sz="1200" dirty="0">
                          <a:solidFill>
                            <a:srgbClr val="B35609"/>
                          </a:solidFill>
                          <a:latin typeface="+mn-lt"/>
                          <a:ea typeface="+mn-ea"/>
                          <a:cs typeface="+mn-ea"/>
                          <a:sym typeface="+mn-lt"/>
                        </a:rPr>
                        <a:t>圣</a:t>
                      </a:r>
                      <a:r>
                        <a:rPr lang="en-US" altLang="zh-CN" sz="1200" dirty="0">
                          <a:solidFill>
                            <a:srgbClr val="B35609"/>
                          </a:solidFill>
                          <a:latin typeface="+mn-lt"/>
                          <a:ea typeface="+mn-ea"/>
                          <a:cs typeface="+mn-ea"/>
                          <a:sym typeface="+mn-lt"/>
                        </a:rPr>
                        <a:t>·</a:t>
                      </a:r>
                      <a:r>
                        <a:rPr lang="zh-CN" altLang="en-US" sz="1200" dirty="0">
                          <a:solidFill>
                            <a:srgbClr val="B35609"/>
                          </a:solidFill>
                          <a:latin typeface="+mn-lt"/>
                          <a:ea typeface="+mn-ea"/>
                          <a:cs typeface="+mn-ea"/>
                          <a:sym typeface="+mn-lt"/>
                        </a:rPr>
                        <a:t>约翰草提取物单药治疗</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rgbClr val="B35609"/>
                      </a:solidFill>
                      <a:prstDash val="solid"/>
                      <a:round/>
                      <a:headEnd type="none" w="med" len="med"/>
                      <a:tailEnd type="none" w="med" len="med"/>
                    </a:lnT>
                    <a:lnB w="6350" cap="flat" cmpd="sng" algn="ctr">
                      <a:solidFill>
                        <a:srgbClr val="B35609"/>
                      </a:solidFill>
                      <a:prstDash val="solid"/>
                      <a:round/>
                      <a:headEnd type="none" w="med" len="med"/>
                      <a:tailEnd type="none" w="med" len="med"/>
                    </a:lnB>
                    <a:lnTlToBr w="12700" cmpd="sng">
                      <a:noFill/>
                      <a:prstDash val="solid"/>
                    </a:lnTlToBr>
                    <a:lnBlToTr w="12700" cmpd="sng">
                      <a:noFill/>
                      <a:prstDash val="solid"/>
                    </a:lnBlToTr>
                    <a:solidFill>
                      <a:srgbClr val="F5B021">
                        <a:lumMod val="20000"/>
                        <a:lumOff val="80000"/>
                      </a:srgbClr>
                    </a:solidFill>
                  </a:tcPr>
                </a:tc>
                <a:tc>
                  <a:txBody>
                    <a:bodyPr/>
                    <a:lstStyle>
                      <a:lvl1pPr marL="0" algn="l" defTabSz="1219200" rtl="0" eaLnBrk="1" latinLnBrk="0" hangingPunct="1">
                        <a:defRPr sz="2400" kern="1200">
                          <a:solidFill>
                            <a:schemeClr val="tx1"/>
                          </a:solidFill>
                          <a:latin typeface="Arial"/>
                          <a:ea typeface="微软雅黑"/>
                        </a:defRPr>
                      </a:lvl1pPr>
                      <a:lvl2pPr marL="609600" algn="l" defTabSz="1219200" rtl="0" eaLnBrk="1" latinLnBrk="0" hangingPunct="1">
                        <a:defRPr sz="2400" kern="1200">
                          <a:solidFill>
                            <a:schemeClr val="tx1"/>
                          </a:solidFill>
                          <a:latin typeface="Arial"/>
                          <a:ea typeface="微软雅黑"/>
                        </a:defRPr>
                      </a:lvl2pPr>
                      <a:lvl3pPr marL="1219200" algn="l" defTabSz="1219200" rtl="0" eaLnBrk="1" latinLnBrk="0" hangingPunct="1">
                        <a:defRPr sz="2400" kern="1200">
                          <a:solidFill>
                            <a:schemeClr val="tx1"/>
                          </a:solidFill>
                          <a:latin typeface="Arial"/>
                          <a:ea typeface="微软雅黑"/>
                        </a:defRPr>
                      </a:lvl3pPr>
                      <a:lvl4pPr marL="1828800" algn="l" defTabSz="1219200" rtl="0" eaLnBrk="1" latinLnBrk="0" hangingPunct="1">
                        <a:defRPr sz="2400" kern="1200">
                          <a:solidFill>
                            <a:schemeClr val="tx1"/>
                          </a:solidFill>
                          <a:latin typeface="Arial"/>
                          <a:ea typeface="微软雅黑"/>
                        </a:defRPr>
                      </a:lvl4pPr>
                      <a:lvl5pPr marL="2438400" algn="l" defTabSz="1219200" rtl="0" eaLnBrk="1" latinLnBrk="0" hangingPunct="1">
                        <a:defRPr sz="2400" kern="1200">
                          <a:solidFill>
                            <a:schemeClr val="tx1"/>
                          </a:solidFill>
                          <a:latin typeface="Arial"/>
                          <a:ea typeface="微软雅黑"/>
                        </a:defRPr>
                      </a:lvl5pPr>
                      <a:lvl6pPr marL="3048000" algn="l" defTabSz="1219200" rtl="0" eaLnBrk="1" latinLnBrk="0" hangingPunct="1">
                        <a:defRPr sz="2400" kern="1200">
                          <a:solidFill>
                            <a:schemeClr val="tx1"/>
                          </a:solidFill>
                          <a:latin typeface="Arial"/>
                          <a:ea typeface="微软雅黑"/>
                        </a:defRPr>
                      </a:lvl6pPr>
                      <a:lvl7pPr marL="3657600" algn="l" defTabSz="1219200" rtl="0" eaLnBrk="1" latinLnBrk="0" hangingPunct="1">
                        <a:defRPr sz="2400" kern="1200">
                          <a:solidFill>
                            <a:schemeClr val="tx1"/>
                          </a:solidFill>
                          <a:latin typeface="Arial"/>
                          <a:ea typeface="微软雅黑"/>
                        </a:defRPr>
                      </a:lvl7pPr>
                      <a:lvl8pPr marL="4267200" algn="l" defTabSz="1219200" rtl="0" eaLnBrk="1" latinLnBrk="0" hangingPunct="1">
                        <a:defRPr sz="2400" kern="1200">
                          <a:solidFill>
                            <a:schemeClr val="tx1"/>
                          </a:solidFill>
                          <a:latin typeface="Arial"/>
                          <a:ea typeface="微软雅黑"/>
                        </a:defRPr>
                      </a:lvl8pPr>
                      <a:lvl9pPr marL="4876800" algn="l" defTabSz="1219200" rtl="0" eaLnBrk="1" latinLnBrk="0" hangingPunct="1">
                        <a:defRPr sz="2400" kern="1200">
                          <a:solidFill>
                            <a:schemeClr val="tx1"/>
                          </a:solidFill>
                          <a:latin typeface="Arial"/>
                          <a:ea typeface="微软雅黑"/>
                        </a:defRPr>
                      </a:lvl9pPr>
                    </a:lstStyle>
                    <a:p>
                      <a:pPr algn="ctr">
                        <a:lnSpc>
                          <a:spcPct val="120000"/>
                        </a:lnSpc>
                      </a:pPr>
                      <a:r>
                        <a:rPr lang="zh-CN" altLang="en-US" sz="900" dirty="0">
                          <a:latin typeface="+mn-lt"/>
                          <a:ea typeface="+mn-ea"/>
                          <a:cs typeface="+mn-ea"/>
                          <a:sym typeface="+mn-lt"/>
                        </a:rPr>
                        <a:t>有条件推荐使用</a:t>
                      </a:r>
                    </a:p>
                  </a:txBody>
                  <a:tcPr marL="0" marR="0" marT="0" marB="0" anchor="ctr">
                    <a:lnL w="12700" cap="flat" cmpd="sng" algn="ctr">
                      <a:noFill/>
                      <a:prstDash val="solid"/>
                      <a:round/>
                      <a:headEnd type="none" w="med" len="med"/>
                      <a:tailEnd type="none" w="med" len="med"/>
                    </a:lnL>
                    <a:lnR w="6350" cap="flat" cmpd="sng" algn="ctr">
                      <a:solidFill>
                        <a:srgbClr val="B35609"/>
                      </a:solidFill>
                      <a:prstDash val="solid"/>
                      <a:round/>
                      <a:headEnd type="none" w="med" len="med"/>
                      <a:tailEnd type="none" w="med" len="med"/>
                    </a:lnR>
                    <a:lnT w="6350" cap="flat" cmpd="sng" algn="ctr">
                      <a:solidFill>
                        <a:srgbClr val="B35609"/>
                      </a:solidFill>
                      <a:prstDash val="solid"/>
                      <a:round/>
                      <a:headEnd type="none" w="med" len="med"/>
                      <a:tailEnd type="none" w="med" len="med"/>
                    </a:lnT>
                    <a:lnB w="6350" cap="flat" cmpd="sng" algn="ctr">
                      <a:solidFill>
                        <a:srgbClr val="B35609"/>
                      </a:solidFill>
                      <a:prstDash val="solid"/>
                      <a:round/>
                      <a:headEnd type="none" w="med" len="med"/>
                      <a:tailEnd type="none" w="med" len="med"/>
                    </a:lnB>
                    <a:lnTlToBr w="12700" cmpd="sng">
                      <a:noFill/>
                      <a:prstDash val="solid"/>
                    </a:lnTlToBr>
                    <a:lnBlToTr w="12700" cmpd="sng">
                      <a:noFill/>
                      <a:prstDash val="solid"/>
                    </a:lnBlToTr>
                    <a:solidFill>
                      <a:srgbClr val="F5B021">
                        <a:lumMod val="20000"/>
                        <a:lumOff val="80000"/>
                      </a:srgbClr>
                    </a:solidFill>
                  </a:tcPr>
                </a:tc>
                <a:extLst>
                  <a:ext uri="{0D108BD9-81ED-4DB2-BD59-A6C34878D82A}">
                    <a16:rowId xmlns:a16="http://schemas.microsoft.com/office/drawing/2014/main" val="2744742027"/>
                  </a:ext>
                </a:extLst>
              </a:tr>
              <a:tr h="429927">
                <a:tc>
                  <a:txBody>
                    <a:bodyPr/>
                    <a:lstStyle>
                      <a:lvl1pPr marL="0" algn="l" defTabSz="1219200" rtl="0" eaLnBrk="1" latinLnBrk="0" hangingPunct="1">
                        <a:defRPr sz="2400" kern="1200">
                          <a:solidFill>
                            <a:schemeClr val="tx1"/>
                          </a:solidFill>
                          <a:latin typeface="Arial"/>
                          <a:ea typeface="微软雅黑"/>
                        </a:defRPr>
                      </a:lvl1pPr>
                      <a:lvl2pPr marL="609600" algn="l" defTabSz="1219200" rtl="0" eaLnBrk="1" latinLnBrk="0" hangingPunct="1">
                        <a:defRPr sz="2400" kern="1200">
                          <a:solidFill>
                            <a:schemeClr val="tx1"/>
                          </a:solidFill>
                          <a:latin typeface="Arial"/>
                          <a:ea typeface="微软雅黑"/>
                        </a:defRPr>
                      </a:lvl2pPr>
                      <a:lvl3pPr marL="1219200" algn="l" defTabSz="1219200" rtl="0" eaLnBrk="1" latinLnBrk="0" hangingPunct="1">
                        <a:defRPr sz="2400" kern="1200">
                          <a:solidFill>
                            <a:schemeClr val="tx1"/>
                          </a:solidFill>
                          <a:latin typeface="Arial"/>
                          <a:ea typeface="微软雅黑"/>
                        </a:defRPr>
                      </a:lvl3pPr>
                      <a:lvl4pPr marL="1828800" algn="l" defTabSz="1219200" rtl="0" eaLnBrk="1" latinLnBrk="0" hangingPunct="1">
                        <a:defRPr sz="2400" kern="1200">
                          <a:solidFill>
                            <a:schemeClr val="tx1"/>
                          </a:solidFill>
                          <a:latin typeface="Arial"/>
                          <a:ea typeface="微软雅黑"/>
                        </a:defRPr>
                      </a:lvl4pPr>
                      <a:lvl5pPr marL="2438400" algn="l" defTabSz="1219200" rtl="0" eaLnBrk="1" latinLnBrk="0" hangingPunct="1">
                        <a:defRPr sz="2400" kern="1200">
                          <a:solidFill>
                            <a:schemeClr val="tx1"/>
                          </a:solidFill>
                          <a:latin typeface="Arial"/>
                          <a:ea typeface="微软雅黑"/>
                        </a:defRPr>
                      </a:lvl5pPr>
                      <a:lvl6pPr marL="3048000" algn="l" defTabSz="1219200" rtl="0" eaLnBrk="1" latinLnBrk="0" hangingPunct="1">
                        <a:defRPr sz="2400" kern="1200">
                          <a:solidFill>
                            <a:schemeClr val="tx1"/>
                          </a:solidFill>
                          <a:latin typeface="Arial"/>
                          <a:ea typeface="微软雅黑"/>
                        </a:defRPr>
                      </a:lvl6pPr>
                      <a:lvl7pPr marL="3657600" algn="l" defTabSz="1219200" rtl="0" eaLnBrk="1" latinLnBrk="0" hangingPunct="1">
                        <a:defRPr sz="2400" kern="1200">
                          <a:solidFill>
                            <a:schemeClr val="tx1"/>
                          </a:solidFill>
                          <a:latin typeface="Arial"/>
                          <a:ea typeface="微软雅黑"/>
                        </a:defRPr>
                      </a:lvl7pPr>
                      <a:lvl8pPr marL="4267200" algn="l" defTabSz="1219200" rtl="0" eaLnBrk="1" latinLnBrk="0" hangingPunct="1">
                        <a:defRPr sz="2400" kern="1200">
                          <a:solidFill>
                            <a:schemeClr val="tx1"/>
                          </a:solidFill>
                          <a:latin typeface="Arial"/>
                          <a:ea typeface="微软雅黑"/>
                        </a:defRPr>
                      </a:lvl8pPr>
                      <a:lvl9pPr marL="4876800" algn="l" defTabSz="1219200" rtl="0" eaLnBrk="1" latinLnBrk="0" hangingPunct="1">
                        <a:defRPr sz="2400" kern="1200">
                          <a:solidFill>
                            <a:schemeClr val="tx1"/>
                          </a:solidFill>
                          <a:latin typeface="Arial"/>
                          <a:ea typeface="微软雅黑"/>
                        </a:defRPr>
                      </a:lvl9pPr>
                    </a:lstStyle>
                    <a:p>
                      <a:pPr algn="ctr">
                        <a:lnSpc>
                          <a:spcPct val="120000"/>
                        </a:lnSpc>
                      </a:pPr>
                      <a:r>
                        <a:rPr lang="en-US" altLang="zh-CN" sz="900" b="0" dirty="0">
                          <a:solidFill>
                            <a:schemeClr val="tx1"/>
                          </a:solidFill>
                          <a:latin typeface="+mn-lt"/>
                          <a:ea typeface="+mn-ea"/>
                          <a:cs typeface="+mn-ea"/>
                          <a:sym typeface="+mn-lt"/>
                        </a:rPr>
                        <a:t>2019</a:t>
                      </a:r>
                      <a:endParaRPr lang="zh-CN" altLang="en-US" sz="900" b="0" dirty="0">
                        <a:solidFill>
                          <a:schemeClr val="tx1"/>
                        </a:solidFill>
                        <a:latin typeface="+mn-lt"/>
                        <a:ea typeface="+mn-ea"/>
                        <a:cs typeface="+mn-ea"/>
                        <a:sym typeface="+mn-lt"/>
                      </a:endParaRPr>
                    </a:p>
                  </a:txBody>
                  <a:tcPr marL="0" marR="0" marT="0" marB="0" anchor="ctr">
                    <a:lnL w="6350" cap="flat" cmpd="sng" algn="ctr">
                      <a:solidFill>
                        <a:srgbClr val="B35609"/>
                      </a:solidFill>
                      <a:prstDash val="solid"/>
                      <a:round/>
                      <a:headEnd type="none" w="med" len="med"/>
                      <a:tailEnd type="none" w="med" len="med"/>
                    </a:lnL>
                    <a:lnR w="12700" cap="flat" cmpd="sng" algn="ctr">
                      <a:noFill/>
                      <a:prstDash val="solid"/>
                      <a:round/>
                      <a:headEnd type="none" w="med" len="med"/>
                      <a:tailEnd type="none" w="med" len="med"/>
                    </a:lnR>
                    <a:lnT w="6350" cap="flat" cmpd="sng" algn="ctr">
                      <a:solidFill>
                        <a:srgbClr val="B35609"/>
                      </a:solidFill>
                      <a:prstDash val="solid"/>
                      <a:round/>
                      <a:headEnd type="none" w="med" len="med"/>
                      <a:tailEnd type="none" w="med" len="med"/>
                    </a:lnT>
                    <a:lnB w="6350" cap="flat" cmpd="sng" algn="ctr">
                      <a:solidFill>
                        <a:srgbClr val="B35609"/>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1219200" rtl="0" eaLnBrk="1" latinLnBrk="0" hangingPunct="1">
                        <a:defRPr sz="2400" kern="1200">
                          <a:solidFill>
                            <a:schemeClr val="tx1"/>
                          </a:solidFill>
                          <a:latin typeface="Arial"/>
                          <a:ea typeface="微软雅黑"/>
                        </a:defRPr>
                      </a:lvl1pPr>
                      <a:lvl2pPr marL="609600" algn="l" defTabSz="1219200" rtl="0" eaLnBrk="1" latinLnBrk="0" hangingPunct="1">
                        <a:defRPr sz="2400" kern="1200">
                          <a:solidFill>
                            <a:schemeClr val="tx1"/>
                          </a:solidFill>
                          <a:latin typeface="Arial"/>
                          <a:ea typeface="微软雅黑"/>
                        </a:defRPr>
                      </a:lvl2pPr>
                      <a:lvl3pPr marL="1219200" algn="l" defTabSz="1219200" rtl="0" eaLnBrk="1" latinLnBrk="0" hangingPunct="1">
                        <a:defRPr sz="2400" kern="1200">
                          <a:solidFill>
                            <a:schemeClr val="tx1"/>
                          </a:solidFill>
                          <a:latin typeface="Arial"/>
                          <a:ea typeface="微软雅黑"/>
                        </a:defRPr>
                      </a:lvl3pPr>
                      <a:lvl4pPr marL="1828800" algn="l" defTabSz="1219200" rtl="0" eaLnBrk="1" latinLnBrk="0" hangingPunct="1">
                        <a:defRPr sz="2400" kern="1200">
                          <a:solidFill>
                            <a:schemeClr val="tx1"/>
                          </a:solidFill>
                          <a:latin typeface="Arial"/>
                          <a:ea typeface="微软雅黑"/>
                        </a:defRPr>
                      </a:lvl4pPr>
                      <a:lvl5pPr marL="2438400" algn="l" defTabSz="1219200" rtl="0" eaLnBrk="1" latinLnBrk="0" hangingPunct="1">
                        <a:defRPr sz="2400" kern="1200">
                          <a:solidFill>
                            <a:schemeClr val="tx1"/>
                          </a:solidFill>
                          <a:latin typeface="Arial"/>
                          <a:ea typeface="微软雅黑"/>
                        </a:defRPr>
                      </a:lvl5pPr>
                      <a:lvl6pPr marL="3048000" algn="l" defTabSz="1219200" rtl="0" eaLnBrk="1" latinLnBrk="0" hangingPunct="1">
                        <a:defRPr sz="2400" kern="1200">
                          <a:solidFill>
                            <a:schemeClr val="tx1"/>
                          </a:solidFill>
                          <a:latin typeface="Arial"/>
                          <a:ea typeface="微软雅黑"/>
                        </a:defRPr>
                      </a:lvl6pPr>
                      <a:lvl7pPr marL="3657600" algn="l" defTabSz="1219200" rtl="0" eaLnBrk="1" latinLnBrk="0" hangingPunct="1">
                        <a:defRPr sz="2400" kern="1200">
                          <a:solidFill>
                            <a:schemeClr val="tx1"/>
                          </a:solidFill>
                          <a:latin typeface="Arial"/>
                          <a:ea typeface="微软雅黑"/>
                        </a:defRPr>
                      </a:lvl7pPr>
                      <a:lvl8pPr marL="4267200" algn="l" defTabSz="1219200" rtl="0" eaLnBrk="1" latinLnBrk="0" hangingPunct="1">
                        <a:defRPr sz="2400" kern="1200">
                          <a:solidFill>
                            <a:schemeClr val="tx1"/>
                          </a:solidFill>
                          <a:latin typeface="Arial"/>
                          <a:ea typeface="微软雅黑"/>
                        </a:defRPr>
                      </a:lvl8pPr>
                      <a:lvl9pPr marL="4876800" algn="l" defTabSz="1219200" rtl="0" eaLnBrk="1" latinLnBrk="0" hangingPunct="1">
                        <a:defRPr sz="2400" kern="1200">
                          <a:solidFill>
                            <a:schemeClr val="tx1"/>
                          </a:solidFill>
                          <a:latin typeface="Arial"/>
                          <a:ea typeface="微软雅黑"/>
                        </a:defRPr>
                      </a:lvl9pPr>
                    </a:lstStyle>
                    <a:p>
                      <a:pPr algn="ctr">
                        <a:lnSpc>
                          <a:spcPct val="120000"/>
                        </a:lnSpc>
                      </a:pPr>
                      <a:r>
                        <a:rPr lang="zh-CN" altLang="en-US" sz="900" b="0" dirty="0">
                          <a:solidFill>
                            <a:schemeClr val="tx1"/>
                          </a:solidFill>
                          <a:latin typeface="+mn-lt"/>
                          <a:ea typeface="+mn-ea"/>
                          <a:cs typeface="+mn-ea"/>
                          <a:sym typeface="+mn-lt"/>
                        </a:rPr>
                        <a:t>马来西亚</a:t>
                      </a:r>
                      <a:r>
                        <a:rPr lang="en-US" altLang="zh-CN" sz="900" b="0" baseline="30000" dirty="0">
                          <a:solidFill>
                            <a:schemeClr val="tx1"/>
                          </a:solidFill>
                          <a:latin typeface="+mn-lt"/>
                          <a:ea typeface="+mn-ea"/>
                          <a:cs typeface="+mn-ea"/>
                          <a:sym typeface="+mn-lt"/>
                        </a:rPr>
                        <a:t>6</a:t>
                      </a:r>
                      <a:endParaRPr lang="zh-CN" altLang="en-US" sz="900" b="0" baseline="30000" dirty="0">
                        <a:solidFill>
                          <a:schemeClr val="tx1"/>
                        </a:solidFill>
                        <a:latin typeface="+mn-lt"/>
                        <a:ea typeface="+mn-ea"/>
                        <a:cs typeface="+mn-ea"/>
                        <a:sym typeface="+mn-lt"/>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rgbClr val="B35609"/>
                      </a:solidFill>
                      <a:prstDash val="solid"/>
                      <a:round/>
                      <a:headEnd type="none" w="med" len="med"/>
                      <a:tailEnd type="none" w="med" len="med"/>
                    </a:lnT>
                    <a:lnB w="6350" cap="flat" cmpd="sng" algn="ctr">
                      <a:solidFill>
                        <a:srgbClr val="B35609"/>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1219200" rtl="0" eaLnBrk="1" latinLnBrk="0" hangingPunct="1">
                        <a:defRPr sz="2400" kern="1200">
                          <a:solidFill>
                            <a:schemeClr val="tx1"/>
                          </a:solidFill>
                          <a:latin typeface="Arial"/>
                          <a:ea typeface="微软雅黑"/>
                        </a:defRPr>
                      </a:lvl1pPr>
                      <a:lvl2pPr marL="609600" algn="l" defTabSz="1219200" rtl="0" eaLnBrk="1" latinLnBrk="0" hangingPunct="1">
                        <a:defRPr sz="2400" kern="1200">
                          <a:solidFill>
                            <a:schemeClr val="tx1"/>
                          </a:solidFill>
                          <a:latin typeface="Arial"/>
                          <a:ea typeface="微软雅黑"/>
                        </a:defRPr>
                      </a:lvl2pPr>
                      <a:lvl3pPr marL="1219200" algn="l" defTabSz="1219200" rtl="0" eaLnBrk="1" latinLnBrk="0" hangingPunct="1">
                        <a:defRPr sz="2400" kern="1200">
                          <a:solidFill>
                            <a:schemeClr val="tx1"/>
                          </a:solidFill>
                          <a:latin typeface="Arial"/>
                          <a:ea typeface="微软雅黑"/>
                        </a:defRPr>
                      </a:lvl3pPr>
                      <a:lvl4pPr marL="1828800" algn="l" defTabSz="1219200" rtl="0" eaLnBrk="1" latinLnBrk="0" hangingPunct="1">
                        <a:defRPr sz="2400" kern="1200">
                          <a:solidFill>
                            <a:schemeClr val="tx1"/>
                          </a:solidFill>
                          <a:latin typeface="Arial"/>
                          <a:ea typeface="微软雅黑"/>
                        </a:defRPr>
                      </a:lvl4pPr>
                      <a:lvl5pPr marL="2438400" algn="l" defTabSz="1219200" rtl="0" eaLnBrk="1" latinLnBrk="0" hangingPunct="1">
                        <a:defRPr sz="2400" kern="1200">
                          <a:solidFill>
                            <a:schemeClr val="tx1"/>
                          </a:solidFill>
                          <a:latin typeface="Arial"/>
                          <a:ea typeface="微软雅黑"/>
                        </a:defRPr>
                      </a:lvl5pPr>
                      <a:lvl6pPr marL="3048000" algn="l" defTabSz="1219200" rtl="0" eaLnBrk="1" latinLnBrk="0" hangingPunct="1">
                        <a:defRPr sz="2400" kern="1200">
                          <a:solidFill>
                            <a:schemeClr val="tx1"/>
                          </a:solidFill>
                          <a:latin typeface="Arial"/>
                          <a:ea typeface="微软雅黑"/>
                        </a:defRPr>
                      </a:lvl6pPr>
                      <a:lvl7pPr marL="3657600" algn="l" defTabSz="1219200" rtl="0" eaLnBrk="1" latinLnBrk="0" hangingPunct="1">
                        <a:defRPr sz="2400" kern="1200">
                          <a:solidFill>
                            <a:schemeClr val="tx1"/>
                          </a:solidFill>
                          <a:latin typeface="Arial"/>
                          <a:ea typeface="微软雅黑"/>
                        </a:defRPr>
                      </a:lvl7pPr>
                      <a:lvl8pPr marL="4267200" algn="l" defTabSz="1219200" rtl="0" eaLnBrk="1" latinLnBrk="0" hangingPunct="1">
                        <a:defRPr sz="2400" kern="1200">
                          <a:solidFill>
                            <a:schemeClr val="tx1"/>
                          </a:solidFill>
                          <a:latin typeface="Arial"/>
                          <a:ea typeface="微软雅黑"/>
                        </a:defRPr>
                      </a:lvl8pPr>
                      <a:lvl9pPr marL="4876800" algn="l" defTabSz="1219200" rtl="0" eaLnBrk="1" latinLnBrk="0" hangingPunct="1">
                        <a:defRPr sz="2400" kern="1200">
                          <a:solidFill>
                            <a:schemeClr val="tx1"/>
                          </a:solidFill>
                          <a:latin typeface="Arial"/>
                          <a:ea typeface="微软雅黑"/>
                        </a:defRPr>
                      </a:lvl9pPr>
                    </a:lstStyle>
                    <a:p>
                      <a:pPr algn="l">
                        <a:lnSpc>
                          <a:spcPct val="120000"/>
                        </a:lnSpc>
                      </a:pPr>
                      <a:r>
                        <a:rPr lang="zh-CN" altLang="en-US" sz="1100" b="1" kern="100" dirty="0">
                          <a:solidFill>
                            <a:schemeClr val="tx1"/>
                          </a:solidFill>
                          <a:effectLst/>
                          <a:latin typeface="+mn-lt"/>
                          <a:ea typeface="+mn-ea"/>
                          <a:cs typeface="+mn-ea"/>
                          <a:sym typeface="+mn-lt"/>
                        </a:rPr>
                        <a:t>MaHTAS</a:t>
                      </a:r>
                      <a:r>
                        <a:rPr lang="zh-CN" altLang="en-US" sz="1100" b="1" dirty="0">
                          <a:solidFill>
                            <a:schemeClr val="tx1"/>
                          </a:solidFill>
                          <a:latin typeface="+mn-lt"/>
                          <a:ea typeface="+mn-ea"/>
                          <a:cs typeface="+mn-ea"/>
                          <a:sym typeface="+mn-lt"/>
                        </a:rPr>
                        <a:t>临床实践指南：抑郁症的管理</a:t>
                      </a:r>
                      <a:r>
                        <a:rPr lang="en-US" altLang="zh-CN" sz="1100" b="1" dirty="0">
                          <a:solidFill>
                            <a:schemeClr val="tx1"/>
                          </a:solidFill>
                          <a:latin typeface="+mn-lt"/>
                          <a:ea typeface="+mn-ea"/>
                          <a:cs typeface="+mn-ea"/>
                          <a:sym typeface="+mn-lt"/>
                        </a:rPr>
                        <a:t>(</a:t>
                      </a:r>
                      <a:r>
                        <a:rPr lang="zh-CN" altLang="en-US" sz="1100" b="1" dirty="0">
                          <a:solidFill>
                            <a:schemeClr val="tx1"/>
                          </a:solidFill>
                          <a:latin typeface="+mn-lt"/>
                          <a:ea typeface="+mn-ea"/>
                          <a:cs typeface="+mn-ea"/>
                          <a:sym typeface="+mn-lt"/>
                        </a:rPr>
                        <a:t>第</a:t>
                      </a:r>
                      <a:r>
                        <a:rPr lang="en-US" altLang="zh-CN" sz="1100" b="1" dirty="0">
                          <a:solidFill>
                            <a:schemeClr val="tx1"/>
                          </a:solidFill>
                          <a:latin typeface="+mn-lt"/>
                          <a:ea typeface="+mn-ea"/>
                          <a:cs typeface="+mn-ea"/>
                          <a:sym typeface="+mn-lt"/>
                        </a:rPr>
                        <a:t>2</a:t>
                      </a:r>
                      <a:r>
                        <a:rPr lang="zh-CN" altLang="en-US" sz="1100" b="1" dirty="0">
                          <a:solidFill>
                            <a:schemeClr val="tx1"/>
                          </a:solidFill>
                          <a:latin typeface="+mn-lt"/>
                          <a:ea typeface="+mn-ea"/>
                          <a:cs typeface="+mn-ea"/>
                          <a:sym typeface="+mn-lt"/>
                        </a:rPr>
                        <a:t>版</a:t>
                      </a:r>
                      <a:r>
                        <a:rPr lang="en-US" altLang="zh-CN" sz="1100" b="1" dirty="0">
                          <a:solidFill>
                            <a:schemeClr val="tx1"/>
                          </a:solidFill>
                          <a:latin typeface="+mn-lt"/>
                          <a:ea typeface="+mn-ea"/>
                          <a:cs typeface="+mn-ea"/>
                          <a:sym typeface="+mn-lt"/>
                        </a:rPr>
                        <a:t>)</a:t>
                      </a:r>
                      <a:endParaRPr lang="zh-CN" altLang="en-US" sz="1100" b="1" dirty="0">
                        <a:solidFill>
                          <a:schemeClr val="tx1"/>
                        </a:solidFill>
                        <a:latin typeface="+mn-lt"/>
                        <a:ea typeface="+mn-ea"/>
                        <a:cs typeface="+mn-ea"/>
                        <a:sym typeface="+mn-lt"/>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rgbClr val="B35609"/>
                      </a:solidFill>
                      <a:prstDash val="solid"/>
                      <a:round/>
                      <a:headEnd type="none" w="med" len="med"/>
                      <a:tailEnd type="none" w="med" len="med"/>
                    </a:lnT>
                    <a:lnB w="6350" cap="flat" cmpd="sng" algn="ctr">
                      <a:solidFill>
                        <a:srgbClr val="B35609"/>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1219200" rtl="0" eaLnBrk="1" latinLnBrk="0" hangingPunct="1">
                        <a:defRPr sz="2400" kern="1200">
                          <a:solidFill>
                            <a:schemeClr val="tx1"/>
                          </a:solidFill>
                          <a:latin typeface="Arial"/>
                          <a:ea typeface="微软雅黑"/>
                        </a:defRPr>
                      </a:lvl1pPr>
                      <a:lvl2pPr marL="609600" algn="l" defTabSz="1219200" rtl="0" eaLnBrk="1" latinLnBrk="0" hangingPunct="1">
                        <a:defRPr sz="2400" kern="1200">
                          <a:solidFill>
                            <a:schemeClr val="tx1"/>
                          </a:solidFill>
                          <a:latin typeface="Arial"/>
                          <a:ea typeface="微软雅黑"/>
                        </a:defRPr>
                      </a:lvl2pPr>
                      <a:lvl3pPr marL="1219200" algn="l" defTabSz="1219200" rtl="0" eaLnBrk="1" latinLnBrk="0" hangingPunct="1">
                        <a:defRPr sz="2400" kern="1200">
                          <a:solidFill>
                            <a:schemeClr val="tx1"/>
                          </a:solidFill>
                          <a:latin typeface="Arial"/>
                          <a:ea typeface="微软雅黑"/>
                        </a:defRPr>
                      </a:lvl3pPr>
                      <a:lvl4pPr marL="1828800" algn="l" defTabSz="1219200" rtl="0" eaLnBrk="1" latinLnBrk="0" hangingPunct="1">
                        <a:defRPr sz="2400" kern="1200">
                          <a:solidFill>
                            <a:schemeClr val="tx1"/>
                          </a:solidFill>
                          <a:latin typeface="Arial"/>
                          <a:ea typeface="微软雅黑"/>
                        </a:defRPr>
                      </a:lvl4pPr>
                      <a:lvl5pPr marL="2438400" algn="l" defTabSz="1219200" rtl="0" eaLnBrk="1" latinLnBrk="0" hangingPunct="1">
                        <a:defRPr sz="2400" kern="1200">
                          <a:solidFill>
                            <a:schemeClr val="tx1"/>
                          </a:solidFill>
                          <a:latin typeface="Arial"/>
                          <a:ea typeface="微软雅黑"/>
                        </a:defRPr>
                      </a:lvl5pPr>
                      <a:lvl6pPr marL="3048000" algn="l" defTabSz="1219200" rtl="0" eaLnBrk="1" latinLnBrk="0" hangingPunct="1">
                        <a:defRPr sz="2400" kern="1200">
                          <a:solidFill>
                            <a:schemeClr val="tx1"/>
                          </a:solidFill>
                          <a:latin typeface="Arial"/>
                          <a:ea typeface="微软雅黑"/>
                        </a:defRPr>
                      </a:lvl6pPr>
                      <a:lvl7pPr marL="3657600" algn="l" defTabSz="1219200" rtl="0" eaLnBrk="1" latinLnBrk="0" hangingPunct="1">
                        <a:defRPr sz="2400" kern="1200">
                          <a:solidFill>
                            <a:schemeClr val="tx1"/>
                          </a:solidFill>
                          <a:latin typeface="Arial"/>
                          <a:ea typeface="微软雅黑"/>
                        </a:defRPr>
                      </a:lvl7pPr>
                      <a:lvl8pPr marL="4267200" algn="l" defTabSz="1219200" rtl="0" eaLnBrk="1" latinLnBrk="0" hangingPunct="1">
                        <a:defRPr sz="2400" kern="1200">
                          <a:solidFill>
                            <a:schemeClr val="tx1"/>
                          </a:solidFill>
                          <a:latin typeface="Arial"/>
                          <a:ea typeface="微软雅黑"/>
                        </a:defRPr>
                      </a:lvl8pPr>
                      <a:lvl9pPr marL="4876800" algn="l" defTabSz="1219200" rtl="0" eaLnBrk="1" latinLnBrk="0" hangingPunct="1">
                        <a:defRPr sz="2400" kern="1200">
                          <a:solidFill>
                            <a:schemeClr val="tx1"/>
                          </a:solidFill>
                          <a:latin typeface="Arial"/>
                          <a:ea typeface="微软雅黑"/>
                        </a:defRPr>
                      </a:lvl9pPr>
                    </a:lstStyle>
                    <a:p>
                      <a:pPr algn="l">
                        <a:lnSpc>
                          <a:spcPct val="120000"/>
                        </a:lnSpc>
                      </a:pPr>
                      <a:r>
                        <a:rPr lang="zh-CN" altLang="en-US" sz="1200" dirty="0">
                          <a:latin typeface="+mn-lt"/>
                          <a:ea typeface="+mn-ea"/>
                          <a:cs typeface="+mn-ea"/>
                          <a:sym typeface="+mn-lt"/>
                        </a:rPr>
                        <a:t>圣</a:t>
                      </a:r>
                      <a:r>
                        <a:rPr lang="en-US" altLang="zh-CN" sz="1200" dirty="0">
                          <a:latin typeface="+mn-lt"/>
                          <a:ea typeface="+mn-ea"/>
                          <a:cs typeface="+mn-ea"/>
                          <a:sym typeface="+mn-lt"/>
                        </a:rPr>
                        <a:t>·</a:t>
                      </a:r>
                      <a:r>
                        <a:rPr lang="zh-CN" altLang="en-US" sz="1200" dirty="0">
                          <a:latin typeface="+mn-lt"/>
                          <a:ea typeface="+mn-ea"/>
                          <a:cs typeface="+mn-ea"/>
                          <a:sym typeface="+mn-lt"/>
                        </a:rPr>
                        <a:t>约翰草提取物治疗</a:t>
                      </a:r>
                      <a:r>
                        <a:rPr lang="zh-CN" altLang="en-US" sz="1200" dirty="0">
                          <a:solidFill>
                            <a:srgbClr val="B35609"/>
                          </a:solidFill>
                          <a:latin typeface="+mn-lt"/>
                          <a:ea typeface="+mn-ea"/>
                          <a:cs typeface="+mn-ea"/>
                          <a:sym typeface="+mn-lt"/>
                        </a:rPr>
                        <a:t>中重度</a:t>
                      </a:r>
                      <a:r>
                        <a:rPr lang="zh-CN" altLang="en-US" sz="1200" dirty="0">
                          <a:solidFill>
                            <a:schemeClr val="tx1"/>
                          </a:solidFill>
                          <a:latin typeface="+mn-lt"/>
                          <a:ea typeface="+mn-ea"/>
                          <a:cs typeface="+mn-ea"/>
                          <a:sym typeface="+mn-lt"/>
                        </a:rPr>
                        <a:t>抑郁方面明显</a:t>
                      </a:r>
                      <a:r>
                        <a:rPr lang="zh-CN" altLang="en-US" sz="1200" dirty="0">
                          <a:solidFill>
                            <a:srgbClr val="B35609"/>
                          </a:solidFill>
                          <a:latin typeface="+mn-lt"/>
                          <a:ea typeface="+mn-ea"/>
                          <a:cs typeface="+mn-ea"/>
                          <a:sym typeface="+mn-lt"/>
                        </a:rPr>
                        <a:t>优于安慰剂</a:t>
                      </a:r>
                      <a:r>
                        <a:rPr lang="zh-CN" altLang="en-US" sz="1200" dirty="0">
                          <a:latin typeface="+mn-lt"/>
                          <a:ea typeface="+mn-ea"/>
                          <a:cs typeface="+mn-ea"/>
                          <a:sym typeface="+mn-lt"/>
                        </a:rPr>
                        <a:t>。与三环或四环类抗抑郁药和</a:t>
                      </a:r>
                      <a:r>
                        <a:rPr lang="en-US" altLang="zh-CN" sz="1200" dirty="0">
                          <a:latin typeface="+mn-lt"/>
                          <a:ea typeface="+mn-ea"/>
                          <a:cs typeface="+mn-ea"/>
                          <a:sym typeface="+mn-lt"/>
                        </a:rPr>
                        <a:t>SSRIs</a:t>
                      </a:r>
                      <a:r>
                        <a:rPr lang="zh-CN" altLang="en-US" sz="1200" dirty="0">
                          <a:latin typeface="+mn-lt"/>
                          <a:ea typeface="+mn-ea"/>
                          <a:cs typeface="+mn-ea"/>
                          <a:sym typeface="+mn-lt"/>
                        </a:rPr>
                        <a:t>药物</a:t>
                      </a:r>
                      <a:r>
                        <a:rPr lang="zh-CN" altLang="en-US" sz="1200" dirty="0">
                          <a:solidFill>
                            <a:srgbClr val="B35609"/>
                          </a:solidFill>
                          <a:latin typeface="+mn-lt"/>
                          <a:ea typeface="+mn-ea"/>
                          <a:cs typeface="+mn-ea"/>
                          <a:sym typeface="+mn-lt"/>
                        </a:rPr>
                        <a:t>作用相当</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rgbClr val="B35609"/>
                      </a:solidFill>
                      <a:prstDash val="solid"/>
                      <a:round/>
                      <a:headEnd type="none" w="med" len="med"/>
                      <a:tailEnd type="none" w="med" len="med"/>
                    </a:lnT>
                    <a:lnB w="6350" cap="flat" cmpd="sng" algn="ctr">
                      <a:solidFill>
                        <a:srgbClr val="B35609"/>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1219200" rtl="0" eaLnBrk="1" latinLnBrk="0" hangingPunct="1">
                        <a:defRPr sz="2400" kern="1200">
                          <a:solidFill>
                            <a:schemeClr val="tx1"/>
                          </a:solidFill>
                          <a:latin typeface="Arial"/>
                          <a:ea typeface="微软雅黑"/>
                        </a:defRPr>
                      </a:lvl1pPr>
                      <a:lvl2pPr marL="609600" algn="l" defTabSz="1219200" rtl="0" eaLnBrk="1" latinLnBrk="0" hangingPunct="1">
                        <a:defRPr sz="2400" kern="1200">
                          <a:solidFill>
                            <a:schemeClr val="tx1"/>
                          </a:solidFill>
                          <a:latin typeface="Arial"/>
                          <a:ea typeface="微软雅黑"/>
                        </a:defRPr>
                      </a:lvl2pPr>
                      <a:lvl3pPr marL="1219200" algn="l" defTabSz="1219200" rtl="0" eaLnBrk="1" latinLnBrk="0" hangingPunct="1">
                        <a:defRPr sz="2400" kern="1200">
                          <a:solidFill>
                            <a:schemeClr val="tx1"/>
                          </a:solidFill>
                          <a:latin typeface="Arial"/>
                          <a:ea typeface="微软雅黑"/>
                        </a:defRPr>
                      </a:lvl3pPr>
                      <a:lvl4pPr marL="1828800" algn="l" defTabSz="1219200" rtl="0" eaLnBrk="1" latinLnBrk="0" hangingPunct="1">
                        <a:defRPr sz="2400" kern="1200">
                          <a:solidFill>
                            <a:schemeClr val="tx1"/>
                          </a:solidFill>
                          <a:latin typeface="Arial"/>
                          <a:ea typeface="微软雅黑"/>
                        </a:defRPr>
                      </a:lvl4pPr>
                      <a:lvl5pPr marL="2438400" algn="l" defTabSz="1219200" rtl="0" eaLnBrk="1" latinLnBrk="0" hangingPunct="1">
                        <a:defRPr sz="2400" kern="1200">
                          <a:solidFill>
                            <a:schemeClr val="tx1"/>
                          </a:solidFill>
                          <a:latin typeface="Arial"/>
                          <a:ea typeface="微软雅黑"/>
                        </a:defRPr>
                      </a:lvl5pPr>
                      <a:lvl6pPr marL="3048000" algn="l" defTabSz="1219200" rtl="0" eaLnBrk="1" latinLnBrk="0" hangingPunct="1">
                        <a:defRPr sz="2400" kern="1200">
                          <a:solidFill>
                            <a:schemeClr val="tx1"/>
                          </a:solidFill>
                          <a:latin typeface="Arial"/>
                          <a:ea typeface="微软雅黑"/>
                        </a:defRPr>
                      </a:lvl6pPr>
                      <a:lvl7pPr marL="3657600" algn="l" defTabSz="1219200" rtl="0" eaLnBrk="1" latinLnBrk="0" hangingPunct="1">
                        <a:defRPr sz="2400" kern="1200">
                          <a:solidFill>
                            <a:schemeClr val="tx1"/>
                          </a:solidFill>
                          <a:latin typeface="Arial"/>
                          <a:ea typeface="微软雅黑"/>
                        </a:defRPr>
                      </a:lvl7pPr>
                      <a:lvl8pPr marL="4267200" algn="l" defTabSz="1219200" rtl="0" eaLnBrk="1" latinLnBrk="0" hangingPunct="1">
                        <a:defRPr sz="2400" kern="1200">
                          <a:solidFill>
                            <a:schemeClr val="tx1"/>
                          </a:solidFill>
                          <a:latin typeface="Arial"/>
                          <a:ea typeface="微软雅黑"/>
                        </a:defRPr>
                      </a:lvl8pPr>
                      <a:lvl9pPr marL="4876800" algn="l" defTabSz="1219200" rtl="0" eaLnBrk="1" latinLnBrk="0" hangingPunct="1">
                        <a:defRPr sz="2400" kern="1200">
                          <a:solidFill>
                            <a:schemeClr val="tx1"/>
                          </a:solidFill>
                          <a:latin typeface="Arial"/>
                          <a:ea typeface="微软雅黑"/>
                        </a:defRPr>
                      </a:lvl9pPr>
                    </a:lstStyle>
                    <a:p>
                      <a:pPr marL="0" marR="0" lvl="0" indent="0" algn="ctr" defTabSz="914400" rtl="0" eaLnBrk="1" fontAlgn="auto" latinLnBrk="0" hangingPunct="1">
                        <a:lnSpc>
                          <a:spcPct val="120000"/>
                        </a:lnSpc>
                        <a:spcBef>
                          <a:spcPts val="0"/>
                        </a:spcBef>
                        <a:spcAft>
                          <a:spcPts val="0"/>
                        </a:spcAft>
                        <a:buClrTx/>
                        <a:buSzTx/>
                        <a:buFontTx/>
                        <a:buNone/>
                        <a:tabLst/>
                        <a:defRPr/>
                      </a:pPr>
                      <a:r>
                        <a:rPr lang="en-US" altLang="zh-CN" sz="1100" b="1" kern="1200" dirty="0">
                          <a:solidFill>
                            <a:srgbClr val="C00000"/>
                          </a:solidFill>
                          <a:latin typeface="+mn-lt"/>
                          <a:ea typeface="+mn-ea"/>
                          <a:cs typeface="+mn-ea"/>
                          <a:sym typeface="+mn-lt"/>
                        </a:rPr>
                        <a:t>Ⅰ</a:t>
                      </a:r>
                      <a:r>
                        <a:rPr lang="zh-CN" altLang="en-US" sz="1100" b="1" kern="1200" dirty="0">
                          <a:solidFill>
                            <a:srgbClr val="C00000"/>
                          </a:solidFill>
                          <a:latin typeface="+mn-lt"/>
                          <a:ea typeface="+mn-ea"/>
                          <a:cs typeface="+mn-ea"/>
                          <a:sym typeface="+mn-lt"/>
                        </a:rPr>
                        <a:t>级</a:t>
                      </a:r>
                    </a:p>
                  </a:txBody>
                  <a:tcPr marL="0" marR="0" marT="0" marB="0" anchor="ctr">
                    <a:lnL w="12700" cap="flat" cmpd="sng" algn="ctr">
                      <a:noFill/>
                      <a:prstDash val="solid"/>
                      <a:round/>
                      <a:headEnd type="none" w="med" len="med"/>
                      <a:tailEnd type="none" w="med" len="med"/>
                    </a:lnL>
                    <a:lnR w="6350" cap="flat" cmpd="sng" algn="ctr">
                      <a:solidFill>
                        <a:srgbClr val="B35609"/>
                      </a:solidFill>
                      <a:prstDash val="solid"/>
                      <a:round/>
                      <a:headEnd type="none" w="med" len="med"/>
                      <a:tailEnd type="none" w="med" len="med"/>
                    </a:lnR>
                    <a:lnT w="6350" cap="flat" cmpd="sng" algn="ctr">
                      <a:solidFill>
                        <a:srgbClr val="B35609"/>
                      </a:solidFill>
                      <a:prstDash val="solid"/>
                      <a:round/>
                      <a:headEnd type="none" w="med" len="med"/>
                      <a:tailEnd type="none" w="med" len="med"/>
                    </a:lnT>
                    <a:lnB w="6350" cap="flat" cmpd="sng" algn="ctr">
                      <a:solidFill>
                        <a:srgbClr val="B35609"/>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extLst>
                  <a:ext uri="{0D108BD9-81ED-4DB2-BD59-A6C34878D82A}">
                    <a16:rowId xmlns:a16="http://schemas.microsoft.com/office/drawing/2014/main" val="2826296019"/>
                  </a:ext>
                </a:extLst>
              </a:tr>
              <a:tr h="470018">
                <a:tc>
                  <a:txBody>
                    <a:bodyPr/>
                    <a:lstStyle>
                      <a:lvl1pPr marL="0" algn="l" defTabSz="1219200" rtl="0" eaLnBrk="1" latinLnBrk="0" hangingPunct="1">
                        <a:defRPr sz="2400" kern="1200">
                          <a:solidFill>
                            <a:schemeClr val="tx1"/>
                          </a:solidFill>
                          <a:latin typeface="Arial"/>
                          <a:ea typeface="微软雅黑"/>
                        </a:defRPr>
                      </a:lvl1pPr>
                      <a:lvl2pPr marL="609600" algn="l" defTabSz="1219200" rtl="0" eaLnBrk="1" latinLnBrk="0" hangingPunct="1">
                        <a:defRPr sz="2400" kern="1200">
                          <a:solidFill>
                            <a:schemeClr val="tx1"/>
                          </a:solidFill>
                          <a:latin typeface="Arial"/>
                          <a:ea typeface="微软雅黑"/>
                        </a:defRPr>
                      </a:lvl2pPr>
                      <a:lvl3pPr marL="1219200" algn="l" defTabSz="1219200" rtl="0" eaLnBrk="1" latinLnBrk="0" hangingPunct="1">
                        <a:defRPr sz="2400" kern="1200">
                          <a:solidFill>
                            <a:schemeClr val="tx1"/>
                          </a:solidFill>
                          <a:latin typeface="Arial"/>
                          <a:ea typeface="微软雅黑"/>
                        </a:defRPr>
                      </a:lvl3pPr>
                      <a:lvl4pPr marL="1828800" algn="l" defTabSz="1219200" rtl="0" eaLnBrk="1" latinLnBrk="0" hangingPunct="1">
                        <a:defRPr sz="2400" kern="1200">
                          <a:solidFill>
                            <a:schemeClr val="tx1"/>
                          </a:solidFill>
                          <a:latin typeface="Arial"/>
                          <a:ea typeface="微软雅黑"/>
                        </a:defRPr>
                      </a:lvl4pPr>
                      <a:lvl5pPr marL="2438400" algn="l" defTabSz="1219200" rtl="0" eaLnBrk="1" latinLnBrk="0" hangingPunct="1">
                        <a:defRPr sz="2400" kern="1200">
                          <a:solidFill>
                            <a:schemeClr val="tx1"/>
                          </a:solidFill>
                          <a:latin typeface="Arial"/>
                          <a:ea typeface="微软雅黑"/>
                        </a:defRPr>
                      </a:lvl5pPr>
                      <a:lvl6pPr marL="3048000" algn="l" defTabSz="1219200" rtl="0" eaLnBrk="1" latinLnBrk="0" hangingPunct="1">
                        <a:defRPr sz="2400" kern="1200">
                          <a:solidFill>
                            <a:schemeClr val="tx1"/>
                          </a:solidFill>
                          <a:latin typeface="Arial"/>
                          <a:ea typeface="微软雅黑"/>
                        </a:defRPr>
                      </a:lvl6pPr>
                      <a:lvl7pPr marL="3657600" algn="l" defTabSz="1219200" rtl="0" eaLnBrk="1" latinLnBrk="0" hangingPunct="1">
                        <a:defRPr sz="2400" kern="1200">
                          <a:solidFill>
                            <a:schemeClr val="tx1"/>
                          </a:solidFill>
                          <a:latin typeface="Arial"/>
                          <a:ea typeface="微软雅黑"/>
                        </a:defRPr>
                      </a:lvl7pPr>
                      <a:lvl8pPr marL="4267200" algn="l" defTabSz="1219200" rtl="0" eaLnBrk="1" latinLnBrk="0" hangingPunct="1">
                        <a:defRPr sz="2400" kern="1200">
                          <a:solidFill>
                            <a:schemeClr val="tx1"/>
                          </a:solidFill>
                          <a:latin typeface="Arial"/>
                          <a:ea typeface="微软雅黑"/>
                        </a:defRPr>
                      </a:lvl8pPr>
                      <a:lvl9pPr marL="4876800" algn="l" defTabSz="1219200" rtl="0" eaLnBrk="1" latinLnBrk="0" hangingPunct="1">
                        <a:defRPr sz="2400" kern="1200">
                          <a:solidFill>
                            <a:schemeClr val="tx1"/>
                          </a:solidFill>
                          <a:latin typeface="Arial"/>
                          <a:ea typeface="微软雅黑"/>
                        </a:defRPr>
                      </a:lvl9pPr>
                    </a:lstStyle>
                    <a:p>
                      <a:pPr algn="ctr">
                        <a:lnSpc>
                          <a:spcPct val="120000"/>
                        </a:lnSpc>
                      </a:pPr>
                      <a:r>
                        <a:rPr lang="en-US" altLang="zh-CN" sz="900" b="0" dirty="0">
                          <a:solidFill>
                            <a:schemeClr val="tx1"/>
                          </a:solidFill>
                          <a:latin typeface="+mn-lt"/>
                          <a:ea typeface="+mn-ea"/>
                          <a:cs typeface="+mn-ea"/>
                          <a:sym typeface="+mn-lt"/>
                        </a:rPr>
                        <a:t>2015</a:t>
                      </a:r>
                      <a:endParaRPr lang="zh-CN" altLang="en-US" sz="900" b="0" dirty="0">
                        <a:solidFill>
                          <a:schemeClr val="tx1"/>
                        </a:solidFill>
                        <a:latin typeface="+mn-lt"/>
                        <a:ea typeface="+mn-ea"/>
                        <a:cs typeface="+mn-ea"/>
                        <a:sym typeface="+mn-lt"/>
                      </a:endParaRPr>
                    </a:p>
                  </a:txBody>
                  <a:tcPr marL="0" marR="0" marT="0" marB="0" anchor="ctr">
                    <a:lnL w="6350" cap="flat" cmpd="sng" algn="ctr">
                      <a:solidFill>
                        <a:srgbClr val="B35609"/>
                      </a:solidFill>
                      <a:prstDash val="solid"/>
                      <a:round/>
                      <a:headEnd type="none" w="med" len="med"/>
                      <a:tailEnd type="none" w="med" len="med"/>
                    </a:lnL>
                    <a:lnR w="12700" cap="flat" cmpd="sng" algn="ctr">
                      <a:noFill/>
                      <a:prstDash val="solid"/>
                      <a:round/>
                      <a:headEnd type="none" w="med" len="med"/>
                      <a:tailEnd type="none" w="med" len="med"/>
                    </a:lnR>
                    <a:lnT w="6350" cap="flat" cmpd="sng" algn="ctr">
                      <a:solidFill>
                        <a:srgbClr val="B35609"/>
                      </a:solidFill>
                      <a:prstDash val="solid"/>
                      <a:round/>
                      <a:headEnd type="none" w="med" len="med"/>
                      <a:tailEnd type="none" w="med" len="med"/>
                    </a:lnT>
                    <a:lnB w="6350" cap="flat" cmpd="sng" algn="ctr">
                      <a:solidFill>
                        <a:srgbClr val="B35609"/>
                      </a:solidFill>
                      <a:prstDash val="solid"/>
                      <a:round/>
                      <a:headEnd type="none" w="med" len="med"/>
                      <a:tailEnd type="none" w="med" len="med"/>
                    </a:lnB>
                    <a:lnTlToBr w="12700" cmpd="sng">
                      <a:noFill/>
                      <a:prstDash val="solid"/>
                    </a:lnTlToBr>
                    <a:lnBlToTr w="12700" cmpd="sng">
                      <a:noFill/>
                      <a:prstDash val="solid"/>
                    </a:lnBlToTr>
                    <a:solidFill>
                      <a:srgbClr val="F5B021">
                        <a:lumMod val="20000"/>
                        <a:lumOff val="80000"/>
                      </a:srgbClr>
                    </a:solidFill>
                  </a:tcPr>
                </a:tc>
                <a:tc>
                  <a:txBody>
                    <a:bodyPr/>
                    <a:lstStyle>
                      <a:lvl1pPr marL="0" algn="l" defTabSz="1219200" rtl="0" eaLnBrk="1" latinLnBrk="0" hangingPunct="1">
                        <a:defRPr sz="2400" kern="1200">
                          <a:solidFill>
                            <a:schemeClr val="tx1"/>
                          </a:solidFill>
                          <a:latin typeface="Arial"/>
                          <a:ea typeface="微软雅黑"/>
                        </a:defRPr>
                      </a:lvl1pPr>
                      <a:lvl2pPr marL="609600" algn="l" defTabSz="1219200" rtl="0" eaLnBrk="1" latinLnBrk="0" hangingPunct="1">
                        <a:defRPr sz="2400" kern="1200">
                          <a:solidFill>
                            <a:schemeClr val="tx1"/>
                          </a:solidFill>
                          <a:latin typeface="Arial"/>
                          <a:ea typeface="微软雅黑"/>
                        </a:defRPr>
                      </a:lvl2pPr>
                      <a:lvl3pPr marL="1219200" algn="l" defTabSz="1219200" rtl="0" eaLnBrk="1" latinLnBrk="0" hangingPunct="1">
                        <a:defRPr sz="2400" kern="1200">
                          <a:solidFill>
                            <a:schemeClr val="tx1"/>
                          </a:solidFill>
                          <a:latin typeface="Arial"/>
                          <a:ea typeface="微软雅黑"/>
                        </a:defRPr>
                      </a:lvl3pPr>
                      <a:lvl4pPr marL="1828800" algn="l" defTabSz="1219200" rtl="0" eaLnBrk="1" latinLnBrk="0" hangingPunct="1">
                        <a:defRPr sz="2400" kern="1200">
                          <a:solidFill>
                            <a:schemeClr val="tx1"/>
                          </a:solidFill>
                          <a:latin typeface="Arial"/>
                          <a:ea typeface="微软雅黑"/>
                        </a:defRPr>
                      </a:lvl4pPr>
                      <a:lvl5pPr marL="2438400" algn="l" defTabSz="1219200" rtl="0" eaLnBrk="1" latinLnBrk="0" hangingPunct="1">
                        <a:defRPr sz="2400" kern="1200">
                          <a:solidFill>
                            <a:schemeClr val="tx1"/>
                          </a:solidFill>
                          <a:latin typeface="Arial"/>
                          <a:ea typeface="微软雅黑"/>
                        </a:defRPr>
                      </a:lvl5pPr>
                      <a:lvl6pPr marL="3048000" algn="l" defTabSz="1219200" rtl="0" eaLnBrk="1" latinLnBrk="0" hangingPunct="1">
                        <a:defRPr sz="2400" kern="1200">
                          <a:solidFill>
                            <a:schemeClr val="tx1"/>
                          </a:solidFill>
                          <a:latin typeface="Arial"/>
                          <a:ea typeface="微软雅黑"/>
                        </a:defRPr>
                      </a:lvl6pPr>
                      <a:lvl7pPr marL="3657600" algn="l" defTabSz="1219200" rtl="0" eaLnBrk="1" latinLnBrk="0" hangingPunct="1">
                        <a:defRPr sz="2400" kern="1200">
                          <a:solidFill>
                            <a:schemeClr val="tx1"/>
                          </a:solidFill>
                          <a:latin typeface="Arial"/>
                          <a:ea typeface="微软雅黑"/>
                        </a:defRPr>
                      </a:lvl7pPr>
                      <a:lvl8pPr marL="4267200" algn="l" defTabSz="1219200" rtl="0" eaLnBrk="1" latinLnBrk="0" hangingPunct="1">
                        <a:defRPr sz="2400" kern="1200">
                          <a:solidFill>
                            <a:schemeClr val="tx1"/>
                          </a:solidFill>
                          <a:latin typeface="Arial"/>
                          <a:ea typeface="微软雅黑"/>
                        </a:defRPr>
                      </a:lvl8pPr>
                      <a:lvl9pPr marL="4876800" algn="l" defTabSz="1219200" rtl="0" eaLnBrk="1" latinLnBrk="0" hangingPunct="1">
                        <a:defRPr sz="2400" kern="1200">
                          <a:solidFill>
                            <a:schemeClr val="tx1"/>
                          </a:solidFill>
                          <a:latin typeface="Arial"/>
                          <a:ea typeface="微软雅黑"/>
                        </a:defRPr>
                      </a:lvl9pPr>
                    </a:lstStyle>
                    <a:p>
                      <a:pPr algn="ctr">
                        <a:lnSpc>
                          <a:spcPct val="120000"/>
                        </a:lnSpc>
                      </a:pPr>
                      <a:r>
                        <a:rPr lang="zh-CN" altLang="en-US" sz="900" b="0" dirty="0">
                          <a:solidFill>
                            <a:schemeClr val="tx1"/>
                          </a:solidFill>
                          <a:latin typeface="+mn-lt"/>
                          <a:ea typeface="+mn-ea"/>
                          <a:cs typeface="+mn-ea"/>
                          <a:sym typeface="+mn-lt"/>
                        </a:rPr>
                        <a:t>英国</a:t>
                      </a:r>
                      <a:r>
                        <a:rPr lang="en-US" altLang="zh-CN" sz="900" b="0" baseline="30000" dirty="0">
                          <a:solidFill>
                            <a:schemeClr val="tx1"/>
                          </a:solidFill>
                          <a:latin typeface="+mn-lt"/>
                          <a:ea typeface="+mn-ea"/>
                          <a:cs typeface="+mn-ea"/>
                          <a:sym typeface="+mn-lt"/>
                        </a:rPr>
                        <a:t>7</a:t>
                      </a:r>
                      <a:endParaRPr lang="zh-CN" altLang="en-US" sz="900" b="0" dirty="0">
                        <a:solidFill>
                          <a:schemeClr val="tx1"/>
                        </a:solidFill>
                        <a:latin typeface="+mn-lt"/>
                        <a:ea typeface="+mn-ea"/>
                        <a:cs typeface="+mn-ea"/>
                        <a:sym typeface="+mn-lt"/>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rgbClr val="B35609"/>
                      </a:solidFill>
                      <a:prstDash val="solid"/>
                      <a:round/>
                      <a:headEnd type="none" w="med" len="med"/>
                      <a:tailEnd type="none" w="med" len="med"/>
                    </a:lnT>
                    <a:lnB w="6350" cap="flat" cmpd="sng" algn="ctr">
                      <a:solidFill>
                        <a:srgbClr val="B35609"/>
                      </a:solidFill>
                      <a:prstDash val="solid"/>
                      <a:round/>
                      <a:headEnd type="none" w="med" len="med"/>
                      <a:tailEnd type="none" w="med" len="med"/>
                    </a:lnB>
                    <a:lnTlToBr w="12700" cmpd="sng">
                      <a:noFill/>
                      <a:prstDash val="solid"/>
                    </a:lnTlToBr>
                    <a:lnBlToTr w="12700" cmpd="sng">
                      <a:noFill/>
                      <a:prstDash val="solid"/>
                    </a:lnBlToTr>
                    <a:solidFill>
                      <a:srgbClr val="F5B021">
                        <a:lumMod val="20000"/>
                        <a:lumOff val="80000"/>
                      </a:srgbClr>
                    </a:solidFill>
                  </a:tcPr>
                </a:tc>
                <a:tc>
                  <a:txBody>
                    <a:bodyPr/>
                    <a:lstStyle>
                      <a:lvl1pPr marL="0" algn="l" defTabSz="1219200" rtl="0" eaLnBrk="1" latinLnBrk="0" hangingPunct="1">
                        <a:defRPr sz="2400" kern="1200">
                          <a:solidFill>
                            <a:schemeClr val="tx1"/>
                          </a:solidFill>
                          <a:latin typeface="Arial"/>
                          <a:ea typeface="微软雅黑"/>
                        </a:defRPr>
                      </a:lvl1pPr>
                      <a:lvl2pPr marL="609600" algn="l" defTabSz="1219200" rtl="0" eaLnBrk="1" latinLnBrk="0" hangingPunct="1">
                        <a:defRPr sz="2400" kern="1200">
                          <a:solidFill>
                            <a:schemeClr val="tx1"/>
                          </a:solidFill>
                          <a:latin typeface="Arial"/>
                          <a:ea typeface="微软雅黑"/>
                        </a:defRPr>
                      </a:lvl2pPr>
                      <a:lvl3pPr marL="1219200" algn="l" defTabSz="1219200" rtl="0" eaLnBrk="1" latinLnBrk="0" hangingPunct="1">
                        <a:defRPr sz="2400" kern="1200">
                          <a:solidFill>
                            <a:schemeClr val="tx1"/>
                          </a:solidFill>
                          <a:latin typeface="Arial"/>
                          <a:ea typeface="微软雅黑"/>
                        </a:defRPr>
                      </a:lvl3pPr>
                      <a:lvl4pPr marL="1828800" algn="l" defTabSz="1219200" rtl="0" eaLnBrk="1" latinLnBrk="0" hangingPunct="1">
                        <a:defRPr sz="2400" kern="1200">
                          <a:solidFill>
                            <a:schemeClr val="tx1"/>
                          </a:solidFill>
                          <a:latin typeface="Arial"/>
                          <a:ea typeface="微软雅黑"/>
                        </a:defRPr>
                      </a:lvl4pPr>
                      <a:lvl5pPr marL="2438400" algn="l" defTabSz="1219200" rtl="0" eaLnBrk="1" latinLnBrk="0" hangingPunct="1">
                        <a:defRPr sz="2400" kern="1200">
                          <a:solidFill>
                            <a:schemeClr val="tx1"/>
                          </a:solidFill>
                          <a:latin typeface="Arial"/>
                          <a:ea typeface="微软雅黑"/>
                        </a:defRPr>
                      </a:lvl5pPr>
                      <a:lvl6pPr marL="3048000" algn="l" defTabSz="1219200" rtl="0" eaLnBrk="1" latinLnBrk="0" hangingPunct="1">
                        <a:defRPr sz="2400" kern="1200">
                          <a:solidFill>
                            <a:schemeClr val="tx1"/>
                          </a:solidFill>
                          <a:latin typeface="Arial"/>
                          <a:ea typeface="微软雅黑"/>
                        </a:defRPr>
                      </a:lvl6pPr>
                      <a:lvl7pPr marL="3657600" algn="l" defTabSz="1219200" rtl="0" eaLnBrk="1" latinLnBrk="0" hangingPunct="1">
                        <a:defRPr sz="2400" kern="1200">
                          <a:solidFill>
                            <a:schemeClr val="tx1"/>
                          </a:solidFill>
                          <a:latin typeface="Arial"/>
                          <a:ea typeface="微软雅黑"/>
                        </a:defRPr>
                      </a:lvl7pPr>
                      <a:lvl8pPr marL="4267200" algn="l" defTabSz="1219200" rtl="0" eaLnBrk="1" latinLnBrk="0" hangingPunct="1">
                        <a:defRPr sz="2400" kern="1200">
                          <a:solidFill>
                            <a:schemeClr val="tx1"/>
                          </a:solidFill>
                          <a:latin typeface="Arial"/>
                          <a:ea typeface="微软雅黑"/>
                        </a:defRPr>
                      </a:lvl8pPr>
                      <a:lvl9pPr marL="4876800" algn="l" defTabSz="1219200" rtl="0" eaLnBrk="1" latinLnBrk="0" hangingPunct="1">
                        <a:defRPr sz="2400" kern="1200">
                          <a:solidFill>
                            <a:schemeClr val="tx1"/>
                          </a:solidFill>
                          <a:latin typeface="Arial"/>
                          <a:ea typeface="微软雅黑"/>
                        </a:defRPr>
                      </a:lvl9pPr>
                    </a:lstStyle>
                    <a:p>
                      <a:pPr algn="l">
                        <a:lnSpc>
                          <a:spcPct val="120000"/>
                        </a:lnSpc>
                      </a:pPr>
                      <a:r>
                        <a:rPr lang="en-US" altLang="zh-CN" sz="1100" b="1" dirty="0">
                          <a:solidFill>
                            <a:schemeClr val="tx1"/>
                          </a:solidFill>
                          <a:latin typeface="+mn-lt"/>
                          <a:ea typeface="+mn-ea"/>
                          <a:cs typeface="+mn-ea"/>
                          <a:sym typeface="+mn-lt"/>
                        </a:rPr>
                        <a:t>BAP</a:t>
                      </a:r>
                      <a:r>
                        <a:rPr lang="zh-CN" altLang="en-US" sz="1100" b="1" dirty="0">
                          <a:solidFill>
                            <a:schemeClr val="tx1"/>
                          </a:solidFill>
                          <a:latin typeface="+mn-lt"/>
                          <a:ea typeface="+mn-ea"/>
                          <a:cs typeface="+mn-ea"/>
                          <a:sym typeface="+mn-lt"/>
                        </a:rPr>
                        <a:t>循证指南：抗抑郁药治疗抑郁症</a:t>
                      </a:r>
                      <a:r>
                        <a:rPr lang="en-US" altLang="zh-CN" sz="1100" b="1" dirty="0">
                          <a:solidFill>
                            <a:schemeClr val="tx1"/>
                          </a:solidFill>
                          <a:latin typeface="+mn-lt"/>
                          <a:ea typeface="+mn-ea"/>
                          <a:cs typeface="+mn-ea"/>
                          <a:sym typeface="+mn-lt"/>
                        </a:rPr>
                        <a:t>(</a:t>
                      </a:r>
                      <a:r>
                        <a:rPr lang="zh-CN" altLang="en-US" sz="1100" b="1" dirty="0">
                          <a:solidFill>
                            <a:schemeClr val="tx1"/>
                          </a:solidFill>
                          <a:latin typeface="+mn-lt"/>
                          <a:ea typeface="+mn-ea"/>
                          <a:cs typeface="+mn-ea"/>
                          <a:sym typeface="+mn-lt"/>
                        </a:rPr>
                        <a:t>修订</a:t>
                      </a:r>
                      <a:r>
                        <a:rPr lang="en-US" altLang="zh-CN" sz="1100" b="1" dirty="0">
                          <a:solidFill>
                            <a:schemeClr val="tx1"/>
                          </a:solidFill>
                          <a:latin typeface="+mn-lt"/>
                          <a:ea typeface="+mn-ea"/>
                          <a:cs typeface="+mn-ea"/>
                          <a:sym typeface="+mn-lt"/>
                        </a:rPr>
                        <a:t>2008</a:t>
                      </a:r>
                      <a:r>
                        <a:rPr lang="zh-CN" altLang="en-US" sz="1100" b="1" dirty="0">
                          <a:solidFill>
                            <a:schemeClr val="tx1"/>
                          </a:solidFill>
                          <a:latin typeface="+mn-lt"/>
                          <a:ea typeface="+mn-ea"/>
                          <a:cs typeface="+mn-ea"/>
                          <a:sym typeface="+mn-lt"/>
                        </a:rPr>
                        <a:t>版</a:t>
                      </a:r>
                      <a:r>
                        <a:rPr lang="en-US" altLang="zh-CN" sz="1100" b="1" dirty="0">
                          <a:solidFill>
                            <a:schemeClr val="tx1"/>
                          </a:solidFill>
                          <a:latin typeface="+mn-lt"/>
                          <a:ea typeface="+mn-ea"/>
                          <a:cs typeface="+mn-ea"/>
                          <a:sym typeface="+mn-lt"/>
                        </a:rPr>
                        <a:t>)</a:t>
                      </a:r>
                      <a:endParaRPr lang="zh-CN" altLang="en-US" sz="1100" b="1" dirty="0">
                        <a:solidFill>
                          <a:schemeClr val="tx1"/>
                        </a:solidFill>
                        <a:latin typeface="+mn-lt"/>
                        <a:ea typeface="+mn-ea"/>
                        <a:cs typeface="+mn-ea"/>
                        <a:sym typeface="+mn-lt"/>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rgbClr val="B35609"/>
                      </a:solidFill>
                      <a:prstDash val="solid"/>
                      <a:round/>
                      <a:headEnd type="none" w="med" len="med"/>
                      <a:tailEnd type="none" w="med" len="med"/>
                    </a:lnT>
                    <a:lnB w="6350" cap="flat" cmpd="sng" algn="ctr">
                      <a:solidFill>
                        <a:srgbClr val="B35609"/>
                      </a:solidFill>
                      <a:prstDash val="solid"/>
                      <a:round/>
                      <a:headEnd type="none" w="med" len="med"/>
                      <a:tailEnd type="none" w="med" len="med"/>
                    </a:lnB>
                    <a:lnTlToBr w="12700" cmpd="sng">
                      <a:noFill/>
                      <a:prstDash val="solid"/>
                    </a:lnTlToBr>
                    <a:lnBlToTr w="12700" cmpd="sng">
                      <a:noFill/>
                      <a:prstDash val="solid"/>
                    </a:lnBlToTr>
                    <a:solidFill>
                      <a:srgbClr val="F5B021">
                        <a:lumMod val="20000"/>
                        <a:lumOff val="80000"/>
                      </a:srgbClr>
                    </a:solidFill>
                  </a:tcPr>
                </a:tc>
                <a:tc>
                  <a:txBody>
                    <a:bodyPr/>
                    <a:lstStyle>
                      <a:lvl1pPr marL="0" algn="l" defTabSz="1219200" rtl="0" eaLnBrk="1" latinLnBrk="0" hangingPunct="1">
                        <a:defRPr sz="2400" kern="1200">
                          <a:solidFill>
                            <a:schemeClr val="tx1"/>
                          </a:solidFill>
                          <a:latin typeface="Arial"/>
                          <a:ea typeface="微软雅黑"/>
                        </a:defRPr>
                      </a:lvl1pPr>
                      <a:lvl2pPr marL="609600" algn="l" defTabSz="1219200" rtl="0" eaLnBrk="1" latinLnBrk="0" hangingPunct="1">
                        <a:defRPr sz="2400" kern="1200">
                          <a:solidFill>
                            <a:schemeClr val="tx1"/>
                          </a:solidFill>
                          <a:latin typeface="Arial"/>
                          <a:ea typeface="微软雅黑"/>
                        </a:defRPr>
                      </a:lvl2pPr>
                      <a:lvl3pPr marL="1219200" algn="l" defTabSz="1219200" rtl="0" eaLnBrk="1" latinLnBrk="0" hangingPunct="1">
                        <a:defRPr sz="2400" kern="1200">
                          <a:solidFill>
                            <a:schemeClr val="tx1"/>
                          </a:solidFill>
                          <a:latin typeface="Arial"/>
                          <a:ea typeface="微软雅黑"/>
                        </a:defRPr>
                      </a:lvl3pPr>
                      <a:lvl4pPr marL="1828800" algn="l" defTabSz="1219200" rtl="0" eaLnBrk="1" latinLnBrk="0" hangingPunct="1">
                        <a:defRPr sz="2400" kern="1200">
                          <a:solidFill>
                            <a:schemeClr val="tx1"/>
                          </a:solidFill>
                          <a:latin typeface="Arial"/>
                          <a:ea typeface="微软雅黑"/>
                        </a:defRPr>
                      </a:lvl4pPr>
                      <a:lvl5pPr marL="2438400" algn="l" defTabSz="1219200" rtl="0" eaLnBrk="1" latinLnBrk="0" hangingPunct="1">
                        <a:defRPr sz="2400" kern="1200">
                          <a:solidFill>
                            <a:schemeClr val="tx1"/>
                          </a:solidFill>
                          <a:latin typeface="Arial"/>
                          <a:ea typeface="微软雅黑"/>
                        </a:defRPr>
                      </a:lvl5pPr>
                      <a:lvl6pPr marL="3048000" algn="l" defTabSz="1219200" rtl="0" eaLnBrk="1" latinLnBrk="0" hangingPunct="1">
                        <a:defRPr sz="2400" kern="1200">
                          <a:solidFill>
                            <a:schemeClr val="tx1"/>
                          </a:solidFill>
                          <a:latin typeface="Arial"/>
                          <a:ea typeface="微软雅黑"/>
                        </a:defRPr>
                      </a:lvl6pPr>
                      <a:lvl7pPr marL="3657600" algn="l" defTabSz="1219200" rtl="0" eaLnBrk="1" latinLnBrk="0" hangingPunct="1">
                        <a:defRPr sz="2400" kern="1200">
                          <a:solidFill>
                            <a:schemeClr val="tx1"/>
                          </a:solidFill>
                          <a:latin typeface="Arial"/>
                          <a:ea typeface="微软雅黑"/>
                        </a:defRPr>
                      </a:lvl7pPr>
                      <a:lvl8pPr marL="4267200" algn="l" defTabSz="1219200" rtl="0" eaLnBrk="1" latinLnBrk="0" hangingPunct="1">
                        <a:defRPr sz="2400" kern="1200">
                          <a:solidFill>
                            <a:schemeClr val="tx1"/>
                          </a:solidFill>
                          <a:latin typeface="Arial"/>
                          <a:ea typeface="微软雅黑"/>
                        </a:defRPr>
                      </a:lvl8pPr>
                      <a:lvl9pPr marL="4876800" algn="l" defTabSz="1219200" rtl="0" eaLnBrk="1" latinLnBrk="0" hangingPunct="1">
                        <a:defRPr sz="2400" kern="1200">
                          <a:solidFill>
                            <a:schemeClr val="tx1"/>
                          </a:solidFill>
                          <a:latin typeface="Arial"/>
                          <a:ea typeface="微软雅黑"/>
                        </a:defRPr>
                      </a:lvl9pPr>
                    </a:lstStyle>
                    <a:p>
                      <a:pPr algn="l">
                        <a:lnSpc>
                          <a:spcPct val="120000"/>
                        </a:lnSpc>
                      </a:pPr>
                      <a:r>
                        <a:rPr lang="zh-CN" altLang="en-US" sz="1200" dirty="0">
                          <a:latin typeface="+mn-lt"/>
                          <a:ea typeface="+mn-ea"/>
                          <a:cs typeface="+mn-ea"/>
                          <a:sym typeface="+mn-lt"/>
                        </a:rPr>
                        <a:t>金丝桃属植物提取物</a:t>
                      </a:r>
                      <a:r>
                        <a:rPr lang="en-US" altLang="zh-CN" sz="1200" dirty="0">
                          <a:latin typeface="+mn-lt"/>
                          <a:ea typeface="+mn-ea"/>
                          <a:cs typeface="+mn-ea"/>
                          <a:sym typeface="+mn-lt"/>
                        </a:rPr>
                        <a:t>(</a:t>
                      </a:r>
                      <a:r>
                        <a:rPr lang="zh-CN" altLang="en-US" sz="1200" dirty="0">
                          <a:latin typeface="+mn-lt"/>
                          <a:ea typeface="+mn-ea"/>
                          <a:cs typeface="+mn-ea"/>
                          <a:sym typeface="+mn-lt"/>
                        </a:rPr>
                        <a:t>圣</a:t>
                      </a:r>
                      <a:r>
                        <a:rPr lang="en-US" altLang="zh-CN" sz="1200" dirty="0">
                          <a:latin typeface="+mn-lt"/>
                          <a:ea typeface="+mn-ea"/>
                          <a:cs typeface="+mn-ea"/>
                          <a:sym typeface="+mn-lt"/>
                        </a:rPr>
                        <a:t>·</a:t>
                      </a:r>
                      <a:r>
                        <a:rPr lang="zh-CN" altLang="en-US" sz="1200" dirty="0">
                          <a:latin typeface="+mn-lt"/>
                          <a:ea typeface="+mn-ea"/>
                          <a:cs typeface="+mn-ea"/>
                          <a:sym typeface="+mn-lt"/>
                        </a:rPr>
                        <a:t>约翰草</a:t>
                      </a:r>
                      <a:r>
                        <a:rPr lang="en-US" altLang="zh-CN" sz="1200" dirty="0">
                          <a:latin typeface="+mn-lt"/>
                          <a:ea typeface="+mn-ea"/>
                          <a:cs typeface="+mn-ea"/>
                          <a:sym typeface="+mn-lt"/>
                        </a:rPr>
                        <a:t>) </a:t>
                      </a:r>
                      <a:r>
                        <a:rPr lang="zh-CN" altLang="en-US" sz="1200" dirty="0">
                          <a:latin typeface="+mn-lt"/>
                          <a:ea typeface="+mn-ea"/>
                          <a:cs typeface="+mn-ea"/>
                          <a:sym typeface="+mn-lt"/>
                        </a:rPr>
                        <a:t>可有效的治疗</a:t>
                      </a:r>
                      <a:r>
                        <a:rPr lang="zh-CN" altLang="en-US" sz="1200" dirty="0">
                          <a:solidFill>
                            <a:srgbClr val="B35609"/>
                          </a:solidFill>
                          <a:latin typeface="+mn-lt"/>
                          <a:ea typeface="+mn-ea"/>
                          <a:cs typeface="+mn-ea"/>
                          <a:sym typeface="+mn-lt"/>
                        </a:rPr>
                        <a:t>急性轻、中度</a:t>
                      </a:r>
                      <a:r>
                        <a:rPr lang="zh-CN" altLang="en-US" sz="1200" dirty="0">
                          <a:latin typeface="+mn-lt"/>
                          <a:ea typeface="+mn-ea"/>
                          <a:cs typeface="+mn-ea"/>
                          <a:sym typeface="+mn-lt"/>
                        </a:rPr>
                        <a:t>抑郁障碍，</a:t>
                      </a:r>
                      <a:r>
                        <a:rPr lang="zh-CN" altLang="en-US" sz="1200" dirty="0">
                          <a:solidFill>
                            <a:srgbClr val="B35609"/>
                          </a:solidFill>
                          <a:latin typeface="+mn-lt"/>
                          <a:ea typeface="+mn-ea"/>
                          <a:cs typeface="+mn-ea"/>
                          <a:sym typeface="+mn-lt"/>
                        </a:rPr>
                        <a:t>疗效与</a:t>
                      </a:r>
                      <a:r>
                        <a:rPr lang="en-US" altLang="zh-CN" sz="1200" dirty="0">
                          <a:solidFill>
                            <a:srgbClr val="B35609"/>
                          </a:solidFill>
                          <a:latin typeface="+mn-lt"/>
                          <a:ea typeface="+mn-ea"/>
                          <a:cs typeface="+mn-ea"/>
                          <a:sym typeface="+mn-lt"/>
                        </a:rPr>
                        <a:t>(</a:t>
                      </a:r>
                      <a:r>
                        <a:rPr lang="zh-CN" altLang="en-US" sz="1200" dirty="0">
                          <a:solidFill>
                            <a:srgbClr val="B35609"/>
                          </a:solidFill>
                          <a:latin typeface="+mn-lt"/>
                          <a:ea typeface="+mn-ea"/>
                          <a:cs typeface="+mn-ea"/>
                          <a:sym typeface="+mn-lt"/>
                        </a:rPr>
                        <a:t>化学</a:t>
                      </a:r>
                      <a:r>
                        <a:rPr lang="en-US" altLang="zh-CN" sz="1200" dirty="0">
                          <a:solidFill>
                            <a:srgbClr val="B35609"/>
                          </a:solidFill>
                          <a:latin typeface="+mn-lt"/>
                          <a:ea typeface="+mn-ea"/>
                          <a:cs typeface="+mn-ea"/>
                          <a:sym typeface="+mn-lt"/>
                        </a:rPr>
                        <a:t>) </a:t>
                      </a:r>
                      <a:r>
                        <a:rPr lang="zh-CN" altLang="en-US" sz="1200" dirty="0">
                          <a:solidFill>
                            <a:srgbClr val="B35609"/>
                          </a:solidFill>
                          <a:latin typeface="+mn-lt"/>
                          <a:ea typeface="+mn-ea"/>
                          <a:cs typeface="+mn-ea"/>
                          <a:sym typeface="+mn-lt"/>
                        </a:rPr>
                        <a:t>抗抑郁剂相当，且耐受性良好</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rgbClr val="B35609"/>
                      </a:solidFill>
                      <a:prstDash val="solid"/>
                      <a:round/>
                      <a:headEnd type="none" w="med" len="med"/>
                      <a:tailEnd type="none" w="med" len="med"/>
                    </a:lnT>
                    <a:lnB w="6350" cap="flat" cmpd="sng" algn="ctr">
                      <a:solidFill>
                        <a:srgbClr val="B35609"/>
                      </a:solidFill>
                      <a:prstDash val="solid"/>
                      <a:round/>
                      <a:headEnd type="none" w="med" len="med"/>
                      <a:tailEnd type="none" w="med" len="med"/>
                    </a:lnB>
                    <a:lnTlToBr w="12700" cmpd="sng">
                      <a:noFill/>
                      <a:prstDash val="solid"/>
                    </a:lnTlToBr>
                    <a:lnBlToTr w="12700" cmpd="sng">
                      <a:noFill/>
                      <a:prstDash val="solid"/>
                    </a:lnBlToTr>
                    <a:solidFill>
                      <a:srgbClr val="F5B021">
                        <a:lumMod val="20000"/>
                        <a:lumOff val="80000"/>
                      </a:srgbClr>
                    </a:solidFill>
                  </a:tcPr>
                </a:tc>
                <a:tc>
                  <a:txBody>
                    <a:bodyPr/>
                    <a:lstStyle>
                      <a:lvl1pPr marL="0" algn="l" defTabSz="1219200" rtl="0" eaLnBrk="1" latinLnBrk="0" hangingPunct="1">
                        <a:defRPr sz="2400" kern="1200">
                          <a:solidFill>
                            <a:schemeClr val="tx1"/>
                          </a:solidFill>
                          <a:latin typeface="Arial"/>
                          <a:ea typeface="微软雅黑"/>
                        </a:defRPr>
                      </a:lvl1pPr>
                      <a:lvl2pPr marL="609600" algn="l" defTabSz="1219200" rtl="0" eaLnBrk="1" latinLnBrk="0" hangingPunct="1">
                        <a:defRPr sz="2400" kern="1200">
                          <a:solidFill>
                            <a:schemeClr val="tx1"/>
                          </a:solidFill>
                          <a:latin typeface="Arial"/>
                          <a:ea typeface="微软雅黑"/>
                        </a:defRPr>
                      </a:lvl2pPr>
                      <a:lvl3pPr marL="1219200" algn="l" defTabSz="1219200" rtl="0" eaLnBrk="1" latinLnBrk="0" hangingPunct="1">
                        <a:defRPr sz="2400" kern="1200">
                          <a:solidFill>
                            <a:schemeClr val="tx1"/>
                          </a:solidFill>
                          <a:latin typeface="Arial"/>
                          <a:ea typeface="微软雅黑"/>
                        </a:defRPr>
                      </a:lvl3pPr>
                      <a:lvl4pPr marL="1828800" algn="l" defTabSz="1219200" rtl="0" eaLnBrk="1" latinLnBrk="0" hangingPunct="1">
                        <a:defRPr sz="2400" kern="1200">
                          <a:solidFill>
                            <a:schemeClr val="tx1"/>
                          </a:solidFill>
                          <a:latin typeface="Arial"/>
                          <a:ea typeface="微软雅黑"/>
                        </a:defRPr>
                      </a:lvl4pPr>
                      <a:lvl5pPr marL="2438400" algn="l" defTabSz="1219200" rtl="0" eaLnBrk="1" latinLnBrk="0" hangingPunct="1">
                        <a:defRPr sz="2400" kern="1200">
                          <a:solidFill>
                            <a:schemeClr val="tx1"/>
                          </a:solidFill>
                          <a:latin typeface="Arial"/>
                          <a:ea typeface="微软雅黑"/>
                        </a:defRPr>
                      </a:lvl5pPr>
                      <a:lvl6pPr marL="3048000" algn="l" defTabSz="1219200" rtl="0" eaLnBrk="1" latinLnBrk="0" hangingPunct="1">
                        <a:defRPr sz="2400" kern="1200">
                          <a:solidFill>
                            <a:schemeClr val="tx1"/>
                          </a:solidFill>
                          <a:latin typeface="Arial"/>
                          <a:ea typeface="微软雅黑"/>
                        </a:defRPr>
                      </a:lvl6pPr>
                      <a:lvl7pPr marL="3657600" algn="l" defTabSz="1219200" rtl="0" eaLnBrk="1" latinLnBrk="0" hangingPunct="1">
                        <a:defRPr sz="2400" kern="1200">
                          <a:solidFill>
                            <a:schemeClr val="tx1"/>
                          </a:solidFill>
                          <a:latin typeface="Arial"/>
                          <a:ea typeface="微软雅黑"/>
                        </a:defRPr>
                      </a:lvl7pPr>
                      <a:lvl8pPr marL="4267200" algn="l" defTabSz="1219200" rtl="0" eaLnBrk="1" latinLnBrk="0" hangingPunct="1">
                        <a:defRPr sz="2400" kern="1200">
                          <a:solidFill>
                            <a:schemeClr val="tx1"/>
                          </a:solidFill>
                          <a:latin typeface="Arial"/>
                          <a:ea typeface="微软雅黑"/>
                        </a:defRPr>
                      </a:lvl8pPr>
                      <a:lvl9pPr marL="4876800" algn="l" defTabSz="1219200" rtl="0" eaLnBrk="1" latinLnBrk="0" hangingPunct="1">
                        <a:defRPr sz="2400" kern="1200">
                          <a:solidFill>
                            <a:schemeClr val="tx1"/>
                          </a:solidFill>
                          <a:latin typeface="Arial"/>
                          <a:ea typeface="微软雅黑"/>
                        </a:defRPr>
                      </a:lvl9pPr>
                    </a:lstStyle>
                    <a:p>
                      <a:pPr marL="0" marR="0" lvl="0" indent="0" algn="ctr" defTabSz="914400" rtl="0" eaLnBrk="1" fontAlgn="auto" latinLnBrk="0" hangingPunct="1">
                        <a:lnSpc>
                          <a:spcPct val="120000"/>
                        </a:lnSpc>
                        <a:spcBef>
                          <a:spcPts val="0"/>
                        </a:spcBef>
                        <a:spcAft>
                          <a:spcPts val="0"/>
                        </a:spcAft>
                        <a:buClrTx/>
                        <a:buSzTx/>
                        <a:buFontTx/>
                        <a:buNone/>
                        <a:tabLst/>
                        <a:defRPr/>
                      </a:pPr>
                      <a:r>
                        <a:rPr lang="en-US" altLang="zh-CN" sz="1100" b="1" kern="1200" dirty="0">
                          <a:solidFill>
                            <a:srgbClr val="C00000"/>
                          </a:solidFill>
                          <a:latin typeface="+mn-lt"/>
                          <a:ea typeface="+mn-ea"/>
                          <a:cs typeface="+mn-ea"/>
                          <a:sym typeface="+mn-lt"/>
                        </a:rPr>
                        <a:t>Ⅰ</a:t>
                      </a:r>
                      <a:r>
                        <a:rPr lang="zh-CN" altLang="en-US" sz="1100" b="1" kern="1200" dirty="0">
                          <a:solidFill>
                            <a:srgbClr val="C00000"/>
                          </a:solidFill>
                          <a:latin typeface="+mn-lt"/>
                          <a:ea typeface="+mn-ea"/>
                          <a:cs typeface="+mn-ea"/>
                          <a:sym typeface="+mn-lt"/>
                        </a:rPr>
                        <a:t>级循证</a:t>
                      </a:r>
                    </a:p>
                  </a:txBody>
                  <a:tcPr marL="0" marR="0" marT="0" marB="0" anchor="ctr">
                    <a:lnL w="12700" cap="flat" cmpd="sng" algn="ctr">
                      <a:noFill/>
                      <a:prstDash val="solid"/>
                      <a:round/>
                      <a:headEnd type="none" w="med" len="med"/>
                      <a:tailEnd type="none" w="med" len="med"/>
                    </a:lnL>
                    <a:lnR w="6350" cap="flat" cmpd="sng" algn="ctr">
                      <a:solidFill>
                        <a:srgbClr val="B35609"/>
                      </a:solidFill>
                      <a:prstDash val="solid"/>
                      <a:round/>
                      <a:headEnd type="none" w="med" len="med"/>
                      <a:tailEnd type="none" w="med" len="med"/>
                    </a:lnR>
                    <a:lnT w="6350" cap="flat" cmpd="sng" algn="ctr">
                      <a:solidFill>
                        <a:srgbClr val="B35609"/>
                      </a:solidFill>
                      <a:prstDash val="solid"/>
                      <a:round/>
                      <a:headEnd type="none" w="med" len="med"/>
                      <a:tailEnd type="none" w="med" len="med"/>
                    </a:lnT>
                    <a:lnB w="6350" cap="flat" cmpd="sng" algn="ctr">
                      <a:solidFill>
                        <a:srgbClr val="B35609"/>
                      </a:solidFill>
                      <a:prstDash val="solid"/>
                      <a:round/>
                      <a:headEnd type="none" w="med" len="med"/>
                      <a:tailEnd type="none" w="med" len="med"/>
                    </a:lnB>
                    <a:lnTlToBr w="12700" cmpd="sng">
                      <a:noFill/>
                      <a:prstDash val="solid"/>
                    </a:lnTlToBr>
                    <a:lnBlToTr w="12700" cmpd="sng">
                      <a:noFill/>
                      <a:prstDash val="solid"/>
                    </a:lnBlToTr>
                    <a:solidFill>
                      <a:srgbClr val="F5B021">
                        <a:lumMod val="20000"/>
                        <a:lumOff val="80000"/>
                      </a:srgbClr>
                    </a:solidFill>
                  </a:tcPr>
                </a:tc>
                <a:extLst>
                  <a:ext uri="{0D108BD9-81ED-4DB2-BD59-A6C34878D82A}">
                    <a16:rowId xmlns:a16="http://schemas.microsoft.com/office/drawing/2014/main" val="631161140"/>
                  </a:ext>
                </a:extLst>
              </a:tr>
              <a:tr h="521205">
                <a:tc>
                  <a:txBody>
                    <a:bodyPr/>
                    <a:lstStyle>
                      <a:lvl1pPr marL="0" algn="l" defTabSz="1219200" rtl="0" eaLnBrk="1" latinLnBrk="0" hangingPunct="1">
                        <a:defRPr sz="2400" kern="1200">
                          <a:solidFill>
                            <a:schemeClr val="tx1"/>
                          </a:solidFill>
                          <a:latin typeface="Arial"/>
                          <a:ea typeface="微软雅黑"/>
                        </a:defRPr>
                      </a:lvl1pPr>
                      <a:lvl2pPr marL="609600" algn="l" defTabSz="1219200" rtl="0" eaLnBrk="1" latinLnBrk="0" hangingPunct="1">
                        <a:defRPr sz="2400" kern="1200">
                          <a:solidFill>
                            <a:schemeClr val="tx1"/>
                          </a:solidFill>
                          <a:latin typeface="Arial"/>
                          <a:ea typeface="微软雅黑"/>
                        </a:defRPr>
                      </a:lvl2pPr>
                      <a:lvl3pPr marL="1219200" algn="l" defTabSz="1219200" rtl="0" eaLnBrk="1" latinLnBrk="0" hangingPunct="1">
                        <a:defRPr sz="2400" kern="1200">
                          <a:solidFill>
                            <a:schemeClr val="tx1"/>
                          </a:solidFill>
                          <a:latin typeface="Arial"/>
                          <a:ea typeface="微软雅黑"/>
                        </a:defRPr>
                      </a:lvl3pPr>
                      <a:lvl4pPr marL="1828800" algn="l" defTabSz="1219200" rtl="0" eaLnBrk="1" latinLnBrk="0" hangingPunct="1">
                        <a:defRPr sz="2400" kern="1200">
                          <a:solidFill>
                            <a:schemeClr val="tx1"/>
                          </a:solidFill>
                          <a:latin typeface="Arial"/>
                          <a:ea typeface="微软雅黑"/>
                        </a:defRPr>
                      </a:lvl4pPr>
                      <a:lvl5pPr marL="2438400" algn="l" defTabSz="1219200" rtl="0" eaLnBrk="1" latinLnBrk="0" hangingPunct="1">
                        <a:defRPr sz="2400" kern="1200">
                          <a:solidFill>
                            <a:schemeClr val="tx1"/>
                          </a:solidFill>
                          <a:latin typeface="Arial"/>
                          <a:ea typeface="微软雅黑"/>
                        </a:defRPr>
                      </a:lvl5pPr>
                      <a:lvl6pPr marL="3048000" algn="l" defTabSz="1219200" rtl="0" eaLnBrk="1" latinLnBrk="0" hangingPunct="1">
                        <a:defRPr sz="2400" kern="1200">
                          <a:solidFill>
                            <a:schemeClr val="tx1"/>
                          </a:solidFill>
                          <a:latin typeface="Arial"/>
                          <a:ea typeface="微软雅黑"/>
                        </a:defRPr>
                      </a:lvl6pPr>
                      <a:lvl7pPr marL="3657600" algn="l" defTabSz="1219200" rtl="0" eaLnBrk="1" latinLnBrk="0" hangingPunct="1">
                        <a:defRPr sz="2400" kern="1200">
                          <a:solidFill>
                            <a:schemeClr val="tx1"/>
                          </a:solidFill>
                          <a:latin typeface="Arial"/>
                          <a:ea typeface="微软雅黑"/>
                        </a:defRPr>
                      </a:lvl7pPr>
                      <a:lvl8pPr marL="4267200" algn="l" defTabSz="1219200" rtl="0" eaLnBrk="1" latinLnBrk="0" hangingPunct="1">
                        <a:defRPr sz="2400" kern="1200">
                          <a:solidFill>
                            <a:schemeClr val="tx1"/>
                          </a:solidFill>
                          <a:latin typeface="Arial"/>
                          <a:ea typeface="微软雅黑"/>
                        </a:defRPr>
                      </a:lvl8pPr>
                      <a:lvl9pPr marL="4876800" algn="l" defTabSz="1219200" rtl="0" eaLnBrk="1" latinLnBrk="0" hangingPunct="1">
                        <a:defRPr sz="2400" kern="1200">
                          <a:solidFill>
                            <a:schemeClr val="tx1"/>
                          </a:solidFill>
                          <a:latin typeface="Arial"/>
                          <a:ea typeface="微软雅黑"/>
                        </a:defRPr>
                      </a:lvl9pPr>
                    </a:lstStyle>
                    <a:p>
                      <a:pPr algn="ctr">
                        <a:lnSpc>
                          <a:spcPct val="120000"/>
                        </a:lnSpc>
                      </a:pPr>
                      <a:r>
                        <a:rPr lang="en-US" altLang="zh-CN" sz="900" b="0" dirty="0">
                          <a:solidFill>
                            <a:schemeClr val="tx1"/>
                          </a:solidFill>
                          <a:latin typeface="+mn-lt"/>
                          <a:ea typeface="+mn-ea"/>
                          <a:cs typeface="+mn-ea"/>
                          <a:sym typeface="+mn-lt"/>
                        </a:rPr>
                        <a:t>2013</a:t>
                      </a:r>
                      <a:endParaRPr lang="zh-CN" altLang="en-US" sz="900" b="0" dirty="0">
                        <a:solidFill>
                          <a:schemeClr val="tx1"/>
                        </a:solidFill>
                        <a:latin typeface="+mn-lt"/>
                        <a:ea typeface="+mn-ea"/>
                        <a:cs typeface="+mn-ea"/>
                        <a:sym typeface="+mn-lt"/>
                      </a:endParaRPr>
                    </a:p>
                  </a:txBody>
                  <a:tcPr marL="0" marR="0" marT="0" marB="0" anchor="ctr">
                    <a:lnL w="6350" cap="flat" cmpd="sng" algn="ctr">
                      <a:solidFill>
                        <a:srgbClr val="B35609"/>
                      </a:solidFill>
                      <a:prstDash val="solid"/>
                      <a:round/>
                      <a:headEnd type="none" w="med" len="med"/>
                      <a:tailEnd type="none" w="med" len="med"/>
                    </a:lnL>
                    <a:lnR w="12700" cap="flat" cmpd="sng" algn="ctr">
                      <a:noFill/>
                      <a:prstDash val="solid"/>
                      <a:round/>
                      <a:headEnd type="none" w="med" len="med"/>
                      <a:tailEnd type="none" w="med" len="med"/>
                    </a:lnR>
                    <a:lnT w="6350" cap="flat" cmpd="sng" algn="ctr">
                      <a:solidFill>
                        <a:srgbClr val="B35609"/>
                      </a:solidFill>
                      <a:prstDash val="solid"/>
                      <a:round/>
                      <a:headEnd type="none" w="med" len="med"/>
                      <a:tailEnd type="none" w="med" len="med"/>
                    </a:lnT>
                    <a:lnB w="6350" cap="flat" cmpd="sng" algn="ctr">
                      <a:solidFill>
                        <a:srgbClr val="B35609"/>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1219200" rtl="0" eaLnBrk="1" latinLnBrk="0" hangingPunct="1">
                        <a:defRPr sz="2400" kern="1200">
                          <a:solidFill>
                            <a:schemeClr val="tx1"/>
                          </a:solidFill>
                          <a:latin typeface="Arial"/>
                          <a:ea typeface="微软雅黑"/>
                        </a:defRPr>
                      </a:lvl1pPr>
                      <a:lvl2pPr marL="609600" algn="l" defTabSz="1219200" rtl="0" eaLnBrk="1" latinLnBrk="0" hangingPunct="1">
                        <a:defRPr sz="2400" kern="1200">
                          <a:solidFill>
                            <a:schemeClr val="tx1"/>
                          </a:solidFill>
                          <a:latin typeface="Arial"/>
                          <a:ea typeface="微软雅黑"/>
                        </a:defRPr>
                      </a:lvl2pPr>
                      <a:lvl3pPr marL="1219200" algn="l" defTabSz="1219200" rtl="0" eaLnBrk="1" latinLnBrk="0" hangingPunct="1">
                        <a:defRPr sz="2400" kern="1200">
                          <a:solidFill>
                            <a:schemeClr val="tx1"/>
                          </a:solidFill>
                          <a:latin typeface="Arial"/>
                          <a:ea typeface="微软雅黑"/>
                        </a:defRPr>
                      </a:lvl3pPr>
                      <a:lvl4pPr marL="1828800" algn="l" defTabSz="1219200" rtl="0" eaLnBrk="1" latinLnBrk="0" hangingPunct="1">
                        <a:defRPr sz="2400" kern="1200">
                          <a:solidFill>
                            <a:schemeClr val="tx1"/>
                          </a:solidFill>
                          <a:latin typeface="Arial"/>
                          <a:ea typeface="微软雅黑"/>
                        </a:defRPr>
                      </a:lvl4pPr>
                      <a:lvl5pPr marL="2438400" algn="l" defTabSz="1219200" rtl="0" eaLnBrk="1" latinLnBrk="0" hangingPunct="1">
                        <a:defRPr sz="2400" kern="1200">
                          <a:solidFill>
                            <a:schemeClr val="tx1"/>
                          </a:solidFill>
                          <a:latin typeface="Arial"/>
                          <a:ea typeface="微软雅黑"/>
                        </a:defRPr>
                      </a:lvl5pPr>
                      <a:lvl6pPr marL="3048000" algn="l" defTabSz="1219200" rtl="0" eaLnBrk="1" latinLnBrk="0" hangingPunct="1">
                        <a:defRPr sz="2400" kern="1200">
                          <a:solidFill>
                            <a:schemeClr val="tx1"/>
                          </a:solidFill>
                          <a:latin typeface="Arial"/>
                          <a:ea typeface="微软雅黑"/>
                        </a:defRPr>
                      </a:lvl6pPr>
                      <a:lvl7pPr marL="3657600" algn="l" defTabSz="1219200" rtl="0" eaLnBrk="1" latinLnBrk="0" hangingPunct="1">
                        <a:defRPr sz="2400" kern="1200">
                          <a:solidFill>
                            <a:schemeClr val="tx1"/>
                          </a:solidFill>
                          <a:latin typeface="Arial"/>
                          <a:ea typeface="微软雅黑"/>
                        </a:defRPr>
                      </a:lvl7pPr>
                      <a:lvl8pPr marL="4267200" algn="l" defTabSz="1219200" rtl="0" eaLnBrk="1" latinLnBrk="0" hangingPunct="1">
                        <a:defRPr sz="2400" kern="1200">
                          <a:solidFill>
                            <a:schemeClr val="tx1"/>
                          </a:solidFill>
                          <a:latin typeface="Arial"/>
                          <a:ea typeface="微软雅黑"/>
                        </a:defRPr>
                      </a:lvl8pPr>
                      <a:lvl9pPr marL="4876800" algn="l" defTabSz="1219200" rtl="0" eaLnBrk="1" latinLnBrk="0" hangingPunct="1">
                        <a:defRPr sz="2400" kern="1200">
                          <a:solidFill>
                            <a:schemeClr val="tx1"/>
                          </a:solidFill>
                          <a:latin typeface="Arial"/>
                          <a:ea typeface="微软雅黑"/>
                        </a:defRPr>
                      </a:lvl9pPr>
                    </a:lstStyle>
                    <a:p>
                      <a:pPr algn="ctr">
                        <a:lnSpc>
                          <a:spcPct val="120000"/>
                        </a:lnSpc>
                      </a:pPr>
                      <a:r>
                        <a:rPr lang="zh-CN" altLang="en-US" sz="900" b="0" dirty="0">
                          <a:solidFill>
                            <a:schemeClr val="tx1"/>
                          </a:solidFill>
                          <a:latin typeface="+mn-lt"/>
                          <a:ea typeface="+mn-ea"/>
                          <a:cs typeface="+mn-ea"/>
                          <a:sym typeface="+mn-lt"/>
                        </a:rPr>
                        <a:t>世界生物</a:t>
                      </a:r>
                      <a:endParaRPr lang="en-US" altLang="zh-CN" sz="900" b="0" dirty="0">
                        <a:solidFill>
                          <a:schemeClr val="tx1"/>
                        </a:solidFill>
                        <a:latin typeface="+mn-lt"/>
                        <a:ea typeface="+mn-ea"/>
                        <a:cs typeface="+mn-ea"/>
                        <a:sym typeface="+mn-lt"/>
                      </a:endParaRPr>
                    </a:p>
                    <a:p>
                      <a:pPr algn="ctr">
                        <a:lnSpc>
                          <a:spcPct val="120000"/>
                        </a:lnSpc>
                      </a:pPr>
                      <a:r>
                        <a:rPr lang="zh-CN" altLang="en-US" sz="900" b="0" dirty="0">
                          <a:solidFill>
                            <a:schemeClr val="tx1"/>
                          </a:solidFill>
                          <a:latin typeface="+mn-lt"/>
                          <a:ea typeface="+mn-ea"/>
                          <a:cs typeface="+mn-ea"/>
                          <a:sym typeface="+mn-lt"/>
                        </a:rPr>
                        <a:t>精神病学</a:t>
                      </a:r>
                      <a:endParaRPr lang="en-US" altLang="zh-CN" sz="900" b="0" dirty="0">
                        <a:solidFill>
                          <a:schemeClr val="tx1"/>
                        </a:solidFill>
                        <a:latin typeface="+mn-lt"/>
                        <a:ea typeface="+mn-ea"/>
                        <a:cs typeface="+mn-ea"/>
                        <a:sym typeface="+mn-lt"/>
                      </a:endParaRPr>
                    </a:p>
                    <a:p>
                      <a:pPr algn="ctr">
                        <a:lnSpc>
                          <a:spcPct val="120000"/>
                        </a:lnSpc>
                      </a:pPr>
                      <a:r>
                        <a:rPr lang="zh-CN" altLang="en-US" sz="900" b="0" dirty="0">
                          <a:solidFill>
                            <a:schemeClr val="tx1"/>
                          </a:solidFill>
                          <a:latin typeface="+mn-lt"/>
                          <a:ea typeface="+mn-ea"/>
                          <a:cs typeface="+mn-ea"/>
                          <a:sym typeface="+mn-lt"/>
                        </a:rPr>
                        <a:t>联合会</a:t>
                      </a:r>
                      <a:r>
                        <a:rPr lang="en-US" altLang="zh-CN" sz="900" b="0" baseline="30000" dirty="0">
                          <a:solidFill>
                            <a:schemeClr val="tx1"/>
                          </a:solidFill>
                          <a:latin typeface="+mn-lt"/>
                          <a:ea typeface="+mn-ea"/>
                          <a:cs typeface="+mn-ea"/>
                          <a:sym typeface="+mn-lt"/>
                        </a:rPr>
                        <a:t>8</a:t>
                      </a:r>
                      <a:endParaRPr lang="zh-CN" altLang="en-US" sz="900" b="0" baseline="30000" dirty="0">
                        <a:solidFill>
                          <a:schemeClr val="tx1"/>
                        </a:solidFill>
                        <a:latin typeface="+mn-lt"/>
                        <a:ea typeface="+mn-ea"/>
                        <a:cs typeface="+mn-ea"/>
                        <a:sym typeface="+mn-lt"/>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rgbClr val="B35609"/>
                      </a:solidFill>
                      <a:prstDash val="solid"/>
                      <a:round/>
                      <a:headEnd type="none" w="med" len="med"/>
                      <a:tailEnd type="none" w="med" len="med"/>
                    </a:lnT>
                    <a:lnB w="6350" cap="flat" cmpd="sng" algn="ctr">
                      <a:solidFill>
                        <a:srgbClr val="B35609"/>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1219200" rtl="0" eaLnBrk="1" latinLnBrk="0" hangingPunct="1">
                        <a:defRPr sz="2400" kern="1200">
                          <a:solidFill>
                            <a:schemeClr val="tx1"/>
                          </a:solidFill>
                          <a:latin typeface="Arial"/>
                          <a:ea typeface="微软雅黑"/>
                        </a:defRPr>
                      </a:lvl1pPr>
                      <a:lvl2pPr marL="609600" algn="l" defTabSz="1219200" rtl="0" eaLnBrk="1" latinLnBrk="0" hangingPunct="1">
                        <a:defRPr sz="2400" kern="1200">
                          <a:solidFill>
                            <a:schemeClr val="tx1"/>
                          </a:solidFill>
                          <a:latin typeface="Arial"/>
                          <a:ea typeface="微软雅黑"/>
                        </a:defRPr>
                      </a:lvl2pPr>
                      <a:lvl3pPr marL="1219200" algn="l" defTabSz="1219200" rtl="0" eaLnBrk="1" latinLnBrk="0" hangingPunct="1">
                        <a:defRPr sz="2400" kern="1200">
                          <a:solidFill>
                            <a:schemeClr val="tx1"/>
                          </a:solidFill>
                          <a:latin typeface="Arial"/>
                          <a:ea typeface="微软雅黑"/>
                        </a:defRPr>
                      </a:lvl3pPr>
                      <a:lvl4pPr marL="1828800" algn="l" defTabSz="1219200" rtl="0" eaLnBrk="1" latinLnBrk="0" hangingPunct="1">
                        <a:defRPr sz="2400" kern="1200">
                          <a:solidFill>
                            <a:schemeClr val="tx1"/>
                          </a:solidFill>
                          <a:latin typeface="Arial"/>
                          <a:ea typeface="微软雅黑"/>
                        </a:defRPr>
                      </a:lvl4pPr>
                      <a:lvl5pPr marL="2438400" algn="l" defTabSz="1219200" rtl="0" eaLnBrk="1" latinLnBrk="0" hangingPunct="1">
                        <a:defRPr sz="2400" kern="1200">
                          <a:solidFill>
                            <a:schemeClr val="tx1"/>
                          </a:solidFill>
                          <a:latin typeface="Arial"/>
                          <a:ea typeface="微软雅黑"/>
                        </a:defRPr>
                      </a:lvl5pPr>
                      <a:lvl6pPr marL="3048000" algn="l" defTabSz="1219200" rtl="0" eaLnBrk="1" latinLnBrk="0" hangingPunct="1">
                        <a:defRPr sz="2400" kern="1200">
                          <a:solidFill>
                            <a:schemeClr val="tx1"/>
                          </a:solidFill>
                          <a:latin typeface="Arial"/>
                          <a:ea typeface="微软雅黑"/>
                        </a:defRPr>
                      </a:lvl6pPr>
                      <a:lvl7pPr marL="3657600" algn="l" defTabSz="1219200" rtl="0" eaLnBrk="1" latinLnBrk="0" hangingPunct="1">
                        <a:defRPr sz="2400" kern="1200">
                          <a:solidFill>
                            <a:schemeClr val="tx1"/>
                          </a:solidFill>
                          <a:latin typeface="Arial"/>
                          <a:ea typeface="微软雅黑"/>
                        </a:defRPr>
                      </a:lvl7pPr>
                      <a:lvl8pPr marL="4267200" algn="l" defTabSz="1219200" rtl="0" eaLnBrk="1" latinLnBrk="0" hangingPunct="1">
                        <a:defRPr sz="2400" kern="1200">
                          <a:solidFill>
                            <a:schemeClr val="tx1"/>
                          </a:solidFill>
                          <a:latin typeface="Arial"/>
                          <a:ea typeface="微软雅黑"/>
                        </a:defRPr>
                      </a:lvl8pPr>
                      <a:lvl9pPr marL="4876800" algn="l" defTabSz="1219200" rtl="0" eaLnBrk="1" latinLnBrk="0" hangingPunct="1">
                        <a:defRPr sz="2400" kern="1200">
                          <a:solidFill>
                            <a:schemeClr val="tx1"/>
                          </a:solidFill>
                          <a:latin typeface="Arial"/>
                          <a:ea typeface="微软雅黑"/>
                        </a:defRPr>
                      </a:lvl9pPr>
                    </a:lstStyle>
                    <a:p>
                      <a:pPr algn="l">
                        <a:lnSpc>
                          <a:spcPct val="120000"/>
                        </a:lnSpc>
                      </a:pPr>
                      <a:r>
                        <a:rPr lang="en-US" altLang="zh-CN" sz="1100" b="1" dirty="0">
                          <a:solidFill>
                            <a:schemeClr val="tx1"/>
                          </a:solidFill>
                          <a:latin typeface="+mn-lt"/>
                          <a:ea typeface="+mn-ea"/>
                          <a:cs typeface="+mn-ea"/>
                          <a:sym typeface="+mn-lt"/>
                        </a:rPr>
                        <a:t>WFSBP</a:t>
                      </a:r>
                      <a:r>
                        <a:rPr lang="zh-CN" altLang="en-US" sz="1100" b="1" dirty="0">
                          <a:solidFill>
                            <a:schemeClr val="tx1"/>
                          </a:solidFill>
                          <a:latin typeface="+mn-lt"/>
                          <a:ea typeface="+mn-ea"/>
                          <a:cs typeface="+mn-ea"/>
                          <a:sym typeface="+mn-lt"/>
                        </a:rPr>
                        <a:t>单相抑郁症生物治疗指南</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rgbClr val="B35609"/>
                      </a:solidFill>
                      <a:prstDash val="solid"/>
                      <a:round/>
                      <a:headEnd type="none" w="med" len="med"/>
                      <a:tailEnd type="none" w="med" len="med"/>
                    </a:lnT>
                    <a:lnB w="6350" cap="flat" cmpd="sng" algn="ctr">
                      <a:solidFill>
                        <a:srgbClr val="B35609"/>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1219200" rtl="0" eaLnBrk="1" latinLnBrk="0" hangingPunct="1">
                        <a:defRPr sz="2400" kern="1200">
                          <a:solidFill>
                            <a:schemeClr val="tx1"/>
                          </a:solidFill>
                          <a:latin typeface="Arial"/>
                          <a:ea typeface="微软雅黑"/>
                        </a:defRPr>
                      </a:lvl1pPr>
                      <a:lvl2pPr marL="609600" algn="l" defTabSz="1219200" rtl="0" eaLnBrk="1" latinLnBrk="0" hangingPunct="1">
                        <a:defRPr sz="2400" kern="1200">
                          <a:solidFill>
                            <a:schemeClr val="tx1"/>
                          </a:solidFill>
                          <a:latin typeface="Arial"/>
                          <a:ea typeface="微软雅黑"/>
                        </a:defRPr>
                      </a:lvl2pPr>
                      <a:lvl3pPr marL="1219200" algn="l" defTabSz="1219200" rtl="0" eaLnBrk="1" latinLnBrk="0" hangingPunct="1">
                        <a:defRPr sz="2400" kern="1200">
                          <a:solidFill>
                            <a:schemeClr val="tx1"/>
                          </a:solidFill>
                          <a:latin typeface="Arial"/>
                          <a:ea typeface="微软雅黑"/>
                        </a:defRPr>
                      </a:lvl3pPr>
                      <a:lvl4pPr marL="1828800" algn="l" defTabSz="1219200" rtl="0" eaLnBrk="1" latinLnBrk="0" hangingPunct="1">
                        <a:defRPr sz="2400" kern="1200">
                          <a:solidFill>
                            <a:schemeClr val="tx1"/>
                          </a:solidFill>
                          <a:latin typeface="Arial"/>
                          <a:ea typeface="微软雅黑"/>
                        </a:defRPr>
                      </a:lvl4pPr>
                      <a:lvl5pPr marL="2438400" algn="l" defTabSz="1219200" rtl="0" eaLnBrk="1" latinLnBrk="0" hangingPunct="1">
                        <a:defRPr sz="2400" kern="1200">
                          <a:solidFill>
                            <a:schemeClr val="tx1"/>
                          </a:solidFill>
                          <a:latin typeface="Arial"/>
                          <a:ea typeface="微软雅黑"/>
                        </a:defRPr>
                      </a:lvl5pPr>
                      <a:lvl6pPr marL="3048000" algn="l" defTabSz="1219200" rtl="0" eaLnBrk="1" latinLnBrk="0" hangingPunct="1">
                        <a:defRPr sz="2400" kern="1200">
                          <a:solidFill>
                            <a:schemeClr val="tx1"/>
                          </a:solidFill>
                          <a:latin typeface="Arial"/>
                          <a:ea typeface="微软雅黑"/>
                        </a:defRPr>
                      </a:lvl6pPr>
                      <a:lvl7pPr marL="3657600" algn="l" defTabSz="1219200" rtl="0" eaLnBrk="1" latinLnBrk="0" hangingPunct="1">
                        <a:defRPr sz="2400" kern="1200">
                          <a:solidFill>
                            <a:schemeClr val="tx1"/>
                          </a:solidFill>
                          <a:latin typeface="Arial"/>
                          <a:ea typeface="微软雅黑"/>
                        </a:defRPr>
                      </a:lvl7pPr>
                      <a:lvl8pPr marL="4267200" algn="l" defTabSz="1219200" rtl="0" eaLnBrk="1" latinLnBrk="0" hangingPunct="1">
                        <a:defRPr sz="2400" kern="1200">
                          <a:solidFill>
                            <a:schemeClr val="tx1"/>
                          </a:solidFill>
                          <a:latin typeface="Arial"/>
                          <a:ea typeface="微软雅黑"/>
                        </a:defRPr>
                      </a:lvl8pPr>
                      <a:lvl9pPr marL="4876800" algn="l" defTabSz="1219200" rtl="0" eaLnBrk="1" latinLnBrk="0" hangingPunct="1">
                        <a:defRPr sz="2400" kern="1200">
                          <a:solidFill>
                            <a:schemeClr val="tx1"/>
                          </a:solidFill>
                          <a:latin typeface="Arial"/>
                          <a:ea typeface="微软雅黑"/>
                        </a:defRPr>
                      </a:lvl9pPr>
                    </a:lstStyle>
                    <a:p>
                      <a:pPr algn="l">
                        <a:lnSpc>
                          <a:spcPct val="120000"/>
                        </a:lnSpc>
                      </a:pPr>
                      <a:r>
                        <a:rPr lang="zh-CN" altLang="en-US" sz="1200" dirty="0">
                          <a:latin typeface="+mn-lt"/>
                          <a:ea typeface="+mn-ea"/>
                          <a:cs typeface="+mn-ea"/>
                          <a:sym typeface="+mn-lt"/>
                        </a:rPr>
                        <a:t>圣</a:t>
                      </a:r>
                      <a:r>
                        <a:rPr lang="en-US" altLang="zh-CN" sz="1200" dirty="0">
                          <a:latin typeface="+mn-lt"/>
                          <a:ea typeface="+mn-ea"/>
                          <a:cs typeface="+mn-ea"/>
                          <a:sym typeface="+mn-lt"/>
                        </a:rPr>
                        <a:t>·</a:t>
                      </a:r>
                      <a:r>
                        <a:rPr lang="zh-CN" altLang="en-US" sz="1200" dirty="0">
                          <a:latin typeface="+mn-lt"/>
                          <a:ea typeface="+mn-ea"/>
                          <a:cs typeface="+mn-ea"/>
                          <a:sym typeface="+mn-lt"/>
                        </a:rPr>
                        <a:t>约翰草提取物可以作为喜欢“替代药物”的</a:t>
                      </a:r>
                      <a:r>
                        <a:rPr lang="zh-CN" altLang="en-US" sz="1200" dirty="0">
                          <a:solidFill>
                            <a:srgbClr val="B35609"/>
                          </a:solidFill>
                          <a:latin typeface="+mn-lt"/>
                          <a:ea typeface="+mn-ea"/>
                          <a:cs typeface="+mn-ea"/>
                          <a:sym typeface="+mn-lt"/>
                        </a:rPr>
                        <a:t>轻度</a:t>
                      </a:r>
                      <a:r>
                        <a:rPr lang="zh-CN" altLang="en-US" sz="1200" dirty="0">
                          <a:latin typeface="+mn-lt"/>
                          <a:ea typeface="+mn-ea"/>
                          <a:cs typeface="+mn-ea"/>
                          <a:sym typeface="+mn-lt"/>
                        </a:rPr>
                        <a:t>抑郁症患者的一种选择</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rgbClr val="B35609"/>
                      </a:solidFill>
                      <a:prstDash val="solid"/>
                      <a:round/>
                      <a:headEnd type="none" w="med" len="med"/>
                      <a:tailEnd type="none" w="med" len="med"/>
                    </a:lnT>
                    <a:lnB w="6350" cap="flat" cmpd="sng" algn="ctr">
                      <a:solidFill>
                        <a:srgbClr val="B35609"/>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1219200" rtl="0" eaLnBrk="1" latinLnBrk="0" hangingPunct="1">
                        <a:defRPr sz="2400" kern="1200">
                          <a:solidFill>
                            <a:schemeClr val="tx1"/>
                          </a:solidFill>
                          <a:latin typeface="Arial"/>
                          <a:ea typeface="微软雅黑"/>
                        </a:defRPr>
                      </a:lvl1pPr>
                      <a:lvl2pPr marL="609600" algn="l" defTabSz="1219200" rtl="0" eaLnBrk="1" latinLnBrk="0" hangingPunct="1">
                        <a:defRPr sz="2400" kern="1200">
                          <a:solidFill>
                            <a:schemeClr val="tx1"/>
                          </a:solidFill>
                          <a:latin typeface="Arial"/>
                          <a:ea typeface="微软雅黑"/>
                        </a:defRPr>
                      </a:lvl2pPr>
                      <a:lvl3pPr marL="1219200" algn="l" defTabSz="1219200" rtl="0" eaLnBrk="1" latinLnBrk="0" hangingPunct="1">
                        <a:defRPr sz="2400" kern="1200">
                          <a:solidFill>
                            <a:schemeClr val="tx1"/>
                          </a:solidFill>
                          <a:latin typeface="Arial"/>
                          <a:ea typeface="微软雅黑"/>
                        </a:defRPr>
                      </a:lvl3pPr>
                      <a:lvl4pPr marL="1828800" algn="l" defTabSz="1219200" rtl="0" eaLnBrk="1" latinLnBrk="0" hangingPunct="1">
                        <a:defRPr sz="2400" kern="1200">
                          <a:solidFill>
                            <a:schemeClr val="tx1"/>
                          </a:solidFill>
                          <a:latin typeface="Arial"/>
                          <a:ea typeface="微软雅黑"/>
                        </a:defRPr>
                      </a:lvl4pPr>
                      <a:lvl5pPr marL="2438400" algn="l" defTabSz="1219200" rtl="0" eaLnBrk="1" latinLnBrk="0" hangingPunct="1">
                        <a:defRPr sz="2400" kern="1200">
                          <a:solidFill>
                            <a:schemeClr val="tx1"/>
                          </a:solidFill>
                          <a:latin typeface="Arial"/>
                          <a:ea typeface="微软雅黑"/>
                        </a:defRPr>
                      </a:lvl5pPr>
                      <a:lvl6pPr marL="3048000" algn="l" defTabSz="1219200" rtl="0" eaLnBrk="1" latinLnBrk="0" hangingPunct="1">
                        <a:defRPr sz="2400" kern="1200">
                          <a:solidFill>
                            <a:schemeClr val="tx1"/>
                          </a:solidFill>
                          <a:latin typeface="Arial"/>
                          <a:ea typeface="微软雅黑"/>
                        </a:defRPr>
                      </a:lvl6pPr>
                      <a:lvl7pPr marL="3657600" algn="l" defTabSz="1219200" rtl="0" eaLnBrk="1" latinLnBrk="0" hangingPunct="1">
                        <a:defRPr sz="2400" kern="1200">
                          <a:solidFill>
                            <a:schemeClr val="tx1"/>
                          </a:solidFill>
                          <a:latin typeface="Arial"/>
                          <a:ea typeface="微软雅黑"/>
                        </a:defRPr>
                      </a:lvl7pPr>
                      <a:lvl8pPr marL="4267200" algn="l" defTabSz="1219200" rtl="0" eaLnBrk="1" latinLnBrk="0" hangingPunct="1">
                        <a:defRPr sz="2400" kern="1200">
                          <a:solidFill>
                            <a:schemeClr val="tx1"/>
                          </a:solidFill>
                          <a:latin typeface="Arial"/>
                          <a:ea typeface="微软雅黑"/>
                        </a:defRPr>
                      </a:lvl8pPr>
                      <a:lvl9pPr marL="4876800" algn="l" defTabSz="1219200" rtl="0" eaLnBrk="1" latinLnBrk="0" hangingPunct="1">
                        <a:defRPr sz="2400" kern="1200">
                          <a:solidFill>
                            <a:schemeClr val="tx1"/>
                          </a:solidFill>
                          <a:latin typeface="Arial"/>
                          <a:ea typeface="微软雅黑"/>
                        </a:defRPr>
                      </a:lvl9pPr>
                    </a:lstStyle>
                    <a:p>
                      <a:pPr algn="ctr">
                        <a:lnSpc>
                          <a:spcPct val="120000"/>
                        </a:lnSpc>
                      </a:pPr>
                      <a:r>
                        <a:rPr lang="en-US" altLang="zh-CN" sz="900" dirty="0">
                          <a:latin typeface="+mn-lt"/>
                          <a:ea typeface="+mn-ea"/>
                          <a:cs typeface="+mn-ea"/>
                          <a:sym typeface="+mn-lt"/>
                        </a:rPr>
                        <a:t>3</a:t>
                      </a:r>
                      <a:r>
                        <a:rPr lang="zh-CN" altLang="en-US" sz="900" dirty="0">
                          <a:latin typeface="+mn-lt"/>
                          <a:ea typeface="+mn-ea"/>
                          <a:cs typeface="+mn-ea"/>
                          <a:sym typeface="+mn-lt"/>
                        </a:rPr>
                        <a:t>级</a:t>
                      </a:r>
                      <a:endParaRPr lang="en-US" altLang="zh-CN" sz="900" dirty="0">
                        <a:latin typeface="+mn-lt"/>
                        <a:ea typeface="+mn-ea"/>
                        <a:cs typeface="+mn-ea"/>
                        <a:sym typeface="+mn-lt"/>
                      </a:endParaRPr>
                    </a:p>
                    <a:p>
                      <a:pPr algn="ctr">
                        <a:lnSpc>
                          <a:spcPct val="120000"/>
                        </a:lnSpc>
                      </a:pPr>
                      <a:r>
                        <a:rPr lang="en-US" altLang="zh-CN" sz="900" dirty="0">
                          <a:latin typeface="+mn-lt"/>
                          <a:ea typeface="+mn-ea"/>
                          <a:cs typeface="+mn-ea"/>
                          <a:sym typeface="+mn-lt"/>
                        </a:rPr>
                        <a:t>(</a:t>
                      </a:r>
                      <a:r>
                        <a:rPr lang="zh-CN" altLang="en-US" sz="900" dirty="0">
                          <a:latin typeface="+mn-lt"/>
                          <a:ea typeface="+mn-ea"/>
                          <a:cs typeface="+mn-ea"/>
                          <a:sym typeface="+mn-lt"/>
                        </a:rPr>
                        <a:t>共</a:t>
                      </a:r>
                      <a:r>
                        <a:rPr lang="en-US" altLang="zh-CN" sz="900" dirty="0">
                          <a:latin typeface="+mn-lt"/>
                          <a:ea typeface="+mn-ea"/>
                          <a:cs typeface="+mn-ea"/>
                          <a:sym typeface="+mn-lt"/>
                        </a:rPr>
                        <a:t>5</a:t>
                      </a:r>
                      <a:r>
                        <a:rPr lang="zh-CN" altLang="en-US" sz="900" dirty="0">
                          <a:latin typeface="+mn-lt"/>
                          <a:ea typeface="+mn-ea"/>
                          <a:cs typeface="+mn-ea"/>
                          <a:sym typeface="+mn-lt"/>
                        </a:rPr>
                        <a:t>级；</a:t>
                      </a:r>
                      <a:r>
                        <a:rPr lang="en-US" altLang="zh-CN" sz="900" dirty="0">
                          <a:latin typeface="+mn-lt"/>
                          <a:ea typeface="+mn-ea"/>
                          <a:cs typeface="+mn-ea"/>
                          <a:sym typeface="+mn-lt"/>
                        </a:rPr>
                        <a:t>B</a:t>
                      </a:r>
                      <a:r>
                        <a:rPr lang="zh-CN" altLang="en-US" sz="900" dirty="0">
                          <a:latin typeface="+mn-lt"/>
                          <a:ea typeface="+mn-ea"/>
                          <a:cs typeface="+mn-ea"/>
                          <a:sym typeface="+mn-lt"/>
                        </a:rPr>
                        <a:t>级证据</a:t>
                      </a:r>
                      <a:r>
                        <a:rPr lang="en-US" altLang="zh-CN" sz="900" dirty="0">
                          <a:latin typeface="+mn-lt"/>
                          <a:ea typeface="+mn-ea"/>
                          <a:cs typeface="+mn-ea"/>
                          <a:sym typeface="+mn-lt"/>
                        </a:rPr>
                        <a:t>)</a:t>
                      </a:r>
                      <a:endParaRPr lang="zh-CN" altLang="en-US" sz="900" dirty="0">
                        <a:latin typeface="+mn-lt"/>
                        <a:ea typeface="+mn-ea"/>
                        <a:cs typeface="+mn-ea"/>
                        <a:sym typeface="+mn-lt"/>
                      </a:endParaRPr>
                    </a:p>
                  </a:txBody>
                  <a:tcPr marL="0" marR="0" marT="0" marB="0" anchor="ctr">
                    <a:lnL w="12700" cap="flat" cmpd="sng" algn="ctr">
                      <a:noFill/>
                      <a:prstDash val="solid"/>
                      <a:round/>
                      <a:headEnd type="none" w="med" len="med"/>
                      <a:tailEnd type="none" w="med" len="med"/>
                    </a:lnL>
                    <a:lnR w="6350" cap="flat" cmpd="sng" algn="ctr">
                      <a:solidFill>
                        <a:srgbClr val="B35609"/>
                      </a:solidFill>
                      <a:prstDash val="solid"/>
                      <a:round/>
                      <a:headEnd type="none" w="med" len="med"/>
                      <a:tailEnd type="none" w="med" len="med"/>
                    </a:lnR>
                    <a:lnT w="6350" cap="flat" cmpd="sng" algn="ctr">
                      <a:solidFill>
                        <a:srgbClr val="B35609"/>
                      </a:solidFill>
                      <a:prstDash val="solid"/>
                      <a:round/>
                      <a:headEnd type="none" w="med" len="med"/>
                      <a:tailEnd type="none" w="med" len="med"/>
                    </a:lnT>
                    <a:lnB w="6350" cap="flat" cmpd="sng" algn="ctr">
                      <a:solidFill>
                        <a:srgbClr val="B35609"/>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extLst>
                  <a:ext uri="{0D108BD9-81ED-4DB2-BD59-A6C34878D82A}">
                    <a16:rowId xmlns:a16="http://schemas.microsoft.com/office/drawing/2014/main" val="3984538156"/>
                  </a:ext>
                </a:extLst>
              </a:tr>
              <a:tr h="521205">
                <a:tc>
                  <a:txBody>
                    <a:bodyPr/>
                    <a:lstStyle>
                      <a:lvl1pPr marL="0" algn="l" defTabSz="1219200" rtl="0" eaLnBrk="1" latinLnBrk="0" hangingPunct="1">
                        <a:defRPr sz="2400" kern="1200">
                          <a:solidFill>
                            <a:schemeClr val="tx1"/>
                          </a:solidFill>
                          <a:latin typeface="Arial"/>
                          <a:ea typeface="微软雅黑"/>
                        </a:defRPr>
                      </a:lvl1pPr>
                      <a:lvl2pPr marL="609600" algn="l" defTabSz="1219200" rtl="0" eaLnBrk="1" latinLnBrk="0" hangingPunct="1">
                        <a:defRPr sz="2400" kern="1200">
                          <a:solidFill>
                            <a:schemeClr val="tx1"/>
                          </a:solidFill>
                          <a:latin typeface="Arial"/>
                          <a:ea typeface="微软雅黑"/>
                        </a:defRPr>
                      </a:lvl2pPr>
                      <a:lvl3pPr marL="1219200" algn="l" defTabSz="1219200" rtl="0" eaLnBrk="1" latinLnBrk="0" hangingPunct="1">
                        <a:defRPr sz="2400" kern="1200">
                          <a:solidFill>
                            <a:schemeClr val="tx1"/>
                          </a:solidFill>
                          <a:latin typeface="Arial"/>
                          <a:ea typeface="微软雅黑"/>
                        </a:defRPr>
                      </a:lvl3pPr>
                      <a:lvl4pPr marL="1828800" algn="l" defTabSz="1219200" rtl="0" eaLnBrk="1" latinLnBrk="0" hangingPunct="1">
                        <a:defRPr sz="2400" kern="1200">
                          <a:solidFill>
                            <a:schemeClr val="tx1"/>
                          </a:solidFill>
                          <a:latin typeface="Arial"/>
                          <a:ea typeface="微软雅黑"/>
                        </a:defRPr>
                      </a:lvl4pPr>
                      <a:lvl5pPr marL="2438400" algn="l" defTabSz="1219200" rtl="0" eaLnBrk="1" latinLnBrk="0" hangingPunct="1">
                        <a:defRPr sz="2400" kern="1200">
                          <a:solidFill>
                            <a:schemeClr val="tx1"/>
                          </a:solidFill>
                          <a:latin typeface="Arial"/>
                          <a:ea typeface="微软雅黑"/>
                        </a:defRPr>
                      </a:lvl5pPr>
                      <a:lvl6pPr marL="3048000" algn="l" defTabSz="1219200" rtl="0" eaLnBrk="1" latinLnBrk="0" hangingPunct="1">
                        <a:defRPr sz="2400" kern="1200">
                          <a:solidFill>
                            <a:schemeClr val="tx1"/>
                          </a:solidFill>
                          <a:latin typeface="Arial"/>
                          <a:ea typeface="微软雅黑"/>
                        </a:defRPr>
                      </a:lvl6pPr>
                      <a:lvl7pPr marL="3657600" algn="l" defTabSz="1219200" rtl="0" eaLnBrk="1" latinLnBrk="0" hangingPunct="1">
                        <a:defRPr sz="2400" kern="1200">
                          <a:solidFill>
                            <a:schemeClr val="tx1"/>
                          </a:solidFill>
                          <a:latin typeface="Arial"/>
                          <a:ea typeface="微软雅黑"/>
                        </a:defRPr>
                      </a:lvl7pPr>
                      <a:lvl8pPr marL="4267200" algn="l" defTabSz="1219200" rtl="0" eaLnBrk="1" latinLnBrk="0" hangingPunct="1">
                        <a:defRPr sz="2400" kern="1200">
                          <a:solidFill>
                            <a:schemeClr val="tx1"/>
                          </a:solidFill>
                          <a:latin typeface="Arial"/>
                          <a:ea typeface="微软雅黑"/>
                        </a:defRPr>
                      </a:lvl8pPr>
                      <a:lvl9pPr marL="4876800" algn="l" defTabSz="1219200" rtl="0" eaLnBrk="1" latinLnBrk="0" hangingPunct="1">
                        <a:defRPr sz="2400" kern="1200">
                          <a:solidFill>
                            <a:schemeClr val="tx1"/>
                          </a:solidFill>
                          <a:latin typeface="Arial"/>
                          <a:ea typeface="微软雅黑"/>
                        </a:defRPr>
                      </a:lvl9pPr>
                    </a:lstStyle>
                    <a:p>
                      <a:pPr algn="ctr">
                        <a:lnSpc>
                          <a:spcPct val="120000"/>
                        </a:lnSpc>
                      </a:pPr>
                      <a:r>
                        <a:rPr lang="en-US" altLang="zh-CN" sz="900" b="0" dirty="0">
                          <a:solidFill>
                            <a:schemeClr val="tx1"/>
                          </a:solidFill>
                          <a:latin typeface="+mn-lt"/>
                          <a:ea typeface="+mn-ea"/>
                          <a:cs typeface="+mn-ea"/>
                          <a:sym typeface="+mn-lt"/>
                        </a:rPr>
                        <a:t>2010</a:t>
                      </a:r>
                      <a:endParaRPr lang="zh-CN" altLang="en-US" sz="900" b="0" dirty="0">
                        <a:solidFill>
                          <a:schemeClr val="tx1"/>
                        </a:solidFill>
                        <a:latin typeface="+mn-lt"/>
                        <a:ea typeface="+mn-ea"/>
                        <a:cs typeface="+mn-ea"/>
                        <a:sym typeface="+mn-lt"/>
                      </a:endParaRPr>
                    </a:p>
                  </a:txBody>
                  <a:tcPr marL="0" marR="0" marT="0" marB="0" anchor="ctr">
                    <a:lnL w="6350" cap="flat" cmpd="sng" algn="ctr">
                      <a:solidFill>
                        <a:srgbClr val="B35609"/>
                      </a:solidFill>
                      <a:prstDash val="solid"/>
                      <a:round/>
                      <a:headEnd type="none" w="med" len="med"/>
                      <a:tailEnd type="none" w="med" len="med"/>
                    </a:lnL>
                    <a:lnR w="12700" cap="flat" cmpd="sng" algn="ctr">
                      <a:noFill/>
                      <a:prstDash val="solid"/>
                      <a:round/>
                      <a:headEnd type="none" w="med" len="med"/>
                      <a:tailEnd type="none" w="med" len="med"/>
                    </a:lnR>
                    <a:lnT w="6350" cap="flat" cmpd="sng" algn="ctr">
                      <a:solidFill>
                        <a:srgbClr val="B35609"/>
                      </a:solidFill>
                      <a:prstDash val="solid"/>
                      <a:round/>
                      <a:headEnd type="none" w="med" len="med"/>
                      <a:tailEnd type="none" w="med" len="med"/>
                    </a:lnT>
                    <a:lnB w="6350" cap="flat" cmpd="sng" algn="ctr">
                      <a:solidFill>
                        <a:srgbClr val="B35609"/>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1219200" rtl="0" eaLnBrk="1" latinLnBrk="0" hangingPunct="1">
                        <a:defRPr sz="2400" kern="1200">
                          <a:solidFill>
                            <a:schemeClr val="tx1"/>
                          </a:solidFill>
                          <a:latin typeface="Arial"/>
                          <a:ea typeface="微软雅黑"/>
                        </a:defRPr>
                      </a:lvl1pPr>
                      <a:lvl2pPr marL="609600" algn="l" defTabSz="1219200" rtl="0" eaLnBrk="1" latinLnBrk="0" hangingPunct="1">
                        <a:defRPr sz="2400" kern="1200">
                          <a:solidFill>
                            <a:schemeClr val="tx1"/>
                          </a:solidFill>
                          <a:latin typeface="Arial"/>
                          <a:ea typeface="微软雅黑"/>
                        </a:defRPr>
                      </a:lvl2pPr>
                      <a:lvl3pPr marL="1219200" algn="l" defTabSz="1219200" rtl="0" eaLnBrk="1" latinLnBrk="0" hangingPunct="1">
                        <a:defRPr sz="2400" kern="1200">
                          <a:solidFill>
                            <a:schemeClr val="tx1"/>
                          </a:solidFill>
                          <a:latin typeface="Arial"/>
                          <a:ea typeface="微软雅黑"/>
                        </a:defRPr>
                      </a:lvl3pPr>
                      <a:lvl4pPr marL="1828800" algn="l" defTabSz="1219200" rtl="0" eaLnBrk="1" latinLnBrk="0" hangingPunct="1">
                        <a:defRPr sz="2400" kern="1200">
                          <a:solidFill>
                            <a:schemeClr val="tx1"/>
                          </a:solidFill>
                          <a:latin typeface="Arial"/>
                          <a:ea typeface="微软雅黑"/>
                        </a:defRPr>
                      </a:lvl4pPr>
                      <a:lvl5pPr marL="2438400" algn="l" defTabSz="1219200" rtl="0" eaLnBrk="1" latinLnBrk="0" hangingPunct="1">
                        <a:defRPr sz="2400" kern="1200">
                          <a:solidFill>
                            <a:schemeClr val="tx1"/>
                          </a:solidFill>
                          <a:latin typeface="Arial"/>
                          <a:ea typeface="微软雅黑"/>
                        </a:defRPr>
                      </a:lvl5pPr>
                      <a:lvl6pPr marL="3048000" algn="l" defTabSz="1219200" rtl="0" eaLnBrk="1" latinLnBrk="0" hangingPunct="1">
                        <a:defRPr sz="2400" kern="1200">
                          <a:solidFill>
                            <a:schemeClr val="tx1"/>
                          </a:solidFill>
                          <a:latin typeface="Arial"/>
                          <a:ea typeface="微软雅黑"/>
                        </a:defRPr>
                      </a:lvl6pPr>
                      <a:lvl7pPr marL="3657600" algn="l" defTabSz="1219200" rtl="0" eaLnBrk="1" latinLnBrk="0" hangingPunct="1">
                        <a:defRPr sz="2400" kern="1200">
                          <a:solidFill>
                            <a:schemeClr val="tx1"/>
                          </a:solidFill>
                          <a:latin typeface="Arial"/>
                          <a:ea typeface="微软雅黑"/>
                        </a:defRPr>
                      </a:lvl7pPr>
                      <a:lvl8pPr marL="4267200" algn="l" defTabSz="1219200" rtl="0" eaLnBrk="1" latinLnBrk="0" hangingPunct="1">
                        <a:defRPr sz="2400" kern="1200">
                          <a:solidFill>
                            <a:schemeClr val="tx1"/>
                          </a:solidFill>
                          <a:latin typeface="Arial"/>
                          <a:ea typeface="微软雅黑"/>
                        </a:defRPr>
                      </a:lvl8pPr>
                      <a:lvl9pPr marL="4876800" algn="l" defTabSz="1219200" rtl="0" eaLnBrk="1" latinLnBrk="0" hangingPunct="1">
                        <a:defRPr sz="2400" kern="1200">
                          <a:solidFill>
                            <a:schemeClr val="tx1"/>
                          </a:solidFill>
                          <a:latin typeface="Arial"/>
                          <a:ea typeface="微软雅黑"/>
                        </a:defRPr>
                      </a:lvl9pPr>
                    </a:lstStyle>
                    <a:p>
                      <a:pPr algn="ctr">
                        <a:lnSpc>
                          <a:spcPct val="120000"/>
                        </a:lnSpc>
                      </a:pPr>
                      <a:r>
                        <a:rPr lang="zh-CN" altLang="en-US" sz="900" b="0" dirty="0">
                          <a:solidFill>
                            <a:schemeClr val="tx1"/>
                          </a:solidFill>
                          <a:latin typeface="+mn-lt"/>
                          <a:ea typeface="+mn-ea"/>
                          <a:cs typeface="+mn-ea"/>
                          <a:sym typeface="+mn-lt"/>
                        </a:rPr>
                        <a:t>美国</a:t>
                      </a:r>
                      <a:endParaRPr lang="en-US" altLang="zh-CN" sz="900" b="0" dirty="0">
                        <a:solidFill>
                          <a:schemeClr val="tx1"/>
                        </a:solidFill>
                        <a:latin typeface="+mn-lt"/>
                        <a:ea typeface="+mn-ea"/>
                        <a:cs typeface="+mn-ea"/>
                        <a:sym typeface="+mn-lt"/>
                      </a:endParaRPr>
                    </a:p>
                    <a:p>
                      <a:pPr algn="ctr">
                        <a:lnSpc>
                          <a:spcPct val="120000"/>
                        </a:lnSpc>
                      </a:pPr>
                      <a:r>
                        <a:rPr lang="zh-CN" altLang="en-US" sz="900" b="0" dirty="0">
                          <a:solidFill>
                            <a:schemeClr val="tx1"/>
                          </a:solidFill>
                          <a:latin typeface="+mn-lt"/>
                          <a:ea typeface="+mn-ea"/>
                          <a:cs typeface="+mn-ea"/>
                          <a:sym typeface="+mn-lt"/>
                        </a:rPr>
                        <a:t>临床系统</a:t>
                      </a:r>
                      <a:endParaRPr lang="en-US" altLang="zh-CN" sz="900" b="0" dirty="0">
                        <a:solidFill>
                          <a:schemeClr val="tx1"/>
                        </a:solidFill>
                        <a:latin typeface="+mn-lt"/>
                        <a:ea typeface="+mn-ea"/>
                        <a:cs typeface="+mn-ea"/>
                        <a:sym typeface="+mn-lt"/>
                      </a:endParaRPr>
                    </a:p>
                    <a:p>
                      <a:pPr algn="ctr">
                        <a:lnSpc>
                          <a:spcPct val="120000"/>
                        </a:lnSpc>
                      </a:pPr>
                      <a:r>
                        <a:rPr lang="zh-CN" altLang="en-US" sz="900" b="0" dirty="0">
                          <a:solidFill>
                            <a:schemeClr val="tx1"/>
                          </a:solidFill>
                          <a:latin typeface="+mn-lt"/>
                          <a:ea typeface="+mn-ea"/>
                          <a:cs typeface="+mn-ea"/>
                          <a:sym typeface="+mn-lt"/>
                        </a:rPr>
                        <a:t>改进协会</a:t>
                      </a:r>
                      <a:r>
                        <a:rPr lang="en-US" altLang="zh-CN" sz="900" b="0" baseline="30000" dirty="0">
                          <a:solidFill>
                            <a:schemeClr val="tx1"/>
                          </a:solidFill>
                          <a:latin typeface="+mn-lt"/>
                          <a:ea typeface="+mn-ea"/>
                          <a:cs typeface="+mn-ea"/>
                          <a:sym typeface="+mn-lt"/>
                        </a:rPr>
                        <a:t>9</a:t>
                      </a:r>
                      <a:endParaRPr lang="zh-CN" altLang="en-US" sz="900" b="0" dirty="0">
                        <a:solidFill>
                          <a:schemeClr val="tx1"/>
                        </a:solidFill>
                        <a:latin typeface="+mn-lt"/>
                        <a:ea typeface="+mn-ea"/>
                        <a:cs typeface="+mn-ea"/>
                        <a:sym typeface="+mn-lt"/>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rgbClr val="B35609"/>
                      </a:solidFill>
                      <a:prstDash val="solid"/>
                      <a:round/>
                      <a:headEnd type="none" w="med" len="med"/>
                      <a:tailEnd type="none" w="med" len="med"/>
                    </a:lnT>
                    <a:lnB w="6350" cap="flat" cmpd="sng" algn="ctr">
                      <a:solidFill>
                        <a:srgbClr val="B35609"/>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1219200" rtl="0" eaLnBrk="1" latinLnBrk="0" hangingPunct="1">
                        <a:defRPr sz="2400" kern="1200">
                          <a:solidFill>
                            <a:schemeClr val="tx1"/>
                          </a:solidFill>
                          <a:latin typeface="Arial"/>
                          <a:ea typeface="微软雅黑"/>
                        </a:defRPr>
                      </a:lvl1pPr>
                      <a:lvl2pPr marL="609600" algn="l" defTabSz="1219200" rtl="0" eaLnBrk="1" latinLnBrk="0" hangingPunct="1">
                        <a:defRPr sz="2400" kern="1200">
                          <a:solidFill>
                            <a:schemeClr val="tx1"/>
                          </a:solidFill>
                          <a:latin typeface="Arial"/>
                          <a:ea typeface="微软雅黑"/>
                        </a:defRPr>
                      </a:lvl2pPr>
                      <a:lvl3pPr marL="1219200" algn="l" defTabSz="1219200" rtl="0" eaLnBrk="1" latinLnBrk="0" hangingPunct="1">
                        <a:defRPr sz="2400" kern="1200">
                          <a:solidFill>
                            <a:schemeClr val="tx1"/>
                          </a:solidFill>
                          <a:latin typeface="Arial"/>
                          <a:ea typeface="微软雅黑"/>
                        </a:defRPr>
                      </a:lvl3pPr>
                      <a:lvl4pPr marL="1828800" algn="l" defTabSz="1219200" rtl="0" eaLnBrk="1" latinLnBrk="0" hangingPunct="1">
                        <a:defRPr sz="2400" kern="1200">
                          <a:solidFill>
                            <a:schemeClr val="tx1"/>
                          </a:solidFill>
                          <a:latin typeface="Arial"/>
                          <a:ea typeface="微软雅黑"/>
                        </a:defRPr>
                      </a:lvl4pPr>
                      <a:lvl5pPr marL="2438400" algn="l" defTabSz="1219200" rtl="0" eaLnBrk="1" latinLnBrk="0" hangingPunct="1">
                        <a:defRPr sz="2400" kern="1200">
                          <a:solidFill>
                            <a:schemeClr val="tx1"/>
                          </a:solidFill>
                          <a:latin typeface="Arial"/>
                          <a:ea typeface="微软雅黑"/>
                        </a:defRPr>
                      </a:lvl5pPr>
                      <a:lvl6pPr marL="3048000" algn="l" defTabSz="1219200" rtl="0" eaLnBrk="1" latinLnBrk="0" hangingPunct="1">
                        <a:defRPr sz="2400" kern="1200">
                          <a:solidFill>
                            <a:schemeClr val="tx1"/>
                          </a:solidFill>
                          <a:latin typeface="Arial"/>
                          <a:ea typeface="微软雅黑"/>
                        </a:defRPr>
                      </a:lvl6pPr>
                      <a:lvl7pPr marL="3657600" algn="l" defTabSz="1219200" rtl="0" eaLnBrk="1" latinLnBrk="0" hangingPunct="1">
                        <a:defRPr sz="2400" kern="1200">
                          <a:solidFill>
                            <a:schemeClr val="tx1"/>
                          </a:solidFill>
                          <a:latin typeface="Arial"/>
                          <a:ea typeface="微软雅黑"/>
                        </a:defRPr>
                      </a:lvl7pPr>
                      <a:lvl8pPr marL="4267200" algn="l" defTabSz="1219200" rtl="0" eaLnBrk="1" latinLnBrk="0" hangingPunct="1">
                        <a:defRPr sz="2400" kern="1200">
                          <a:solidFill>
                            <a:schemeClr val="tx1"/>
                          </a:solidFill>
                          <a:latin typeface="Arial"/>
                          <a:ea typeface="微软雅黑"/>
                        </a:defRPr>
                      </a:lvl8pPr>
                      <a:lvl9pPr marL="4876800" algn="l" defTabSz="1219200" rtl="0" eaLnBrk="1" latinLnBrk="0" hangingPunct="1">
                        <a:defRPr sz="2400" kern="1200">
                          <a:solidFill>
                            <a:schemeClr val="tx1"/>
                          </a:solidFill>
                          <a:latin typeface="Arial"/>
                          <a:ea typeface="微软雅黑"/>
                        </a:defRPr>
                      </a:lvl9pPr>
                    </a:lstStyle>
                    <a:p>
                      <a:pPr algn="l">
                        <a:lnSpc>
                          <a:spcPct val="120000"/>
                        </a:lnSpc>
                      </a:pPr>
                      <a:r>
                        <a:rPr lang="en-US" altLang="zh-CN" sz="1100" b="1" dirty="0">
                          <a:solidFill>
                            <a:schemeClr val="tx1"/>
                          </a:solidFill>
                          <a:latin typeface="+mn-lt"/>
                          <a:ea typeface="+mn-ea"/>
                          <a:cs typeface="+mn-ea"/>
                          <a:sym typeface="+mn-lt"/>
                        </a:rPr>
                        <a:t>2010 ICSI</a:t>
                      </a:r>
                      <a:r>
                        <a:rPr lang="zh-CN" altLang="en-US" sz="1100" b="1" dirty="0">
                          <a:solidFill>
                            <a:schemeClr val="tx1"/>
                          </a:solidFill>
                          <a:latin typeface="+mn-lt"/>
                          <a:ea typeface="+mn-ea"/>
                          <a:cs typeface="+mn-ea"/>
                          <a:sym typeface="+mn-lt"/>
                        </a:rPr>
                        <a:t>主要为成年人抑郁症初级护理指南</a:t>
                      </a:r>
                      <a:r>
                        <a:rPr lang="en-US" altLang="zh-CN" sz="1100" b="1" dirty="0">
                          <a:solidFill>
                            <a:schemeClr val="tx1"/>
                          </a:solidFill>
                          <a:latin typeface="+mn-lt"/>
                          <a:ea typeface="+mn-ea"/>
                          <a:cs typeface="+mn-ea"/>
                          <a:sym typeface="+mn-lt"/>
                        </a:rPr>
                        <a:t>(</a:t>
                      </a:r>
                      <a:r>
                        <a:rPr lang="zh-CN" altLang="en-US" sz="1100" b="1" dirty="0">
                          <a:solidFill>
                            <a:schemeClr val="tx1"/>
                          </a:solidFill>
                          <a:latin typeface="+mn-lt"/>
                          <a:ea typeface="+mn-ea"/>
                          <a:cs typeface="+mn-ea"/>
                          <a:sym typeface="+mn-lt"/>
                        </a:rPr>
                        <a:t>第</a:t>
                      </a:r>
                      <a:r>
                        <a:rPr lang="en-US" altLang="zh-CN" sz="1100" b="1" dirty="0">
                          <a:solidFill>
                            <a:schemeClr val="tx1"/>
                          </a:solidFill>
                          <a:latin typeface="+mn-lt"/>
                          <a:ea typeface="+mn-ea"/>
                          <a:cs typeface="+mn-ea"/>
                          <a:sym typeface="+mn-lt"/>
                        </a:rPr>
                        <a:t>13</a:t>
                      </a:r>
                      <a:r>
                        <a:rPr lang="zh-CN" altLang="en-US" sz="1100" b="1" dirty="0">
                          <a:solidFill>
                            <a:schemeClr val="tx1"/>
                          </a:solidFill>
                          <a:latin typeface="+mn-lt"/>
                          <a:ea typeface="+mn-ea"/>
                          <a:cs typeface="+mn-ea"/>
                          <a:sym typeface="+mn-lt"/>
                        </a:rPr>
                        <a:t>版</a:t>
                      </a:r>
                      <a:r>
                        <a:rPr lang="en-US" altLang="zh-CN" sz="1100" b="1" dirty="0">
                          <a:solidFill>
                            <a:schemeClr val="tx1"/>
                          </a:solidFill>
                          <a:latin typeface="+mn-lt"/>
                          <a:ea typeface="+mn-ea"/>
                          <a:cs typeface="+mn-ea"/>
                          <a:sym typeface="+mn-lt"/>
                        </a:rPr>
                        <a:t>)</a:t>
                      </a:r>
                      <a:endParaRPr lang="zh-CN" altLang="en-US" sz="1100" b="1" dirty="0">
                        <a:solidFill>
                          <a:schemeClr val="tx1"/>
                        </a:solidFill>
                        <a:latin typeface="+mn-lt"/>
                        <a:ea typeface="+mn-ea"/>
                        <a:cs typeface="+mn-ea"/>
                        <a:sym typeface="+mn-lt"/>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rgbClr val="B35609"/>
                      </a:solidFill>
                      <a:prstDash val="solid"/>
                      <a:round/>
                      <a:headEnd type="none" w="med" len="med"/>
                      <a:tailEnd type="none" w="med" len="med"/>
                    </a:lnT>
                    <a:lnB w="6350" cap="flat" cmpd="sng" algn="ctr">
                      <a:solidFill>
                        <a:srgbClr val="B35609"/>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1219200" rtl="0" eaLnBrk="1" latinLnBrk="0" hangingPunct="1">
                        <a:defRPr sz="2400" kern="1200">
                          <a:solidFill>
                            <a:schemeClr val="tx1"/>
                          </a:solidFill>
                          <a:latin typeface="Arial"/>
                          <a:ea typeface="微软雅黑"/>
                        </a:defRPr>
                      </a:lvl1pPr>
                      <a:lvl2pPr marL="609600" algn="l" defTabSz="1219200" rtl="0" eaLnBrk="1" latinLnBrk="0" hangingPunct="1">
                        <a:defRPr sz="2400" kern="1200">
                          <a:solidFill>
                            <a:schemeClr val="tx1"/>
                          </a:solidFill>
                          <a:latin typeface="Arial"/>
                          <a:ea typeface="微软雅黑"/>
                        </a:defRPr>
                      </a:lvl2pPr>
                      <a:lvl3pPr marL="1219200" algn="l" defTabSz="1219200" rtl="0" eaLnBrk="1" latinLnBrk="0" hangingPunct="1">
                        <a:defRPr sz="2400" kern="1200">
                          <a:solidFill>
                            <a:schemeClr val="tx1"/>
                          </a:solidFill>
                          <a:latin typeface="Arial"/>
                          <a:ea typeface="微软雅黑"/>
                        </a:defRPr>
                      </a:lvl3pPr>
                      <a:lvl4pPr marL="1828800" algn="l" defTabSz="1219200" rtl="0" eaLnBrk="1" latinLnBrk="0" hangingPunct="1">
                        <a:defRPr sz="2400" kern="1200">
                          <a:solidFill>
                            <a:schemeClr val="tx1"/>
                          </a:solidFill>
                          <a:latin typeface="Arial"/>
                          <a:ea typeface="微软雅黑"/>
                        </a:defRPr>
                      </a:lvl4pPr>
                      <a:lvl5pPr marL="2438400" algn="l" defTabSz="1219200" rtl="0" eaLnBrk="1" latinLnBrk="0" hangingPunct="1">
                        <a:defRPr sz="2400" kern="1200">
                          <a:solidFill>
                            <a:schemeClr val="tx1"/>
                          </a:solidFill>
                          <a:latin typeface="Arial"/>
                          <a:ea typeface="微软雅黑"/>
                        </a:defRPr>
                      </a:lvl5pPr>
                      <a:lvl6pPr marL="3048000" algn="l" defTabSz="1219200" rtl="0" eaLnBrk="1" latinLnBrk="0" hangingPunct="1">
                        <a:defRPr sz="2400" kern="1200">
                          <a:solidFill>
                            <a:schemeClr val="tx1"/>
                          </a:solidFill>
                          <a:latin typeface="Arial"/>
                          <a:ea typeface="微软雅黑"/>
                        </a:defRPr>
                      </a:lvl6pPr>
                      <a:lvl7pPr marL="3657600" algn="l" defTabSz="1219200" rtl="0" eaLnBrk="1" latinLnBrk="0" hangingPunct="1">
                        <a:defRPr sz="2400" kern="1200">
                          <a:solidFill>
                            <a:schemeClr val="tx1"/>
                          </a:solidFill>
                          <a:latin typeface="Arial"/>
                          <a:ea typeface="微软雅黑"/>
                        </a:defRPr>
                      </a:lvl7pPr>
                      <a:lvl8pPr marL="4267200" algn="l" defTabSz="1219200" rtl="0" eaLnBrk="1" latinLnBrk="0" hangingPunct="1">
                        <a:defRPr sz="2400" kern="1200">
                          <a:solidFill>
                            <a:schemeClr val="tx1"/>
                          </a:solidFill>
                          <a:latin typeface="Arial"/>
                          <a:ea typeface="微软雅黑"/>
                        </a:defRPr>
                      </a:lvl8pPr>
                      <a:lvl9pPr marL="4876800" algn="l" defTabSz="1219200" rtl="0" eaLnBrk="1" latinLnBrk="0" hangingPunct="1">
                        <a:defRPr sz="2400" kern="1200">
                          <a:solidFill>
                            <a:schemeClr val="tx1"/>
                          </a:solidFill>
                          <a:latin typeface="Arial"/>
                          <a:ea typeface="微软雅黑"/>
                        </a:defRPr>
                      </a:lvl9pPr>
                    </a:lstStyle>
                    <a:p>
                      <a:pPr algn="l">
                        <a:lnSpc>
                          <a:spcPct val="120000"/>
                        </a:lnSpc>
                      </a:pPr>
                      <a:r>
                        <a:rPr lang="en-US" altLang="zh-CN" sz="1200" dirty="0">
                          <a:latin typeface="+mn-lt"/>
                          <a:ea typeface="+mn-ea"/>
                          <a:cs typeface="+mn-ea"/>
                          <a:sym typeface="+mn-lt"/>
                        </a:rPr>
                        <a:t>Meta</a:t>
                      </a:r>
                      <a:r>
                        <a:rPr lang="zh-CN" altLang="en-US" sz="1200" dirty="0">
                          <a:latin typeface="+mn-lt"/>
                          <a:ea typeface="+mn-ea"/>
                          <a:cs typeface="+mn-ea"/>
                          <a:sym typeface="+mn-lt"/>
                        </a:rPr>
                        <a:t>分析揭示，对抑郁症最</a:t>
                      </a:r>
                      <a:r>
                        <a:rPr lang="zh-CN" altLang="en-US" sz="1200" dirty="0">
                          <a:solidFill>
                            <a:srgbClr val="B35609"/>
                          </a:solidFill>
                          <a:latin typeface="+mn-lt"/>
                          <a:ea typeface="+mn-ea"/>
                          <a:cs typeface="+mn-ea"/>
                          <a:sym typeface="+mn-lt"/>
                        </a:rPr>
                        <a:t>有疗效的干预措施中包括圣</a:t>
                      </a:r>
                      <a:r>
                        <a:rPr lang="en-US" altLang="zh-CN" sz="1200" dirty="0">
                          <a:solidFill>
                            <a:srgbClr val="B35609"/>
                          </a:solidFill>
                          <a:latin typeface="+mn-lt"/>
                          <a:ea typeface="+mn-ea"/>
                          <a:cs typeface="+mn-ea"/>
                          <a:sym typeface="+mn-lt"/>
                        </a:rPr>
                        <a:t>·</a:t>
                      </a:r>
                      <a:r>
                        <a:rPr lang="zh-CN" altLang="en-US" sz="1200" dirty="0">
                          <a:solidFill>
                            <a:srgbClr val="B35609"/>
                          </a:solidFill>
                          <a:latin typeface="+mn-lt"/>
                          <a:ea typeface="+mn-ea"/>
                          <a:cs typeface="+mn-ea"/>
                          <a:sym typeface="+mn-lt"/>
                        </a:rPr>
                        <a:t>约翰草提取物</a:t>
                      </a:r>
                      <a:r>
                        <a:rPr lang="zh-CN" altLang="en-US" sz="1200" dirty="0">
                          <a:latin typeface="+mn-lt"/>
                          <a:ea typeface="+mn-ea"/>
                          <a:cs typeface="+mn-ea"/>
                          <a:sym typeface="+mn-lt"/>
                        </a:rPr>
                        <a:t>，</a:t>
                      </a:r>
                      <a:r>
                        <a:rPr lang="zh-CN" altLang="en-US" sz="1200" b="0" i="0" dirty="0">
                          <a:solidFill>
                            <a:srgbClr val="000000"/>
                          </a:solidFill>
                          <a:effectLst/>
                          <a:latin typeface="+mn-lt"/>
                          <a:ea typeface="+mn-ea"/>
                          <a:cs typeface="+mn-ea"/>
                          <a:sym typeface="+mn-lt"/>
                        </a:rPr>
                        <a:t>适用于</a:t>
                      </a:r>
                      <a:r>
                        <a:rPr lang="zh-CN" altLang="en-US" sz="1200" b="0" i="0" dirty="0">
                          <a:solidFill>
                            <a:srgbClr val="B35609"/>
                          </a:solidFill>
                          <a:effectLst/>
                          <a:latin typeface="+mn-lt"/>
                          <a:ea typeface="+mn-ea"/>
                          <a:cs typeface="+mn-ea"/>
                          <a:sym typeface="+mn-lt"/>
                        </a:rPr>
                        <a:t>轻、中度</a:t>
                      </a:r>
                      <a:r>
                        <a:rPr lang="zh-CN" altLang="en-US" sz="1200" b="0" i="0" dirty="0">
                          <a:solidFill>
                            <a:srgbClr val="000000"/>
                          </a:solidFill>
                          <a:effectLst/>
                          <a:latin typeface="+mn-lt"/>
                          <a:ea typeface="+mn-ea"/>
                          <a:cs typeface="+mn-ea"/>
                          <a:sym typeface="+mn-lt"/>
                        </a:rPr>
                        <a:t>抑郁症</a:t>
                      </a:r>
                      <a:endParaRPr lang="zh-CN" altLang="en-US" sz="1200" dirty="0">
                        <a:latin typeface="+mn-lt"/>
                        <a:ea typeface="+mn-ea"/>
                        <a:cs typeface="+mn-ea"/>
                        <a:sym typeface="+mn-lt"/>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rgbClr val="B35609"/>
                      </a:solidFill>
                      <a:prstDash val="solid"/>
                      <a:round/>
                      <a:headEnd type="none" w="med" len="med"/>
                      <a:tailEnd type="none" w="med" len="med"/>
                    </a:lnT>
                    <a:lnB w="6350" cap="flat" cmpd="sng" algn="ctr">
                      <a:solidFill>
                        <a:srgbClr val="B35609"/>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1219200" rtl="0" eaLnBrk="1" latinLnBrk="0" hangingPunct="1">
                        <a:defRPr sz="2400" kern="1200">
                          <a:solidFill>
                            <a:schemeClr val="tx1"/>
                          </a:solidFill>
                          <a:latin typeface="Arial"/>
                          <a:ea typeface="微软雅黑"/>
                        </a:defRPr>
                      </a:lvl1pPr>
                      <a:lvl2pPr marL="609600" algn="l" defTabSz="1219200" rtl="0" eaLnBrk="1" latinLnBrk="0" hangingPunct="1">
                        <a:defRPr sz="2400" kern="1200">
                          <a:solidFill>
                            <a:schemeClr val="tx1"/>
                          </a:solidFill>
                          <a:latin typeface="Arial"/>
                          <a:ea typeface="微软雅黑"/>
                        </a:defRPr>
                      </a:lvl2pPr>
                      <a:lvl3pPr marL="1219200" algn="l" defTabSz="1219200" rtl="0" eaLnBrk="1" latinLnBrk="0" hangingPunct="1">
                        <a:defRPr sz="2400" kern="1200">
                          <a:solidFill>
                            <a:schemeClr val="tx1"/>
                          </a:solidFill>
                          <a:latin typeface="Arial"/>
                          <a:ea typeface="微软雅黑"/>
                        </a:defRPr>
                      </a:lvl3pPr>
                      <a:lvl4pPr marL="1828800" algn="l" defTabSz="1219200" rtl="0" eaLnBrk="1" latinLnBrk="0" hangingPunct="1">
                        <a:defRPr sz="2400" kern="1200">
                          <a:solidFill>
                            <a:schemeClr val="tx1"/>
                          </a:solidFill>
                          <a:latin typeface="Arial"/>
                          <a:ea typeface="微软雅黑"/>
                        </a:defRPr>
                      </a:lvl4pPr>
                      <a:lvl5pPr marL="2438400" algn="l" defTabSz="1219200" rtl="0" eaLnBrk="1" latinLnBrk="0" hangingPunct="1">
                        <a:defRPr sz="2400" kern="1200">
                          <a:solidFill>
                            <a:schemeClr val="tx1"/>
                          </a:solidFill>
                          <a:latin typeface="Arial"/>
                          <a:ea typeface="微软雅黑"/>
                        </a:defRPr>
                      </a:lvl5pPr>
                      <a:lvl6pPr marL="3048000" algn="l" defTabSz="1219200" rtl="0" eaLnBrk="1" latinLnBrk="0" hangingPunct="1">
                        <a:defRPr sz="2400" kern="1200">
                          <a:solidFill>
                            <a:schemeClr val="tx1"/>
                          </a:solidFill>
                          <a:latin typeface="Arial"/>
                          <a:ea typeface="微软雅黑"/>
                        </a:defRPr>
                      </a:lvl6pPr>
                      <a:lvl7pPr marL="3657600" algn="l" defTabSz="1219200" rtl="0" eaLnBrk="1" latinLnBrk="0" hangingPunct="1">
                        <a:defRPr sz="2400" kern="1200">
                          <a:solidFill>
                            <a:schemeClr val="tx1"/>
                          </a:solidFill>
                          <a:latin typeface="Arial"/>
                          <a:ea typeface="微软雅黑"/>
                        </a:defRPr>
                      </a:lvl7pPr>
                      <a:lvl8pPr marL="4267200" algn="l" defTabSz="1219200" rtl="0" eaLnBrk="1" latinLnBrk="0" hangingPunct="1">
                        <a:defRPr sz="2400" kern="1200">
                          <a:solidFill>
                            <a:schemeClr val="tx1"/>
                          </a:solidFill>
                          <a:latin typeface="Arial"/>
                          <a:ea typeface="微软雅黑"/>
                        </a:defRPr>
                      </a:lvl8pPr>
                      <a:lvl9pPr marL="4876800" algn="l" defTabSz="1219200" rtl="0" eaLnBrk="1" latinLnBrk="0" hangingPunct="1">
                        <a:defRPr sz="2400" kern="1200">
                          <a:solidFill>
                            <a:schemeClr val="tx1"/>
                          </a:solidFill>
                          <a:latin typeface="Arial"/>
                          <a:ea typeface="微软雅黑"/>
                        </a:defRPr>
                      </a:lvl9pPr>
                    </a:lstStyle>
                    <a:p>
                      <a:pPr algn="ctr">
                        <a:lnSpc>
                          <a:spcPct val="120000"/>
                        </a:lnSpc>
                      </a:pPr>
                      <a:r>
                        <a:rPr lang="en-US" altLang="zh-CN" sz="900" dirty="0">
                          <a:latin typeface="+mn-lt"/>
                          <a:ea typeface="+mn-ea"/>
                          <a:cs typeface="+mn-ea"/>
                          <a:sym typeface="+mn-lt"/>
                        </a:rPr>
                        <a:t>——</a:t>
                      </a:r>
                      <a:endParaRPr lang="zh-CN" altLang="en-US" sz="900" dirty="0">
                        <a:latin typeface="+mn-lt"/>
                        <a:ea typeface="+mn-ea"/>
                        <a:cs typeface="+mn-ea"/>
                        <a:sym typeface="+mn-lt"/>
                      </a:endParaRPr>
                    </a:p>
                  </a:txBody>
                  <a:tcPr marL="0" marR="0" marT="0" marB="0" anchor="ctr">
                    <a:lnL w="12700" cap="flat" cmpd="sng" algn="ctr">
                      <a:noFill/>
                      <a:prstDash val="solid"/>
                      <a:round/>
                      <a:headEnd type="none" w="med" len="med"/>
                      <a:tailEnd type="none" w="med" len="med"/>
                    </a:lnL>
                    <a:lnR w="6350" cap="flat" cmpd="sng" algn="ctr">
                      <a:solidFill>
                        <a:srgbClr val="B35609"/>
                      </a:solidFill>
                      <a:prstDash val="solid"/>
                      <a:round/>
                      <a:headEnd type="none" w="med" len="med"/>
                      <a:tailEnd type="none" w="med" len="med"/>
                    </a:lnR>
                    <a:lnT w="6350" cap="flat" cmpd="sng" algn="ctr">
                      <a:solidFill>
                        <a:srgbClr val="B35609"/>
                      </a:solidFill>
                      <a:prstDash val="solid"/>
                      <a:round/>
                      <a:headEnd type="none" w="med" len="med"/>
                      <a:tailEnd type="none" w="med" len="med"/>
                    </a:lnT>
                    <a:lnB w="6350" cap="flat" cmpd="sng" algn="ctr">
                      <a:solidFill>
                        <a:srgbClr val="B35609"/>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extLst>
                  <a:ext uri="{0D108BD9-81ED-4DB2-BD59-A6C34878D82A}">
                    <a16:rowId xmlns:a16="http://schemas.microsoft.com/office/drawing/2014/main" val="98935433"/>
                  </a:ext>
                </a:extLst>
              </a:tr>
            </a:tbl>
          </a:graphicData>
        </a:graphic>
      </p:graphicFrame>
      <p:sp>
        <p:nvSpPr>
          <p:cNvPr id="2" name="标题 1">
            <a:extLst>
              <a:ext uri="{FF2B5EF4-FFF2-40B4-BE49-F238E27FC236}">
                <a16:creationId xmlns:a16="http://schemas.microsoft.com/office/drawing/2014/main" id="{E751D17E-B129-221A-5A6E-3392E683A5E3}"/>
              </a:ext>
            </a:extLst>
          </p:cNvPr>
          <p:cNvSpPr>
            <a:spLocks noGrp="1"/>
          </p:cNvSpPr>
          <p:nvPr>
            <p:ph type="title"/>
          </p:nvPr>
        </p:nvSpPr>
        <p:spPr>
          <a:xfrm>
            <a:off x="587375" y="355101"/>
            <a:ext cx="10980209" cy="523220"/>
          </a:xfrm>
        </p:spPr>
        <p:txBody>
          <a:bodyPr/>
          <a:lstStyle/>
          <a:p>
            <a:r>
              <a:rPr lang="zh-CN" altLang="en-US" dirty="0">
                <a:solidFill>
                  <a:schemeClr val="tx1"/>
                </a:solidFill>
                <a:latin typeface="+mn-lt"/>
                <a:ea typeface="+mn-ea"/>
                <a:cs typeface="+mn-ea"/>
                <a:sym typeface="+mn-lt"/>
              </a:rPr>
              <a:t>国外指南对圣</a:t>
            </a:r>
            <a:r>
              <a:rPr lang="en-US" altLang="zh-CN" dirty="0">
                <a:solidFill>
                  <a:schemeClr val="tx1"/>
                </a:solidFill>
                <a:latin typeface="+mn-lt"/>
                <a:ea typeface="+mn-ea"/>
                <a:cs typeface="+mn-ea"/>
                <a:sym typeface="+mn-lt"/>
              </a:rPr>
              <a:t>·</a:t>
            </a:r>
            <a:r>
              <a:rPr lang="zh-CN" altLang="en-US" dirty="0">
                <a:solidFill>
                  <a:schemeClr val="tx1"/>
                </a:solidFill>
                <a:latin typeface="+mn-lt"/>
                <a:ea typeface="+mn-ea"/>
                <a:cs typeface="+mn-ea"/>
                <a:sym typeface="+mn-lt"/>
              </a:rPr>
              <a:t>约翰草提取物的推荐情况和级别</a:t>
            </a:r>
          </a:p>
        </p:txBody>
      </p:sp>
      <p:sp>
        <p:nvSpPr>
          <p:cNvPr id="9" name="文本框 8">
            <a:extLst>
              <a:ext uri="{FF2B5EF4-FFF2-40B4-BE49-F238E27FC236}">
                <a16:creationId xmlns:a16="http://schemas.microsoft.com/office/drawing/2014/main" id="{E6209356-DAEA-9919-28F7-96FB5BEDA4CB}"/>
              </a:ext>
            </a:extLst>
          </p:cNvPr>
          <p:cNvSpPr txBox="1"/>
          <p:nvPr/>
        </p:nvSpPr>
        <p:spPr>
          <a:xfrm>
            <a:off x="702437" y="5960512"/>
            <a:ext cx="9550907" cy="138499"/>
          </a:xfrm>
          <a:prstGeom prst="rect">
            <a:avLst/>
          </a:prstGeom>
          <a:noFill/>
        </p:spPr>
        <p:txBody>
          <a:bodyPr wrap="square" lIns="0" tIns="0" rIns="0" bIns="0" rtlCol="0">
            <a:spAutoFit/>
          </a:bodyPr>
          <a:lstStyle/>
          <a:p>
            <a:r>
              <a:rPr kumimoji="0" lang="en-US" altLang="zh-CN" sz="900" i="0" u="none" strike="noStrike" kern="1200" cap="none" spc="0" normalizeH="0" baseline="0" noProof="0" dirty="0">
                <a:ln>
                  <a:noFill/>
                </a:ln>
                <a:effectLst/>
                <a:uLnTx/>
                <a:uFillTx/>
                <a:cs typeface="+mn-ea"/>
                <a:sym typeface="+mn-lt"/>
              </a:rPr>
              <a:t>CANMAT</a:t>
            </a:r>
            <a:r>
              <a:rPr kumimoji="0" lang="zh-CN" altLang="en-US" sz="900" i="0" u="none" strike="noStrike" kern="1200" cap="none" spc="0" normalizeH="0" baseline="0" noProof="0" dirty="0">
                <a:ln>
                  <a:noFill/>
                </a:ln>
                <a:effectLst/>
                <a:uLnTx/>
                <a:uFillTx/>
                <a:cs typeface="+mn-ea"/>
                <a:sym typeface="+mn-lt"/>
              </a:rPr>
              <a:t>：加拿大情绪和焦虑治疗网络；</a:t>
            </a:r>
            <a:r>
              <a:rPr kumimoji="0" lang="en-US" altLang="zh-CN" sz="900" i="0" u="none" strike="noStrike" kern="1200" cap="none" spc="0" normalizeH="0" baseline="0" noProof="0" dirty="0">
                <a:ln>
                  <a:noFill/>
                </a:ln>
                <a:effectLst/>
                <a:uLnTx/>
                <a:uFillTx/>
                <a:cs typeface="+mn-ea"/>
                <a:sym typeface="+mn-lt"/>
              </a:rPr>
              <a:t>VA/DoD</a:t>
            </a:r>
            <a:r>
              <a:rPr kumimoji="0" lang="zh-CN" altLang="en-US" sz="900" i="0" u="none" strike="noStrike" kern="1200" cap="none" spc="0" normalizeH="0" baseline="0" noProof="0" dirty="0">
                <a:ln>
                  <a:noFill/>
                </a:ln>
                <a:effectLst/>
                <a:uLnTx/>
                <a:uFillTx/>
                <a:cs typeface="+mn-ea"/>
                <a:sym typeface="+mn-lt"/>
              </a:rPr>
              <a:t>：美国退伍军人事务部</a:t>
            </a:r>
            <a:r>
              <a:rPr kumimoji="0" lang="en-US" altLang="zh-CN" sz="900" i="0" u="none" strike="noStrike" kern="1200" cap="none" spc="0" normalizeH="0" baseline="0" noProof="0" dirty="0">
                <a:ln>
                  <a:noFill/>
                </a:ln>
                <a:effectLst/>
                <a:uLnTx/>
                <a:uFillTx/>
                <a:cs typeface="+mn-ea"/>
                <a:sym typeface="+mn-lt"/>
              </a:rPr>
              <a:t>/</a:t>
            </a:r>
            <a:r>
              <a:rPr kumimoji="0" lang="zh-CN" altLang="en-US" sz="900" i="0" u="none" strike="noStrike" kern="1200" cap="none" spc="0" normalizeH="0" baseline="0" noProof="0" dirty="0">
                <a:ln>
                  <a:noFill/>
                </a:ln>
                <a:effectLst/>
                <a:uLnTx/>
                <a:uFillTx/>
                <a:cs typeface="+mn-ea"/>
                <a:sym typeface="+mn-lt"/>
              </a:rPr>
              <a:t>美国国防部；</a:t>
            </a:r>
            <a:r>
              <a:rPr lang="en-US" altLang="zh-CN" sz="900" dirty="0">
                <a:cs typeface="+mn-ea"/>
                <a:sym typeface="+mn-lt"/>
              </a:rPr>
              <a:t>APA</a:t>
            </a:r>
            <a:r>
              <a:rPr lang="zh-CN" altLang="en-US" sz="900" dirty="0">
                <a:cs typeface="+mn-ea"/>
                <a:sym typeface="+mn-lt"/>
              </a:rPr>
              <a:t>：美国精神病学会；</a:t>
            </a:r>
            <a:r>
              <a:rPr lang="en-US" altLang="zh-CN" sz="900" dirty="0">
                <a:cs typeface="+mn-ea"/>
                <a:sym typeface="+mn-lt"/>
              </a:rPr>
              <a:t>ICSI</a:t>
            </a:r>
            <a:r>
              <a:rPr lang="zh-CN" altLang="en-US" sz="900" dirty="0">
                <a:cs typeface="+mn-ea"/>
                <a:sym typeface="+mn-lt"/>
              </a:rPr>
              <a:t>：美国临床系统改进协会；</a:t>
            </a:r>
            <a:r>
              <a:rPr lang="en-US" altLang="zh-CN" sz="900" dirty="0" err="1">
                <a:cs typeface="+mn-ea"/>
                <a:sym typeface="+mn-lt"/>
              </a:rPr>
              <a:t>MaHTAS</a:t>
            </a:r>
            <a:r>
              <a:rPr lang="zh-CN" altLang="en-US" sz="900" dirty="0">
                <a:cs typeface="+mn-ea"/>
                <a:sym typeface="+mn-lt"/>
              </a:rPr>
              <a:t>：马来西亚健康技术评估部</a:t>
            </a:r>
          </a:p>
        </p:txBody>
      </p:sp>
      <p:sp>
        <p:nvSpPr>
          <p:cNvPr id="10" name="文本框 9">
            <a:extLst>
              <a:ext uri="{FF2B5EF4-FFF2-40B4-BE49-F238E27FC236}">
                <a16:creationId xmlns:a16="http://schemas.microsoft.com/office/drawing/2014/main" id="{1DB0799E-2A78-F675-E8F8-7BDAD5E2AE18}"/>
              </a:ext>
            </a:extLst>
          </p:cNvPr>
          <p:cNvSpPr txBox="1"/>
          <p:nvPr/>
        </p:nvSpPr>
        <p:spPr>
          <a:xfrm>
            <a:off x="5787087" y="7476088"/>
            <a:ext cx="1669794" cy="168764"/>
          </a:xfrm>
          <a:prstGeom prst="rect">
            <a:avLst/>
          </a:prstGeom>
          <a:noFill/>
        </p:spPr>
        <p:txBody>
          <a:bodyPr wrap="square" lIns="0" tIns="0" rIns="0" bIns="0" rtlCol="0">
            <a:spAutoFit/>
          </a:bodyPr>
          <a:lstStyle/>
          <a:p>
            <a:pPr>
              <a:lnSpc>
                <a:spcPct val="120000"/>
              </a:lnSpc>
              <a:spcAft>
                <a:spcPts val="600"/>
              </a:spcAft>
            </a:pPr>
            <a:r>
              <a:rPr kumimoji="0" lang="en-US" altLang="zh-CN" sz="1000" i="0" u="none" strike="noStrike" kern="1200" cap="none" spc="0" normalizeH="0" baseline="0" noProof="0" dirty="0">
                <a:ln>
                  <a:noFill/>
                </a:ln>
                <a:effectLst/>
                <a:uLnTx/>
                <a:uFillTx/>
                <a:cs typeface="+mn-ea"/>
                <a:sym typeface="+mn-lt"/>
              </a:rPr>
              <a:t>BAP</a:t>
            </a:r>
            <a:r>
              <a:rPr kumimoji="0" lang="zh-CN" altLang="en-US" sz="1000" i="0" u="none" strike="noStrike" kern="1200" cap="none" spc="0" normalizeH="0" baseline="0" noProof="0" dirty="0">
                <a:ln>
                  <a:noFill/>
                </a:ln>
                <a:effectLst/>
                <a:uLnTx/>
                <a:uFillTx/>
                <a:cs typeface="+mn-ea"/>
                <a:sym typeface="+mn-lt"/>
              </a:rPr>
              <a:t>：英国精神药理学协会</a:t>
            </a:r>
            <a:endParaRPr lang="zh-CN" altLang="en-US" sz="1000" dirty="0">
              <a:cs typeface="+mn-ea"/>
              <a:sym typeface="+mn-lt"/>
            </a:endParaRPr>
          </a:p>
        </p:txBody>
      </p:sp>
      <p:sp>
        <p:nvSpPr>
          <p:cNvPr id="12" name="文本占位符 2">
            <a:extLst>
              <a:ext uri="{FF2B5EF4-FFF2-40B4-BE49-F238E27FC236}">
                <a16:creationId xmlns:a16="http://schemas.microsoft.com/office/drawing/2014/main" id="{3E7EB5C3-38B8-0673-5137-7BD68A53B4F8}"/>
              </a:ext>
            </a:extLst>
          </p:cNvPr>
          <p:cNvSpPr txBox="1">
            <a:spLocks/>
          </p:cNvSpPr>
          <p:nvPr/>
        </p:nvSpPr>
        <p:spPr>
          <a:xfrm>
            <a:off x="587375" y="6237063"/>
            <a:ext cx="10093325" cy="620937"/>
          </a:xfrm>
          <a:prstGeom prst="rect">
            <a:avLst/>
          </a:prstGeom>
        </p:spPr>
        <p:txBody>
          <a:bodyPr vert="horz" wrap="square" lIns="0" tIns="45720" rIns="91440" bIns="45720" numCol="2" spcCol="36000" rtlCol="0" anchor="t">
            <a:noAutofit/>
          </a:bodyPr>
          <a:lstStyle>
            <a:lvl1pPr marL="228600" indent="-228600" algn="l" defTabSz="914400" rtl="0" eaLnBrk="1" latinLnBrk="0" hangingPunct="1">
              <a:lnSpc>
                <a:spcPct val="90000"/>
              </a:lnSpc>
              <a:spcBef>
                <a:spcPts val="0"/>
              </a:spcBef>
              <a:buFont typeface="+mj-lt"/>
              <a:buAutoNum type="arabicPeriod"/>
              <a:defRPr lang="zh-CN" altLang="en-US" sz="800" kern="1200" dirty="0">
                <a:solidFill>
                  <a:schemeClr val="tx1">
                    <a:lumMod val="75000"/>
                    <a:lumOff val="25000"/>
                  </a:schemeClr>
                </a:solidFill>
                <a:latin typeface="+mn-ea"/>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lumMod val="75000"/>
                    <a:lumOff val="25000"/>
                  </a:schemeClr>
                </a:solidFill>
                <a:latin typeface="方正黑体简体" panose="02000000000000000000" pitchFamily="2" charset="-122"/>
                <a:ea typeface="方正黑体简体" panose="02000000000000000000" pitchFamily="2" charset="-122"/>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lumMod val="75000"/>
                    <a:lumOff val="25000"/>
                  </a:schemeClr>
                </a:solidFill>
                <a:latin typeface="方正黑体简体" panose="02000000000000000000" pitchFamily="2" charset="-122"/>
                <a:ea typeface="方正黑体简体" panose="02000000000000000000" pitchFamily="2" charset="-122"/>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lumMod val="75000"/>
                    <a:lumOff val="25000"/>
                  </a:schemeClr>
                </a:solidFill>
                <a:latin typeface="方正黑体简体" panose="02000000000000000000" pitchFamily="2" charset="-122"/>
                <a:ea typeface="方正黑体简体" panose="02000000000000000000" pitchFamily="2" charset="-122"/>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lumMod val="75000"/>
                    <a:lumOff val="25000"/>
                  </a:schemeClr>
                </a:solidFill>
                <a:latin typeface="方正黑体简体" panose="02000000000000000000" pitchFamily="2" charset="-122"/>
                <a:ea typeface="方正黑体简体" panose="02000000000000000000" pitchFamily="2" charset="-122"/>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228600" marR="0" lvl="0" indent="-228600" algn="l" defTabSz="914400" rtl="0" eaLnBrk="1" fontAlgn="auto" latinLnBrk="0" hangingPunct="1">
              <a:lnSpc>
                <a:spcPct val="80000"/>
              </a:lnSpc>
              <a:spcBef>
                <a:spcPts val="0"/>
              </a:spcBef>
              <a:spcAft>
                <a:spcPts val="0"/>
              </a:spcAft>
              <a:buClrTx/>
              <a:buSzTx/>
              <a:buFont typeface="+mj-lt"/>
              <a:buAutoNum type="arabicPeriod"/>
              <a:tabLst/>
              <a:defRPr/>
            </a:pPr>
            <a:r>
              <a:rPr kumimoji="0" lang="en-US" altLang="zh-CN" sz="500" b="0" i="0" u="none" strike="noStrike" kern="1200" cap="none" spc="0" normalizeH="0" baseline="0" noProof="0" dirty="0">
                <a:ln>
                  <a:noFill/>
                </a:ln>
                <a:solidFill>
                  <a:sysClr val="windowText" lastClr="000000">
                    <a:lumMod val="75000"/>
                    <a:lumOff val="25000"/>
                  </a:sysClr>
                </a:solidFill>
                <a:effectLst/>
                <a:uLnTx/>
                <a:uFillTx/>
                <a:latin typeface="+mn-lt"/>
                <a:cs typeface="+mn-ea"/>
                <a:sym typeface="+mn-lt"/>
              </a:rPr>
              <a:t>Lam RW, et al. Canadian Network for Mood and Anxiety Treatments (CANMAT) 2023 Update on Clinical Guidelines for Management of Major Depressive Disorder in Adults: Réseau </a:t>
            </a:r>
            <a:r>
              <a:rPr kumimoji="0" lang="en-US" altLang="zh-CN" sz="500" b="0" i="0" u="none" strike="noStrike" kern="1200" cap="none" spc="0" normalizeH="0" baseline="0" noProof="0" dirty="0" err="1">
                <a:ln>
                  <a:noFill/>
                </a:ln>
                <a:solidFill>
                  <a:sysClr val="windowText" lastClr="000000">
                    <a:lumMod val="75000"/>
                    <a:lumOff val="25000"/>
                  </a:sysClr>
                </a:solidFill>
                <a:effectLst/>
                <a:uLnTx/>
                <a:uFillTx/>
                <a:latin typeface="+mn-lt"/>
                <a:cs typeface="+mn-ea"/>
                <a:sym typeface="+mn-lt"/>
              </a:rPr>
              <a:t>canadien</a:t>
            </a:r>
            <a:r>
              <a:rPr kumimoji="0" lang="en-US" altLang="zh-CN" sz="500" b="0" i="0" u="none" strike="noStrike" kern="1200" cap="none" spc="0" normalizeH="0" baseline="0" noProof="0" dirty="0">
                <a:ln>
                  <a:noFill/>
                </a:ln>
                <a:solidFill>
                  <a:sysClr val="windowText" lastClr="000000">
                    <a:lumMod val="75000"/>
                    <a:lumOff val="25000"/>
                  </a:sysClr>
                </a:solidFill>
                <a:effectLst/>
                <a:uLnTx/>
                <a:uFillTx/>
                <a:latin typeface="+mn-lt"/>
                <a:cs typeface="+mn-ea"/>
                <a:sym typeface="+mn-lt"/>
              </a:rPr>
              <a:t> pour les </a:t>
            </a:r>
            <a:r>
              <a:rPr kumimoji="0" lang="en-US" altLang="zh-CN" sz="500" b="0" i="0" u="none" strike="noStrike" kern="1200" cap="none" spc="0" normalizeH="0" baseline="0" noProof="0" dirty="0" err="1">
                <a:ln>
                  <a:noFill/>
                </a:ln>
                <a:solidFill>
                  <a:sysClr val="windowText" lastClr="000000">
                    <a:lumMod val="75000"/>
                    <a:lumOff val="25000"/>
                  </a:sysClr>
                </a:solidFill>
                <a:effectLst/>
                <a:uLnTx/>
                <a:uFillTx/>
                <a:latin typeface="+mn-lt"/>
                <a:cs typeface="+mn-ea"/>
                <a:sym typeface="+mn-lt"/>
              </a:rPr>
              <a:t>traitements</a:t>
            </a:r>
            <a:r>
              <a:rPr kumimoji="0" lang="en-US" altLang="zh-CN" sz="500" b="0" i="0" u="none" strike="noStrike" kern="1200" cap="none" spc="0" normalizeH="0" baseline="0" noProof="0" dirty="0">
                <a:ln>
                  <a:noFill/>
                </a:ln>
                <a:solidFill>
                  <a:sysClr val="windowText" lastClr="000000">
                    <a:lumMod val="75000"/>
                    <a:lumOff val="25000"/>
                  </a:sysClr>
                </a:solidFill>
                <a:effectLst/>
                <a:uLnTx/>
                <a:uFillTx/>
                <a:latin typeface="+mn-lt"/>
                <a:cs typeface="+mn-ea"/>
                <a:sym typeface="+mn-lt"/>
              </a:rPr>
              <a:t> de </a:t>
            </a:r>
            <a:r>
              <a:rPr kumimoji="0" lang="en-US" altLang="zh-CN" sz="500" b="0" i="0" u="none" strike="noStrike" kern="1200" cap="none" spc="0" normalizeH="0" baseline="0" noProof="0" dirty="0" err="1">
                <a:ln>
                  <a:noFill/>
                </a:ln>
                <a:solidFill>
                  <a:sysClr val="windowText" lastClr="000000">
                    <a:lumMod val="75000"/>
                    <a:lumOff val="25000"/>
                  </a:sysClr>
                </a:solidFill>
                <a:effectLst/>
                <a:uLnTx/>
                <a:uFillTx/>
                <a:latin typeface="+mn-lt"/>
                <a:cs typeface="+mn-ea"/>
                <a:sym typeface="+mn-lt"/>
              </a:rPr>
              <a:t>l'humeur</a:t>
            </a:r>
            <a:r>
              <a:rPr kumimoji="0" lang="en-US" altLang="zh-CN" sz="500" b="0" i="0" u="none" strike="noStrike" kern="1200" cap="none" spc="0" normalizeH="0" baseline="0" noProof="0" dirty="0">
                <a:ln>
                  <a:noFill/>
                </a:ln>
                <a:solidFill>
                  <a:sysClr val="windowText" lastClr="000000">
                    <a:lumMod val="75000"/>
                    <a:lumOff val="25000"/>
                  </a:sysClr>
                </a:solidFill>
                <a:effectLst/>
                <a:uLnTx/>
                <a:uFillTx/>
                <a:latin typeface="+mn-lt"/>
                <a:cs typeface="+mn-ea"/>
                <a:sym typeface="+mn-lt"/>
              </a:rPr>
              <a:t> et de </a:t>
            </a:r>
            <a:r>
              <a:rPr kumimoji="0" lang="en-US" altLang="zh-CN" sz="500" b="0" i="0" u="none" strike="noStrike" kern="1200" cap="none" spc="0" normalizeH="0" baseline="0" noProof="0" dirty="0" err="1">
                <a:ln>
                  <a:noFill/>
                </a:ln>
                <a:solidFill>
                  <a:sysClr val="windowText" lastClr="000000">
                    <a:lumMod val="75000"/>
                    <a:lumOff val="25000"/>
                  </a:sysClr>
                </a:solidFill>
                <a:effectLst/>
                <a:uLnTx/>
                <a:uFillTx/>
                <a:latin typeface="+mn-lt"/>
                <a:cs typeface="+mn-ea"/>
                <a:sym typeface="+mn-lt"/>
              </a:rPr>
              <a:t>l'anxiété</a:t>
            </a:r>
            <a:r>
              <a:rPr kumimoji="0" lang="en-US" altLang="zh-CN" sz="500" b="0" i="0" u="none" strike="noStrike" kern="1200" cap="none" spc="0" normalizeH="0" baseline="0" noProof="0" dirty="0">
                <a:ln>
                  <a:noFill/>
                </a:ln>
                <a:solidFill>
                  <a:sysClr val="windowText" lastClr="000000">
                    <a:lumMod val="75000"/>
                    <a:lumOff val="25000"/>
                  </a:sysClr>
                </a:solidFill>
                <a:effectLst/>
                <a:uLnTx/>
                <a:uFillTx/>
                <a:latin typeface="+mn-lt"/>
                <a:cs typeface="+mn-ea"/>
                <a:sym typeface="+mn-lt"/>
              </a:rPr>
              <a:t> (CANMAT) 2023 : Mise à jour des </a:t>
            </a:r>
            <a:r>
              <a:rPr kumimoji="0" lang="en-US" altLang="zh-CN" sz="500" b="0" i="0" u="none" strike="noStrike" kern="1200" cap="none" spc="0" normalizeH="0" baseline="0" noProof="0" dirty="0" err="1">
                <a:ln>
                  <a:noFill/>
                </a:ln>
                <a:solidFill>
                  <a:sysClr val="windowText" lastClr="000000">
                    <a:lumMod val="75000"/>
                    <a:lumOff val="25000"/>
                  </a:sysClr>
                </a:solidFill>
                <a:effectLst/>
                <a:uLnTx/>
                <a:uFillTx/>
                <a:latin typeface="+mn-lt"/>
                <a:cs typeface="+mn-ea"/>
                <a:sym typeface="+mn-lt"/>
              </a:rPr>
              <a:t>lignes</a:t>
            </a:r>
            <a:r>
              <a:rPr kumimoji="0" lang="en-US" altLang="zh-CN" sz="500" b="0" i="0" u="none" strike="noStrike" kern="1200" cap="none" spc="0" normalizeH="0" baseline="0" noProof="0" dirty="0">
                <a:ln>
                  <a:noFill/>
                </a:ln>
                <a:solidFill>
                  <a:sysClr val="windowText" lastClr="000000">
                    <a:lumMod val="75000"/>
                    <a:lumOff val="25000"/>
                  </a:sysClr>
                </a:solidFill>
                <a:effectLst/>
                <a:uLnTx/>
                <a:uFillTx/>
                <a:latin typeface="+mn-lt"/>
                <a:cs typeface="+mn-ea"/>
                <a:sym typeface="+mn-lt"/>
              </a:rPr>
              <a:t> directrices </a:t>
            </a:r>
            <a:r>
              <a:rPr kumimoji="0" lang="en-US" altLang="zh-CN" sz="500" b="0" i="0" u="none" strike="noStrike" kern="1200" cap="none" spc="0" normalizeH="0" baseline="0" noProof="0" dirty="0" err="1">
                <a:ln>
                  <a:noFill/>
                </a:ln>
                <a:solidFill>
                  <a:sysClr val="windowText" lastClr="000000">
                    <a:lumMod val="75000"/>
                    <a:lumOff val="25000"/>
                  </a:sysClr>
                </a:solidFill>
                <a:effectLst/>
                <a:uLnTx/>
                <a:uFillTx/>
                <a:latin typeface="+mn-lt"/>
                <a:cs typeface="+mn-ea"/>
                <a:sym typeface="+mn-lt"/>
              </a:rPr>
              <a:t>cliniques</a:t>
            </a:r>
            <a:r>
              <a:rPr kumimoji="0" lang="en-US" altLang="zh-CN" sz="500" b="0" i="0" u="none" strike="noStrike" kern="1200" cap="none" spc="0" normalizeH="0" baseline="0" noProof="0" dirty="0">
                <a:ln>
                  <a:noFill/>
                </a:ln>
                <a:solidFill>
                  <a:sysClr val="windowText" lastClr="000000">
                    <a:lumMod val="75000"/>
                    <a:lumOff val="25000"/>
                  </a:sysClr>
                </a:solidFill>
                <a:effectLst/>
                <a:uLnTx/>
                <a:uFillTx/>
                <a:latin typeface="+mn-lt"/>
                <a:cs typeface="+mn-ea"/>
                <a:sym typeface="+mn-lt"/>
              </a:rPr>
              <a:t> pour la </a:t>
            </a:r>
            <a:r>
              <a:rPr kumimoji="0" lang="en-US" altLang="zh-CN" sz="500" b="0" i="0" u="none" strike="noStrike" kern="1200" cap="none" spc="0" normalizeH="0" baseline="0" noProof="0" dirty="0" err="1">
                <a:ln>
                  <a:noFill/>
                </a:ln>
                <a:solidFill>
                  <a:sysClr val="windowText" lastClr="000000">
                    <a:lumMod val="75000"/>
                    <a:lumOff val="25000"/>
                  </a:sysClr>
                </a:solidFill>
                <a:effectLst/>
                <a:uLnTx/>
                <a:uFillTx/>
                <a:latin typeface="+mn-lt"/>
                <a:cs typeface="+mn-ea"/>
                <a:sym typeface="+mn-lt"/>
              </a:rPr>
              <a:t>prise</a:t>
            </a:r>
            <a:r>
              <a:rPr kumimoji="0" lang="en-US" altLang="zh-CN" sz="500" b="0" i="0" u="none" strike="noStrike" kern="1200" cap="none" spc="0" normalizeH="0" baseline="0" noProof="0" dirty="0">
                <a:ln>
                  <a:noFill/>
                </a:ln>
                <a:solidFill>
                  <a:sysClr val="windowText" lastClr="000000">
                    <a:lumMod val="75000"/>
                    <a:lumOff val="25000"/>
                  </a:sysClr>
                </a:solidFill>
                <a:effectLst/>
                <a:uLnTx/>
                <a:uFillTx/>
                <a:latin typeface="+mn-lt"/>
                <a:cs typeface="+mn-ea"/>
                <a:sym typeface="+mn-lt"/>
              </a:rPr>
              <a:t> </a:t>
            </a:r>
            <a:r>
              <a:rPr kumimoji="0" lang="en-US" altLang="zh-CN" sz="500" b="0" i="0" u="none" strike="noStrike" kern="1200" cap="none" spc="0" normalizeH="0" baseline="0" noProof="0" dirty="0" err="1">
                <a:ln>
                  <a:noFill/>
                </a:ln>
                <a:solidFill>
                  <a:sysClr val="windowText" lastClr="000000">
                    <a:lumMod val="75000"/>
                    <a:lumOff val="25000"/>
                  </a:sysClr>
                </a:solidFill>
                <a:effectLst/>
                <a:uLnTx/>
                <a:uFillTx/>
                <a:latin typeface="+mn-lt"/>
                <a:cs typeface="+mn-ea"/>
                <a:sym typeface="+mn-lt"/>
              </a:rPr>
              <a:t>en</a:t>
            </a:r>
            <a:r>
              <a:rPr kumimoji="0" lang="en-US" altLang="zh-CN" sz="500" b="0" i="0" u="none" strike="noStrike" kern="1200" cap="none" spc="0" normalizeH="0" baseline="0" noProof="0" dirty="0">
                <a:ln>
                  <a:noFill/>
                </a:ln>
                <a:solidFill>
                  <a:sysClr val="windowText" lastClr="000000">
                    <a:lumMod val="75000"/>
                    <a:lumOff val="25000"/>
                  </a:sysClr>
                </a:solidFill>
                <a:effectLst/>
                <a:uLnTx/>
                <a:uFillTx/>
                <a:latin typeface="+mn-lt"/>
                <a:cs typeface="+mn-ea"/>
                <a:sym typeface="+mn-lt"/>
              </a:rPr>
              <a:t> charge du trouble </a:t>
            </a:r>
            <a:r>
              <a:rPr kumimoji="0" lang="en-US" altLang="zh-CN" sz="500" b="0" i="0" u="none" strike="noStrike" kern="1200" cap="none" spc="0" normalizeH="0" baseline="0" noProof="0" dirty="0" err="1">
                <a:ln>
                  <a:noFill/>
                </a:ln>
                <a:solidFill>
                  <a:sysClr val="windowText" lastClr="000000">
                    <a:lumMod val="75000"/>
                    <a:lumOff val="25000"/>
                  </a:sysClr>
                </a:solidFill>
                <a:effectLst/>
                <a:uLnTx/>
                <a:uFillTx/>
                <a:latin typeface="+mn-lt"/>
                <a:cs typeface="+mn-ea"/>
                <a:sym typeface="+mn-lt"/>
              </a:rPr>
              <a:t>dépressif</a:t>
            </a:r>
            <a:r>
              <a:rPr kumimoji="0" lang="en-US" altLang="zh-CN" sz="500" b="0" i="0" u="none" strike="noStrike" kern="1200" cap="none" spc="0" normalizeH="0" baseline="0" noProof="0" dirty="0">
                <a:ln>
                  <a:noFill/>
                </a:ln>
                <a:solidFill>
                  <a:sysClr val="windowText" lastClr="000000">
                    <a:lumMod val="75000"/>
                    <a:lumOff val="25000"/>
                  </a:sysClr>
                </a:solidFill>
                <a:effectLst/>
                <a:uLnTx/>
                <a:uFillTx/>
                <a:latin typeface="+mn-lt"/>
                <a:cs typeface="+mn-ea"/>
                <a:sym typeface="+mn-lt"/>
              </a:rPr>
              <a:t> </a:t>
            </a:r>
            <a:r>
              <a:rPr kumimoji="0" lang="en-US" altLang="zh-CN" sz="500" b="0" i="0" u="none" strike="noStrike" kern="1200" cap="none" spc="0" normalizeH="0" baseline="0" noProof="0" dirty="0" err="1">
                <a:ln>
                  <a:noFill/>
                </a:ln>
                <a:solidFill>
                  <a:sysClr val="windowText" lastClr="000000">
                    <a:lumMod val="75000"/>
                    <a:lumOff val="25000"/>
                  </a:sysClr>
                </a:solidFill>
                <a:effectLst/>
                <a:uLnTx/>
                <a:uFillTx/>
                <a:latin typeface="+mn-lt"/>
                <a:cs typeface="+mn-ea"/>
                <a:sym typeface="+mn-lt"/>
              </a:rPr>
              <a:t>majeur</a:t>
            </a:r>
            <a:r>
              <a:rPr kumimoji="0" lang="en-US" altLang="zh-CN" sz="500" b="0" i="0" u="none" strike="noStrike" kern="1200" cap="none" spc="0" normalizeH="0" baseline="0" noProof="0" dirty="0">
                <a:ln>
                  <a:noFill/>
                </a:ln>
                <a:solidFill>
                  <a:sysClr val="windowText" lastClr="000000">
                    <a:lumMod val="75000"/>
                    <a:lumOff val="25000"/>
                  </a:sysClr>
                </a:solidFill>
                <a:effectLst/>
                <a:uLnTx/>
                <a:uFillTx/>
                <a:latin typeface="+mn-lt"/>
                <a:cs typeface="+mn-ea"/>
                <a:sym typeface="+mn-lt"/>
              </a:rPr>
              <a:t> chez les </a:t>
            </a:r>
            <a:r>
              <a:rPr kumimoji="0" lang="en-US" altLang="zh-CN" sz="500" b="0" i="0" u="none" strike="noStrike" kern="1200" cap="none" spc="0" normalizeH="0" baseline="0" noProof="0" dirty="0" err="1">
                <a:ln>
                  <a:noFill/>
                </a:ln>
                <a:solidFill>
                  <a:sysClr val="windowText" lastClr="000000">
                    <a:lumMod val="75000"/>
                    <a:lumOff val="25000"/>
                  </a:sysClr>
                </a:solidFill>
                <a:effectLst/>
                <a:uLnTx/>
                <a:uFillTx/>
                <a:latin typeface="+mn-lt"/>
                <a:cs typeface="+mn-ea"/>
                <a:sym typeface="+mn-lt"/>
              </a:rPr>
              <a:t>adultes</a:t>
            </a:r>
            <a:r>
              <a:rPr kumimoji="0" lang="en-US" altLang="zh-CN" sz="500" b="0" i="0" u="none" strike="noStrike" kern="1200" cap="none" spc="0" normalizeH="0" baseline="0" noProof="0" dirty="0">
                <a:ln>
                  <a:noFill/>
                </a:ln>
                <a:solidFill>
                  <a:sysClr val="windowText" lastClr="000000">
                    <a:lumMod val="75000"/>
                    <a:lumOff val="25000"/>
                  </a:sysClr>
                </a:solidFill>
                <a:effectLst/>
                <a:uLnTx/>
                <a:uFillTx/>
                <a:latin typeface="+mn-lt"/>
                <a:cs typeface="+mn-ea"/>
                <a:sym typeface="+mn-lt"/>
              </a:rPr>
              <a:t>. Can J Psychiatry. 2024 Sep;69(9):641-687.</a:t>
            </a:r>
          </a:p>
          <a:p>
            <a:pPr marL="228600" marR="0" lvl="0" indent="-228600" algn="l" defTabSz="914400" rtl="0" eaLnBrk="1" fontAlgn="auto" latinLnBrk="0" hangingPunct="1">
              <a:lnSpc>
                <a:spcPct val="80000"/>
              </a:lnSpc>
              <a:spcBef>
                <a:spcPts val="0"/>
              </a:spcBef>
              <a:spcAft>
                <a:spcPts val="0"/>
              </a:spcAft>
              <a:buClrTx/>
              <a:buSzTx/>
              <a:buFont typeface="+mj-lt"/>
              <a:buAutoNum type="arabicPeriod"/>
              <a:tabLst/>
              <a:defRPr/>
            </a:pPr>
            <a:r>
              <a:rPr kumimoji="0" lang="en-US" altLang="zh-CN" sz="500" b="0" i="0" u="none" strike="noStrike" kern="1200" cap="none" spc="0" normalizeH="0" baseline="0" noProof="0" dirty="0">
                <a:ln>
                  <a:noFill/>
                </a:ln>
                <a:solidFill>
                  <a:sysClr val="windowText" lastClr="000000">
                    <a:lumMod val="75000"/>
                    <a:lumOff val="25000"/>
                  </a:sysClr>
                </a:solidFill>
                <a:effectLst/>
                <a:uLnTx/>
                <a:uFillTx/>
                <a:latin typeface="+mn-lt"/>
                <a:cs typeface="+mn-ea"/>
                <a:sym typeface="+mn-lt"/>
              </a:rPr>
              <a:t>S3-Leitlinie Nationale </a:t>
            </a:r>
            <a:r>
              <a:rPr kumimoji="0" lang="en-US" altLang="zh-CN" sz="500" b="0" i="0" u="none" strike="noStrike" kern="1200" cap="none" spc="0" normalizeH="0" baseline="0" noProof="0" dirty="0" err="1">
                <a:ln>
                  <a:noFill/>
                </a:ln>
                <a:solidFill>
                  <a:sysClr val="windowText" lastClr="000000">
                    <a:lumMod val="75000"/>
                    <a:lumOff val="25000"/>
                  </a:sysClr>
                </a:solidFill>
                <a:effectLst/>
                <a:uLnTx/>
                <a:uFillTx/>
                <a:latin typeface="+mn-lt"/>
                <a:cs typeface="+mn-ea"/>
                <a:sym typeface="+mn-lt"/>
              </a:rPr>
              <a:t>VersorgungsLeitlinie</a:t>
            </a:r>
            <a:r>
              <a:rPr kumimoji="0" lang="en-US" altLang="zh-CN" sz="500" b="0" i="0" u="none" strike="noStrike" kern="1200" cap="none" spc="0" normalizeH="0" baseline="0" noProof="0" dirty="0">
                <a:ln>
                  <a:noFill/>
                </a:ln>
                <a:solidFill>
                  <a:sysClr val="windowText" lastClr="000000">
                    <a:lumMod val="75000"/>
                    <a:lumOff val="25000"/>
                  </a:sysClr>
                </a:solidFill>
                <a:effectLst/>
                <a:uLnTx/>
                <a:uFillTx/>
                <a:latin typeface="+mn-lt"/>
                <a:cs typeface="+mn-ea"/>
                <a:sym typeface="+mn-lt"/>
              </a:rPr>
              <a:t> </a:t>
            </a:r>
            <a:r>
              <a:rPr kumimoji="0" lang="en-US" altLang="zh-CN" sz="500" b="0" i="0" u="none" strike="noStrike" kern="1200" cap="none" spc="0" normalizeH="0" baseline="0" noProof="0" dirty="0" err="1">
                <a:ln>
                  <a:noFill/>
                </a:ln>
                <a:solidFill>
                  <a:sysClr val="windowText" lastClr="000000">
                    <a:lumMod val="75000"/>
                    <a:lumOff val="25000"/>
                  </a:sysClr>
                </a:solidFill>
                <a:effectLst/>
                <a:uLnTx/>
                <a:uFillTx/>
                <a:latin typeface="+mn-lt"/>
                <a:cs typeface="+mn-ea"/>
                <a:sym typeface="+mn-lt"/>
              </a:rPr>
              <a:t>Unipolare</a:t>
            </a:r>
            <a:r>
              <a:rPr kumimoji="0" lang="en-US" altLang="zh-CN" sz="500" b="0" i="0" u="none" strike="noStrike" kern="1200" cap="none" spc="0" normalizeH="0" baseline="0" noProof="0" dirty="0">
                <a:ln>
                  <a:noFill/>
                </a:ln>
                <a:solidFill>
                  <a:sysClr val="windowText" lastClr="000000">
                    <a:lumMod val="75000"/>
                    <a:lumOff val="25000"/>
                  </a:sysClr>
                </a:solidFill>
                <a:effectLst/>
                <a:uLnTx/>
                <a:uFillTx/>
                <a:latin typeface="+mn-lt"/>
                <a:cs typeface="+mn-ea"/>
                <a:sym typeface="+mn-lt"/>
              </a:rPr>
              <a:t> Depression. 2023. Version: 3.2. https://register.awmf.org/de/leitlinien/detail/nvl-005</a:t>
            </a:r>
          </a:p>
          <a:p>
            <a:pPr marL="228600" marR="0" lvl="0" indent="-228600" algn="l" defTabSz="914400" rtl="0" eaLnBrk="1" fontAlgn="auto" latinLnBrk="0" hangingPunct="1">
              <a:lnSpc>
                <a:spcPct val="80000"/>
              </a:lnSpc>
              <a:spcBef>
                <a:spcPts val="0"/>
              </a:spcBef>
              <a:spcAft>
                <a:spcPts val="0"/>
              </a:spcAft>
              <a:buClrTx/>
              <a:buSzTx/>
              <a:buFont typeface="+mj-lt"/>
              <a:buAutoNum type="arabicPeriod"/>
              <a:tabLst/>
              <a:defRPr/>
            </a:pPr>
            <a:r>
              <a:rPr kumimoji="0" lang="en-US" altLang="zh-CN" sz="500" b="0" i="0" u="none" strike="noStrike" kern="1200" cap="none" spc="0" normalizeH="0" baseline="0" noProof="0" dirty="0">
                <a:ln>
                  <a:noFill/>
                </a:ln>
                <a:solidFill>
                  <a:sysClr val="windowText" lastClr="000000">
                    <a:lumMod val="75000"/>
                    <a:lumOff val="25000"/>
                  </a:sysClr>
                </a:solidFill>
                <a:effectLst/>
                <a:uLnTx/>
                <a:uFillTx/>
                <a:latin typeface="+mn-lt"/>
                <a:cs typeface="+mn-ea"/>
                <a:sym typeface="+mn-lt"/>
              </a:rPr>
              <a:t>McQuaid JR, et al. The Management of Major Depressive Disorder: Synopsis of the 2022 U.S. Department of Veterans Affairs and U.S. Department of Defense Clinical Practice Guideline. Ann Intern Med. 2022 Oct;175(10):1440-1451. </a:t>
            </a:r>
          </a:p>
          <a:p>
            <a:pPr marL="228600" marR="0" lvl="0" indent="-228600" algn="l" defTabSz="914400" rtl="0" eaLnBrk="1" fontAlgn="auto" latinLnBrk="0" hangingPunct="1">
              <a:lnSpc>
                <a:spcPct val="80000"/>
              </a:lnSpc>
              <a:spcBef>
                <a:spcPts val="0"/>
              </a:spcBef>
              <a:spcAft>
                <a:spcPts val="0"/>
              </a:spcAft>
              <a:buClrTx/>
              <a:buSzTx/>
              <a:buFont typeface="+mj-lt"/>
              <a:buAutoNum type="arabicPeriod"/>
              <a:tabLst/>
              <a:defRPr/>
            </a:pPr>
            <a:r>
              <a:rPr kumimoji="0" lang="en-US" altLang="zh-CN" sz="500" b="0" i="0" u="none" strike="noStrike" kern="1200" cap="none" spc="0" normalizeH="0" baseline="0" noProof="0" dirty="0">
                <a:ln>
                  <a:noFill/>
                </a:ln>
                <a:solidFill>
                  <a:sysClr val="windowText" lastClr="000000">
                    <a:lumMod val="75000"/>
                    <a:lumOff val="25000"/>
                  </a:sysClr>
                </a:solidFill>
                <a:effectLst/>
                <a:uLnTx/>
                <a:uFillTx/>
                <a:latin typeface="+mn-lt"/>
                <a:cs typeface="+mn-ea"/>
                <a:sym typeface="+mn-lt"/>
              </a:rPr>
              <a:t>Mula M, et al. ILAE clinical practice recommendations for the medical treatment of depression in adults with epilepsy. Epilepsia. 2022 Feb;63(2):316-334. </a:t>
            </a:r>
          </a:p>
          <a:p>
            <a:pPr marL="228600" marR="0" lvl="0" indent="-228600" algn="l" defTabSz="914400" rtl="0" eaLnBrk="1" fontAlgn="auto" latinLnBrk="0" hangingPunct="1">
              <a:lnSpc>
                <a:spcPct val="80000"/>
              </a:lnSpc>
              <a:spcBef>
                <a:spcPts val="0"/>
              </a:spcBef>
              <a:spcAft>
                <a:spcPts val="0"/>
              </a:spcAft>
              <a:buClrTx/>
              <a:buSzTx/>
              <a:buFont typeface="+mj-lt"/>
              <a:buAutoNum type="arabicPeriod"/>
              <a:tabLst/>
              <a:defRPr/>
            </a:pPr>
            <a:r>
              <a:rPr kumimoji="0" lang="en-US" altLang="zh-CN" sz="500" b="0" i="0" u="none" strike="noStrike" kern="1200" cap="none" spc="0" normalizeH="0" baseline="0" noProof="0" dirty="0">
                <a:ln>
                  <a:noFill/>
                </a:ln>
                <a:solidFill>
                  <a:sysClr val="windowText" lastClr="000000">
                    <a:lumMod val="75000"/>
                    <a:lumOff val="25000"/>
                  </a:sysClr>
                </a:solidFill>
                <a:effectLst/>
                <a:uLnTx/>
                <a:uFillTx/>
                <a:latin typeface="+mn-lt"/>
                <a:cs typeface="+mn-ea"/>
                <a:sym typeface="+mn-lt"/>
              </a:rPr>
              <a:t>American Psychological Association. (2019). Clinical practice guideline for the treatment of depression across three age cohorts.  Retrieved from https://www.apa.org/depression-guideline</a:t>
            </a:r>
          </a:p>
          <a:p>
            <a:pPr marL="228600" marR="0" lvl="0" indent="-228600" algn="l" defTabSz="914400" rtl="0" eaLnBrk="1" fontAlgn="auto" latinLnBrk="0" hangingPunct="1">
              <a:lnSpc>
                <a:spcPct val="80000"/>
              </a:lnSpc>
              <a:spcBef>
                <a:spcPts val="0"/>
              </a:spcBef>
              <a:spcAft>
                <a:spcPts val="0"/>
              </a:spcAft>
              <a:buClrTx/>
              <a:buSzTx/>
              <a:buFont typeface="+mj-lt"/>
              <a:buAutoNum type="arabicPeriod"/>
              <a:tabLst/>
              <a:defRPr/>
            </a:pPr>
            <a:r>
              <a:rPr kumimoji="0" lang="en-US" altLang="zh-CN" sz="500" b="0" i="0" u="none" strike="noStrike" kern="1200" cap="none" spc="0" normalizeH="0" baseline="0" noProof="0" dirty="0">
                <a:ln>
                  <a:noFill/>
                </a:ln>
                <a:solidFill>
                  <a:sysClr val="windowText" lastClr="000000">
                    <a:lumMod val="75000"/>
                    <a:lumOff val="25000"/>
                  </a:sysClr>
                </a:solidFill>
                <a:effectLst/>
                <a:uLnTx/>
                <a:uFillTx/>
                <a:latin typeface="+mn-lt"/>
                <a:cs typeface="+mn-ea"/>
                <a:sym typeface="+mn-lt"/>
              </a:rPr>
              <a:t>2019. Malaysian Health Technology Assessment Section (</a:t>
            </a:r>
            <a:r>
              <a:rPr kumimoji="0" lang="en-US" altLang="zh-CN" sz="500" b="0" i="0" u="none" strike="noStrike" kern="1200" cap="none" spc="0" normalizeH="0" baseline="0" noProof="0" dirty="0" err="1">
                <a:ln>
                  <a:noFill/>
                </a:ln>
                <a:solidFill>
                  <a:sysClr val="windowText" lastClr="000000">
                    <a:lumMod val="75000"/>
                    <a:lumOff val="25000"/>
                  </a:sysClr>
                </a:solidFill>
                <a:effectLst/>
                <a:uLnTx/>
                <a:uFillTx/>
                <a:latin typeface="+mn-lt"/>
                <a:cs typeface="+mn-ea"/>
                <a:sym typeface="+mn-lt"/>
              </a:rPr>
              <a:t>MaHTAS</a:t>
            </a:r>
            <a:r>
              <a:rPr kumimoji="0" lang="en-US" altLang="zh-CN" sz="500" b="0" i="0" u="none" strike="noStrike" kern="1200" cap="none" spc="0" normalizeH="0" baseline="0" noProof="0" dirty="0">
                <a:ln>
                  <a:noFill/>
                </a:ln>
                <a:solidFill>
                  <a:sysClr val="windowText" lastClr="000000">
                    <a:lumMod val="75000"/>
                    <a:lumOff val="25000"/>
                  </a:sysClr>
                </a:solidFill>
                <a:effectLst/>
                <a:uLnTx/>
                <a:uFillTx/>
                <a:latin typeface="+mn-lt"/>
                <a:cs typeface="+mn-ea"/>
                <a:sym typeface="+mn-lt"/>
              </a:rPr>
              <a:t>): Management of Major Depressive Disorder (Second Edition).</a:t>
            </a:r>
          </a:p>
          <a:p>
            <a:pPr marL="228600" marR="0" lvl="0" indent="-228600" algn="l" defTabSz="914400" rtl="0" eaLnBrk="1" fontAlgn="auto" latinLnBrk="0" hangingPunct="1">
              <a:lnSpc>
                <a:spcPct val="80000"/>
              </a:lnSpc>
              <a:spcBef>
                <a:spcPts val="0"/>
              </a:spcBef>
              <a:spcAft>
                <a:spcPts val="0"/>
              </a:spcAft>
              <a:buClrTx/>
              <a:buSzTx/>
              <a:buFont typeface="+mj-lt"/>
              <a:buAutoNum type="arabicPeriod"/>
              <a:tabLst/>
              <a:defRPr/>
            </a:pPr>
            <a:r>
              <a:rPr kumimoji="0" lang="en-US" altLang="zh-CN" sz="500" b="0" i="0" u="none" strike="noStrike" kern="1200" cap="none" spc="0" normalizeH="0" baseline="0" noProof="0" dirty="0">
                <a:ln>
                  <a:noFill/>
                </a:ln>
                <a:solidFill>
                  <a:sysClr val="windowText" lastClr="000000">
                    <a:lumMod val="75000"/>
                    <a:lumOff val="25000"/>
                  </a:sysClr>
                </a:solidFill>
                <a:effectLst/>
                <a:uLnTx/>
                <a:uFillTx/>
                <a:latin typeface="+mn-lt"/>
                <a:cs typeface="+mn-ea"/>
                <a:sym typeface="+mn-lt"/>
              </a:rPr>
              <a:t>Cleare A, et al. Evidence-based guidelines for treating depressive disorders with antidepressants: A revision of the 2008 British Association for Psychopharmacology guidelines. J </a:t>
            </a:r>
            <a:r>
              <a:rPr kumimoji="0" lang="en-US" altLang="zh-CN" sz="500" b="0" i="0" u="none" strike="noStrike" kern="1200" cap="none" spc="0" normalizeH="0" baseline="0" noProof="0" dirty="0" err="1">
                <a:ln>
                  <a:noFill/>
                </a:ln>
                <a:solidFill>
                  <a:sysClr val="windowText" lastClr="000000">
                    <a:lumMod val="75000"/>
                    <a:lumOff val="25000"/>
                  </a:sysClr>
                </a:solidFill>
                <a:effectLst/>
                <a:uLnTx/>
                <a:uFillTx/>
                <a:latin typeface="+mn-lt"/>
                <a:cs typeface="+mn-ea"/>
                <a:sym typeface="+mn-lt"/>
              </a:rPr>
              <a:t>Psychopharmacol</a:t>
            </a:r>
            <a:r>
              <a:rPr kumimoji="0" lang="en-US" altLang="zh-CN" sz="500" b="0" i="0" u="none" strike="noStrike" kern="1200" cap="none" spc="0" normalizeH="0" baseline="0" noProof="0" dirty="0">
                <a:ln>
                  <a:noFill/>
                </a:ln>
                <a:solidFill>
                  <a:sysClr val="windowText" lastClr="000000">
                    <a:lumMod val="75000"/>
                    <a:lumOff val="25000"/>
                  </a:sysClr>
                </a:solidFill>
                <a:effectLst/>
                <a:uLnTx/>
                <a:uFillTx/>
                <a:latin typeface="+mn-lt"/>
                <a:cs typeface="+mn-ea"/>
                <a:sym typeface="+mn-lt"/>
              </a:rPr>
              <a:t>. 2015 May;29(5):459-525. </a:t>
            </a:r>
          </a:p>
          <a:p>
            <a:pPr marL="228600" marR="0" lvl="0" indent="-228600" algn="l" defTabSz="914400" rtl="0" eaLnBrk="1" fontAlgn="auto" latinLnBrk="0" hangingPunct="1">
              <a:lnSpc>
                <a:spcPct val="80000"/>
              </a:lnSpc>
              <a:spcBef>
                <a:spcPts val="0"/>
              </a:spcBef>
              <a:spcAft>
                <a:spcPts val="0"/>
              </a:spcAft>
              <a:buClrTx/>
              <a:buSzTx/>
              <a:buFont typeface="+mj-lt"/>
              <a:buAutoNum type="arabicPeriod"/>
              <a:tabLst/>
              <a:defRPr/>
            </a:pPr>
            <a:r>
              <a:rPr kumimoji="0" lang="en-US" altLang="zh-CN" sz="500" b="0" i="0" u="none" strike="noStrike" kern="1200" cap="none" spc="0" normalizeH="0" baseline="0" noProof="0" dirty="0">
                <a:ln>
                  <a:noFill/>
                </a:ln>
                <a:solidFill>
                  <a:sysClr val="windowText" lastClr="000000">
                    <a:lumMod val="75000"/>
                    <a:lumOff val="25000"/>
                  </a:sysClr>
                </a:solidFill>
                <a:effectLst/>
                <a:uLnTx/>
                <a:uFillTx/>
                <a:latin typeface="+mn-lt"/>
                <a:cs typeface="+mn-ea"/>
                <a:sym typeface="+mn-lt"/>
              </a:rPr>
              <a:t>Bauer M, et al. Task Force on Unipolar Depressive Disorders. World Federation of Societies of Biological Psychiatry (WFSBP) guidelines for biological treatment of unipolar depressive disorders, part 1: update 2013 on the acute and continuation treatment of unipolar depressive disorders. World J Biol Psychiatry. 2013 Jul;14(5):334-85. https://wfsbp.org/educational-activities/treatment-cuidelines-and-consensus-paper/</a:t>
            </a:r>
          </a:p>
          <a:p>
            <a:pPr marL="228600" marR="0" lvl="0" indent="-228600" algn="l" defTabSz="914400" rtl="0" eaLnBrk="1" fontAlgn="auto" latinLnBrk="0" hangingPunct="1">
              <a:lnSpc>
                <a:spcPct val="80000"/>
              </a:lnSpc>
              <a:spcBef>
                <a:spcPts val="0"/>
              </a:spcBef>
              <a:spcAft>
                <a:spcPts val="0"/>
              </a:spcAft>
              <a:buClrTx/>
              <a:buSzTx/>
              <a:buFont typeface="+mj-lt"/>
              <a:buAutoNum type="arabicPeriod"/>
              <a:tabLst/>
              <a:defRPr/>
            </a:pPr>
            <a:r>
              <a:rPr kumimoji="0" lang="en-US" altLang="zh-CN" sz="500" b="0" i="0" u="none" strike="noStrike" kern="1200" cap="none" spc="0" normalizeH="0" baseline="0" noProof="0" dirty="0">
                <a:ln>
                  <a:noFill/>
                </a:ln>
                <a:solidFill>
                  <a:sysClr val="windowText" lastClr="000000">
                    <a:lumMod val="75000"/>
                    <a:lumOff val="25000"/>
                  </a:sysClr>
                </a:solidFill>
                <a:effectLst/>
                <a:uLnTx/>
                <a:uFillTx/>
                <a:latin typeface="+mn-lt"/>
                <a:cs typeface="+mn-ea"/>
                <a:sym typeface="+mn-lt"/>
              </a:rPr>
              <a:t>Health Care Guideline: Major Depression in Adults in Primary Care Thirteenth Edition May 2010.</a:t>
            </a:r>
          </a:p>
          <a:p>
            <a:pPr marL="228600" marR="0" lvl="0" indent="-228600" algn="l" defTabSz="914400" rtl="0" eaLnBrk="1" fontAlgn="auto" latinLnBrk="0" hangingPunct="1">
              <a:lnSpc>
                <a:spcPct val="80000"/>
              </a:lnSpc>
              <a:spcBef>
                <a:spcPts val="0"/>
              </a:spcBef>
              <a:spcAft>
                <a:spcPts val="0"/>
              </a:spcAft>
              <a:buClrTx/>
              <a:buSzTx/>
              <a:buFont typeface="+mj-lt"/>
              <a:buAutoNum type="arabicPeriod"/>
              <a:tabLst/>
              <a:defRPr/>
            </a:pPr>
            <a:endParaRPr kumimoji="0" lang="en-US" altLang="en-US" sz="500" b="0" i="0" u="none" strike="noStrike" kern="1200" cap="none" spc="0" normalizeH="0" baseline="0" noProof="0" dirty="0">
              <a:ln>
                <a:noFill/>
              </a:ln>
              <a:solidFill>
                <a:sysClr val="windowText" lastClr="000000">
                  <a:lumMod val="75000"/>
                  <a:lumOff val="25000"/>
                </a:sysClr>
              </a:solidFill>
              <a:effectLst/>
              <a:uLnTx/>
              <a:uFillTx/>
              <a:latin typeface="+mn-lt"/>
              <a:cs typeface="+mn-ea"/>
              <a:sym typeface="+mn-lt"/>
            </a:endParaRPr>
          </a:p>
        </p:txBody>
      </p:sp>
    </p:spTree>
    <p:extLst>
      <p:ext uri="{BB962C8B-B14F-4D97-AF65-F5344CB8AC3E}">
        <p14:creationId xmlns:p14="http://schemas.microsoft.com/office/powerpoint/2010/main" val="394003793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5E27E2C-E516-B7F2-31BF-112EE8CF4981}"/>
              </a:ext>
            </a:extLst>
          </p:cNvPr>
          <p:cNvSpPr>
            <a:spLocks noGrp="1"/>
          </p:cNvSpPr>
          <p:nvPr>
            <p:ph type="title"/>
          </p:nvPr>
        </p:nvSpPr>
        <p:spPr>
          <a:xfrm>
            <a:off x="587375" y="355101"/>
            <a:ext cx="10980209" cy="523220"/>
          </a:xfrm>
        </p:spPr>
        <p:txBody>
          <a:bodyPr/>
          <a:lstStyle/>
          <a:p>
            <a:r>
              <a:rPr lang="zh-CN" altLang="en-US" dirty="0">
                <a:solidFill>
                  <a:schemeClr val="tx1"/>
                </a:solidFill>
                <a:latin typeface="+mn-lt"/>
                <a:ea typeface="+mn-ea"/>
                <a:cs typeface="+mn-ea"/>
                <a:sym typeface="+mn-lt"/>
              </a:rPr>
              <a:t>国内指南对圣</a:t>
            </a:r>
            <a:r>
              <a:rPr lang="en-US" altLang="zh-CN" dirty="0">
                <a:solidFill>
                  <a:schemeClr val="tx1"/>
                </a:solidFill>
                <a:latin typeface="+mn-lt"/>
                <a:ea typeface="+mn-ea"/>
                <a:cs typeface="+mn-ea"/>
                <a:sym typeface="+mn-lt"/>
              </a:rPr>
              <a:t>·</a:t>
            </a:r>
            <a:r>
              <a:rPr lang="zh-CN" altLang="en-US" dirty="0">
                <a:solidFill>
                  <a:schemeClr val="tx1"/>
                </a:solidFill>
                <a:latin typeface="+mn-lt"/>
                <a:ea typeface="+mn-ea"/>
                <a:cs typeface="+mn-ea"/>
                <a:sym typeface="+mn-lt"/>
              </a:rPr>
              <a:t>约翰草提取物的推荐情况和级别</a:t>
            </a:r>
          </a:p>
        </p:txBody>
      </p:sp>
      <p:graphicFrame>
        <p:nvGraphicFramePr>
          <p:cNvPr id="5" name="表格 4">
            <a:extLst>
              <a:ext uri="{FF2B5EF4-FFF2-40B4-BE49-F238E27FC236}">
                <a16:creationId xmlns:a16="http://schemas.microsoft.com/office/drawing/2014/main" id="{9D322895-B184-90D8-C135-DC4EDE47D6EA}"/>
              </a:ext>
            </a:extLst>
          </p:cNvPr>
          <p:cNvGraphicFramePr>
            <a:graphicFrameLocks noGrp="1"/>
          </p:cNvGraphicFramePr>
          <p:nvPr>
            <p:extLst>
              <p:ext uri="{D42A27DB-BD31-4B8C-83A1-F6EECF244321}">
                <p14:modId xmlns:p14="http://schemas.microsoft.com/office/powerpoint/2010/main" val="3699751452"/>
              </p:ext>
            </p:extLst>
          </p:nvPr>
        </p:nvGraphicFramePr>
        <p:xfrm>
          <a:off x="624416" y="1304925"/>
          <a:ext cx="10980209" cy="4840634"/>
        </p:xfrm>
        <a:graphic>
          <a:graphicData uri="http://schemas.openxmlformats.org/drawingml/2006/table">
            <a:tbl>
              <a:tblPr firstRow="1" bandRow="1"/>
              <a:tblGrid>
                <a:gridCol w="548909">
                  <a:extLst>
                    <a:ext uri="{9D8B030D-6E8A-4147-A177-3AD203B41FA5}">
                      <a16:colId xmlns:a16="http://schemas.microsoft.com/office/drawing/2014/main" val="1220542981"/>
                    </a:ext>
                  </a:extLst>
                </a:gridCol>
                <a:gridCol w="662036">
                  <a:extLst>
                    <a:ext uri="{9D8B030D-6E8A-4147-A177-3AD203B41FA5}">
                      <a16:colId xmlns:a16="http://schemas.microsoft.com/office/drawing/2014/main" val="1059263143"/>
                    </a:ext>
                  </a:extLst>
                </a:gridCol>
                <a:gridCol w="2804160">
                  <a:extLst>
                    <a:ext uri="{9D8B030D-6E8A-4147-A177-3AD203B41FA5}">
                      <a16:colId xmlns:a16="http://schemas.microsoft.com/office/drawing/2014/main" val="2149581637"/>
                    </a:ext>
                  </a:extLst>
                </a:gridCol>
                <a:gridCol w="5942056">
                  <a:extLst>
                    <a:ext uri="{9D8B030D-6E8A-4147-A177-3AD203B41FA5}">
                      <a16:colId xmlns:a16="http://schemas.microsoft.com/office/drawing/2014/main" val="3052791517"/>
                    </a:ext>
                  </a:extLst>
                </a:gridCol>
                <a:gridCol w="1023048">
                  <a:extLst>
                    <a:ext uri="{9D8B030D-6E8A-4147-A177-3AD203B41FA5}">
                      <a16:colId xmlns:a16="http://schemas.microsoft.com/office/drawing/2014/main" val="4064056432"/>
                    </a:ext>
                  </a:extLst>
                </a:gridCol>
              </a:tblGrid>
              <a:tr h="446957">
                <a:tc>
                  <a:txBody>
                    <a:bodyPr/>
                    <a:lstStyle>
                      <a:lvl1pPr marL="0" algn="l" defTabSz="1219200" rtl="0" eaLnBrk="1" latinLnBrk="0" hangingPunct="1">
                        <a:defRPr sz="2400" b="1" kern="1200">
                          <a:solidFill>
                            <a:schemeClr val="bg1"/>
                          </a:solidFill>
                          <a:latin typeface="Arial"/>
                          <a:ea typeface="微软雅黑"/>
                        </a:defRPr>
                      </a:lvl1pPr>
                      <a:lvl2pPr marL="609600" algn="l" defTabSz="1219200" rtl="0" eaLnBrk="1" latinLnBrk="0" hangingPunct="1">
                        <a:defRPr sz="2400" b="1" kern="1200">
                          <a:solidFill>
                            <a:schemeClr val="bg1"/>
                          </a:solidFill>
                          <a:latin typeface="Arial"/>
                          <a:ea typeface="微软雅黑"/>
                        </a:defRPr>
                      </a:lvl2pPr>
                      <a:lvl3pPr marL="1219200" algn="l" defTabSz="1219200" rtl="0" eaLnBrk="1" latinLnBrk="0" hangingPunct="1">
                        <a:defRPr sz="2400" b="1" kern="1200">
                          <a:solidFill>
                            <a:schemeClr val="bg1"/>
                          </a:solidFill>
                          <a:latin typeface="Arial"/>
                          <a:ea typeface="微软雅黑"/>
                        </a:defRPr>
                      </a:lvl3pPr>
                      <a:lvl4pPr marL="1828800" algn="l" defTabSz="1219200" rtl="0" eaLnBrk="1" latinLnBrk="0" hangingPunct="1">
                        <a:defRPr sz="2400" b="1" kern="1200">
                          <a:solidFill>
                            <a:schemeClr val="bg1"/>
                          </a:solidFill>
                          <a:latin typeface="Arial"/>
                          <a:ea typeface="微软雅黑"/>
                        </a:defRPr>
                      </a:lvl4pPr>
                      <a:lvl5pPr marL="2438400" algn="l" defTabSz="1219200" rtl="0" eaLnBrk="1" latinLnBrk="0" hangingPunct="1">
                        <a:defRPr sz="2400" b="1" kern="1200">
                          <a:solidFill>
                            <a:schemeClr val="bg1"/>
                          </a:solidFill>
                          <a:latin typeface="Arial"/>
                          <a:ea typeface="微软雅黑"/>
                        </a:defRPr>
                      </a:lvl5pPr>
                      <a:lvl6pPr marL="3048000" algn="l" defTabSz="1219200" rtl="0" eaLnBrk="1" latinLnBrk="0" hangingPunct="1">
                        <a:defRPr sz="2400" b="1" kern="1200">
                          <a:solidFill>
                            <a:schemeClr val="bg1"/>
                          </a:solidFill>
                          <a:latin typeface="Arial"/>
                          <a:ea typeface="微软雅黑"/>
                        </a:defRPr>
                      </a:lvl6pPr>
                      <a:lvl7pPr marL="3657600" algn="l" defTabSz="1219200" rtl="0" eaLnBrk="1" latinLnBrk="0" hangingPunct="1">
                        <a:defRPr sz="2400" b="1" kern="1200">
                          <a:solidFill>
                            <a:schemeClr val="bg1"/>
                          </a:solidFill>
                          <a:latin typeface="Arial"/>
                          <a:ea typeface="微软雅黑"/>
                        </a:defRPr>
                      </a:lvl7pPr>
                      <a:lvl8pPr marL="4267200" algn="l" defTabSz="1219200" rtl="0" eaLnBrk="1" latinLnBrk="0" hangingPunct="1">
                        <a:defRPr sz="2400" b="1" kern="1200">
                          <a:solidFill>
                            <a:schemeClr val="bg1"/>
                          </a:solidFill>
                          <a:latin typeface="Arial"/>
                          <a:ea typeface="微软雅黑"/>
                        </a:defRPr>
                      </a:lvl8pPr>
                      <a:lvl9pPr marL="4876800" algn="l" defTabSz="1219200" rtl="0" eaLnBrk="1" latinLnBrk="0" hangingPunct="1">
                        <a:defRPr sz="2400" b="1" kern="1200">
                          <a:solidFill>
                            <a:schemeClr val="bg1"/>
                          </a:solidFill>
                          <a:latin typeface="Arial"/>
                          <a:ea typeface="微软雅黑"/>
                        </a:defRPr>
                      </a:lvl9pPr>
                    </a:lstStyle>
                    <a:p>
                      <a:pPr algn="ctr">
                        <a:lnSpc>
                          <a:spcPct val="120000"/>
                        </a:lnSpc>
                      </a:pPr>
                      <a:r>
                        <a:rPr lang="zh-CN" altLang="en-US" sz="1400" dirty="0">
                          <a:latin typeface="+mn-lt"/>
                          <a:ea typeface="+mn-ea"/>
                          <a:cs typeface="+mn-ea"/>
                          <a:sym typeface="+mn-lt"/>
                        </a:rPr>
                        <a:t>年份</a:t>
                      </a:r>
                    </a:p>
                  </a:txBody>
                  <a:tcPr anchor="ctr">
                    <a:lnL w="635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rgbClr val="B35609"/>
                      </a:solidFill>
                      <a:prstDash val="solid"/>
                      <a:round/>
                      <a:headEnd type="none" w="med" len="med"/>
                      <a:tailEnd type="none" w="med" len="med"/>
                    </a:lnT>
                    <a:lnB w="6350" cap="flat" cmpd="sng" algn="ctr">
                      <a:solidFill>
                        <a:srgbClr val="B35609"/>
                      </a:solidFill>
                      <a:prstDash val="solid"/>
                      <a:round/>
                      <a:headEnd type="none" w="med" len="med"/>
                      <a:tailEnd type="none" w="med" len="med"/>
                    </a:lnB>
                    <a:lnTlToBr w="12700" cmpd="sng">
                      <a:noFill/>
                      <a:prstDash val="solid"/>
                    </a:lnTlToBr>
                    <a:lnBlToTr w="12700" cmpd="sng">
                      <a:noFill/>
                      <a:prstDash val="solid"/>
                    </a:lnBlToTr>
                    <a:solidFill>
                      <a:srgbClr val="B35609"/>
                    </a:solidFill>
                  </a:tcPr>
                </a:tc>
                <a:tc>
                  <a:txBody>
                    <a:bodyPr/>
                    <a:lstStyle>
                      <a:lvl1pPr marL="0" algn="l" defTabSz="1219200" rtl="0" eaLnBrk="1" latinLnBrk="0" hangingPunct="1">
                        <a:defRPr sz="2400" b="1" kern="1200">
                          <a:solidFill>
                            <a:schemeClr val="bg1"/>
                          </a:solidFill>
                          <a:latin typeface="Arial"/>
                          <a:ea typeface="微软雅黑"/>
                        </a:defRPr>
                      </a:lvl1pPr>
                      <a:lvl2pPr marL="609600" algn="l" defTabSz="1219200" rtl="0" eaLnBrk="1" latinLnBrk="0" hangingPunct="1">
                        <a:defRPr sz="2400" b="1" kern="1200">
                          <a:solidFill>
                            <a:schemeClr val="bg1"/>
                          </a:solidFill>
                          <a:latin typeface="Arial"/>
                          <a:ea typeface="微软雅黑"/>
                        </a:defRPr>
                      </a:lvl2pPr>
                      <a:lvl3pPr marL="1219200" algn="l" defTabSz="1219200" rtl="0" eaLnBrk="1" latinLnBrk="0" hangingPunct="1">
                        <a:defRPr sz="2400" b="1" kern="1200">
                          <a:solidFill>
                            <a:schemeClr val="bg1"/>
                          </a:solidFill>
                          <a:latin typeface="Arial"/>
                          <a:ea typeface="微软雅黑"/>
                        </a:defRPr>
                      </a:lvl3pPr>
                      <a:lvl4pPr marL="1828800" algn="l" defTabSz="1219200" rtl="0" eaLnBrk="1" latinLnBrk="0" hangingPunct="1">
                        <a:defRPr sz="2400" b="1" kern="1200">
                          <a:solidFill>
                            <a:schemeClr val="bg1"/>
                          </a:solidFill>
                          <a:latin typeface="Arial"/>
                          <a:ea typeface="微软雅黑"/>
                        </a:defRPr>
                      </a:lvl4pPr>
                      <a:lvl5pPr marL="2438400" algn="l" defTabSz="1219200" rtl="0" eaLnBrk="1" latinLnBrk="0" hangingPunct="1">
                        <a:defRPr sz="2400" b="1" kern="1200">
                          <a:solidFill>
                            <a:schemeClr val="bg1"/>
                          </a:solidFill>
                          <a:latin typeface="Arial"/>
                          <a:ea typeface="微软雅黑"/>
                        </a:defRPr>
                      </a:lvl5pPr>
                      <a:lvl6pPr marL="3048000" algn="l" defTabSz="1219200" rtl="0" eaLnBrk="1" latinLnBrk="0" hangingPunct="1">
                        <a:defRPr sz="2400" b="1" kern="1200">
                          <a:solidFill>
                            <a:schemeClr val="bg1"/>
                          </a:solidFill>
                          <a:latin typeface="Arial"/>
                          <a:ea typeface="微软雅黑"/>
                        </a:defRPr>
                      </a:lvl6pPr>
                      <a:lvl7pPr marL="3657600" algn="l" defTabSz="1219200" rtl="0" eaLnBrk="1" latinLnBrk="0" hangingPunct="1">
                        <a:defRPr sz="2400" b="1" kern="1200">
                          <a:solidFill>
                            <a:schemeClr val="bg1"/>
                          </a:solidFill>
                          <a:latin typeface="Arial"/>
                          <a:ea typeface="微软雅黑"/>
                        </a:defRPr>
                      </a:lvl7pPr>
                      <a:lvl8pPr marL="4267200" algn="l" defTabSz="1219200" rtl="0" eaLnBrk="1" latinLnBrk="0" hangingPunct="1">
                        <a:defRPr sz="2400" b="1" kern="1200">
                          <a:solidFill>
                            <a:schemeClr val="bg1"/>
                          </a:solidFill>
                          <a:latin typeface="Arial"/>
                          <a:ea typeface="微软雅黑"/>
                        </a:defRPr>
                      </a:lvl8pPr>
                      <a:lvl9pPr marL="4876800" algn="l" defTabSz="1219200" rtl="0" eaLnBrk="1" latinLnBrk="0" hangingPunct="1">
                        <a:defRPr sz="2400" b="1" kern="1200">
                          <a:solidFill>
                            <a:schemeClr val="bg1"/>
                          </a:solidFill>
                          <a:latin typeface="Arial"/>
                          <a:ea typeface="微软雅黑"/>
                        </a:defRPr>
                      </a:lvl9pPr>
                    </a:lstStyle>
                    <a:p>
                      <a:pPr algn="ctr">
                        <a:lnSpc>
                          <a:spcPct val="120000"/>
                        </a:lnSpc>
                      </a:pPr>
                      <a:r>
                        <a:rPr lang="zh-CN" altLang="en-US" sz="1400" dirty="0">
                          <a:latin typeface="+mn-lt"/>
                          <a:ea typeface="+mn-ea"/>
                          <a:cs typeface="+mn-ea"/>
                          <a:sym typeface="+mn-lt"/>
                        </a:rPr>
                        <a:t>国家</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rgbClr val="B35609"/>
                      </a:solidFill>
                      <a:prstDash val="solid"/>
                      <a:round/>
                      <a:headEnd type="none" w="med" len="med"/>
                      <a:tailEnd type="none" w="med" len="med"/>
                    </a:lnT>
                    <a:lnB w="6350" cap="flat" cmpd="sng" algn="ctr">
                      <a:solidFill>
                        <a:srgbClr val="B35609"/>
                      </a:solidFill>
                      <a:prstDash val="solid"/>
                      <a:round/>
                      <a:headEnd type="none" w="med" len="med"/>
                      <a:tailEnd type="none" w="med" len="med"/>
                    </a:lnB>
                    <a:lnTlToBr w="12700" cmpd="sng">
                      <a:noFill/>
                      <a:prstDash val="solid"/>
                    </a:lnTlToBr>
                    <a:lnBlToTr w="12700" cmpd="sng">
                      <a:noFill/>
                      <a:prstDash val="solid"/>
                    </a:lnBlToTr>
                    <a:solidFill>
                      <a:srgbClr val="B35609"/>
                    </a:solidFill>
                  </a:tcPr>
                </a:tc>
                <a:tc>
                  <a:txBody>
                    <a:bodyPr/>
                    <a:lstStyle>
                      <a:lvl1pPr marL="0" algn="l" defTabSz="1219200" rtl="0" eaLnBrk="1" latinLnBrk="0" hangingPunct="1">
                        <a:defRPr sz="2400" b="1" kern="1200">
                          <a:solidFill>
                            <a:schemeClr val="bg1"/>
                          </a:solidFill>
                          <a:latin typeface="Arial"/>
                          <a:ea typeface="微软雅黑"/>
                        </a:defRPr>
                      </a:lvl1pPr>
                      <a:lvl2pPr marL="609600" algn="l" defTabSz="1219200" rtl="0" eaLnBrk="1" latinLnBrk="0" hangingPunct="1">
                        <a:defRPr sz="2400" b="1" kern="1200">
                          <a:solidFill>
                            <a:schemeClr val="bg1"/>
                          </a:solidFill>
                          <a:latin typeface="Arial"/>
                          <a:ea typeface="微软雅黑"/>
                        </a:defRPr>
                      </a:lvl2pPr>
                      <a:lvl3pPr marL="1219200" algn="l" defTabSz="1219200" rtl="0" eaLnBrk="1" latinLnBrk="0" hangingPunct="1">
                        <a:defRPr sz="2400" b="1" kern="1200">
                          <a:solidFill>
                            <a:schemeClr val="bg1"/>
                          </a:solidFill>
                          <a:latin typeface="Arial"/>
                          <a:ea typeface="微软雅黑"/>
                        </a:defRPr>
                      </a:lvl3pPr>
                      <a:lvl4pPr marL="1828800" algn="l" defTabSz="1219200" rtl="0" eaLnBrk="1" latinLnBrk="0" hangingPunct="1">
                        <a:defRPr sz="2400" b="1" kern="1200">
                          <a:solidFill>
                            <a:schemeClr val="bg1"/>
                          </a:solidFill>
                          <a:latin typeface="Arial"/>
                          <a:ea typeface="微软雅黑"/>
                        </a:defRPr>
                      </a:lvl4pPr>
                      <a:lvl5pPr marL="2438400" algn="l" defTabSz="1219200" rtl="0" eaLnBrk="1" latinLnBrk="0" hangingPunct="1">
                        <a:defRPr sz="2400" b="1" kern="1200">
                          <a:solidFill>
                            <a:schemeClr val="bg1"/>
                          </a:solidFill>
                          <a:latin typeface="Arial"/>
                          <a:ea typeface="微软雅黑"/>
                        </a:defRPr>
                      </a:lvl5pPr>
                      <a:lvl6pPr marL="3048000" algn="l" defTabSz="1219200" rtl="0" eaLnBrk="1" latinLnBrk="0" hangingPunct="1">
                        <a:defRPr sz="2400" b="1" kern="1200">
                          <a:solidFill>
                            <a:schemeClr val="bg1"/>
                          </a:solidFill>
                          <a:latin typeface="Arial"/>
                          <a:ea typeface="微软雅黑"/>
                        </a:defRPr>
                      </a:lvl6pPr>
                      <a:lvl7pPr marL="3657600" algn="l" defTabSz="1219200" rtl="0" eaLnBrk="1" latinLnBrk="0" hangingPunct="1">
                        <a:defRPr sz="2400" b="1" kern="1200">
                          <a:solidFill>
                            <a:schemeClr val="bg1"/>
                          </a:solidFill>
                          <a:latin typeface="Arial"/>
                          <a:ea typeface="微软雅黑"/>
                        </a:defRPr>
                      </a:lvl7pPr>
                      <a:lvl8pPr marL="4267200" algn="l" defTabSz="1219200" rtl="0" eaLnBrk="1" latinLnBrk="0" hangingPunct="1">
                        <a:defRPr sz="2400" b="1" kern="1200">
                          <a:solidFill>
                            <a:schemeClr val="bg1"/>
                          </a:solidFill>
                          <a:latin typeface="Arial"/>
                          <a:ea typeface="微软雅黑"/>
                        </a:defRPr>
                      </a:lvl8pPr>
                      <a:lvl9pPr marL="4876800" algn="l" defTabSz="1219200" rtl="0" eaLnBrk="1" latinLnBrk="0" hangingPunct="1">
                        <a:defRPr sz="2400" b="1" kern="1200">
                          <a:solidFill>
                            <a:schemeClr val="bg1"/>
                          </a:solidFill>
                          <a:latin typeface="Arial"/>
                          <a:ea typeface="微软雅黑"/>
                        </a:defRPr>
                      </a:lvl9pPr>
                    </a:lstStyle>
                    <a:p>
                      <a:pPr algn="ctr">
                        <a:lnSpc>
                          <a:spcPct val="120000"/>
                        </a:lnSpc>
                      </a:pPr>
                      <a:r>
                        <a:rPr lang="zh-CN" altLang="en-US" sz="1400" dirty="0">
                          <a:latin typeface="+mn-lt"/>
                          <a:ea typeface="+mn-ea"/>
                          <a:cs typeface="+mn-ea"/>
                          <a:sym typeface="+mn-lt"/>
                        </a:rPr>
                        <a:t>指南名</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rgbClr val="B35609"/>
                      </a:solidFill>
                      <a:prstDash val="solid"/>
                      <a:round/>
                      <a:headEnd type="none" w="med" len="med"/>
                      <a:tailEnd type="none" w="med" len="med"/>
                    </a:lnT>
                    <a:lnB w="6350" cap="flat" cmpd="sng" algn="ctr">
                      <a:solidFill>
                        <a:srgbClr val="B35609"/>
                      </a:solidFill>
                      <a:prstDash val="solid"/>
                      <a:round/>
                      <a:headEnd type="none" w="med" len="med"/>
                      <a:tailEnd type="none" w="med" len="med"/>
                    </a:lnB>
                    <a:lnTlToBr w="12700" cmpd="sng">
                      <a:noFill/>
                      <a:prstDash val="solid"/>
                    </a:lnTlToBr>
                    <a:lnBlToTr w="12700" cmpd="sng">
                      <a:noFill/>
                      <a:prstDash val="solid"/>
                    </a:lnBlToTr>
                    <a:solidFill>
                      <a:srgbClr val="B35609"/>
                    </a:solidFill>
                  </a:tcPr>
                </a:tc>
                <a:tc>
                  <a:txBody>
                    <a:bodyPr/>
                    <a:lstStyle>
                      <a:lvl1pPr marL="0" algn="l" defTabSz="1219200" rtl="0" eaLnBrk="1" latinLnBrk="0" hangingPunct="1">
                        <a:defRPr sz="2400" b="1" kern="1200">
                          <a:solidFill>
                            <a:schemeClr val="bg1"/>
                          </a:solidFill>
                          <a:latin typeface="Arial"/>
                          <a:ea typeface="微软雅黑"/>
                        </a:defRPr>
                      </a:lvl1pPr>
                      <a:lvl2pPr marL="609600" algn="l" defTabSz="1219200" rtl="0" eaLnBrk="1" latinLnBrk="0" hangingPunct="1">
                        <a:defRPr sz="2400" b="1" kern="1200">
                          <a:solidFill>
                            <a:schemeClr val="bg1"/>
                          </a:solidFill>
                          <a:latin typeface="Arial"/>
                          <a:ea typeface="微软雅黑"/>
                        </a:defRPr>
                      </a:lvl2pPr>
                      <a:lvl3pPr marL="1219200" algn="l" defTabSz="1219200" rtl="0" eaLnBrk="1" latinLnBrk="0" hangingPunct="1">
                        <a:defRPr sz="2400" b="1" kern="1200">
                          <a:solidFill>
                            <a:schemeClr val="bg1"/>
                          </a:solidFill>
                          <a:latin typeface="Arial"/>
                          <a:ea typeface="微软雅黑"/>
                        </a:defRPr>
                      </a:lvl3pPr>
                      <a:lvl4pPr marL="1828800" algn="l" defTabSz="1219200" rtl="0" eaLnBrk="1" latinLnBrk="0" hangingPunct="1">
                        <a:defRPr sz="2400" b="1" kern="1200">
                          <a:solidFill>
                            <a:schemeClr val="bg1"/>
                          </a:solidFill>
                          <a:latin typeface="Arial"/>
                          <a:ea typeface="微软雅黑"/>
                        </a:defRPr>
                      </a:lvl4pPr>
                      <a:lvl5pPr marL="2438400" algn="l" defTabSz="1219200" rtl="0" eaLnBrk="1" latinLnBrk="0" hangingPunct="1">
                        <a:defRPr sz="2400" b="1" kern="1200">
                          <a:solidFill>
                            <a:schemeClr val="bg1"/>
                          </a:solidFill>
                          <a:latin typeface="Arial"/>
                          <a:ea typeface="微软雅黑"/>
                        </a:defRPr>
                      </a:lvl5pPr>
                      <a:lvl6pPr marL="3048000" algn="l" defTabSz="1219200" rtl="0" eaLnBrk="1" latinLnBrk="0" hangingPunct="1">
                        <a:defRPr sz="2400" b="1" kern="1200">
                          <a:solidFill>
                            <a:schemeClr val="bg1"/>
                          </a:solidFill>
                          <a:latin typeface="Arial"/>
                          <a:ea typeface="微软雅黑"/>
                        </a:defRPr>
                      </a:lvl6pPr>
                      <a:lvl7pPr marL="3657600" algn="l" defTabSz="1219200" rtl="0" eaLnBrk="1" latinLnBrk="0" hangingPunct="1">
                        <a:defRPr sz="2400" b="1" kern="1200">
                          <a:solidFill>
                            <a:schemeClr val="bg1"/>
                          </a:solidFill>
                          <a:latin typeface="Arial"/>
                          <a:ea typeface="微软雅黑"/>
                        </a:defRPr>
                      </a:lvl7pPr>
                      <a:lvl8pPr marL="4267200" algn="l" defTabSz="1219200" rtl="0" eaLnBrk="1" latinLnBrk="0" hangingPunct="1">
                        <a:defRPr sz="2400" b="1" kern="1200">
                          <a:solidFill>
                            <a:schemeClr val="bg1"/>
                          </a:solidFill>
                          <a:latin typeface="Arial"/>
                          <a:ea typeface="微软雅黑"/>
                        </a:defRPr>
                      </a:lvl8pPr>
                      <a:lvl9pPr marL="4876800" algn="l" defTabSz="1219200" rtl="0" eaLnBrk="1" latinLnBrk="0" hangingPunct="1">
                        <a:defRPr sz="2400" b="1" kern="1200">
                          <a:solidFill>
                            <a:schemeClr val="bg1"/>
                          </a:solidFill>
                          <a:latin typeface="Arial"/>
                          <a:ea typeface="微软雅黑"/>
                        </a:defRPr>
                      </a:lvl9pPr>
                    </a:lstStyle>
                    <a:p>
                      <a:pPr algn="ctr">
                        <a:lnSpc>
                          <a:spcPct val="120000"/>
                        </a:lnSpc>
                      </a:pPr>
                      <a:r>
                        <a:rPr lang="zh-CN" altLang="en-US" sz="1400" dirty="0">
                          <a:latin typeface="+mn-lt"/>
                          <a:ea typeface="+mn-ea"/>
                          <a:cs typeface="+mn-ea"/>
                          <a:sym typeface="+mn-lt"/>
                        </a:rPr>
                        <a:t>推荐</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rgbClr val="B35609"/>
                      </a:solidFill>
                      <a:prstDash val="solid"/>
                      <a:round/>
                      <a:headEnd type="none" w="med" len="med"/>
                      <a:tailEnd type="none" w="med" len="med"/>
                    </a:lnT>
                    <a:lnB w="6350" cap="flat" cmpd="sng" algn="ctr">
                      <a:solidFill>
                        <a:srgbClr val="B35609"/>
                      </a:solidFill>
                      <a:prstDash val="solid"/>
                      <a:round/>
                      <a:headEnd type="none" w="med" len="med"/>
                      <a:tailEnd type="none" w="med" len="med"/>
                    </a:lnB>
                    <a:lnTlToBr w="12700" cmpd="sng">
                      <a:noFill/>
                      <a:prstDash val="solid"/>
                    </a:lnTlToBr>
                    <a:lnBlToTr w="12700" cmpd="sng">
                      <a:noFill/>
                      <a:prstDash val="solid"/>
                    </a:lnBlToTr>
                    <a:solidFill>
                      <a:srgbClr val="B35609"/>
                    </a:solidFill>
                  </a:tcPr>
                </a:tc>
                <a:tc>
                  <a:txBody>
                    <a:bodyPr/>
                    <a:lstStyle>
                      <a:lvl1pPr marL="0" algn="l" defTabSz="1219200" rtl="0" eaLnBrk="1" latinLnBrk="0" hangingPunct="1">
                        <a:defRPr sz="2400" b="1" kern="1200">
                          <a:solidFill>
                            <a:schemeClr val="bg1"/>
                          </a:solidFill>
                          <a:latin typeface="Arial"/>
                          <a:ea typeface="微软雅黑"/>
                        </a:defRPr>
                      </a:lvl1pPr>
                      <a:lvl2pPr marL="609600" algn="l" defTabSz="1219200" rtl="0" eaLnBrk="1" latinLnBrk="0" hangingPunct="1">
                        <a:defRPr sz="2400" b="1" kern="1200">
                          <a:solidFill>
                            <a:schemeClr val="bg1"/>
                          </a:solidFill>
                          <a:latin typeface="Arial"/>
                          <a:ea typeface="微软雅黑"/>
                        </a:defRPr>
                      </a:lvl2pPr>
                      <a:lvl3pPr marL="1219200" algn="l" defTabSz="1219200" rtl="0" eaLnBrk="1" latinLnBrk="0" hangingPunct="1">
                        <a:defRPr sz="2400" b="1" kern="1200">
                          <a:solidFill>
                            <a:schemeClr val="bg1"/>
                          </a:solidFill>
                          <a:latin typeface="Arial"/>
                          <a:ea typeface="微软雅黑"/>
                        </a:defRPr>
                      </a:lvl3pPr>
                      <a:lvl4pPr marL="1828800" algn="l" defTabSz="1219200" rtl="0" eaLnBrk="1" latinLnBrk="0" hangingPunct="1">
                        <a:defRPr sz="2400" b="1" kern="1200">
                          <a:solidFill>
                            <a:schemeClr val="bg1"/>
                          </a:solidFill>
                          <a:latin typeface="Arial"/>
                          <a:ea typeface="微软雅黑"/>
                        </a:defRPr>
                      </a:lvl4pPr>
                      <a:lvl5pPr marL="2438400" algn="l" defTabSz="1219200" rtl="0" eaLnBrk="1" latinLnBrk="0" hangingPunct="1">
                        <a:defRPr sz="2400" b="1" kern="1200">
                          <a:solidFill>
                            <a:schemeClr val="bg1"/>
                          </a:solidFill>
                          <a:latin typeface="Arial"/>
                          <a:ea typeface="微软雅黑"/>
                        </a:defRPr>
                      </a:lvl5pPr>
                      <a:lvl6pPr marL="3048000" algn="l" defTabSz="1219200" rtl="0" eaLnBrk="1" latinLnBrk="0" hangingPunct="1">
                        <a:defRPr sz="2400" b="1" kern="1200">
                          <a:solidFill>
                            <a:schemeClr val="bg1"/>
                          </a:solidFill>
                          <a:latin typeface="Arial"/>
                          <a:ea typeface="微软雅黑"/>
                        </a:defRPr>
                      </a:lvl6pPr>
                      <a:lvl7pPr marL="3657600" algn="l" defTabSz="1219200" rtl="0" eaLnBrk="1" latinLnBrk="0" hangingPunct="1">
                        <a:defRPr sz="2400" b="1" kern="1200">
                          <a:solidFill>
                            <a:schemeClr val="bg1"/>
                          </a:solidFill>
                          <a:latin typeface="Arial"/>
                          <a:ea typeface="微软雅黑"/>
                        </a:defRPr>
                      </a:lvl7pPr>
                      <a:lvl8pPr marL="4267200" algn="l" defTabSz="1219200" rtl="0" eaLnBrk="1" latinLnBrk="0" hangingPunct="1">
                        <a:defRPr sz="2400" b="1" kern="1200">
                          <a:solidFill>
                            <a:schemeClr val="bg1"/>
                          </a:solidFill>
                          <a:latin typeface="Arial"/>
                          <a:ea typeface="微软雅黑"/>
                        </a:defRPr>
                      </a:lvl8pPr>
                      <a:lvl9pPr marL="4876800" algn="l" defTabSz="1219200" rtl="0" eaLnBrk="1" latinLnBrk="0" hangingPunct="1">
                        <a:defRPr sz="2400" b="1" kern="1200">
                          <a:solidFill>
                            <a:schemeClr val="bg1"/>
                          </a:solidFill>
                          <a:latin typeface="Arial"/>
                          <a:ea typeface="微软雅黑"/>
                        </a:defRPr>
                      </a:lvl9pPr>
                    </a:lstStyle>
                    <a:p>
                      <a:pPr algn="ctr">
                        <a:lnSpc>
                          <a:spcPct val="120000"/>
                        </a:lnSpc>
                      </a:pPr>
                      <a:r>
                        <a:rPr lang="zh-CN" altLang="en-US" sz="1400" dirty="0">
                          <a:latin typeface="+mn-lt"/>
                          <a:ea typeface="+mn-ea"/>
                          <a:cs typeface="+mn-ea"/>
                          <a:sym typeface="+mn-lt"/>
                        </a:rPr>
                        <a:t>等级</a:t>
                      </a:r>
                    </a:p>
                  </a:txBody>
                  <a:tcPr anchor="ctr">
                    <a:lnL w="12700" cap="flat" cmpd="sng" algn="ctr">
                      <a:noFill/>
                      <a:prstDash val="solid"/>
                      <a:round/>
                      <a:headEnd type="none" w="med" len="med"/>
                      <a:tailEnd type="none" w="med" len="med"/>
                    </a:lnL>
                    <a:lnR w="6350" cap="flat" cmpd="sng" algn="ctr">
                      <a:solidFill>
                        <a:srgbClr val="B35609"/>
                      </a:solidFill>
                      <a:prstDash val="solid"/>
                      <a:round/>
                      <a:headEnd type="none" w="med" len="med"/>
                      <a:tailEnd type="none" w="med" len="med"/>
                    </a:lnR>
                    <a:lnT w="6350" cap="flat" cmpd="sng" algn="ctr">
                      <a:solidFill>
                        <a:srgbClr val="B35609"/>
                      </a:solidFill>
                      <a:prstDash val="solid"/>
                      <a:round/>
                      <a:headEnd type="none" w="med" len="med"/>
                      <a:tailEnd type="none" w="med" len="med"/>
                    </a:lnT>
                    <a:lnB w="6350" cap="flat" cmpd="sng" algn="ctr">
                      <a:solidFill>
                        <a:srgbClr val="B35609"/>
                      </a:solidFill>
                      <a:prstDash val="solid"/>
                      <a:round/>
                      <a:headEnd type="none" w="med" len="med"/>
                      <a:tailEnd type="none" w="med" len="med"/>
                    </a:lnB>
                    <a:lnTlToBr w="12700" cmpd="sng">
                      <a:noFill/>
                      <a:prstDash val="solid"/>
                    </a:lnTlToBr>
                    <a:lnBlToTr w="12700" cmpd="sng">
                      <a:noFill/>
                      <a:prstDash val="solid"/>
                    </a:lnBlToTr>
                    <a:solidFill>
                      <a:srgbClr val="B35609"/>
                    </a:solidFill>
                  </a:tcPr>
                </a:tc>
                <a:extLst>
                  <a:ext uri="{0D108BD9-81ED-4DB2-BD59-A6C34878D82A}">
                    <a16:rowId xmlns:a16="http://schemas.microsoft.com/office/drawing/2014/main" val="266734899"/>
                  </a:ext>
                </a:extLst>
              </a:tr>
              <a:tr h="493560">
                <a:tc>
                  <a:txBody>
                    <a:bodyPr/>
                    <a:lstStyle>
                      <a:lvl1pPr marL="0" algn="l" defTabSz="1219200" rtl="0" eaLnBrk="1" latinLnBrk="0" hangingPunct="1">
                        <a:defRPr sz="2400" kern="1200">
                          <a:solidFill>
                            <a:schemeClr val="tx1"/>
                          </a:solidFill>
                          <a:latin typeface="Arial"/>
                          <a:ea typeface="微软雅黑"/>
                        </a:defRPr>
                      </a:lvl1pPr>
                      <a:lvl2pPr marL="609600" algn="l" defTabSz="1219200" rtl="0" eaLnBrk="1" latinLnBrk="0" hangingPunct="1">
                        <a:defRPr sz="2400" kern="1200">
                          <a:solidFill>
                            <a:schemeClr val="tx1"/>
                          </a:solidFill>
                          <a:latin typeface="Arial"/>
                          <a:ea typeface="微软雅黑"/>
                        </a:defRPr>
                      </a:lvl2pPr>
                      <a:lvl3pPr marL="1219200" algn="l" defTabSz="1219200" rtl="0" eaLnBrk="1" latinLnBrk="0" hangingPunct="1">
                        <a:defRPr sz="2400" kern="1200">
                          <a:solidFill>
                            <a:schemeClr val="tx1"/>
                          </a:solidFill>
                          <a:latin typeface="Arial"/>
                          <a:ea typeface="微软雅黑"/>
                        </a:defRPr>
                      </a:lvl3pPr>
                      <a:lvl4pPr marL="1828800" algn="l" defTabSz="1219200" rtl="0" eaLnBrk="1" latinLnBrk="0" hangingPunct="1">
                        <a:defRPr sz="2400" kern="1200">
                          <a:solidFill>
                            <a:schemeClr val="tx1"/>
                          </a:solidFill>
                          <a:latin typeface="Arial"/>
                          <a:ea typeface="微软雅黑"/>
                        </a:defRPr>
                      </a:lvl4pPr>
                      <a:lvl5pPr marL="2438400" algn="l" defTabSz="1219200" rtl="0" eaLnBrk="1" latinLnBrk="0" hangingPunct="1">
                        <a:defRPr sz="2400" kern="1200">
                          <a:solidFill>
                            <a:schemeClr val="tx1"/>
                          </a:solidFill>
                          <a:latin typeface="Arial"/>
                          <a:ea typeface="微软雅黑"/>
                        </a:defRPr>
                      </a:lvl5pPr>
                      <a:lvl6pPr marL="3048000" algn="l" defTabSz="1219200" rtl="0" eaLnBrk="1" latinLnBrk="0" hangingPunct="1">
                        <a:defRPr sz="2400" kern="1200">
                          <a:solidFill>
                            <a:schemeClr val="tx1"/>
                          </a:solidFill>
                          <a:latin typeface="Arial"/>
                          <a:ea typeface="微软雅黑"/>
                        </a:defRPr>
                      </a:lvl6pPr>
                      <a:lvl7pPr marL="3657600" algn="l" defTabSz="1219200" rtl="0" eaLnBrk="1" latinLnBrk="0" hangingPunct="1">
                        <a:defRPr sz="2400" kern="1200">
                          <a:solidFill>
                            <a:schemeClr val="tx1"/>
                          </a:solidFill>
                          <a:latin typeface="Arial"/>
                          <a:ea typeface="微软雅黑"/>
                        </a:defRPr>
                      </a:lvl7pPr>
                      <a:lvl8pPr marL="4267200" algn="l" defTabSz="1219200" rtl="0" eaLnBrk="1" latinLnBrk="0" hangingPunct="1">
                        <a:defRPr sz="2400" kern="1200">
                          <a:solidFill>
                            <a:schemeClr val="tx1"/>
                          </a:solidFill>
                          <a:latin typeface="Arial"/>
                          <a:ea typeface="微软雅黑"/>
                        </a:defRPr>
                      </a:lvl8pPr>
                      <a:lvl9pPr marL="4876800" algn="l" defTabSz="1219200" rtl="0" eaLnBrk="1" latinLnBrk="0" hangingPunct="1">
                        <a:defRPr sz="2400" kern="1200">
                          <a:solidFill>
                            <a:schemeClr val="tx1"/>
                          </a:solidFill>
                          <a:latin typeface="Arial"/>
                          <a:ea typeface="微软雅黑"/>
                        </a:defRPr>
                      </a:lvl9pPr>
                    </a:lstStyle>
                    <a:p>
                      <a:pPr algn="ctr">
                        <a:lnSpc>
                          <a:spcPct val="120000"/>
                        </a:lnSpc>
                      </a:pPr>
                      <a:r>
                        <a:rPr lang="en-US" altLang="zh-CN" sz="900" b="0" dirty="0">
                          <a:solidFill>
                            <a:schemeClr val="tx1"/>
                          </a:solidFill>
                          <a:latin typeface="+mn-lt"/>
                          <a:ea typeface="+mn-ea"/>
                          <a:cs typeface="+mn-ea"/>
                          <a:sym typeface="+mn-lt"/>
                        </a:rPr>
                        <a:t>2023</a:t>
                      </a:r>
                      <a:endParaRPr lang="zh-CN" altLang="en-US" sz="900" b="0" baseline="30000" dirty="0">
                        <a:solidFill>
                          <a:schemeClr val="tx1"/>
                        </a:solidFill>
                        <a:latin typeface="+mn-lt"/>
                        <a:ea typeface="+mn-ea"/>
                        <a:cs typeface="+mn-ea"/>
                        <a:sym typeface="+mn-lt"/>
                      </a:endParaRPr>
                    </a:p>
                  </a:txBody>
                  <a:tcPr anchor="ctr">
                    <a:lnL w="6350" cap="flat" cmpd="sng" algn="ctr">
                      <a:solidFill>
                        <a:srgbClr val="B35609"/>
                      </a:solidFill>
                      <a:prstDash val="solid"/>
                      <a:round/>
                      <a:headEnd type="none" w="med" len="med"/>
                      <a:tailEnd type="none" w="med" len="med"/>
                    </a:lnL>
                    <a:lnR w="12700" cap="flat" cmpd="sng" algn="ctr">
                      <a:noFill/>
                      <a:prstDash val="solid"/>
                      <a:round/>
                      <a:headEnd type="none" w="med" len="med"/>
                      <a:tailEnd type="none" w="med" len="med"/>
                    </a:lnR>
                    <a:lnT w="6350" cap="flat" cmpd="sng" algn="ctr">
                      <a:solidFill>
                        <a:srgbClr val="B35609"/>
                      </a:solidFill>
                      <a:prstDash val="solid"/>
                      <a:round/>
                      <a:headEnd type="none" w="med" len="med"/>
                      <a:tailEnd type="none" w="med" len="med"/>
                    </a:lnT>
                    <a:lnB w="6350" cap="flat" cmpd="sng" algn="ctr">
                      <a:solidFill>
                        <a:srgbClr val="B35609"/>
                      </a:solidFill>
                      <a:prstDash val="solid"/>
                      <a:round/>
                      <a:headEnd type="none" w="med" len="med"/>
                      <a:tailEnd type="none" w="med" len="med"/>
                    </a:lnB>
                    <a:lnTlToBr w="12700" cmpd="sng">
                      <a:noFill/>
                      <a:prstDash val="solid"/>
                    </a:lnTlToBr>
                    <a:lnBlToTr w="12700" cmpd="sng">
                      <a:noFill/>
                      <a:prstDash val="solid"/>
                    </a:lnBlToTr>
                    <a:solidFill>
                      <a:srgbClr val="F5B021">
                        <a:lumMod val="20000"/>
                        <a:lumOff val="80000"/>
                      </a:srgbClr>
                    </a:solidFill>
                  </a:tcPr>
                </a:tc>
                <a:tc>
                  <a:txBody>
                    <a:bodyPr/>
                    <a:lstStyle>
                      <a:lvl1pPr marL="0" algn="l" defTabSz="1219200" rtl="0" eaLnBrk="1" latinLnBrk="0" hangingPunct="1">
                        <a:defRPr sz="2400" kern="1200">
                          <a:solidFill>
                            <a:schemeClr val="tx1"/>
                          </a:solidFill>
                          <a:latin typeface="Arial"/>
                          <a:ea typeface="微软雅黑"/>
                        </a:defRPr>
                      </a:lvl1pPr>
                      <a:lvl2pPr marL="609600" algn="l" defTabSz="1219200" rtl="0" eaLnBrk="1" latinLnBrk="0" hangingPunct="1">
                        <a:defRPr sz="2400" kern="1200">
                          <a:solidFill>
                            <a:schemeClr val="tx1"/>
                          </a:solidFill>
                          <a:latin typeface="Arial"/>
                          <a:ea typeface="微软雅黑"/>
                        </a:defRPr>
                      </a:lvl2pPr>
                      <a:lvl3pPr marL="1219200" algn="l" defTabSz="1219200" rtl="0" eaLnBrk="1" latinLnBrk="0" hangingPunct="1">
                        <a:defRPr sz="2400" kern="1200">
                          <a:solidFill>
                            <a:schemeClr val="tx1"/>
                          </a:solidFill>
                          <a:latin typeface="Arial"/>
                          <a:ea typeface="微软雅黑"/>
                        </a:defRPr>
                      </a:lvl3pPr>
                      <a:lvl4pPr marL="1828800" algn="l" defTabSz="1219200" rtl="0" eaLnBrk="1" latinLnBrk="0" hangingPunct="1">
                        <a:defRPr sz="2400" kern="1200">
                          <a:solidFill>
                            <a:schemeClr val="tx1"/>
                          </a:solidFill>
                          <a:latin typeface="Arial"/>
                          <a:ea typeface="微软雅黑"/>
                        </a:defRPr>
                      </a:lvl4pPr>
                      <a:lvl5pPr marL="2438400" algn="l" defTabSz="1219200" rtl="0" eaLnBrk="1" latinLnBrk="0" hangingPunct="1">
                        <a:defRPr sz="2400" kern="1200">
                          <a:solidFill>
                            <a:schemeClr val="tx1"/>
                          </a:solidFill>
                          <a:latin typeface="Arial"/>
                          <a:ea typeface="微软雅黑"/>
                        </a:defRPr>
                      </a:lvl5pPr>
                      <a:lvl6pPr marL="3048000" algn="l" defTabSz="1219200" rtl="0" eaLnBrk="1" latinLnBrk="0" hangingPunct="1">
                        <a:defRPr sz="2400" kern="1200">
                          <a:solidFill>
                            <a:schemeClr val="tx1"/>
                          </a:solidFill>
                          <a:latin typeface="Arial"/>
                          <a:ea typeface="微软雅黑"/>
                        </a:defRPr>
                      </a:lvl6pPr>
                      <a:lvl7pPr marL="3657600" algn="l" defTabSz="1219200" rtl="0" eaLnBrk="1" latinLnBrk="0" hangingPunct="1">
                        <a:defRPr sz="2400" kern="1200">
                          <a:solidFill>
                            <a:schemeClr val="tx1"/>
                          </a:solidFill>
                          <a:latin typeface="Arial"/>
                          <a:ea typeface="微软雅黑"/>
                        </a:defRPr>
                      </a:lvl7pPr>
                      <a:lvl8pPr marL="4267200" algn="l" defTabSz="1219200" rtl="0" eaLnBrk="1" latinLnBrk="0" hangingPunct="1">
                        <a:defRPr sz="2400" kern="1200">
                          <a:solidFill>
                            <a:schemeClr val="tx1"/>
                          </a:solidFill>
                          <a:latin typeface="Arial"/>
                          <a:ea typeface="微软雅黑"/>
                        </a:defRPr>
                      </a:lvl8pPr>
                      <a:lvl9pPr marL="4876800" algn="l" defTabSz="1219200" rtl="0" eaLnBrk="1" latinLnBrk="0" hangingPunct="1">
                        <a:defRPr sz="2400" kern="1200">
                          <a:solidFill>
                            <a:schemeClr val="tx1"/>
                          </a:solidFill>
                          <a:latin typeface="Arial"/>
                          <a:ea typeface="微软雅黑"/>
                        </a:defRPr>
                      </a:lvl9pPr>
                    </a:lstStyle>
                    <a:p>
                      <a:pPr algn="ctr">
                        <a:lnSpc>
                          <a:spcPct val="120000"/>
                        </a:lnSpc>
                      </a:pPr>
                      <a:r>
                        <a:rPr lang="zh-CN" altLang="en-US" sz="900" b="0" dirty="0">
                          <a:solidFill>
                            <a:schemeClr val="tx1"/>
                          </a:solidFill>
                          <a:latin typeface="+mn-lt"/>
                          <a:ea typeface="+mn-ea"/>
                          <a:cs typeface="+mn-ea"/>
                          <a:sym typeface="+mn-lt"/>
                        </a:rPr>
                        <a:t>加拿大</a:t>
                      </a:r>
                      <a:r>
                        <a:rPr lang="en-US" altLang="zh-CN" sz="900" b="0" baseline="30000" dirty="0">
                          <a:solidFill>
                            <a:schemeClr val="tx1"/>
                          </a:solidFill>
                          <a:latin typeface="+mn-lt"/>
                          <a:ea typeface="+mn-ea"/>
                          <a:cs typeface="+mn-ea"/>
                          <a:sym typeface="+mn-lt"/>
                        </a:rPr>
                        <a:t>1</a:t>
                      </a:r>
                      <a:endParaRPr lang="zh-CN" altLang="en-US" sz="900" b="0" baseline="30000" dirty="0">
                        <a:solidFill>
                          <a:schemeClr val="tx1"/>
                        </a:solidFill>
                        <a:latin typeface="+mn-lt"/>
                        <a:ea typeface="+mn-ea"/>
                        <a:cs typeface="+mn-ea"/>
                        <a:sym typeface="+mn-lt"/>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rgbClr val="B35609"/>
                      </a:solidFill>
                      <a:prstDash val="solid"/>
                      <a:round/>
                      <a:headEnd type="none" w="med" len="med"/>
                      <a:tailEnd type="none" w="med" len="med"/>
                    </a:lnT>
                    <a:lnB w="6350" cap="flat" cmpd="sng" algn="ctr">
                      <a:solidFill>
                        <a:srgbClr val="B35609"/>
                      </a:solidFill>
                      <a:prstDash val="solid"/>
                      <a:round/>
                      <a:headEnd type="none" w="med" len="med"/>
                      <a:tailEnd type="none" w="med" len="med"/>
                    </a:lnB>
                    <a:lnTlToBr w="12700" cmpd="sng">
                      <a:noFill/>
                      <a:prstDash val="solid"/>
                    </a:lnTlToBr>
                    <a:lnBlToTr w="12700" cmpd="sng">
                      <a:noFill/>
                      <a:prstDash val="solid"/>
                    </a:lnBlToTr>
                    <a:solidFill>
                      <a:srgbClr val="F5B021">
                        <a:lumMod val="20000"/>
                        <a:lumOff val="80000"/>
                      </a:srgbClr>
                    </a:solidFill>
                  </a:tcPr>
                </a:tc>
                <a:tc>
                  <a:txBody>
                    <a:bodyPr/>
                    <a:lstStyle>
                      <a:lvl1pPr marL="0" algn="l" defTabSz="1219200" rtl="0" eaLnBrk="1" latinLnBrk="0" hangingPunct="1">
                        <a:defRPr sz="2400" kern="1200">
                          <a:solidFill>
                            <a:schemeClr val="tx1"/>
                          </a:solidFill>
                          <a:latin typeface="Arial"/>
                          <a:ea typeface="微软雅黑"/>
                        </a:defRPr>
                      </a:lvl1pPr>
                      <a:lvl2pPr marL="609600" algn="l" defTabSz="1219200" rtl="0" eaLnBrk="1" latinLnBrk="0" hangingPunct="1">
                        <a:defRPr sz="2400" kern="1200">
                          <a:solidFill>
                            <a:schemeClr val="tx1"/>
                          </a:solidFill>
                          <a:latin typeface="Arial"/>
                          <a:ea typeface="微软雅黑"/>
                        </a:defRPr>
                      </a:lvl2pPr>
                      <a:lvl3pPr marL="1219200" algn="l" defTabSz="1219200" rtl="0" eaLnBrk="1" latinLnBrk="0" hangingPunct="1">
                        <a:defRPr sz="2400" kern="1200">
                          <a:solidFill>
                            <a:schemeClr val="tx1"/>
                          </a:solidFill>
                          <a:latin typeface="Arial"/>
                          <a:ea typeface="微软雅黑"/>
                        </a:defRPr>
                      </a:lvl3pPr>
                      <a:lvl4pPr marL="1828800" algn="l" defTabSz="1219200" rtl="0" eaLnBrk="1" latinLnBrk="0" hangingPunct="1">
                        <a:defRPr sz="2400" kern="1200">
                          <a:solidFill>
                            <a:schemeClr val="tx1"/>
                          </a:solidFill>
                          <a:latin typeface="Arial"/>
                          <a:ea typeface="微软雅黑"/>
                        </a:defRPr>
                      </a:lvl4pPr>
                      <a:lvl5pPr marL="2438400" algn="l" defTabSz="1219200" rtl="0" eaLnBrk="1" latinLnBrk="0" hangingPunct="1">
                        <a:defRPr sz="2400" kern="1200">
                          <a:solidFill>
                            <a:schemeClr val="tx1"/>
                          </a:solidFill>
                          <a:latin typeface="Arial"/>
                          <a:ea typeface="微软雅黑"/>
                        </a:defRPr>
                      </a:lvl5pPr>
                      <a:lvl6pPr marL="3048000" algn="l" defTabSz="1219200" rtl="0" eaLnBrk="1" latinLnBrk="0" hangingPunct="1">
                        <a:defRPr sz="2400" kern="1200">
                          <a:solidFill>
                            <a:schemeClr val="tx1"/>
                          </a:solidFill>
                          <a:latin typeface="Arial"/>
                          <a:ea typeface="微软雅黑"/>
                        </a:defRPr>
                      </a:lvl6pPr>
                      <a:lvl7pPr marL="3657600" algn="l" defTabSz="1219200" rtl="0" eaLnBrk="1" latinLnBrk="0" hangingPunct="1">
                        <a:defRPr sz="2400" kern="1200">
                          <a:solidFill>
                            <a:schemeClr val="tx1"/>
                          </a:solidFill>
                          <a:latin typeface="Arial"/>
                          <a:ea typeface="微软雅黑"/>
                        </a:defRPr>
                      </a:lvl7pPr>
                      <a:lvl8pPr marL="4267200" algn="l" defTabSz="1219200" rtl="0" eaLnBrk="1" latinLnBrk="0" hangingPunct="1">
                        <a:defRPr sz="2400" kern="1200">
                          <a:solidFill>
                            <a:schemeClr val="tx1"/>
                          </a:solidFill>
                          <a:latin typeface="Arial"/>
                          <a:ea typeface="微软雅黑"/>
                        </a:defRPr>
                      </a:lvl8pPr>
                      <a:lvl9pPr marL="4876800" algn="l" defTabSz="1219200" rtl="0" eaLnBrk="1" latinLnBrk="0" hangingPunct="1">
                        <a:defRPr sz="2400" kern="1200">
                          <a:solidFill>
                            <a:schemeClr val="tx1"/>
                          </a:solidFill>
                          <a:latin typeface="Arial"/>
                          <a:ea typeface="微软雅黑"/>
                        </a:defRPr>
                      </a:lvl9pPr>
                    </a:lstStyle>
                    <a:p>
                      <a:pPr algn="l">
                        <a:lnSpc>
                          <a:spcPct val="120000"/>
                        </a:lnSpc>
                      </a:pPr>
                      <a:r>
                        <a:rPr lang="en-US" altLang="zh-CN" sz="1100" b="1" dirty="0">
                          <a:solidFill>
                            <a:schemeClr val="tx1"/>
                          </a:solidFill>
                          <a:latin typeface="+mn-lt"/>
                          <a:ea typeface="+mn-ea"/>
                          <a:cs typeface="+mn-ea"/>
                          <a:sym typeface="+mn-lt"/>
                        </a:rPr>
                        <a:t>2023 CANMAT</a:t>
                      </a:r>
                      <a:r>
                        <a:rPr lang="zh-CN" altLang="en-US" sz="1100" b="1" dirty="0">
                          <a:solidFill>
                            <a:schemeClr val="tx1"/>
                          </a:solidFill>
                          <a:latin typeface="+mn-lt"/>
                          <a:ea typeface="+mn-ea"/>
                          <a:cs typeface="+mn-ea"/>
                          <a:sym typeface="+mn-lt"/>
                        </a:rPr>
                        <a:t>临床指南：成人抑郁症的管理</a:t>
                      </a:r>
                      <a:r>
                        <a:rPr lang="en-US" altLang="zh-CN" sz="1100" b="1" dirty="0">
                          <a:solidFill>
                            <a:schemeClr val="tx1"/>
                          </a:solidFill>
                          <a:latin typeface="+mn-lt"/>
                          <a:ea typeface="+mn-ea"/>
                          <a:cs typeface="+mn-ea"/>
                          <a:sym typeface="+mn-lt"/>
                        </a:rPr>
                        <a:t>(</a:t>
                      </a:r>
                      <a:r>
                        <a:rPr lang="zh-CN" altLang="en-US" sz="1100" b="1" dirty="0">
                          <a:solidFill>
                            <a:schemeClr val="tx1"/>
                          </a:solidFill>
                          <a:latin typeface="+mn-lt"/>
                          <a:ea typeface="+mn-ea"/>
                          <a:cs typeface="+mn-ea"/>
                          <a:sym typeface="+mn-lt"/>
                        </a:rPr>
                        <a:t>更新版</a:t>
                      </a:r>
                      <a:r>
                        <a:rPr lang="en-US" altLang="zh-CN" sz="1100" b="1" dirty="0">
                          <a:solidFill>
                            <a:schemeClr val="tx1"/>
                          </a:solidFill>
                          <a:latin typeface="+mn-lt"/>
                          <a:ea typeface="+mn-ea"/>
                          <a:cs typeface="+mn-ea"/>
                          <a:sym typeface="+mn-lt"/>
                        </a:rPr>
                        <a:t>)</a:t>
                      </a:r>
                      <a:endParaRPr lang="zh-CN" altLang="en-US" sz="1100" b="1" dirty="0">
                        <a:solidFill>
                          <a:schemeClr val="tx1"/>
                        </a:solidFill>
                        <a:latin typeface="+mn-lt"/>
                        <a:ea typeface="+mn-ea"/>
                        <a:cs typeface="+mn-ea"/>
                        <a:sym typeface="+mn-lt"/>
                      </a:endParaRPr>
                    </a:p>
                  </a:txBody>
                  <a:tcPr marL="36000" marR="3600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rgbClr val="B35609"/>
                      </a:solidFill>
                      <a:prstDash val="solid"/>
                      <a:round/>
                      <a:headEnd type="none" w="med" len="med"/>
                      <a:tailEnd type="none" w="med" len="med"/>
                    </a:lnT>
                    <a:lnB w="6350" cap="flat" cmpd="sng" algn="ctr">
                      <a:solidFill>
                        <a:srgbClr val="B35609"/>
                      </a:solidFill>
                      <a:prstDash val="solid"/>
                      <a:round/>
                      <a:headEnd type="none" w="med" len="med"/>
                      <a:tailEnd type="none" w="med" len="med"/>
                    </a:lnB>
                    <a:lnTlToBr w="12700" cmpd="sng">
                      <a:noFill/>
                      <a:prstDash val="solid"/>
                    </a:lnTlToBr>
                    <a:lnBlToTr w="12700" cmpd="sng">
                      <a:noFill/>
                      <a:prstDash val="solid"/>
                    </a:lnBlToTr>
                    <a:solidFill>
                      <a:srgbClr val="F5B021">
                        <a:lumMod val="20000"/>
                        <a:lumOff val="80000"/>
                      </a:srgbClr>
                    </a:solidFill>
                  </a:tcPr>
                </a:tc>
                <a:tc>
                  <a:txBody>
                    <a:bodyPr/>
                    <a:lstStyle>
                      <a:lvl1pPr marL="0" algn="l" defTabSz="1219200" rtl="0" eaLnBrk="1" latinLnBrk="0" hangingPunct="1">
                        <a:defRPr sz="2400" kern="1200">
                          <a:solidFill>
                            <a:schemeClr val="tx1"/>
                          </a:solidFill>
                          <a:latin typeface="Arial"/>
                          <a:ea typeface="微软雅黑"/>
                        </a:defRPr>
                      </a:lvl1pPr>
                      <a:lvl2pPr marL="609600" algn="l" defTabSz="1219200" rtl="0" eaLnBrk="1" latinLnBrk="0" hangingPunct="1">
                        <a:defRPr sz="2400" kern="1200">
                          <a:solidFill>
                            <a:schemeClr val="tx1"/>
                          </a:solidFill>
                          <a:latin typeface="Arial"/>
                          <a:ea typeface="微软雅黑"/>
                        </a:defRPr>
                      </a:lvl2pPr>
                      <a:lvl3pPr marL="1219200" algn="l" defTabSz="1219200" rtl="0" eaLnBrk="1" latinLnBrk="0" hangingPunct="1">
                        <a:defRPr sz="2400" kern="1200">
                          <a:solidFill>
                            <a:schemeClr val="tx1"/>
                          </a:solidFill>
                          <a:latin typeface="Arial"/>
                          <a:ea typeface="微软雅黑"/>
                        </a:defRPr>
                      </a:lvl3pPr>
                      <a:lvl4pPr marL="1828800" algn="l" defTabSz="1219200" rtl="0" eaLnBrk="1" latinLnBrk="0" hangingPunct="1">
                        <a:defRPr sz="2400" kern="1200">
                          <a:solidFill>
                            <a:schemeClr val="tx1"/>
                          </a:solidFill>
                          <a:latin typeface="Arial"/>
                          <a:ea typeface="微软雅黑"/>
                        </a:defRPr>
                      </a:lvl4pPr>
                      <a:lvl5pPr marL="2438400" algn="l" defTabSz="1219200" rtl="0" eaLnBrk="1" latinLnBrk="0" hangingPunct="1">
                        <a:defRPr sz="2400" kern="1200">
                          <a:solidFill>
                            <a:schemeClr val="tx1"/>
                          </a:solidFill>
                          <a:latin typeface="Arial"/>
                          <a:ea typeface="微软雅黑"/>
                        </a:defRPr>
                      </a:lvl5pPr>
                      <a:lvl6pPr marL="3048000" algn="l" defTabSz="1219200" rtl="0" eaLnBrk="1" latinLnBrk="0" hangingPunct="1">
                        <a:defRPr sz="2400" kern="1200">
                          <a:solidFill>
                            <a:schemeClr val="tx1"/>
                          </a:solidFill>
                          <a:latin typeface="Arial"/>
                          <a:ea typeface="微软雅黑"/>
                        </a:defRPr>
                      </a:lvl6pPr>
                      <a:lvl7pPr marL="3657600" algn="l" defTabSz="1219200" rtl="0" eaLnBrk="1" latinLnBrk="0" hangingPunct="1">
                        <a:defRPr sz="2400" kern="1200">
                          <a:solidFill>
                            <a:schemeClr val="tx1"/>
                          </a:solidFill>
                          <a:latin typeface="Arial"/>
                          <a:ea typeface="微软雅黑"/>
                        </a:defRPr>
                      </a:lvl7pPr>
                      <a:lvl8pPr marL="4267200" algn="l" defTabSz="1219200" rtl="0" eaLnBrk="1" latinLnBrk="0" hangingPunct="1">
                        <a:defRPr sz="2400" kern="1200">
                          <a:solidFill>
                            <a:schemeClr val="tx1"/>
                          </a:solidFill>
                          <a:latin typeface="Arial"/>
                          <a:ea typeface="微软雅黑"/>
                        </a:defRPr>
                      </a:lvl8pPr>
                      <a:lvl9pPr marL="4876800" algn="l" defTabSz="1219200" rtl="0" eaLnBrk="1" latinLnBrk="0" hangingPunct="1">
                        <a:defRPr sz="2400" kern="1200">
                          <a:solidFill>
                            <a:schemeClr val="tx1"/>
                          </a:solidFill>
                          <a:latin typeface="Arial"/>
                          <a:ea typeface="微软雅黑"/>
                        </a:defRPr>
                      </a:lvl9pPr>
                    </a:lstStyle>
                    <a:p>
                      <a:pPr marL="0" indent="0" algn="l">
                        <a:lnSpc>
                          <a:spcPct val="120000"/>
                        </a:lnSpc>
                        <a:buFont typeface="Arial" panose="020B0604020202020204" pitchFamily="34" charset="0"/>
                        <a:buNone/>
                      </a:pPr>
                      <a:r>
                        <a:rPr lang="zh-CN" altLang="en-US" sz="1200" dirty="0">
                          <a:latin typeface="+mn-lt"/>
                          <a:ea typeface="+mn-ea"/>
                          <a:cs typeface="+mn-ea"/>
                          <a:sym typeface="+mn-lt"/>
                        </a:rPr>
                        <a:t>建议将圣</a:t>
                      </a:r>
                      <a:r>
                        <a:rPr lang="en-US" altLang="zh-CN" sz="1200" dirty="0">
                          <a:latin typeface="+mn-lt"/>
                          <a:ea typeface="+mn-ea"/>
                          <a:cs typeface="+mn-ea"/>
                          <a:sym typeface="+mn-lt"/>
                        </a:rPr>
                        <a:t>·</a:t>
                      </a:r>
                      <a:r>
                        <a:rPr lang="zh-CN" altLang="en-US" sz="1200" dirty="0">
                          <a:latin typeface="+mn-lt"/>
                          <a:ea typeface="+mn-ea"/>
                          <a:cs typeface="+mn-ea"/>
                          <a:sym typeface="+mn-lt"/>
                        </a:rPr>
                        <a:t>约翰草作为</a:t>
                      </a:r>
                      <a:r>
                        <a:rPr lang="zh-CN" altLang="en-US" sz="1200" dirty="0">
                          <a:solidFill>
                            <a:srgbClr val="B35609"/>
                          </a:solidFill>
                          <a:latin typeface="+mn-lt"/>
                          <a:ea typeface="+mn-ea"/>
                          <a:cs typeface="+mn-ea"/>
                          <a:sym typeface="+mn-lt"/>
                        </a:rPr>
                        <a:t>轻度</a:t>
                      </a:r>
                      <a:r>
                        <a:rPr lang="zh-CN" altLang="en-US" sz="1200" b="0" dirty="0">
                          <a:solidFill>
                            <a:schemeClr val="tx1"/>
                          </a:solidFill>
                          <a:latin typeface="+mn-lt"/>
                          <a:ea typeface="+mn-ea"/>
                          <a:cs typeface="+mn-ea"/>
                          <a:sym typeface="+mn-lt"/>
                        </a:rPr>
                        <a:t>抑郁发作的</a:t>
                      </a:r>
                      <a:r>
                        <a:rPr lang="zh-CN" altLang="en-US" sz="1200" dirty="0">
                          <a:solidFill>
                            <a:srgbClr val="B35609"/>
                          </a:solidFill>
                          <a:latin typeface="+mn-lt"/>
                          <a:ea typeface="+mn-ea"/>
                          <a:cs typeface="+mn-ea"/>
                          <a:sym typeface="+mn-lt"/>
                        </a:rPr>
                        <a:t>一线治疗</a:t>
                      </a:r>
                      <a:endParaRPr lang="en-US" altLang="zh-CN" sz="1200" dirty="0">
                        <a:solidFill>
                          <a:srgbClr val="B35609"/>
                        </a:solidFill>
                        <a:latin typeface="+mn-lt"/>
                        <a:ea typeface="+mn-ea"/>
                        <a:cs typeface="+mn-ea"/>
                        <a:sym typeface="+mn-lt"/>
                      </a:endParaRPr>
                    </a:p>
                    <a:p>
                      <a:pPr marL="0" indent="0" algn="l">
                        <a:lnSpc>
                          <a:spcPct val="120000"/>
                        </a:lnSpc>
                        <a:buFont typeface="Arial" panose="020B0604020202020204" pitchFamily="34" charset="0"/>
                        <a:buNone/>
                      </a:pPr>
                      <a:r>
                        <a:rPr lang="zh-CN" altLang="en-US" sz="1200" dirty="0">
                          <a:solidFill>
                            <a:srgbClr val="B35609"/>
                          </a:solidFill>
                          <a:latin typeface="+mn-lt"/>
                          <a:ea typeface="+mn-ea"/>
                          <a:cs typeface="+mn-ea"/>
                          <a:sym typeface="+mn-lt"/>
                        </a:rPr>
                        <a:t>中度</a:t>
                      </a:r>
                      <a:r>
                        <a:rPr lang="zh-CN" altLang="en-US" sz="1200" dirty="0">
                          <a:solidFill>
                            <a:schemeClr val="tx1"/>
                          </a:solidFill>
                          <a:latin typeface="+mn-lt"/>
                          <a:ea typeface="+mn-ea"/>
                          <a:cs typeface="+mn-ea"/>
                          <a:sym typeface="+mn-lt"/>
                        </a:rPr>
                        <a:t>抑郁发作</a:t>
                      </a:r>
                      <a:r>
                        <a:rPr lang="zh-CN" altLang="en-US" sz="1200" dirty="0">
                          <a:latin typeface="+mn-lt"/>
                          <a:ea typeface="+mn-ea"/>
                          <a:cs typeface="+mn-ea"/>
                          <a:sym typeface="+mn-lt"/>
                        </a:rPr>
                        <a:t>的</a:t>
                      </a:r>
                      <a:r>
                        <a:rPr lang="zh-CN" altLang="en-US" sz="1200" dirty="0">
                          <a:solidFill>
                            <a:srgbClr val="B35609"/>
                          </a:solidFill>
                          <a:latin typeface="+mn-lt"/>
                          <a:ea typeface="+mn-ea"/>
                          <a:cs typeface="+mn-ea"/>
                          <a:sym typeface="+mn-lt"/>
                        </a:rPr>
                        <a:t>二线治疗</a:t>
                      </a:r>
                    </a:p>
                  </a:txBody>
                  <a:tcPr marL="36000" marR="3600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rgbClr val="B35609"/>
                      </a:solidFill>
                      <a:prstDash val="solid"/>
                      <a:round/>
                      <a:headEnd type="none" w="med" len="med"/>
                      <a:tailEnd type="none" w="med" len="med"/>
                    </a:lnT>
                    <a:lnB w="6350" cap="flat" cmpd="sng" algn="ctr">
                      <a:solidFill>
                        <a:srgbClr val="B35609"/>
                      </a:solidFill>
                      <a:prstDash val="solid"/>
                      <a:round/>
                      <a:headEnd type="none" w="med" len="med"/>
                      <a:tailEnd type="none" w="med" len="med"/>
                    </a:lnB>
                    <a:lnTlToBr w="12700" cmpd="sng">
                      <a:noFill/>
                      <a:prstDash val="solid"/>
                    </a:lnTlToBr>
                    <a:lnBlToTr w="12700" cmpd="sng">
                      <a:noFill/>
                      <a:prstDash val="solid"/>
                    </a:lnBlToTr>
                    <a:solidFill>
                      <a:srgbClr val="F5B021">
                        <a:lumMod val="20000"/>
                        <a:lumOff val="80000"/>
                      </a:srgbClr>
                    </a:solidFill>
                  </a:tcPr>
                </a:tc>
                <a:tc>
                  <a:txBody>
                    <a:bodyPr/>
                    <a:lstStyle>
                      <a:lvl1pPr marL="0" algn="l" defTabSz="1219200" rtl="0" eaLnBrk="1" latinLnBrk="0" hangingPunct="1">
                        <a:defRPr sz="2400" kern="1200">
                          <a:solidFill>
                            <a:schemeClr val="tx1"/>
                          </a:solidFill>
                          <a:latin typeface="Arial"/>
                          <a:ea typeface="微软雅黑"/>
                        </a:defRPr>
                      </a:lvl1pPr>
                      <a:lvl2pPr marL="609600" algn="l" defTabSz="1219200" rtl="0" eaLnBrk="1" latinLnBrk="0" hangingPunct="1">
                        <a:defRPr sz="2400" kern="1200">
                          <a:solidFill>
                            <a:schemeClr val="tx1"/>
                          </a:solidFill>
                          <a:latin typeface="Arial"/>
                          <a:ea typeface="微软雅黑"/>
                        </a:defRPr>
                      </a:lvl2pPr>
                      <a:lvl3pPr marL="1219200" algn="l" defTabSz="1219200" rtl="0" eaLnBrk="1" latinLnBrk="0" hangingPunct="1">
                        <a:defRPr sz="2400" kern="1200">
                          <a:solidFill>
                            <a:schemeClr val="tx1"/>
                          </a:solidFill>
                          <a:latin typeface="Arial"/>
                          <a:ea typeface="微软雅黑"/>
                        </a:defRPr>
                      </a:lvl3pPr>
                      <a:lvl4pPr marL="1828800" algn="l" defTabSz="1219200" rtl="0" eaLnBrk="1" latinLnBrk="0" hangingPunct="1">
                        <a:defRPr sz="2400" kern="1200">
                          <a:solidFill>
                            <a:schemeClr val="tx1"/>
                          </a:solidFill>
                          <a:latin typeface="Arial"/>
                          <a:ea typeface="微软雅黑"/>
                        </a:defRPr>
                      </a:lvl4pPr>
                      <a:lvl5pPr marL="2438400" algn="l" defTabSz="1219200" rtl="0" eaLnBrk="1" latinLnBrk="0" hangingPunct="1">
                        <a:defRPr sz="2400" kern="1200">
                          <a:solidFill>
                            <a:schemeClr val="tx1"/>
                          </a:solidFill>
                          <a:latin typeface="Arial"/>
                          <a:ea typeface="微软雅黑"/>
                        </a:defRPr>
                      </a:lvl5pPr>
                      <a:lvl6pPr marL="3048000" algn="l" defTabSz="1219200" rtl="0" eaLnBrk="1" latinLnBrk="0" hangingPunct="1">
                        <a:defRPr sz="2400" kern="1200">
                          <a:solidFill>
                            <a:schemeClr val="tx1"/>
                          </a:solidFill>
                          <a:latin typeface="Arial"/>
                          <a:ea typeface="微软雅黑"/>
                        </a:defRPr>
                      </a:lvl6pPr>
                      <a:lvl7pPr marL="3657600" algn="l" defTabSz="1219200" rtl="0" eaLnBrk="1" latinLnBrk="0" hangingPunct="1">
                        <a:defRPr sz="2400" kern="1200">
                          <a:solidFill>
                            <a:schemeClr val="tx1"/>
                          </a:solidFill>
                          <a:latin typeface="Arial"/>
                          <a:ea typeface="微软雅黑"/>
                        </a:defRPr>
                      </a:lvl7pPr>
                      <a:lvl8pPr marL="4267200" algn="l" defTabSz="1219200" rtl="0" eaLnBrk="1" latinLnBrk="0" hangingPunct="1">
                        <a:defRPr sz="2400" kern="1200">
                          <a:solidFill>
                            <a:schemeClr val="tx1"/>
                          </a:solidFill>
                          <a:latin typeface="Arial"/>
                          <a:ea typeface="微软雅黑"/>
                        </a:defRPr>
                      </a:lvl8pPr>
                      <a:lvl9pPr marL="4876800" algn="l" defTabSz="1219200" rtl="0" eaLnBrk="1" latinLnBrk="0" hangingPunct="1">
                        <a:defRPr sz="2400" kern="1200">
                          <a:solidFill>
                            <a:schemeClr val="tx1"/>
                          </a:solidFill>
                          <a:latin typeface="Arial"/>
                          <a:ea typeface="微软雅黑"/>
                        </a:defRPr>
                      </a:lvl9pPr>
                    </a:lstStyle>
                    <a:p>
                      <a:pPr marL="0" marR="0" lvl="0" indent="0" algn="ctr" defTabSz="914400" rtl="0" eaLnBrk="1" fontAlgn="auto" latinLnBrk="0" hangingPunct="1">
                        <a:lnSpc>
                          <a:spcPct val="120000"/>
                        </a:lnSpc>
                        <a:spcBef>
                          <a:spcPts val="0"/>
                        </a:spcBef>
                        <a:spcAft>
                          <a:spcPts val="0"/>
                        </a:spcAft>
                        <a:buClrTx/>
                        <a:buSzTx/>
                        <a:buFontTx/>
                        <a:buNone/>
                        <a:tabLst/>
                        <a:defRPr/>
                      </a:pPr>
                      <a:r>
                        <a:rPr lang="en-US" altLang="zh-CN" sz="1100" b="1" kern="1200" dirty="0">
                          <a:solidFill>
                            <a:srgbClr val="C00000"/>
                          </a:solidFill>
                          <a:latin typeface="+mn-lt"/>
                          <a:ea typeface="+mn-ea"/>
                          <a:cs typeface="+mn-ea"/>
                          <a:sym typeface="+mn-lt"/>
                        </a:rPr>
                        <a:t>1</a:t>
                      </a:r>
                      <a:r>
                        <a:rPr lang="zh-CN" altLang="en-US" sz="1100" b="1" kern="1200" dirty="0">
                          <a:solidFill>
                            <a:srgbClr val="C00000"/>
                          </a:solidFill>
                          <a:latin typeface="+mn-lt"/>
                          <a:ea typeface="+mn-ea"/>
                          <a:cs typeface="+mn-ea"/>
                          <a:sym typeface="+mn-lt"/>
                        </a:rPr>
                        <a:t>级</a:t>
                      </a:r>
                      <a:endParaRPr lang="en-US" altLang="zh-CN" sz="1100" b="1" kern="1200" dirty="0">
                        <a:solidFill>
                          <a:srgbClr val="C00000"/>
                        </a:solidFill>
                        <a:latin typeface="+mn-lt"/>
                        <a:ea typeface="+mn-ea"/>
                        <a:cs typeface="+mn-ea"/>
                        <a:sym typeface="+mn-lt"/>
                      </a:endParaRPr>
                    </a:p>
                    <a:p>
                      <a:pPr marL="0" marR="0" lvl="0" indent="0" algn="ctr" defTabSz="914400" rtl="0" eaLnBrk="1" fontAlgn="auto" latinLnBrk="0" hangingPunct="1">
                        <a:lnSpc>
                          <a:spcPct val="120000"/>
                        </a:lnSpc>
                        <a:spcBef>
                          <a:spcPts val="0"/>
                        </a:spcBef>
                        <a:spcAft>
                          <a:spcPts val="0"/>
                        </a:spcAft>
                        <a:buClrTx/>
                        <a:buSzTx/>
                        <a:buFontTx/>
                        <a:buNone/>
                        <a:tabLst/>
                        <a:defRPr/>
                      </a:pPr>
                      <a:r>
                        <a:rPr lang="en-US" altLang="zh-CN" sz="1100" b="1" kern="1200" dirty="0">
                          <a:solidFill>
                            <a:srgbClr val="C00000"/>
                          </a:solidFill>
                          <a:latin typeface="+mn-lt"/>
                          <a:ea typeface="+mn-ea"/>
                          <a:cs typeface="+mn-ea"/>
                          <a:sym typeface="+mn-lt"/>
                        </a:rPr>
                        <a:t>2</a:t>
                      </a:r>
                      <a:r>
                        <a:rPr lang="zh-CN" altLang="en-US" sz="1100" b="1" kern="1200" dirty="0">
                          <a:solidFill>
                            <a:srgbClr val="C00000"/>
                          </a:solidFill>
                          <a:latin typeface="+mn-lt"/>
                          <a:ea typeface="+mn-ea"/>
                          <a:cs typeface="+mn-ea"/>
                          <a:sym typeface="+mn-lt"/>
                        </a:rPr>
                        <a:t>级</a:t>
                      </a:r>
                    </a:p>
                  </a:txBody>
                  <a:tcPr marL="0" marR="0" marT="0" marB="0" anchor="ctr">
                    <a:lnL w="12700" cap="flat" cmpd="sng" algn="ctr">
                      <a:noFill/>
                      <a:prstDash val="solid"/>
                      <a:round/>
                      <a:headEnd type="none" w="med" len="med"/>
                      <a:tailEnd type="none" w="med" len="med"/>
                    </a:lnL>
                    <a:lnR w="6350" cap="flat" cmpd="sng" algn="ctr">
                      <a:solidFill>
                        <a:srgbClr val="B35609"/>
                      </a:solidFill>
                      <a:prstDash val="solid"/>
                      <a:round/>
                      <a:headEnd type="none" w="med" len="med"/>
                      <a:tailEnd type="none" w="med" len="med"/>
                    </a:lnR>
                    <a:lnT w="6350" cap="flat" cmpd="sng" algn="ctr">
                      <a:solidFill>
                        <a:srgbClr val="B35609"/>
                      </a:solidFill>
                      <a:prstDash val="solid"/>
                      <a:round/>
                      <a:headEnd type="none" w="med" len="med"/>
                      <a:tailEnd type="none" w="med" len="med"/>
                    </a:lnT>
                    <a:lnB w="6350" cap="flat" cmpd="sng" algn="ctr">
                      <a:solidFill>
                        <a:srgbClr val="B35609"/>
                      </a:solidFill>
                      <a:prstDash val="solid"/>
                      <a:round/>
                      <a:headEnd type="none" w="med" len="med"/>
                      <a:tailEnd type="none" w="med" len="med"/>
                    </a:lnB>
                    <a:lnTlToBr w="12700" cmpd="sng">
                      <a:noFill/>
                      <a:prstDash val="solid"/>
                    </a:lnTlToBr>
                    <a:lnBlToTr w="12700" cmpd="sng">
                      <a:noFill/>
                      <a:prstDash val="solid"/>
                    </a:lnBlToTr>
                    <a:solidFill>
                      <a:srgbClr val="F5B021">
                        <a:lumMod val="20000"/>
                        <a:lumOff val="80000"/>
                      </a:srgbClr>
                    </a:solidFill>
                  </a:tcPr>
                </a:tc>
                <a:extLst>
                  <a:ext uri="{0D108BD9-81ED-4DB2-BD59-A6C34878D82A}">
                    <a16:rowId xmlns:a16="http://schemas.microsoft.com/office/drawing/2014/main" val="3676525721"/>
                  </a:ext>
                </a:extLst>
              </a:tr>
              <a:tr h="441605">
                <a:tc>
                  <a:txBody>
                    <a:bodyPr/>
                    <a:lstStyle>
                      <a:lvl1pPr marL="0" algn="l" defTabSz="1219200" rtl="0" eaLnBrk="1" latinLnBrk="0" hangingPunct="1">
                        <a:defRPr sz="2400" kern="1200">
                          <a:solidFill>
                            <a:schemeClr val="tx1"/>
                          </a:solidFill>
                          <a:latin typeface="Arial"/>
                          <a:ea typeface="微软雅黑"/>
                        </a:defRPr>
                      </a:lvl1pPr>
                      <a:lvl2pPr marL="609600" algn="l" defTabSz="1219200" rtl="0" eaLnBrk="1" latinLnBrk="0" hangingPunct="1">
                        <a:defRPr sz="2400" kern="1200">
                          <a:solidFill>
                            <a:schemeClr val="tx1"/>
                          </a:solidFill>
                          <a:latin typeface="Arial"/>
                          <a:ea typeface="微软雅黑"/>
                        </a:defRPr>
                      </a:lvl2pPr>
                      <a:lvl3pPr marL="1219200" algn="l" defTabSz="1219200" rtl="0" eaLnBrk="1" latinLnBrk="0" hangingPunct="1">
                        <a:defRPr sz="2400" kern="1200">
                          <a:solidFill>
                            <a:schemeClr val="tx1"/>
                          </a:solidFill>
                          <a:latin typeface="Arial"/>
                          <a:ea typeface="微软雅黑"/>
                        </a:defRPr>
                      </a:lvl3pPr>
                      <a:lvl4pPr marL="1828800" algn="l" defTabSz="1219200" rtl="0" eaLnBrk="1" latinLnBrk="0" hangingPunct="1">
                        <a:defRPr sz="2400" kern="1200">
                          <a:solidFill>
                            <a:schemeClr val="tx1"/>
                          </a:solidFill>
                          <a:latin typeface="Arial"/>
                          <a:ea typeface="微软雅黑"/>
                        </a:defRPr>
                      </a:lvl4pPr>
                      <a:lvl5pPr marL="2438400" algn="l" defTabSz="1219200" rtl="0" eaLnBrk="1" latinLnBrk="0" hangingPunct="1">
                        <a:defRPr sz="2400" kern="1200">
                          <a:solidFill>
                            <a:schemeClr val="tx1"/>
                          </a:solidFill>
                          <a:latin typeface="Arial"/>
                          <a:ea typeface="微软雅黑"/>
                        </a:defRPr>
                      </a:lvl5pPr>
                      <a:lvl6pPr marL="3048000" algn="l" defTabSz="1219200" rtl="0" eaLnBrk="1" latinLnBrk="0" hangingPunct="1">
                        <a:defRPr sz="2400" kern="1200">
                          <a:solidFill>
                            <a:schemeClr val="tx1"/>
                          </a:solidFill>
                          <a:latin typeface="Arial"/>
                          <a:ea typeface="微软雅黑"/>
                        </a:defRPr>
                      </a:lvl6pPr>
                      <a:lvl7pPr marL="3657600" algn="l" defTabSz="1219200" rtl="0" eaLnBrk="1" latinLnBrk="0" hangingPunct="1">
                        <a:defRPr sz="2400" kern="1200">
                          <a:solidFill>
                            <a:schemeClr val="tx1"/>
                          </a:solidFill>
                          <a:latin typeface="Arial"/>
                          <a:ea typeface="微软雅黑"/>
                        </a:defRPr>
                      </a:lvl7pPr>
                      <a:lvl8pPr marL="4267200" algn="l" defTabSz="1219200" rtl="0" eaLnBrk="1" latinLnBrk="0" hangingPunct="1">
                        <a:defRPr sz="2400" kern="1200">
                          <a:solidFill>
                            <a:schemeClr val="tx1"/>
                          </a:solidFill>
                          <a:latin typeface="Arial"/>
                          <a:ea typeface="微软雅黑"/>
                        </a:defRPr>
                      </a:lvl8pPr>
                      <a:lvl9pPr marL="4876800" algn="l" defTabSz="1219200" rtl="0" eaLnBrk="1" latinLnBrk="0" hangingPunct="1">
                        <a:defRPr sz="2400" kern="1200">
                          <a:solidFill>
                            <a:schemeClr val="tx1"/>
                          </a:solidFill>
                          <a:latin typeface="Arial"/>
                          <a:ea typeface="微软雅黑"/>
                        </a:defRPr>
                      </a:lvl9pPr>
                    </a:lstStyle>
                    <a:p>
                      <a:pPr algn="ctr">
                        <a:lnSpc>
                          <a:spcPct val="120000"/>
                        </a:lnSpc>
                      </a:pPr>
                      <a:r>
                        <a:rPr lang="en-US" altLang="zh-CN" sz="900" b="0" dirty="0">
                          <a:solidFill>
                            <a:schemeClr val="tx1"/>
                          </a:solidFill>
                          <a:latin typeface="+mn-lt"/>
                          <a:ea typeface="+mn-ea"/>
                          <a:cs typeface="+mn-ea"/>
                          <a:sym typeface="+mn-lt"/>
                        </a:rPr>
                        <a:t>2023</a:t>
                      </a:r>
                      <a:endParaRPr lang="zh-CN" altLang="en-US" sz="900" b="0" dirty="0">
                        <a:solidFill>
                          <a:schemeClr val="tx1"/>
                        </a:solidFill>
                        <a:latin typeface="+mn-lt"/>
                        <a:ea typeface="+mn-ea"/>
                        <a:cs typeface="+mn-ea"/>
                        <a:sym typeface="+mn-lt"/>
                      </a:endParaRPr>
                    </a:p>
                  </a:txBody>
                  <a:tcPr marL="0" marR="0" marT="0" marB="0" anchor="ctr">
                    <a:lnL w="6350" cap="flat" cmpd="sng" algn="ctr">
                      <a:solidFill>
                        <a:srgbClr val="B35609"/>
                      </a:solidFill>
                      <a:prstDash val="solid"/>
                      <a:round/>
                      <a:headEnd type="none" w="med" len="med"/>
                      <a:tailEnd type="none" w="med" len="med"/>
                    </a:lnL>
                    <a:lnR w="12700" cap="flat" cmpd="sng" algn="ctr">
                      <a:noFill/>
                      <a:prstDash val="solid"/>
                      <a:round/>
                      <a:headEnd type="none" w="med" len="med"/>
                      <a:tailEnd type="none" w="med" len="med"/>
                    </a:lnR>
                    <a:lnT w="6350" cap="flat" cmpd="sng" algn="ctr">
                      <a:solidFill>
                        <a:srgbClr val="B35609"/>
                      </a:solidFill>
                      <a:prstDash val="solid"/>
                      <a:round/>
                      <a:headEnd type="none" w="med" len="med"/>
                      <a:tailEnd type="none" w="med" len="med"/>
                    </a:lnT>
                    <a:lnB w="6350" cap="flat" cmpd="sng" algn="ctr">
                      <a:solidFill>
                        <a:srgbClr val="B35609"/>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1219200" rtl="0" eaLnBrk="1" latinLnBrk="0" hangingPunct="1">
                        <a:defRPr sz="2400" kern="1200">
                          <a:solidFill>
                            <a:schemeClr val="tx1"/>
                          </a:solidFill>
                          <a:latin typeface="Arial"/>
                          <a:ea typeface="微软雅黑"/>
                        </a:defRPr>
                      </a:lvl1pPr>
                      <a:lvl2pPr marL="609600" algn="l" defTabSz="1219200" rtl="0" eaLnBrk="1" latinLnBrk="0" hangingPunct="1">
                        <a:defRPr sz="2400" kern="1200">
                          <a:solidFill>
                            <a:schemeClr val="tx1"/>
                          </a:solidFill>
                          <a:latin typeface="Arial"/>
                          <a:ea typeface="微软雅黑"/>
                        </a:defRPr>
                      </a:lvl2pPr>
                      <a:lvl3pPr marL="1219200" algn="l" defTabSz="1219200" rtl="0" eaLnBrk="1" latinLnBrk="0" hangingPunct="1">
                        <a:defRPr sz="2400" kern="1200">
                          <a:solidFill>
                            <a:schemeClr val="tx1"/>
                          </a:solidFill>
                          <a:latin typeface="Arial"/>
                          <a:ea typeface="微软雅黑"/>
                        </a:defRPr>
                      </a:lvl3pPr>
                      <a:lvl4pPr marL="1828800" algn="l" defTabSz="1219200" rtl="0" eaLnBrk="1" latinLnBrk="0" hangingPunct="1">
                        <a:defRPr sz="2400" kern="1200">
                          <a:solidFill>
                            <a:schemeClr val="tx1"/>
                          </a:solidFill>
                          <a:latin typeface="Arial"/>
                          <a:ea typeface="微软雅黑"/>
                        </a:defRPr>
                      </a:lvl4pPr>
                      <a:lvl5pPr marL="2438400" algn="l" defTabSz="1219200" rtl="0" eaLnBrk="1" latinLnBrk="0" hangingPunct="1">
                        <a:defRPr sz="2400" kern="1200">
                          <a:solidFill>
                            <a:schemeClr val="tx1"/>
                          </a:solidFill>
                          <a:latin typeface="Arial"/>
                          <a:ea typeface="微软雅黑"/>
                        </a:defRPr>
                      </a:lvl5pPr>
                      <a:lvl6pPr marL="3048000" algn="l" defTabSz="1219200" rtl="0" eaLnBrk="1" latinLnBrk="0" hangingPunct="1">
                        <a:defRPr sz="2400" kern="1200">
                          <a:solidFill>
                            <a:schemeClr val="tx1"/>
                          </a:solidFill>
                          <a:latin typeface="Arial"/>
                          <a:ea typeface="微软雅黑"/>
                        </a:defRPr>
                      </a:lvl6pPr>
                      <a:lvl7pPr marL="3657600" algn="l" defTabSz="1219200" rtl="0" eaLnBrk="1" latinLnBrk="0" hangingPunct="1">
                        <a:defRPr sz="2400" kern="1200">
                          <a:solidFill>
                            <a:schemeClr val="tx1"/>
                          </a:solidFill>
                          <a:latin typeface="Arial"/>
                          <a:ea typeface="微软雅黑"/>
                        </a:defRPr>
                      </a:lvl7pPr>
                      <a:lvl8pPr marL="4267200" algn="l" defTabSz="1219200" rtl="0" eaLnBrk="1" latinLnBrk="0" hangingPunct="1">
                        <a:defRPr sz="2400" kern="1200">
                          <a:solidFill>
                            <a:schemeClr val="tx1"/>
                          </a:solidFill>
                          <a:latin typeface="Arial"/>
                          <a:ea typeface="微软雅黑"/>
                        </a:defRPr>
                      </a:lvl8pPr>
                      <a:lvl9pPr marL="4876800" algn="l" defTabSz="1219200" rtl="0" eaLnBrk="1" latinLnBrk="0" hangingPunct="1">
                        <a:defRPr sz="2400" kern="1200">
                          <a:solidFill>
                            <a:schemeClr val="tx1"/>
                          </a:solidFill>
                          <a:latin typeface="Arial"/>
                          <a:ea typeface="微软雅黑"/>
                        </a:defRPr>
                      </a:lvl9pPr>
                    </a:lstStyle>
                    <a:p>
                      <a:pPr algn="ctr">
                        <a:lnSpc>
                          <a:spcPct val="120000"/>
                        </a:lnSpc>
                      </a:pPr>
                      <a:r>
                        <a:rPr lang="zh-CN" altLang="en-US" sz="900" b="0" dirty="0">
                          <a:solidFill>
                            <a:schemeClr val="tx1"/>
                          </a:solidFill>
                          <a:latin typeface="+mn-lt"/>
                          <a:ea typeface="+mn-ea"/>
                          <a:cs typeface="+mn-ea"/>
                          <a:sym typeface="+mn-lt"/>
                        </a:rPr>
                        <a:t>德国</a:t>
                      </a:r>
                      <a:r>
                        <a:rPr lang="en-US" altLang="zh-CN" sz="900" b="0" baseline="30000" dirty="0">
                          <a:solidFill>
                            <a:schemeClr val="tx1"/>
                          </a:solidFill>
                          <a:latin typeface="+mn-lt"/>
                          <a:ea typeface="+mn-ea"/>
                          <a:cs typeface="+mn-ea"/>
                          <a:sym typeface="+mn-lt"/>
                        </a:rPr>
                        <a:t>2</a:t>
                      </a:r>
                      <a:endParaRPr lang="zh-CN" altLang="en-US" sz="900" b="0" dirty="0">
                        <a:solidFill>
                          <a:schemeClr val="tx1"/>
                        </a:solidFill>
                        <a:latin typeface="+mn-lt"/>
                        <a:ea typeface="+mn-ea"/>
                        <a:cs typeface="+mn-ea"/>
                        <a:sym typeface="+mn-lt"/>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rgbClr val="B35609"/>
                      </a:solidFill>
                      <a:prstDash val="solid"/>
                      <a:round/>
                      <a:headEnd type="none" w="med" len="med"/>
                      <a:tailEnd type="none" w="med" len="med"/>
                    </a:lnT>
                    <a:lnB w="6350" cap="flat" cmpd="sng" algn="ctr">
                      <a:solidFill>
                        <a:srgbClr val="B35609"/>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1219200" rtl="0" eaLnBrk="1" latinLnBrk="0" hangingPunct="1">
                        <a:defRPr sz="2400" kern="1200">
                          <a:solidFill>
                            <a:schemeClr val="tx1"/>
                          </a:solidFill>
                          <a:latin typeface="Arial"/>
                          <a:ea typeface="微软雅黑"/>
                        </a:defRPr>
                      </a:lvl1pPr>
                      <a:lvl2pPr marL="609600" algn="l" defTabSz="1219200" rtl="0" eaLnBrk="1" latinLnBrk="0" hangingPunct="1">
                        <a:defRPr sz="2400" kern="1200">
                          <a:solidFill>
                            <a:schemeClr val="tx1"/>
                          </a:solidFill>
                          <a:latin typeface="Arial"/>
                          <a:ea typeface="微软雅黑"/>
                        </a:defRPr>
                      </a:lvl2pPr>
                      <a:lvl3pPr marL="1219200" algn="l" defTabSz="1219200" rtl="0" eaLnBrk="1" latinLnBrk="0" hangingPunct="1">
                        <a:defRPr sz="2400" kern="1200">
                          <a:solidFill>
                            <a:schemeClr val="tx1"/>
                          </a:solidFill>
                          <a:latin typeface="Arial"/>
                          <a:ea typeface="微软雅黑"/>
                        </a:defRPr>
                      </a:lvl3pPr>
                      <a:lvl4pPr marL="1828800" algn="l" defTabSz="1219200" rtl="0" eaLnBrk="1" latinLnBrk="0" hangingPunct="1">
                        <a:defRPr sz="2400" kern="1200">
                          <a:solidFill>
                            <a:schemeClr val="tx1"/>
                          </a:solidFill>
                          <a:latin typeface="Arial"/>
                          <a:ea typeface="微软雅黑"/>
                        </a:defRPr>
                      </a:lvl4pPr>
                      <a:lvl5pPr marL="2438400" algn="l" defTabSz="1219200" rtl="0" eaLnBrk="1" latinLnBrk="0" hangingPunct="1">
                        <a:defRPr sz="2400" kern="1200">
                          <a:solidFill>
                            <a:schemeClr val="tx1"/>
                          </a:solidFill>
                          <a:latin typeface="Arial"/>
                          <a:ea typeface="微软雅黑"/>
                        </a:defRPr>
                      </a:lvl5pPr>
                      <a:lvl6pPr marL="3048000" algn="l" defTabSz="1219200" rtl="0" eaLnBrk="1" latinLnBrk="0" hangingPunct="1">
                        <a:defRPr sz="2400" kern="1200">
                          <a:solidFill>
                            <a:schemeClr val="tx1"/>
                          </a:solidFill>
                          <a:latin typeface="Arial"/>
                          <a:ea typeface="微软雅黑"/>
                        </a:defRPr>
                      </a:lvl6pPr>
                      <a:lvl7pPr marL="3657600" algn="l" defTabSz="1219200" rtl="0" eaLnBrk="1" latinLnBrk="0" hangingPunct="1">
                        <a:defRPr sz="2400" kern="1200">
                          <a:solidFill>
                            <a:schemeClr val="tx1"/>
                          </a:solidFill>
                          <a:latin typeface="Arial"/>
                          <a:ea typeface="微软雅黑"/>
                        </a:defRPr>
                      </a:lvl7pPr>
                      <a:lvl8pPr marL="4267200" algn="l" defTabSz="1219200" rtl="0" eaLnBrk="1" latinLnBrk="0" hangingPunct="1">
                        <a:defRPr sz="2400" kern="1200">
                          <a:solidFill>
                            <a:schemeClr val="tx1"/>
                          </a:solidFill>
                          <a:latin typeface="Arial"/>
                          <a:ea typeface="微软雅黑"/>
                        </a:defRPr>
                      </a:lvl8pPr>
                      <a:lvl9pPr marL="4876800" algn="l" defTabSz="1219200" rtl="0" eaLnBrk="1" latinLnBrk="0" hangingPunct="1">
                        <a:defRPr sz="2400" kern="1200">
                          <a:solidFill>
                            <a:schemeClr val="tx1"/>
                          </a:solidFill>
                          <a:latin typeface="Arial"/>
                          <a:ea typeface="微软雅黑"/>
                        </a:defRPr>
                      </a:lvl9pPr>
                    </a:lstStyle>
                    <a:p>
                      <a:pPr algn="l">
                        <a:lnSpc>
                          <a:spcPct val="120000"/>
                        </a:lnSpc>
                      </a:pPr>
                      <a:r>
                        <a:rPr lang="en-US" altLang="zh-CN" sz="1100" b="1" dirty="0">
                          <a:solidFill>
                            <a:schemeClr val="tx1"/>
                          </a:solidFill>
                          <a:latin typeface="+mn-lt"/>
                          <a:ea typeface="+mn-ea"/>
                          <a:cs typeface="+mn-ea"/>
                          <a:sym typeface="+mn-lt"/>
                        </a:rPr>
                        <a:t>S3</a:t>
                      </a:r>
                      <a:r>
                        <a:rPr lang="zh-CN" altLang="en-US" sz="1100" b="1" dirty="0">
                          <a:solidFill>
                            <a:schemeClr val="tx1"/>
                          </a:solidFill>
                          <a:latin typeface="+mn-lt"/>
                          <a:ea typeface="+mn-ea"/>
                          <a:cs typeface="+mn-ea"/>
                          <a:sym typeface="+mn-lt"/>
                        </a:rPr>
                        <a:t>单相抑郁症国家政策指南</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rgbClr val="B35609"/>
                      </a:solidFill>
                      <a:prstDash val="solid"/>
                      <a:round/>
                      <a:headEnd type="none" w="med" len="med"/>
                      <a:tailEnd type="none" w="med" len="med"/>
                    </a:lnT>
                    <a:lnB w="6350" cap="flat" cmpd="sng" algn="ctr">
                      <a:solidFill>
                        <a:srgbClr val="B35609"/>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1219200" rtl="0" eaLnBrk="1" latinLnBrk="0" hangingPunct="1">
                        <a:defRPr sz="2400" kern="1200">
                          <a:solidFill>
                            <a:schemeClr val="tx1"/>
                          </a:solidFill>
                          <a:latin typeface="Arial"/>
                          <a:ea typeface="微软雅黑"/>
                        </a:defRPr>
                      </a:lvl1pPr>
                      <a:lvl2pPr marL="609600" algn="l" defTabSz="1219200" rtl="0" eaLnBrk="1" latinLnBrk="0" hangingPunct="1">
                        <a:defRPr sz="2400" kern="1200">
                          <a:solidFill>
                            <a:schemeClr val="tx1"/>
                          </a:solidFill>
                          <a:latin typeface="Arial"/>
                          <a:ea typeface="微软雅黑"/>
                        </a:defRPr>
                      </a:lvl2pPr>
                      <a:lvl3pPr marL="1219200" algn="l" defTabSz="1219200" rtl="0" eaLnBrk="1" latinLnBrk="0" hangingPunct="1">
                        <a:defRPr sz="2400" kern="1200">
                          <a:solidFill>
                            <a:schemeClr val="tx1"/>
                          </a:solidFill>
                          <a:latin typeface="Arial"/>
                          <a:ea typeface="微软雅黑"/>
                        </a:defRPr>
                      </a:lvl3pPr>
                      <a:lvl4pPr marL="1828800" algn="l" defTabSz="1219200" rtl="0" eaLnBrk="1" latinLnBrk="0" hangingPunct="1">
                        <a:defRPr sz="2400" kern="1200">
                          <a:solidFill>
                            <a:schemeClr val="tx1"/>
                          </a:solidFill>
                          <a:latin typeface="Arial"/>
                          <a:ea typeface="微软雅黑"/>
                        </a:defRPr>
                      </a:lvl4pPr>
                      <a:lvl5pPr marL="2438400" algn="l" defTabSz="1219200" rtl="0" eaLnBrk="1" latinLnBrk="0" hangingPunct="1">
                        <a:defRPr sz="2400" kern="1200">
                          <a:solidFill>
                            <a:schemeClr val="tx1"/>
                          </a:solidFill>
                          <a:latin typeface="Arial"/>
                          <a:ea typeface="微软雅黑"/>
                        </a:defRPr>
                      </a:lvl5pPr>
                      <a:lvl6pPr marL="3048000" algn="l" defTabSz="1219200" rtl="0" eaLnBrk="1" latinLnBrk="0" hangingPunct="1">
                        <a:defRPr sz="2400" kern="1200">
                          <a:solidFill>
                            <a:schemeClr val="tx1"/>
                          </a:solidFill>
                          <a:latin typeface="Arial"/>
                          <a:ea typeface="微软雅黑"/>
                        </a:defRPr>
                      </a:lvl6pPr>
                      <a:lvl7pPr marL="3657600" algn="l" defTabSz="1219200" rtl="0" eaLnBrk="1" latinLnBrk="0" hangingPunct="1">
                        <a:defRPr sz="2400" kern="1200">
                          <a:solidFill>
                            <a:schemeClr val="tx1"/>
                          </a:solidFill>
                          <a:latin typeface="Arial"/>
                          <a:ea typeface="微软雅黑"/>
                        </a:defRPr>
                      </a:lvl7pPr>
                      <a:lvl8pPr marL="4267200" algn="l" defTabSz="1219200" rtl="0" eaLnBrk="1" latinLnBrk="0" hangingPunct="1">
                        <a:defRPr sz="2400" kern="1200">
                          <a:solidFill>
                            <a:schemeClr val="tx1"/>
                          </a:solidFill>
                          <a:latin typeface="Arial"/>
                          <a:ea typeface="微软雅黑"/>
                        </a:defRPr>
                      </a:lvl8pPr>
                      <a:lvl9pPr marL="4876800" algn="l" defTabSz="1219200" rtl="0" eaLnBrk="1" latinLnBrk="0" hangingPunct="1">
                        <a:defRPr sz="2400" kern="1200">
                          <a:solidFill>
                            <a:schemeClr val="tx1"/>
                          </a:solidFill>
                          <a:latin typeface="Arial"/>
                          <a:ea typeface="微软雅黑"/>
                        </a:defRPr>
                      </a:lvl9pPr>
                    </a:lstStyle>
                    <a:p>
                      <a:pPr algn="l">
                        <a:lnSpc>
                          <a:spcPct val="120000"/>
                        </a:lnSpc>
                      </a:pPr>
                      <a:r>
                        <a:rPr lang="zh-CN" altLang="en-US" sz="1200" dirty="0">
                          <a:latin typeface="+mn-lt"/>
                          <a:ea typeface="+mn-ea"/>
                          <a:cs typeface="+mn-ea"/>
                          <a:sym typeface="+mn-lt"/>
                        </a:rPr>
                        <a:t>对于药物治疗</a:t>
                      </a:r>
                      <a:r>
                        <a:rPr lang="zh-CN" altLang="en-US" sz="1200" dirty="0">
                          <a:solidFill>
                            <a:srgbClr val="B35609"/>
                          </a:solidFill>
                          <a:latin typeface="+mn-lt"/>
                          <a:ea typeface="+mn-ea"/>
                          <a:cs typeface="+mn-ea"/>
                          <a:sym typeface="+mn-lt"/>
                        </a:rPr>
                        <a:t>轻度</a:t>
                      </a:r>
                      <a:r>
                        <a:rPr lang="zh-CN" altLang="en-US" sz="1200" dirty="0">
                          <a:latin typeface="+mn-lt"/>
                          <a:ea typeface="+mn-ea"/>
                          <a:cs typeface="+mn-ea"/>
                          <a:sym typeface="+mn-lt"/>
                        </a:rPr>
                        <a:t>抑郁发作，可以尝试使用被批准的圣</a:t>
                      </a:r>
                      <a:r>
                        <a:rPr lang="en-US" altLang="zh-CN" sz="1200" dirty="0">
                          <a:latin typeface="+mn-lt"/>
                          <a:ea typeface="+mn-ea"/>
                          <a:cs typeface="+mn-ea"/>
                          <a:sym typeface="+mn-lt"/>
                        </a:rPr>
                        <a:t>·</a:t>
                      </a:r>
                      <a:r>
                        <a:rPr lang="zh-CN" altLang="en-US" sz="1200" dirty="0">
                          <a:latin typeface="+mn-lt"/>
                          <a:ea typeface="+mn-ea"/>
                          <a:cs typeface="+mn-ea"/>
                          <a:sym typeface="+mn-lt"/>
                        </a:rPr>
                        <a:t>约翰草提取物剂进行</a:t>
                      </a:r>
                      <a:r>
                        <a:rPr lang="zh-CN" altLang="en-US" sz="1200" dirty="0">
                          <a:solidFill>
                            <a:srgbClr val="B35609"/>
                          </a:solidFill>
                          <a:latin typeface="+mn-lt"/>
                          <a:ea typeface="+mn-ea"/>
                          <a:cs typeface="+mn-ea"/>
                          <a:sym typeface="+mn-lt"/>
                        </a:rPr>
                        <a:t>初始治疗</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rgbClr val="B35609"/>
                      </a:solidFill>
                      <a:prstDash val="solid"/>
                      <a:round/>
                      <a:headEnd type="none" w="med" len="med"/>
                      <a:tailEnd type="none" w="med" len="med"/>
                    </a:lnT>
                    <a:lnB w="6350" cap="flat" cmpd="sng" algn="ctr">
                      <a:solidFill>
                        <a:srgbClr val="B35609"/>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1219200" rtl="0" eaLnBrk="1" latinLnBrk="0" hangingPunct="1">
                        <a:defRPr sz="2400" kern="1200">
                          <a:solidFill>
                            <a:schemeClr val="tx1"/>
                          </a:solidFill>
                          <a:latin typeface="Arial"/>
                          <a:ea typeface="微软雅黑"/>
                        </a:defRPr>
                      </a:lvl1pPr>
                      <a:lvl2pPr marL="609600" algn="l" defTabSz="1219200" rtl="0" eaLnBrk="1" latinLnBrk="0" hangingPunct="1">
                        <a:defRPr sz="2400" kern="1200">
                          <a:solidFill>
                            <a:schemeClr val="tx1"/>
                          </a:solidFill>
                          <a:latin typeface="Arial"/>
                          <a:ea typeface="微软雅黑"/>
                        </a:defRPr>
                      </a:lvl2pPr>
                      <a:lvl3pPr marL="1219200" algn="l" defTabSz="1219200" rtl="0" eaLnBrk="1" latinLnBrk="0" hangingPunct="1">
                        <a:defRPr sz="2400" kern="1200">
                          <a:solidFill>
                            <a:schemeClr val="tx1"/>
                          </a:solidFill>
                          <a:latin typeface="Arial"/>
                          <a:ea typeface="微软雅黑"/>
                        </a:defRPr>
                      </a:lvl3pPr>
                      <a:lvl4pPr marL="1828800" algn="l" defTabSz="1219200" rtl="0" eaLnBrk="1" latinLnBrk="0" hangingPunct="1">
                        <a:defRPr sz="2400" kern="1200">
                          <a:solidFill>
                            <a:schemeClr val="tx1"/>
                          </a:solidFill>
                          <a:latin typeface="Arial"/>
                          <a:ea typeface="微软雅黑"/>
                        </a:defRPr>
                      </a:lvl4pPr>
                      <a:lvl5pPr marL="2438400" algn="l" defTabSz="1219200" rtl="0" eaLnBrk="1" latinLnBrk="0" hangingPunct="1">
                        <a:defRPr sz="2400" kern="1200">
                          <a:solidFill>
                            <a:schemeClr val="tx1"/>
                          </a:solidFill>
                          <a:latin typeface="Arial"/>
                          <a:ea typeface="微软雅黑"/>
                        </a:defRPr>
                      </a:lvl5pPr>
                      <a:lvl6pPr marL="3048000" algn="l" defTabSz="1219200" rtl="0" eaLnBrk="1" latinLnBrk="0" hangingPunct="1">
                        <a:defRPr sz="2400" kern="1200">
                          <a:solidFill>
                            <a:schemeClr val="tx1"/>
                          </a:solidFill>
                          <a:latin typeface="Arial"/>
                          <a:ea typeface="微软雅黑"/>
                        </a:defRPr>
                      </a:lvl6pPr>
                      <a:lvl7pPr marL="3657600" algn="l" defTabSz="1219200" rtl="0" eaLnBrk="1" latinLnBrk="0" hangingPunct="1">
                        <a:defRPr sz="2400" kern="1200">
                          <a:solidFill>
                            <a:schemeClr val="tx1"/>
                          </a:solidFill>
                          <a:latin typeface="Arial"/>
                          <a:ea typeface="微软雅黑"/>
                        </a:defRPr>
                      </a:lvl7pPr>
                      <a:lvl8pPr marL="4267200" algn="l" defTabSz="1219200" rtl="0" eaLnBrk="1" latinLnBrk="0" hangingPunct="1">
                        <a:defRPr sz="2400" kern="1200">
                          <a:solidFill>
                            <a:schemeClr val="tx1"/>
                          </a:solidFill>
                          <a:latin typeface="Arial"/>
                          <a:ea typeface="微软雅黑"/>
                        </a:defRPr>
                      </a:lvl8pPr>
                      <a:lvl9pPr marL="4876800" algn="l" defTabSz="1219200" rtl="0" eaLnBrk="1" latinLnBrk="0" hangingPunct="1">
                        <a:defRPr sz="2400" kern="1200">
                          <a:solidFill>
                            <a:schemeClr val="tx1"/>
                          </a:solidFill>
                          <a:latin typeface="Arial"/>
                          <a:ea typeface="微软雅黑"/>
                        </a:defRPr>
                      </a:lvl9pPr>
                    </a:lstStyle>
                    <a:p>
                      <a:pPr algn="ctr">
                        <a:lnSpc>
                          <a:spcPct val="120000"/>
                        </a:lnSpc>
                      </a:pPr>
                      <a:r>
                        <a:rPr lang="zh-CN" altLang="en-US" sz="900" dirty="0">
                          <a:latin typeface="+mn-lt"/>
                          <a:ea typeface="+mn-ea"/>
                          <a:cs typeface="+mn-ea"/>
                          <a:sym typeface="+mn-lt"/>
                        </a:rPr>
                        <a:t>公开推荐</a:t>
                      </a:r>
                    </a:p>
                  </a:txBody>
                  <a:tcPr marL="0" marR="0" marT="0" marB="0" anchor="ctr">
                    <a:lnL w="12700" cap="flat" cmpd="sng" algn="ctr">
                      <a:noFill/>
                      <a:prstDash val="solid"/>
                      <a:round/>
                      <a:headEnd type="none" w="med" len="med"/>
                      <a:tailEnd type="none" w="med" len="med"/>
                    </a:lnL>
                    <a:lnR w="6350" cap="flat" cmpd="sng" algn="ctr">
                      <a:solidFill>
                        <a:srgbClr val="B35609"/>
                      </a:solidFill>
                      <a:prstDash val="solid"/>
                      <a:round/>
                      <a:headEnd type="none" w="med" len="med"/>
                      <a:tailEnd type="none" w="med" len="med"/>
                    </a:lnR>
                    <a:lnT w="6350" cap="flat" cmpd="sng" algn="ctr">
                      <a:solidFill>
                        <a:srgbClr val="B35609"/>
                      </a:solidFill>
                      <a:prstDash val="solid"/>
                      <a:round/>
                      <a:headEnd type="none" w="med" len="med"/>
                      <a:tailEnd type="none" w="med" len="med"/>
                    </a:lnT>
                    <a:lnB w="6350" cap="flat" cmpd="sng" algn="ctr">
                      <a:solidFill>
                        <a:srgbClr val="B35609"/>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extLst>
                  <a:ext uri="{0D108BD9-81ED-4DB2-BD59-A6C34878D82A}">
                    <a16:rowId xmlns:a16="http://schemas.microsoft.com/office/drawing/2014/main" val="536655109"/>
                  </a:ext>
                </a:extLst>
              </a:tr>
              <a:tr h="493560">
                <a:tc>
                  <a:txBody>
                    <a:bodyPr/>
                    <a:lstStyle>
                      <a:lvl1pPr marL="0" algn="l" defTabSz="1219200" rtl="0" eaLnBrk="1" latinLnBrk="0" hangingPunct="1">
                        <a:defRPr sz="2400" kern="1200">
                          <a:solidFill>
                            <a:schemeClr val="tx1"/>
                          </a:solidFill>
                          <a:latin typeface="Arial"/>
                          <a:ea typeface="微软雅黑"/>
                        </a:defRPr>
                      </a:lvl1pPr>
                      <a:lvl2pPr marL="609600" algn="l" defTabSz="1219200" rtl="0" eaLnBrk="1" latinLnBrk="0" hangingPunct="1">
                        <a:defRPr sz="2400" kern="1200">
                          <a:solidFill>
                            <a:schemeClr val="tx1"/>
                          </a:solidFill>
                          <a:latin typeface="Arial"/>
                          <a:ea typeface="微软雅黑"/>
                        </a:defRPr>
                      </a:lvl2pPr>
                      <a:lvl3pPr marL="1219200" algn="l" defTabSz="1219200" rtl="0" eaLnBrk="1" latinLnBrk="0" hangingPunct="1">
                        <a:defRPr sz="2400" kern="1200">
                          <a:solidFill>
                            <a:schemeClr val="tx1"/>
                          </a:solidFill>
                          <a:latin typeface="Arial"/>
                          <a:ea typeface="微软雅黑"/>
                        </a:defRPr>
                      </a:lvl3pPr>
                      <a:lvl4pPr marL="1828800" algn="l" defTabSz="1219200" rtl="0" eaLnBrk="1" latinLnBrk="0" hangingPunct="1">
                        <a:defRPr sz="2400" kern="1200">
                          <a:solidFill>
                            <a:schemeClr val="tx1"/>
                          </a:solidFill>
                          <a:latin typeface="Arial"/>
                          <a:ea typeface="微软雅黑"/>
                        </a:defRPr>
                      </a:lvl4pPr>
                      <a:lvl5pPr marL="2438400" algn="l" defTabSz="1219200" rtl="0" eaLnBrk="1" latinLnBrk="0" hangingPunct="1">
                        <a:defRPr sz="2400" kern="1200">
                          <a:solidFill>
                            <a:schemeClr val="tx1"/>
                          </a:solidFill>
                          <a:latin typeface="Arial"/>
                          <a:ea typeface="微软雅黑"/>
                        </a:defRPr>
                      </a:lvl5pPr>
                      <a:lvl6pPr marL="3048000" algn="l" defTabSz="1219200" rtl="0" eaLnBrk="1" latinLnBrk="0" hangingPunct="1">
                        <a:defRPr sz="2400" kern="1200">
                          <a:solidFill>
                            <a:schemeClr val="tx1"/>
                          </a:solidFill>
                          <a:latin typeface="Arial"/>
                          <a:ea typeface="微软雅黑"/>
                        </a:defRPr>
                      </a:lvl6pPr>
                      <a:lvl7pPr marL="3657600" algn="l" defTabSz="1219200" rtl="0" eaLnBrk="1" latinLnBrk="0" hangingPunct="1">
                        <a:defRPr sz="2400" kern="1200">
                          <a:solidFill>
                            <a:schemeClr val="tx1"/>
                          </a:solidFill>
                          <a:latin typeface="Arial"/>
                          <a:ea typeface="微软雅黑"/>
                        </a:defRPr>
                      </a:lvl7pPr>
                      <a:lvl8pPr marL="4267200" algn="l" defTabSz="1219200" rtl="0" eaLnBrk="1" latinLnBrk="0" hangingPunct="1">
                        <a:defRPr sz="2400" kern="1200">
                          <a:solidFill>
                            <a:schemeClr val="tx1"/>
                          </a:solidFill>
                          <a:latin typeface="Arial"/>
                          <a:ea typeface="微软雅黑"/>
                        </a:defRPr>
                      </a:lvl8pPr>
                      <a:lvl9pPr marL="4876800" algn="l" defTabSz="1219200" rtl="0" eaLnBrk="1" latinLnBrk="0" hangingPunct="1">
                        <a:defRPr sz="2400" kern="1200">
                          <a:solidFill>
                            <a:schemeClr val="tx1"/>
                          </a:solidFill>
                          <a:latin typeface="Arial"/>
                          <a:ea typeface="微软雅黑"/>
                        </a:defRPr>
                      </a:lvl9pPr>
                    </a:lstStyle>
                    <a:p>
                      <a:pPr algn="ctr">
                        <a:lnSpc>
                          <a:spcPct val="120000"/>
                        </a:lnSpc>
                      </a:pPr>
                      <a:r>
                        <a:rPr lang="en-US" altLang="zh-CN" sz="900" b="0" dirty="0">
                          <a:solidFill>
                            <a:schemeClr val="tx1"/>
                          </a:solidFill>
                          <a:latin typeface="+mn-lt"/>
                          <a:ea typeface="+mn-ea"/>
                          <a:cs typeface="+mn-ea"/>
                          <a:sym typeface="+mn-lt"/>
                        </a:rPr>
                        <a:t>2022</a:t>
                      </a:r>
                      <a:endParaRPr lang="zh-CN" altLang="en-US" sz="900" b="0" dirty="0">
                        <a:solidFill>
                          <a:schemeClr val="tx1"/>
                        </a:solidFill>
                        <a:latin typeface="+mn-lt"/>
                        <a:ea typeface="+mn-ea"/>
                        <a:cs typeface="+mn-ea"/>
                        <a:sym typeface="+mn-lt"/>
                      </a:endParaRPr>
                    </a:p>
                  </a:txBody>
                  <a:tcPr marL="0" marR="0" marT="0" marB="0" anchor="ctr">
                    <a:lnL w="6350" cap="flat" cmpd="sng" algn="ctr">
                      <a:solidFill>
                        <a:srgbClr val="B35609"/>
                      </a:solidFill>
                      <a:prstDash val="solid"/>
                      <a:round/>
                      <a:headEnd type="none" w="med" len="med"/>
                      <a:tailEnd type="none" w="med" len="med"/>
                    </a:lnL>
                    <a:lnR w="12700" cap="flat" cmpd="sng" algn="ctr">
                      <a:noFill/>
                      <a:prstDash val="solid"/>
                      <a:round/>
                      <a:headEnd type="none" w="med" len="med"/>
                      <a:tailEnd type="none" w="med" len="med"/>
                    </a:lnR>
                    <a:lnT w="6350" cap="flat" cmpd="sng" algn="ctr">
                      <a:solidFill>
                        <a:srgbClr val="B35609"/>
                      </a:solidFill>
                      <a:prstDash val="solid"/>
                      <a:round/>
                      <a:headEnd type="none" w="med" len="med"/>
                      <a:tailEnd type="none" w="med" len="med"/>
                    </a:lnT>
                    <a:lnB w="6350" cap="flat" cmpd="sng" algn="ctr">
                      <a:solidFill>
                        <a:srgbClr val="B35609"/>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1219200" rtl="0" eaLnBrk="1" latinLnBrk="0" hangingPunct="1">
                        <a:defRPr sz="2400" kern="1200">
                          <a:solidFill>
                            <a:schemeClr val="tx1"/>
                          </a:solidFill>
                          <a:latin typeface="Arial"/>
                          <a:ea typeface="微软雅黑"/>
                        </a:defRPr>
                      </a:lvl1pPr>
                      <a:lvl2pPr marL="609600" algn="l" defTabSz="1219200" rtl="0" eaLnBrk="1" latinLnBrk="0" hangingPunct="1">
                        <a:defRPr sz="2400" kern="1200">
                          <a:solidFill>
                            <a:schemeClr val="tx1"/>
                          </a:solidFill>
                          <a:latin typeface="Arial"/>
                          <a:ea typeface="微软雅黑"/>
                        </a:defRPr>
                      </a:lvl2pPr>
                      <a:lvl3pPr marL="1219200" algn="l" defTabSz="1219200" rtl="0" eaLnBrk="1" latinLnBrk="0" hangingPunct="1">
                        <a:defRPr sz="2400" kern="1200">
                          <a:solidFill>
                            <a:schemeClr val="tx1"/>
                          </a:solidFill>
                          <a:latin typeface="Arial"/>
                          <a:ea typeface="微软雅黑"/>
                        </a:defRPr>
                      </a:lvl3pPr>
                      <a:lvl4pPr marL="1828800" algn="l" defTabSz="1219200" rtl="0" eaLnBrk="1" latinLnBrk="0" hangingPunct="1">
                        <a:defRPr sz="2400" kern="1200">
                          <a:solidFill>
                            <a:schemeClr val="tx1"/>
                          </a:solidFill>
                          <a:latin typeface="Arial"/>
                          <a:ea typeface="微软雅黑"/>
                        </a:defRPr>
                      </a:lvl4pPr>
                      <a:lvl5pPr marL="2438400" algn="l" defTabSz="1219200" rtl="0" eaLnBrk="1" latinLnBrk="0" hangingPunct="1">
                        <a:defRPr sz="2400" kern="1200">
                          <a:solidFill>
                            <a:schemeClr val="tx1"/>
                          </a:solidFill>
                          <a:latin typeface="Arial"/>
                          <a:ea typeface="微软雅黑"/>
                        </a:defRPr>
                      </a:lvl5pPr>
                      <a:lvl6pPr marL="3048000" algn="l" defTabSz="1219200" rtl="0" eaLnBrk="1" latinLnBrk="0" hangingPunct="1">
                        <a:defRPr sz="2400" kern="1200">
                          <a:solidFill>
                            <a:schemeClr val="tx1"/>
                          </a:solidFill>
                          <a:latin typeface="Arial"/>
                          <a:ea typeface="微软雅黑"/>
                        </a:defRPr>
                      </a:lvl6pPr>
                      <a:lvl7pPr marL="3657600" algn="l" defTabSz="1219200" rtl="0" eaLnBrk="1" latinLnBrk="0" hangingPunct="1">
                        <a:defRPr sz="2400" kern="1200">
                          <a:solidFill>
                            <a:schemeClr val="tx1"/>
                          </a:solidFill>
                          <a:latin typeface="Arial"/>
                          <a:ea typeface="微软雅黑"/>
                        </a:defRPr>
                      </a:lvl7pPr>
                      <a:lvl8pPr marL="4267200" algn="l" defTabSz="1219200" rtl="0" eaLnBrk="1" latinLnBrk="0" hangingPunct="1">
                        <a:defRPr sz="2400" kern="1200">
                          <a:solidFill>
                            <a:schemeClr val="tx1"/>
                          </a:solidFill>
                          <a:latin typeface="Arial"/>
                          <a:ea typeface="微软雅黑"/>
                        </a:defRPr>
                      </a:lvl8pPr>
                      <a:lvl9pPr marL="4876800" algn="l" defTabSz="1219200" rtl="0" eaLnBrk="1" latinLnBrk="0" hangingPunct="1">
                        <a:defRPr sz="2400" kern="1200">
                          <a:solidFill>
                            <a:schemeClr val="tx1"/>
                          </a:solidFill>
                          <a:latin typeface="Arial"/>
                          <a:ea typeface="微软雅黑"/>
                        </a:defRPr>
                      </a:lvl9pPr>
                    </a:lstStyle>
                    <a:p>
                      <a:pPr algn="ctr">
                        <a:lnSpc>
                          <a:spcPct val="120000"/>
                        </a:lnSpc>
                      </a:pPr>
                      <a:r>
                        <a:rPr lang="zh-CN" altLang="en-US" sz="900" b="0" dirty="0">
                          <a:solidFill>
                            <a:schemeClr val="tx1"/>
                          </a:solidFill>
                          <a:latin typeface="+mn-lt"/>
                          <a:ea typeface="+mn-ea"/>
                          <a:cs typeface="+mn-ea"/>
                          <a:sym typeface="+mn-lt"/>
                        </a:rPr>
                        <a:t>美国</a:t>
                      </a:r>
                      <a:r>
                        <a:rPr lang="en-US" altLang="zh-CN" sz="900" b="0" baseline="30000" dirty="0">
                          <a:solidFill>
                            <a:schemeClr val="tx1"/>
                          </a:solidFill>
                          <a:latin typeface="+mn-lt"/>
                          <a:ea typeface="+mn-ea"/>
                          <a:cs typeface="+mn-ea"/>
                          <a:sym typeface="+mn-lt"/>
                        </a:rPr>
                        <a:t>3</a:t>
                      </a:r>
                      <a:endParaRPr lang="zh-CN" altLang="en-US" sz="900" b="0" dirty="0">
                        <a:solidFill>
                          <a:schemeClr val="tx1"/>
                        </a:solidFill>
                        <a:latin typeface="+mn-lt"/>
                        <a:ea typeface="+mn-ea"/>
                        <a:cs typeface="+mn-ea"/>
                        <a:sym typeface="+mn-lt"/>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rgbClr val="B35609"/>
                      </a:solidFill>
                      <a:prstDash val="solid"/>
                      <a:round/>
                      <a:headEnd type="none" w="med" len="med"/>
                      <a:tailEnd type="none" w="med" len="med"/>
                    </a:lnT>
                    <a:lnB w="6350" cap="flat" cmpd="sng" algn="ctr">
                      <a:solidFill>
                        <a:srgbClr val="B35609"/>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1219200" rtl="0" eaLnBrk="1" latinLnBrk="0" hangingPunct="1">
                        <a:defRPr sz="2400" kern="1200">
                          <a:solidFill>
                            <a:schemeClr val="tx1"/>
                          </a:solidFill>
                          <a:latin typeface="Arial"/>
                          <a:ea typeface="微软雅黑"/>
                        </a:defRPr>
                      </a:lvl1pPr>
                      <a:lvl2pPr marL="609600" algn="l" defTabSz="1219200" rtl="0" eaLnBrk="1" latinLnBrk="0" hangingPunct="1">
                        <a:defRPr sz="2400" kern="1200">
                          <a:solidFill>
                            <a:schemeClr val="tx1"/>
                          </a:solidFill>
                          <a:latin typeface="Arial"/>
                          <a:ea typeface="微软雅黑"/>
                        </a:defRPr>
                      </a:lvl2pPr>
                      <a:lvl3pPr marL="1219200" algn="l" defTabSz="1219200" rtl="0" eaLnBrk="1" latinLnBrk="0" hangingPunct="1">
                        <a:defRPr sz="2400" kern="1200">
                          <a:solidFill>
                            <a:schemeClr val="tx1"/>
                          </a:solidFill>
                          <a:latin typeface="Arial"/>
                          <a:ea typeface="微软雅黑"/>
                        </a:defRPr>
                      </a:lvl3pPr>
                      <a:lvl4pPr marL="1828800" algn="l" defTabSz="1219200" rtl="0" eaLnBrk="1" latinLnBrk="0" hangingPunct="1">
                        <a:defRPr sz="2400" kern="1200">
                          <a:solidFill>
                            <a:schemeClr val="tx1"/>
                          </a:solidFill>
                          <a:latin typeface="Arial"/>
                          <a:ea typeface="微软雅黑"/>
                        </a:defRPr>
                      </a:lvl4pPr>
                      <a:lvl5pPr marL="2438400" algn="l" defTabSz="1219200" rtl="0" eaLnBrk="1" latinLnBrk="0" hangingPunct="1">
                        <a:defRPr sz="2400" kern="1200">
                          <a:solidFill>
                            <a:schemeClr val="tx1"/>
                          </a:solidFill>
                          <a:latin typeface="Arial"/>
                          <a:ea typeface="微软雅黑"/>
                        </a:defRPr>
                      </a:lvl5pPr>
                      <a:lvl6pPr marL="3048000" algn="l" defTabSz="1219200" rtl="0" eaLnBrk="1" latinLnBrk="0" hangingPunct="1">
                        <a:defRPr sz="2400" kern="1200">
                          <a:solidFill>
                            <a:schemeClr val="tx1"/>
                          </a:solidFill>
                          <a:latin typeface="Arial"/>
                          <a:ea typeface="微软雅黑"/>
                        </a:defRPr>
                      </a:lvl6pPr>
                      <a:lvl7pPr marL="3657600" algn="l" defTabSz="1219200" rtl="0" eaLnBrk="1" latinLnBrk="0" hangingPunct="1">
                        <a:defRPr sz="2400" kern="1200">
                          <a:solidFill>
                            <a:schemeClr val="tx1"/>
                          </a:solidFill>
                          <a:latin typeface="Arial"/>
                          <a:ea typeface="微软雅黑"/>
                        </a:defRPr>
                      </a:lvl7pPr>
                      <a:lvl8pPr marL="4267200" algn="l" defTabSz="1219200" rtl="0" eaLnBrk="1" latinLnBrk="0" hangingPunct="1">
                        <a:defRPr sz="2400" kern="1200">
                          <a:solidFill>
                            <a:schemeClr val="tx1"/>
                          </a:solidFill>
                          <a:latin typeface="Arial"/>
                          <a:ea typeface="微软雅黑"/>
                        </a:defRPr>
                      </a:lvl8pPr>
                      <a:lvl9pPr marL="4876800" algn="l" defTabSz="1219200" rtl="0" eaLnBrk="1" latinLnBrk="0" hangingPunct="1">
                        <a:defRPr sz="2400" kern="1200">
                          <a:solidFill>
                            <a:schemeClr val="tx1"/>
                          </a:solidFill>
                          <a:latin typeface="Arial"/>
                          <a:ea typeface="微软雅黑"/>
                        </a:defRPr>
                      </a:lvl9pPr>
                    </a:lstStyle>
                    <a:p>
                      <a:pPr algn="l">
                        <a:lnSpc>
                          <a:spcPct val="120000"/>
                        </a:lnSpc>
                      </a:pPr>
                      <a:r>
                        <a:rPr lang="zh-CN" altLang="en-US" sz="1100" b="1" dirty="0">
                          <a:solidFill>
                            <a:schemeClr val="tx1"/>
                          </a:solidFill>
                          <a:latin typeface="+mn-lt"/>
                          <a:ea typeface="+mn-ea"/>
                          <a:cs typeface="+mn-ea"/>
                          <a:sym typeface="+mn-lt"/>
                        </a:rPr>
                        <a:t>抑郁症的管理：</a:t>
                      </a:r>
                      <a:r>
                        <a:rPr lang="en-US" altLang="zh-CN" sz="1100" b="1" dirty="0">
                          <a:solidFill>
                            <a:schemeClr val="tx1"/>
                          </a:solidFill>
                          <a:latin typeface="+mn-lt"/>
                          <a:ea typeface="+mn-ea"/>
                          <a:cs typeface="+mn-ea"/>
                          <a:sym typeface="+mn-lt"/>
                        </a:rPr>
                        <a:t>2022 VA/DoD</a:t>
                      </a:r>
                      <a:r>
                        <a:rPr lang="zh-CN" altLang="en-US" sz="1100" b="1" dirty="0">
                          <a:solidFill>
                            <a:schemeClr val="tx1"/>
                          </a:solidFill>
                          <a:latin typeface="+mn-lt"/>
                          <a:ea typeface="+mn-ea"/>
                          <a:cs typeface="+mn-ea"/>
                          <a:sym typeface="+mn-lt"/>
                        </a:rPr>
                        <a:t>临床实践指南</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rgbClr val="B35609"/>
                      </a:solidFill>
                      <a:prstDash val="solid"/>
                      <a:round/>
                      <a:headEnd type="none" w="med" len="med"/>
                      <a:tailEnd type="none" w="med" len="med"/>
                    </a:lnT>
                    <a:lnB w="6350" cap="flat" cmpd="sng" algn="ctr">
                      <a:solidFill>
                        <a:srgbClr val="B35609"/>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1219200" rtl="0" eaLnBrk="1" latinLnBrk="0" hangingPunct="1">
                        <a:defRPr sz="2400" kern="1200">
                          <a:solidFill>
                            <a:schemeClr val="tx1"/>
                          </a:solidFill>
                          <a:latin typeface="Arial"/>
                          <a:ea typeface="微软雅黑"/>
                        </a:defRPr>
                      </a:lvl1pPr>
                      <a:lvl2pPr marL="609600" algn="l" defTabSz="1219200" rtl="0" eaLnBrk="1" latinLnBrk="0" hangingPunct="1">
                        <a:defRPr sz="2400" kern="1200">
                          <a:solidFill>
                            <a:schemeClr val="tx1"/>
                          </a:solidFill>
                          <a:latin typeface="Arial"/>
                          <a:ea typeface="微软雅黑"/>
                        </a:defRPr>
                      </a:lvl2pPr>
                      <a:lvl3pPr marL="1219200" algn="l" defTabSz="1219200" rtl="0" eaLnBrk="1" latinLnBrk="0" hangingPunct="1">
                        <a:defRPr sz="2400" kern="1200">
                          <a:solidFill>
                            <a:schemeClr val="tx1"/>
                          </a:solidFill>
                          <a:latin typeface="Arial"/>
                          <a:ea typeface="微软雅黑"/>
                        </a:defRPr>
                      </a:lvl3pPr>
                      <a:lvl4pPr marL="1828800" algn="l" defTabSz="1219200" rtl="0" eaLnBrk="1" latinLnBrk="0" hangingPunct="1">
                        <a:defRPr sz="2400" kern="1200">
                          <a:solidFill>
                            <a:schemeClr val="tx1"/>
                          </a:solidFill>
                          <a:latin typeface="Arial"/>
                          <a:ea typeface="微软雅黑"/>
                        </a:defRPr>
                      </a:lvl4pPr>
                      <a:lvl5pPr marL="2438400" algn="l" defTabSz="1219200" rtl="0" eaLnBrk="1" latinLnBrk="0" hangingPunct="1">
                        <a:defRPr sz="2400" kern="1200">
                          <a:solidFill>
                            <a:schemeClr val="tx1"/>
                          </a:solidFill>
                          <a:latin typeface="Arial"/>
                          <a:ea typeface="微软雅黑"/>
                        </a:defRPr>
                      </a:lvl5pPr>
                      <a:lvl6pPr marL="3048000" algn="l" defTabSz="1219200" rtl="0" eaLnBrk="1" latinLnBrk="0" hangingPunct="1">
                        <a:defRPr sz="2400" kern="1200">
                          <a:solidFill>
                            <a:schemeClr val="tx1"/>
                          </a:solidFill>
                          <a:latin typeface="Arial"/>
                          <a:ea typeface="微软雅黑"/>
                        </a:defRPr>
                      </a:lvl6pPr>
                      <a:lvl7pPr marL="3657600" algn="l" defTabSz="1219200" rtl="0" eaLnBrk="1" latinLnBrk="0" hangingPunct="1">
                        <a:defRPr sz="2400" kern="1200">
                          <a:solidFill>
                            <a:schemeClr val="tx1"/>
                          </a:solidFill>
                          <a:latin typeface="Arial"/>
                          <a:ea typeface="微软雅黑"/>
                        </a:defRPr>
                      </a:lvl7pPr>
                      <a:lvl8pPr marL="4267200" algn="l" defTabSz="1219200" rtl="0" eaLnBrk="1" latinLnBrk="0" hangingPunct="1">
                        <a:defRPr sz="2400" kern="1200">
                          <a:solidFill>
                            <a:schemeClr val="tx1"/>
                          </a:solidFill>
                          <a:latin typeface="Arial"/>
                          <a:ea typeface="微软雅黑"/>
                        </a:defRPr>
                      </a:lvl8pPr>
                      <a:lvl9pPr marL="4876800" algn="l" defTabSz="1219200" rtl="0" eaLnBrk="1" latinLnBrk="0" hangingPunct="1">
                        <a:defRPr sz="2400" kern="1200">
                          <a:solidFill>
                            <a:schemeClr val="tx1"/>
                          </a:solidFill>
                          <a:latin typeface="Arial"/>
                          <a:ea typeface="微软雅黑"/>
                        </a:defRPr>
                      </a:lvl9pPr>
                    </a:lstStyle>
                    <a:p>
                      <a:pPr algn="l">
                        <a:lnSpc>
                          <a:spcPct val="120000"/>
                        </a:lnSpc>
                      </a:pPr>
                      <a:r>
                        <a:rPr lang="zh-CN" altLang="en-US" sz="1200" dirty="0">
                          <a:latin typeface="+mn-lt"/>
                          <a:ea typeface="+mn-ea"/>
                          <a:cs typeface="+mn-ea"/>
                          <a:sym typeface="+mn-lt"/>
                        </a:rPr>
                        <a:t>对于</a:t>
                      </a:r>
                      <a:r>
                        <a:rPr lang="zh-CN" altLang="en-US" sz="1200" dirty="0">
                          <a:solidFill>
                            <a:srgbClr val="B35609"/>
                          </a:solidFill>
                          <a:latin typeface="+mn-lt"/>
                          <a:ea typeface="+mn-ea"/>
                          <a:cs typeface="+mn-ea"/>
                          <a:sym typeface="+mn-lt"/>
                        </a:rPr>
                        <a:t>未怀孕或未哺乳</a:t>
                      </a:r>
                      <a:r>
                        <a:rPr lang="zh-CN" altLang="en-US" sz="1200" dirty="0">
                          <a:latin typeface="+mn-lt"/>
                          <a:ea typeface="+mn-ea"/>
                          <a:cs typeface="+mn-ea"/>
                          <a:sym typeface="+mn-lt"/>
                        </a:rPr>
                        <a:t>且更喜欢草药治疗而不是一线心理治疗或药物治疗的</a:t>
                      </a:r>
                      <a:r>
                        <a:rPr lang="zh-CN" altLang="en-US" sz="1200" dirty="0">
                          <a:solidFill>
                            <a:srgbClr val="B35609"/>
                          </a:solidFill>
                          <a:latin typeface="+mn-lt"/>
                          <a:ea typeface="+mn-ea"/>
                          <a:cs typeface="+mn-ea"/>
                          <a:sym typeface="+mn-lt"/>
                        </a:rPr>
                        <a:t>轻度抑郁症</a:t>
                      </a:r>
                      <a:r>
                        <a:rPr lang="zh-CN" altLang="en-US" sz="1200" dirty="0">
                          <a:latin typeface="+mn-lt"/>
                          <a:ea typeface="+mn-ea"/>
                          <a:cs typeface="+mn-ea"/>
                          <a:sym typeface="+mn-lt"/>
                        </a:rPr>
                        <a:t>患者，建议使用标准化圣</a:t>
                      </a:r>
                      <a:r>
                        <a:rPr lang="en-US" altLang="zh-CN" sz="1200" dirty="0">
                          <a:latin typeface="+mn-lt"/>
                          <a:ea typeface="+mn-ea"/>
                          <a:cs typeface="+mn-ea"/>
                          <a:sym typeface="+mn-lt"/>
                        </a:rPr>
                        <a:t>·</a:t>
                      </a:r>
                      <a:r>
                        <a:rPr lang="zh-CN" altLang="en-US" sz="1200" dirty="0">
                          <a:latin typeface="+mn-lt"/>
                          <a:ea typeface="+mn-ea"/>
                          <a:cs typeface="+mn-ea"/>
                          <a:sym typeface="+mn-lt"/>
                        </a:rPr>
                        <a:t>约翰草提取物作为单药治疗</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rgbClr val="B35609"/>
                      </a:solidFill>
                      <a:prstDash val="solid"/>
                      <a:round/>
                      <a:headEnd type="none" w="med" len="med"/>
                      <a:tailEnd type="none" w="med" len="med"/>
                    </a:lnT>
                    <a:lnB w="6350" cap="flat" cmpd="sng" algn="ctr">
                      <a:solidFill>
                        <a:srgbClr val="B35609"/>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1219200" rtl="0" eaLnBrk="1" latinLnBrk="0" hangingPunct="1">
                        <a:defRPr sz="2400" kern="1200">
                          <a:solidFill>
                            <a:schemeClr val="tx1"/>
                          </a:solidFill>
                          <a:latin typeface="Arial"/>
                          <a:ea typeface="微软雅黑"/>
                        </a:defRPr>
                      </a:lvl1pPr>
                      <a:lvl2pPr marL="609600" algn="l" defTabSz="1219200" rtl="0" eaLnBrk="1" latinLnBrk="0" hangingPunct="1">
                        <a:defRPr sz="2400" kern="1200">
                          <a:solidFill>
                            <a:schemeClr val="tx1"/>
                          </a:solidFill>
                          <a:latin typeface="Arial"/>
                          <a:ea typeface="微软雅黑"/>
                        </a:defRPr>
                      </a:lvl2pPr>
                      <a:lvl3pPr marL="1219200" algn="l" defTabSz="1219200" rtl="0" eaLnBrk="1" latinLnBrk="0" hangingPunct="1">
                        <a:defRPr sz="2400" kern="1200">
                          <a:solidFill>
                            <a:schemeClr val="tx1"/>
                          </a:solidFill>
                          <a:latin typeface="Arial"/>
                          <a:ea typeface="微软雅黑"/>
                        </a:defRPr>
                      </a:lvl3pPr>
                      <a:lvl4pPr marL="1828800" algn="l" defTabSz="1219200" rtl="0" eaLnBrk="1" latinLnBrk="0" hangingPunct="1">
                        <a:defRPr sz="2400" kern="1200">
                          <a:solidFill>
                            <a:schemeClr val="tx1"/>
                          </a:solidFill>
                          <a:latin typeface="Arial"/>
                          <a:ea typeface="微软雅黑"/>
                        </a:defRPr>
                      </a:lvl4pPr>
                      <a:lvl5pPr marL="2438400" algn="l" defTabSz="1219200" rtl="0" eaLnBrk="1" latinLnBrk="0" hangingPunct="1">
                        <a:defRPr sz="2400" kern="1200">
                          <a:solidFill>
                            <a:schemeClr val="tx1"/>
                          </a:solidFill>
                          <a:latin typeface="Arial"/>
                          <a:ea typeface="微软雅黑"/>
                        </a:defRPr>
                      </a:lvl5pPr>
                      <a:lvl6pPr marL="3048000" algn="l" defTabSz="1219200" rtl="0" eaLnBrk="1" latinLnBrk="0" hangingPunct="1">
                        <a:defRPr sz="2400" kern="1200">
                          <a:solidFill>
                            <a:schemeClr val="tx1"/>
                          </a:solidFill>
                          <a:latin typeface="Arial"/>
                          <a:ea typeface="微软雅黑"/>
                        </a:defRPr>
                      </a:lvl6pPr>
                      <a:lvl7pPr marL="3657600" algn="l" defTabSz="1219200" rtl="0" eaLnBrk="1" latinLnBrk="0" hangingPunct="1">
                        <a:defRPr sz="2400" kern="1200">
                          <a:solidFill>
                            <a:schemeClr val="tx1"/>
                          </a:solidFill>
                          <a:latin typeface="Arial"/>
                          <a:ea typeface="微软雅黑"/>
                        </a:defRPr>
                      </a:lvl7pPr>
                      <a:lvl8pPr marL="4267200" algn="l" defTabSz="1219200" rtl="0" eaLnBrk="1" latinLnBrk="0" hangingPunct="1">
                        <a:defRPr sz="2400" kern="1200">
                          <a:solidFill>
                            <a:schemeClr val="tx1"/>
                          </a:solidFill>
                          <a:latin typeface="Arial"/>
                          <a:ea typeface="微软雅黑"/>
                        </a:defRPr>
                      </a:lvl8pPr>
                      <a:lvl9pPr marL="4876800" algn="l" defTabSz="1219200" rtl="0" eaLnBrk="1" latinLnBrk="0" hangingPunct="1">
                        <a:defRPr sz="2400" kern="1200">
                          <a:solidFill>
                            <a:schemeClr val="tx1"/>
                          </a:solidFill>
                          <a:latin typeface="Arial"/>
                          <a:ea typeface="微软雅黑"/>
                        </a:defRPr>
                      </a:lvl9pPr>
                    </a:lstStyle>
                    <a:p>
                      <a:pPr algn="ctr">
                        <a:lnSpc>
                          <a:spcPct val="120000"/>
                        </a:lnSpc>
                      </a:pPr>
                      <a:r>
                        <a:rPr lang="zh-CN" altLang="en-US" sz="900" dirty="0">
                          <a:latin typeface="+mn-lt"/>
                          <a:ea typeface="+mn-ea"/>
                          <a:cs typeface="+mn-ea"/>
                          <a:sym typeface="+mn-lt"/>
                        </a:rPr>
                        <a:t>弱推荐</a:t>
                      </a:r>
                    </a:p>
                  </a:txBody>
                  <a:tcPr marL="0" marR="0" marT="0" marB="0" anchor="ctr">
                    <a:lnL w="12700" cap="flat" cmpd="sng" algn="ctr">
                      <a:noFill/>
                      <a:prstDash val="solid"/>
                      <a:round/>
                      <a:headEnd type="none" w="med" len="med"/>
                      <a:tailEnd type="none" w="med" len="med"/>
                    </a:lnL>
                    <a:lnR w="6350" cap="flat" cmpd="sng" algn="ctr">
                      <a:solidFill>
                        <a:srgbClr val="B35609"/>
                      </a:solidFill>
                      <a:prstDash val="solid"/>
                      <a:round/>
                      <a:headEnd type="none" w="med" len="med"/>
                      <a:tailEnd type="none" w="med" len="med"/>
                    </a:lnR>
                    <a:lnT w="6350" cap="flat" cmpd="sng" algn="ctr">
                      <a:solidFill>
                        <a:srgbClr val="B35609"/>
                      </a:solidFill>
                      <a:prstDash val="solid"/>
                      <a:round/>
                      <a:headEnd type="none" w="med" len="med"/>
                      <a:tailEnd type="none" w="med" len="med"/>
                    </a:lnT>
                    <a:lnB w="6350" cap="flat" cmpd="sng" algn="ctr">
                      <a:solidFill>
                        <a:srgbClr val="B35609"/>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extLst>
                  <a:ext uri="{0D108BD9-81ED-4DB2-BD59-A6C34878D82A}">
                    <a16:rowId xmlns:a16="http://schemas.microsoft.com/office/drawing/2014/main" val="87888922"/>
                  </a:ext>
                </a:extLst>
              </a:tr>
              <a:tr h="493560">
                <a:tc>
                  <a:txBody>
                    <a:bodyPr/>
                    <a:lstStyle>
                      <a:lvl1pPr marL="0" algn="l" defTabSz="1219200" rtl="0" eaLnBrk="1" latinLnBrk="0" hangingPunct="1">
                        <a:defRPr sz="2400" kern="1200">
                          <a:solidFill>
                            <a:schemeClr val="tx1"/>
                          </a:solidFill>
                          <a:latin typeface="Arial"/>
                          <a:ea typeface="微软雅黑"/>
                        </a:defRPr>
                      </a:lvl1pPr>
                      <a:lvl2pPr marL="609600" algn="l" defTabSz="1219200" rtl="0" eaLnBrk="1" latinLnBrk="0" hangingPunct="1">
                        <a:defRPr sz="2400" kern="1200">
                          <a:solidFill>
                            <a:schemeClr val="tx1"/>
                          </a:solidFill>
                          <a:latin typeface="Arial"/>
                          <a:ea typeface="微软雅黑"/>
                        </a:defRPr>
                      </a:lvl2pPr>
                      <a:lvl3pPr marL="1219200" algn="l" defTabSz="1219200" rtl="0" eaLnBrk="1" latinLnBrk="0" hangingPunct="1">
                        <a:defRPr sz="2400" kern="1200">
                          <a:solidFill>
                            <a:schemeClr val="tx1"/>
                          </a:solidFill>
                          <a:latin typeface="Arial"/>
                          <a:ea typeface="微软雅黑"/>
                        </a:defRPr>
                      </a:lvl3pPr>
                      <a:lvl4pPr marL="1828800" algn="l" defTabSz="1219200" rtl="0" eaLnBrk="1" latinLnBrk="0" hangingPunct="1">
                        <a:defRPr sz="2400" kern="1200">
                          <a:solidFill>
                            <a:schemeClr val="tx1"/>
                          </a:solidFill>
                          <a:latin typeface="Arial"/>
                          <a:ea typeface="微软雅黑"/>
                        </a:defRPr>
                      </a:lvl4pPr>
                      <a:lvl5pPr marL="2438400" algn="l" defTabSz="1219200" rtl="0" eaLnBrk="1" latinLnBrk="0" hangingPunct="1">
                        <a:defRPr sz="2400" kern="1200">
                          <a:solidFill>
                            <a:schemeClr val="tx1"/>
                          </a:solidFill>
                          <a:latin typeface="Arial"/>
                          <a:ea typeface="微软雅黑"/>
                        </a:defRPr>
                      </a:lvl5pPr>
                      <a:lvl6pPr marL="3048000" algn="l" defTabSz="1219200" rtl="0" eaLnBrk="1" latinLnBrk="0" hangingPunct="1">
                        <a:defRPr sz="2400" kern="1200">
                          <a:solidFill>
                            <a:schemeClr val="tx1"/>
                          </a:solidFill>
                          <a:latin typeface="Arial"/>
                          <a:ea typeface="微软雅黑"/>
                        </a:defRPr>
                      </a:lvl6pPr>
                      <a:lvl7pPr marL="3657600" algn="l" defTabSz="1219200" rtl="0" eaLnBrk="1" latinLnBrk="0" hangingPunct="1">
                        <a:defRPr sz="2400" kern="1200">
                          <a:solidFill>
                            <a:schemeClr val="tx1"/>
                          </a:solidFill>
                          <a:latin typeface="Arial"/>
                          <a:ea typeface="微软雅黑"/>
                        </a:defRPr>
                      </a:lvl7pPr>
                      <a:lvl8pPr marL="4267200" algn="l" defTabSz="1219200" rtl="0" eaLnBrk="1" latinLnBrk="0" hangingPunct="1">
                        <a:defRPr sz="2400" kern="1200">
                          <a:solidFill>
                            <a:schemeClr val="tx1"/>
                          </a:solidFill>
                          <a:latin typeface="Arial"/>
                          <a:ea typeface="微软雅黑"/>
                        </a:defRPr>
                      </a:lvl8pPr>
                      <a:lvl9pPr marL="4876800" algn="l" defTabSz="1219200" rtl="0" eaLnBrk="1" latinLnBrk="0" hangingPunct="1">
                        <a:defRPr sz="2400" kern="1200">
                          <a:solidFill>
                            <a:schemeClr val="tx1"/>
                          </a:solidFill>
                          <a:latin typeface="Arial"/>
                          <a:ea typeface="微软雅黑"/>
                        </a:defRPr>
                      </a:lvl9pPr>
                    </a:lstStyle>
                    <a:p>
                      <a:pPr algn="ctr">
                        <a:lnSpc>
                          <a:spcPct val="120000"/>
                        </a:lnSpc>
                      </a:pPr>
                      <a:r>
                        <a:rPr lang="en-US" altLang="zh-CN" sz="900" b="0" dirty="0">
                          <a:solidFill>
                            <a:schemeClr val="tx1"/>
                          </a:solidFill>
                          <a:latin typeface="+mn-lt"/>
                          <a:ea typeface="+mn-ea"/>
                          <a:cs typeface="+mn-ea"/>
                          <a:sym typeface="+mn-lt"/>
                        </a:rPr>
                        <a:t>2021</a:t>
                      </a:r>
                      <a:endParaRPr lang="zh-CN" altLang="en-US" sz="900" b="0" dirty="0">
                        <a:solidFill>
                          <a:schemeClr val="tx1"/>
                        </a:solidFill>
                        <a:latin typeface="+mn-lt"/>
                        <a:ea typeface="+mn-ea"/>
                        <a:cs typeface="+mn-ea"/>
                        <a:sym typeface="+mn-lt"/>
                      </a:endParaRPr>
                    </a:p>
                  </a:txBody>
                  <a:tcPr marL="0" marR="0" marT="0" marB="0" anchor="ctr">
                    <a:lnL w="6350" cap="flat" cmpd="sng" algn="ctr">
                      <a:solidFill>
                        <a:srgbClr val="B35609"/>
                      </a:solidFill>
                      <a:prstDash val="solid"/>
                      <a:round/>
                      <a:headEnd type="none" w="med" len="med"/>
                      <a:tailEnd type="none" w="med" len="med"/>
                    </a:lnL>
                    <a:lnR w="12700" cap="flat" cmpd="sng" algn="ctr">
                      <a:noFill/>
                      <a:prstDash val="solid"/>
                      <a:round/>
                      <a:headEnd type="none" w="med" len="med"/>
                      <a:tailEnd type="none" w="med" len="med"/>
                    </a:lnR>
                    <a:lnT w="6350" cap="flat" cmpd="sng" algn="ctr">
                      <a:solidFill>
                        <a:srgbClr val="B35609"/>
                      </a:solidFill>
                      <a:prstDash val="solid"/>
                      <a:round/>
                      <a:headEnd type="none" w="med" len="med"/>
                      <a:tailEnd type="none" w="med" len="med"/>
                    </a:lnT>
                    <a:lnB w="6350" cap="flat" cmpd="sng" algn="ctr">
                      <a:solidFill>
                        <a:srgbClr val="B35609"/>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1219200" rtl="0" eaLnBrk="1" latinLnBrk="0" hangingPunct="1">
                        <a:defRPr sz="2400" kern="1200">
                          <a:solidFill>
                            <a:schemeClr val="tx1"/>
                          </a:solidFill>
                          <a:latin typeface="Arial"/>
                          <a:ea typeface="微软雅黑"/>
                        </a:defRPr>
                      </a:lvl1pPr>
                      <a:lvl2pPr marL="609600" algn="l" defTabSz="1219200" rtl="0" eaLnBrk="1" latinLnBrk="0" hangingPunct="1">
                        <a:defRPr sz="2400" kern="1200">
                          <a:solidFill>
                            <a:schemeClr val="tx1"/>
                          </a:solidFill>
                          <a:latin typeface="Arial"/>
                          <a:ea typeface="微软雅黑"/>
                        </a:defRPr>
                      </a:lvl2pPr>
                      <a:lvl3pPr marL="1219200" algn="l" defTabSz="1219200" rtl="0" eaLnBrk="1" latinLnBrk="0" hangingPunct="1">
                        <a:defRPr sz="2400" kern="1200">
                          <a:solidFill>
                            <a:schemeClr val="tx1"/>
                          </a:solidFill>
                          <a:latin typeface="Arial"/>
                          <a:ea typeface="微软雅黑"/>
                        </a:defRPr>
                      </a:lvl3pPr>
                      <a:lvl4pPr marL="1828800" algn="l" defTabSz="1219200" rtl="0" eaLnBrk="1" latinLnBrk="0" hangingPunct="1">
                        <a:defRPr sz="2400" kern="1200">
                          <a:solidFill>
                            <a:schemeClr val="tx1"/>
                          </a:solidFill>
                          <a:latin typeface="Arial"/>
                          <a:ea typeface="微软雅黑"/>
                        </a:defRPr>
                      </a:lvl4pPr>
                      <a:lvl5pPr marL="2438400" algn="l" defTabSz="1219200" rtl="0" eaLnBrk="1" latinLnBrk="0" hangingPunct="1">
                        <a:defRPr sz="2400" kern="1200">
                          <a:solidFill>
                            <a:schemeClr val="tx1"/>
                          </a:solidFill>
                          <a:latin typeface="Arial"/>
                          <a:ea typeface="微软雅黑"/>
                        </a:defRPr>
                      </a:lvl5pPr>
                      <a:lvl6pPr marL="3048000" algn="l" defTabSz="1219200" rtl="0" eaLnBrk="1" latinLnBrk="0" hangingPunct="1">
                        <a:defRPr sz="2400" kern="1200">
                          <a:solidFill>
                            <a:schemeClr val="tx1"/>
                          </a:solidFill>
                          <a:latin typeface="Arial"/>
                          <a:ea typeface="微软雅黑"/>
                        </a:defRPr>
                      </a:lvl6pPr>
                      <a:lvl7pPr marL="3657600" algn="l" defTabSz="1219200" rtl="0" eaLnBrk="1" latinLnBrk="0" hangingPunct="1">
                        <a:defRPr sz="2400" kern="1200">
                          <a:solidFill>
                            <a:schemeClr val="tx1"/>
                          </a:solidFill>
                          <a:latin typeface="Arial"/>
                          <a:ea typeface="微软雅黑"/>
                        </a:defRPr>
                      </a:lvl7pPr>
                      <a:lvl8pPr marL="4267200" algn="l" defTabSz="1219200" rtl="0" eaLnBrk="1" latinLnBrk="0" hangingPunct="1">
                        <a:defRPr sz="2400" kern="1200">
                          <a:solidFill>
                            <a:schemeClr val="tx1"/>
                          </a:solidFill>
                          <a:latin typeface="Arial"/>
                          <a:ea typeface="微软雅黑"/>
                        </a:defRPr>
                      </a:lvl8pPr>
                      <a:lvl9pPr marL="4876800" algn="l" defTabSz="1219200" rtl="0" eaLnBrk="1" latinLnBrk="0" hangingPunct="1">
                        <a:defRPr sz="2400" kern="1200">
                          <a:solidFill>
                            <a:schemeClr val="tx1"/>
                          </a:solidFill>
                          <a:latin typeface="Arial"/>
                          <a:ea typeface="微软雅黑"/>
                        </a:defRPr>
                      </a:lvl9pPr>
                    </a:lstStyle>
                    <a:p>
                      <a:pPr marL="0" marR="0" lvl="0" indent="0" algn="ctr" defTabSz="914400" rtl="0" eaLnBrk="1" fontAlgn="auto" latinLnBrk="0" hangingPunct="1">
                        <a:lnSpc>
                          <a:spcPct val="120000"/>
                        </a:lnSpc>
                        <a:spcBef>
                          <a:spcPts val="0"/>
                        </a:spcBef>
                        <a:spcAft>
                          <a:spcPts val="0"/>
                        </a:spcAft>
                        <a:buClrTx/>
                        <a:buSzTx/>
                        <a:buFontTx/>
                        <a:buNone/>
                        <a:tabLst/>
                        <a:defRPr/>
                      </a:pPr>
                      <a:r>
                        <a:rPr lang="zh-CN" altLang="en-US" sz="900" b="0" dirty="0">
                          <a:solidFill>
                            <a:schemeClr val="tx1"/>
                          </a:solidFill>
                          <a:latin typeface="+mn-lt"/>
                          <a:ea typeface="+mn-ea"/>
                          <a:cs typeface="+mn-ea"/>
                          <a:sym typeface="+mn-lt"/>
                        </a:rPr>
                        <a:t>国际</a:t>
                      </a:r>
                      <a:endParaRPr lang="en-US" altLang="zh-CN" sz="900" b="0" dirty="0">
                        <a:solidFill>
                          <a:schemeClr val="tx1"/>
                        </a:solidFill>
                        <a:latin typeface="+mn-lt"/>
                        <a:ea typeface="+mn-ea"/>
                        <a:cs typeface="+mn-ea"/>
                        <a:sym typeface="+mn-lt"/>
                      </a:endParaRPr>
                    </a:p>
                    <a:p>
                      <a:pPr marL="0" marR="0" lvl="0" indent="0" algn="ctr" defTabSz="914400" rtl="0" eaLnBrk="1" fontAlgn="auto" latinLnBrk="0" hangingPunct="1">
                        <a:lnSpc>
                          <a:spcPct val="120000"/>
                        </a:lnSpc>
                        <a:spcBef>
                          <a:spcPts val="0"/>
                        </a:spcBef>
                        <a:spcAft>
                          <a:spcPts val="0"/>
                        </a:spcAft>
                        <a:buClrTx/>
                        <a:buSzTx/>
                        <a:buFontTx/>
                        <a:buNone/>
                        <a:tabLst/>
                        <a:defRPr/>
                      </a:pPr>
                      <a:r>
                        <a:rPr lang="zh-CN" altLang="en-US" sz="900" b="0" dirty="0">
                          <a:solidFill>
                            <a:schemeClr val="tx1"/>
                          </a:solidFill>
                          <a:latin typeface="+mn-lt"/>
                          <a:ea typeface="+mn-ea"/>
                          <a:cs typeface="+mn-ea"/>
                          <a:sym typeface="+mn-lt"/>
                        </a:rPr>
                        <a:t>抗癫痫联盟</a:t>
                      </a:r>
                      <a:r>
                        <a:rPr lang="en-US" altLang="zh-CN" sz="900" b="0" baseline="30000" dirty="0">
                          <a:solidFill>
                            <a:schemeClr val="tx1"/>
                          </a:solidFill>
                          <a:latin typeface="+mn-lt"/>
                          <a:ea typeface="+mn-ea"/>
                          <a:cs typeface="+mn-ea"/>
                          <a:sym typeface="+mn-lt"/>
                        </a:rPr>
                        <a:t>4</a:t>
                      </a:r>
                      <a:endParaRPr lang="zh-CN" altLang="en-US" sz="900" b="0" dirty="0">
                        <a:solidFill>
                          <a:schemeClr val="tx1"/>
                        </a:solidFill>
                        <a:latin typeface="+mn-lt"/>
                        <a:ea typeface="+mn-ea"/>
                        <a:cs typeface="+mn-ea"/>
                        <a:sym typeface="+mn-lt"/>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rgbClr val="B35609"/>
                      </a:solidFill>
                      <a:prstDash val="solid"/>
                      <a:round/>
                      <a:headEnd type="none" w="med" len="med"/>
                      <a:tailEnd type="none" w="med" len="med"/>
                    </a:lnT>
                    <a:lnB w="6350" cap="flat" cmpd="sng" algn="ctr">
                      <a:solidFill>
                        <a:srgbClr val="B35609"/>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1219200" rtl="0" eaLnBrk="1" latinLnBrk="0" hangingPunct="1">
                        <a:defRPr sz="2400" kern="1200">
                          <a:solidFill>
                            <a:schemeClr val="tx1"/>
                          </a:solidFill>
                          <a:latin typeface="Arial"/>
                          <a:ea typeface="微软雅黑"/>
                        </a:defRPr>
                      </a:lvl1pPr>
                      <a:lvl2pPr marL="609600" algn="l" defTabSz="1219200" rtl="0" eaLnBrk="1" latinLnBrk="0" hangingPunct="1">
                        <a:defRPr sz="2400" kern="1200">
                          <a:solidFill>
                            <a:schemeClr val="tx1"/>
                          </a:solidFill>
                          <a:latin typeface="Arial"/>
                          <a:ea typeface="微软雅黑"/>
                        </a:defRPr>
                      </a:lvl2pPr>
                      <a:lvl3pPr marL="1219200" algn="l" defTabSz="1219200" rtl="0" eaLnBrk="1" latinLnBrk="0" hangingPunct="1">
                        <a:defRPr sz="2400" kern="1200">
                          <a:solidFill>
                            <a:schemeClr val="tx1"/>
                          </a:solidFill>
                          <a:latin typeface="Arial"/>
                          <a:ea typeface="微软雅黑"/>
                        </a:defRPr>
                      </a:lvl3pPr>
                      <a:lvl4pPr marL="1828800" algn="l" defTabSz="1219200" rtl="0" eaLnBrk="1" latinLnBrk="0" hangingPunct="1">
                        <a:defRPr sz="2400" kern="1200">
                          <a:solidFill>
                            <a:schemeClr val="tx1"/>
                          </a:solidFill>
                          <a:latin typeface="Arial"/>
                          <a:ea typeface="微软雅黑"/>
                        </a:defRPr>
                      </a:lvl4pPr>
                      <a:lvl5pPr marL="2438400" algn="l" defTabSz="1219200" rtl="0" eaLnBrk="1" latinLnBrk="0" hangingPunct="1">
                        <a:defRPr sz="2400" kern="1200">
                          <a:solidFill>
                            <a:schemeClr val="tx1"/>
                          </a:solidFill>
                          <a:latin typeface="Arial"/>
                          <a:ea typeface="微软雅黑"/>
                        </a:defRPr>
                      </a:lvl5pPr>
                      <a:lvl6pPr marL="3048000" algn="l" defTabSz="1219200" rtl="0" eaLnBrk="1" latinLnBrk="0" hangingPunct="1">
                        <a:defRPr sz="2400" kern="1200">
                          <a:solidFill>
                            <a:schemeClr val="tx1"/>
                          </a:solidFill>
                          <a:latin typeface="Arial"/>
                          <a:ea typeface="微软雅黑"/>
                        </a:defRPr>
                      </a:lvl6pPr>
                      <a:lvl7pPr marL="3657600" algn="l" defTabSz="1219200" rtl="0" eaLnBrk="1" latinLnBrk="0" hangingPunct="1">
                        <a:defRPr sz="2400" kern="1200">
                          <a:solidFill>
                            <a:schemeClr val="tx1"/>
                          </a:solidFill>
                          <a:latin typeface="Arial"/>
                          <a:ea typeface="微软雅黑"/>
                        </a:defRPr>
                      </a:lvl7pPr>
                      <a:lvl8pPr marL="4267200" algn="l" defTabSz="1219200" rtl="0" eaLnBrk="1" latinLnBrk="0" hangingPunct="1">
                        <a:defRPr sz="2400" kern="1200">
                          <a:solidFill>
                            <a:schemeClr val="tx1"/>
                          </a:solidFill>
                          <a:latin typeface="Arial"/>
                          <a:ea typeface="微软雅黑"/>
                        </a:defRPr>
                      </a:lvl8pPr>
                      <a:lvl9pPr marL="4876800" algn="l" defTabSz="1219200" rtl="0" eaLnBrk="1" latinLnBrk="0" hangingPunct="1">
                        <a:defRPr sz="2400" kern="1200">
                          <a:solidFill>
                            <a:schemeClr val="tx1"/>
                          </a:solidFill>
                          <a:latin typeface="Arial"/>
                          <a:ea typeface="微软雅黑"/>
                        </a:defRPr>
                      </a:lvl9pPr>
                    </a:lstStyle>
                    <a:p>
                      <a:pPr algn="l">
                        <a:lnSpc>
                          <a:spcPct val="120000"/>
                        </a:lnSpc>
                      </a:pPr>
                      <a:r>
                        <a:rPr lang="en-US" altLang="zh-CN" sz="1100" b="1" dirty="0">
                          <a:solidFill>
                            <a:schemeClr val="tx1"/>
                          </a:solidFill>
                          <a:latin typeface="+mn-lt"/>
                          <a:ea typeface="+mn-ea"/>
                          <a:cs typeface="+mn-ea"/>
                          <a:sym typeface="+mn-lt"/>
                        </a:rPr>
                        <a:t>ILAE</a:t>
                      </a:r>
                      <a:r>
                        <a:rPr lang="zh-CN" altLang="en-US" sz="1100" b="1" dirty="0">
                          <a:solidFill>
                            <a:schemeClr val="tx1"/>
                          </a:solidFill>
                          <a:latin typeface="+mn-lt"/>
                          <a:ea typeface="+mn-ea"/>
                          <a:cs typeface="+mn-ea"/>
                          <a:sym typeface="+mn-lt"/>
                        </a:rPr>
                        <a:t>临床实践建议：成人癫痫患者抑郁症的药物治疗 </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rgbClr val="B35609"/>
                      </a:solidFill>
                      <a:prstDash val="solid"/>
                      <a:round/>
                      <a:headEnd type="none" w="med" len="med"/>
                      <a:tailEnd type="none" w="med" len="med"/>
                    </a:lnT>
                    <a:lnB w="6350" cap="flat" cmpd="sng" algn="ctr">
                      <a:solidFill>
                        <a:srgbClr val="B35609"/>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1219200" rtl="0" eaLnBrk="1" latinLnBrk="0" hangingPunct="1">
                        <a:defRPr sz="2400" kern="1200">
                          <a:solidFill>
                            <a:schemeClr val="tx1"/>
                          </a:solidFill>
                          <a:latin typeface="Arial"/>
                          <a:ea typeface="微软雅黑"/>
                        </a:defRPr>
                      </a:lvl1pPr>
                      <a:lvl2pPr marL="609600" algn="l" defTabSz="1219200" rtl="0" eaLnBrk="1" latinLnBrk="0" hangingPunct="1">
                        <a:defRPr sz="2400" kern="1200">
                          <a:solidFill>
                            <a:schemeClr val="tx1"/>
                          </a:solidFill>
                          <a:latin typeface="Arial"/>
                          <a:ea typeface="微软雅黑"/>
                        </a:defRPr>
                      </a:lvl2pPr>
                      <a:lvl3pPr marL="1219200" algn="l" defTabSz="1219200" rtl="0" eaLnBrk="1" latinLnBrk="0" hangingPunct="1">
                        <a:defRPr sz="2400" kern="1200">
                          <a:solidFill>
                            <a:schemeClr val="tx1"/>
                          </a:solidFill>
                          <a:latin typeface="Arial"/>
                          <a:ea typeface="微软雅黑"/>
                        </a:defRPr>
                      </a:lvl3pPr>
                      <a:lvl4pPr marL="1828800" algn="l" defTabSz="1219200" rtl="0" eaLnBrk="1" latinLnBrk="0" hangingPunct="1">
                        <a:defRPr sz="2400" kern="1200">
                          <a:solidFill>
                            <a:schemeClr val="tx1"/>
                          </a:solidFill>
                          <a:latin typeface="Arial"/>
                          <a:ea typeface="微软雅黑"/>
                        </a:defRPr>
                      </a:lvl4pPr>
                      <a:lvl5pPr marL="2438400" algn="l" defTabSz="1219200" rtl="0" eaLnBrk="1" latinLnBrk="0" hangingPunct="1">
                        <a:defRPr sz="2400" kern="1200">
                          <a:solidFill>
                            <a:schemeClr val="tx1"/>
                          </a:solidFill>
                          <a:latin typeface="Arial"/>
                          <a:ea typeface="微软雅黑"/>
                        </a:defRPr>
                      </a:lvl5pPr>
                      <a:lvl6pPr marL="3048000" algn="l" defTabSz="1219200" rtl="0" eaLnBrk="1" latinLnBrk="0" hangingPunct="1">
                        <a:defRPr sz="2400" kern="1200">
                          <a:solidFill>
                            <a:schemeClr val="tx1"/>
                          </a:solidFill>
                          <a:latin typeface="Arial"/>
                          <a:ea typeface="微软雅黑"/>
                        </a:defRPr>
                      </a:lvl6pPr>
                      <a:lvl7pPr marL="3657600" algn="l" defTabSz="1219200" rtl="0" eaLnBrk="1" latinLnBrk="0" hangingPunct="1">
                        <a:defRPr sz="2400" kern="1200">
                          <a:solidFill>
                            <a:schemeClr val="tx1"/>
                          </a:solidFill>
                          <a:latin typeface="Arial"/>
                          <a:ea typeface="微软雅黑"/>
                        </a:defRPr>
                      </a:lvl7pPr>
                      <a:lvl8pPr marL="4267200" algn="l" defTabSz="1219200" rtl="0" eaLnBrk="1" latinLnBrk="0" hangingPunct="1">
                        <a:defRPr sz="2400" kern="1200">
                          <a:solidFill>
                            <a:schemeClr val="tx1"/>
                          </a:solidFill>
                          <a:latin typeface="Arial"/>
                          <a:ea typeface="微软雅黑"/>
                        </a:defRPr>
                      </a:lvl8pPr>
                      <a:lvl9pPr marL="4876800" algn="l" defTabSz="1219200" rtl="0" eaLnBrk="1" latinLnBrk="0" hangingPunct="1">
                        <a:defRPr sz="2400" kern="1200">
                          <a:solidFill>
                            <a:schemeClr val="tx1"/>
                          </a:solidFill>
                          <a:latin typeface="Arial"/>
                          <a:ea typeface="微软雅黑"/>
                        </a:defRPr>
                      </a:lvl9pPr>
                    </a:lstStyle>
                    <a:p>
                      <a:pPr marL="0" marR="0" lvl="0" indent="0" algn="l" defTabSz="914400" rtl="0" eaLnBrk="1" fontAlgn="auto" latinLnBrk="0" hangingPunct="1">
                        <a:lnSpc>
                          <a:spcPct val="120000"/>
                        </a:lnSpc>
                        <a:spcBef>
                          <a:spcPts val="0"/>
                        </a:spcBef>
                        <a:spcAft>
                          <a:spcPts val="0"/>
                        </a:spcAft>
                        <a:buClrTx/>
                        <a:buSzTx/>
                        <a:buFontTx/>
                        <a:buNone/>
                        <a:tabLst/>
                        <a:defRPr/>
                      </a:pPr>
                      <a:r>
                        <a:rPr lang="zh-CN" altLang="en-US" sz="1200" dirty="0">
                          <a:latin typeface="+mn-lt"/>
                          <a:ea typeface="+mn-ea"/>
                          <a:cs typeface="+mn-ea"/>
                          <a:sym typeface="+mn-lt"/>
                        </a:rPr>
                        <a:t>对于青睐「替代治疗」的</a:t>
                      </a:r>
                      <a:r>
                        <a:rPr lang="zh-CN" altLang="en-US" sz="1200" dirty="0">
                          <a:solidFill>
                            <a:srgbClr val="B35609"/>
                          </a:solidFill>
                          <a:latin typeface="+mn-lt"/>
                          <a:ea typeface="+mn-ea"/>
                          <a:cs typeface="+mn-ea"/>
                          <a:sym typeface="+mn-lt"/>
                        </a:rPr>
                        <a:t>轻度</a:t>
                      </a:r>
                      <a:r>
                        <a:rPr lang="zh-CN" altLang="en-US" sz="1200" dirty="0">
                          <a:latin typeface="+mn-lt"/>
                          <a:ea typeface="+mn-ea"/>
                          <a:cs typeface="+mn-ea"/>
                          <a:sym typeface="+mn-lt"/>
                        </a:rPr>
                        <a:t>抑郁患者，圣</a:t>
                      </a:r>
                      <a:r>
                        <a:rPr lang="en-US" altLang="zh-CN" sz="1200" dirty="0">
                          <a:latin typeface="+mn-lt"/>
                          <a:ea typeface="+mn-ea"/>
                          <a:cs typeface="+mn-ea"/>
                          <a:sym typeface="+mn-lt"/>
                        </a:rPr>
                        <a:t>·</a:t>
                      </a:r>
                      <a:r>
                        <a:rPr lang="zh-CN" altLang="en-US" sz="1200" dirty="0">
                          <a:latin typeface="+mn-lt"/>
                          <a:ea typeface="+mn-ea"/>
                          <a:cs typeface="+mn-ea"/>
                          <a:sym typeface="+mn-lt"/>
                        </a:rPr>
                        <a:t>约翰草提取物可能是一个治疗选择</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rgbClr val="B35609"/>
                      </a:solidFill>
                      <a:prstDash val="solid"/>
                      <a:round/>
                      <a:headEnd type="none" w="med" len="med"/>
                      <a:tailEnd type="none" w="med" len="med"/>
                    </a:lnT>
                    <a:lnB w="6350" cap="flat" cmpd="sng" algn="ctr">
                      <a:solidFill>
                        <a:srgbClr val="B35609"/>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1219200" rtl="0" eaLnBrk="1" latinLnBrk="0" hangingPunct="1">
                        <a:defRPr sz="2400" kern="1200">
                          <a:solidFill>
                            <a:schemeClr val="tx1"/>
                          </a:solidFill>
                          <a:latin typeface="Arial"/>
                          <a:ea typeface="微软雅黑"/>
                        </a:defRPr>
                      </a:lvl1pPr>
                      <a:lvl2pPr marL="609600" algn="l" defTabSz="1219200" rtl="0" eaLnBrk="1" latinLnBrk="0" hangingPunct="1">
                        <a:defRPr sz="2400" kern="1200">
                          <a:solidFill>
                            <a:schemeClr val="tx1"/>
                          </a:solidFill>
                          <a:latin typeface="Arial"/>
                          <a:ea typeface="微软雅黑"/>
                        </a:defRPr>
                      </a:lvl2pPr>
                      <a:lvl3pPr marL="1219200" algn="l" defTabSz="1219200" rtl="0" eaLnBrk="1" latinLnBrk="0" hangingPunct="1">
                        <a:defRPr sz="2400" kern="1200">
                          <a:solidFill>
                            <a:schemeClr val="tx1"/>
                          </a:solidFill>
                          <a:latin typeface="Arial"/>
                          <a:ea typeface="微软雅黑"/>
                        </a:defRPr>
                      </a:lvl3pPr>
                      <a:lvl4pPr marL="1828800" algn="l" defTabSz="1219200" rtl="0" eaLnBrk="1" latinLnBrk="0" hangingPunct="1">
                        <a:defRPr sz="2400" kern="1200">
                          <a:solidFill>
                            <a:schemeClr val="tx1"/>
                          </a:solidFill>
                          <a:latin typeface="Arial"/>
                          <a:ea typeface="微软雅黑"/>
                        </a:defRPr>
                      </a:lvl4pPr>
                      <a:lvl5pPr marL="2438400" algn="l" defTabSz="1219200" rtl="0" eaLnBrk="1" latinLnBrk="0" hangingPunct="1">
                        <a:defRPr sz="2400" kern="1200">
                          <a:solidFill>
                            <a:schemeClr val="tx1"/>
                          </a:solidFill>
                          <a:latin typeface="Arial"/>
                          <a:ea typeface="微软雅黑"/>
                        </a:defRPr>
                      </a:lvl5pPr>
                      <a:lvl6pPr marL="3048000" algn="l" defTabSz="1219200" rtl="0" eaLnBrk="1" latinLnBrk="0" hangingPunct="1">
                        <a:defRPr sz="2400" kern="1200">
                          <a:solidFill>
                            <a:schemeClr val="tx1"/>
                          </a:solidFill>
                          <a:latin typeface="Arial"/>
                          <a:ea typeface="微软雅黑"/>
                        </a:defRPr>
                      </a:lvl6pPr>
                      <a:lvl7pPr marL="3657600" algn="l" defTabSz="1219200" rtl="0" eaLnBrk="1" latinLnBrk="0" hangingPunct="1">
                        <a:defRPr sz="2400" kern="1200">
                          <a:solidFill>
                            <a:schemeClr val="tx1"/>
                          </a:solidFill>
                          <a:latin typeface="Arial"/>
                          <a:ea typeface="微软雅黑"/>
                        </a:defRPr>
                      </a:lvl7pPr>
                      <a:lvl8pPr marL="4267200" algn="l" defTabSz="1219200" rtl="0" eaLnBrk="1" latinLnBrk="0" hangingPunct="1">
                        <a:defRPr sz="2400" kern="1200">
                          <a:solidFill>
                            <a:schemeClr val="tx1"/>
                          </a:solidFill>
                          <a:latin typeface="Arial"/>
                          <a:ea typeface="微软雅黑"/>
                        </a:defRPr>
                      </a:lvl8pPr>
                      <a:lvl9pPr marL="4876800" algn="l" defTabSz="1219200" rtl="0" eaLnBrk="1" latinLnBrk="0" hangingPunct="1">
                        <a:defRPr sz="2400" kern="1200">
                          <a:solidFill>
                            <a:schemeClr val="tx1"/>
                          </a:solidFill>
                          <a:latin typeface="Arial"/>
                          <a:ea typeface="微软雅黑"/>
                        </a:defRPr>
                      </a:lvl9pPr>
                    </a:lstStyle>
                    <a:p>
                      <a:pPr algn="ctr">
                        <a:lnSpc>
                          <a:spcPct val="120000"/>
                        </a:lnSpc>
                      </a:pPr>
                      <a:r>
                        <a:rPr lang="en-US" altLang="zh-CN" sz="900" dirty="0">
                          <a:latin typeface="+mn-lt"/>
                          <a:ea typeface="+mn-ea"/>
                          <a:cs typeface="+mn-ea"/>
                          <a:sym typeface="+mn-lt"/>
                        </a:rPr>
                        <a:t>U CONS</a:t>
                      </a:r>
                    </a:p>
                    <a:p>
                      <a:pPr algn="ctr">
                        <a:lnSpc>
                          <a:spcPct val="120000"/>
                        </a:lnSpc>
                      </a:pPr>
                      <a:r>
                        <a:rPr lang="en-US" altLang="zh-CN" sz="900" dirty="0">
                          <a:latin typeface="+mn-lt"/>
                          <a:ea typeface="+mn-ea"/>
                          <a:cs typeface="+mn-ea"/>
                          <a:sym typeface="+mn-lt"/>
                        </a:rPr>
                        <a:t>(</a:t>
                      </a:r>
                      <a:r>
                        <a:rPr lang="zh-CN" altLang="en-US" sz="900" dirty="0">
                          <a:latin typeface="+mn-lt"/>
                          <a:ea typeface="+mn-ea"/>
                          <a:cs typeface="+mn-ea"/>
                          <a:sym typeface="+mn-lt"/>
                        </a:rPr>
                        <a:t>未知 临床共识</a:t>
                      </a:r>
                      <a:r>
                        <a:rPr lang="en-US" altLang="zh-CN" sz="900" dirty="0">
                          <a:latin typeface="+mn-lt"/>
                          <a:ea typeface="+mn-ea"/>
                          <a:cs typeface="+mn-ea"/>
                          <a:sym typeface="+mn-lt"/>
                        </a:rPr>
                        <a:t>)</a:t>
                      </a:r>
                      <a:endParaRPr lang="zh-CN" altLang="en-US" sz="900" dirty="0">
                        <a:latin typeface="+mn-lt"/>
                        <a:ea typeface="+mn-ea"/>
                        <a:cs typeface="+mn-ea"/>
                        <a:sym typeface="+mn-lt"/>
                      </a:endParaRPr>
                    </a:p>
                  </a:txBody>
                  <a:tcPr marL="0" marR="0" marT="0" marB="0" anchor="ctr">
                    <a:lnL w="12700" cap="flat" cmpd="sng" algn="ctr">
                      <a:noFill/>
                      <a:prstDash val="solid"/>
                      <a:round/>
                      <a:headEnd type="none" w="med" len="med"/>
                      <a:tailEnd type="none" w="med" len="med"/>
                    </a:lnL>
                    <a:lnR w="6350" cap="flat" cmpd="sng" algn="ctr">
                      <a:solidFill>
                        <a:srgbClr val="B35609"/>
                      </a:solidFill>
                      <a:prstDash val="solid"/>
                      <a:round/>
                      <a:headEnd type="none" w="med" len="med"/>
                      <a:tailEnd type="none" w="med" len="med"/>
                    </a:lnR>
                    <a:lnT w="6350" cap="flat" cmpd="sng" algn="ctr">
                      <a:solidFill>
                        <a:srgbClr val="B35609"/>
                      </a:solidFill>
                      <a:prstDash val="solid"/>
                      <a:round/>
                      <a:headEnd type="none" w="med" len="med"/>
                      <a:tailEnd type="none" w="med" len="med"/>
                    </a:lnT>
                    <a:lnB w="6350" cap="flat" cmpd="sng" algn="ctr">
                      <a:solidFill>
                        <a:srgbClr val="B35609"/>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extLst>
                  <a:ext uri="{0D108BD9-81ED-4DB2-BD59-A6C34878D82A}">
                    <a16:rowId xmlns:a16="http://schemas.microsoft.com/office/drawing/2014/main" val="355946411"/>
                  </a:ext>
                </a:extLst>
              </a:tr>
              <a:tr h="441605">
                <a:tc>
                  <a:txBody>
                    <a:bodyPr/>
                    <a:lstStyle>
                      <a:lvl1pPr marL="0" algn="l" defTabSz="1219200" rtl="0" eaLnBrk="1" latinLnBrk="0" hangingPunct="1">
                        <a:defRPr sz="2400" kern="1200">
                          <a:solidFill>
                            <a:schemeClr val="tx1"/>
                          </a:solidFill>
                          <a:latin typeface="Arial"/>
                          <a:ea typeface="微软雅黑"/>
                        </a:defRPr>
                      </a:lvl1pPr>
                      <a:lvl2pPr marL="609600" algn="l" defTabSz="1219200" rtl="0" eaLnBrk="1" latinLnBrk="0" hangingPunct="1">
                        <a:defRPr sz="2400" kern="1200">
                          <a:solidFill>
                            <a:schemeClr val="tx1"/>
                          </a:solidFill>
                          <a:latin typeface="Arial"/>
                          <a:ea typeface="微软雅黑"/>
                        </a:defRPr>
                      </a:lvl2pPr>
                      <a:lvl3pPr marL="1219200" algn="l" defTabSz="1219200" rtl="0" eaLnBrk="1" latinLnBrk="0" hangingPunct="1">
                        <a:defRPr sz="2400" kern="1200">
                          <a:solidFill>
                            <a:schemeClr val="tx1"/>
                          </a:solidFill>
                          <a:latin typeface="Arial"/>
                          <a:ea typeface="微软雅黑"/>
                        </a:defRPr>
                      </a:lvl3pPr>
                      <a:lvl4pPr marL="1828800" algn="l" defTabSz="1219200" rtl="0" eaLnBrk="1" latinLnBrk="0" hangingPunct="1">
                        <a:defRPr sz="2400" kern="1200">
                          <a:solidFill>
                            <a:schemeClr val="tx1"/>
                          </a:solidFill>
                          <a:latin typeface="Arial"/>
                          <a:ea typeface="微软雅黑"/>
                        </a:defRPr>
                      </a:lvl4pPr>
                      <a:lvl5pPr marL="2438400" algn="l" defTabSz="1219200" rtl="0" eaLnBrk="1" latinLnBrk="0" hangingPunct="1">
                        <a:defRPr sz="2400" kern="1200">
                          <a:solidFill>
                            <a:schemeClr val="tx1"/>
                          </a:solidFill>
                          <a:latin typeface="Arial"/>
                          <a:ea typeface="微软雅黑"/>
                        </a:defRPr>
                      </a:lvl5pPr>
                      <a:lvl6pPr marL="3048000" algn="l" defTabSz="1219200" rtl="0" eaLnBrk="1" latinLnBrk="0" hangingPunct="1">
                        <a:defRPr sz="2400" kern="1200">
                          <a:solidFill>
                            <a:schemeClr val="tx1"/>
                          </a:solidFill>
                          <a:latin typeface="Arial"/>
                          <a:ea typeface="微软雅黑"/>
                        </a:defRPr>
                      </a:lvl6pPr>
                      <a:lvl7pPr marL="3657600" algn="l" defTabSz="1219200" rtl="0" eaLnBrk="1" latinLnBrk="0" hangingPunct="1">
                        <a:defRPr sz="2400" kern="1200">
                          <a:solidFill>
                            <a:schemeClr val="tx1"/>
                          </a:solidFill>
                          <a:latin typeface="Arial"/>
                          <a:ea typeface="微软雅黑"/>
                        </a:defRPr>
                      </a:lvl7pPr>
                      <a:lvl8pPr marL="4267200" algn="l" defTabSz="1219200" rtl="0" eaLnBrk="1" latinLnBrk="0" hangingPunct="1">
                        <a:defRPr sz="2400" kern="1200">
                          <a:solidFill>
                            <a:schemeClr val="tx1"/>
                          </a:solidFill>
                          <a:latin typeface="Arial"/>
                          <a:ea typeface="微软雅黑"/>
                        </a:defRPr>
                      </a:lvl8pPr>
                      <a:lvl9pPr marL="4876800" algn="l" defTabSz="1219200" rtl="0" eaLnBrk="1" latinLnBrk="0" hangingPunct="1">
                        <a:defRPr sz="2400" kern="1200">
                          <a:solidFill>
                            <a:schemeClr val="tx1"/>
                          </a:solidFill>
                          <a:latin typeface="Arial"/>
                          <a:ea typeface="微软雅黑"/>
                        </a:defRPr>
                      </a:lvl9pPr>
                    </a:lstStyle>
                    <a:p>
                      <a:pPr algn="ctr">
                        <a:lnSpc>
                          <a:spcPct val="120000"/>
                        </a:lnSpc>
                      </a:pPr>
                      <a:r>
                        <a:rPr lang="en-US" altLang="zh-CN" sz="900" b="0" dirty="0">
                          <a:solidFill>
                            <a:schemeClr val="tx1"/>
                          </a:solidFill>
                          <a:latin typeface="+mn-lt"/>
                          <a:ea typeface="+mn-ea"/>
                          <a:cs typeface="+mn-ea"/>
                          <a:sym typeface="+mn-lt"/>
                        </a:rPr>
                        <a:t>2019</a:t>
                      </a:r>
                      <a:endParaRPr lang="zh-CN" altLang="en-US" sz="900" b="0" dirty="0">
                        <a:solidFill>
                          <a:schemeClr val="tx1"/>
                        </a:solidFill>
                        <a:latin typeface="+mn-lt"/>
                        <a:ea typeface="+mn-ea"/>
                        <a:cs typeface="+mn-ea"/>
                        <a:sym typeface="+mn-lt"/>
                      </a:endParaRPr>
                    </a:p>
                  </a:txBody>
                  <a:tcPr marL="0" marR="0" marT="0" marB="0" anchor="ctr">
                    <a:lnL w="6350" cap="flat" cmpd="sng" algn="ctr">
                      <a:solidFill>
                        <a:srgbClr val="B35609"/>
                      </a:solidFill>
                      <a:prstDash val="solid"/>
                      <a:round/>
                      <a:headEnd type="none" w="med" len="med"/>
                      <a:tailEnd type="none" w="med" len="med"/>
                    </a:lnL>
                    <a:lnR w="12700" cap="flat" cmpd="sng" algn="ctr">
                      <a:noFill/>
                      <a:prstDash val="solid"/>
                      <a:round/>
                      <a:headEnd type="none" w="med" len="med"/>
                      <a:tailEnd type="none" w="med" len="med"/>
                    </a:lnR>
                    <a:lnT w="6350" cap="flat" cmpd="sng" algn="ctr">
                      <a:solidFill>
                        <a:srgbClr val="B35609"/>
                      </a:solidFill>
                      <a:prstDash val="solid"/>
                      <a:round/>
                      <a:headEnd type="none" w="med" len="med"/>
                      <a:tailEnd type="none" w="med" len="med"/>
                    </a:lnT>
                    <a:lnB w="6350" cap="flat" cmpd="sng" algn="ctr">
                      <a:solidFill>
                        <a:srgbClr val="B35609"/>
                      </a:solidFill>
                      <a:prstDash val="solid"/>
                      <a:round/>
                      <a:headEnd type="none" w="med" len="med"/>
                      <a:tailEnd type="none" w="med" len="med"/>
                    </a:lnB>
                    <a:lnTlToBr w="12700" cmpd="sng">
                      <a:noFill/>
                      <a:prstDash val="solid"/>
                    </a:lnTlToBr>
                    <a:lnBlToTr w="12700" cmpd="sng">
                      <a:noFill/>
                      <a:prstDash val="solid"/>
                    </a:lnBlToTr>
                    <a:solidFill>
                      <a:srgbClr val="F5B021">
                        <a:lumMod val="20000"/>
                        <a:lumOff val="80000"/>
                      </a:srgbClr>
                    </a:solidFill>
                  </a:tcPr>
                </a:tc>
                <a:tc>
                  <a:txBody>
                    <a:bodyPr/>
                    <a:lstStyle>
                      <a:lvl1pPr marL="0" algn="l" defTabSz="1219200" rtl="0" eaLnBrk="1" latinLnBrk="0" hangingPunct="1">
                        <a:defRPr sz="2400" kern="1200">
                          <a:solidFill>
                            <a:schemeClr val="tx1"/>
                          </a:solidFill>
                          <a:latin typeface="Arial"/>
                          <a:ea typeface="微软雅黑"/>
                        </a:defRPr>
                      </a:lvl1pPr>
                      <a:lvl2pPr marL="609600" algn="l" defTabSz="1219200" rtl="0" eaLnBrk="1" latinLnBrk="0" hangingPunct="1">
                        <a:defRPr sz="2400" kern="1200">
                          <a:solidFill>
                            <a:schemeClr val="tx1"/>
                          </a:solidFill>
                          <a:latin typeface="Arial"/>
                          <a:ea typeface="微软雅黑"/>
                        </a:defRPr>
                      </a:lvl2pPr>
                      <a:lvl3pPr marL="1219200" algn="l" defTabSz="1219200" rtl="0" eaLnBrk="1" latinLnBrk="0" hangingPunct="1">
                        <a:defRPr sz="2400" kern="1200">
                          <a:solidFill>
                            <a:schemeClr val="tx1"/>
                          </a:solidFill>
                          <a:latin typeface="Arial"/>
                          <a:ea typeface="微软雅黑"/>
                        </a:defRPr>
                      </a:lvl3pPr>
                      <a:lvl4pPr marL="1828800" algn="l" defTabSz="1219200" rtl="0" eaLnBrk="1" latinLnBrk="0" hangingPunct="1">
                        <a:defRPr sz="2400" kern="1200">
                          <a:solidFill>
                            <a:schemeClr val="tx1"/>
                          </a:solidFill>
                          <a:latin typeface="Arial"/>
                          <a:ea typeface="微软雅黑"/>
                        </a:defRPr>
                      </a:lvl4pPr>
                      <a:lvl5pPr marL="2438400" algn="l" defTabSz="1219200" rtl="0" eaLnBrk="1" latinLnBrk="0" hangingPunct="1">
                        <a:defRPr sz="2400" kern="1200">
                          <a:solidFill>
                            <a:schemeClr val="tx1"/>
                          </a:solidFill>
                          <a:latin typeface="Arial"/>
                          <a:ea typeface="微软雅黑"/>
                        </a:defRPr>
                      </a:lvl5pPr>
                      <a:lvl6pPr marL="3048000" algn="l" defTabSz="1219200" rtl="0" eaLnBrk="1" latinLnBrk="0" hangingPunct="1">
                        <a:defRPr sz="2400" kern="1200">
                          <a:solidFill>
                            <a:schemeClr val="tx1"/>
                          </a:solidFill>
                          <a:latin typeface="Arial"/>
                          <a:ea typeface="微软雅黑"/>
                        </a:defRPr>
                      </a:lvl6pPr>
                      <a:lvl7pPr marL="3657600" algn="l" defTabSz="1219200" rtl="0" eaLnBrk="1" latinLnBrk="0" hangingPunct="1">
                        <a:defRPr sz="2400" kern="1200">
                          <a:solidFill>
                            <a:schemeClr val="tx1"/>
                          </a:solidFill>
                          <a:latin typeface="Arial"/>
                          <a:ea typeface="微软雅黑"/>
                        </a:defRPr>
                      </a:lvl7pPr>
                      <a:lvl8pPr marL="4267200" algn="l" defTabSz="1219200" rtl="0" eaLnBrk="1" latinLnBrk="0" hangingPunct="1">
                        <a:defRPr sz="2400" kern="1200">
                          <a:solidFill>
                            <a:schemeClr val="tx1"/>
                          </a:solidFill>
                          <a:latin typeface="Arial"/>
                          <a:ea typeface="微软雅黑"/>
                        </a:defRPr>
                      </a:lvl8pPr>
                      <a:lvl9pPr marL="4876800" algn="l" defTabSz="1219200" rtl="0" eaLnBrk="1" latinLnBrk="0" hangingPunct="1">
                        <a:defRPr sz="2400" kern="1200">
                          <a:solidFill>
                            <a:schemeClr val="tx1"/>
                          </a:solidFill>
                          <a:latin typeface="Arial"/>
                          <a:ea typeface="微软雅黑"/>
                        </a:defRPr>
                      </a:lvl9pPr>
                    </a:lstStyle>
                    <a:p>
                      <a:pPr algn="ctr">
                        <a:lnSpc>
                          <a:spcPct val="120000"/>
                        </a:lnSpc>
                      </a:pPr>
                      <a:r>
                        <a:rPr lang="zh-CN" altLang="en-US" sz="900" b="0" dirty="0">
                          <a:solidFill>
                            <a:schemeClr val="tx1"/>
                          </a:solidFill>
                          <a:latin typeface="+mn-lt"/>
                          <a:ea typeface="+mn-ea"/>
                          <a:cs typeface="+mn-ea"/>
                          <a:sym typeface="+mn-lt"/>
                        </a:rPr>
                        <a:t>美国</a:t>
                      </a:r>
                      <a:r>
                        <a:rPr lang="en-US" altLang="zh-CN" sz="900" b="0" baseline="30000" dirty="0">
                          <a:solidFill>
                            <a:schemeClr val="tx1"/>
                          </a:solidFill>
                          <a:latin typeface="+mn-lt"/>
                          <a:ea typeface="+mn-ea"/>
                          <a:cs typeface="+mn-ea"/>
                          <a:sym typeface="+mn-lt"/>
                        </a:rPr>
                        <a:t>5</a:t>
                      </a:r>
                      <a:endParaRPr lang="zh-CN" altLang="en-US" sz="900" b="0" dirty="0">
                        <a:solidFill>
                          <a:schemeClr val="tx1"/>
                        </a:solidFill>
                        <a:latin typeface="+mn-lt"/>
                        <a:ea typeface="+mn-ea"/>
                        <a:cs typeface="+mn-ea"/>
                        <a:sym typeface="+mn-lt"/>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rgbClr val="B35609"/>
                      </a:solidFill>
                      <a:prstDash val="solid"/>
                      <a:round/>
                      <a:headEnd type="none" w="med" len="med"/>
                      <a:tailEnd type="none" w="med" len="med"/>
                    </a:lnT>
                    <a:lnB w="6350" cap="flat" cmpd="sng" algn="ctr">
                      <a:solidFill>
                        <a:srgbClr val="B35609"/>
                      </a:solidFill>
                      <a:prstDash val="solid"/>
                      <a:round/>
                      <a:headEnd type="none" w="med" len="med"/>
                      <a:tailEnd type="none" w="med" len="med"/>
                    </a:lnB>
                    <a:lnTlToBr w="12700" cmpd="sng">
                      <a:noFill/>
                      <a:prstDash val="solid"/>
                    </a:lnTlToBr>
                    <a:lnBlToTr w="12700" cmpd="sng">
                      <a:noFill/>
                      <a:prstDash val="solid"/>
                    </a:lnBlToTr>
                    <a:solidFill>
                      <a:srgbClr val="F5B021">
                        <a:lumMod val="20000"/>
                        <a:lumOff val="80000"/>
                      </a:srgbClr>
                    </a:solidFill>
                  </a:tcPr>
                </a:tc>
                <a:tc>
                  <a:txBody>
                    <a:bodyPr/>
                    <a:lstStyle>
                      <a:lvl1pPr marL="0" algn="l" defTabSz="1219200" rtl="0" eaLnBrk="1" latinLnBrk="0" hangingPunct="1">
                        <a:defRPr sz="2400" kern="1200">
                          <a:solidFill>
                            <a:schemeClr val="tx1"/>
                          </a:solidFill>
                          <a:latin typeface="Arial"/>
                          <a:ea typeface="微软雅黑"/>
                        </a:defRPr>
                      </a:lvl1pPr>
                      <a:lvl2pPr marL="609600" algn="l" defTabSz="1219200" rtl="0" eaLnBrk="1" latinLnBrk="0" hangingPunct="1">
                        <a:defRPr sz="2400" kern="1200">
                          <a:solidFill>
                            <a:schemeClr val="tx1"/>
                          </a:solidFill>
                          <a:latin typeface="Arial"/>
                          <a:ea typeface="微软雅黑"/>
                        </a:defRPr>
                      </a:lvl2pPr>
                      <a:lvl3pPr marL="1219200" algn="l" defTabSz="1219200" rtl="0" eaLnBrk="1" latinLnBrk="0" hangingPunct="1">
                        <a:defRPr sz="2400" kern="1200">
                          <a:solidFill>
                            <a:schemeClr val="tx1"/>
                          </a:solidFill>
                          <a:latin typeface="Arial"/>
                          <a:ea typeface="微软雅黑"/>
                        </a:defRPr>
                      </a:lvl3pPr>
                      <a:lvl4pPr marL="1828800" algn="l" defTabSz="1219200" rtl="0" eaLnBrk="1" latinLnBrk="0" hangingPunct="1">
                        <a:defRPr sz="2400" kern="1200">
                          <a:solidFill>
                            <a:schemeClr val="tx1"/>
                          </a:solidFill>
                          <a:latin typeface="Arial"/>
                          <a:ea typeface="微软雅黑"/>
                        </a:defRPr>
                      </a:lvl4pPr>
                      <a:lvl5pPr marL="2438400" algn="l" defTabSz="1219200" rtl="0" eaLnBrk="1" latinLnBrk="0" hangingPunct="1">
                        <a:defRPr sz="2400" kern="1200">
                          <a:solidFill>
                            <a:schemeClr val="tx1"/>
                          </a:solidFill>
                          <a:latin typeface="Arial"/>
                          <a:ea typeface="微软雅黑"/>
                        </a:defRPr>
                      </a:lvl5pPr>
                      <a:lvl6pPr marL="3048000" algn="l" defTabSz="1219200" rtl="0" eaLnBrk="1" latinLnBrk="0" hangingPunct="1">
                        <a:defRPr sz="2400" kern="1200">
                          <a:solidFill>
                            <a:schemeClr val="tx1"/>
                          </a:solidFill>
                          <a:latin typeface="Arial"/>
                          <a:ea typeface="微软雅黑"/>
                        </a:defRPr>
                      </a:lvl6pPr>
                      <a:lvl7pPr marL="3657600" algn="l" defTabSz="1219200" rtl="0" eaLnBrk="1" latinLnBrk="0" hangingPunct="1">
                        <a:defRPr sz="2400" kern="1200">
                          <a:solidFill>
                            <a:schemeClr val="tx1"/>
                          </a:solidFill>
                          <a:latin typeface="Arial"/>
                          <a:ea typeface="微软雅黑"/>
                        </a:defRPr>
                      </a:lvl7pPr>
                      <a:lvl8pPr marL="4267200" algn="l" defTabSz="1219200" rtl="0" eaLnBrk="1" latinLnBrk="0" hangingPunct="1">
                        <a:defRPr sz="2400" kern="1200">
                          <a:solidFill>
                            <a:schemeClr val="tx1"/>
                          </a:solidFill>
                          <a:latin typeface="Arial"/>
                          <a:ea typeface="微软雅黑"/>
                        </a:defRPr>
                      </a:lvl8pPr>
                      <a:lvl9pPr marL="4876800" algn="l" defTabSz="1219200" rtl="0" eaLnBrk="1" latinLnBrk="0" hangingPunct="1">
                        <a:defRPr sz="2400" kern="1200">
                          <a:solidFill>
                            <a:schemeClr val="tx1"/>
                          </a:solidFill>
                          <a:latin typeface="Arial"/>
                          <a:ea typeface="微软雅黑"/>
                        </a:defRPr>
                      </a:lvl9pPr>
                    </a:lstStyle>
                    <a:p>
                      <a:pPr algn="l">
                        <a:lnSpc>
                          <a:spcPct val="120000"/>
                        </a:lnSpc>
                      </a:pPr>
                      <a:r>
                        <a:rPr lang="en-US" altLang="zh-CN" sz="1100" b="1" dirty="0">
                          <a:solidFill>
                            <a:schemeClr val="tx1"/>
                          </a:solidFill>
                          <a:latin typeface="+mn-lt"/>
                          <a:ea typeface="+mn-ea"/>
                          <a:cs typeface="+mn-ea"/>
                          <a:sym typeface="+mn-lt"/>
                        </a:rPr>
                        <a:t>APA</a:t>
                      </a:r>
                      <a:r>
                        <a:rPr lang="zh-CN" altLang="en-US" sz="1100" b="1" dirty="0">
                          <a:solidFill>
                            <a:schemeClr val="tx1"/>
                          </a:solidFill>
                          <a:latin typeface="+mn-lt"/>
                          <a:ea typeface="+mn-ea"/>
                          <a:cs typeface="+mn-ea"/>
                          <a:sym typeface="+mn-lt"/>
                        </a:rPr>
                        <a:t>临床实践指南：跨越</a:t>
                      </a:r>
                      <a:r>
                        <a:rPr lang="en-US" altLang="zh-CN" sz="1100" b="1" dirty="0">
                          <a:solidFill>
                            <a:schemeClr val="tx1"/>
                          </a:solidFill>
                          <a:latin typeface="+mn-lt"/>
                          <a:ea typeface="+mn-ea"/>
                          <a:cs typeface="+mn-ea"/>
                          <a:sym typeface="+mn-lt"/>
                        </a:rPr>
                        <a:t>3</a:t>
                      </a:r>
                      <a:r>
                        <a:rPr lang="zh-CN" altLang="en-US" sz="1100" b="1" dirty="0">
                          <a:solidFill>
                            <a:schemeClr val="tx1"/>
                          </a:solidFill>
                          <a:latin typeface="+mn-lt"/>
                          <a:ea typeface="+mn-ea"/>
                          <a:cs typeface="+mn-ea"/>
                          <a:sym typeface="+mn-lt"/>
                        </a:rPr>
                        <a:t>个年龄组的抑郁症治疗</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rgbClr val="B35609"/>
                      </a:solidFill>
                      <a:prstDash val="solid"/>
                      <a:round/>
                      <a:headEnd type="none" w="med" len="med"/>
                      <a:tailEnd type="none" w="med" len="med"/>
                    </a:lnT>
                    <a:lnB w="6350" cap="flat" cmpd="sng" algn="ctr">
                      <a:solidFill>
                        <a:srgbClr val="B35609"/>
                      </a:solidFill>
                      <a:prstDash val="solid"/>
                      <a:round/>
                      <a:headEnd type="none" w="med" len="med"/>
                      <a:tailEnd type="none" w="med" len="med"/>
                    </a:lnB>
                    <a:lnTlToBr w="12700" cmpd="sng">
                      <a:noFill/>
                      <a:prstDash val="solid"/>
                    </a:lnTlToBr>
                    <a:lnBlToTr w="12700" cmpd="sng">
                      <a:noFill/>
                      <a:prstDash val="solid"/>
                    </a:lnBlToTr>
                    <a:solidFill>
                      <a:srgbClr val="F5B021">
                        <a:lumMod val="20000"/>
                        <a:lumOff val="80000"/>
                      </a:srgbClr>
                    </a:solidFill>
                  </a:tcPr>
                </a:tc>
                <a:tc>
                  <a:txBody>
                    <a:bodyPr/>
                    <a:lstStyle>
                      <a:lvl1pPr marL="0" algn="l" defTabSz="1219200" rtl="0" eaLnBrk="1" latinLnBrk="0" hangingPunct="1">
                        <a:defRPr sz="2400" kern="1200">
                          <a:solidFill>
                            <a:schemeClr val="tx1"/>
                          </a:solidFill>
                          <a:latin typeface="Arial"/>
                          <a:ea typeface="微软雅黑"/>
                        </a:defRPr>
                      </a:lvl1pPr>
                      <a:lvl2pPr marL="609600" algn="l" defTabSz="1219200" rtl="0" eaLnBrk="1" latinLnBrk="0" hangingPunct="1">
                        <a:defRPr sz="2400" kern="1200">
                          <a:solidFill>
                            <a:schemeClr val="tx1"/>
                          </a:solidFill>
                          <a:latin typeface="Arial"/>
                          <a:ea typeface="微软雅黑"/>
                        </a:defRPr>
                      </a:lvl2pPr>
                      <a:lvl3pPr marL="1219200" algn="l" defTabSz="1219200" rtl="0" eaLnBrk="1" latinLnBrk="0" hangingPunct="1">
                        <a:defRPr sz="2400" kern="1200">
                          <a:solidFill>
                            <a:schemeClr val="tx1"/>
                          </a:solidFill>
                          <a:latin typeface="Arial"/>
                          <a:ea typeface="微软雅黑"/>
                        </a:defRPr>
                      </a:lvl3pPr>
                      <a:lvl4pPr marL="1828800" algn="l" defTabSz="1219200" rtl="0" eaLnBrk="1" latinLnBrk="0" hangingPunct="1">
                        <a:defRPr sz="2400" kern="1200">
                          <a:solidFill>
                            <a:schemeClr val="tx1"/>
                          </a:solidFill>
                          <a:latin typeface="Arial"/>
                          <a:ea typeface="微软雅黑"/>
                        </a:defRPr>
                      </a:lvl4pPr>
                      <a:lvl5pPr marL="2438400" algn="l" defTabSz="1219200" rtl="0" eaLnBrk="1" latinLnBrk="0" hangingPunct="1">
                        <a:defRPr sz="2400" kern="1200">
                          <a:solidFill>
                            <a:schemeClr val="tx1"/>
                          </a:solidFill>
                          <a:latin typeface="Arial"/>
                          <a:ea typeface="微软雅黑"/>
                        </a:defRPr>
                      </a:lvl5pPr>
                      <a:lvl6pPr marL="3048000" algn="l" defTabSz="1219200" rtl="0" eaLnBrk="1" latinLnBrk="0" hangingPunct="1">
                        <a:defRPr sz="2400" kern="1200">
                          <a:solidFill>
                            <a:schemeClr val="tx1"/>
                          </a:solidFill>
                          <a:latin typeface="Arial"/>
                          <a:ea typeface="微软雅黑"/>
                        </a:defRPr>
                      </a:lvl6pPr>
                      <a:lvl7pPr marL="3657600" algn="l" defTabSz="1219200" rtl="0" eaLnBrk="1" latinLnBrk="0" hangingPunct="1">
                        <a:defRPr sz="2400" kern="1200">
                          <a:solidFill>
                            <a:schemeClr val="tx1"/>
                          </a:solidFill>
                          <a:latin typeface="Arial"/>
                          <a:ea typeface="微软雅黑"/>
                        </a:defRPr>
                      </a:lvl7pPr>
                      <a:lvl8pPr marL="4267200" algn="l" defTabSz="1219200" rtl="0" eaLnBrk="1" latinLnBrk="0" hangingPunct="1">
                        <a:defRPr sz="2400" kern="1200">
                          <a:solidFill>
                            <a:schemeClr val="tx1"/>
                          </a:solidFill>
                          <a:latin typeface="Arial"/>
                          <a:ea typeface="微软雅黑"/>
                        </a:defRPr>
                      </a:lvl8pPr>
                      <a:lvl9pPr marL="4876800" algn="l" defTabSz="1219200" rtl="0" eaLnBrk="1" latinLnBrk="0" hangingPunct="1">
                        <a:defRPr sz="2400" kern="1200">
                          <a:solidFill>
                            <a:schemeClr val="tx1"/>
                          </a:solidFill>
                          <a:latin typeface="Arial"/>
                          <a:ea typeface="微软雅黑"/>
                        </a:defRPr>
                      </a:lvl9pPr>
                    </a:lstStyle>
                    <a:p>
                      <a:pPr algn="l">
                        <a:lnSpc>
                          <a:spcPct val="120000"/>
                        </a:lnSpc>
                      </a:pPr>
                      <a:r>
                        <a:rPr lang="zh-CN" altLang="en-US" sz="1200" dirty="0">
                          <a:latin typeface="+mn-lt"/>
                          <a:ea typeface="+mn-ea"/>
                          <a:cs typeface="+mn-ea"/>
                          <a:sym typeface="+mn-lt"/>
                        </a:rPr>
                        <a:t>对于</a:t>
                      </a:r>
                      <a:r>
                        <a:rPr lang="zh-CN" altLang="en-US" sz="1200" dirty="0">
                          <a:solidFill>
                            <a:srgbClr val="B35609"/>
                          </a:solidFill>
                          <a:latin typeface="+mn-lt"/>
                          <a:ea typeface="+mn-ea"/>
                          <a:cs typeface="+mn-ea"/>
                          <a:sym typeface="+mn-lt"/>
                        </a:rPr>
                        <a:t>心理治疗或药物治疗无效或无法接受</a:t>
                      </a:r>
                      <a:r>
                        <a:rPr lang="zh-CN" altLang="en-US" sz="1200" dirty="0">
                          <a:latin typeface="+mn-lt"/>
                          <a:ea typeface="+mn-ea"/>
                          <a:cs typeface="+mn-ea"/>
                          <a:sym typeface="+mn-lt"/>
                        </a:rPr>
                        <a:t>的成年抑郁症患者，建议可以使用</a:t>
                      </a:r>
                      <a:r>
                        <a:rPr lang="zh-CN" altLang="en-US" sz="1200" dirty="0">
                          <a:solidFill>
                            <a:srgbClr val="B35609"/>
                          </a:solidFill>
                          <a:latin typeface="+mn-lt"/>
                          <a:ea typeface="+mn-ea"/>
                          <a:cs typeface="+mn-ea"/>
                          <a:sym typeface="+mn-lt"/>
                        </a:rPr>
                        <a:t>圣</a:t>
                      </a:r>
                      <a:r>
                        <a:rPr lang="en-US" altLang="zh-CN" sz="1200" dirty="0">
                          <a:solidFill>
                            <a:srgbClr val="B35609"/>
                          </a:solidFill>
                          <a:latin typeface="+mn-lt"/>
                          <a:ea typeface="+mn-ea"/>
                          <a:cs typeface="+mn-ea"/>
                          <a:sym typeface="+mn-lt"/>
                        </a:rPr>
                        <a:t>·</a:t>
                      </a:r>
                      <a:r>
                        <a:rPr lang="zh-CN" altLang="en-US" sz="1200" dirty="0">
                          <a:solidFill>
                            <a:srgbClr val="B35609"/>
                          </a:solidFill>
                          <a:latin typeface="+mn-lt"/>
                          <a:ea typeface="+mn-ea"/>
                          <a:cs typeface="+mn-ea"/>
                          <a:sym typeface="+mn-lt"/>
                        </a:rPr>
                        <a:t>约翰草提取物单药治疗</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rgbClr val="B35609"/>
                      </a:solidFill>
                      <a:prstDash val="solid"/>
                      <a:round/>
                      <a:headEnd type="none" w="med" len="med"/>
                      <a:tailEnd type="none" w="med" len="med"/>
                    </a:lnT>
                    <a:lnB w="6350" cap="flat" cmpd="sng" algn="ctr">
                      <a:solidFill>
                        <a:srgbClr val="B35609"/>
                      </a:solidFill>
                      <a:prstDash val="solid"/>
                      <a:round/>
                      <a:headEnd type="none" w="med" len="med"/>
                      <a:tailEnd type="none" w="med" len="med"/>
                    </a:lnB>
                    <a:lnTlToBr w="12700" cmpd="sng">
                      <a:noFill/>
                      <a:prstDash val="solid"/>
                    </a:lnTlToBr>
                    <a:lnBlToTr w="12700" cmpd="sng">
                      <a:noFill/>
                      <a:prstDash val="solid"/>
                    </a:lnBlToTr>
                    <a:solidFill>
                      <a:srgbClr val="F5B021">
                        <a:lumMod val="20000"/>
                        <a:lumOff val="80000"/>
                      </a:srgbClr>
                    </a:solidFill>
                  </a:tcPr>
                </a:tc>
                <a:tc>
                  <a:txBody>
                    <a:bodyPr/>
                    <a:lstStyle>
                      <a:lvl1pPr marL="0" algn="l" defTabSz="1219200" rtl="0" eaLnBrk="1" latinLnBrk="0" hangingPunct="1">
                        <a:defRPr sz="2400" kern="1200">
                          <a:solidFill>
                            <a:schemeClr val="tx1"/>
                          </a:solidFill>
                          <a:latin typeface="Arial"/>
                          <a:ea typeface="微软雅黑"/>
                        </a:defRPr>
                      </a:lvl1pPr>
                      <a:lvl2pPr marL="609600" algn="l" defTabSz="1219200" rtl="0" eaLnBrk="1" latinLnBrk="0" hangingPunct="1">
                        <a:defRPr sz="2400" kern="1200">
                          <a:solidFill>
                            <a:schemeClr val="tx1"/>
                          </a:solidFill>
                          <a:latin typeface="Arial"/>
                          <a:ea typeface="微软雅黑"/>
                        </a:defRPr>
                      </a:lvl2pPr>
                      <a:lvl3pPr marL="1219200" algn="l" defTabSz="1219200" rtl="0" eaLnBrk="1" latinLnBrk="0" hangingPunct="1">
                        <a:defRPr sz="2400" kern="1200">
                          <a:solidFill>
                            <a:schemeClr val="tx1"/>
                          </a:solidFill>
                          <a:latin typeface="Arial"/>
                          <a:ea typeface="微软雅黑"/>
                        </a:defRPr>
                      </a:lvl3pPr>
                      <a:lvl4pPr marL="1828800" algn="l" defTabSz="1219200" rtl="0" eaLnBrk="1" latinLnBrk="0" hangingPunct="1">
                        <a:defRPr sz="2400" kern="1200">
                          <a:solidFill>
                            <a:schemeClr val="tx1"/>
                          </a:solidFill>
                          <a:latin typeface="Arial"/>
                          <a:ea typeface="微软雅黑"/>
                        </a:defRPr>
                      </a:lvl4pPr>
                      <a:lvl5pPr marL="2438400" algn="l" defTabSz="1219200" rtl="0" eaLnBrk="1" latinLnBrk="0" hangingPunct="1">
                        <a:defRPr sz="2400" kern="1200">
                          <a:solidFill>
                            <a:schemeClr val="tx1"/>
                          </a:solidFill>
                          <a:latin typeface="Arial"/>
                          <a:ea typeface="微软雅黑"/>
                        </a:defRPr>
                      </a:lvl5pPr>
                      <a:lvl6pPr marL="3048000" algn="l" defTabSz="1219200" rtl="0" eaLnBrk="1" latinLnBrk="0" hangingPunct="1">
                        <a:defRPr sz="2400" kern="1200">
                          <a:solidFill>
                            <a:schemeClr val="tx1"/>
                          </a:solidFill>
                          <a:latin typeface="Arial"/>
                          <a:ea typeface="微软雅黑"/>
                        </a:defRPr>
                      </a:lvl6pPr>
                      <a:lvl7pPr marL="3657600" algn="l" defTabSz="1219200" rtl="0" eaLnBrk="1" latinLnBrk="0" hangingPunct="1">
                        <a:defRPr sz="2400" kern="1200">
                          <a:solidFill>
                            <a:schemeClr val="tx1"/>
                          </a:solidFill>
                          <a:latin typeface="Arial"/>
                          <a:ea typeface="微软雅黑"/>
                        </a:defRPr>
                      </a:lvl7pPr>
                      <a:lvl8pPr marL="4267200" algn="l" defTabSz="1219200" rtl="0" eaLnBrk="1" latinLnBrk="0" hangingPunct="1">
                        <a:defRPr sz="2400" kern="1200">
                          <a:solidFill>
                            <a:schemeClr val="tx1"/>
                          </a:solidFill>
                          <a:latin typeface="Arial"/>
                          <a:ea typeface="微软雅黑"/>
                        </a:defRPr>
                      </a:lvl8pPr>
                      <a:lvl9pPr marL="4876800" algn="l" defTabSz="1219200" rtl="0" eaLnBrk="1" latinLnBrk="0" hangingPunct="1">
                        <a:defRPr sz="2400" kern="1200">
                          <a:solidFill>
                            <a:schemeClr val="tx1"/>
                          </a:solidFill>
                          <a:latin typeface="Arial"/>
                          <a:ea typeface="微软雅黑"/>
                        </a:defRPr>
                      </a:lvl9pPr>
                    </a:lstStyle>
                    <a:p>
                      <a:pPr algn="ctr">
                        <a:lnSpc>
                          <a:spcPct val="120000"/>
                        </a:lnSpc>
                      </a:pPr>
                      <a:r>
                        <a:rPr lang="zh-CN" altLang="en-US" sz="900" dirty="0">
                          <a:latin typeface="+mn-lt"/>
                          <a:ea typeface="+mn-ea"/>
                          <a:cs typeface="+mn-ea"/>
                          <a:sym typeface="+mn-lt"/>
                        </a:rPr>
                        <a:t>有条件推荐使用</a:t>
                      </a:r>
                    </a:p>
                  </a:txBody>
                  <a:tcPr marL="0" marR="0" marT="0" marB="0" anchor="ctr">
                    <a:lnL w="12700" cap="flat" cmpd="sng" algn="ctr">
                      <a:noFill/>
                      <a:prstDash val="solid"/>
                      <a:round/>
                      <a:headEnd type="none" w="med" len="med"/>
                      <a:tailEnd type="none" w="med" len="med"/>
                    </a:lnL>
                    <a:lnR w="6350" cap="flat" cmpd="sng" algn="ctr">
                      <a:solidFill>
                        <a:srgbClr val="B35609"/>
                      </a:solidFill>
                      <a:prstDash val="solid"/>
                      <a:round/>
                      <a:headEnd type="none" w="med" len="med"/>
                      <a:tailEnd type="none" w="med" len="med"/>
                    </a:lnR>
                    <a:lnT w="6350" cap="flat" cmpd="sng" algn="ctr">
                      <a:solidFill>
                        <a:srgbClr val="B35609"/>
                      </a:solidFill>
                      <a:prstDash val="solid"/>
                      <a:round/>
                      <a:headEnd type="none" w="med" len="med"/>
                      <a:tailEnd type="none" w="med" len="med"/>
                    </a:lnT>
                    <a:lnB w="6350" cap="flat" cmpd="sng" algn="ctr">
                      <a:solidFill>
                        <a:srgbClr val="B35609"/>
                      </a:solidFill>
                      <a:prstDash val="solid"/>
                      <a:round/>
                      <a:headEnd type="none" w="med" len="med"/>
                      <a:tailEnd type="none" w="med" len="med"/>
                    </a:lnB>
                    <a:lnTlToBr w="12700" cmpd="sng">
                      <a:noFill/>
                      <a:prstDash val="solid"/>
                    </a:lnTlToBr>
                    <a:lnBlToTr w="12700" cmpd="sng">
                      <a:noFill/>
                      <a:prstDash val="solid"/>
                    </a:lnBlToTr>
                    <a:solidFill>
                      <a:srgbClr val="F5B021">
                        <a:lumMod val="20000"/>
                        <a:lumOff val="80000"/>
                      </a:srgbClr>
                    </a:solidFill>
                  </a:tcPr>
                </a:tc>
                <a:extLst>
                  <a:ext uri="{0D108BD9-81ED-4DB2-BD59-A6C34878D82A}">
                    <a16:rowId xmlns:a16="http://schemas.microsoft.com/office/drawing/2014/main" val="2744742027"/>
                  </a:ext>
                </a:extLst>
              </a:tr>
              <a:tr h="441605">
                <a:tc>
                  <a:txBody>
                    <a:bodyPr/>
                    <a:lstStyle>
                      <a:lvl1pPr marL="0" algn="l" defTabSz="1219200" rtl="0" eaLnBrk="1" latinLnBrk="0" hangingPunct="1">
                        <a:defRPr sz="2400" kern="1200">
                          <a:solidFill>
                            <a:schemeClr val="tx1"/>
                          </a:solidFill>
                          <a:latin typeface="Arial"/>
                          <a:ea typeface="微软雅黑"/>
                        </a:defRPr>
                      </a:lvl1pPr>
                      <a:lvl2pPr marL="609600" algn="l" defTabSz="1219200" rtl="0" eaLnBrk="1" latinLnBrk="0" hangingPunct="1">
                        <a:defRPr sz="2400" kern="1200">
                          <a:solidFill>
                            <a:schemeClr val="tx1"/>
                          </a:solidFill>
                          <a:latin typeface="Arial"/>
                          <a:ea typeface="微软雅黑"/>
                        </a:defRPr>
                      </a:lvl2pPr>
                      <a:lvl3pPr marL="1219200" algn="l" defTabSz="1219200" rtl="0" eaLnBrk="1" latinLnBrk="0" hangingPunct="1">
                        <a:defRPr sz="2400" kern="1200">
                          <a:solidFill>
                            <a:schemeClr val="tx1"/>
                          </a:solidFill>
                          <a:latin typeface="Arial"/>
                          <a:ea typeface="微软雅黑"/>
                        </a:defRPr>
                      </a:lvl3pPr>
                      <a:lvl4pPr marL="1828800" algn="l" defTabSz="1219200" rtl="0" eaLnBrk="1" latinLnBrk="0" hangingPunct="1">
                        <a:defRPr sz="2400" kern="1200">
                          <a:solidFill>
                            <a:schemeClr val="tx1"/>
                          </a:solidFill>
                          <a:latin typeface="Arial"/>
                          <a:ea typeface="微软雅黑"/>
                        </a:defRPr>
                      </a:lvl4pPr>
                      <a:lvl5pPr marL="2438400" algn="l" defTabSz="1219200" rtl="0" eaLnBrk="1" latinLnBrk="0" hangingPunct="1">
                        <a:defRPr sz="2400" kern="1200">
                          <a:solidFill>
                            <a:schemeClr val="tx1"/>
                          </a:solidFill>
                          <a:latin typeface="Arial"/>
                          <a:ea typeface="微软雅黑"/>
                        </a:defRPr>
                      </a:lvl5pPr>
                      <a:lvl6pPr marL="3048000" algn="l" defTabSz="1219200" rtl="0" eaLnBrk="1" latinLnBrk="0" hangingPunct="1">
                        <a:defRPr sz="2400" kern="1200">
                          <a:solidFill>
                            <a:schemeClr val="tx1"/>
                          </a:solidFill>
                          <a:latin typeface="Arial"/>
                          <a:ea typeface="微软雅黑"/>
                        </a:defRPr>
                      </a:lvl6pPr>
                      <a:lvl7pPr marL="3657600" algn="l" defTabSz="1219200" rtl="0" eaLnBrk="1" latinLnBrk="0" hangingPunct="1">
                        <a:defRPr sz="2400" kern="1200">
                          <a:solidFill>
                            <a:schemeClr val="tx1"/>
                          </a:solidFill>
                          <a:latin typeface="Arial"/>
                          <a:ea typeface="微软雅黑"/>
                        </a:defRPr>
                      </a:lvl7pPr>
                      <a:lvl8pPr marL="4267200" algn="l" defTabSz="1219200" rtl="0" eaLnBrk="1" latinLnBrk="0" hangingPunct="1">
                        <a:defRPr sz="2400" kern="1200">
                          <a:solidFill>
                            <a:schemeClr val="tx1"/>
                          </a:solidFill>
                          <a:latin typeface="Arial"/>
                          <a:ea typeface="微软雅黑"/>
                        </a:defRPr>
                      </a:lvl8pPr>
                      <a:lvl9pPr marL="4876800" algn="l" defTabSz="1219200" rtl="0" eaLnBrk="1" latinLnBrk="0" hangingPunct="1">
                        <a:defRPr sz="2400" kern="1200">
                          <a:solidFill>
                            <a:schemeClr val="tx1"/>
                          </a:solidFill>
                          <a:latin typeface="Arial"/>
                          <a:ea typeface="微软雅黑"/>
                        </a:defRPr>
                      </a:lvl9pPr>
                    </a:lstStyle>
                    <a:p>
                      <a:pPr algn="ctr">
                        <a:lnSpc>
                          <a:spcPct val="120000"/>
                        </a:lnSpc>
                      </a:pPr>
                      <a:r>
                        <a:rPr lang="en-US" altLang="zh-CN" sz="900" b="0" dirty="0">
                          <a:solidFill>
                            <a:schemeClr val="tx1"/>
                          </a:solidFill>
                          <a:latin typeface="+mn-lt"/>
                          <a:ea typeface="+mn-ea"/>
                          <a:cs typeface="+mn-ea"/>
                          <a:sym typeface="+mn-lt"/>
                        </a:rPr>
                        <a:t>2019</a:t>
                      </a:r>
                      <a:endParaRPr lang="zh-CN" altLang="en-US" sz="900" b="0" dirty="0">
                        <a:solidFill>
                          <a:schemeClr val="tx1"/>
                        </a:solidFill>
                        <a:latin typeface="+mn-lt"/>
                        <a:ea typeface="+mn-ea"/>
                        <a:cs typeface="+mn-ea"/>
                        <a:sym typeface="+mn-lt"/>
                      </a:endParaRPr>
                    </a:p>
                  </a:txBody>
                  <a:tcPr marL="0" marR="0" marT="0" marB="0" anchor="ctr">
                    <a:lnL w="6350" cap="flat" cmpd="sng" algn="ctr">
                      <a:solidFill>
                        <a:srgbClr val="B35609"/>
                      </a:solidFill>
                      <a:prstDash val="solid"/>
                      <a:round/>
                      <a:headEnd type="none" w="med" len="med"/>
                      <a:tailEnd type="none" w="med" len="med"/>
                    </a:lnL>
                    <a:lnR w="12700" cap="flat" cmpd="sng" algn="ctr">
                      <a:noFill/>
                      <a:prstDash val="solid"/>
                      <a:round/>
                      <a:headEnd type="none" w="med" len="med"/>
                      <a:tailEnd type="none" w="med" len="med"/>
                    </a:lnR>
                    <a:lnT w="6350" cap="flat" cmpd="sng" algn="ctr">
                      <a:solidFill>
                        <a:srgbClr val="B35609"/>
                      </a:solidFill>
                      <a:prstDash val="solid"/>
                      <a:round/>
                      <a:headEnd type="none" w="med" len="med"/>
                      <a:tailEnd type="none" w="med" len="med"/>
                    </a:lnT>
                    <a:lnB w="6350" cap="flat" cmpd="sng" algn="ctr">
                      <a:solidFill>
                        <a:srgbClr val="B35609"/>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1219200" rtl="0" eaLnBrk="1" latinLnBrk="0" hangingPunct="1">
                        <a:defRPr sz="2400" kern="1200">
                          <a:solidFill>
                            <a:schemeClr val="tx1"/>
                          </a:solidFill>
                          <a:latin typeface="Arial"/>
                          <a:ea typeface="微软雅黑"/>
                        </a:defRPr>
                      </a:lvl1pPr>
                      <a:lvl2pPr marL="609600" algn="l" defTabSz="1219200" rtl="0" eaLnBrk="1" latinLnBrk="0" hangingPunct="1">
                        <a:defRPr sz="2400" kern="1200">
                          <a:solidFill>
                            <a:schemeClr val="tx1"/>
                          </a:solidFill>
                          <a:latin typeface="Arial"/>
                          <a:ea typeface="微软雅黑"/>
                        </a:defRPr>
                      </a:lvl2pPr>
                      <a:lvl3pPr marL="1219200" algn="l" defTabSz="1219200" rtl="0" eaLnBrk="1" latinLnBrk="0" hangingPunct="1">
                        <a:defRPr sz="2400" kern="1200">
                          <a:solidFill>
                            <a:schemeClr val="tx1"/>
                          </a:solidFill>
                          <a:latin typeface="Arial"/>
                          <a:ea typeface="微软雅黑"/>
                        </a:defRPr>
                      </a:lvl3pPr>
                      <a:lvl4pPr marL="1828800" algn="l" defTabSz="1219200" rtl="0" eaLnBrk="1" latinLnBrk="0" hangingPunct="1">
                        <a:defRPr sz="2400" kern="1200">
                          <a:solidFill>
                            <a:schemeClr val="tx1"/>
                          </a:solidFill>
                          <a:latin typeface="Arial"/>
                          <a:ea typeface="微软雅黑"/>
                        </a:defRPr>
                      </a:lvl4pPr>
                      <a:lvl5pPr marL="2438400" algn="l" defTabSz="1219200" rtl="0" eaLnBrk="1" latinLnBrk="0" hangingPunct="1">
                        <a:defRPr sz="2400" kern="1200">
                          <a:solidFill>
                            <a:schemeClr val="tx1"/>
                          </a:solidFill>
                          <a:latin typeface="Arial"/>
                          <a:ea typeface="微软雅黑"/>
                        </a:defRPr>
                      </a:lvl5pPr>
                      <a:lvl6pPr marL="3048000" algn="l" defTabSz="1219200" rtl="0" eaLnBrk="1" latinLnBrk="0" hangingPunct="1">
                        <a:defRPr sz="2400" kern="1200">
                          <a:solidFill>
                            <a:schemeClr val="tx1"/>
                          </a:solidFill>
                          <a:latin typeface="Arial"/>
                          <a:ea typeface="微软雅黑"/>
                        </a:defRPr>
                      </a:lvl6pPr>
                      <a:lvl7pPr marL="3657600" algn="l" defTabSz="1219200" rtl="0" eaLnBrk="1" latinLnBrk="0" hangingPunct="1">
                        <a:defRPr sz="2400" kern="1200">
                          <a:solidFill>
                            <a:schemeClr val="tx1"/>
                          </a:solidFill>
                          <a:latin typeface="Arial"/>
                          <a:ea typeface="微软雅黑"/>
                        </a:defRPr>
                      </a:lvl7pPr>
                      <a:lvl8pPr marL="4267200" algn="l" defTabSz="1219200" rtl="0" eaLnBrk="1" latinLnBrk="0" hangingPunct="1">
                        <a:defRPr sz="2400" kern="1200">
                          <a:solidFill>
                            <a:schemeClr val="tx1"/>
                          </a:solidFill>
                          <a:latin typeface="Arial"/>
                          <a:ea typeface="微软雅黑"/>
                        </a:defRPr>
                      </a:lvl8pPr>
                      <a:lvl9pPr marL="4876800" algn="l" defTabSz="1219200" rtl="0" eaLnBrk="1" latinLnBrk="0" hangingPunct="1">
                        <a:defRPr sz="2400" kern="1200">
                          <a:solidFill>
                            <a:schemeClr val="tx1"/>
                          </a:solidFill>
                          <a:latin typeface="Arial"/>
                          <a:ea typeface="微软雅黑"/>
                        </a:defRPr>
                      </a:lvl9pPr>
                    </a:lstStyle>
                    <a:p>
                      <a:pPr algn="ctr">
                        <a:lnSpc>
                          <a:spcPct val="120000"/>
                        </a:lnSpc>
                      </a:pPr>
                      <a:r>
                        <a:rPr lang="zh-CN" altLang="en-US" sz="900" b="0" dirty="0">
                          <a:solidFill>
                            <a:schemeClr val="tx1"/>
                          </a:solidFill>
                          <a:latin typeface="+mn-lt"/>
                          <a:ea typeface="+mn-ea"/>
                          <a:cs typeface="+mn-ea"/>
                          <a:sym typeface="+mn-lt"/>
                        </a:rPr>
                        <a:t>马来西亚</a:t>
                      </a:r>
                      <a:r>
                        <a:rPr lang="en-US" altLang="zh-CN" sz="900" b="0" baseline="30000" dirty="0">
                          <a:solidFill>
                            <a:schemeClr val="tx1"/>
                          </a:solidFill>
                          <a:latin typeface="+mn-lt"/>
                          <a:ea typeface="+mn-ea"/>
                          <a:cs typeface="+mn-ea"/>
                          <a:sym typeface="+mn-lt"/>
                        </a:rPr>
                        <a:t>6</a:t>
                      </a:r>
                      <a:endParaRPr lang="zh-CN" altLang="en-US" sz="900" b="0" baseline="30000" dirty="0">
                        <a:solidFill>
                          <a:schemeClr val="tx1"/>
                        </a:solidFill>
                        <a:latin typeface="+mn-lt"/>
                        <a:ea typeface="+mn-ea"/>
                        <a:cs typeface="+mn-ea"/>
                        <a:sym typeface="+mn-lt"/>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rgbClr val="B35609"/>
                      </a:solidFill>
                      <a:prstDash val="solid"/>
                      <a:round/>
                      <a:headEnd type="none" w="med" len="med"/>
                      <a:tailEnd type="none" w="med" len="med"/>
                    </a:lnT>
                    <a:lnB w="6350" cap="flat" cmpd="sng" algn="ctr">
                      <a:solidFill>
                        <a:srgbClr val="B35609"/>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1219200" rtl="0" eaLnBrk="1" latinLnBrk="0" hangingPunct="1">
                        <a:defRPr sz="2400" kern="1200">
                          <a:solidFill>
                            <a:schemeClr val="tx1"/>
                          </a:solidFill>
                          <a:latin typeface="Arial"/>
                          <a:ea typeface="微软雅黑"/>
                        </a:defRPr>
                      </a:lvl1pPr>
                      <a:lvl2pPr marL="609600" algn="l" defTabSz="1219200" rtl="0" eaLnBrk="1" latinLnBrk="0" hangingPunct="1">
                        <a:defRPr sz="2400" kern="1200">
                          <a:solidFill>
                            <a:schemeClr val="tx1"/>
                          </a:solidFill>
                          <a:latin typeface="Arial"/>
                          <a:ea typeface="微软雅黑"/>
                        </a:defRPr>
                      </a:lvl2pPr>
                      <a:lvl3pPr marL="1219200" algn="l" defTabSz="1219200" rtl="0" eaLnBrk="1" latinLnBrk="0" hangingPunct="1">
                        <a:defRPr sz="2400" kern="1200">
                          <a:solidFill>
                            <a:schemeClr val="tx1"/>
                          </a:solidFill>
                          <a:latin typeface="Arial"/>
                          <a:ea typeface="微软雅黑"/>
                        </a:defRPr>
                      </a:lvl3pPr>
                      <a:lvl4pPr marL="1828800" algn="l" defTabSz="1219200" rtl="0" eaLnBrk="1" latinLnBrk="0" hangingPunct="1">
                        <a:defRPr sz="2400" kern="1200">
                          <a:solidFill>
                            <a:schemeClr val="tx1"/>
                          </a:solidFill>
                          <a:latin typeface="Arial"/>
                          <a:ea typeface="微软雅黑"/>
                        </a:defRPr>
                      </a:lvl4pPr>
                      <a:lvl5pPr marL="2438400" algn="l" defTabSz="1219200" rtl="0" eaLnBrk="1" latinLnBrk="0" hangingPunct="1">
                        <a:defRPr sz="2400" kern="1200">
                          <a:solidFill>
                            <a:schemeClr val="tx1"/>
                          </a:solidFill>
                          <a:latin typeface="Arial"/>
                          <a:ea typeface="微软雅黑"/>
                        </a:defRPr>
                      </a:lvl5pPr>
                      <a:lvl6pPr marL="3048000" algn="l" defTabSz="1219200" rtl="0" eaLnBrk="1" latinLnBrk="0" hangingPunct="1">
                        <a:defRPr sz="2400" kern="1200">
                          <a:solidFill>
                            <a:schemeClr val="tx1"/>
                          </a:solidFill>
                          <a:latin typeface="Arial"/>
                          <a:ea typeface="微软雅黑"/>
                        </a:defRPr>
                      </a:lvl6pPr>
                      <a:lvl7pPr marL="3657600" algn="l" defTabSz="1219200" rtl="0" eaLnBrk="1" latinLnBrk="0" hangingPunct="1">
                        <a:defRPr sz="2400" kern="1200">
                          <a:solidFill>
                            <a:schemeClr val="tx1"/>
                          </a:solidFill>
                          <a:latin typeface="Arial"/>
                          <a:ea typeface="微软雅黑"/>
                        </a:defRPr>
                      </a:lvl7pPr>
                      <a:lvl8pPr marL="4267200" algn="l" defTabSz="1219200" rtl="0" eaLnBrk="1" latinLnBrk="0" hangingPunct="1">
                        <a:defRPr sz="2400" kern="1200">
                          <a:solidFill>
                            <a:schemeClr val="tx1"/>
                          </a:solidFill>
                          <a:latin typeface="Arial"/>
                          <a:ea typeface="微软雅黑"/>
                        </a:defRPr>
                      </a:lvl8pPr>
                      <a:lvl9pPr marL="4876800" algn="l" defTabSz="1219200" rtl="0" eaLnBrk="1" latinLnBrk="0" hangingPunct="1">
                        <a:defRPr sz="2400" kern="1200">
                          <a:solidFill>
                            <a:schemeClr val="tx1"/>
                          </a:solidFill>
                          <a:latin typeface="Arial"/>
                          <a:ea typeface="微软雅黑"/>
                        </a:defRPr>
                      </a:lvl9pPr>
                    </a:lstStyle>
                    <a:p>
                      <a:pPr algn="l">
                        <a:lnSpc>
                          <a:spcPct val="120000"/>
                        </a:lnSpc>
                      </a:pPr>
                      <a:r>
                        <a:rPr lang="zh-CN" altLang="en-US" sz="1100" b="1" kern="100" dirty="0">
                          <a:solidFill>
                            <a:schemeClr val="tx1"/>
                          </a:solidFill>
                          <a:effectLst/>
                          <a:latin typeface="+mn-lt"/>
                          <a:ea typeface="+mn-ea"/>
                          <a:cs typeface="+mn-ea"/>
                          <a:sym typeface="+mn-lt"/>
                        </a:rPr>
                        <a:t>MaHTAS</a:t>
                      </a:r>
                      <a:r>
                        <a:rPr lang="zh-CN" altLang="en-US" sz="1100" b="1" dirty="0">
                          <a:solidFill>
                            <a:schemeClr val="tx1"/>
                          </a:solidFill>
                          <a:latin typeface="+mn-lt"/>
                          <a:ea typeface="+mn-ea"/>
                          <a:cs typeface="+mn-ea"/>
                          <a:sym typeface="+mn-lt"/>
                        </a:rPr>
                        <a:t>临床实践指南：抑郁症的管理</a:t>
                      </a:r>
                      <a:r>
                        <a:rPr lang="en-US" altLang="zh-CN" sz="1100" b="1" dirty="0">
                          <a:solidFill>
                            <a:schemeClr val="tx1"/>
                          </a:solidFill>
                          <a:latin typeface="+mn-lt"/>
                          <a:ea typeface="+mn-ea"/>
                          <a:cs typeface="+mn-ea"/>
                          <a:sym typeface="+mn-lt"/>
                        </a:rPr>
                        <a:t>(</a:t>
                      </a:r>
                      <a:r>
                        <a:rPr lang="zh-CN" altLang="en-US" sz="1100" b="1" dirty="0">
                          <a:solidFill>
                            <a:schemeClr val="tx1"/>
                          </a:solidFill>
                          <a:latin typeface="+mn-lt"/>
                          <a:ea typeface="+mn-ea"/>
                          <a:cs typeface="+mn-ea"/>
                          <a:sym typeface="+mn-lt"/>
                        </a:rPr>
                        <a:t>第</a:t>
                      </a:r>
                      <a:r>
                        <a:rPr lang="en-US" altLang="zh-CN" sz="1100" b="1" dirty="0">
                          <a:solidFill>
                            <a:schemeClr val="tx1"/>
                          </a:solidFill>
                          <a:latin typeface="+mn-lt"/>
                          <a:ea typeface="+mn-ea"/>
                          <a:cs typeface="+mn-ea"/>
                          <a:sym typeface="+mn-lt"/>
                        </a:rPr>
                        <a:t>2</a:t>
                      </a:r>
                      <a:r>
                        <a:rPr lang="zh-CN" altLang="en-US" sz="1100" b="1" dirty="0">
                          <a:solidFill>
                            <a:schemeClr val="tx1"/>
                          </a:solidFill>
                          <a:latin typeface="+mn-lt"/>
                          <a:ea typeface="+mn-ea"/>
                          <a:cs typeface="+mn-ea"/>
                          <a:sym typeface="+mn-lt"/>
                        </a:rPr>
                        <a:t>版</a:t>
                      </a:r>
                      <a:r>
                        <a:rPr lang="en-US" altLang="zh-CN" sz="1100" b="1" dirty="0">
                          <a:solidFill>
                            <a:schemeClr val="tx1"/>
                          </a:solidFill>
                          <a:latin typeface="+mn-lt"/>
                          <a:ea typeface="+mn-ea"/>
                          <a:cs typeface="+mn-ea"/>
                          <a:sym typeface="+mn-lt"/>
                        </a:rPr>
                        <a:t>)</a:t>
                      </a:r>
                      <a:endParaRPr lang="zh-CN" altLang="en-US" sz="1100" b="1" dirty="0">
                        <a:solidFill>
                          <a:schemeClr val="tx1"/>
                        </a:solidFill>
                        <a:latin typeface="+mn-lt"/>
                        <a:ea typeface="+mn-ea"/>
                        <a:cs typeface="+mn-ea"/>
                        <a:sym typeface="+mn-lt"/>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rgbClr val="B35609"/>
                      </a:solidFill>
                      <a:prstDash val="solid"/>
                      <a:round/>
                      <a:headEnd type="none" w="med" len="med"/>
                      <a:tailEnd type="none" w="med" len="med"/>
                    </a:lnT>
                    <a:lnB w="6350" cap="flat" cmpd="sng" algn="ctr">
                      <a:solidFill>
                        <a:srgbClr val="B35609"/>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1219200" rtl="0" eaLnBrk="1" latinLnBrk="0" hangingPunct="1">
                        <a:defRPr sz="2400" kern="1200">
                          <a:solidFill>
                            <a:schemeClr val="tx1"/>
                          </a:solidFill>
                          <a:latin typeface="Arial"/>
                          <a:ea typeface="微软雅黑"/>
                        </a:defRPr>
                      </a:lvl1pPr>
                      <a:lvl2pPr marL="609600" algn="l" defTabSz="1219200" rtl="0" eaLnBrk="1" latinLnBrk="0" hangingPunct="1">
                        <a:defRPr sz="2400" kern="1200">
                          <a:solidFill>
                            <a:schemeClr val="tx1"/>
                          </a:solidFill>
                          <a:latin typeface="Arial"/>
                          <a:ea typeface="微软雅黑"/>
                        </a:defRPr>
                      </a:lvl2pPr>
                      <a:lvl3pPr marL="1219200" algn="l" defTabSz="1219200" rtl="0" eaLnBrk="1" latinLnBrk="0" hangingPunct="1">
                        <a:defRPr sz="2400" kern="1200">
                          <a:solidFill>
                            <a:schemeClr val="tx1"/>
                          </a:solidFill>
                          <a:latin typeface="Arial"/>
                          <a:ea typeface="微软雅黑"/>
                        </a:defRPr>
                      </a:lvl3pPr>
                      <a:lvl4pPr marL="1828800" algn="l" defTabSz="1219200" rtl="0" eaLnBrk="1" latinLnBrk="0" hangingPunct="1">
                        <a:defRPr sz="2400" kern="1200">
                          <a:solidFill>
                            <a:schemeClr val="tx1"/>
                          </a:solidFill>
                          <a:latin typeface="Arial"/>
                          <a:ea typeface="微软雅黑"/>
                        </a:defRPr>
                      </a:lvl4pPr>
                      <a:lvl5pPr marL="2438400" algn="l" defTabSz="1219200" rtl="0" eaLnBrk="1" latinLnBrk="0" hangingPunct="1">
                        <a:defRPr sz="2400" kern="1200">
                          <a:solidFill>
                            <a:schemeClr val="tx1"/>
                          </a:solidFill>
                          <a:latin typeface="Arial"/>
                          <a:ea typeface="微软雅黑"/>
                        </a:defRPr>
                      </a:lvl5pPr>
                      <a:lvl6pPr marL="3048000" algn="l" defTabSz="1219200" rtl="0" eaLnBrk="1" latinLnBrk="0" hangingPunct="1">
                        <a:defRPr sz="2400" kern="1200">
                          <a:solidFill>
                            <a:schemeClr val="tx1"/>
                          </a:solidFill>
                          <a:latin typeface="Arial"/>
                          <a:ea typeface="微软雅黑"/>
                        </a:defRPr>
                      </a:lvl6pPr>
                      <a:lvl7pPr marL="3657600" algn="l" defTabSz="1219200" rtl="0" eaLnBrk="1" latinLnBrk="0" hangingPunct="1">
                        <a:defRPr sz="2400" kern="1200">
                          <a:solidFill>
                            <a:schemeClr val="tx1"/>
                          </a:solidFill>
                          <a:latin typeface="Arial"/>
                          <a:ea typeface="微软雅黑"/>
                        </a:defRPr>
                      </a:lvl7pPr>
                      <a:lvl8pPr marL="4267200" algn="l" defTabSz="1219200" rtl="0" eaLnBrk="1" latinLnBrk="0" hangingPunct="1">
                        <a:defRPr sz="2400" kern="1200">
                          <a:solidFill>
                            <a:schemeClr val="tx1"/>
                          </a:solidFill>
                          <a:latin typeface="Arial"/>
                          <a:ea typeface="微软雅黑"/>
                        </a:defRPr>
                      </a:lvl8pPr>
                      <a:lvl9pPr marL="4876800" algn="l" defTabSz="1219200" rtl="0" eaLnBrk="1" latinLnBrk="0" hangingPunct="1">
                        <a:defRPr sz="2400" kern="1200">
                          <a:solidFill>
                            <a:schemeClr val="tx1"/>
                          </a:solidFill>
                          <a:latin typeface="Arial"/>
                          <a:ea typeface="微软雅黑"/>
                        </a:defRPr>
                      </a:lvl9pPr>
                    </a:lstStyle>
                    <a:p>
                      <a:pPr algn="l">
                        <a:lnSpc>
                          <a:spcPct val="120000"/>
                        </a:lnSpc>
                      </a:pPr>
                      <a:r>
                        <a:rPr lang="zh-CN" altLang="en-US" sz="1200" dirty="0">
                          <a:latin typeface="+mn-lt"/>
                          <a:ea typeface="+mn-ea"/>
                          <a:cs typeface="+mn-ea"/>
                          <a:sym typeface="+mn-lt"/>
                        </a:rPr>
                        <a:t>圣</a:t>
                      </a:r>
                      <a:r>
                        <a:rPr lang="en-US" altLang="zh-CN" sz="1200" dirty="0">
                          <a:latin typeface="+mn-lt"/>
                          <a:ea typeface="+mn-ea"/>
                          <a:cs typeface="+mn-ea"/>
                          <a:sym typeface="+mn-lt"/>
                        </a:rPr>
                        <a:t>·</a:t>
                      </a:r>
                      <a:r>
                        <a:rPr lang="zh-CN" altLang="en-US" sz="1200" dirty="0">
                          <a:latin typeface="+mn-lt"/>
                          <a:ea typeface="+mn-ea"/>
                          <a:cs typeface="+mn-ea"/>
                          <a:sym typeface="+mn-lt"/>
                        </a:rPr>
                        <a:t>约翰草提取物治疗</a:t>
                      </a:r>
                      <a:r>
                        <a:rPr lang="zh-CN" altLang="en-US" sz="1200" dirty="0">
                          <a:solidFill>
                            <a:srgbClr val="B35609"/>
                          </a:solidFill>
                          <a:latin typeface="+mn-lt"/>
                          <a:ea typeface="+mn-ea"/>
                          <a:cs typeface="+mn-ea"/>
                          <a:sym typeface="+mn-lt"/>
                        </a:rPr>
                        <a:t>中重度</a:t>
                      </a:r>
                      <a:r>
                        <a:rPr lang="zh-CN" altLang="en-US" sz="1200" dirty="0">
                          <a:solidFill>
                            <a:schemeClr val="tx1"/>
                          </a:solidFill>
                          <a:latin typeface="+mn-lt"/>
                          <a:ea typeface="+mn-ea"/>
                          <a:cs typeface="+mn-ea"/>
                          <a:sym typeface="+mn-lt"/>
                        </a:rPr>
                        <a:t>抑郁方面明显</a:t>
                      </a:r>
                      <a:r>
                        <a:rPr lang="zh-CN" altLang="en-US" sz="1200" dirty="0">
                          <a:solidFill>
                            <a:srgbClr val="B35609"/>
                          </a:solidFill>
                          <a:latin typeface="+mn-lt"/>
                          <a:ea typeface="+mn-ea"/>
                          <a:cs typeface="+mn-ea"/>
                          <a:sym typeface="+mn-lt"/>
                        </a:rPr>
                        <a:t>优于安慰剂</a:t>
                      </a:r>
                      <a:r>
                        <a:rPr lang="zh-CN" altLang="en-US" sz="1200" dirty="0">
                          <a:latin typeface="+mn-lt"/>
                          <a:ea typeface="+mn-ea"/>
                          <a:cs typeface="+mn-ea"/>
                          <a:sym typeface="+mn-lt"/>
                        </a:rPr>
                        <a:t>。与三环或四环类抗抑郁药和</a:t>
                      </a:r>
                      <a:r>
                        <a:rPr lang="en-US" altLang="zh-CN" sz="1200" dirty="0">
                          <a:latin typeface="+mn-lt"/>
                          <a:ea typeface="+mn-ea"/>
                          <a:cs typeface="+mn-ea"/>
                          <a:sym typeface="+mn-lt"/>
                        </a:rPr>
                        <a:t>SSRIs</a:t>
                      </a:r>
                      <a:r>
                        <a:rPr lang="zh-CN" altLang="en-US" sz="1200" dirty="0">
                          <a:latin typeface="+mn-lt"/>
                          <a:ea typeface="+mn-ea"/>
                          <a:cs typeface="+mn-ea"/>
                          <a:sym typeface="+mn-lt"/>
                        </a:rPr>
                        <a:t>药物</a:t>
                      </a:r>
                      <a:r>
                        <a:rPr lang="zh-CN" altLang="en-US" sz="1200" dirty="0">
                          <a:solidFill>
                            <a:srgbClr val="B35609"/>
                          </a:solidFill>
                          <a:latin typeface="+mn-lt"/>
                          <a:ea typeface="+mn-ea"/>
                          <a:cs typeface="+mn-ea"/>
                          <a:sym typeface="+mn-lt"/>
                        </a:rPr>
                        <a:t>作用相当</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rgbClr val="B35609"/>
                      </a:solidFill>
                      <a:prstDash val="solid"/>
                      <a:round/>
                      <a:headEnd type="none" w="med" len="med"/>
                      <a:tailEnd type="none" w="med" len="med"/>
                    </a:lnT>
                    <a:lnB w="6350" cap="flat" cmpd="sng" algn="ctr">
                      <a:solidFill>
                        <a:srgbClr val="B35609"/>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1219200" rtl="0" eaLnBrk="1" latinLnBrk="0" hangingPunct="1">
                        <a:defRPr sz="2400" kern="1200">
                          <a:solidFill>
                            <a:schemeClr val="tx1"/>
                          </a:solidFill>
                          <a:latin typeface="Arial"/>
                          <a:ea typeface="微软雅黑"/>
                        </a:defRPr>
                      </a:lvl1pPr>
                      <a:lvl2pPr marL="609600" algn="l" defTabSz="1219200" rtl="0" eaLnBrk="1" latinLnBrk="0" hangingPunct="1">
                        <a:defRPr sz="2400" kern="1200">
                          <a:solidFill>
                            <a:schemeClr val="tx1"/>
                          </a:solidFill>
                          <a:latin typeface="Arial"/>
                          <a:ea typeface="微软雅黑"/>
                        </a:defRPr>
                      </a:lvl2pPr>
                      <a:lvl3pPr marL="1219200" algn="l" defTabSz="1219200" rtl="0" eaLnBrk="1" latinLnBrk="0" hangingPunct="1">
                        <a:defRPr sz="2400" kern="1200">
                          <a:solidFill>
                            <a:schemeClr val="tx1"/>
                          </a:solidFill>
                          <a:latin typeface="Arial"/>
                          <a:ea typeface="微软雅黑"/>
                        </a:defRPr>
                      </a:lvl3pPr>
                      <a:lvl4pPr marL="1828800" algn="l" defTabSz="1219200" rtl="0" eaLnBrk="1" latinLnBrk="0" hangingPunct="1">
                        <a:defRPr sz="2400" kern="1200">
                          <a:solidFill>
                            <a:schemeClr val="tx1"/>
                          </a:solidFill>
                          <a:latin typeface="Arial"/>
                          <a:ea typeface="微软雅黑"/>
                        </a:defRPr>
                      </a:lvl4pPr>
                      <a:lvl5pPr marL="2438400" algn="l" defTabSz="1219200" rtl="0" eaLnBrk="1" latinLnBrk="0" hangingPunct="1">
                        <a:defRPr sz="2400" kern="1200">
                          <a:solidFill>
                            <a:schemeClr val="tx1"/>
                          </a:solidFill>
                          <a:latin typeface="Arial"/>
                          <a:ea typeface="微软雅黑"/>
                        </a:defRPr>
                      </a:lvl5pPr>
                      <a:lvl6pPr marL="3048000" algn="l" defTabSz="1219200" rtl="0" eaLnBrk="1" latinLnBrk="0" hangingPunct="1">
                        <a:defRPr sz="2400" kern="1200">
                          <a:solidFill>
                            <a:schemeClr val="tx1"/>
                          </a:solidFill>
                          <a:latin typeface="Arial"/>
                          <a:ea typeface="微软雅黑"/>
                        </a:defRPr>
                      </a:lvl6pPr>
                      <a:lvl7pPr marL="3657600" algn="l" defTabSz="1219200" rtl="0" eaLnBrk="1" latinLnBrk="0" hangingPunct="1">
                        <a:defRPr sz="2400" kern="1200">
                          <a:solidFill>
                            <a:schemeClr val="tx1"/>
                          </a:solidFill>
                          <a:latin typeface="Arial"/>
                          <a:ea typeface="微软雅黑"/>
                        </a:defRPr>
                      </a:lvl7pPr>
                      <a:lvl8pPr marL="4267200" algn="l" defTabSz="1219200" rtl="0" eaLnBrk="1" latinLnBrk="0" hangingPunct="1">
                        <a:defRPr sz="2400" kern="1200">
                          <a:solidFill>
                            <a:schemeClr val="tx1"/>
                          </a:solidFill>
                          <a:latin typeface="Arial"/>
                          <a:ea typeface="微软雅黑"/>
                        </a:defRPr>
                      </a:lvl8pPr>
                      <a:lvl9pPr marL="4876800" algn="l" defTabSz="1219200" rtl="0" eaLnBrk="1" latinLnBrk="0" hangingPunct="1">
                        <a:defRPr sz="2400" kern="1200">
                          <a:solidFill>
                            <a:schemeClr val="tx1"/>
                          </a:solidFill>
                          <a:latin typeface="Arial"/>
                          <a:ea typeface="微软雅黑"/>
                        </a:defRPr>
                      </a:lvl9pPr>
                    </a:lstStyle>
                    <a:p>
                      <a:pPr marL="0" marR="0" lvl="0" indent="0" algn="ctr" defTabSz="914400" rtl="0" eaLnBrk="1" fontAlgn="auto" latinLnBrk="0" hangingPunct="1">
                        <a:lnSpc>
                          <a:spcPct val="120000"/>
                        </a:lnSpc>
                        <a:spcBef>
                          <a:spcPts val="0"/>
                        </a:spcBef>
                        <a:spcAft>
                          <a:spcPts val="0"/>
                        </a:spcAft>
                        <a:buClrTx/>
                        <a:buSzTx/>
                        <a:buFontTx/>
                        <a:buNone/>
                        <a:tabLst/>
                        <a:defRPr/>
                      </a:pPr>
                      <a:r>
                        <a:rPr lang="en-US" altLang="zh-CN" sz="1100" b="1" kern="1200" dirty="0">
                          <a:solidFill>
                            <a:srgbClr val="C00000"/>
                          </a:solidFill>
                          <a:latin typeface="+mn-lt"/>
                          <a:ea typeface="+mn-ea"/>
                          <a:cs typeface="+mn-ea"/>
                          <a:sym typeface="+mn-lt"/>
                        </a:rPr>
                        <a:t>Ⅰ</a:t>
                      </a:r>
                      <a:r>
                        <a:rPr lang="zh-CN" altLang="en-US" sz="1100" b="1" kern="1200" dirty="0">
                          <a:solidFill>
                            <a:srgbClr val="C00000"/>
                          </a:solidFill>
                          <a:latin typeface="+mn-lt"/>
                          <a:ea typeface="+mn-ea"/>
                          <a:cs typeface="+mn-ea"/>
                          <a:sym typeface="+mn-lt"/>
                        </a:rPr>
                        <a:t>级</a:t>
                      </a:r>
                    </a:p>
                  </a:txBody>
                  <a:tcPr marL="0" marR="0" marT="0" marB="0" anchor="ctr">
                    <a:lnL w="12700" cap="flat" cmpd="sng" algn="ctr">
                      <a:noFill/>
                      <a:prstDash val="solid"/>
                      <a:round/>
                      <a:headEnd type="none" w="med" len="med"/>
                      <a:tailEnd type="none" w="med" len="med"/>
                    </a:lnL>
                    <a:lnR w="6350" cap="flat" cmpd="sng" algn="ctr">
                      <a:solidFill>
                        <a:srgbClr val="B35609"/>
                      </a:solidFill>
                      <a:prstDash val="solid"/>
                      <a:round/>
                      <a:headEnd type="none" w="med" len="med"/>
                      <a:tailEnd type="none" w="med" len="med"/>
                    </a:lnR>
                    <a:lnT w="6350" cap="flat" cmpd="sng" algn="ctr">
                      <a:solidFill>
                        <a:srgbClr val="B35609"/>
                      </a:solidFill>
                      <a:prstDash val="solid"/>
                      <a:round/>
                      <a:headEnd type="none" w="med" len="med"/>
                      <a:tailEnd type="none" w="med" len="med"/>
                    </a:lnT>
                    <a:lnB w="6350" cap="flat" cmpd="sng" algn="ctr">
                      <a:solidFill>
                        <a:srgbClr val="B35609"/>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extLst>
                  <a:ext uri="{0D108BD9-81ED-4DB2-BD59-A6C34878D82A}">
                    <a16:rowId xmlns:a16="http://schemas.microsoft.com/office/drawing/2014/main" val="2826296019"/>
                  </a:ext>
                </a:extLst>
              </a:tr>
              <a:tr h="493560">
                <a:tc>
                  <a:txBody>
                    <a:bodyPr/>
                    <a:lstStyle>
                      <a:lvl1pPr marL="0" algn="l" defTabSz="1219200" rtl="0" eaLnBrk="1" latinLnBrk="0" hangingPunct="1">
                        <a:defRPr sz="2400" kern="1200">
                          <a:solidFill>
                            <a:schemeClr val="tx1"/>
                          </a:solidFill>
                          <a:latin typeface="Arial"/>
                          <a:ea typeface="微软雅黑"/>
                        </a:defRPr>
                      </a:lvl1pPr>
                      <a:lvl2pPr marL="609600" algn="l" defTabSz="1219200" rtl="0" eaLnBrk="1" latinLnBrk="0" hangingPunct="1">
                        <a:defRPr sz="2400" kern="1200">
                          <a:solidFill>
                            <a:schemeClr val="tx1"/>
                          </a:solidFill>
                          <a:latin typeface="Arial"/>
                          <a:ea typeface="微软雅黑"/>
                        </a:defRPr>
                      </a:lvl2pPr>
                      <a:lvl3pPr marL="1219200" algn="l" defTabSz="1219200" rtl="0" eaLnBrk="1" latinLnBrk="0" hangingPunct="1">
                        <a:defRPr sz="2400" kern="1200">
                          <a:solidFill>
                            <a:schemeClr val="tx1"/>
                          </a:solidFill>
                          <a:latin typeface="Arial"/>
                          <a:ea typeface="微软雅黑"/>
                        </a:defRPr>
                      </a:lvl3pPr>
                      <a:lvl4pPr marL="1828800" algn="l" defTabSz="1219200" rtl="0" eaLnBrk="1" latinLnBrk="0" hangingPunct="1">
                        <a:defRPr sz="2400" kern="1200">
                          <a:solidFill>
                            <a:schemeClr val="tx1"/>
                          </a:solidFill>
                          <a:latin typeface="Arial"/>
                          <a:ea typeface="微软雅黑"/>
                        </a:defRPr>
                      </a:lvl4pPr>
                      <a:lvl5pPr marL="2438400" algn="l" defTabSz="1219200" rtl="0" eaLnBrk="1" latinLnBrk="0" hangingPunct="1">
                        <a:defRPr sz="2400" kern="1200">
                          <a:solidFill>
                            <a:schemeClr val="tx1"/>
                          </a:solidFill>
                          <a:latin typeface="Arial"/>
                          <a:ea typeface="微软雅黑"/>
                        </a:defRPr>
                      </a:lvl5pPr>
                      <a:lvl6pPr marL="3048000" algn="l" defTabSz="1219200" rtl="0" eaLnBrk="1" latinLnBrk="0" hangingPunct="1">
                        <a:defRPr sz="2400" kern="1200">
                          <a:solidFill>
                            <a:schemeClr val="tx1"/>
                          </a:solidFill>
                          <a:latin typeface="Arial"/>
                          <a:ea typeface="微软雅黑"/>
                        </a:defRPr>
                      </a:lvl6pPr>
                      <a:lvl7pPr marL="3657600" algn="l" defTabSz="1219200" rtl="0" eaLnBrk="1" latinLnBrk="0" hangingPunct="1">
                        <a:defRPr sz="2400" kern="1200">
                          <a:solidFill>
                            <a:schemeClr val="tx1"/>
                          </a:solidFill>
                          <a:latin typeface="Arial"/>
                          <a:ea typeface="微软雅黑"/>
                        </a:defRPr>
                      </a:lvl7pPr>
                      <a:lvl8pPr marL="4267200" algn="l" defTabSz="1219200" rtl="0" eaLnBrk="1" latinLnBrk="0" hangingPunct="1">
                        <a:defRPr sz="2400" kern="1200">
                          <a:solidFill>
                            <a:schemeClr val="tx1"/>
                          </a:solidFill>
                          <a:latin typeface="Arial"/>
                          <a:ea typeface="微软雅黑"/>
                        </a:defRPr>
                      </a:lvl8pPr>
                      <a:lvl9pPr marL="4876800" algn="l" defTabSz="1219200" rtl="0" eaLnBrk="1" latinLnBrk="0" hangingPunct="1">
                        <a:defRPr sz="2400" kern="1200">
                          <a:solidFill>
                            <a:schemeClr val="tx1"/>
                          </a:solidFill>
                          <a:latin typeface="Arial"/>
                          <a:ea typeface="微软雅黑"/>
                        </a:defRPr>
                      </a:lvl9pPr>
                    </a:lstStyle>
                    <a:p>
                      <a:pPr algn="ctr">
                        <a:lnSpc>
                          <a:spcPct val="120000"/>
                        </a:lnSpc>
                      </a:pPr>
                      <a:r>
                        <a:rPr lang="en-US" altLang="zh-CN" sz="900" b="0" dirty="0">
                          <a:solidFill>
                            <a:schemeClr val="tx1"/>
                          </a:solidFill>
                          <a:latin typeface="+mn-lt"/>
                          <a:ea typeface="+mn-ea"/>
                          <a:cs typeface="+mn-ea"/>
                          <a:sym typeface="+mn-lt"/>
                        </a:rPr>
                        <a:t>2015</a:t>
                      </a:r>
                      <a:endParaRPr lang="zh-CN" altLang="en-US" sz="900" b="0" dirty="0">
                        <a:solidFill>
                          <a:schemeClr val="tx1"/>
                        </a:solidFill>
                        <a:latin typeface="+mn-lt"/>
                        <a:ea typeface="+mn-ea"/>
                        <a:cs typeface="+mn-ea"/>
                        <a:sym typeface="+mn-lt"/>
                      </a:endParaRPr>
                    </a:p>
                  </a:txBody>
                  <a:tcPr marL="0" marR="0" marT="0" marB="0" anchor="ctr">
                    <a:lnL w="6350" cap="flat" cmpd="sng" algn="ctr">
                      <a:solidFill>
                        <a:srgbClr val="B35609"/>
                      </a:solidFill>
                      <a:prstDash val="solid"/>
                      <a:round/>
                      <a:headEnd type="none" w="med" len="med"/>
                      <a:tailEnd type="none" w="med" len="med"/>
                    </a:lnL>
                    <a:lnR w="12700" cap="flat" cmpd="sng" algn="ctr">
                      <a:noFill/>
                      <a:prstDash val="solid"/>
                      <a:round/>
                      <a:headEnd type="none" w="med" len="med"/>
                      <a:tailEnd type="none" w="med" len="med"/>
                    </a:lnR>
                    <a:lnT w="6350" cap="flat" cmpd="sng" algn="ctr">
                      <a:solidFill>
                        <a:srgbClr val="B35609"/>
                      </a:solidFill>
                      <a:prstDash val="solid"/>
                      <a:round/>
                      <a:headEnd type="none" w="med" len="med"/>
                      <a:tailEnd type="none" w="med" len="med"/>
                    </a:lnT>
                    <a:lnB w="6350" cap="flat" cmpd="sng" algn="ctr">
                      <a:solidFill>
                        <a:srgbClr val="B35609"/>
                      </a:solidFill>
                      <a:prstDash val="solid"/>
                      <a:round/>
                      <a:headEnd type="none" w="med" len="med"/>
                      <a:tailEnd type="none" w="med" len="med"/>
                    </a:lnB>
                    <a:lnTlToBr w="12700" cmpd="sng">
                      <a:noFill/>
                      <a:prstDash val="solid"/>
                    </a:lnTlToBr>
                    <a:lnBlToTr w="12700" cmpd="sng">
                      <a:noFill/>
                      <a:prstDash val="solid"/>
                    </a:lnBlToTr>
                    <a:solidFill>
                      <a:srgbClr val="F5B021">
                        <a:lumMod val="20000"/>
                        <a:lumOff val="80000"/>
                      </a:srgbClr>
                    </a:solidFill>
                  </a:tcPr>
                </a:tc>
                <a:tc>
                  <a:txBody>
                    <a:bodyPr/>
                    <a:lstStyle>
                      <a:lvl1pPr marL="0" algn="l" defTabSz="1219200" rtl="0" eaLnBrk="1" latinLnBrk="0" hangingPunct="1">
                        <a:defRPr sz="2400" kern="1200">
                          <a:solidFill>
                            <a:schemeClr val="tx1"/>
                          </a:solidFill>
                          <a:latin typeface="Arial"/>
                          <a:ea typeface="微软雅黑"/>
                        </a:defRPr>
                      </a:lvl1pPr>
                      <a:lvl2pPr marL="609600" algn="l" defTabSz="1219200" rtl="0" eaLnBrk="1" latinLnBrk="0" hangingPunct="1">
                        <a:defRPr sz="2400" kern="1200">
                          <a:solidFill>
                            <a:schemeClr val="tx1"/>
                          </a:solidFill>
                          <a:latin typeface="Arial"/>
                          <a:ea typeface="微软雅黑"/>
                        </a:defRPr>
                      </a:lvl2pPr>
                      <a:lvl3pPr marL="1219200" algn="l" defTabSz="1219200" rtl="0" eaLnBrk="1" latinLnBrk="0" hangingPunct="1">
                        <a:defRPr sz="2400" kern="1200">
                          <a:solidFill>
                            <a:schemeClr val="tx1"/>
                          </a:solidFill>
                          <a:latin typeface="Arial"/>
                          <a:ea typeface="微软雅黑"/>
                        </a:defRPr>
                      </a:lvl3pPr>
                      <a:lvl4pPr marL="1828800" algn="l" defTabSz="1219200" rtl="0" eaLnBrk="1" latinLnBrk="0" hangingPunct="1">
                        <a:defRPr sz="2400" kern="1200">
                          <a:solidFill>
                            <a:schemeClr val="tx1"/>
                          </a:solidFill>
                          <a:latin typeface="Arial"/>
                          <a:ea typeface="微软雅黑"/>
                        </a:defRPr>
                      </a:lvl4pPr>
                      <a:lvl5pPr marL="2438400" algn="l" defTabSz="1219200" rtl="0" eaLnBrk="1" latinLnBrk="0" hangingPunct="1">
                        <a:defRPr sz="2400" kern="1200">
                          <a:solidFill>
                            <a:schemeClr val="tx1"/>
                          </a:solidFill>
                          <a:latin typeface="Arial"/>
                          <a:ea typeface="微软雅黑"/>
                        </a:defRPr>
                      </a:lvl5pPr>
                      <a:lvl6pPr marL="3048000" algn="l" defTabSz="1219200" rtl="0" eaLnBrk="1" latinLnBrk="0" hangingPunct="1">
                        <a:defRPr sz="2400" kern="1200">
                          <a:solidFill>
                            <a:schemeClr val="tx1"/>
                          </a:solidFill>
                          <a:latin typeface="Arial"/>
                          <a:ea typeface="微软雅黑"/>
                        </a:defRPr>
                      </a:lvl6pPr>
                      <a:lvl7pPr marL="3657600" algn="l" defTabSz="1219200" rtl="0" eaLnBrk="1" latinLnBrk="0" hangingPunct="1">
                        <a:defRPr sz="2400" kern="1200">
                          <a:solidFill>
                            <a:schemeClr val="tx1"/>
                          </a:solidFill>
                          <a:latin typeface="Arial"/>
                          <a:ea typeface="微软雅黑"/>
                        </a:defRPr>
                      </a:lvl7pPr>
                      <a:lvl8pPr marL="4267200" algn="l" defTabSz="1219200" rtl="0" eaLnBrk="1" latinLnBrk="0" hangingPunct="1">
                        <a:defRPr sz="2400" kern="1200">
                          <a:solidFill>
                            <a:schemeClr val="tx1"/>
                          </a:solidFill>
                          <a:latin typeface="Arial"/>
                          <a:ea typeface="微软雅黑"/>
                        </a:defRPr>
                      </a:lvl8pPr>
                      <a:lvl9pPr marL="4876800" algn="l" defTabSz="1219200" rtl="0" eaLnBrk="1" latinLnBrk="0" hangingPunct="1">
                        <a:defRPr sz="2400" kern="1200">
                          <a:solidFill>
                            <a:schemeClr val="tx1"/>
                          </a:solidFill>
                          <a:latin typeface="Arial"/>
                          <a:ea typeface="微软雅黑"/>
                        </a:defRPr>
                      </a:lvl9pPr>
                    </a:lstStyle>
                    <a:p>
                      <a:pPr algn="ctr">
                        <a:lnSpc>
                          <a:spcPct val="120000"/>
                        </a:lnSpc>
                      </a:pPr>
                      <a:r>
                        <a:rPr lang="zh-CN" altLang="en-US" sz="900" b="0" dirty="0">
                          <a:solidFill>
                            <a:schemeClr val="tx1"/>
                          </a:solidFill>
                          <a:latin typeface="+mn-lt"/>
                          <a:ea typeface="+mn-ea"/>
                          <a:cs typeface="+mn-ea"/>
                          <a:sym typeface="+mn-lt"/>
                        </a:rPr>
                        <a:t>英国</a:t>
                      </a:r>
                      <a:r>
                        <a:rPr lang="en-US" altLang="zh-CN" sz="900" b="0" baseline="30000" dirty="0">
                          <a:solidFill>
                            <a:schemeClr val="tx1"/>
                          </a:solidFill>
                          <a:latin typeface="+mn-lt"/>
                          <a:ea typeface="+mn-ea"/>
                          <a:cs typeface="+mn-ea"/>
                          <a:sym typeface="+mn-lt"/>
                        </a:rPr>
                        <a:t>7</a:t>
                      </a:r>
                      <a:endParaRPr lang="zh-CN" altLang="en-US" sz="900" b="0" dirty="0">
                        <a:solidFill>
                          <a:schemeClr val="tx1"/>
                        </a:solidFill>
                        <a:latin typeface="+mn-lt"/>
                        <a:ea typeface="+mn-ea"/>
                        <a:cs typeface="+mn-ea"/>
                        <a:sym typeface="+mn-lt"/>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rgbClr val="B35609"/>
                      </a:solidFill>
                      <a:prstDash val="solid"/>
                      <a:round/>
                      <a:headEnd type="none" w="med" len="med"/>
                      <a:tailEnd type="none" w="med" len="med"/>
                    </a:lnT>
                    <a:lnB w="6350" cap="flat" cmpd="sng" algn="ctr">
                      <a:solidFill>
                        <a:srgbClr val="B35609"/>
                      </a:solidFill>
                      <a:prstDash val="solid"/>
                      <a:round/>
                      <a:headEnd type="none" w="med" len="med"/>
                      <a:tailEnd type="none" w="med" len="med"/>
                    </a:lnB>
                    <a:lnTlToBr w="12700" cmpd="sng">
                      <a:noFill/>
                      <a:prstDash val="solid"/>
                    </a:lnTlToBr>
                    <a:lnBlToTr w="12700" cmpd="sng">
                      <a:noFill/>
                      <a:prstDash val="solid"/>
                    </a:lnBlToTr>
                    <a:solidFill>
                      <a:srgbClr val="F5B021">
                        <a:lumMod val="20000"/>
                        <a:lumOff val="80000"/>
                      </a:srgbClr>
                    </a:solidFill>
                  </a:tcPr>
                </a:tc>
                <a:tc>
                  <a:txBody>
                    <a:bodyPr/>
                    <a:lstStyle>
                      <a:lvl1pPr marL="0" algn="l" defTabSz="1219200" rtl="0" eaLnBrk="1" latinLnBrk="0" hangingPunct="1">
                        <a:defRPr sz="2400" kern="1200">
                          <a:solidFill>
                            <a:schemeClr val="tx1"/>
                          </a:solidFill>
                          <a:latin typeface="Arial"/>
                          <a:ea typeface="微软雅黑"/>
                        </a:defRPr>
                      </a:lvl1pPr>
                      <a:lvl2pPr marL="609600" algn="l" defTabSz="1219200" rtl="0" eaLnBrk="1" latinLnBrk="0" hangingPunct="1">
                        <a:defRPr sz="2400" kern="1200">
                          <a:solidFill>
                            <a:schemeClr val="tx1"/>
                          </a:solidFill>
                          <a:latin typeface="Arial"/>
                          <a:ea typeface="微软雅黑"/>
                        </a:defRPr>
                      </a:lvl2pPr>
                      <a:lvl3pPr marL="1219200" algn="l" defTabSz="1219200" rtl="0" eaLnBrk="1" latinLnBrk="0" hangingPunct="1">
                        <a:defRPr sz="2400" kern="1200">
                          <a:solidFill>
                            <a:schemeClr val="tx1"/>
                          </a:solidFill>
                          <a:latin typeface="Arial"/>
                          <a:ea typeface="微软雅黑"/>
                        </a:defRPr>
                      </a:lvl3pPr>
                      <a:lvl4pPr marL="1828800" algn="l" defTabSz="1219200" rtl="0" eaLnBrk="1" latinLnBrk="0" hangingPunct="1">
                        <a:defRPr sz="2400" kern="1200">
                          <a:solidFill>
                            <a:schemeClr val="tx1"/>
                          </a:solidFill>
                          <a:latin typeface="Arial"/>
                          <a:ea typeface="微软雅黑"/>
                        </a:defRPr>
                      </a:lvl4pPr>
                      <a:lvl5pPr marL="2438400" algn="l" defTabSz="1219200" rtl="0" eaLnBrk="1" latinLnBrk="0" hangingPunct="1">
                        <a:defRPr sz="2400" kern="1200">
                          <a:solidFill>
                            <a:schemeClr val="tx1"/>
                          </a:solidFill>
                          <a:latin typeface="Arial"/>
                          <a:ea typeface="微软雅黑"/>
                        </a:defRPr>
                      </a:lvl5pPr>
                      <a:lvl6pPr marL="3048000" algn="l" defTabSz="1219200" rtl="0" eaLnBrk="1" latinLnBrk="0" hangingPunct="1">
                        <a:defRPr sz="2400" kern="1200">
                          <a:solidFill>
                            <a:schemeClr val="tx1"/>
                          </a:solidFill>
                          <a:latin typeface="Arial"/>
                          <a:ea typeface="微软雅黑"/>
                        </a:defRPr>
                      </a:lvl6pPr>
                      <a:lvl7pPr marL="3657600" algn="l" defTabSz="1219200" rtl="0" eaLnBrk="1" latinLnBrk="0" hangingPunct="1">
                        <a:defRPr sz="2400" kern="1200">
                          <a:solidFill>
                            <a:schemeClr val="tx1"/>
                          </a:solidFill>
                          <a:latin typeface="Arial"/>
                          <a:ea typeface="微软雅黑"/>
                        </a:defRPr>
                      </a:lvl7pPr>
                      <a:lvl8pPr marL="4267200" algn="l" defTabSz="1219200" rtl="0" eaLnBrk="1" latinLnBrk="0" hangingPunct="1">
                        <a:defRPr sz="2400" kern="1200">
                          <a:solidFill>
                            <a:schemeClr val="tx1"/>
                          </a:solidFill>
                          <a:latin typeface="Arial"/>
                          <a:ea typeface="微软雅黑"/>
                        </a:defRPr>
                      </a:lvl8pPr>
                      <a:lvl9pPr marL="4876800" algn="l" defTabSz="1219200" rtl="0" eaLnBrk="1" latinLnBrk="0" hangingPunct="1">
                        <a:defRPr sz="2400" kern="1200">
                          <a:solidFill>
                            <a:schemeClr val="tx1"/>
                          </a:solidFill>
                          <a:latin typeface="Arial"/>
                          <a:ea typeface="微软雅黑"/>
                        </a:defRPr>
                      </a:lvl9pPr>
                    </a:lstStyle>
                    <a:p>
                      <a:pPr algn="l">
                        <a:lnSpc>
                          <a:spcPct val="120000"/>
                        </a:lnSpc>
                      </a:pPr>
                      <a:r>
                        <a:rPr lang="en-US" altLang="zh-CN" sz="1100" b="1" dirty="0">
                          <a:solidFill>
                            <a:schemeClr val="tx1"/>
                          </a:solidFill>
                          <a:latin typeface="+mn-lt"/>
                          <a:ea typeface="+mn-ea"/>
                          <a:cs typeface="+mn-ea"/>
                          <a:sym typeface="+mn-lt"/>
                        </a:rPr>
                        <a:t>BAP</a:t>
                      </a:r>
                      <a:r>
                        <a:rPr lang="zh-CN" altLang="en-US" sz="1100" b="1" dirty="0">
                          <a:solidFill>
                            <a:schemeClr val="tx1"/>
                          </a:solidFill>
                          <a:latin typeface="+mn-lt"/>
                          <a:ea typeface="+mn-ea"/>
                          <a:cs typeface="+mn-ea"/>
                          <a:sym typeface="+mn-lt"/>
                        </a:rPr>
                        <a:t>循证指南：抗抑郁药治疗抑郁症</a:t>
                      </a:r>
                      <a:r>
                        <a:rPr lang="en-US" altLang="zh-CN" sz="1100" b="1" dirty="0">
                          <a:solidFill>
                            <a:schemeClr val="tx1"/>
                          </a:solidFill>
                          <a:latin typeface="+mn-lt"/>
                          <a:ea typeface="+mn-ea"/>
                          <a:cs typeface="+mn-ea"/>
                          <a:sym typeface="+mn-lt"/>
                        </a:rPr>
                        <a:t>(</a:t>
                      </a:r>
                      <a:r>
                        <a:rPr lang="zh-CN" altLang="en-US" sz="1100" b="1" dirty="0">
                          <a:solidFill>
                            <a:schemeClr val="tx1"/>
                          </a:solidFill>
                          <a:latin typeface="+mn-lt"/>
                          <a:ea typeface="+mn-ea"/>
                          <a:cs typeface="+mn-ea"/>
                          <a:sym typeface="+mn-lt"/>
                        </a:rPr>
                        <a:t>修订</a:t>
                      </a:r>
                      <a:r>
                        <a:rPr lang="en-US" altLang="zh-CN" sz="1100" b="1" dirty="0">
                          <a:solidFill>
                            <a:schemeClr val="tx1"/>
                          </a:solidFill>
                          <a:latin typeface="+mn-lt"/>
                          <a:ea typeface="+mn-ea"/>
                          <a:cs typeface="+mn-ea"/>
                          <a:sym typeface="+mn-lt"/>
                        </a:rPr>
                        <a:t>2008</a:t>
                      </a:r>
                      <a:r>
                        <a:rPr lang="zh-CN" altLang="en-US" sz="1100" b="1" dirty="0">
                          <a:solidFill>
                            <a:schemeClr val="tx1"/>
                          </a:solidFill>
                          <a:latin typeface="+mn-lt"/>
                          <a:ea typeface="+mn-ea"/>
                          <a:cs typeface="+mn-ea"/>
                          <a:sym typeface="+mn-lt"/>
                        </a:rPr>
                        <a:t>版</a:t>
                      </a:r>
                      <a:r>
                        <a:rPr lang="en-US" altLang="zh-CN" sz="1100" b="1" dirty="0">
                          <a:solidFill>
                            <a:schemeClr val="tx1"/>
                          </a:solidFill>
                          <a:latin typeface="+mn-lt"/>
                          <a:ea typeface="+mn-ea"/>
                          <a:cs typeface="+mn-ea"/>
                          <a:sym typeface="+mn-lt"/>
                        </a:rPr>
                        <a:t>)</a:t>
                      </a:r>
                      <a:endParaRPr lang="zh-CN" altLang="en-US" sz="1100" b="1" dirty="0">
                        <a:solidFill>
                          <a:schemeClr val="tx1"/>
                        </a:solidFill>
                        <a:latin typeface="+mn-lt"/>
                        <a:ea typeface="+mn-ea"/>
                        <a:cs typeface="+mn-ea"/>
                        <a:sym typeface="+mn-lt"/>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rgbClr val="B35609"/>
                      </a:solidFill>
                      <a:prstDash val="solid"/>
                      <a:round/>
                      <a:headEnd type="none" w="med" len="med"/>
                      <a:tailEnd type="none" w="med" len="med"/>
                    </a:lnT>
                    <a:lnB w="6350" cap="flat" cmpd="sng" algn="ctr">
                      <a:solidFill>
                        <a:srgbClr val="B35609"/>
                      </a:solidFill>
                      <a:prstDash val="solid"/>
                      <a:round/>
                      <a:headEnd type="none" w="med" len="med"/>
                      <a:tailEnd type="none" w="med" len="med"/>
                    </a:lnB>
                    <a:lnTlToBr w="12700" cmpd="sng">
                      <a:noFill/>
                      <a:prstDash val="solid"/>
                    </a:lnTlToBr>
                    <a:lnBlToTr w="12700" cmpd="sng">
                      <a:noFill/>
                      <a:prstDash val="solid"/>
                    </a:lnBlToTr>
                    <a:solidFill>
                      <a:srgbClr val="F5B021">
                        <a:lumMod val="20000"/>
                        <a:lumOff val="80000"/>
                      </a:srgbClr>
                    </a:solidFill>
                  </a:tcPr>
                </a:tc>
                <a:tc>
                  <a:txBody>
                    <a:bodyPr/>
                    <a:lstStyle>
                      <a:lvl1pPr marL="0" algn="l" defTabSz="1219200" rtl="0" eaLnBrk="1" latinLnBrk="0" hangingPunct="1">
                        <a:defRPr sz="2400" kern="1200">
                          <a:solidFill>
                            <a:schemeClr val="tx1"/>
                          </a:solidFill>
                          <a:latin typeface="Arial"/>
                          <a:ea typeface="微软雅黑"/>
                        </a:defRPr>
                      </a:lvl1pPr>
                      <a:lvl2pPr marL="609600" algn="l" defTabSz="1219200" rtl="0" eaLnBrk="1" latinLnBrk="0" hangingPunct="1">
                        <a:defRPr sz="2400" kern="1200">
                          <a:solidFill>
                            <a:schemeClr val="tx1"/>
                          </a:solidFill>
                          <a:latin typeface="Arial"/>
                          <a:ea typeface="微软雅黑"/>
                        </a:defRPr>
                      </a:lvl2pPr>
                      <a:lvl3pPr marL="1219200" algn="l" defTabSz="1219200" rtl="0" eaLnBrk="1" latinLnBrk="0" hangingPunct="1">
                        <a:defRPr sz="2400" kern="1200">
                          <a:solidFill>
                            <a:schemeClr val="tx1"/>
                          </a:solidFill>
                          <a:latin typeface="Arial"/>
                          <a:ea typeface="微软雅黑"/>
                        </a:defRPr>
                      </a:lvl3pPr>
                      <a:lvl4pPr marL="1828800" algn="l" defTabSz="1219200" rtl="0" eaLnBrk="1" latinLnBrk="0" hangingPunct="1">
                        <a:defRPr sz="2400" kern="1200">
                          <a:solidFill>
                            <a:schemeClr val="tx1"/>
                          </a:solidFill>
                          <a:latin typeface="Arial"/>
                          <a:ea typeface="微软雅黑"/>
                        </a:defRPr>
                      </a:lvl4pPr>
                      <a:lvl5pPr marL="2438400" algn="l" defTabSz="1219200" rtl="0" eaLnBrk="1" latinLnBrk="0" hangingPunct="1">
                        <a:defRPr sz="2400" kern="1200">
                          <a:solidFill>
                            <a:schemeClr val="tx1"/>
                          </a:solidFill>
                          <a:latin typeface="Arial"/>
                          <a:ea typeface="微软雅黑"/>
                        </a:defRPr>
                      </a:lvl5pPr>
                      <a:lvl6pPr marL="3048000" algn="l" defTabSz="1219200" rtl="0" eaLnBrk="1" latinLnBrk="0" hangingPunct="1">
                        <a:defRPr sz="2400" kern="1200">
                          <a:solidFill>
                            <a:schemeClr val="tx1"/>
                          </a:solidFill>
                          <a:latin typeface="Arial"/>
                          <a:ea typeface="微软雅黑"/>
                        </a:defRPr>
                      </a:lvl6pPr>
                      <a:lvl7pPr marL="3657600" algn="l" defTabSz="1219200" rtl="0" eaLnBrk="1" latinLnBrk="0" hangingPunct="1">
                        <a:defRPr sz="2400" kern="1200">
                          <a:solidFill>
                            <a:schemeClr val="tx1"/>
                          </a:solidFill>
                          <a:latin typeface="Arial"/>
                          <a:ea typeface="微软雅黑"/>
                        </a:defRPr>
                      </a:lvl7pPr>
                      <a:lvl8pPr marL="4267200" algn="l" defTabSz="1219200" rtl="0" eaLnBrk="1" latinLnBrk="0" hangingPunct="1">
                        <a:defRPr sz="2400" kern="1200">
                          <a:solidFill>
                            <a:schemeClr val="tx1"/>
                          </a:solidFill>
                          <a:latin typeface="Arial"/>
                          <a:ea typeface="微软雅黑"/>
                        </a:defRPr>
                      </a:lvl8pPr>
                      <a:lvl9pPr marL="4876800" algn="l" defTabSz="1219200" rtl="0" eaLnBrk="1" latinLnBrk="0" hangingPunct="1">
                        <a:defRPr sz="2400" kern="1200">
                          <a:solidFill>
                            <a:schemeClr val="tx1"/>
                          </a:solidFill>
                          <a:latin typeface="Arial"/>
                          <a:ea typeface="微软雅黑"/>
                        </a:defRPr>
                      </a:lvl9pPr>
                    </a:lstStyle>
                    <a:p>
                      <a:pPr algn="l">
                        <a:lnSpc>
                          <a:spcPct val="120000"/>
                        </a:lnSpc>
                      </a:pPr>
                      <a:r>
                        <a:rPr lang="zh-CN" altLang="en-US" sz="1200" dirty="0">
                          <a:latin typeface="+mn-lt"/>
                          <a:ea typeface="+mn-ea"/>
                          <a:cs typeface="+mn-ea"/>
                          <a:sym typeface="+mn-lt"/>
                        </a:rPr>
                        <a:t>金丝桃属植物提取物</a:t>
                      </a:r>
                      <a:r>
                        <a:rPr lang="en-US" altLang="zh-CN" sz="1200" dirty="0">
                          <a:latin typeface="+mn-lt"/>
                          <a:ea typeface="+mn-ea"/>
                          <a:cs typeface="+mn-ea"/>
                          <a:sym typeface="+mn-lt"/>
                        </a:rPr>
                        <a:t>(</a:t>
                      </a:r>
                      <a:r>
                        <a:rPr lang="zh-CN" altLang="en-US" sz="1200" dirty="0">
                          <a:latin typeface="+mn-lt"/>
                          <a:ea typeface="+mn-ea"/>
                          <a:cs typeface="+mn-ea"/>
                          <a:sym typeface="+mn-lt"/>
                        </a:rPr>
                        <a:t>圣</a:t>
                      </a:r>
                      <a:r>
                        <a:rPr lang="en-US" altLang="zh-CN" sz="1200" dirty="0">
                          <a:latin typeface="+mn-lt"/>
                          <a:ea typeface="+mn-ea"/>
                          <a:cs typeface="+mn-ea"/>
                          <a:sym typeface="+mn-lt"/>
                        </a:rPr>
                        <a:t>·</a:t>
                      </a:r>
                      <a:r>
                        <a:rPr lang="zh-CN" altLang="en-US" sz="1200" dirty="0">
                          <a:latin typeface="+mn-lt"/>
                          <a:ea typeface="+mn-ea"/>
                          <a:cs typeface="+mn-ea"/>
                          <a:sym typeface="+mn-lt"/>
                        </a:rPr>
                        <a:t>约翰草</a:t>
                      </a:r>
                      <a:r>
                        <a:rPr lang="en-US" altLang="zh-CN" sz="1200" dirty="0">
                          <a:latin typeface="+mn-lt"/>
                          <a:ea typeface="+mn-ea"/>
                          <a:cs typeface="+mn-ea"/>
                          <a:sym typeface="+mn-lt"/>
                        </a:rPr>
                        <a:t>) </a:t>
                      </a:r>
                      <a:r>
                        <a:rPr lang="zh-CN" altLang="en-US" sz="1200" dirty="0">
                          <a:latin typeface="+mn-lt"/>
                          <a:ea typeface="+mn-ea"/>
                          <a:cs typeface="+mn-ea"/>
                          <a:sym typeface="+mn-lt"/>
                        </a:rPr>
                        <a:t>可有效的治疗</a:t>
                      </a:r>
                      <a:r>
                        <a:rPr lang="zh-CN" altLang="en-US" sz="1200" dirty="0">
                          <a:solidFill>
                            <a:srgbClr val="B35609"/>
                          </a:solidFill>
                          <a:latin typeface="+mn-lt"/>
                          <a:ea typeface="+mn-ea"/>
                          <a:cs typeface="+mn-ea"/>
                          <a:sym typeface="+mn-lt"/>
                        </a:rPr>
                        <a:t>急性轻、中度</a:t>
                      </a:r>
                      <a:r>
                        <a:rPr lang="zh-CN" altLang="en-US" sz="1200" dirty="0">
                          <a:latin typeface="+mn-lt"/>
                          <a:ea typeface="+mn-ea"/>
                          <a:cs typeface="+mn-ea"/>
                          <a:sym typeface="+mn-lt"/>
                        </a:rPr>
                        <a:t>抑郁障碍，</a:t>
                      </a:r>
                      <a:r>
                        <a:rPr lang="zh-CN" altLang="en-US" sz="1200" dirty="0">
                          <a:solidFill>
                            <a:srgbClr val="B35609"/>
                          </a:solidFill>
                          <a:latin typeface="+mn-lt"/>
                          <a:ea typeface="+mn-ea"/>
                          <a:cs typeface="+mn-ea"/>
                          <a:sym typeface="+mn-lt"/>
                        </a:rPr>
                        <a:t>疗效与</a:t>
                      </a:r>
                      <a:r>
                        <a:rPr lang="en-US" altLang="zh-CN" sz="1200" dirty="0">
                          <a:solidFill>
                            <a:srgbClr val="B35609"/>
                          </a:solidFill>
                          <a:latin typeface="+mn-lt"/>
                          <a:ea typeface="+mn-ea"/>
                          <a:cs typeface="+mn-ea"/>
                          <a:sym typeface="+mn-lt"/>
                        </a:rPr>
                        <a:t>(</a:t>
                      </a:r>
                      <a:r>
                        <a:rPr lang="zh-CN" altLang="en-US" sz="1200" dirty="0">
                          <a:solidFill>
                            <a:srgbClr val="B35609"/>
                          </a:solidFill>
                          <a:latin typeface="+mn-lt"/>
                          <a:ea typeface="+mn-ea"/>
                          <a:cs typeface="+mn-ea"/>
                          <a:sym typeface="+mn-lt"/>
                        </a:rPr>
                        <a:t>化学</a:t>
                      </a:r>
                      <a:r>
                        <a:rPr lang="en-US" altLang="zh-CN" sz="1200" dirty="0">
                          <a:solidFill>
                            <a:srgbClr val="B35609"/>
                          </a:solidFill>
                          <a:latin typeface="+mn-lt"/>
                          <a:ea typeface="+mn-ea"/>
                          <a:cs typeface="+mn-ea"/>
                          <a:sym typeface="+mn-lt"/>
                        </a:rPr>
                        <a:t>) </a:t>
                      </a:r>
                      <a:r>
                        <a:rPr lang="zh-CN" altLang="en-US" sz="1200" dirty="0">
                          <a:solidFill>
                            <a:srgbClr val="B35609"/>
                          </a:solidFill>
                          <a:latin typeface="+mn-lt"/>
                          <a:ea typeface="+mn-ea"/>
                          <a:cs typeface="+mn-ea"/>
                          <a:sym typeface="+mn-lt"/>
                        </a:rPr>
                        <a:t>抗抑郁剂相当，且耐受性良好</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rgbClr val="B35609"/>
                      </a:solidFill>
                      <a:prstDash val="solid"/>
                      <a:round/>
                      <a:headEnd type="none" w="med" len="med"/>
                      <a:tailEnd type="none" w="med" len="med"/>
                    </a:lnT>
                    <a:lnB w="6350" cap="flat" cmpd="sng" algn="ctr">
                      <a:solidFill>
                        <a:srgbClr val="B35609"/>
                      </a:solidFill>
                      <a:prstDash val="solid"/>
                      <a:round/>
                      <a:headEnd type="none" w="med" len="med"/>
                      <a:tailEnd type="none" w="med" len="med"/>
                    </a:lnB>
                    <a:lnTlToBr w="12700" cmpd="sng">
                      <a:noFill/>
                      <a:prstDash val="solid"/>
                    </a:lnTlToBr>
                    <a:lnBlToTr w="12700" cmpd="sng">
                      <a:noFill/>
                      <a:prstDash val="solid"/>
                    </a:lnBlToTr>
                    <a:solidFill>
                      <a:srgbClr val="F5B021">
                        <a:lumMod val="20000"/>
                        <a:lumOff val="80000"/>
                      </a:srgbClr>
                    </a:solidFill>
                  </a:tcPr>
                </a:tc>
                <a:tc>
                  <a:txBody>
                    <a:bodyPr/>
                    <a:lstStyle>
                      <a:lvl1pPr marL="0" algn="l" defTabSz="1219200" rtl="0" eaLnBrk="1" latinLnBrk="0" hangingPunct="1">
                        <a:defRPr sz="2400" kern="1200">
                          <a:solidFill>
                            <a:schemeClr val="tx1"/>
                          </a:solidFill>
                          <a:latin typeface="Arial"/>
                          <a:ea typeface="微软雅黑"/>
                        </a:defRPr>
                      </a:lvl1pPr>
                      <a:lvl2pPr marL="609600" algn="l" defTabSz="1219200" rtl="0" eaLnBrk="1" latinLnBrk="0" hangingPunct="1">
                        <a:defRPr sz="2400" kern="1200">
                          <a:solidFill>
                            <a:schemeClr val="tx1"/>
                          </a:solidFill>
                          <a:latin typeface="Arial"/>
                          <a:ea typeface="微软雅黑"/>
                        </a:defRPr>
                      </a:lvl2pPr>
                      <a:lvl3pPr marL="1219200" algn="l" defTabSz="1219200" rtl="0" eaLnBrk="1" latinLnBrk="0" hangingPunct="1">
                        <a:defRPr sz="2400" kern="1200">
                          <a:solidFill>
                            <a:schemeClr val="tx1"/>
                          </a:solidFill>
                          <a:latin typeface="Arial"/>
                          <a:ea typeface="微软雅黑"/>
                        </a:defRPr>
                      </a:lvl3pPr>
                      <a:lvl4pPr marL="1828800" algn="l" defTabSz="1219200" rtl="0" eaLnBrk="1" latinLnBrk="0" hangingPunct="1">
                        <a:defRPr sz="2400" kern="1200">
                          <a:solidFill>
                            <a:schemeClr val="tx1"/>
                          </a:solidFill>
                          <a:latin typeface="Arial"/>
                          <a:ea typeface="微软雅黑"/>
                        </a:defRPr>
                      </a:lvl4pPr>
                      <a:lvl5pPr marL="2438400" algn="l" defTabSz="1219200" rtl="0" eaLnBrk="1" latinLnBrk="0" hangingPunct="1">
                        <a:defRPr sz="2400" kern="1200">
                          <a:solidFill>
                            <a:schemeClr val="tx1"/>
                          </a:solidFill>
                          <a:latin typeface="Arial"/>
                          <a:ea typeface="微软雅黑"/>
                        </a:defRPr>
                      </a:lvl5pPr>
                      <a:lvl6pPr marL="3048000" algn="l" defTabSz="1219200" rtl="0" eaLnBrk="1" latinLnBrk="0" hangingPunct="1">
                        <a:defRPr sz="2400" kern="1200">
                          <a:solidFill>
                            <a:schemeClr val="tx1"/>
                          </a:solidFill>
                          <a:latin typeface="Arial"/>
                          <a:ea typeface="微软雅黑"/>
                        </a:defRPr>
                      </a:lvl6pPr>
                      <a:lvl7pPr marL="3657600" algn="l" defTabSz="1219200" rtl="0" eaLnBrk="1" latinLnBrk="0" hangingPunct="1">
                        <a:defRPr sz="2400" kern="1200">
                          <a:solidFill>
                            <a:schemeClr val="tx1"/>
                          </a:solidFill>
                          <a:latin typeface="Arial"/>
                          <a:ea typeface="微软雅黑"/>
                        </a:defRPr>
                      </a:lvl7pPr>
                      <a:lvl8pPr marL="4267200" algn="l" defTabSz="1219200" rtl="0" eaLnBrk="1" latinLnBrk="0" hangingPunct="1">
                        <a:defRPr sz="2400" kern="1200">
                          <a:solidFill>
                            <a:schemeClr val="tx1"/>
                          </a:solidFill>
                          <a:latin typeface="Arial"/>
                          <a:ea typeface="微软雅黑"/>
                        </a:defRPr>
                      </a:lvl8pPr>
                      <a:lvl9pPr marL="4876800" algn="l" defTabSz="1219200" rtl="0" eaLnBrk="1" latinLnBrk="0" hangingPunct="1">
                        <a:defRPr sz="2400" kern="1200">
                          <a:solidFill>
                            <a:schemeClr val="tx1"/>
                          </a:solidFill>
                          <a:latin typeface="Arial"/>
                          <a:ea typeface="微软雅黑"/>
                        </a:defRPr>
                      </a:lvl9pPr>
                    </a:lstStyle>
                    <a:p>
                      <a:pPr marL="0" marR="0" lvl="0" indent="0" algn="ctr" defTabSz="914400" rtl="0" eaLnBrk="1" fontAlgn="auto" latinLnBrk="0" hangingPunct="1">
                        <a:lnSpc>
                          <a:spcPct val="120000"/>
                        </a:lnSpc>
                        <a:spcBef>
                          <a:spcPts val="0"/>
                        </a:spcBef>
                        <a:spcAft>
                          <a:spcPts val="0"/>
                        </a:spcAft>
                        <a:buClrTx/>
                        <a:buSzTx/>
                        <a:buFontTx/>
                        <a:buNone/>
                        <a:tabLst/>
                        <a:defRPr/>
                      </a:pPr>
                      <a:r>
                        <a:rPr lang="en-US" altLang="zh-CN" sz="1100" b="1" kern="1200" dirty="0">
                          <a:solidFill>
                            <a:srgbClr val="C00000"/>
                          </a:solidFill>
                          <a:latin typeface="+mn-lt"/>
                          <a:ea typeface="+mn-ea"/>
                          <a:cs typeface="+mn-ea"/>
                          <a:sym typeface="+mn-lt"/>
                        </a:rPr>
                        <a:t>Ⅰ</a:t>
                      </a:r>
                      <a:r>
                        <a:rPr lang="zh-CN" altLang="en-US" sz="1100" b="1" kern="1200" dirty="0">
                          <a:solidFill>
                            <a:srgbClr val="C00000"/>
                          </a:solidFill>
                          <a:latin typeface="+mn-lt"/>
                          <a:ea typeface="+mn-ea"/>
                          <a:cs typeface="+mn-ea"/>
                          <a:sym typeface="+mn-lt"/>
                        </a:rPr>
                        <a:t>级循证</a:t>
                      </a:r>
                    </a:p>
                  </a:txBody>
                  <a:tcPr marL="0" marR="0" marT="0" marB="0" anchor="ctr">
                    <a:lnL w="12700" cap="flat" cmpd="sng" algn="ctr">
                      <a:noFill/>
                      <a:prstDash val="solid"/>
                      <a:round/>
                      <a:headEnd type="none" w="med" len="med"/>
                      <a:tailEnd type="none" w="med" len="med"/>
                    </a:lnL>
                    <a:lnR w="6350" cap="flat" cmpd="sng" algn="ctr">
                      <a:solidFill>
                        <a:srgbClr val="B35609"/>
                      </a:solidFill>
                      <a:prstDash val="solid"/>
                      <a:round/>
                      <a:headEnd type="none" w="med" len="med"/>
                      <a:tailEnd type="none" w="med" len="med"/>
                    </a:lnR>
                    <a:lnT w="6350" cap="flat" cmpd="sng" algn="ctr">
                      <a:solidFill>
                        <a:srgbClr val="B35609"/>
                      </a:solidFill>
                      <a:prstDash val="solid"/>
                      <a:round/>
                      <a:headEnd type="none" w="med" len="med"/>
                      <a:tailEnd type="none" w="med" len="med"/>
                    </a:lnT>
                    <a:lnB w="6350" cap="flat" cmpd="sng" algn="ctr">
                      <a:solidFill>
                        <a:srgbClr val="B35609"/>
                      </a:solidFill>
                      <a:prstDash val="solid"/>
                      <a:round/>
                      <a:headEnd type="none" w="med" len="med"/>
                      <a:tailEnd type="none" w="med" len="med"/>
                    </a:lnB>
                    <a:lnTlToBr w="12700" cmpd="sng">
                      <a:noFill/>
                      <a:prstDash val="solid"/>
                    </a:lnTlToBr>
                    <a:lnBlToTr w="12700" cmpd="sng">
                      <a:noFill/>
                      <a:prstDash val="solid"/>
                    </a:lnBlToTr>
                    <a:solidFill>
                      <a:srgbClr val="F5B021">
                        <a:lumMod val="20000"/>
                        <a:lumOff val="80000"/>
                      </a:srgbClr>
                    </a:solidFill>
                  </a:tcPr>
                </a:tc>
                <a:extLst>
                  <a:ext uri="{0D108BD9-81ED-4DB2-BD59-A6C34878D82A}">
                    <a16:rowId xmlns:a16="http://schemas.microsoft.com/office/drawing/2014/main" val="631161140"/>
                  </a:ext>
                </a:extLst>
              </a:tr>
              <a:tr h="547311">
                <a:tc>
                  <a:txBody>
                    <a:bodyPr/>
                    <a:lstStyle>
                      <a:lvl1pPr marL="0" algn="l" defTabSz="1219200" rtl="0" eaLnBrk="1" latinLnBrk="0" hangingPunct="1">
                        <a:defRPr sz="2400" kern="1200">
                          <a:solidFill>
                            <a:schemeClr val="tx1"/>
                          </a:solidFill>
                          <a:latin typeface="Arial"/>
                          <a:ea typeface="微软雅黑"/>
                        </a:defRPr>
                      </a:lvl1pPr>
                      <a:lvl2pPr marL="609600" algn="l" defTabSz="1219200" rtl="0" eaLnBrk="1" latinLnBrk="0" hangingPunct="1">
                        <a:defRPr sz="2400" kern="1200">
                          <a:solidFill>
                            <a:schemeClr val="tx1"/>
                          </a:solidFill>
                          <a:latin typeface="Arial"/>
                          <a:ea typeface="微软雅黑"/>
                        </a:defRPr>
                      </a:lvl2pPr>
                      <a:lvl3pPr marL="1219200" algn="l" defTabSz="1219200" rtl="0" eaLnBrk="1" latinLnBrk="0" hangingPunct="1">
                        <a:defRPr sz="2400" kern="1200">
                          <a:solidFill>
                            <a:schemeClr val="tx1"/>
                          </a:solidFill>
                          <a:latin typeface="Arial"/>
                          <a:ea typeface="微软雅黑"/>
                        </a:defRPr>
                      </a:lvl3pPr>
                      <a:lvl4pPr marL="1828800" algn="l" defTabSz="1219200" rtl="0" eaLnBrk="1" latinLnBrk="0" hangingPunct="1">
                        <a:defRPr sz="2400" kern="1200">
                          <a:solidFill>
                            <a:schemeClr val="tx1"/>
                          </a:solidFill>
                          <a:latin typeface="Arial"/>
                          <a:ea typeface="微软雅黑"/>
                        </a:defRPr>
                      </a:lvl4pPr>
                      <a:lvl5pPr marL="2438400" algn="l" defTabSz="1219200" rtl="0" eaLnBrk="1" latinLnBrk="0" hangingPunct="1">
                        <a:defRPr sz="2400" kern="1200">
                          <a:solidFill>
                            <a:schemeClr val="tx1"/>
                          </a:solidFill>
                          <a:latin typeface="Arial"/>
                          <a:ea typeface="微软雅黑"/>
                        </a:defRPr>
                      </a:lvl5pPr>
                      <a:lvl6pPr marL="3048000" algn="l" defTabSz="1219200" rtl="0" eaLnBrk="1" latinLnBrk="0" hangingPunct="1">
                        <a:defRPr sz="2400" kern="1200">
                          <a:solidFill>
                            <a:schemeClr val="tx1"/>
                          </a:solidFill>
                          <a:latin typeface="Arial"/>
                          <a:ea typeface="微软雅黑"/>
                        </a:defRPr>
                      </a:lvl6pPr>
                      <a:lvl7pPr marL="3657600" algn="l" defTabSz="1219200" rtl="0" eaLnBrk="1" latinLnBrk="0" hangingPunct="1">
                        <a:defRPr sz="2400" kern="1200">
                          <a:solidFill>
                            <a:schemeClr val="tx1"/>
                          </a:solidFill>
                          <a:latin typeface="Arial"/>
                          <a:ea typeface="微软雅黑"/>
                        </a:defRPr>
                      </a:lvl7pPr>
                      <a:lvl8pPr marL="4267200" algn="l" defTabSz="1219200" rtl="0" eaLnBrk="1" latinLnBrk="0" hangingPunct="1">
                        <a:defRPr sz="2400" kern="1200">
                          <a:solidFill>
                            <a:schemeClr val="tx1"/>
                          </a:solidFill>
                          <a:latin typeface="Arial"/>
                          <a:ea typeface="微软雅黑"/>
                        </a:defRPr>
                      </a:lvl8pPr>
                      <a:lvl9pPr marL="4876800" algn="l" defTabSz="1219200" rtl="0" eaLnBrk="1" latinLnBrk="0" hangingPunct="1">
                        <a:defRPr sz="2400" kern="1200">
                          <a:solidFill>
                            <a:schemeClr val="tx1"/>
                          </a:solidFill>
                          <a:latin typeface="Arial"/>
                          <a:ea typeface="微软雅黑"/>
                        </a:defRPr>
                      </a:lvl9pPr>
                    </a:lstStyle>
                    <a:p>
                      <a:pPr algn="ctr">
                        <a:lnSpc>
                          <a:spcPct val="120000"/>
                        </a:lnSpc>
                      </a:pPr>
                      <a:r>
                        <a:rPr lang="en-US" altLang="zh-CN" sz="900" b="0" dirty="0">
                          <a:solidFill>
                            <a:schemeClr val="tx1"/>
                          </a:solidFill>
                          <a:latin typeface="+mn-lt"/>
                          <a:ea typeface="+mn-ea"/>
                          <a:cs typeface="+mn-ea"/>
                          <a:sym typeface="+mn-lt"/>
                        </a:rPr>
                        <a:t>2013</a:t>
                      </a:r>
                      <a:endParaRPr lang="zh-CN" altLang="en-US" sz="900" b="0" dirty="0">
                        <a:solidFill>
                          <a:schemeClr val="tx1"/>
                        </a:solidFill>
                        <a:latin typeface="+mn-lt"/>
                        <a:ea typeface="+mn-ea"/>
                        <a:cs typeface="+mn-ea"/>
                        <a:sym typeface="+mn-lt"/>
                      </a:endParaRPr>
                    </a:p>
                  </a:txBody>
                  <a:tcPr marL="0" marR="0" marT="0" marB="0" anchor="ctr">
                    <a:lnL w="6350" cap="flat" cmpd="sng" algn="ctr">
                      <a:solidFill>
                        <a:srgbClr val="B35609"/>
                      </a:solidFill>
                      <a:prstDash val="solid"/>
                      <a:round/>
                      <a:headEnd type="none" w="med" len="med"/>
                      <a:tailEnd type="none" w="med" len="med"/>
                    </a:lnL>
                    <a:lnR w="12700" cap="flat" cmpd="sng" algn="ctr">
                      <a:noFill/>
                      <a:prstDash val="solid"/>
                      <a:round/>
                      <a:headEnd type="none" w="med" len="med"/>
                      <a:tailEnd type="none" w="med" len="med"/>
                    </a:lnR>
                    <a:lnT w="6350" cap="flat" cmpd="sng" algn="ctr">
                      <a:solidFill>
                        <a:srgbClr val="B35609"/>
                      </a:solidFill>
                      <a:prstDash val="solid"/>
                      <a:round/>
                      <a:headEnd type="none" w="med" len="med"/>
                      <a:tailEnd type="none" w="med" len="med"/>
                    </a:lnT>
                    <a:lnB w="6350" cap="flat" cmpd="sng" algn="ctr">
                      <a:solidFill>
                        <a:srgbClr val="B35609"/>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1219200" rtl="0" eaLnBrk="1" latinLnBrk="0" hangingPunct="1">
                        <a:defRPr sz="2400" kern="1200">
                          <a:solidFill>
                            <a:schemeClr val="tx1"/>
                          </a:solidFill>
                          <a:latin typeface="Arial"/>
                          <a:ea typeface="微软雅黑"/>
                        </a:defRPr>
                      </a:lvl1pPr>
                      <a:lvl2pPr marL="609600" algn="l" defTabSz="1219200" rtl="0" eaLnBrk="1" latinLnBrk="0" hangingPunct="1">
                        <a:defRPr sz="2400" kern="1200">
                          <a:solidFill>
                            <a:schemeClr val="tx1"/>
                          </a:solidFill>
                          <a:latin typeface="Arial"/>
                          <a:ea typeface="微软雅黑"/>
                        </a:defRPr>
                      </a:lvl2pPr>
                      <a:lvl3pPr marL="1219200" algn="l" defTabSz="1219200" rtl="0" eaLnBrk="1" latinLnBrk="0" hangingPunct="1">
                        <a:defRPr sz="2400" kern="1200">
                          <a:solidFill>
                            <a:schemeClr val="tx1"/>
                          </a:solidFill>
                          <a:latin typeface="Arial"/>
                          <a:ea typeface="微软雅黑"/>
                        </a:defRPr>
                      </a:lvl3pPr>
                      <a:lvl4pPr marL="1828800" algn="l" defTabSz="1219200" rtl="0" eaLnBrk="1" latinLnBrk="0" hangingPunct="1">
                        <a:defRPr sz="2400" kern="1200">
                          <a:solidFill>
                            <a:schemeClr val="tx1"/>
                          </a:solidFill>
                          <a:latin typeface="Arial"/>
                          <a:ea typeface="微软雅黑"/>
                        </a:defRPr>
                      </a:lvl4pPr>
                      <a:lvl5pPr marL="2438400" algn="l" defTabSz="1219200" rtl="0" eaLnBrk="1" latinLnBrk="0" hangingPunct="1">
                        <a:defRPr sz="2400" kern="1200">
                          <a:solidFill>
                            <a:schemeClr val="tx1"/>
                          </a:solidFill>
                          <a:latin typeface="Arial"/>
                          <a:ea typeface="微软雅黑"/>
                        </a:defRPr>
                      </a:lvl5pPr>
                      <a:lvl6pPr marL="3048000" algn="l" defTabSz="1219200" rtl="0" eaLnBrk="1" latinLnBrk="0" hangingPunct="1">
                        <a:defRPr sz="2400" kern="1200">
                          <a:solidFill>
                            <a:schemeClr val="tx1"/>
                          </a:solidFill>
                          <a:latin typeface="Arial"/>
                          <a:ea typeface="微软雅黑"/>
                        </a:defRPr>
                      </a:lvl6pPr>
                      <a:lvl7pPr marL="3657600" algn="l" defTabSz="1219200" rtl="0" eaLnBrk="1" latinLnBrk="0" hangingPunct="1">
                        <a:defRPr sz="2400" kern="1200">
                          <a:solidFill>
                            <a:schemeClr val="tx1"/>
                          </a:solidFill>
                          <a:latin typeface="Arial"/>
                          <a:ea typeface="微软雅黑"/>
                        </a:defRPr>
                      </a:lvl7pPr>
                      <a:lvl8pPr marL="4267200" algn="l" defTabSz="1219200" rtl="0" eaLnBrk="1" latinLnBrk="0" hangingPunct="1">
                        <a:defRPr sz="2400" kern="1200">
                          <a:solidFill>
                            <a:schemeClr val="tx1"/>
                          </a:solidFill>
                          <a:latin typeface="Arial"/>
                          <a:ea typeface="微软雅黑"/>
                        </a:defRPr>
                      </a:lvl8pPr>
                      <a:lvl9pPr marL="4876800" algn="l" defTabSz="1219200" rtl="0" eaLnBrk="1" latinLnBrk="0" hangingPunct="1">
                        <a:defRPr sz="2400" kern="1200">
                          <a:solidFill>
                            <a:schemeClr val="tx1"/>
                          </a:solidFill>
                          <a:latin typeface="Arial"/>
                          <a:ea typeface="微软雅黑"/>
                        </a:defRPr>
                      </a:lvl9pPr>
                    </a:lstStyle>
                    <a:p>
                      <a:pPr algn="ctr">
                        <a:lnSpc>
                          <a:spcPct val="120000"/>
                        </a:lnSpc>
                      </a:pPr>
                      <a:r>
                        <a:rPr lang="zh-CN" altLang="en-US" sz="900" b="0" dirty="0">
                          <a:solidFill>
                            <a:schemeClr val="tx1"/>
                          </a:solidFill>
                          <a:latin typeface="+mn-lt"/>
                          <a:ea typeface="+mn-ea"/>
                          <a:cs typeface="+mn-ea"/>
                          <a:sym typeface="+mn-lt"/>
                        </a:rPr>
                        <a:t>世界生物</a:t>
                      </a:r>
                      <a:endParaRPr lang="en-US" altLang="zh-CN" sz="900" b="0" dirty="0">
                        <a:solidFill>
                          <a:schemeClr val="tx1"/>
                        </a:solidFill>
                        <a:latin typeface="+mn-lt"/>
                        <a:ea typeface="+mn-ea"/>
                        <a:cs typeface="+mn-ea"/>
                        <a:sym typeface="+mn-lt"/>
                      </a:endParaRPr>
                    </a:p>
                    <a:p>
                      <a:pPr algn="ctr">
                        <a:lnSpc>
                          <a:spcPct val="120000"/>
                        </a:lnSpc>
                      </a:pPr>
                      <a:r>
                        <a:rPr lang="zh-CN" altLang="en-US" sz="900" b="0" dirty="0">
                          <a:solidFill>
                            <a:schemeClr val="tx1"/>
                          </a:solidFill>
                          <a:latin typeface="+mn-lt"/>
                          <a:ea typeface="+mn-ea"/>
                          <a:cs typeface="+mn-ea"/>
                          <a:sym typeface="+mn-lt"/>
                        </a:rPr>
                        <a:t>精神病学</a:t>
                      </a:r>
                      <a:endParaRPr lang="en-US" altLang="zh-CN" sz="900" b="0" dirty="0">
                        <a:solidFill>
                          <a:schemeClr val="tx1"/>
                        </a:solidFill>
                        <a:latin typeface="+mn-lt"/>
                        <a:ea typeface="+mn-ea"/>
                        <a:cs typeface="+mn-ea"/>
                        <a:sym typeface="+mn-lt"/>
                      </a:endParaRPr>
                    </a:p>
                    <a:p>
                      <a:pPr algn="ctr">
                        <a:lnSpc>
                          <a:spcPct val="120000"/>
                        </a:lnSpc>
                      </a:pPr>
                      <a:r>
                        <a:rPr lang="zh-CN" altLang="en-US" sz="900" b="0" dirty="0">
                          <a:solidFill>
                            <a:schemeClr val="tx1"/>
                          </a:solidFill>
                          <a:latin typeface="+mn-lt"/>
                          <a:ea typeface="+mn-ea"/>
                          <a:cs typeface="+mn-ea"/>
                          <a:sym typeface="+mn-lt"/>
                        </a:rPr>
                        <a:t>联合会</a:t>
                      </a:r>
                      <a:r>
                        <a:rPr lang="en-US" altLang="zh-CN" sz="900" b="0" baseline="30000" dirty="0">
                          <a:solidFill>
                            <a:schemeClr val="tx1"/>
                          </a:solidFill>
                          <a:latin typeface="+mn-lt"/>
                          <a:ea typeface="+mn-ea"/>
                          <a:cs typeface="+mn-ea"/>
                          <a:sym typeface="+mn-lt"/>
                        </a:rPr>
                        <a:t>8</a:t>
                      </a:r>
                      <a:endParaRPr lang="zh-CN" altLang="en-US" sz="900" b="0" baseline="30000" dirty="0">
                        <a:solidFill>
                          <a:schemeClr val="tx1"/>
                        </a:solidFill>
                        <a:latin typeface="+mn-lt"/>
                        <a:ea typeface="+mn-ea"/>
                        <a:cs typeface="+mn-ea"/>
                        <a:sym typeface="+mn-lt"/>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rgbClr val="B35609"/>
                      </a:solidFill>
                      <a:prstDash val="solid"/>
                      <a:round/>
                      <a:headEnd type="none" w="med" len="med"/>
                      <a:tailEnd type="none" w="med" len="med"/>
                    </a:lnT>
                    <a:lnB w="6350" cap="flat" cmpd="sng" algn="ctr">
                      <a:solidFill>
                        <a:srgbClr val="B35609"/>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1219200" rtl="0" eaLnBrk="1" latinLnBrk="0" hangingPunct="1">
                        <a:defRPr sz="2400" kern="1200">
                          <a:solidFill>
                            <a:schemeClr val="tx1"/>
                          </a:solidFill>
                          <a:latin typeface="Arial"/>
                          <a:ea typeface="微软雅黑"/>
                        </a:defRPr>
                      </a:lvl1pPr>
                      <a:lvl2pPr marL="609600" algn="l" defTabSz="1219200" rtl="0" eaLnBrk="1" latinLnBrk="0" hangingPunct="1">
                        <a:defRPr sz="2400" kern="1200">
                          <a:solidFill>
                            <a:schemeClr val="tx1"/>
                          </a:solidFill>
                          <a:latin typeface="Arial"/>
                          <a:ea typeface="微软雅黑"/>
                        </a:defRPr>
                      </a:lvl2pPr>
                      <a:lvl3pPr marL="1219200" algn="l" defTabSz="1219200" rtl="0" eaLnBrk="1" latinLnBrk="0" hangingPunct="1">
                        <a:defRPr sz="2400" kern="1200">
                          <a:solidFill>
                            <a:schemeClr val="tx1"/>
                          </a:solidFill>
                          <a:latin typeface="Arial"/>
                          <a:ea typeface="微软雅黑"/>
                        </a:defRPr>
                      </a:lvl3pPr>
                      <a:lvl4pPr marL="1828800" algn="l" defTabSz="1219200" rtl="0" eaLnBrk="1" latinLnBrk="0" hangingPunct="1">
                        <a:defRPr sz="2400" kern="1200">
                          <a:solidFill>
                            <a:schemeClr val="tx1"/>
                          </a:solidFill>
                          <a:latin typeface="Arial"/>
                          <a:ea typeface="微软雅黑"/>
                        </a:defRPr>
                      </a:lvl4pPr>
                      <a:lvl5pPr marL="2438400" algn="l" defTabSz="1219200" rtl="0" eaLnBrk="1" latinLnBrk="0" hangingPunct="1">
                        <a:defRPr sz="2400" kern="1200">
                          <a:solidFill>
                            <a:schemeClr val="tx1"/>
                          </a:solidFill>
                          <a:latin typeface="Arial"/>
                          <a:ea typeface="微软雅黑"/>
                        </a:defRPr>
                      </a:lvl5pPr>
                      <a:lvl6pPr marL="3048000" algn="l" defTabSz="1219200" rtl="0" eaLnBrk="1" latinLnBrk="0" hangingPunct="1">
                        <a:defRPr sz="2400" kern="1200">
                          <a:solidFill>
                            <a:schemeClr val="tx1"/>
                          </a:solidFill>
                          <a:latin typeface="Arial"/>
                          <a:ea typeface="微软雅黑"/>
                        </a:defRPr>
                      </a:lvl6pPr>
                      <a:lvl7pPr marL="3657600" algn="l" defTabSz="1219200" rtl="0" eaLnBrk="1" latinLnBrk="0" hangingPunct="1">
                        <a:defRPr sz="2400" kern="1200">
                          <a:solidFill>
                            <a:schemeClr val="tx1"/>
                          </a:solidFill>
                          <a:latin typeface="Arial"/>
                          <a:ea typeface="微软雅黑"/>
                        </a:defRPr>
                      </a:lvl7pPr>
                      <a:lvl8pPr marL="4267200" algn="l" defTabSz="1219200" rtl="0" eaLnBrk="1" latinLnBrk="0" hangingPunct="1">
                        <a:defRPr sz="2400" kern="1200">
                          <a:solidFill>
                            <a:schemeClr val="tx1"/>
                          </a:solidFill>
                          <a:latin typeface="Arial"/>
                          <a:ea typeface="微软雅黑"/>
                        </a:defRPr>
                      </a:lvl8pPr>
                      <a:lvl9pPr marL="4876800" algn="l" defTabSz="1219200" rtl="0" eaLnBrk="1" latinLnBrk="0" hangingPunct="1">
                        <a:defRPr sz="2400" kern="1200">
                          <a:solidFill>
                            <a:schemeClr val="tx1"/>
                          </a:solidFill>
                          <a:latin typeface="Arial"/>
                          <a:ea typeface="微软雅黑"/>
                        </a:defRPr>
                      </a:lvl9pPr>
                    </a:lstStyle>
                    <a:p>
                      <a:pPr algn="l">
                        <a:lnSpc>
                          <a:spcPct val="120000"/>
                        </a:lnSpc>
                      </a:pPr>
                      <a:r>
                        <a:rPr lang="en-US" altLang="zh-CN" sz="1100" b="1" dirty="0">
                          <a:solidFill>
                            <a:schemeClr val="tx1"/>
                          </a:solidFill>
                          <a:latin typeface="+mn-lt"/>
                          <a:ea typeface="+mn-ea"/>
                          <a:cs typeface="+mn-ea"/>
                          <a:sym typeface="+mn-lt"/>
                        </a:rPr>
                        <a:t>WFSBP</a:t>
                      </a:r>
                      <a:r>
                        <a:rPr lang="zh-CN" altLang="en-US" sz="1100" b="1" dirty="0">
                          <a:solidFill>
                            <a:schemeClr val="tx1"/>
                          </a:solidFill>
                          <a:latin typeface="+mn-lt"/>
                          <a:ea typeface="+mn-ea"/>
                          <a:cs typeface="+mn-ea"/>
                          <a:sym typeface="+mn-lt"/>
                        </a:rPr>
                        <a:t>单相抑郁症生物治疗指南</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rgbClr val="B35609"/>
                      </a:solidFill>
                      <a:prstDash val="solid"/>
                      <a:round/>
                      <a:headEnd type="none" w="med" len="med"/>
                      <a:tailEnd type="none" w="med" len="med"/>
                    </a:lnT>
                    <a:lnB w="6350" cap="flat" cmpd="sng" algn="ctr">
                      <a:solidFill>
                        <a:srgbClr val="B35609"/>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1219200" rtl="0" eaLnBrk="1" latinLnBrk="0" hangingPunct="1">
                        <a:defRPr sz="2400" kern="1200">
                          <a:solidFill>
                            <a:schemeClr val="tx1"/>
                          </a:solidFill>
                          <a:latin typeface="Arial"/>
                          <a:ea typeface="微软雅黑"/>
                        </a:defRPr>
                      </a:lvl1pPr>
                      <a:lvl2pPr marL="609600" algn="l" defTabSz="1219200" rtl="0" eaLnBrk="1" latinLnBrk="0" hangingPunct="1">
                        <a:defRPr sz="2400" kern="1200">
                          <a:solidFill>
                            <a:schemeClr val="tx1"/>
                          </a:solidFill>
                          <a:latin typeface="Arial"/>
                          <a:ea typeface="微软雅黑"/>
                        </a:defRPr>
                      </a:lvl2pPr>
                      <a:lvl3pPr marL="1219200" algn="l" defTabSz="1219200" rtl="0" eaLnBrk="1" latinLnBrk="0" hangingPunct="1">
                        <a:defRPr sz="2400" kern="1200">
                          <a:solidFill>
                            <a:schemeClr val="tx1"/>
                          </a:solidFill>
                          <a:latin typeface="Arial"/>
                          <a:ea typeface="微软雅黑"/>
                        </a:defRPr>
                      </a:lvl3pPr>
                      <a:lvl4pPr marL="1828800" algn="l" defTabSz="1219200" rtl="0" eaLnBrk="1" latinLnBrk="0" hangingPunct="1">
                        <a:defRPr sz="2400" kern="1200">
                          <a:solidFill>
                            <a:schemeClr val="tx1"/>
                          </a:solidFill>
                          <a:latin typeface="Arial"/>
                          <a:ea typeface="微软雅黑"/>
                        </a:defRPr>
                      </a:lvl4pPr>
                      <a:lvl5pPr marL="2438400" algn="l" defTabSz="1219200" rtl="0" eaLnBrk="1" latinLnBrk="0" hangingPunct="1">
                        <a:defRPr sz="2400" kern="1200">
                          <a:solidFill>
                            <a:schemeClr val="tx1"/>
                          </a:solidFill>
                          <a:latin typeface="Arial"/>
                          <a:ea typeface="微软雅黑"/>
                        </a:defRPr>
                      </a:lvl5pPr>
                      <a:lvl6pPr marL="3048000" algn="l" defTabSz="1219200" rtl="0" eaLnBrk="1" latinLnBrk="0" hangingPunct="1">
                        <a:defRPr sz="2400" kern="1200">
                          <a:solidFill>
                            <a:schemeClr val="tx1"/>
                          </a:solidFill>
                          <a:latin typeface="Arial"/>
                          <a:ea typeface="微软雅黑"/>
                        </a:defRPr>
                      </a:lvl6pPr>
                      <a:lvl7pPr marL="3657600" algn="l" defTabSz="1219200" rtl="0" eaLnBrk="1" latinLnBrk="0" hangingPunct="1">
                        <a:defRPr sz="2400" kern="1200">
                          <a:solidFill>
                            <a:schemeClr val="tx1"/>
                          </a:solidFill>
                          <a:latin typeface="Arial"/>
                          <a:ea typeface="微软雅黑"/>
                        </a:defRPr>
                      </a:lvl7pPr>
                      <a:lvl8pPr marL="4267200" algn="l" defTabSz="1219200" rtl="0" eaLnBrk="1" latinLnBrk="0" hangingPunct="1">
                        <a:defRPr sz="2400" kern="1200">
                          <a:solidFill>
                            <a:schemeClr val="tx1"/>
                          </a:solidFill>
                          <a:latin typeface="Arial"/>
                          <a:ea typeface="微软雅黑"/>
                        </a:defRPr>
                      </a:lvl8pPr>
                      <a:lvl9pPr marL="4876800" algn="l" defTabSz="1219200" rtl="0" eaLnBrk="1" latinLnBrk="0" hangingPunct="1">
                        <a:defRPr sz="2400" kern="1200">
                          <a:solidFill>
                            <a:schemeClr val="tx1"/>
                          </a:solidFill>
                          <a:latin typeface="Arial"/>
                          <a:ea typeface="微软雅黑"/>
                        </a:defRPr>
                      </a:lvl9pPr>
                    </a:lstStyle>
                    <a:p>
                      <a:pPr algn="l">
                        <a:lnSpc>
                          <a:spcPct val="120000"/>
                        </a:lnSpc>
                      </a:pPr>
                      <a:r>
                        <a:rPr lang="zh-CN" altLang="en-US" sz="1200" dirty="0">
                          <a:latin typeface="+mn-lt"/>
                          <a:ea typeface="+mn-ea"/>
                          <a:cs typeface="+mn-ea"/>
                          <a:sym typeface="+mn-lt"/>
                        </a:rPr>
                        <a:t>圣</a:t>
                      </a:r>
                      <a:r>
                        <a:rPr lang="en-US" altLang="zh-CN" sz="1200" dirty="0">
                          <a:latin typeface="+mn-lt"/>
                          <a:ea typeface="+mn-ea"/>
                          <a:cs typeface="+mn-ea"/>
                          <a:sym typeface="+mn-lt"/>
                        </a:rPr>
                        <a:t>·</a:t>
                      </a:r>
                      <a:r>
                        <a:rPr lang="zh-CN" altLang="en-US" sz="1200" dirty="0">
                          <a:latin typeface="+mn-lt"/>
                          <a:ea typeface="+mn-ea"/>
                          <a:cs typeface="+mn-ea"/>
                          <a:sym typeface="+mn-lt"/>
                        </a:rPr>
                        <a:t>约翰草提取物可以作为喜欢“替代药物”的</a:t>
                      </a:r>
                      <a:r>
                        <a:rPr lang="zh-CN" altLang="en-US" sz="1200" dirty="0">
                          <a:solidFill>
                            <a:srgbClr val="B35609"/>
                          </a:solidFill>
                          <a:latin typeface="+mn-lt"/>
                          <a:ea typeface="+mn-ea"/>
                          <a:cs typeface="+mn-ea"/>
                          <a:sym typeface="+mn-lt"/>
                        </a:rPr>
                        <a:t>轻度</a:t>
                      </a:r>
                      <a:r>
                        <a:rPr lang="zh-CN" altLang="en-US" sz="1200" dirty="0">
                          <a:latin typeface="+mn-lt"/>
                          <a:ea typeface="+mn-ea"/>
                          <a:cs typeface="+mn-ea"/>
                          <a:sym typeface="+mn-lt"/>
                        </a:rPr>
                        <a:t>抑郁症患者的一种选择</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rgbClr val="B35609"/>
                      </a:solidFill>
                      <a:prstDash val="solid"/>
                      <a:round/>
                      <a:headEnd type="none" w="med" len="med"/>
                      <a:tailEnd type="none" w="med" len="med"/>
                    </a:lnT>
                    <a:lnB w="6350" cap="flat" cmpd="sng" algn="ctr">
                      <a:solidFill>
                        <a:srgbClr val="B35609"/>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1219200" rtl="0" eaLnBrk="1" latinLnBrk="0" hangingPunct="1">
                        <a:defRPr sz="2400" kern="1200">
                          <a:solidFill>
                            <a:schemeClr val="tx1"/>
                          </a:solidFill>
                          <a:latin typeface="Arial"/>
                          <a:ea typeface="微软雅黑"/>
                        </a:defRPr>
                      </a:lvl1pPr>
                      <a:lvl2pPr marL="609600" algn="l" defTabSz="1219200" rtl="0" eaLnBrk="1" latinLnBrk="0" hangingPunct="1">
                        <a:defRPr sz="2400" kern="1200">
                          <a:solidFill>
                            <a:schemeClr val="tx1"/>
                          </a:solidFill>
                          <a:latin typeface="Arial"/>
                          <a:ea typeface="微软雅黑"/>
                        </a:defRPr>
                      </a:lvl2pPr>
                      <a:lvl3pPr marL="1219200" algn="l" defTabSz="1219200" rtl="0" eaLnBrk="1" latinLnBrk="0" hangingPunct="1">
                        <a:defRPr sz="2400" kern="1200">
                          <a:solidFill>
                            <a:schemeClr val="tx1"/>
                          </a:solidFill>
                          <a:latin typeface="Arial"/>
                          <a:ea typeface="微软雅黑"/>
                        </a:defRPr>
                      </a:lvl3pPr>
                      <a:lvl4pPr marL="1828800" algn="l" defTabSz="1219200" rtl="0" eaLnBrk="1" latinLnBrk="0" hangingPunct="1">
                        <a:defRPr sz="2400" kern="1200">
                          <a:solidFill>
                            <a:schemeClr val="tx1"/>
                          </a:solidFill>
                          <a:latin typeface="Arial"/>
                          <a:ea typeface="微软雅黑"/>
                        </a:defRPr>
                      </a:lvl4pPr>
                      <a:lvl5pPr marL="2438400" algn="l" defTabSz="1219200" rtl="0" eaLnBrk="1" latinLnBrk="0" hangingPunct="1">
                        <a:defRPr sz="2400" kern="1200">
                          <a:solidFill>
                            <a:schemeClr val="tx1"/>
                          </a:solidFill>
                          <a:latin typeface="Arial"/>
                          <a:ea typeface="微软雅黑"/>
                        </a:defRPr>
                      </a:lvl5pPr>
                      <a:lvl6pPr marL="3048000" algn="l" defTabSz="1219200" rtl="0" eaLnBrk="1" latinLnBrk="0" hangingPunct="1">
                        <a:defRPr sz="2400" kern="1200">
                          <a:solidFill>
                            <a:schemeClr val="tx1"/>
                          </a:solidFill>
                          <a:latin typeface="Arial"/>
                          <a:ea typeface="微软雅黑"/>
                        </a:defRPr>
                      </a:lvl6pPr>
                      <a:lvl7pPr marL="3657600" algn="l" defTabSz="1219200" rtl="0" eaLnBrk="1" latinLnBrk="0" hangingPunct="1">
                        <a:defRPr sz="2400" kern="1200">
                          <a:solidFill>
                            <a:schemeClr val="tx1"/>
                          </a:solidFill>
                          <a:latin typeface="Arial"/>
                          <a:ea typeface="微软雅黑"/>
                        </a:defRPr>
                      </a:lvl7pPr>
                      <a:lvl8pPr marL="4267200" algn="l" defTabSz="1219200" rtl="0" eaLnBrk="1" latinLnBrk="0" hangingPunct="1">
                        <a:defRPr sz="2400" kern="1200">
                          <a:solidFill>
                            <a:schemeClr val="tx1"/>
                          </a:solidFill>
                          <a:latin typeface="Arial"/>
                          <a:ea typeface="微软雅黑"/>
                        </a:defRPr>
                      </a:lvl8pPr>
                      <a:lvl9pPr marL="4876800" algn="l" defTabSz="1219200" rtl="0" eaLnBrk="1" latinLnBrk="0" hangingPunct="1">
                        <a:defRPr sz="2400" kern="1200">
                          <a:solidFill>
                            <a:schemeClr val="tx1"/>
                          </a:solidFill>
                          <a:latin typeface="Arial"/>
                          <a:ea typeface="微软雅黑"/>
                        </a:defRPr>
                      </a:lvl9pPr>
                    </a:lstStyle>
                    <a:p>
                      <a:pPr algn="ctr">
                        <a:lnSpc>
                          <a:spcPct val="120000"/>
                        </a:lnSpc>
                      </a:pPr>
                      <a:r>
                        <a:rPr lang="en-US" altLang="zh-CN" sz="900" dirty="0">
                          <a:latin typeface="+mn-lt"/>
                          <a:ea typeface="+mn-ea"/>
                          <a:cs typeface="+mn-ea"/>
                          <a:sym typeface="+mn-lt"/>
                        </a:rPr>
                        <a:t>3</a:t>
                      </a:r>
                      <a:r>
                        <a:rPr lang="zh-CN" altLang="en-US" sz="900" dirty="0">
                          <a:latin typeface="+mn-lt"/>
                          <a:ea typeface="+mn-ea"/>
                          <a:cs typeface="+mn-ea"/>
                          <a:sym typeface="+mn-lt"/>
                        </a:rPr>
                        <a:t>级</a:t>
                      </a:r>
                      <a:endParaRPr lang="en-US" altLang="zh-CN" sz="900" dirty="0">
                        <a:latin typeface="+mn-lt"/>
                        <a:ea typeface="+mn-ea"/>
                        <a:cs typeface="+mn-ea"/>
                        <a:sym typeface="+mn-lt"/>
                      </a:endParaRPr>
                    </a:p>
                    <a:p>
                      <a:pPr algn="ctr">
                        <a:lnSpc>
                          <a:spcPct val="120000"/>
                        </a:lnSpc>
                      </a:pPr>
                      <a:r>
                        <a:rPr lang="en-US" altLang="zh-CN" sz="900" dirty="0">
                          <a:latin typeface="+mn-lt"/>
                          <a:ea typeface="+mn-ea"/>
                          <a:cs typeface="+mn-ea"/>
                          <a:sym typeface="+mn-lt"/>
                        </a:rPr>
                        <a:t>(</a:t>
                      </a:r>
                      <a:r>
                        <a:rPr lang="zh-CN" altLang="en-US" sz="900" dirty="0">
                          <a:latin typeface="+mn-lt"/>
                          <a:ea typeface="+mn-ea"/>
                          <a:cs typeface="+mn-ea"/>
                          <a:sym typeface="+mn-lt"/>
                        </a:rPr>
                        <a:t>共</a:t>
                      </a:r>
                      <a:r>
                        <a:rPr lang="en-US" altLang="zh-CN" sz="900" dirty="0">
                          <a:latin typeface="+mn-lt"/>
                          <a:ea typeface="+mn-ea"/>
                          <a:cs typeface="+mn-ea"/>
                          <a:sym typeface="+mn-lt"/>
                        </a:rPr>
                        <a:t>5</a:t>
                      </a:r>
                      <a:r>
                        <a:rPr lang="zh-CN" altLang="en-US" sz="900" dirty="0">
                          <a:latin typeface="+mn-lt"/>
                          <a:ea typeface="+mn-ea"/>
                          <a:cs typeface="+mn-ea"/>
                          <a:sym typeface="+mn-lt"/>
                        </a:rPr>
                        <a:t>级；</a:t>
                      </a:r>
                      <a:r>
                        <a:rPr lang="en-US" altLang="zh-CN" sz="900" dirty="0">
                          <a:latin typeface="+mn-lt"/>
                          <a:ea typeface="+mn-ea"/>
                          <a:cs typeface="+mn-ea"/>
                          <a:sym typeface="+mn-lt"/>
                        </a:rPr>
                        <a:t>B</a:t>
                      </a:r>
                      <a:r>
                        <a:rPr lang="zh-CN" altLang="en-US" sz="900" dirty="0">
                          <a:latin typeface="+mn-lt"/>
                          <a:ea typeface="+mn-ea"/>
                          <a:cs typeface="+mn-ea"/>
                          <a:sym typeface="+mn-lt"/>
                        </a:rPr>
                        <a:t>级证据</a:t>
                      </a:r>
                      <a:r>
                        <a:rPr lang="en-US" altLang="zh-CN" sz="900" dirty="0">
                          <a:latin typeface="+mn-lt"/>
                          <a:ea typeface="+mn-ea"/>
                          <a:cs typeface="+mn-ea"/>
                          <a:sym typeface="+mn-lt"/>
                        </a:rPr>
                        <a:t>)</a:t>
                      </a:r>
                      <a:endParaRPr lang="zh-CN" altLang="en-US" sz="900" dirty="0">
                        <a:latin typeface="+mn-lt"/>
                        <a:ea typeface="+mn-ea"/>
                        <a:cs typeface="+mn-ea"/>
                        <a:sym typeface="+mn-lt"/>
                      </a:endParaRPr>
                    </a:p>
                  </a:txBody>
                  <a:tcPr marL="0" marR="0" marT="0" marB="0" anchor="ctr">
                    <a:lnL w="12700" cap="flat" cmpd="sng" algn="ctr">
                      <a:noFill/>
                      <a:prstDash val="solid"/>
                      <a:round/>
                      <a:headEnd type="none" w="med" len="med"/>
                      <a:tailEnd type="none" w="med" len="med"/>
                    </a:lnL>
                    <a:lnR w="6350" cap="flat" cmpd="sng" algn="ctr">
                      <a:solidFill>
                        <a:srgbClr val="B35609"/>
                      </a:solidFill>
                      <a:prstDash val="solid"/>
                      <a:round/>
                      <a:headEnd type="none" w="med" len="med"/>
                      <a:tailEnd type="none" w="med" len="med"/>
                    </a:lnR>
                    <a:lnT w="6350" cap="flat" cmpd="sng" algn="ctr">
                      <a:solidFill>
                        <a:srgbClr val="B35609"/>
                      </a:solidFill>
                      <a:prstDash val="solid"/>
                      <a:round/>
                      <a:headEnd type="none" w="med" len="med"/>
                      <a:tailEnd type="none" w="med" len="med"/>
                    </a:lnT>
                    <a:lnB w="6350" cap="flat" cmpd="sng" algn="ctr">
                      <a:solidFill>
                        <a:srgbClr val="B35609"/>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extLst>
                  <a:ext uri="{0D108BD9-81ED-4DB2-BD59-A6C34878D82A}">
                    <a16:rowId xmlns:a16="http://schemas.microsoft.com/office/drawing/2014/main" val="3984538156"/>
                  </a:ext>
                </a:extLst>
              </a:tr>
              <a:tr h="547311">
                <a:tc>
                  <a:txBody>
                    <a:bodyPr/>
                    <a:lstStyle>
                      <a:lvl1pPr marL="0" algn="l" defTabSz="1219200" rtl="0" eaLnBrk="1" latinLnBrk="0" hangingPunct="1">
                        <a:defRPr sz="2400" kern="1200">
                          <a:solidFill>
                            <a:schemeClr val="tx1"/>
                          </a:solidFill>
                          <a:latin typeface="Arial"/>
                          <a:ea typeface="微软雅黑"/>
                        </a:defRPr>
                      </a:lvl1pPr>
                      <a:lvl2pPr marL="609600" algn="l" defTabSz="1219200" rtl="0" eaLnBrk="1" latinLnBrk="0" hangingPunct="1">
                        <a:defRPr sz="2400" kern="1200">
                          <a:solidFill>
                            <a:schemeClr val="tx1"/>
                          </a:solidFill>
                          <a:latin typeface="Arial"/>
                          <a:ea typeface="微软雅黑"/>
                        </a:defRPr>
                      </a:lvl2pPr>
                      <a:lvl3pPr marL="1219200" algn="l" defTabSz="1219200" rtl="0" eaLnBrk="1" latinLnBrk="0" hangingPunct="1">
                        <a:defRPr sz="2400" kern="1200">
                          <a:solidFill>
                            <a:schemeClr val="tx1"/>
                          </a:solidFill>
                          <a:latin typeface="Arial"/>
                          <a:ea typeface="微软雅黑"/>
                        </a:defRPr>
                      </a:lvl3pPr>
                      <a:lvl4pPr marL="1828800" algn="l" defTabSz="1219200" rtl="0" eaLnBrk="1" latinLnBrk="0" hangingPunct="1">
                        <a:defRPr sz="2400" kern="1200">
                          <a:solidFill>
                            <a:schemeClr val="tx1"/>
                          </a:solidFill>
                          <a:latin typeface="Arial"/>
                          <a:ea typeface="微软雅黑"/>
                        </a:defRPr>
                      </a:lvl4pPr>
                      <a:lvl5pPr marL="2438400" algn="l" defTabSz="1219200" rtl="0" eaLnBrk="1" latinLnBrk="0" hangingPunct="1">
                        <a:defRPr sz="2400" kern="1200">
                          <a:solidFill>
                            <a:schemeClr val="tx1"/>
                          </a:solidFill>
                          <a:latin typeface="Arial"/>
                          <a:ea typeface="微软雅黑"/>
                        </a:defRPr>
                      </a:lvl5pPr>
                      <a:lvl6pPr marL="3048000" algn="l" defTabSz="1219200" rtl="0" eaLnBrk="1" latinLnBrk="0" hangingPunct="1">
                        <a:defRPr sz="2400" kern="1200">
                          <a:solidFill>
                            <a:schemeClr val="tx1"/>
                          </a:solidFill>
                          <a:latin typeface="Arial"/>
                          <a:ea typeface="微软雅黑"/>
                        </a:defRPr>
                      </a:lvl6pPr>
                      <a:lvl7pPr marL="3657600" algn="l" defTabSz="1219200" rtl="0" eaLnBrk="1" latinLnBrk="0" hangingPunct="1">
                        <a:defRPr sz="2400" kern="1200">
                          <a:solidFill>
                            <a:schemeClr val="tx1"/>
                          </a:solidFill>
                          <a:latin typeface="Arial"/>
                          <a:ea typeface="微软雅黑"/>
                        </a:defRPr>
                      </a:lvl7pPr>
                      <a:lvl8pPr marL="4267200" algn="l" defTabSz="1219200" rtl="0" eaLnBrk="1" latinLnBrk="0" hangingPunct="1">
                        <a:defRPr sz="2400" kern="1200">
                          <a:solidFill>
                            <a:schemeClr val="tx1"/>
                          </a:solidFill>
                          <a:latin typeface="Arial"/>
                          <a:ea typeface="微软雅黑"/>
                        </a:defRPr>
                      </a:lvl8pPr>
                      <a:lvl9pPr marL="4876800" algn="l" defTabSz="1219200" rtl="0" eaLnBrk="1" latinLnBrk="0" hangingPunct="1">
                        <a:defRPr sz="2400" kern="1200">
                          <a:solidFill>
                            <a:schemeClr val="tx1"/>
                          </a:solidFill>
                          <a:latin typeface="Arial"/>
                          <a:ea typeface="微软雅黑"/>
                        </a:defRPr>
                      </a:lvl9pPr>
                    </a:lstStyle>
                    <a:p>
                      <a:pPr algn="ctr">
                        <a:lnSpc>
                          <a:spcPct val="120000"/>
                        </a:lnSpc>
                      </a:pPr>
                      <a:r>
                        <a:rPr lang="en-US" altLang="zh-CN" sz="900" b="0" dirty="0">
                          <a:solidFill>
                            <a:schemeClr val="tx1"/>
                          </a:solidFill>
                          <a:latin typeface="+mn-lt"/>
                          <a:ea typeface="+mn-ea"/>
                          <a:cs typeface="+mn-ea"/>
                          <a:sym typeface="+mn-lt"/>
                        </a:rPr>
                        <a:t>2010</a:t>
                      </a:r>
                      <a:endParaRPr lang="zh-CN" altLang="en-US" sz="900" b="0" dirty="0">
                        <a:solidFill>
                          <a:schemeClr val="tx1"/>
                        </a:solidFill>
                        <a:latin typeface="+mn-lt"/>
                        <a:ea typeface="+mn-ea"/>
                        <a:cs typeface="+mn-ea"/>
                        <a:sym typeface="+mn-lt"/>
                      </a:endParaRPr>
                    </a:p>
                  </a:txBody>
                  <a:tcPr marL="0" marR="0" marT="0" marB="0" anchor="ctr">
                    <a:lnL w="6350" cap="flat" cmpd="sng" algn="ctr">
                      <a:solidFill>
                        <a:srgbClr val="B35609"/>
                      </a:solidFill>
                      <a:prstDash val="solid"/>
                      <a:round/>
                      <a:headEnd type="none" w="med" len="med"/>
                      <a:tailEnd type="none" w="med" len="med"/>
                    </a:lnL>
                    <a:lnR w="12700" cap="flat" cmpd="sng" algn="ctr">
                      <a:noFill/>
                      <a:prstDash val="solid"/>
                      <a:round/>
                      <a:headEnd type="none" w="med" len="med"/>
                      <a:tailEnd type="none" w="med" len="med"/>
                    </a:lnR>
                    <a:lnT w="6350" cap="flat" cmpd="sng" algn="ctr">
                      <a:solidFill>
                        <a:srgbClr val="B35609"/>
                      </a:solidFill>
                      <a:prstDash val="solid"/>
                      <a:round/>
                      <a:headEnd type="none" w="med" len="med"/>
                      <a:tailEnd type="none" w="med" len="med"/>
                    </a:lnT>
                    <a:lnB w="6350" cap="flat" cmpd="sng" algn="ctr">
                      <a:solidFill>
                        <a:srgbClr val="B35609"/>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1219200" rtl="0" eaLnBrk="1" latinLnBrk="0" hangingPunct="1">
                        <a:defRPr sz="2400" kern="1200">
                          <a:solidFill>
                            <a:schemeClr val="tx1"/>
                          </a:solidFill>
                          <a:latin typeface="Arial"/>
                          <a:ea typeface="微软雅黑"/>
                        </a:defRPr>
                      </a:lvl1pPr>
                      <a:lvl2pPr marL="609600" algn="l" defTabSz="1219200" rtl="0" eaLnBrk="1" latinLnBrk="0" hangingPunct="1">
                        <a:defRPr sz="2400" kern="1200">
                          <a:solidFill>
                            <a:schemeClr val="tx1"/>
                          </a:solidFill>
                          <a:latin typeface="Arial"/>
                          <a:ea typeface="微软雅黑"/>
                        </a:defRPr>
                      </a:lvl2pPr>
                      <a:lvl3pPr marL="1219200" algn="l" defTabSz="1219200" rtl="0" eaLnBrk="1" latinLnBrk="0" hangingPunct="1">
                        <a:defRPr sz="2400" kern="1200">
                          <a:solidFill>
                            <a:schemeClr val="tx1"/>
                          </a:solidFill>
                          <a:latin typeface="Arial"/>
                          <a:ea typeface="微软雅黑"/>
                        </a:defRPr>
                      </a:lvl3pPr>
                      <a:lvl4pPr marL="1828800" algn="l" defTabSz="1219200" rtl="0" eaLnBrk="1" latinLnBrk="0" hangingPunct="1">
                        <a:defRPr sz="2400" kern="1200">
                          <a:solidFill>
                            <a:schemeClr val="tx1"/>
                          </a:solidFill>
                          <a:latin typeface="Arial"/>
                          <a:ea typeface="微软雅黑"/>
                        </a:defRPr>
                      </a:lvl4pPr>
                      <a:lvl5pPr marL="2438400" algn="l" defTabSz="1219200" rtl="0" eaLnBrk="1" latinLnBrk="0" hangingPunct="1">
                        <a:defRPr sz="2400" kern="1200">
                          <a:solidFill>
                            <a:schemeClr val="tx1"/>
                          </a:solidFill>
                          <a:latin typeface="Arial"/>
                          <a:ea typeface="微软雅黑"/>
                        </a:defRPr>
                      </a:lvl5pPr>
                      <a:lvl6pPr marL="3048000" algn="l" defTabSz="1219200" rtl="0" eaLnBrk="1" latinLnBrk="0" hangingPunct="1">
                        <a:defRPr sz="2400" kern="1200">
                          <a:solidFill>
                            <a:schemeClr val="tx1"/>
                          </a:solidFill>
                          <a:latin typeface="Arial"/>
                          <a:ea typeface="微软雅黑"/>
                        </a:defRPr>
                      </a:lvl6pPr>
                      <a:lvl7pPr marL="3657600" algn="l" defTabSz="1219200" rtl="0" eaLnBrk="1" latinLnBrk="0" hangingPunct="1">
                        <a:defRPr sz="2400" kern="1200">
                          <a:solidFill>
                            <a:schemeClr val="tx1"/>
                          </a:solidFill>
                          <a:latin typeface="Arial"/>
                          <a:ea typeface="微软雅黑"/>
                        </a:defRPr>
                      </a:lvl7pPr>
                      <a:lvl8pPr marL="4267200" algn="l" defTabSz="1219200" rtl="0" eaLnBrk="1" latinLnBrk="0" hangingPunct="1">
                        <a:defRPr sz="2400" kern="1200">
                          <a:solidFill>
                            <a:schemeClr val="tx1"/>
                          </a:solidFill>
                          <a:latin typeface="Arial"/>
                          <a:ea typeface="微软雅黑"/>
                        </a:defRPr>
                      </a:lvl8pPr>
                      <a:lvl9pPr marL="4876800" algn="l" defTabSz="1219200" rtl="0" eaLnBrk="1" latinLnBrk="0" hangingPunct="1">
                        <a:defRPr sz="2400" kern="1200">
                          <a:solidFill>
                            <a:schemeClr val="tx1"/>
                          </a:solidFill>
                          <a:latin typeface="Arial"/>
                          <a:ea typeface="微软雅黑"/>
                        </a:defRPr>
                      </a:lvl9pPr>
                    </a:lstStyle>
                    <a:p>
                      <a:pPr algn="ctr">
                        <a:lnSpc>
                          <a:spcPct val="120000"/>
                        </a:lnSpc>
                      </a:pPr>
                      <a:r>
                        <a:rPr lang="zh-CN" altLang="en-US" sz="900" b="0" dirty="0">
                          <a:solidFill>
                            <a:schemeClr val="tx1"/>
                          </a:solidFill>
                          <a:latin typeface="+mn-lt"/>
                          <a:ea typeface="+mn-ea"/>
                          <a:cs typeface="+mn-ea"/>
                          <a:sym typeface="+mn-lt"/>
                        </a:rPr>
                        <a:t>美国</a:t>
                      </a:r>
                      <a:endParaRPr lang="en-US" altLang="zh-CN" sz="900" b="0" dirty="0">
                        <a:solidFill>
                          <a:schemeClr val="tx1"/>
                        </a:solidFill>
                        <a:latin typeface="+mn-lt"/>
                        <a:ea typeface="+mn-ea"/>
                        <a:cs typeface="+mn-ea"/>
                        <a:sym typeface="+mn-lt"/>
                      </a:endParaRPr>
                    </a:p>
                    <a:p>
                      <a:pPr algn="ctr">
                        <a:lnSpc>
                          <a:spcPct val="120000"/>
                        </a:lnSpc>
                      </a:pPr>
                      <a:r>
                        <a:rPr lang="zh-CN" altLang="en-US" sz="900" b="0" dirty="0">
                          <a:solidFill>
                            <a:schemeClr val="tx1"/>
                          </a:solidFill>
                          <a:latin typeface="+mn-lt"/>
                          <a:ea typeface="+mn-ea"/>
                          <a:cs typeface="+mn-ea"/>
                          <a:sym typeface="+mn-lt"/>
                        </a:rPr>
                        <a:t>临床系统</a:t>
                      </a:r>
                      <a:endParaRPr lang="en-US" altLang="zh-CN" sz="900" b="0" dirty="0">
                        <a:solidFill>
                          <a:schemeClr val="tx1"/>
                        </a:solidFill>
                        <a:latin typeface="+mn-lt"/>
                        <a:ea typeface="+mn-ea"/>
                        <a:cs typeface="+mn-ea"/>
                        <a:sym typeface="+mn-lt"/>
                      </a:endParaRPr>
                    </a:p>
                    <a:p>
                      <a:pPr algn="ctr">
                        <a:lnSpc>
                          <a:spcPct val="120000"/>
                        </a:lnSpc>
                      </a:pPr>
                      <a:r>
                        <a:rPr lang="zh-CN" altLang="en-US" sz="900" b="0" dirty="0">
                          <a:solidFill>
                            <a:schemeClr val="tx1"/>
                          </a:solidFill>
                          <a:latin typeface="+mn-lt"/>
                          <a:ea typeface="+mn-ea"/>
                          <a:cs typeface="+mn-ea"/>
                          <a:sym typeface="+mn-lt"/>
                        </a:rPr>
                        <a:t>改进协会</a:t>
                      </a:r>
                      <a:r>
                        <a:rPr lang="en-US" altLang="zh-CN" sz="900" b="0" baseline="30000" dirty="0">
                          <a:solidFill>
                            <a:schemeClr val="tx1"/>
                          </a:solidFill>
                          <a:latin typeface="+mn-lt"/>
                          <a:ea typeface="+mn-ea"/>
                          <a:cs typeface="+mn-ea"/>
                          <a:sym typeface="+mn-lt"/>
                        </a:rPr>
                        <a:t>9</a:t>
                      </a:r>
                      <a:endParaRPr lang="zh-CN" altLang="en-US" sz="900" b="0" dirty="0">
                        <a:solidFill>
                          <a:schemeClr val="tx1"/>
                        </a:solidFill>
                        <a:latin typeface="+mn-lt"/>
                        <a:ea typeface="+mn-ea"/>
                        <a:cs typeface="+mn-ea"/>
                        <a:sym typeface="+mn-lt"/>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rgbClr val="B35609"/>
                      </a:solidFill>
                      <a:prstDash val="solid"/>
                      <a:round/>
                      <a:headEnd type="none" w="med" len="med"/>
                      <a:tailEnd type="none" w="med" len="med"/>
                    </a:lnT>
                    <a:lnB w="6350" cap="flat" cmpd="sng" algn="ctr">
                      <a:solidFill>
                        <a:srgbClr val="B35609"/>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1219200" rtl="0" eaLnBrk="1" latinLnBrk="0" hangingPunct="1">
                        <a:defRPr sz="2400" kern="1200">
                          <a:solidFill>
                            <a:schemeClr val="tx1"/>
                          </a:solidFill>
                          <a:latin typeface="Arial"/>
                          <a:ea typeface="微软雅黑"/>
                        </a:defRPr>
                      </a:lvl1pPr>
                      <a:lvl2pPr marL="609600" algn="l" defTabSz="1219200" rtl="0" eaLnBrk="1" latinLnBrk="0" hangingPunct="1">
                        <a:defRPr sz="2400" kern="1200">
                          <a:solidFill>
                            <a:schemeClr val="tx1"/>
                          </a:solidFill>
                          <a:latin typeface="Arial"/>
                          <a:ea typeface="微软雅黑"/>
                        </a:defRPr>
                      </a:lvl2pPr>
                      <a:lvl3pPr marL="1219200" algn="l" defTabSz="1219200" rtl="0" eaLnBrk="1" latinLnBrk="0" hangingPunct="1">
                        <a:defRPr sz="2400" kern="1200">
                          <a:solidFill>
                            <a:schemeClr val="tx1"/>
                          </a:solidFill>
                          <a:latin typeface="Arial"/>
                          <a:ea typeface="微软雅黑"/>
                        </a:defRPr>
                      </a:lvl3pPr>
                      <a:lvl4pPr marL="1828800" algn="l" defTabSz="1219200" rtl="0" eaLnBrk="1" latinLnBrk="0" hangingPunct="1">
                        <a:defRPr sz="2400" kern="1200">
                          <a:solidFill>
                            <a:schemeClr val="tx1"/>
                          </a:solidFill>
                          <a:latin typeface="Arial"/>
                          <a:ea typeface="微软雅黑"/>
                        </a:defRPr>
                      </a:lvl4pPr>
                      <a:lvl5pPr marL="2438400" algn="l" defTabSz="1219200" rtl="0" eaLnBrk="1" latinLnBrk="0" hangingPunct="1">
                        <a:defRPr sz="2400" kern="1200">
                          <a:solidFill>
                            <a:schemeClr val="tx1"/>
                          </a:solidFill>
                          <a:latin typeface="Arial"/>
                          <a:ea typeface="微软雅黑"/>
                        </a:defRPr>
                      </a:lvl5pPr>
                      <a:lvl6pPr marL="3048000" algn="l" defTabSz="1219200" rtl="0" eaLnBrk="1" latinLnBrk="0" hangingPunct="1">
                        <a:defRPr sz="2400" kern="1200">
                          <a:solidFill>
                            <a:schemeClr val="tx1"/>
                          </a:solidFill>
                          <a:latin typeface="Arial"/>
                          <a:ea typeface="微软雅黑"/>
                        </a:defRPr>
                      </a:lvl6pPr>
                      <a:lvl7pPr marL="3657600" algn="l" defTabSz="1219200" rtl="0" eaLnBrk="1" latinLnBrk="0" hangingPunct="1">
                        <a:defRPr sz="2400" kern="1200">
                          <a:solidFill>
                            <a:schemeClr val="tx1"/>
                          </a:solidFill>
                          <a:latin typeface="Arial"/>
                          <a:ea typeface="微软雅黑"/>
                        </a:defRPr>
                      </a:lvl7pPr>
                      <a:lvl8pPr marL="4267200" algn="l" defTabSz="1219200" rtl="0" eaLnBrk="1" latinLnBrk="0" hangingPunct="1">
                        <a:defRPr sz="2400" kern="1200">
                          <a:solidFill>
                            <a:schemeClr val="tx1"/>
                          </a:solidFill>
                          <a:latin typeface="Arial"/>
                          <a:ea typeface="微软雅黑"/>
                        </a:defRPr>
                      </a:lvl8pPr>
                      <a:lvl9pPr marL="4876800" algn="l" defTabSz="1219200" rtl="0" eaLnBrk="1" latinLnBrk="0" hangingPunct="1">
                        <a:defRPr sz="2400" kern="1200">
                          <a:solidFill>
                            <a:schemeClr val="tx1"/>
                          </a:solidFill>
                          <a:latin typeface="Arial"/>
                          <a:ea typeface="微软雅黑"/>
                        </a:defRPr>
                      </a:lvl9pPr>
                    </a:lstStyle>
                    <a:p>
                      <a:pPr algn="l">
                        <a:lnSpc>
                          <a:spcPct val="120000"/>
                        </a:lnSpc>
                      </a:pPr>
                      <a:r>
                        <a:rPr lang="en-US" altLang="zh-CN" sz="1100" b="1" dirty="0">
                          <a:solidFill>
                            <a:schemeClr val="tx1"/>
                          </a:solidFill>
                          <a:latin typeface="+mn-lt"/>
                          <a:ea typeface="+mn-ea"/>
                          <a:cs typeface="+mn-ea"/>
                          <a:sym typeface="+mn-lt"/>
                        </a:rPr>
                        <a:t>2010 ICSI</a:t>
                      </a:r>
                      <a:r>
                        <a:rPr lang="zh-CN" altLang="en-US" sz="1100" b="1" dirty="0">
                          <a:solidFill>
                            <a:schemeClr val="tx1"/>
                          </a:solidFill>
                          <a:latin typeface="+mn-lt"/>
                          <a:ea typeface="+mn-ea"/>
                          <a:cs typeface="+mn-ea"/>
                          <a:sym typeface="+mn-lt"/>
                        </a:rPr>
                        <a:t>主要为成年人抑郁症初级护理指南</a:t>
                      </a:r>
                      <a:r>
                        <a:rPr lang="en-US" altLang="zh-CN" sz="1100" b="1" dirty="0">
                          <a:solidFill>
                            <a:schemeClr val="tx1"/>
                          </a:solidFill>
                          <a:latin typeface="+mn-lt"/>
                          <a:ea typeface="+mn-ea"/>
                          <a:cs typeface="+mn-ea"/>
                          <a:sym typeface="+mn-lt"/>
                        </a:rPr>
                        <a:t>(</a:t>
                      </a:r>
                      <a:r>
                        <a:rPr lang="zh-CN" altLang="en-US" sz="1100" b="1" dirty="0">
                          <a:solidFill>
                            <a:schemeClr val="tx1"/>
                          </a:solidFill>
                          <a:latin typeface="+mn-lt"/>
                          <a:ea typeface="+mn-ea"/>
                          <a:cs typeface="+mn-ea"/>
                          <a:sym typeface="+mn-lt"/>
                        </a:rPr>
                        <a:t>第</a:t>
                      </a:r>
                      <a:r>
                        <a:rPr lang="en-US" altLang="zh-CN" sz="1100" b="1" dirty="0">
                          <a:solidFill>
                            <a:schemeClr val="tx1"/>
                          </a:solidFill>
                          <a:latin typeface="+mn-lt"/>
                          <a:ea typeface="+mn-ea"/>
                          <a:cs typeface="+mn-ea"/>
                          <a:sym typeface="+mn-lt"/>
                        </a:rPr>
                        <a:t>13</a:t>
                      </a:r>
                      <a:r>
                        <a:rPr lang="zh-CN" altLang="en-US" sz="1100" b="1" dirty="0">
                          <a:solidFill>
                            <a:schemeClr val="tx1"/>
                          </a:solidFill>
                          <a:latin typeface="+mn-lt"/>
                          <a:ea typeface="+mn-ea"/>
                          <a:cs typeface="+mn-ea"/>
                          <a:sym typeface="+mn-lt"/>
                        </a:rPr>
                        <a:t>版</a:t>
                      </a:r>
                      <a:r>
                        <a:rPr lang="en-US" altLang="zh-CN" sz="1100" b="1" dirty="0">
                          <a:solidFill>
                            <a:schemeClr val="tx1"/>
                          </a:solidFill>
                          <a:latin typeface="+mn-lt"/>
                          <a:ea typeface="+mn-ea"/>
                          <a:cs typeface="+mn-ea"/>
                          <a:sym typeface="+mn-lt"/>
                        </a:rPr>
                        <a:t>)</a:t>
                      </a:r>
                      <a:endParaRPr lang="zh-CN" altLang="en-US" sz="1100" b="1" dirty="0">
                        <a:solidFill>
                          <a:schemeClr val="tx1"/>
                        </a:solidFill>
                        <a:latin typeface="+mn-lt"/>
                        <a:ea typeface="+mn-ea"/>
                        <a:cs typeface="+mn-ea"/>
                        <a:sym typeface="+mn-lt"/>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rgbClr val="B35609"/>
                      </a:solidFill>
                      <a:prstDash val="solid"/>
                      <a:round/>
                      <a:headEnd type="none" w="med" len="med"/>
                      <a:tailEnd type="none" w="med" len="med"/>
                    </a:lnT>
                    <a:lnB w="6350" cap="flat" cmpd="sng" algn="ctr">
                      <a:solidFill>
                        <a:srgbClr val="B35609"/>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1219200" rtl="0" eaLnBrk="1" latinLnBrk="0" hangingPunct="1">
                        <a:defRPr sz="2400" kern="1200">
                          <a:solidFill>
                            <a:schemeClr val="tx1"/>
                          </a:solidFill>
                          <a:latin typeface="Arial"/>
                          <a:ea typeface="微软雅黑"/>
                        </a:defRPr>
                      </a:lvl1pPr>
                      <a:lvl2pPr marL="609600" algn="l" defTabSz="1219200" rtl="0" eaLnBrk="1" latinLnBrk="0" hangingPunct="1">
                        <a:defRPr sz="2400" kern="1200">
                          <a:solidFill>
                            <a:schemeClr val="tx1"/>
                          </a:solidFill>
                          <a:latin typeface="Arial"/>
                          <a:ea typeface="微软雅黑"/>
                        </a:defRPr>
                      </a:lvl2pPr>
                      <a:lvl3pPr marL="1219200" algn="l" defTabSz="1219200" rtl="0" eaLnBrk="1" latinLnBrk="0" hangingPunct="1">
                        <a:defRPr sz="2400" kern="1200">
                          <a:solidFill>
                            <a:schemeClr val="tx1"/>
                          </a:solidFill>
                          <a:latin typeface="Arial"/>
                          <a:ea typeface="微软雅黑"/>
                        </a:defRPr>
                      </a:lvl3pPr>
                      <a:lvl4pPr marL="1828800" algn="l" defTabSz="1219200" rtl="0" eaLnBrk="1" latinLnBrk="0" hangingPunct="1">
                        <a:defRPr sz="2400" kern="1200">
                          <a:solidFill>
                            <a:schemeClr val="tx1"/>
                          </a:solidFill>
                          <a:latin typeface="Arial"/>
                          <a:ea typeface="微软雅黑"/>
                        </a:defRPr>
                      </a:lvl4pPr>
                      <a:lvl5pPr marL="2438400" algn="l" defTabSz="1219200" rtl="0" eaLnBrk="1" latinLnBrk="0" hangingPunct="1">
                        <a:defRPr sz="2400" kern="1200">
                          <a:solidFill>
                            <a:schemeClr val="tx1"/>
                          </a:solidFill>
                          <a:latin typeface="Arial"/>
                          <a:ea typeface="微软雅黑"/>
                        </a:defRPr>
                      </a:lvl5pPr>
                      <a:lvl6pPr marL="3048000" algn="l" defTabSz="1219200" rtl="0" eaLnBrk="1" latinLnBrk="0" hangingPunct="1">
                        <a:defRPr sz="2400" kern="1200">
                          <a:solidFill>
                            <a:schemeClr val="tx1"/>
                          </a:solidFill>
                          <a:latin typeface="Arial"/>
                          <a:ea typeface="微软雅黑"/>
                        </a:defRPr>
                      </a:lvl6pPr>
                      <a:lvl7pPr marL="3657600" algn="l" defTabSz="1219200" rtl="0" eaLnBrk="1" latinLnBrk="0" hangingPunct="1">
                        <a:defRPr sz="2400" kern="1200">
                          <a:solidFill>
                            <a:schemeClr val="tx1"/>
                          </a:solidFill>
                          <a:latin typeface="Arial"/>
                          <a:ea typeface="微软雅黑"/>
                        </a:defRPr>
                      </a:lvl7pPr>
                      <a:lvl8pPr marL="4267200" algn="l" defTabSz="1219200" rtl="0" eaLnBrk="1" latinLnBrk="0" hangingPunct="1">
                        <a:defRPr sz="2400" kern="1200">
                          <a:solidFill>
                            <a:schemeClr val="tx1"/>
                          </a:solidFill>
                          <a:latin typeface="Arial"/>
                          <a:ea typeface="微软雅黑"/>
                        </a:defRPr>
                      </a:lvl8pPr>
                      <a:lvl9pPr marL="4876800" algn="l" defTabSz="1219200" rtl="0" eaLnBrk="1" latinLnBrk="0" hangingPunct="1">
                        <a:defRPr sz="2400" kern="1200">
                          <a:solidFill>
                            <a:schemeClr val="tx1"/>
                          </a:solidFill>
                          <a:latin typeface="Arial"/>
                          <a:ea typeface="微软雅黑"/>
                        </a:defRPr>
                      </a:lvl9pPr>
                    </a:lstStyle>
                    <a:p>
                      <a:pPr algn="l">
                        <a:lnSpc>
                          <a:spcPct val="120000"/>
                        </a:lnSpc>
                      </a:pPr>
                      <a:r>
                        <a:rPr lang="en-US" altLang="zh-CN" sz="1200" dirty="0">
                          <a:latin typeface="+mn-lt"/>
                          <a:ea typeface="+mn-ea"/>
                          <a:cs typeface="+mn-ea"/>
                          <a:sym typeface="+mn-lt"/>
                        </a:rPr>
                        <a:t>Meta</a:t>
                      </a:r>
                      <a:r>
                        <a:rPr lang="zh-CN" altLang="en-US" sz="1200" dirty="0">
                          <a:latin typeface="+mn-lt"/>
                          <a:ea typeface="+mn-ea"/>
                          <a:cs typeface="+mn-ea"/>
                          <a:sym typeface="+mn-lt"/>
                        </a:rPr>
                        <a:t>分析揭示，对抑郁症最</a:t>
                      </a:r>
                      <a:r>
                        <a:rPr lang="zh-CN" altLang="en-US" sz="1200" dirty="0">
                          <a:solidFill>
                            <a:srgbClr val="B35609"/>
                          </a:solidFill>
                          <a:latin typeface="+mn-lt"/>
                          <a:ea typeface="+mn-ea"/>
                          <a:cs typeface="+mn-ea"/>
                          <a:sym typeface="+mn-lt"/>
                        </a:rPr>
                        <a:t>有疗效的干预措施中包括圣</a:t>
                      </a:r>
                      <a:r>
                        <a:rPr lang="en-US" altLang="zh-CN" sz="1200" dirty="0">
                          <a:solidFill>
                            <a:srgbClr val="B35609"/>
                          </a:solidFill>
                          <a:latin typeface="+mn-lt"/>
                          <a:ea typeface="+mn-ea"/>
                          <a:cs typeface="+mn-ea"/>
                          <a:sym typeface="+mn-lt"/>
                        </a:rPr>
                        <a:t>·</a:t>
                      </a:r>
                      <a:r>
                        <a:rPr lang="zh-CN" altLang="en-US" sz="1200" dirty="0">
                          <a:solidFill>
                            <a:srgbClr val="B35609"/>
                          </a:solidFill>
                          <a:latin typeface="+mn-lt"/>
                          <a:ea typeface="+mn-ea"/>
                          <a:cs typeface="+mn-ea"/>
                          <a:sym typeface="+mn-lt"/>
                        </a:rPr>
                        <a:t>约翰草提取物</a:t>
                      </a:r>
                      <a:r>
                        <a:rPr lang="zh-CN" altLang="en-US" sz="1200" dirty="0">
                          <a:latin typeface="+mn-lt"/>
                          <a:ea typeface="+mn-ea"/>
                          <a:cs typeface="+mn-ea"/>
                          <a:sym typeface="+mn-lt"/>
                        </a:rPr>
                        <a:t>，</a:t>
                      </a:r>
                      <a:r>
                        <a:rPr lang="zh-CN" altLang="en-US" sz="1200" b="0" i="0" dirty="0">
                          <a:solidFill>
                            <a:srgbClr val="000000"/>
                          </a:solidFill>
                          <a:effectLst/>
                          <a:latin typeface="+mn-lt"/>
                          <a:ea typeface="+mn-ea"/>
                          <a:cs typeface="+mn-ea"/>
                          <a:sym typeface="+mn-lt"/>
                        </a:rPr>
                        <a:t>适用于</a:t>
                      </a:r>
                      <a:r>
                        <a:rPr lang="zh-CN" altLang="en-US" sz="1200" b="0" i="0" dirty="0">
                          <a:solidFill>
                            <a:srgbClr val="B35609"/>
                          </a:solidFill>
                          <a:effectLst/>
                          <a:latin typeface="+mn-lt"/>
                          <a:ea typeface="+mn-ea"/>
                          <a:cs typeface="+mn-ea"/>
                          <a:sym typeface="+mn-lt"/>
                        </a:rPr>
                        <a:t>轻、中度</a:t>
                      </a:r>
                      <a:r>
                        <a:rPr lang="zh-CN" altLang="en-US" sz="1200" b="0" i="0" dirty="0">
                          <a:solidFill>
                            <a:srgbClr val="000000"/>
                          </a:solidFill>
                          <a:effectLst/>
                          <a:latin typeface="+mn-lt"/>
                          <a:ea typeface="+mn-ea"/>
                          <a:cs typeface="+mn-ea"/>
                          <a:sym typeface="+mn-lt"/>
                        </a:rPr>
                        <a:t>抑郁症</a:t>
                      </a:r>
                      <a:endParaRPr lang="zh-CN" altLang="en-US" sz="1200" dirty="0">
                        <a:latin typeface="+mn-lt"/>
                        <a:ea typeface="+mn-ea"/>
                        <a:cs typeface="+mn-ea"/>
                        <a:sym typeface="+mn-lt"/>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rgbClr val="B35609"/>
                      </a:solidFill>
                      <a:prstDash val="solid"/>
                      <a:round/>
                      <a:headEnd type="none" w="med" len="med"/>
                      <a:tailEnd type="none" w="med" len="med"/>
                    </a:lnT>
                    <a:lnB w="6350" cap="flat" cmpd="sng" algn="ctr">
                      <a:solidFill>
                        <a:srgbClr val="B35609"/>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1219200" rtl="0" eaLnBrk="1" latinLnBrk="0" hangingPunct="1">
                        <a:defRPr sz="2400" kern="1200">
                          <a:solidFill>
                            <a:schemeClr val="tx1"/>
                          </a:solidFill>
                          <a:latin typeface="Arial"/>
                          <a:ea typeface="微软雅黑"/>
                        </a:defRPr>
                      </a:lvl1pPr>
                      <a:lvl2pPr marL="609600" algn="l" defTabSz="1219200" rtl="0" eaLnBrk="1" latinLnBrk="0" hangingPunct="1">
                        <a:defRPr sz="2400" kern="1200">
                          <a:solidFill>
                            <a:schemeClr val="tx1"/>
                          </a:solidFill>
                          <a:latin typeface="Arial"/>
                          <a:ea typeface="微软雅黑"/>
                        </a:defRPr>
                      </a:lvl2pPr>
                      <a:lvl3pPr marL="1219200" algn="l" defTabSz="1219200" rtl="0" eaLnBrk="1" latinLnBrk="0" hangingPunct="1">
                        <a:defRPr sz="2400" kern="1200">
                          <a:solidFill>
                            <a:schemeClr val="tx1"/>
                          </a:solidFill>
                          <a:latin typeface="Arial"/>
                          <a:ea typeface="微软雅黑"/>
                        </a:defRPr>
                      </a:lvl3pPr>
                      <a:lvl4pPr marL="1828800" algn="l" defTabSz="1219200" rtl="0" eaLnBrk="1" latinLnBrk="0" hangingPunct="1">
                        <a:defRPr sz="2400" kern="1200">
                          <a:solidFill>
                            <a:schemeClr val="tx1"/>
                          </a:solidFill>
                          <a:latin typeface="Arial"/>
                          <a:ea typeface="微软雅黑"/>
                        </a:defRPr>
                      </a:lvl4pPr>
                      <a:lvl5pPr marL="2438400" algn="l" defTabSz="1219200" rtl="0" eaLnBrk="1" latinLnBrk="0" hangingPunct="1">
                        <a:defRPr sz="2400" kern="1200">
                          <a:solidFill>
                            <a:schemeClr val="tx1"/>
                          </a:solidFill>
                          <a:latin typeface="Arial"/>
                          <a:ea typeface="微软雅黑"/>
                        </a:defRPr>
                      </a:lvl5pPr>
                      <a:lvl6pPr marL="3048000" algn="l" defTabSz="1219200" rtl="0" eaLnBrk="1" latinLnBrk="0" hangingPunct="1">
                        <a:defRPr sz="2400" kern="1200">
                          <a:solidFill>
                            <a:schemeClr val="tx1"/>
                          </a:solidFill>
                          <a:latin typeface="Arial"/>
                          <a:ea typeface="微软雅黑"/>
                        </a:defRPr>
                      </a:lvl6pPr>
                      <a:lvl7pPr marL="3657600" algn="l" defTabSz="1219200" rtl="0" eaLnBrk="1" latinLnBrk="0" hangingPunct="1">
                        <a:defRPr sz="2400" kern="1200">
                          <a:solidFill>
                            <a:schemeClr val="tx1"/>
                          </a:solidFill>
                          <a:latin typeface="Arial"/>
                          <a:ea typeface="微软雅黑"/>
                        </a:defRPr>
                      </a:lvl7pPr>
                      <a:lvl8pPr marL="4267200" algn="l" defTabSz="1219200" rtl="0" eaLnBrk="1" latinLnBrk="0" hangingPunct="1">
                        <a:defRPr sz="2400" kern="1200">
                          <a:solidFill>
                            <a:schemeClr val="tx1"/>
                          </a:solidFill>
                          <a:latin typeface="Arial"/>
                          <a:ea typeface="微软雅黑"/>
                        </a:defRPr>
                      </a:lvl8pPr>
                      <a:lvl9pPr marL="4876800" algn="l" defTabSz="1219200" rtl="0" eaLnBrk="1" latinLnBrk="0" hangingPunct="1">
                        <a:defRPr sz="2400" kern="1200">
                          <a:solidFill>
                            <a:schemeClr val="tx1"/>
                          </a:solidFill>
                          <a:latin typeface="Arial"/>
                          <a:ea typeface="微软雅黑"/>
                        </a:defRPr>
                      </a:lvl9pPr>
                    </a:lstStyle>
                    <a:p>
                      <a:pPr algn="ctr">
                        <a:lnSpc>
                          <a:spcPct val="120000"/>
                        </a:lnSpc>
                      </a:pPr>
                      <a:r>
                        <a:rPr lang="en-US" altLang="zh-CN" sz="900" dirty="0">
                          <a:latin typeface="+mn-lt"/>
                          <a:ea typeface="+mn-ea"/>
                          <a:cs typeface="+mn-ea"/>
                          <a:sym typeface="+mn-lt"/>
                        </a:rPr>
                        <a:t>——</a:t>
                      </a:r>
                      <a:endParaRPr lang="zh-CN" altLang="en-US" sz="900" dirty="0">
                        <a:latin typeface="+mn-lt"/>
                        <a:ea typeface="+mn-ea"/>
                        <a:cs typeface="+mn-ea"/>
                        <a:sym typeface="+mn-lt"/>
                      </a:endParaRPr>
                    </a:p>
                  </a:txBody>
                  <a:tcPr marL="0" marR="0" marT="0" marB="0" anchor="ctr">
                    <a:lnL w="12700" cap="flat" cmpd="sng" algn="ctr">
                      <a:noFill/>
                      <a:prstDash val="solid"/>
                      <a:round/>
                      <a:headEnd type="none" w="med" len="med"/>
                      <a:tailEnd type="none" w="med" len="med"/>
                    </a:lnL>
                    <a:lnR w="6350" cap="flat" cmpd="sng" algn="ctr">
                      <a:solidFill>
                        <a:srgbClr val="B35609"/>
                      </a:solidFill>
                      <a:prstDash val="solid"/>
                      <a:round/>
                      <a:headEnd type="none" w="med" len="med"/>
                      <a:tailEnd type="none" w="med" len="med"/>
                    </a:lnR>
                    <a:lnT w="6350" cap="flat" cmpd="sng" algn="ctr">
                      <a:solidFill>
                        <a:srgbClr val="B35609"/>
                      </a:solidFill>
                      <a:prstDash val="solid"/>
                      <a:round/>
                      <a:headEnd type="none" w="med" len="med"/>
                      <a:tailEnd type="none" w="med" len="med"/>
                    </a:lnT>
                    <a:lnB w="6350" cap="flat" cmpd="sng" algn="ctr">
                      <a:solidFill>
                        <a:srgbClr val="B35609"/>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extLst>
                  <a:ext uri="{0D108BD9-81ED-4DB2-BD59-A6C34878D82A}">
                    <a16:rowId xmlns:a16="http://schemas.microsoft.com/office/drawing/2014/main" val="98935433"/>
                  </a:ext>
                </a:extLst>
              </a:tr>
            </a:tbl>
          </a:graphicData>
        </a:graphic>
      </p:graphicFrame>
      <p:sp>
        <p:nvSpPr>
          <p:cNvPr id="8" name="文本占位符 2">
            <a:extLst>
              <a:ext uri="{FF2B5EF4-FFF2-40B4-BE49-F238E27FC236}">
                <a16:creationId xmlns:a16="http://schemas.microsoft.com/office/drawing/2014/main" id="{9AB3AEE8-813E-51D3-A5E5-84F225D597BE}"/>
              </a:ext>
            </a:extLst>
          </p:cNvPr>
          <p:cNvSpPr txBox="1">
            <a:spLocks/>
          </p:cNvSpPr>
          <p:nvPr/>
        </p:nvSpPr>
        <p:spPr>
          <a:xfrm>
            <a:off x="587375" y="6237063"/>
            <a:ext cx="11127105" cy="609398"/>
          </a:xfrm>
          <a:prstGeom prst="rect">
            <a:avLst/>
          </a:prstGeom>
        </p:spPr>
        <p:txBody>
          <a:bodyPr vert="horz" wrap="square" lIns="0" tIns="45720" rIns="91440" bIns="45720" numCol="2" spcCol="36000" rtlCol="0" anchor="t">
            <a:spAutoFit/>
          </a:bodyPr>
          <a:lstStyle>
            <a:lvl1pPr marL="228600" indent="-228600" algn="l" defTabSz="914400" rtl="0" eaLnBrk="1" latinLnBrk="0" hangingPunct="1">
              <a:lnSpc>
                <a:spcPct val="90000"/>
              </a:lnSpc>
              <a:spcBef>
                <a:spcPts val="0"/>
              </a:spcBef>
              <a:buFont typeface="+mj-lt"/>
              <a:buAutoNum type="arabicPeriod"/>
              <a:defRPr lang="zh-CN" altLang="en-US" sz="800" kern="1200" dirty="0">
                <a:solidFill>
                  <a:schemeClr val="tx1">
                    <a:lumMod val="75000"/>
                    <a:lumOff val="25000"/>
                  </a:schemeClr>
                </a:solidFill>
                <a:latin typeface="+mn-ea"/>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lumMod val="75000"/>
                    <a:lumOff val="25000"/>
                  </a:schemeClr>
                </a:solidFill>
                <a:latin typeface="方正黑体简体" panose="02000000000000000000" pitchFamily="2" charset="-122"/>
                <a:ea typeface="方正黑体简体" panose="02000000000000000000" pitchFamily="2" charset="-122"/>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lumMod val="75000"/>
                    <a:lumOff val="25000"/>
                  </a:schemeClr>
                </a:solidFill>
                <a:latin typeface="方正黑体简体" panose="02000000000000000000" pitchFamily="2" charset="-122"/>
                <a:ea typeface="方正黑体简体" panose="02000000000000000000" pitchFamily="2" charset="-122"/>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lumMod val="75000"/>
                    <a:lumOff val="25000"/>
                  </a:schemeClr>
                </a:solidFill>
                <a:latin typeface="方正黑体简体" panose="02000000000000000000" pitchFamily="2" charset="-122"/>
                <a:ea typeface="方正黑体简体" panose="02000000000000000000" pitchFamily="2" charset="-122"/>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lumMod val="75000"/>
                    <a:lumOff val="25000"/>
                  </a:schemeClr>
                </a:solidFill>
                <a:latin typeface="方正黑体简体" panose="02000000000000000000" pitchFamily="2" charset="-122"/>
                <a:ea typeface="方正黑体简体" panose="02000000000000000000" pitchFamily="2" charset="-122"/>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228600" marR="0" lvl="0" indent="-228600" algn="l" defTabSz="914400" rtl="0" eaLnBrk="1" fontAlgn="auto" latinLnBrk="0" hangingPunct="1">
              <a:lnSpc>
                <a:spcPct val="80000"/>
              </a:lnSpc>
              <a:spcBef>
                <a:spcPts val="0"/>
              </a:spcBef>
              <a:spcAft>
                <a:spcPts val="0"/>
              </a:spcAft>
              <a:buClrTx/>
              <a:buSzTx/>
              <a:buFont typeface="+mj-lt"/>
              <a:buAutoNum type="arabicPeriod"/>
              <a:tabLst/>
              <a:defRPr/>
            </a:pPr>
            <a:r>
              <a:rPr kumimoji="0" lang="zh-CN" altLang="en-US" sz="700" b="0" i="0" u="none" strike="noStrike" kern="1200" cap="none" spc="0" normalizeH="0" baseline="0" noProof="0" dirty="0">
                <a:ln>
                  <a:noFill/>
                </a:ln>
                <a:solidFill>
                  <a:sysClr val="windowText" lastClr="000000">
                    <a:lumMod val="75000"/>
                    <a:lumOff val="25000"/>
                  </a:sysClr>
                </a:solidFill>
                <a:effectLst/>
                <a:uLnTx/>
                <a:uFillTx/>
                <a:latin typeface="+mn-lt"/>
                <a:cs typeface="+mn-ea"/>
                <a:sym typeface="+mn-lt"/>
              </a:rPr>
              <a:t>中国医师协会精神科医师分会躯体症状障碍研究组</a:t>
            </a:r>
            <a:r>
              <a:rPr kumimoji="0" lang="en-US" altLang="zh-CN" sz="700" b="0" i="0" u="none" strike="noStrike" kern="1200" cap="none" spc="0" normalizeH="0" baseline="0" noProof="0" dirty="0">
                <a:ln>
                  <a:noFill/>
                </a:ln>
                <a:solidFill>
                  <a:sysClr val="windowText" lastClr="000000">
                    <a:lumMod val="75000"/>
                    <a:lumOff val="25000"/>
                  </a:sysClr>
                </a:solidFill>
                <a:effectLst/>
                <a:uLnTx/>
                <a:uFillTx/>
                <a:latin typeface="+mn-lt"/>
                <a:cs typeface="+mn-ea"/>
                <a:sym typeface="+mn-lt"/>
              </a:rPr>
              <a:t>, </a:t>
            </a:r>
            <a:r>
              <a:rPr kumimoji="0" lang="zh-CN" altLang="en-US" sz="700" b="0" i="0" u="none" strike="noStrike" kern="1200" cap="none" spc="0" normalizeH="0" baseline="0" noProof="0" dirty="0">
                <a:ln>
                  <a:noFill/>
                </a:ln>
                <a:solidFill>
                  <a:sysClr val="windowText" lastClr="000000">
                    <a:lumMod val="75000"/>
                    <a:lumOff val="25000"/>
                  </a:sysClr>
                </a:solidFill>
                <a:effectLst/>
                <a:uLnTx/>
                <a:uFillTx/>
                <a:latin typeface="+mn-lt"/>
                <a:cs typeface="+mn-ea"/>
                <a:sym typeface="+mn-lt"/>
              </a:rPr>
              <a:t>等</a:t>
            </a:r>
            <a:r>
              <a:rPr kumimoji="0" lang="en-US" altLang="zh-CN" sz="700" b="0" i="0" u="none" strike="noStrike" kern="1200" cap="none" spc="0" normalizeH="0" baseline="0" noProof="0" dirty="0">
                <a:ln>
                  <a:noFill/>
                </a:ln>
                <a:solidFill>
                  <a:sysClr val="windowText" lastClr="000000">
                    <a:lumMod val="75000"/>
                    <a:lumOff val="25000"/>
                  </a:sysClr>
                </a:solidFill>
                <a:effectLst/>
                <a:uLnTx/>
                <a:uFillTx/>
                <a:latin typeface="+mn-lt"/>
                <a:cs typeface="+mn-ea"/>
                <a:sym typeface="+mn-lt"/>
              </a:rPr>
              <a:t>.</a:t>
            </a:r>
            <a:r>
              <a:rPr kumimoji="0" lang="zh-CN" altLang="en-US" sz="700" b="0" i="0" u="none" strike="noStrike" kern="1200" cap="none" spc="0" normalizeH="0" baseline="0" noProof="0" dirty="0">
                <a:ln>
                  <a:noFill/>
                </a:ln>
                <a:solidFill>
                  <a:sysClr val="windowText" lastClr="000000">
                    <a:lumMod val="75000"/>
                    <a:lumOff val="25000"/>
                  </a:sysClr>
                </a:solidFill>
                <a:effectLst/>
                <a:uLnTx/>
                <a:uFillTx/>
                <a:latin typeface="+mn-lt"/>
                <a:cs typeface="+mn-ea"/>
                <a:sym typeface="+mn-lt"/>
              </a:rPr>
              <a:t>躯体痛苦障碍临床诊疗专家共识</a:t>
            </a:r>
            <a:r>
              <a:rPr kumimoji="0" lang="en-US" altLang="zh-CN" sz="700" b="0" i="0" u="none" strike="noStrike" kern="1200" cap="none" spc="0" normalizeH="0" baseline="0" noProof="0" dirty="0">
                <a:ln>
                  <a:noFill/>
                </a:ln>
                <a:solidFill>
                  <a:sysClr val="windowText" lastClr="000000">
                    <a:lumMod val="75000"/>
                    <a:lumOff val="25000"/>
                  </a:sysClr>
                </a:solidFill>
                <a:effectLst/>
                <a:uLnTx/>
                <a:uFillTx/>
                <a:latin typeface="+mn-lt"/>
                <a:cs typeface="+mn-ea"/>
                <a:sym typeface="+mn-lt"/>
              </a:rPr>
              <a:t>.</a:t>
            </a:r>
            <a:r>
              <a:rPr kumimoji="0" lang="zh-CN" altLang="en-US" sz="700" b="0" i="0" u="none" strike="noStrike" kern="1200" cap="none" spc="0" normalizeH="0" baseline="0" noProof="0" dirty="0">
                <a:ln>
                  <a:noFill/>
                </a:ln>
                <a:solidFill>
                  <a:sysClr val="windowText" lastClr="000000">
                    <a:lumMod val="75000"/>
                    <a:lumOff val="25000"/>
                  </a:sysClr>
                </a:solidFill>
                <a:effectLst/>
                <a:uLnTx/>
                <a:uFillTx/>
                <a:latin typeface="+mn-lt"/>
                <a:cs typeface="+mn-ea"/>
                <a:sym typeface="+mn-lt"/>
              </a:rPr>
              <a:t>中国神经精神疾病杂志</a:t>
            </a:r>
            <a:r>
              <a:rPr kumimoji="0" lang="en-US" altLang="zh-CN" sz="700" b="0" i="0" u="none" strike="noStrike" kern="1200" cap="none" spc="0" normalizeH="0" baseline="0" noProof="0" dirty="0">
                <a:ln>
                  <a:noFill/>
                </a:ln>
                <a:solidFill>
                  <a:sysClr val="windowText" lastClr="000000">
                    <a:lumMod val="75000"/>
                    <a:lumOff val="25000"/>
                  </a:sysClr>
                </a:solidFill>
                <a:effectLst/>
                <a:uLnTx/>
                <a:uFillTx/>
                <a:latin typeface="+mn-lt"/>
                <a:cs typeface="+mn-ea"/>
                <a:sym typeface="+mn-lt"/>
              </a:rPr>
              <a:t>,2024,50(2):65-75.</a:t>
            </a:r>
          </a:p>
          <a:p>
            <a:pPr marL="228600" marR="0" lvl="0" indent="-228600" algn="l" defTabSz="914400" rtl="0" eaLnBrk="1" fontAlgn="auto" latinLnBrk="0" hangingPunct="1">
              <a:lnSpc>
                <a:spcPct val="80000"/>
              </a:lnSpc>
              <a:spcBef>
                <a:spcPts val="0"/>
              </a:spcBef>
              <a:spcAft>
                <a:spcPts val="0"/>
              </a:spcAft>
              <a:buClrTx/>
              <a:buSzTx/>
              <a:buFont typeface="+mj-lt"/>
              <a:buAutoNum type="arabicPeriod"/>
              <a:tabLst/>
              <a:defRPr/>
            </a:pPr>
            <a:r>
              <a:rPr kumimoji="0" lang="zh-CN" altLang="en-US" sz="700" b="0" i="0" u="none" strike="noStrike" kern="1200" cap="none" spc="0" normalizeH="0" baseline="0" noProof="0" dirty="0">
                <a:ln>
                  <a:noFill/>
                </a:ln>
                <a:solidFill>
                  <a:sysClr val="windowText" lastClr="000000">
                    <a:lumMod val="75000"/>
                    <a:lumOff val="25000"/>
                  </a:sysClr>
                </a:solidFill>
                <a:effectLst/>
                <a:uLnTx/>
                <a:uFillTx/>
                <a:latin typeface="+mn-lt"/>
                <a:cs typeface="+mn-ea"/>
                <a:sym typeface="+mn-lt"/>
              </a:rPr>
              <a:t>施慎逊</a:t>
            </a:r>
            <a:r>
              <a:rPr kumimoji="0" lang="en-US" altLang="zh-CN" sz="700" b="0" i="0" u="none" strike="noStrike" kern="1200" cap="none" spc="0" normalizeH="0" baseline="0" noProof="0" dirty="0">
                <a:ln>
                  <a:noFill/>
                </a:ln>
                <a:solidFill>
                  <a:sysClr val="windowText" lastClr="000000">
                    <a:lumMod val="75000"/>
                    <a:lumOff val="25000"/>
                  </a:sysClr>
                </a:solidFill>
                <a:effectLst/>
                <a:uLnTx/>
                <a:uFillTx/>
                <a:latin typeface="+mn-lt"/>
                <a:cs typeface="+mn-ea"/>
                <a:sym typeface="+mn-lt"/>
              </a:rPr>
              <a:t>,</a:t>
            </a:r>
            <a:r>
              <a:rPr kumimoji="0" lang="zh-CN" altLang="en-US" sz="700" b="0" i="0" u="none" strike="noStrike" kern="1200" cap="none" spc="0" normalizeH="0" baseline="0" noProof="0" dirty="0">
                <a:ln>
                  <a:noFill/>
                </a:ln>
                <a:solidFill>
                  <a:sysClr val="windowText" lastClr="000000">
                    <a:lumMod val="75000"/>
                    <a:lumOff val="25000"/>
                  </a:sysClr>
                </a:solidFill>
                <a:effectLst/>
                <a:uLnTx/>
                <a:uFillTx/>
                <a:latin typeface="+mn-lt"/>
                <a:cs typeface="+mn-ea"/>
                <a:sym typeface="+mn-lt"/>
              </a:rPr>
              <a:t>吴文源主编</a:t>
            </a:r>
            <a:r>
              <a:rPr kumimoji="0" lang="en-US" altLang="zh-CN" sz="700" b="0" i="0" u="none" strike="noStrike" kern="1200" cap="none" spc="0" normalizeH="0" baseline="0" noProof="0" dirty="0">
                <a:ln>
                  <a:noFill/>
                </a:ln>
                <a:solidFill>
                  <a:sysClr val="windowText" lastClr="000000">
                    <a:lumMod val="75000"/>
                    <a:lumOff val="25000"/>
                  </a:sysClr>
                </a:solidFill>
                <a:effectLst/>
                <a:uLnTx/>
                <a:uFillTx/>
                <a:latin typeface="+mn-lt"/>
                <a:cs typeface="+mn-ea"/>
                <a:sym typeface="+mn-lt"/>
              </a:rPr>
              <a:t>. </a:t>
            </a:r>
            <a:r>
              <a:rPr kumimoji="0" lang="zh-CN" altLang="en-US" sz="700" b="0" i="0" u="none" strike="noStrike" kern="1200" cap="none" spc="0" normalizeH="0" baseline="0" noProof="0" dirty="0">
                <a:ln>
                  <a:noFill/>
                </a:ln>
                <a:solidFill>
                  <a:sysClr val="windowText" lastClr="000000">
                    <a:lumMod val="75000"/>
                    <a:lumOff val="25000"/>
                  </a:sysClr>
                </a:solidFill>
                <a:effectLst/>
                <a:uLnTx/>
                <a:uFillTx/>
                <a:latin typeface="+mn-lt"/>
                <a:cs typeface="+mn-ea"/>
                <a:sym typeface="+mn-lt"/>
              </a:rPr>
              <a:t>中国焦虑障碍防治指南（第二版）</a:t>
            </a:r>
            <a:r>
              <a:rPr kumimoji="0" lang="en-US" altLang="zh-CN" sz="700" b="0" i="0" u="none" strike="noStrike" kern="1200" cap="none" spc="0" normalizeH="0" baseline="0" noProof="0" dirty="0">
                <a:ln>
                  <a:noFill/>
                </a:ln>
                <a:solidFill>
                  <a:sysClr val="windowText" lastClr="000000">
                    <a:lumMod val="75000"/>
                    <a:lumOff val="25000"/>
                  </a:sysClr>
                </a:solidFill>
                <a:effectLst/>
                <a:uLnTx/>
                <a:uFillTx/>
                <a:latin typeface="+mn-lt"/>
                <a:cs typeface="+mn-ea"/>
                <a:sym typeface="+mn-lt"/>
              </a:rPr>
              <a:t>.</a:t>
            </a:r>
            <a:r>
              <a:rPr kumimoji="0" lang="zh-CN" altLang="en-US" sz="700" b="0" i="0" u="none" strike="noStrike" kern="1200" cap="none" spc="0" normalizeH="0" baseline="0" noProof="0" dirty="0">
                <a:ln>
                  <a:noFill/>
                </a:ln>
                <a:solidFill>
                  <a:sysClr val="windowText" lastClr="000000">
                    <a:lumMod val="75000"/>
                    <a:lumOff val="25000"/>
                  </a:sysClr>
                </a:solidFill>
                <a:effectLst/>
                <a:uLnTx/>
                <a:uFillTx/>
                <a:latin typeface="+mn-lt"/>
                <a:cs typeface="+mn-ea"/>
                <a:sym typeface="+mn-lt"/>
              </a:rPr>
              <a:t>中华医学电子音像出版社 </a:t>
            </a:r>
            <a:r>
              <a:rPr kumimoji="0" lang="en-US" altLang="zh-CN" sz="700" b="0" i="0" u="none" strike="noStrike" kern="1200" cap="none" spc="0" normalizeH="0" baseline="0" noProof="0" dirty="0">
                <a:ln>
                  <a:noFill/>
                </a:ln>
                <a:solidFill>
                  <a:sysClr val="windowText" lastClr="000000">
                    <a:lumMod val="75000"/>
                    <a:lumOff val="25000"/>
                  </a:sysClr>
                </a:solidFill>
                <a:effectLst/>
                <a:uLnTx/>
                <a:uFillTx/>
                <a:latin typeface="+mn-lt"/>
                <a:cs typeface="+mn-ea"/>
                <a:sym typeface="+mn-lt"/>
              </a:rPr>
              <a:t>.2023. </a:t>
            </a:r>
          </a:p>
          <a:p>
            <a:pPr marL="228600" marR="0" lvl="0" indent="-228600" algn="l" defTabSz="914400" rtl="0" eaLnBrk="1" fontAlgn="auto" latinLnBrk="0" hangingPunct="1">
              <a:lnSpc>
                <a:spcPct val="80000"/>
              </a:lnSpc>
              <a:spcBef>
                <a:spcPts val="0"/>
              </a:spcBef>
              <a:spcAft>
                <a:spcPts val="0"/>
              </a:spcAft>
              <a:buClrTx/>
              <a:buSzTx/>
              <a:buFont typeface="+mj-lt"/>
              <a:buAutoNum type="arabicPeriod"/>
              <a:tabLst/>
              <a:defRPr/>
            </a:pPr>
            <a:r>
              <a:rPr kumimoji="0" lang="en-US" altLang="zh-CN" sz="700" b="0" i="0" u="none" strike="noStrike" kern="1200" cap="none" spc="0" normalizeH="0" baseline="0" noProof="0" dirty="0">
                <a:ln>
                  <a:noFill/>
                </a:ln>
                <a:solidFill>
                  <a:sysClr val="windowText" lastClr="000000">
                    <a:lumMod val="75000"/>
                    <a:lumOff val="25000"/>
                  </a:sysClr>
                </a:solidFill>
                <a:effectLst/>
                <a:uLnTx/>
                <a:uFillTx/>
                <a:latin typeface="+mn-lt"/>
                <a:cs typeface="+mn-ea"/>
                <a:sym typeface="+mn-lt"/>
              </a:rPr>
              <a:t>《</a:t>
            </a:r>
            <a:r>
              <a:rPr kumimoji="0" lang="zh-CN" altLang="en-US" sz="700" b="0" i="0" u="none" strike="noStrike" kern="1200" cap="none" spc="0" normalizeH="0" baseline="0" noProof="0" dirty="0">
                <a:ln>
                  <a:noFill/>
                </a:ln>
                <a:solidFill>
                  <a:sysClr val="windowText" lastClr="000000">
                    <a:lumMod val="75000"/>
                    <a:lumOff val="25000"/>
                  </a:sysClr>
                </a:solidFill>
                <a:effectLst/>
                <a:uLnTx/>
                <a:uFillTx/>
                <a:latin typeface="+mn-lt"/>
                <a:cs typeface="+mn-ea"/>
                <a:sym typeface="+mn-lt"/>
              </a:rPr>
              <a:t>中成药治疗优势病种临床应用指南</a:t>
            </a:r>
            <a:r>
              <a:rPr kumimoji="0" lang="en-US" altLang="zh-CN" sz="700" b="0" i="0" u="none" strike="noStrike" kern="1200" cap="none" spc="0" normalizeH="0" baseline="0" noProof="0" dirty="0">
                <a:ln>
                  <a:noFill/>
                </a:ln>
                <a:solidFill>
                  <a:sysClr val="windowText" lastClr="000000">
                    <a:lumMod val="75000"/>
                    <a:lumOff val="25000"/>
                  </a:sysClr>
                </a:solidFill>
                <a:effectLst/>
                <a:uLnTx/>
                <a:uFillTx/>
                <a:latin typeface="+mn-lt"/>
                <a:cs typeface="+mn-ea"/>
                <a:sym typeface="+mn-lt"/>
              </a:rPr>
              <a:t>》</a:t>
            </a:r>
            <a:r>
              <a:rPr kumimoji="0" lang="zh-CN" altLang="en-US" sz="700" b="0" i="0" u="none" strike="noStrike" kern="1200" cap="none" spc="0" normalizeH="0" baseline="0" noProof="0" dirty="0">
                <a:ln>
                  <a:noFill/>
                </a:ln>
                <a:solidFill>
                  <a:sysClr val="windowText" lastClr="000000">
                    <a:lumMod val="75000"/>
                    <a:lumOff val="25000"/>
                  </a:sysClr>
                </a:solidFill>
                <a:effectLst/>
                <a:uLnTx/>
                <a:uFillTx/>
                <a:latin typeface="+mn-lt"/>
                <a:cs typeface="+mn-ea"/>
                <a:sym typeface="+mn-lt"/>
              </a:rPr>
              <a:t>标准化项目组</a:t>
            </a:r>
            <a:r>
              <a:rPr kumimoji="0" lang="en-US" altLang="zh-CN" sz="700" b="0" i="0" u="none" strike="noStrike" kern="1200" cap="none" spc="0" normalizeH="0" baseline="0" noProof="0" dirty="0">
                <a:ln>
                  <a:noFill/>
                </a:ln>
                <a:solidFill>
                  <a:sysClr val="windowText" lastClr="000000">
                    <a:lumMod val="75000"/>
                    <a:lumOff val="25000"/>
                  </a:sysClr>
                </a:solidFill>
                <a:effectLst/>
                <a:uLnTx/>
                <a:uFillTx/>
                <a:latin typeface="+mn-lt"/>
                <a:cs typeface="+mn-ea"/>
                <a:sym typeface="+mn-lt"/>
              </a:rPr>
              <a:t>. </a:t>
            </a:r>
            <a:r>
              <a:rPr kumimoji="0" lang="zh-CN" altLang="en-US" sz="700" b="0" i="0" u="none" strike="noStrike" kern="1200" cap="none" spc="0" normalizeH="0" baseline="0" noProof="0" dirty="0">
                <a:ln>
                  <a:noFill/>
                </a:ln>
                <a:solidFill>
                  <a:sysClr val="windowText" lastClr="000000">
                    <a:lumMod val="75000"/>
                    <a:lumOff val="25000"/>
                  </a:sysClr>
                </a:solidFill>
                <a:effectLst/>
                <a:uLnTx/>
                <a:uFillTx/>
                <a:latin typeface="+mn-lt"/>
                <a:cs typeface="+mn-ea"/>
                <a:sym typeface="+mn-lt"/>
              </a:rPr>
              <a:t>中成药治疗抑郁障碍临床应用指南</a:t>
            </a:r>
            <a:r>
              <a:rPr kumimoji="0" lang="en-US" altLang="zh-CN" sz="700" b="0" i="0" u="none" strike="noStrike" kern="1200" cap="none" spc="0" normalizeH="0" baseline="0" noProof="0" dirty="0">
                <a:ln>
                  <a:noFill/>
                </a:ln>
                <a:solidFill>
                  <a:sysClr val="windowText" lastClr="000000">
                    <a:lumMod val="75000"/>
                    <a:lumOff val="25000"/>
                  </a:sysClr>
                </a:solidFill>
                <a:effectLst/>
                <a:uLnTx/>
                <a:uFillTx/>
                <a:latin typeface="+mn-lt"/>
                <a:cs typeface="+mn-ea"/>
                <a:sym typeface="+mn-lt"/>
              </a:rPr>
              <a:t>(2022</a:t>
            </a:r>
            <a:r>
              <a:rPr kumimoji="0" lang="zh-CN" altLang="en-US" sz="700" b="0" i="0" u="none" strike="noStrike" kern="1200" cap="none" spc="0" normalizeH="0" baseline="0" noProof="0" dirty="0">
                <a:ln>
                  <a:noFill/>
                </a:ln>
                <a:solidFill>
                  <a:sysClr val="windowText" lastClr="000000">
                    <a:lumMod val="75000"/>
                    <a:lumOff val="25000"/>
                  </a:sysClr>
                </a:solidFill>
                <a:effectLst/>
                <a:uLnTx/>
                <a:uFillTx/>
                <a:latin typeface="+mn-lt"/>
                <a:cs typeface="+mn-ea"/>
                <a:sym typeface="+mn-lt"/>
              </a:rPr>
              <a:t>年</a:t>
            </a:r>
            <a:r>
              <a:rPr kumimoji="0" lang="en-US" altLang="zh-CN" sz="700" b="0" i="0" u="none" strike="noStrike" kern="1200" cap="none" spc="0" normalizeH="0" baseline="0" noProof="0" dirty="0">
                <a:ln>
                  <a:noFill/>
                </a:ln>
                <a:solidFill>
                  <a:sysClr val="windowText" lastClr="000000">
                    <a:lumMod val="75000"/>
                    <a:lumOff val="25000"/>
                  </a:sysClr>
                </a:solidFill>
                <a:effectLst/>
                <a:uLnTx/>
                <a:uFillTx/>
                <a:latin typeface="+mn-lt"/>
                <a:cs typeface="+mn-ea"/>
                <a:sym typeface="+mn-lt"/>
              </a:rPr>
              <a:t>). </a:t>
            </a:r>
            <a:r>
              <a:rPr kumimoji="0" lang="zh-CN" altLang="en-US" sz="700" b="0" i="0" u="none" strike="noStrike" kern="1200" cap="none" spc="0" normalizeH="0" baseline="0" noProof="0" dirty="0">
                <a:ln>
                  <a:noFill/>
                </a:ln>
                <a:solidFill>
                  <a:sysClr val="windowText" lastClr="000000">
                    <a:lumMod val="75000"/>
                    <a:lumOff val="25000"/>
                  </a:sysClr>
                </a:solidFill>
                <a:effectLst/>
                <a:uLnTx/>
                <a:uFillTx/>
                <a:latin typeface="+mn-lt"/>
                <a:cs typeface="+mn-ea"/>
                <a:sym typeface="+mn-lt"/>
              </a:rPr>
              <a:t>中国中西医结合杂志</a:t>
            </a:r>
            <a:r>
              <a:rPr kumimoji="0" lang="en-US" altLang="zh-CN" sz="700" b="0" i="0" u="none" strike="noStrike" kern="1200" cap="none" spc="0" normalizeH="0" baseline="0" noProof="0" dirty="0">
                <a:ln>
                  <a:noFill/>
                </a:ln>
                <a:solidFill>
                  <a:sysClr val="windowText" lastClr="000000">
                    <a:lumMod val="75000"/>
                    <a:lumOff val="25000"/>
                  </a:sysClr>
                </a:solidFill>
                <a:effectLst/>
                <a:uLnTx/>
                <a:uFillTx/>
                <a:latin typeface="+mn-lt"/>
                <a:cs typeface="+mn-ea"/>
                <a:sym typeface="+mn-lt"/>
              </a:rPr>
              <a:t>,2023,43(5):527-541. </a:t>
            </a:r>
          </a:p>
          <a:p>
            <a:pPr marL="228600" marR="0" lvl="0" indent="-228600" algn="l" defTabSz="914400" rtl="0" eaLnBrk="1" fontAlgn="auto" latinLnBrk="0" hangingPunct="1">
              <a:lnSpc>
                <a:spcPct val="80000"/>
              </a:lnSpc>
              <a:spcBef>
                <a:spcPts val="0"/>
              </a:spcBef>
              <a:spcAft>
                <a:spcPts val="0"/>
              </a:spcAft>
              <a:buClrTx/>
              <a:buSzTx/>
              <a:buFont typeface="+mj-lt"/>
              <a:buAutoNum type="arabicPeriod"/>
              <a:tabLst/>
              <a:defRPr/>
            </a:pPr>
            <a:r>
              <a:rPr kumimoji="0" lang="zh-CN" altLang="en-US" sz="700" b="0" i="0" u="none" strike="noStrike" kern="1200" cap="none" spc="0" normalizeH="0" baseline="0" noProof="0" dirty="0">
                <a:ln>
                  <a:noFill/>
                </a:ln>
                <a:solidFill>
                  <a:sysClr val="windowText" lastClr="000000">
                    <a:lumMod val="75000"/>
                    <a:lumOff val="25000"/>
                  </a:sysClr>
                </a:solidFill>
                <a:effectLst/>
                <a:uLnTx/>
                <a:uFillTx/>
                <a:latin typeface="+mn-lt"/>
                <a:cs typeface="+mn-ea"/>
                <a:sym typeface="+mn-lt"/>
              </a:rPr>
              <a:t>中华医学会</a:t>
            </a:r>
            <a:r>
              <a:rPr kumimoji="0" lang="en-US" altLang="zh-CN" sz="700" b="0" i="0" u="none" strike="noStrike" kern="1200" cap="none" spc="0" normalizeH="0" baseline="0" noProof="0" dirty="0">
                <a:ln>
                  <a:noFill/>
                </a:ln>
                <a:solidFill>
                  <a:sysClr val="windowText" lastClr="000000">
                    <a:lumMod val="75000"/>
                    <a:lumOff val="25000"/>
                  </a:sysClr>
                </a:solidFill>
                <a:effectLst/>
                <a:uLnTx/>
                <a:uFillTx/>
                <a:latin typeface="+mn-lt"/>
                <a:cs typeface="+mn-ea"/>
                <a:sym typeface="+mn-lt"/>
              </a:rPr>
              <a:t>, </a:t>
            </a:r>
            <a:r>
              <a:rPr kumimoji="0" lang="zh-CN" altLang="en-US" sz="700" b="0" i="0" u="none" strike="noStrike" kern="1200" cap="none" spc="0" normalizeH="0" baseline="0" noProof="0" dirty="0">
                <a:ln>
                  <a:noFill/>
                </a:ln>
                <a:solidFill>
                  <a:sysClr val="windowText" lastClr="000000">
                    <a:lumMod val="75000"/>
                    <a:lumOff val="25000"/>
                  </a:sysClr>
                </a:solidFill>
                <a:effectLst/>
                <a:uLnTx/>
                <a:uFillTx/>
                <a:latin typeface="+mn-lt"/>
                <a:cs typeface="+mn-ea"/>
                <a:sym typeface="+mn-lt"/>
              </a:rPr>
              <a:t>等</a:t>
            </a:r>
            <a:r>
              <a:rPr kumimoji="0" lang="en-US" altLang="zh-CN" sz="700" b="0" i="0" u="none" strike="noStrike" kern="1200" cap="none" spc="0" normalizeH="0" baseline="0" noProof="0" dirty="0">
                <a:ln>
                  <a:noFill/>
                </a:ln>
                <a:solidFill>
                  <a:sysClr val="windowText" lastClr="000000">
                    <a:lumMod val="75000"/>
                    <a:lumOff val="25000"/>
                  </a:sysClr>
                </a:solidFill>
                <a:effectLst/>
                <a:uLnTx/>
                <a:uFillTx/>
                <a:latin typeface="+mn-lt"/>
                <a:cs typeface="+mn-ea"/>
                <a:sym typeface="+mn-lt"/>
              </a:rPr>
              <a:t>. </a:t>
            </a:r>
            <a:r>
              <a:rPr kumimoji="0" lang="zh-CN" altLang="en-US" sz="700" b="0" i="0" u="none" strike="noStrike" kern="1200" cap="none" spc="0" normalizeH="0" baseline="0" noProof="0" dirty="0">
                <a:ln>
                  <a:noFill/>
                </a:ln>
                <a:solidFill>
                  <a:sysClr val="windowText" lastClr="000000">
                    <a:lumMod val="75000"/>
                    <a:lumOff val="25000"/>
                  </a:sysClr>
                </a:solidFill>
                <a:effectLst/>
                <a:uLnTx/>
                <a:uFillTx/>
                <a:latin typeface="+mn-lt"/>
                <a:cs typeface="+mn-ea"/>
                <a:sym typeface="+mn-lt"/>
              </a:rPr>
              <a:t>抑郁症基层诊疗指南</a:t>
            </a:r>
            <a:r>
              <a:rPr kumimoji="0" lang="en-US" altLang="zh-CN" sz="700" b="0" i="0" u="none" strike="noStrike" kern="1200" cap="none" spc="0" normalizeH="0" baseline="0" noProof="0" dirty="0">
                <a:ln>
                  <a:noFill/>
                </a:ln>
                <a:solidFill>
                  <a:sysClr val="windowText" lastClr="000000">
                    <a:lumMod val="75000"/>
                    <a:lumOff val="25000"/>
                  </a:sysClr>
                </a:solidFill>
                <a:effectLst/>
                <a:uLnTx/>
                <a:uFillTx/>
                <a:latin typeface="+mn-lt"/>
                <a:cs typeface="+mn-ea"/>
                <a:sym typeface="+mn-lt"/>
              </a:rPr>
              <a:t>(2021</a:t>
            </a:r>
            <a:r>
              <a:rPr kumimoji="0" lang="zh-CN" altLang="en-US" sz="700" b="0" i="0" u="none" strike="noStrike" kern="1200" cap="none" spc="0" normalizeH="0" baseline="0" noProof="0" dirty="0">
                <a:ln>
                  <a:noFill/>
                </a:ln>
                <a:solidFill>
                  <a:sysClr val="windowText" lastClr="000000">
                    <a:lumMod val="75000"/>
                    <a:lumOff val="25000"/>
                  </a:sysClr>
                </a:solidFill>
                <a:effectLst/>
                <a:uLnTx/>
                <a:uFillTx/>
                <a:latin typeface="+mn-lt"/>
                <a:cs typeface="+mn-ea"/>
                <a:sym typeface="+mn-lt"/>
              </a:rPr>
              <a:t>年</a:t>
            </a:r>
            <a:r>
              <a:rPr kumimoji="0" lang="en-US" altLang="zh-CN" sz="700" b="0" i="0" u="none" strike="noStrike" kern="1200" cap="none" spc="0" normalizeH="0" baseline="0" noProof="0" dirty="0">
                <a:ln>
                  <a:noFill/>
                </a:ln>
                <a:solidFill>
                  <a:sysClr val="windowText" lastClr="000000">
                    <a:lumMod val="75000"/>
                    <a:lumOff val="25000"/>
                  </a:sysClr>
                </a:solidFill>
                <a:effectLst/>
                <a:uLnTx/>
                <a:uFillTx/>
                <a:latin typeface="+mn-lt"/>
                <a:cs typeface="+mn-ea"/>
                <a:sym typeface="+mn-lt"/>
              </a:rPr>
              <a:t>). </a:t>
            </a:r>
            <a:r>
              <a:rPr kumimoji="0" lang="zh-CN" altLang="en-US" sz="700" b="0" i="0" u="none" strike="noStrike" kern="1200" cap="none" spc="0" normalizeH="0" baseline="0" noProof="0" dirty="0">
                <a:ln>
                  <a:noFill/>
                </a:ln>
                <a:solidFill>
                  <a:sysClr val="windowText" lastClr="000000">
                    <a:lumMod val="75000"/>
                    <a:lumOff val="25000"/>
                  </a:sysClr>
                </a:solidFill>
                <a:effectLst/>
                <a:uLnTx/>
                <a:uFillTx/>
                <a:latin typeface="+mn-lt"/>
                <a:cs typeface="+mn-ea"/>
                <a:sym typeface="+mn-lt"/>
              </a:rPr>
              <a:t>中华全科医师杂志</a:t>
            </a:r>
            <a:r>
              <a:rPr kumimoji="0" lang="en-US" altLang="zh-CN" sz="700" b="0" i="0" u="none" strike="noStrike" kern="1200" cap="none" spc="0" normalizeH="0" baseline="0" noProof="0" dirty="0">
                <a:ln>
                  <a:noFill/>
                </a:ln>
                <a:solidFill>
                  <a:sysClr val="windowText" lastClr="000000">
                    <a:lumMod val="75000"/>
                    <a:lumOff val="25000"/>
                  </a:sysClr>
                </a:solidFill>
                <a:effectLst/>
                <a:uLnTx/>
                <a:uFillTx/>
                <a:latin typeface="+mn-lt"/>
                <a:cs typeface="+mn-ea"/>
                <a:sym typeface="+mn-lt"/>
              </a:rPr>
              <a:t>,2021,20(12):1249-1260. </a:t>
            </a:r>
          </a:p>
          <a:p>
            <a:pPr marL="228600" marR="0" lvl="0" indent="-228600" algn="l" defTabSz="914400" rtl="0" eaLnBrk="1" fontAlgn="auto" latinLnBrk="0" hangingPunct="1">
              <a:lnSpc>
                <a:spcPct val="80000"/>
              </a:lnSpc>
              <a:spcBef>
                <a:spcPts val="0"/>
              </a:spcBef>
              <a:spcAft>
                <a:spcPts val="0"/>
              </a:spcAft>
              <a:buClrTx/>
              <a:buSzTx/>
              <a:buFont typeface="+mj-lt"/>
              <a:buAutoNum type="arabicPeriod"/>
              <a:tabLst/>
              <a:defRPr/>
            </a:pPr>
            <a:r>
              <a:rPr kumimoji="0" lang="zh-CN" altLang="en-US" sz="700" b="0" i="0" u="none" strike="noStrike" kern="1200" cap="none" spc="0" normalizeH="0" baseline="0" noProof="0" dirty="0">
                <a:ln>
                  <a:noFill/>
                </a:ln>
                <a:solidFill>
                  <a:sysClr val="windowText" lastClr="000000">
                    <a:lumMod val="75000"/>
                    <a:lumOff val="25000"/>
                  </a:sysClr>
                </a:solidFill>
                <a:effectLst/>
                <a:uLnTx/>
                <a:uFillTx/>
                <a:latin typeface="+mn-lt"/>
                <a:cs typeface="+mn-ea"/>
                <a:sym typeface="+mn-lt"/>
              </a:rPr>
              <a:t>中华医学会精神医学分会抑郁障碍研究协作组</a:t>
            </a:r>
            <a:r>
              <a:rPr kumimoji="0" lang="en-US" altLang="zh-CN" sz="700" b="0" i="0" u="none" strike="noStrike" kern="1200" cap="none" spc="0" normalizeH="0" baseline="0" noProof="0" dirty="0">
                <a:ln>
                  <a:noFill/>
                </a:ln>
                <a:solidFill>
                  <a:sysClr val="windowText" lastClr="000000">
                    <a:lumMod val="75000"/>
                    <a:lumOff val="25000"/>
                  </a:sysClr>
                </a:solidFill>
                <a:effectLst/>
                <a:uLnTx/>
                <a:uFillTx/>
                <a:latin typeface="+mn-lt"/>
                <a:cs typeface="+mn-ea"/>
                <a:sym typeface="+mn-lt"/>
              </a:rPr>
              <a:t>. </a:t>
            </a:r>
            <a:r>
              <a:rPr kumimoji="0" lang="zh-CN" altLang="en-US" sz="700" b="0" i="0" u="none" strike="noStrike" kern="1200" cap="none" spc="0" normalizeH="0" baseline="0" noProof="0" dirty="0">
                <a:ln>
                  <a:noFill/>
                </a:ln>
                <a:solidFill>
                  <a:sysClr val="windowText" lastClr="000000">
                    <a:lumMod val="75000"/>
                    <a:lumOff val="25000"/>
                  </a:sysClr>
                </a:solidFill>
                <a:effectLst/>
                <a:uLnTx/>
                <a:uFillTx/>
                <a:latin typeface="+mn-lt"/>
                <a:cs typeface="+mn-ea"/>
                <a:sym typeface="+mn-lt"/>
              </a:rPr>
              <a:t>伴非典型特征抑郁症的临床评估与诊治指导建议</a:t>
            </a:r>
            <a:r>
              <a:rPr kumimoji="0" lang="en-US" altLang="zh-CN" sz="700" b="0" i="0" u="none" strike="noStrike" kern="1200" cap="none" spc="0" normalizeH="0" baseline="0" noProof="0" dirty="0">
                <a:ln>
                  <a:noFill/>
                </a:ln>
                <a:solidFill>
                  <a:sysClr val="windowText" lastClr="000000">
                    <a:lumMod val="75000"/>
                    <a:lumOff val="25000"/>
                  </a:sysClr>
                </a:solidFill>
                <a:effectLst/>
                <a:uLnTx/>
                <a:uFillTx/>
                <a:latin typeface="+mn-lt"/>
                <a:cs typeface="+mn-ea"/>
                <a:sym typeface="+mn-lt"/>
              </a:rPr>
              <a:t>. </a:t>
            </a:r>
            <a:r>
              <a:rPr kumimoji="0" lang="zh-CN" altLang="en-US" sz="700" b="0" i="0" u="none" strike="noStrike" kern="1200" cap="none" spc="0" normalizeH="0" baseline="0" noProof="0" dirty="0">
                <a:ln>
                  <a:noFill/>
                </a:ln>
                <a:solidFill>
                  <a:sysClr val="windowText" lastClr="000000">
                    <a:lumMod val="75000"/>
                    <a:lumOff val="25000"/>
                  </a:sysClr>
                </a:solidFill>
                <a:effectLst/>
                <a:uLnTx/>
                <a:uFillTx/>
                <a:latin typeface="+mn-lt"/>
                <a:cs typeface="+mn-ea"/>
                <a:sym typeface="+mn-lt"/>
              </a:rPr>
              <a:t>中华精神科杂志</a:t>
            </a:r>
            <a:r>
              <a:rPr kumimoji="0" lang="en-US" altLang="zh-CN" sz="700" b="0" i="0" u="none" strike="noStrike" kern="1200" cap="none" spc="0" normalizeH="0" baseline="0" noProof="0" dirty="0">
                <a:ln>
                  <a:noFill/>
                </a:ln>
                <a:solidFill>
                  <a:sysClr val="windowText" lastClr="000000">
                    <a:lumMod val="75000"/>
                    <a:lumOff val="25000"/>
                  </a:sysClr>
                </a:solidFill>
                <a:effectLst/>
                <a:uLnTx/>
                <a:uFillTx/>
                <a:latin typeface="+mn-lt"/>
                <a:cs typeface="+mn-ea"/>
                <a:sym typeface="+mn-lt"/>
              </a:rPr>
              <a:t>,2021,54(2):87-95. </a:t>
            </a:r>
          </a:p>
          <a:p>
            <a:pPr marL="228600" marR="0" lvl="0" indent="-228600" algn="l" defTabSz="914400" rtl="0" eaLnBrk="1" fontAlgn="auto" latinLnBrk="0" hangingPunct="1">
              <a:lnSpc>
                <a:spcPct val="80000"/>
              </a:lnSpc>
              <a:spcBef>
                <a:spcPts val="0"/>
              </a:spcBef>
              <a:spcAft>
                <a:spcPts val="0"/>
              </a:spcAft>
              <a:buClrTx/>
              <a:buSzTx/>
              <a:buFont typeface="+mj-lt"/>
              <a:buAutoNum type="arabicPeriod"/>
              <a:tabLst/>
              <a:defRPr/>
            </a:pPr>
            <a:r>
              <a:rPr kumimoji="0" lang="zh-CN" altLang="en-US" sz="700" b="0" i="0" u="none" strike="noStrike" kern="1200" cap="none" spc="0" normalizeH="0" baseline="0" noProof="0" dirty="0">
                <a:ln>
                  <a:noFill/>
                </a:ln>
                <a:solidFill>
                  <a:sysClr val="windowText" lastClr="000000">
                    <a:lumMod val="75000"/>
                    <a:lumOff val="25000"/>
                  </a:sysClr>
                </a:solidFill>
                <a:effectLst/>
                <a:uLnTx/>
                <a:uFillTx/>
                <a:latin typeface="+mn-lt"/>
                <a:cs typeface="+mn-ea"/>
                <a:sym typeface="+mn-lt"/>
              </a:rPr>
              <a:t>中华人民共和国国家卫生健康委员会</a:t>
            </a:r>
            <a:r>
              <a:rPr kumimoji="0" lang="en-US" altLang="zh-CN" sz="700" b="0" i="0" u="none" strike="noStrike" kern="1200" cap="none" spc="0" normalizeH="0" baseline="0" noProof="0" dirty="0">
                <a:ln>
                  <a:noFill/>
                </a:ln>
                <a:solidFill>
                  <a:sysClr val="windowText" lastClr="000000">
                    <a:lumMod val="75000"/>
                    <a:lumOff val="25000"/>
                  </a:sysClr>
                </a:solidFill>
                <a:effectLst/>
                <a:uLnTx/>
                <a:uFillTx/>
                <a:latin typeface="+mn-lt"/>
                <a:cs typeface="+mn-ea"/>
                <a:sym typeface="+mn-lt"/>
              </a:rPr>
              <a:t>.</a:t>
            </a:r>
            <a:r>
              <a:rPr kumimoji="0" lang="zh-CN" altLang="en-US" sz="700" b="0" i="0" u="none" strike="noStrike" kern="1200" cap="none" spc="0" normalizeH="0" baseline="0" noProof="0" dirty="0">
                <a:ln>
                  <a:noFill/>
                </a:ln>
                <a:solidFill>
                  <a:sysClr val="windowText" lastClr="000000">
                    <a:lumMod val="75000"/>
                    <a:lumOff val="25000"/>
                  </a:sysClr>
                </a:solidFill>
                <a:effectLst/>
                <a:uLnTx/>
                <a:uFillTx/>
                <a:latin typeface="+mn-lt"/>
                <a:cs typeface="+mn-ea"/>
                <a:sym typeface="+mn-lt"/>
              </a:rPr>
              <a:t>精神障碍诊疗规范</a:t>
            </a:r>
            <a:r>
              <a:rPr kumimoji="0" lang="en-US" altLang="zh-CN" sz="700" b="0" i="0" u="none" strike="noStrike" kern="1200" cap="none" spc="0" normalizeH="0" baseline="0" noProof="0" dirty="0">
                <a:ln>
                  <a:noFill/>
                </a:ln>
                <a:solidFill>
                  <a:sysClr val="windowText" lastClr="000000">
                    <a:lumMod val="75000"/>
                    <a:lumOff val="25000"/>
                  </a:sysClr>
                </a:solidFill>
                <a:effectLst/>
                <a:uLnTx/>
                <a:uFillTx/>
                <a:latin typeface="+mn-lt"/>
                <a:cs typeface="+mn-ea"/>
                <a:sym typeface="+mn-lt"/>
              </a:rPr>
              <a:t>(2020</a:t>
            </a:r>
            <a:r>
              <a:rPr kumimoji="0" lang="zh-CN" altLang="en-US" sz="700" b="0" i="0" u="none" strike="noStrike" kern="1200" cap="none" spc="0" normalizeH="0" baseline="0" noProof="0" dirty="0">
                <a:ln>
                  <a:noFill/>
                </a:ln>
                <a:solidFill>
                  <a:sysClr val="windowText" lastClr="000000">
                    <a:lumMod val="75000"/>
                    <a:lumOff val="25000"/>
                  </a:sysClr>
                </a:solidFill>
                <a:effectLst/>
                <a:uLnTx/>
                <a:uFillTx/>
                <a:latin typeface="+mn-lt"/>
                <a:cs typeface="+mn-ea"/>
                <a:sym typeface="+mn-lt"/>
              </a:rPr>
              <a:t>版</a:t>
            </a:r>
            <a:r>
              <a:rPr kumimoji="0" lang="en-US" altLang="zh-CN" sz="700" b="0" i="0" u="none" strike="noStrike" kern="1200" cap="none" spc="0" normalizeH="0" baseline="0" noProof="0" dirty="0">
                <a:ln>
                  <a:noFill/>
                </a:ln>
                <a:solidFill>
                  <a:sysClr val="windowText" lastClr="000000">
                    <a:lumMod val="75000"/>
                    <a:lumOff val="25000"/>
                  </a:sysClr>
                </a:solidFill>
                <a:effectLst/>
                <a:uLnTx/>
                <a:uFillTx/>
                <a:latin typeface="+mn-lt"/>
                <a:cs typeface="+mn-ea"/>
                <a:sym typeface="+mn-lt"/>
              </a:rPr>
              <a:t>).</a:t>
            </a:r>
          </a:p>
          <a:p>
            <a:pPr marL="228600" marR="0" lvl="0" indent="-228600" algn="l" defTabSz="914400" rtl="0" eaLnBrk="1" fontAlgn="auto" latinLnBrk="0" hangingPunct="1">
              <a:lnSpc>
                <a:spcPct val="80000"/>
              </a:lnSpc>
              <a:spcBef>
                <a:spcPts val="0"/>
              </a:spcBef>
              <a:spcAft>
                <a:spcPts val="0"/>
              </a:spcAft>
              <a:buClrTx/>
              <a:buSzTx/>
              <a:buFont typeface="+mj-lt"/>
              <a:buAutoNum type="arabicPeriod"/>
              <a:tabLst/>
              <a:defRPr/>
            </a:pPr>
            <a:r>
              <a:rPr kumimoji="0" lang="zh-CN" altLang="en-US" sz="700" b="0" i="0" u="none" strike="noStrike" kern="1200" cap="none" spc="0" normalizeH="0" baseline="0" noProof="0" dirty="0">
                <a:ln>
                  <a:noFill/>
                </a:ln>
                <a:solidFill>
                  <a:sysClr val="windowText" lastClr="000000">
                    <a:lumMod val="75000"/>
                    <a:lumOff val="25000"/>
                  </a:sysClr>
                </a:solidFill>
                <a:effectLst/>
                <a:uLnTx/>
                <a:uFillTx/>
                <a:latin typeface="+mn-lt"/>
                <a:cs typeface="+mn-ea"/>
                <a:sym typeface="+mn-lt"/>
              </a:rPr>
              <a:t>中国妇女孕前肥胖诊治路径专家委员会</a:t>
            </a:r>
            <a:r>
              <a:rPr kumimoji="0" lang="en-US" altLang="zh-CN" sz="700" b="0" i="0" u="none" strike="noStrike" kern="1200" cap="none" spc="0" normalizeH="0" baseline="0" noProof="0" dirty="0">
                <a:ln>
                  <a:noFill/>
                </a:ln>
                <a:solidFill>
                  <a:sysClr val="windowText" lastClr="000000">
                    <a:lumMod val="75000"/>
                    <a:lumOff val="25000"/>
                  </a:sysClr>
                </a:solidFill>
                <a:effectLst/>
                <a:uLnTx/>
                <a:uFillTx/>
                <a:latin typeface="+mn-lt"/>
                <a:cs typeface="+mn-ea"/>
                <a:sym typeface="+mn-lt"/>
              </a:rPr>
              <a:t>,</a:t>
            </a:r>
            <a:r>
              <a:rPr kumimoji="0" lang="zh-CN" altLang="en-US" sz="700" b="0" i="0" u="none" strike="noStrike" kern="1200" cap="none" spc="0" normalizeH="0" baseline="0" noProof="0" dirty="0">
                <a:ln>
                  <a:noFill/>
                </a:ln>
                <a:solidFill>
                  <a:sysClr val="windowText" lastClr="000000">
                    <a:lumMod val="75000"/>
                    <a:lumOff val="25000"/>
                  </a:sysClr>
                </a:solidFill>
                <a:effectLst/>
                <a:uLnTx/>
                <a:uFillTx/>
                <a:latin typeface="+mn-lt"/>
                <a:cs typeface="+mn-ea"/>
                <a:sym typeface="+mn-lt"/>
              </a:rPr>
              <a:t>黄薛冰</a:t>
            </a:r>
            <a:r>
              <a:rPr kumimoji="0" lang="en-US" altLang="zh-CN" sz="700" b="0" i="0" u="none" strike="noStrike" kern="1200" cap="none" spc="0" normalizeH="0" baseline="0" noProof="0" dirty="0">
                <a:ln>
                  <a:noFill/>
                </a:ln>
                <a:solidFill>
                  <a:sysClr val="windowText" lastClr="000000">
                    <a:lumMod val="75000"/>
                    <a:lumOff val="25000"/>
                  </a:sysClr>
                </a:solidFill>
                <a:effectLst/>
                <a:uLnTx/>
                <a:uFillTx/>
                <a:latin typeface="+mn-lt"/>
                <a:cs typeface="+mn-ea"/>
                <a:sym typeface="+mn-lt"/>
              </a:rPr>
              <a:t>.</a:t>
            </a:r>
            <a:r>
              <a:rPr kumimoji="0" lang="zh-CN" altLang="en-US" sz="700" b="0" i="0" u="none" strike="noStrike" kern="1200" cap="none" spc="0" normalizeH="0" baseline="0" noProof="0" dirty="0">
                <a:ln>
                  <a:noFill/>
                </a:ln>
                <a:solidFill>
                  <a:sysClr val="windowText" lastClr="000000">
                    <a:lumMod val="75000"/>
                    <a:lumOff val="25000"/>
                  </a:sysClr>
                </a:solidFill>
                <a:effectLst/>
                <a:uLnTx/>
                <a:uFillTx/>
                <a:latin typeface="+mn-lt"/>
                <a:cs typeface="+mn-ea"/>
                <a:sym typeface="+mn-lt"/>
              </a:rPr>
              <a:t>中国妇女孕前肥胖合并抑郁焦虑障碍诊治路径</a:t>
            </a:r>
            <a:r>
              <a:rPr kumimoji="0" lang="en-US" altLang="zh-CN" sz="700" b="0" i="0" u="none" strike="noStrike" kern="1200" cap="none" spc="0" normalizeH="0" baseline="0" noProof="0" dirty="0">
                <a:ln>
                  <a:noFill/>
                </a:ln>
                <a:solidFill>
                  <a:sysClr val="windowText" lastClr="000000">
                    <a:lumMod val="75000"/>
                    <a:lumOff val="25000"/>
                  </a:sysClr>
                </a:solidFill>
                <a:effectLst/>
                <a:uLnTx/>
                <a:uFillTx/>
                <a:latin typeface="+mn-lt"/>
                <a:cs typeface="+mn-ea"/>
                <a:sym typeface="+mn-lt"/>
              </a:rPr>
              <a:t>.</a:t>
            </a:r>
            <a:r>
              <a:rPr kumimoji="0" lang="zh-CN" altLang="en-US" sz="700" b="0" i="0" u="none" strike="noStrike" kern="1200" cap="none" spc="0" normalizeH="0" baseline="0" noProof="0" dirty="0">
                <a:ln>
                  <a:noFill/>
                </a:ln>
                <a:solidFill>
                  <a:sysClr val="windowText" lastClr="000000">
                    <a:lumMod val="75000"/>
                    <a:lumOff val="25000"/>
                  </a:sysClr>
                </a:solidFill>
                <a:effectLst/>
                <a:uLnTx/>
                <a:uFillTx/>
                <a:latin typeface="+mn-lt"/>
                <a:cs typeface="+mn-ea"/>
                <a:sym typeface="+mn-lt"/>
              </a:rPr>
              <a:t>中国妇幼健康研究</a:t>
            </a:r>
            <a:r>
              <a:rPr kumimoji="0" lang="en-US" altLang="zh-CN" sz="700" b="0" i="0" u="none" strike="noStrike" kern="1200" cap="none" spc="0" normalizeH="0" baseline="0" noProof="0" dirty="0">
                <a:ln>
                  <a:noFill/>
                </a:ln>
                <a:solidFill>
                  <a:sysClr val="windowText" lastClr="000000">
                    <a:lumMod val="75000"/>
                    <a:lumOff val="25000"/>
                  </a:sysClr>
                </a:solidFill>
                <a:effectLst/>
                <a:uLnTx/>
                <a:uFillTx/>
                <a:latin typeface="+mn-lt"/>
                <a:cs typeface="+mn-ea"/>
                <a:sym typeface="+mn-lt"/>
              </a:rPr>
              <a:t>,2019,30(5):532-541.</a:t>
            </a:r>
          </a:p>
          <a:p>
            <a:pPr marL="228600" marR="0" lvl="0" indent="-228600" algn="l" defTabSz="914400" rtl="0" eaLnBrk="1" fontAlgn="auto" latinLnBrk="0" hangingPunct="1">
              <a:lnSpc>
                <a:spcPct val="80000"/>
              </a:lnSpc>
              <a:spcBef>
                <a:spcPts val="0"/>
              </a:spcBef>
              <a:spcAft>
                <a:spcPts val="0"/>
              </a:spcAft>
              <a:buClrTx/>
              <a:buSzTx/>
              <a:buFont typeface="+mj-lt"/>
              <a:buAutoNum type="arabicPeriod"/>
              <a:tabLst/>
              <a:defRPr/>
            </a:pPr>
            <a:r>
              <a:rPr kumimoji="0" lang="zh-CN" altLang="en-US" sz="700" b="0" i="0" u="none" strike="noStrike" kern="1200" cap="none" spc="0" normalizeH="0" baseline="0" noProof="0" dirty="0">
                <a:ln>
                  <a:noFill/>
                </a:ln>
                <a:solidFill>
                  <a:sysClr val="windowText" lastClr="000000">
                    <a:lumMod val="75000"/>
                    <a:lumOff val="25000"/>
                  </a:sysClr>
                </a:solidFill>
                <a:effectLst/>
                <a:uLnTx/>
                <a:uFillTx/>
                <a:latin typeface="+mn-lt"/>
                <a:cs typeface="+mn-ea"/>
                <a:sym typeface="+mn-lt"/>
              </a:rPr>
              <a:t>王高华</a:t>
            </a:r>
            <a:r>
              <a:rPr kumimoji="0" lang="en-US" altLang="zh-CN" sz="700" b="0" i="0" u="none" strike="noStrike" kern="1200" cap="none" spc="0" normalizeH="0" baseline="0" noProof="0" dirty="0">
                <a:ln>
                  <a:noFill/>
                </a:ln>
                <a:solidFill>
                  <a:sysClr val="windowText" lastClr="000000">
                    <a:lumMod val="75000"/>
                    <a:lumOff val="25000"/>
                  </a:sysClr>
                </a:solidFill>
                <a:effectLst/>
                <a:uLnTx/>
                <a:uFillTx/>
                <a:latin typeface="+mn-lt"/>
                <a:cs typeface="+mn-ea"/>
                <a:sym typeface="+mn-lt"/>
              </a:rPr>
              <a:t>,</a:t>
            </a:r>
            <a:r>
              <a:rPr kumimoji="0" lang="zh-CN" altLang="en-US" sz="700" b="0" i="0" u="none" strike="noStrike" kern="1200" cap="none" spc="0" normalizeH="0" baseline="0" noProof="0" dirty="0">
                <a:ln>
                  <a:noFill/>
                </a:ln>
                <a:solidFill>
                  <a:sysClr val="windowText" lastClr="000000">
                    <a:lumMod val="75000"/>
                    <a:lumOff val="25000"/>
                  </a:sysClr>
                </a:solidFill>
                <a:effectLst/>
                <a:uLnTx/>
                <a:uFillTx/>
                <a:latin typeface="+mn-lt"/>
                <a:cs typeface="+mn-ea"/>
                <a:sym typeface="+mn-lt"/>
              </a:rPr>
              <a:t>等</a:t>
            </a:r>
            <a:r>
              <a:rPr kumimoji="0" lang="en-US" altLang="zh-CN" sz="700" b="0" i="0" u="none" strike="noStrike" kern="1200" cap="none" spc="0" normalizeH="0" baseline="0" noProof="0" dirty="0">
                <a:ln>
                  <a:noFill/>
                </a:ln>
                <a:solidFill>
                  <a:sysClr val="windowText" lastClr="000000">
                    <a:lumMod val="75000"/>
                    <a:lumOff val="25000"/>
                  </a:sysClr>
                </a:solidFill>
                <a:effectLst/>
                <a:uLnTx/>
                <a:uFillTx/>
                <a:latin typeface="+mn-lt"/>
                <a:cs typeface="+mn-ea"/>
                <a:sym typeface="+mn-lt"/>
              </a:rPr>
              <a:t>.</a:t>
            </a:r>
            <a:r>
              <a:rPr kumimoji="0" lang="zh-CN" altLang="en-US" sz="700" b="0" i="0" u="none" strike="noStrike" kern="1200" cap="none" spc="0" normalizeH="0" baseline="0" noProof="0" dirty="0">
                <a:ln>
                  <a:noFill/>
                </a:ln>
                <a:solidFill>
                  <a:sysClr val="windowText" lastClr="000000">
                    <a:lumMod val="75000"/>
                    <a:lumOff val="25000"/>
                  </a:sysClr>
                </a:solidFill>
                <a:effectLst/>
                <a:uLnTx/>
                <a:uFillTx/>
                <a:latin typeface="+mn-lt"/>
                <a:cs typeface="+mn-ea"/>
                <a:sym typeface="+mn-lt"/>
              </a:rPr>
              <a:t>圣</a:t>
            </a:r>
            <a:r>
              <a:rPr kumimoji="0" lang="en-US" altLang="zh-CN" sz="700" b="0" i="0" u="none" strike="noStrike" kern="1200" cap="none" spc="0" normalizeH="0" baseline="0" noProof="0" dirty="0">
                <a:ln>
                  <a:noFill/>
                </a:ln>
                <a:solidFill>
                  <a:sysClr val="windowText" lastClr="000000">
                    <a:lumMod val="75000"/>
                    <a:lumOff val="25000"/>
                  </a:sysClr>
                </a:solidFill>
                <a:effectLst/>
                <a:uLnTx/>
                <a:uFillTx/>
                <a:latin typeface="+mn-lt"/>
                <a:cs typeface="+mn-ea"/>
                <a:sym typeface="+mn-lt"/>
              </a:rPr>
              <a:t>·</a:t>
            </a:r>
            <a:r>
              <a:rPr kumimoji="0" lang="zh-CN" altLang="en-US" sz="700" b="0" i="0" u="none" strike="noStrike" kern="1200" cap="none" spc="0" normalizeH="0" baseline="0" noProof="0" dirty="0">
                <a:ln>
                  <a:noFill/>
                </a:ln>
                <a:solidFill>
                  <a:sysClr val="windowText" lastClr="000000">
                    <a:lumMod val="75000"/>
                    <a:lumOff val="25000"/>
                  </a:sysClr>
                </a:solidFill>
                <a:effectLst/>
                <a:uLnTx/>
                <a:uFillTx/>
                <a:latin typeface="+mn-lt"/>
                <a:cs typeface="+mn-ea"/>
                <a:sym typeface="+mn-lt"/>
              </a:rPr>
              <a:t>约翰草提取物片治疗抑郁障碍专家共识</a:t>
            </a:r>
            <a:r>
              <a:rPr kumimoji="0" lang="en-US" altLang="zh-CN" sz="700" b="0" i="0" u="none" strike="noStrike" kern="1200" cap="none" spc="0" normalizeH="0" baseline="0" noProof="0" dirty="0">
                <a:ln>
                  <a:noFill/>
                </a:ln>
                <a:solidFill>
                  <a:sysClr val="windowText" lastClr="000000">
                    <a:lumMod val="75000"/>
                    <a:lumOff val="25000"/>
                  </a:sysClr>
                </a:solidFill>
                <a:effectLst/>
                <a:uLnTx/>
                <a:uFillTx/>
                <a:latin typeface="+mn-lt"/>
                <a:cs typeface="+mn-ea"/>
                <a:sym typeface="+mn-lt"/>
              </a:rPr>
              <a:t>.</a:t>
            </a:r>
            <a:r>
              <a:rPr kumimoji="0" lang="zh-CN" altLang="en-US" sz="700" b="0" i="0" u="none" strike="noStrike" kern="1200" cap="none" spc="0" normalizeH="0" baseline="0" noProof="0" dirty="0">
                <a:ln>
                  <a:noFill/>
                </a:ln>
                <a:solidFill>
                  <a:sysClr val="windowText" lastClr="000000">
                    <a:lumMod val="75000"/>
                    <a:lumOff val="25000"/>
                  </a:sysClr>
                </a:solidFill>
                <a:effectLst/>
                <a:uLnTx/>
                <a:uFillTx/>
                <a:latin typeface="+mn-lt"/>
                <a:cs typeface="+mn-ea"/>
                <a:sym typeface="+mn-lt"/>
              </a:rPr>
              <a:t>临床精神医学杂志</a:t>
            </a:r>
            <a:r>
              <a:rPr kumimoji="0" lang="en-US" altLang="zh-CN" sz="700" b="0" i="0" u="none" strike="noStrike" kern="1200" cap="none" spc="0" normalizeH="0" baseline="0" noProof="0" dirty="0">
                <a:ln>
                  <a:noFill/>
                </a:ln>
                <a:solidFill>
                  <a:sysClr val="windowText" lastClr="000000">
                    <a:lumMod val="75000"/>
                    <a:lumOff val="25000"/>
                  </a:sysClr>
                </a:solidFill>
                <a:effectLst/>
                <a:uLnTx/>
                <a:uFillTx/>
                <a:latin typeface="+mn-lt"/>
                <a:cs typeface="+mn-ea"/>
                <a:sym typeface="+mn-lt"/>
              </a:rPr>
              <a:t>,2018,28(4):285-288.</a:t>
            </a:r>
          </a:p>
          <a:p>
            <a:pPr marL="228600" marR="0" lvl="0" indent="-228600" algn="l" defTabSz="914400" rtl="0" eaLnBrk="1" fontAlgn="auto" latinLnBrk="0" hangingPunct="1">
              <a:lnSpc>
                <a:spcPct val="80000"/>
              </a:lnSpc>
              <a:spcBef>
                <a:spcPts val="0"/>
              </a:spcBef>
              <a:spcAft>
                <a:spcPts val="0"/>
              </a:spcAft>
              <a:buClrTx/>
              <a:buSzTx/>
              <a:buFont typeface="+mj-lt"/>
              <a:buAutoNum type="arabicPeriod"/>
              <a:tabLst/>
              <a:defRPr/>
            </a:pPr>
            <a:r>
              <a:rPr kumimoji="0" lang="zh-CN" altLang="en-US" sz="700" b="0" i="0" u="none" strike="noStrike" kern="1200" cap="none" spc="0" normalizeH="0" baseline="0" noProof="0" dirty="0">
                <a:ln>
                  <a:noFill/>
                </a:ln>
                <a:solidFill>
                  <a:sysClr val="windowText" lastClr="000000">
                    <a:lumMod val="75000"/>
                    <a:lumOff val="25000"/>
                  </a:sysClr>
                </a:solidFill>
                <a:effectLst/>
                <a:uLnTx/>
                <a:uFillTx/>
                <a:latin typeface="+mn-lt"/>
                <a:cs typeface="+mn-ea"/>
                <a:sym typeface="+mn-lt"/>
              </a:rPr>
              <a:t>李凌江，马辛主编</a:t>
            </a:r>
            <a:r>
              <a:rPr kumimoji="0" lang="en-US" altLang="zh-CN" sz="700" b="0" i="0" u="none" strike="noStrike" kern="1200" cap="none" spc="0" normalizeH="0" baseline="0" noProof="0" dirty="0">
                <a:ln>
                  <a:noFill/>
                </a:ln>
                <a:solidFill>
                  <a:sysClr val="windowText" lastClr="000000">
                    <a:lumMod val="75000"/>
                    <a:lumOff val="25000"/>
                  </a:sysClr>
                </a:solidFill>
                <a:effectLst/>
                <a:uLnTx/>
                <a:uFillTx/>
                <a:latin typeface="+mn-lt"/>
                <a:cs typeface="+mn-ea"/>
                <a:sym typeface="+mn-lt"/>
              </a:rPr>
              <a:t>. </a:t>
            </a:r>
            <a:r>
              <a:rPr kumimoji="0" lang="zh-CN" altLang="en-US" sz="700" b="0" i="0" u="none" strike="noStrike" kern="1200" cap="none" spc="0" normalizeH="0" baseline="0" noProof="0" dirty="0">
                <a:ln>
                  <a:noFill/>
                </a:ln>
                <a:solidFill>
                  <a:sysClr val="windowText" lastClr="000000">
                    <a:lumMod val="75000"/>
                    <a:lumOff val="25000"/>
                  </a:sysClr>
                </a:solidFill>
                <a:effectLst/>
                <a:uLnTx/>
                <a:uFillTx/>
                <a:latin typeface="+mn-lt"/>
                <a:cs typeface="+mn-ea"/>
                <a:sym typeface="+mn-lt"/>
              </a:rPr>
              <a:t>中国抑郁障碍防治指南</a:t>
            </a:r>
            <a:r>
              <a:rPr kumimoji="0" lang="en-US" altLang="zh-CN" sz="700" b="0" i="0" u="none" strike="noStrike" kern="1200" cap="none" spc="0" normalizeH="0" baseline="0" noProof="0" dirty="0">
                <a:ln>
                  <a:noFill/>
                </a:ln>
                <a:solidFill>
                  <a:sysClr val="windowText" lastClr="000000">
                    <a:lumMod val="75000"/>
                    <a:lumOff val="25000"/>
                  </a:sysClr>
                </a:solidFill>
                <a:effectLst/>
                <a:uLnTx/>
                <a:uFillTx/>
                <a:latin typeface="+mn-lt"/>
                <a:cs typeface="+mn-ea"/>
                <a:sym typeface="+mn-lt"/>
              </a:rPr>
              <a:t>. </a:t>
            </a:r>
            <a:r>
              <a:rPr kumimoji="0" lang="zh-CN" altLang="en-US" sz="700" b="0" i="0" u="none" strike="noStrike" kern="1200" cap="none" spc="0" normalizeH="0" baseline="0" noProof="0" dirty="0">
                <a:ln>
                  <a:noFill/>
                </a:ln>
                <a:solidFill>
                  <a:sysClr val="windowText" lastClr="000000">
                    <a:lumMod val="75000"/>
                    <a:lumOff val="25000"/>
                  </a:sysClr>
                </a:solidFill>
                <a:effectLst/>
                <a:uLnTx/>
                <a:uFillTx/>
                <a:latin typeface="+mn-lt"/>
                <a:cs typeface="+mn-ea"/>
                <a:sym typeface="+mn-lt"/>
              </a:rPr>
              <a:t>北京：中华医学电子音像出版社</a:t>
            </a:r>
            <a:r>
              <a:rPr kumimoji="0" lang="en-US" altLang="zh-CN" sz="700" b="0" i="0" u="none" strike="noStrike" kern="1200" cap="none" spc="0" normalizeH="0" baseline="0" noProof="0" dirty="0">
                <a:ln>
                  <a:noFill/>
                </a:ln>
                <a:solidFill>
                  <a:sysClr val="windowText" lastClr="000000">
                    <a:lumMod val="75000"/>
                    <a:lumOff val="25000"/>
                  </a:sysClr>
                </a:solidFill>
                <a:effectLst/>
                <a:uLnTx/>
                <a:uFillTx/>
                <a:latin typeface="+mn-lt"/>
                <a:cs typeface="+mn-ea"/>
                <a:sym typeface="+mn-lt"/>
              </a:rPr>
              <a:t>, 2015.06.</a:t>
            </a:r>
          </a:p>
        </p:txBody>
      </p:sp>
    </p:spTree>
    <p:extLst>
      <p:ext uri="{BB962C8B-B14F-4D97-AF65-F5344CB8AC3E}">
        <p14:creationId xmlns:p14="http://schemas.microsoft.com/office/powerpoint/2010/main" val="3556539147"/>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0087EAD-14A7-B0D2-C6D9-9DEB2C402D8E}"/>
            </a:ext>
          </a:extLst>
        </p:cNvPr>
        <p:cNvGrpSpPr/>
        <p:nvPr/>
      </p:nvGrpSpPr>
      <p:grpSpPr>
        <a:xfrm>
          <a:off x="0" y="0"/>
          <a:ext cx="0" cy="0"/>
          <a:chOff x="0" y="0"/>
          <a:chExt cx="0" cy="0"/>
        </a:xfrm>
      </p:grpSpPr>
      <p:sp>
        <p:nvSpPr>
          <p:cNvPr id="4" name="标题 3">
            <a:extLst>
              <a:ext uri="{FF2B5EF4-FFF2-40B4-BE49-F238E27FC236}">
                <a16:creationId xmlns:a16="http://schemas.microsoft.com/office/drawing/2014/main" id="{992B4ECA-A56B-B01D-8A5A-DA99E9C56276}"/>
              </a:ext>
            </a:extLst>
          </p:cNvPr>
          <p:cNvSpPr>
            <a:spLocks noGrp="1"/>
          </p:cNvSpPr>
          <p:nvPr>
            <p:ph type="title"/>
          </p:nvPr>
        </p:nvSpPr>
        <p:spPr/>
        <p:txBody>
          <a:bodyPr/>
          <a:lstStyle/>
          <a:p>
            <a:r>
              <a:rPr lang="zh-CN" altLang="en-US" dirty="0">
                <a:latin typeface="+mn-lt"/>
                <a:ea typeface="+mn-ea"/>
                <a:cs typeface="+mn-ea"/>
                <a:sym typeface="+mn-lt"/>
              </a:rPr>
              <a:t>总结</a:t>
            </a:r>
          </a:p>
        </p:txBody>
      </p:sp>
      <p:grpSp>
        <p:nvGrpSpPr>
          <p:cNvPr id="2" name="ïṡľïḓe">
            <a:extLst>
              <a:ext uri="{FF2B5EF4-FFF2-40B4-BE49-F238E27FC236}">
                <a16:creationId xmlns:a16="http://schemas.microsoft.com/office/drawing/2014/main" id="{86DB9F2E-C719-7D6E-34FC-4CBE7C620F14}"/>
              </a:ext>
            </a:extLst>
          </p:cNvPr>
          <p:cNvGrpSpPr/>
          <p:nvPr/>
        </p:nvGrpSpPr>
        <p:grpSpPr>
          <a:xfrm>
            <a:off x="4150612" y="1757861"/>
            <a:ext cx="4283311" cy="3251506"/>
            <a:chOff x="3472950" y="1929145"/>
            <a:chExt cx="5229391" cy="3966846"/>
          </a:xfrm>
        </p:grpSpPr>
        <p:sp>
          <p:nvSpPr>
            <p:cNvPr id="6" name="íśḻiḓê">
              <a:extLst>
                <a:ext uri="{FF2B5EF4-FFF2-40B4-BE49-F238E27FC236}">
                  <a16:creationId xmlns:a16="http://schemas.microsoft.com/office/drawing/2014/main" id="{FF3E6A93-4192-7774-0FBB-6B4E8427C8F5}"/>
                </a:ext>
              </a:extLst>
            </p:cNvPr>
            <p:cNvSpPr/>
            <p:nvPr/>
          </p:nvSpPr>
          <p:spPr>
            <a:xfrm rot="7200000">
              <a:off x="6109763" y="1395454"/>
              <a:ext cx="2058886" cy="3126270"/>
            </a:xfrm>
            <a:custGeom>
              <a:avLst/>
              <a:gdLst>
                <a:gd name="connsiteX0" fmla="*/ 246956 w 2058886"/>
                <a:gd name="connsiteY0" fmla="*/ 3126270 h 3126270"/>
                <a:gd name="connsiteX1" fmla="*/ 186987 w 2058886"/>
                <a:gd name="connsiteY1" fmla="*/ 3009127 h 3126270"/>
                <a:gd name="connsiteX2" fmla="*/ 1068971 w 2058886"/>
                <a:gd name="connsiteY2" fmla="*/ 284378 h 3126270"/>
                <a:gd name="connsiteX3" fmla="*/ 1873399 w 2058886"/>
                <a:gd name="connsiteY3" fmla="*/ 13877 h 3126270"/>
                <a:gd name="connsiteX4" fmla="*/ 2058886 w 2058886"/>
                <a:gd name="connsiteY4" fmla="*/ 0 h 3126270"/>
                <a:gd name="connsiteX5" fmla="*/ 2058886 w 2058886"/>
                <a:gd name="connsiteY5" fmla="*/ 930624 h 3126270"/>
                <a:gd name="connsiteX6" fmla="*/ 1988223 w 2058886"/>
                <a:gd name="connsiteY6" fmla="*/ 935910 h 3126270"/>
                <a:gd name="connsiteX7" fmla="*/ 1533428 w 2058886"/>
                <a:gd name="connsiteY7" fmla="*/ 1088842 h 3126270"/>
                <a:gd name="connsiteX8" fmla="*/ 1034785 w 2058886"/>
                <a:gd name="connsiteY8" fmla="*/ 2629319 h 3126270"/>
                <a:gd name="connsiteX9" fmla="*/ 1051420 w 2058886"/>
                <a:gd name="connsiteY9" fmla="*/ 2661812 h 3126270"/>
                <a:gd name="connsiteX10" fmla="*/ 246956 w 2058886"/>
                <a:gd name="connsiteY10" fmla="*/ 3126270 h 31262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058886" h="3126270">
                  <a:moveTo>
                    <a:pt x="246956" y="3126270"/>
                  </a:moveTo>
                  <a:lnTo>
                    <a:pt x="186987" y="3009127"/>
                  </a:lnTo>
                  <a:cubicBezTo>
                    <a:pt x="-257084" y="2021078"/>
                    <a:pt x="110639" y="837671"/>
                    <a:pt x="1068971" y="284378"/>
                  </a:cubicBezTo>
                  <a:cubicBezTo>
                    <a:pt x="1324526" y="136833"/>
                    <a:pt x="1597887" y="48064"/>
                    <a:pt x="1873399" y="13877"/>
                  </a:cubicBezTo>
                  <a:lnTo>
                    <a:pt x="2058886" y="0"/>
                  </a:lnTo>
                  <a:lnTo>
                    <a:pt x="2058886" y="930624"/>
                  </a:lnTo>
                  <a:lnTo>
                    <a:pt x="1988223" y="935910"/>
                  </a:lnTo>
                  <a:cubicBezTo>
                    <a:pt x="1832459" y="955239"/>
                    <a:pt x="1677910" y="1005425"/>
                    <a:pt x="1533428" y="1088842"/>
                  </a:cubicBezTo>
                  <a:cubicBezTo>
                    <a:pt x="991621" y="1401654"/>
                    <a:pt x="783724" y="2070711"/>
                    <a:pt x="1034785" y="2629319"/>
                  </a:cubicBezTo>
                  <a:lnTo>
                    <a:pt x="1051420" y="2661812"/>
                  </a:lnTo>
                  <a:lnTo>
                    <a:pt x="246956" y="3126270"/>
                  </a:lnTo>
                  <a:close/>
                </a:path>
              </a:pathLst>
            </a:custGeom>
            <a:solidFill>
              <a:schemeClr val="accent3">
                <a:lumMod val="60000"/>
                <a:lumOff val="40000"/>
              </a:schemeClr>
            </a:solidFill>
            <a:ln w="57150" cap="rnd">
              <a:noFill/>
              <a:prstDash val="solid"/>
              <a:round/>
            </a:ln>
            <a:effectLst>
              <a:outerShdw blurRad="76200" dist="50800" dir="5400000" algn="ctr" rotWithShape="0">
                <a:schemeClr val="accent3">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p>
              <a:pPr marL="0" marR="0" lvl="0" indent="0" algn="ctr" defTabSz="913765" rtl="0" eaLnBrk="1" fontAlgn="auto" latinLnBrk="0" hangingPunct="1">
                <a:lnSpc>
                  <a:spcPct val="100000"/>
                </a:lnSpc>
                <a:spcBef>
                  <a:spcPts val="0"/>
                </a:spcBef>
                <a:spcAft>
                  <a:spcPts val="0"/>
                </a:spcAft>
                <a:buClrTx/>
                <a:buSzTx/>
                <a:buFontTx/>
                <a:buNone/>
                <a:tabLst/>
                <a:defRPr/>
              </a:pPr>
              <a:endParaRPr kumimoji="0" lang="zh-CN" altLang="en-US" sz="2000" b="1" i="0" u="none" strike="noStrike" kern="1200" cap="none" spc="0" normalizeH="0" baseline="0" noProof="0">
                <a:ln>
                  <a:noFill/>
                </a:ln>
                <a:solidFill>
                  <a:prstClr val="white"/>
                </a:solidFill>
                <a:effectLst/>
                <a:uLnTx/>
                <a:uFillTx/>
                <a:cs typeface="+mn-ea"/>
                <a:sym typeface="+mn-lt"/>
              </a:endParaRPr>
            </a:p>
          </p:txBody>
        </p:sp>
        <p:sp>
          <p:nvSpPr>
            <p:cNvPr id="7" name="íş1iḍè">
              <a:extLst>
                <a:ext uri="{FF2B5EF4-FFF2-40B4-BE49-F238E27FC236}">
                  <a16:creationId xmlns:a16="http://schemas.microsoft.com/office/drawing/2014/main" id="{6ACE4949-6CCC-5AD8-6CA6-161044EC5249}"/>
                </a:ext>
              </a:extLst>
            </p:cNvPr>
            <p:cNvSpPr/>
            <p:nvPr/>
          </p:nvSpPr>
          <p:spPr>
            <a:xfrm rot="14400000" flipH="1">
              <a:off x="4006642" y="1395453"/>
              <a:ext cx="2058886" cy="3126270"/>
            </a:xfrm>
            <a:custGeom>
              <a:avLst/>
              <a:gdLst>
                <a:gd name="connsiteX0" fmla="*/ 246956 w 2058886"/>
                <a:gd name="connsiteY0" fmla="*/ 3126270 h 3126270"/>
                <a:gd name="connsiteX1" fmla="*/ 186987 w 2058886"/>
                <a:gd name="connsiteY1" fmla="*/ 3009127 h 3126270"/>
                <a:gd name="connsiteX2" fmla="*/ 1068971 w 2058886"/>
                <a:gd name="connsiteY2" fmla="*/ 284378 h 3126270"/>
                <a:gd name="connsiteX3" fmla="*/ 1873399 w 2058886"/>
                <a:gd name="connsiteY3" fmla="*/ 13877 h 3126270"/>
                <a:gd name="connsiteX4" fmla="*/ 2058886 w 2058886"/>
                <a:gd name="connsiteY4" fmla="*/ 0 h 3126270"/>
                <a:gd name="connsiteX5" fmla="*/ 2058886 w 2058886"/>
                <a:gd name="connsiteY5" fmla="*/ 930624 h 3126270"/>
                <a:gd name="connsiteX6" fmla="*/ 1988223 w 2058886"/>
                <a:gd name="connsiteY6" fmla="*/ 935910 h 3126270"/>
                <a:gd name="connsiteX7" fmla="*/ 1533428 w 2058886"/>
                <a:gd name="connsiteY7" fmla="*/ 1088842 h 3126270"/>
                <a:gd name="connsiteX8" fmla="*/ 1034785 w 2058886"/>
                <a:gd name="connsiteY8" fmla="*/ 2629319 h 3126270"/>
                <a:gd name="connsiteX9" fmla="*/ 1051420 w 2058886"/>
                <a:gd name="connsiteY9" fmla="*/ 2661812 h 3126270"/>
                <a:gd name="connsiteX10" fmla="*/ 246956 w 2058886"/>
                <a:gd name="connsiteY10" fmla="*/ 3126270 h 31262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058886" h="3126270">
                  <a:moveTo>
                    <a:pt x="246956" y="3126270"/>
                  </a:moveTo>
                  <a:lnTo>
                    <a:pt x="186987" y="3009127"/>
                  </a:lnTo>
                  <a:cubicBezTo>
                    <a:pt x="-257084" y="2021078"/>
                    <a:pt x="110639" y="837671"/>
                    <a:pt x="1068971" y="284378"/>
                  </a:cubicBezTo>
                  <a:cubicBezTo>
                    <a:pt x="1324526" y="136833"/>
                    <a:pt x="1597887" y="48064"/>
                    <a:pt x="1873399" y="13877"/>
                  </a:cubicBezTo>
                  <a:lnTo>
                    <a:pt x="2058886" y="0"/>
                  </a:lnTo>
                  <a:lnTo>
                    <a:pt x="2058886" y="930624"/>
                  </a:lnTo>
                  <a:lnTo>
                    <a:pt x="1988223" y="935910"/>
                  </a:lnTo>
                  <a:cubicBezTo>
                    <a:pt x="1832459" y="955239"/>
                    <a:pt x="1677910" y="1005425"/>
                    <a:pt x="1533428" y="1088842"/>
                  </a:cubicBezTo>
                  <a:cubicBezTo>
                    <a:pt x="991621" y="1401654"/>
                    <a:pt x="783724" y="2070711"/>
                    <a:pt x="1034785" y="2629319"/>
                  </a:cubicBezTo>
                  <a:lnTo>
                    <a:pt x="1051420" y="2661812"/>
                  </a:lnTo>
                  <a:lnTo>
                    <a:pt x="246956" y="3126270"/>
                  </a:lnTo>
                  <a:close/>
                </a:path>
              </a:pathLst>
            </a:custGeom>
            <a:solidFill>
              <a:schemeClr val="accent3">
                <a:lumMod val="20000"/>
                <a:lumOff val="80000"/>
              </a:schemeClr>
            </a:solidFill>
            <a:ln w="57150" cap="rnd">
              <a:noFill/>
              <a:prstDash val="solid"/>
              <a:round/>
            </a:ln>
            <a:effectLst>
              <a:outerShdw blurRad="76200" dist="50800" dir="5400000" algn="ctr"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p>
              <a:pPr marL="0" marR="0" lvl="0" indent="0" algn="ctr" defTabSz="913765" rtl="0" eaLnBrk="1" fontAlgn="auto" latinLnBrk="0" hangingPunct="1">
                <a:lnSpc>
                  <a:spcPct val="100000"/>
                </a:lnSpc>
                <a:spcBef>
                  <a:spcPts val="0"/>
                </a:spcBef>
                <a:spcAft>
                  <a:spcPts val="0"/>
                </a:spcAft>
                <a:buClrTx/>
                <a:buSzTx/>
                <a:buFontTx/>
                <a:buNone/>
                <a:tabLst/>
                <a:defRPr/>
              </a:pPr>
              <a:endParaRPr kumimoji="0" lang="zh-CN" altLang="en-US" sz="2000" b="1" i="0" u="none" strike="noStrike" kern="1200" cap="none" spc="0" normalizeH="0" baseline="0" noProof="0">
                <a:ln>
                  <a:noFill/>
                </a:ln>
                <a:solidFill>
                  <a:prstClr val="white"/>
                </a:solidFill>
                <a:effectLst/>
                <a:uLnTx/>
                <a:uFillTx/>
                <a:cs typeface="+mn-ea"/>
                <a:sym typeface="+mn-lt"/>
              </a:endParaRPr>
            </a:p>
          </p:txBody>
        </p:sp>
        <p:sp>
          <p:nvSpPr>
            <p:cNvPr id="8" name="ïSḷiḓê">
              <a:extLst>
                <a:ext uri="{FF2B5EF4-FFF2-40B4-BE49-F238E27FC236}">
                  <a16:creationId xmlns:a16="http://schemas.microsoft.com/office/drawing/2014/main" id="{11ECB28D-532B-4038-4716-359C3705384D}"/>
                </a:ext>
              </a:extLst>
            </p:cNvPr>
            <p:cNvSpPr/>
            <p:nvPr/>
          </p:nvSpPr>
          <p:spPr>
            <a:xfrm rot="3600000" flipH="1" flipV="1">
              <a:off x="5118944" y="3303413"/>
              <a:ext cx="2058886" cy="3126270"/>
            </a:xfrm>
            <a:custGeom>
              <a:avLst/>
              <a:gdLst>
                <a:gd name="connsiteX0" fmla="*/ 246956 w 2058886"/>
                <a:gd name="connsiteY0" fmla="*/ 3126270 h 3126270"/>
                <a:gd name="connsiteX1" fmla="*/ 186987 w 2058886"/>
                <a:gd name="connsiteY1" fmla="*/ 3009127 h 3126270"/>
                <a:gd name="connsiteX2" fmla="*/ 1068971 w 2058886"/>
                <a:gd name="connsiteY2" fmla="*/ 284378 h 3126270"/>
                <a:gd name="connsiteX3" fmla="*/ 1873399 w 2058886"/>
                <a:gd name="connsiteY3" fmla="*/ 13877 h 3126270"/>
                <a:gd name="connsiteX4" fmla="*/ 2058886 w 2058886"/>
                <a:gd name="connsiteY4" fmla="*/ 0 h 3126270"/>
                <a:gd name="connsiteX5" fmla="*/ 2058886 w 2058886"/>
                <a:gd name="connsiteY5" fmla="*/ 930624 h 3126270"/>
                <a:gd name="connsiteX6" fmla="*/ 1988223 w 2058886"/>
                <a:gd name="connsiteY6" fmla="*/ 935910 h 3126270"/>
                <a:gd name="connsiteX7" fmla="*/ 1533428 w 2058886"/>
                <a:gd name="connsiteY7" fmla="*/ 1088842 h 3126270"/>
                <a:gd name="connsiteX8" fmla="*/ 1034785 w 2058886"/>
                <a:gd name="connsiteY8" fmla="*/ 2629319 h 3126270"/>
                <a:gd name="connsiteX9" fmla="*/ 1051420 w 2058886"/>
                <a:gd name="connsiteY9" fmla="*/ 2661812 h 3126270"/>
                <a:gd name="connsiteX10" fmla="*/ 246956 w 2058886"/>
                <a:gd name="connsiteY10" fmla="*/ 3126270 h 31262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058886" h="3126270">
                  <a:moveTo>
                    <a:pt x="246956" y="3126270"/>
                  </a:moveTo>
                  <a:lnTo>
                    <a:pt x="186987" y="3009127"/>
                  </a:lnTo>
                  <a:cubicBezTo>
                    <a:pt x="-257084" y="2021078"/>
                    <a:pt x="110639" y="837671"/>
                    <a:pt x="1068971" y="284378"/>
                  </a:cubicBezTo>
                  <a:cubicBezTo>
                    <a:pt x="1324526" y="136833"/>
                    <a:pt x="1597887" y="48064"/>
                    <a:pt x="1873399" y="13877"/>
                  </a:cubicBezTo>
                  <a:lnTo>
                    <a:pt x="2058886" y="0"/>
                  </a:lnTo>
                  <a:lnTo>
                    <a:pt x="2058886" y="930624"/>
                  </a:lnTo>
                  <a:lnTo>
                    <a:pt x="1988223" y="935910"/>
                  </a:lnTo>
                  <a:cubicBezTo>
                    <a:pt x="1832459" y="955239"/>
                    <a:pt x="1677910" y="1005425"/>
                    <a:pt x="1533428" y="1088842"/>
                  </a:cubicBezTo>
                  <a:cubicBezTo>
                    <a:pt x="991621" y="1401654"/>
                    <a:pt x="783724" y="2070711"/>
                    <a:pt x="1034785" y="2629319"/>
                  </a:cubicBezTo>
                  <a:lnTo>
                    <a:pt x="1051420" y="2661812"/>
                  </a:lnTo>
                  <a:lnTo>
                    <a:pt x="246956" y="3126270"/>
                  </a:lnTo>
                  <a:close/>
                </a:path>
              </a:pathLst>
            </a:custGeom>
            <a:solidFill>
              <a:srgbClr val="B85100"/>
            </a:solidFill>
            <a:ln w="57150" cap="rnd">
              <a:noFill/>
              <a:prstDash val="solid"/>
              <a:round/>
            </a:ln>
            <a:effectLst>
              <a:outerShdw blurRad="76200" dist="50800" dir="5400000" algn="ctr"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p>
              <a:pPr marL="0" marR="0" lvl="0" indent="0" algn="ctr" defTabSz="913765" rtl="0" eaLnBrk="1" fontAlgn="auto" latinLnBrk="0" hangingPunct="1">
                <a:lnSpc>
                  <a:spcPct val="100000"/>
                </a:lnSpc>
                <a:spcBef>
                  <a:spcPts val="0"/>
                </a:spcBef>
                <a:spcAft>
                  <a:spcPts val="0"/>
                </a:spcAft>
                <a:buClrTx/>
                <a:buSzTx/>
                <a:buFontTx/>
                <a:buNone/>
                <a:tabLst/>
                <a:defRPr/>
              </a:pPr>
              <a:endParaRPr kumimoji="0" lang="zh-CN" altLang="en-US" sz="2000" b="1" i="0" u="none" strike="noStrike" kern="1200" cap="none" spc="0" normalizeH="0" baseline="0" noProof="0">
                <a:ln>
                  <a:noFill/>
                </a:ln>
                <a:solidFill>
                  <a:prstClr val="white"/>
                </a:solidFill>
                <a:effectLst/>
                <a:uLnTx/>
                <a:uFillTx/>
                <a:cs typeface="+mn-ea"/>
                <a:sym typeface="+mn-lt"/>
              </a:endParaRPr>
            </a:p>
          </p:txBody>
        </p:sp>
      </p:grpSp>
      <p:sp>
        <p:nvSpPr>
          <p:cNvPr id="9" name="ïsḷîḋè">
            <a:extLst>
              <a:ext uri="{FF2B5EF4-FFF2-40B4-BE49-F238E27FC236}">
                <a16:creationId xmlns:a16="http://schemas.microsoft.com/office/drawing/2014/main" id="{E454E2E7-BC42-B488-3A12-6C43E5C78FDF}"/>
              </a:ext>
            </a:extLst>
          </p:cNvPr>
          <p:cNvSpPr/>
          <p:nvPr/>
        </p:nvSpPr>
        <p:spPr>
          <a:xfrm>
            <a:off x="4307939" y="1834560"/>
            <a:ext cx="907843" cy="908494"/>
          </a:xfrm>
          <a:prstGeom prst="ellipse">
            <a:avLst/>
          </a:prstGeom>
          <a:solidFill>
            <a:schemeClr val="bg1"/>
          </a:solidFill>
          <a:ln w="12700" cap="rnd">
            <a:noFill/>
            <a:prstDash val="solid"/>
            <a:round/>
            <a:headEnd/>
            <a:tailEnd/>
          </a:ln>
          <a:effectLst>
            <a:outerShdw blurRad="254000" dist="127000" algn="ctr" rotWithShape="0">
              <a:schemeClr val="bg1">
                <a:lumMod val="6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10" name="íšḻíďè">
            <a:extLst>
              <a:ext uri="{FF2B5EF4-FFF2-40B4-BE49-F238E27FC236}">
                <a16:creationId xmlns:a16="http://schemas.microsoft.com/office/drawing/2014/main" id="{E2E5DCEE-29B4-CFFD-AE75-E7E016C7DB66}"/>
              </a:ext>
            </a:extLst>
          </p:cNvPr>
          <p:cNvSpPr/>
          <p:nvPr/>
        </p:nvSpPr>
        <p:spPr>
          <a:xfrm>
            <a:off x="5838346" y="4381237"/>
            <a:ext cx="907843" cy="908494"/>
          </a:xfrm>
          <a:prstGeom prst="ellipse">
            <a:avLst/>
          </a:prstGeom>
          <a:solidFill>
            <a:schemeClr val="bg1"/>
          </a:solidFill>
          <a:ln w="12700" cap="rnd">
            <a:noFill/>
            <a:prstDash val="solid"/>
            <a:round/>
            <a:headEnd/>
            <a:tailEnd/>
          </a:ln>
          <a:effectLst>
            <a:outerShdw blurRad="254000" dist="127000" algn="ctr" rotWithShape="0">
              <a:schemeClr val="bg1">
                <a:lumMod val="6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11" name="iŝḷïḋê">
            <a:extLst>
              <a:ext uri="{FF2B5EF4-FFF2-40B4-BE49-F238E27FC236}">
                <a16:creationId xmlns:a16="http://schemas.microsoft.com/office/drawing/2014/main" id="{CAB08C1E-694F-B840-9E28-272A21CF52F3}"/>
              </a:ext>
            </a:extLst>
          </p:cNvPr>
          <p:cNvSpPr/>
          <p:nvPr/>
        </p:nvSpPr>
        <p:spPr>
          <a:xfrm>
            <a:off x="7368753" y="1834560"/>
            <a:ext cx="907843" cy="908494"/>
          </a:xfrm>
          <a:prstGeom prst="ellipse">
            <a:avLst/>
          </a:prstGeom>
          <a:solidFill>
            <a:schemeClr val="bg1"/>
          </a:solidFill>
          <a:ln w="12700" cap="rnd">
            <a:noFill/>
            <a:prstDash val="solid"/>
            <a:round/>
            <a:headEnd/>
            <a:tailEnd/>
          </a:ln>
          <a:effectLst>
            <a:outerShdw blurRad="254000" dist="127000" algn="ctr" rotWithShape="0">
              <a:schemeClr val="bg1">
                <a:lumMod val="6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cs typeface="+mn-ea"/>
              <a:sym typeface="+mn-lt"/>
            </a:endParaRPr>
          </a:p>
        </p:txBody>
      </p:sp>
      <p:sp>
        <p:nvSpPr>
          <p:cNvPr id="12" name="íṩlíḓé">
            <a:extLst>
              <a:ext uri="{FF2B5EF4-FFF2-40B4-BE49-F238E27FC236}">
                <a16:creationId xmlns:a16="http://schemas.microsoft.com/office/drawing/2014/main" id="{4C899AC8-61C1-8DE6-8EAB-96D3BA90B9BB}"/>
              </a:ext>
            </a:extLst>
          </p:cNvPr>
          <p:cNvSpPr txBox="1"/>
          <p:nvPr/>
        </p:nvSpPr>
        <p:spPr>
          <a:xfrm>
            <a:off x="906137" y="1956060"/>
            <a:ext cx="3344268" cy="338554"/>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0" lang="zh-CN" altLang="en-US" sz="1600" b="1" i="0" u="none" strike="noStrike" kern="1200" cap="none" spc="0" normalizeH="0" baseline="0" noProof="0" dirty="0">
                <a:ln>
                  <a:noFill/>
                </a:ln>
                <a:solidFill>
                  <a:prstClr val="black"/>
                </a:solidFill>
                <a:effectLst/>
                <a:uLnTx/>
                <a:uFillTx/>
                <a:cs typeface="+mn-ea"/>
                <a:sym typeface="+mn-lt"/>
              </a:rPr>
              <a:t>儿童青少年抑郁症疾病概况</a:t>
            </a:r>
            <a:endParaRPr kumimoji="0" lang="en-US" altLang="zh-CN" sz="1600" b="1" i="0" u="none" strike="noStrike" kern="1200" cap="none" spc="0" normalizeH="0" baseline="0" noProof="0" dirty="0">
              <a:ln>
                <a:noFill/>
              </a:ln>
              <a:solidFill>
                <a:prstClr val="black"/>
              </a:solidFill>
              <a:effectLst/>
              <a:uLnTx/>
              <a:uFillTx/>
              <a:cs typeface="+mn-ea"/>
              <a:sym typeface="+mn-lt"/>
            </a:endParaRPr>
          </a:p>
        </p:txBody>
      </p:sp>
      <p:sp>
        <p:nvSpPr>
          <p:cNvPr id="13" name="îṣļiḑè">
            <a:extLst>
              <a:ext uri="{FF2B5EF4-FFF2-40B4-BE49-F238E27FC236}">
                <a16:creationId xmlns:a16="http://schemas.microsoft.com/office/drawing/2014/main" id="{59188497-9E92-7159-3844-410BAA0FED4D}"/>
              </a:ext>
            </a:extLst>
          </p:cNvPr>
          <p:cNvSpPr txBox="1"/>
          <p:nvPr/>
        </p:nvSpPr>
        <p:spPr>
          <a:xfrm>
            <a:off x="906137" y="4822327"/>
            <a:ext cx="4754395" cy="338554"/>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0" lang="zh-CN" altLang="en-US" sz="1600" b="1" i="0" u="none" strike="noStrike" kern="1200" cap="none" spc="0" normalizeH="0" baseline="0" noProof="0" dirty="0">
                <a:ln>
                  <a:noFill/>
                </a:ln>
                <a:solidFill>
                  <a:prstClr val="black"/>
                </a:solidFill>
                <a:effectLst/>
                <a:uLnTx/>
                <a:uFillTx/>
                <a:cs typeface="+mn-ea"/>
                <a:sym typeface="+mn-lt"/>
              </a:rPr>
              <a:t>圣</a:t>
            </a:r>
            <a:r>
              <a:rPr kumimoji="0" lang="en-US" altLang="zh-CN" sz="1600" b="1" i="0" u="none" strike="noStrike" kern="1200" cap="none" spc="0" normalizeH="0" baseline="0" noProof="0" dirty="0">
                <a:ln>
                  <a:noFill/>
                </a:ln>
                <a:solidFill>
                  <a:prstClr val="black"/>
                </a:solidFill>
                <a:effectLst/>
                <a:uLnTx/>
                <a:uFillTx/>
                <a:cs typeface="+mn-ea"/>
                <a:sym typeface="+mn-lt"/>
              </a:rPr>
              <a:t>·</a:t>
            </a:r>
            <a:r>
              <a:rPr kumimoji="0" lang="zh-CN" altLang="en-US" sz="1600" b="1" i="0" u="none" strike="noStrike" kern="1200" cap="none" spc="0" normalizeH="0" baseline="0" noProof="0" dirty="0">
                <a:ln>
                  <a:noFill/>
                </a:ln>
                <a:solidFill>
                  <a:prstClr val="black"/>
                </a:solidFill>
                <a:effectLst/>
                <a:uLnTx/>
                <a:uFillTx/>
                <a:cs typeface="+mn-ea"/>
                <a:sym typeface="+mn-lt"/>
              </a:rPr>
              <a:t>约翰草提取物在儿童青少年中的潜力与探索</a:t>
            </a:r>
          </a:p>
        </p:txBody>
      </p:sp>
      <p:sp>
        <p:nvSpPr>
          <p:cNvPr id="14" name="íšḻïḋê">
            <a:extLst>
              <a:ext uri="{FF2B5EF4-FFF2-40B4-BE49-F238E27FC236}">
                <a16:creationId xmlns:a16="http://schemas.microsoft.com/office/drawing/2014/main" id="{1D1ACA00-5999-F598-80EE-510369B29AA1}"/>
              </a:ext>
            </a:extLst>
          </p:cNvPr>
          <p:cNvSpPr txBox="1"/>
          <p:nvPr/>
        </p:nvSpPr>
        <p:spPr>
          <a:xfrm>
            <a:off x="8276595" y="1939061"/>
            <a:ext cx="3284145" cy="338554"/>
          </a:xfrm>
          <a:prstGeom prst="rect">
            <a:avLst/>
          </a:prstGeom>
          <a:noFill/>
        </p:spPr>
        <p:txBody>
          <a:bodyPr wrap="square" rtlCol="0">
            <a:spAutoFit/>
          </a:bodyPr>
          <a:lstStyle/>
          <a:p>
            <a:pPr marL="285750" marR="0" lvl="0" indent="-285750"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0" lang="zh-CN" altLang="en-US" sz="1600" b="1" i="0" u="none" strike="noStrike" kern="1200" cap="none" spc="0" normalizeH="0" baseline="0" noProof="0" dirty="0">
                <a:ln>
                  <a:noFill/>
                </a:ln>
                <a:solidFill>
                  <a:prstClr val="black"/>
                </a:solidFill>
                <a:effectLst/>
                <a:uLnTx/>
                <a:uFillTx/>
                <a:cs typeface="+mn-ea"/>
                <a:sym typeface="+mn-lt"/>
              </a:rPr>
              <a:t>儿童青少年抑郁症治疗现状</a:t>
            </a:r>
          </a:p>
        </p:txBody>
      </p:sp>
      <p:sp>
        <p:nvSpPr>
          <p:cNvPr id="20" name="medicine-bottle_69709">
            <a:extLst>
              <a:ext uri="{FF2B5EF4-FFF2-40B4-BE49-F238E27FC236}">
                <a16:creationId xmlns:a16="http://schemas.microsoft.com/office/drawing/2014/main" id="{299E6EE2-A570-914A-39C6-1E3B065AA032}"/>
              </a:ext>
            </a:extLst>
          </p:cNvPr>
          <p:cNvSpPr/>
          <p:nvPr/>
        </p:nvSpPr>
        <p:spPr>
          <a:xfrm>
            <a:off x="6151983" y="4647344"/>
            <a:ext cx="280568" cy="376280"/>
          </a:xfrm>
          <a:custGeom>
            <a:avLst/>
            <a:gdLst>
              <a:gd name="T0" fmla="*/ 2679 w 3456"/>
              <a:gd name="T1" fmla="*/ 1206 h 4630"/>
              <a:gd name="T2" fmla="*/ 2648 w 3456"/>
              <a:gd name="T3" fmla="*/ 828 h 4630"/>
              <a:gd name="T4" fmla="*/ 3056 w 3456"/>
              <a:gd name="T5" fmla="*/ 396 h 4630"/>
              <a:gd name="T6" fmla="*/ 796 w 3456"/>
              <a:gd name="T7" fmla="*/ 0 h 4630"/>
              <a:gd name="T8" fmla="*/ 766 w 3456"/>
              <a:gd name="T9" fmla="*/ 792 h 4630"/>
              <a:gd name="T10" fmla="*/ 808 w 3456"/>
              <a:gd name="T11" fmla="*/ 1157 h 4630"/>
              <a:gd name="T12" fmla="*/ 137 w 3456"/>
              <a:gd name="T13" fmla="*/ 1511 h 4630"/>
              <a:gd name="T14" fmla="*/ 0 w 3456"/>
              <a:gd name="T15" fmla="*/ 4239 h 4630"/>
              <a:gd name="T16" fmla="*/ 1728 w 3456"/>
              <a:gd name="T17" fmla="*/ 4630 h 4630"/>
              <a:gd name="T18" fmla="*/ 3456 w 3456"/>
              <a:gd name="T19" fmla="*/ 4239 h 4630"/>
              <a:gd name="T20" fmla="*/ 3456 w 3456"/>
              <a:gd name="T21" fmla="*/ 2133 h 4630"/>
              <a:gd name="T22" fmla="*/ 3319 w 3456"/>
              <a:gd name="T23" fmla="*/ 1511 h 4630"/>
              <a:gd name="T24" fmla="*/ 849 w 3456"/>
              <a:gd name="T25" fmla="*/ 2133 h 4630"/>
              <a:gd name="T26" fmla="*/ 609 w 3456"/>
              <a:gd name="T27" fmla="*/ 3411 h 4630"/>
              <a:gd name="T28" fmla="*/ 3141 w 3456"/>
              <a:gd name="T29" fmla="*/ 3651 h 4630"/>
              <a:gd name="T30" fmla="*/ 3269 w 3456"/>
              <a:gd name="T31" fmla="*/ 4228 h 4630"/>
              <a:gd name="T32" fmla="*/ 1728 w 3456"/>
              <a:gd name="T33" fmla="*/ 4443 h 4630"/>
              <a:gd name="T34" fmla="*/ 186 w 3456"/>
              <a:gd name="T35" fmla="*/ 4228 h 4630"/>
              <a:gd name="T36" fmla="*/ 217 w 3456"/>
              <a:gd name="T37" fmla="*/ 1679 h 4630"/>
              <a:gd name="T38" fmla="*/ 994 w 3456"/>
              <a:gd name="T39" fmla="*/ 1157 h 4630"/>
              <a:gd name="T40" fmla="*/ 1041 w 3456"/>
              <a:gd name="T41" fmla="*/ 792 h 4630"/>
              <a:gd name="T42" fmla="*/ 2461 w 3456"/>
              <a:gd name="T43" fmla="*/ 841 h 4630"/>
              <a:gd name="T44" fmla="*/ 2599 w 3456"/>
              <a:gd name="T45" fmla="*/ 1375 h 4630"/>
              <a:gd name="T46" fmla="*/ 3269 w 3456"/>
              <a:gd name="T47" fmla="*/ 1729 h 4630"/>
              <a:gd name="T48" fmla="*/ 3189 w 3456"/>
              <a:gd name="T49" fmla="*/ 2133 h 4630"/>
              <a:gd name="T50" fmla="*/ 1333 w 3456"/>
              <a:gd name="T51" fmla="*/ 3057 h 4630"/>
              <a:gd name="T52" fmla="*/ 1333 w 3456"/>
              <a:gd name="T53" fmla="*/ 2726 h 4630"/>
              <a:gd name="T54" fmla="*/ 1562 w 3456"/>
              <a:gd name="T55" fmla="*/ 2687 h 4630"/>
              <a:gd name="T56" fmla="*/ 1728 w 3456"/>
              <a:gd name="T57" fmla="*/ 2331 h 4630"/>
              <a:gd name="T58" fmla="*/ 1894 w 3456"/>
              <a:gd name="T59" fmla="*/ 2700 h 4630"/>
              <a:gd name="T60" fmla="*/ 2122 w 3456"/>
              <a:gd name="T61" fmla="*/ 2725 h 4630"/>
              <a:gd name="T62" fmla="*/ 2122 w 3456"/>
              <a:gd name="T63" fmla="*/ 3057 h 4630"/>
              <a:gd name="T64" fmla="*/ 1894 w 3456"/>
              <a:gd name="T65" fmla="*/ 3090 h 4630"/>
              <a:gd name="T66" fmla="*/ 1728 w 3456"/>
              <a:gd name="T67" fmla="*/ 3452 h 4630"/>
              <a:gd name="T68" fmla="*/ 1562 w 3456"/>
              <a:gd name="T69" fmla="*/ 3093 h 46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456" h="4630">
                <a:moveTo>
                  <a:pt x="3319" y="1511"/>
                </a:moveTo>
                <a:lnTo>
                  <a:pt x="2679" y="1206"/>
                </a:lnTo>
                <a:cubicBezTo>
                  <a:pt x="2665" y="1200"/>
                  <a:pt x="2648" y="1192"/>
                  <a:pt x="2648" y="1157"/>
                </a:cubicBezTo>
                <a:lnTo>
                  <a:pt x="2648" y="828"/>
                </a:lnTo>
                <a:cubicBezTo>
                  <a:pt x="2648" y="795"/>
                  <a:pt x="2688" y="792"/>
                  <a:pt x="2688" y="792"/>
                </a:cubicBezTo>
                <a:cubicBezTo>
                  <a:pt x="2906" y="792"/>
                  <a:pt x="3056" y="615"/>
                  <a:pt x="3056" y="396"/>
                </a:cubicBezTo>
                <a:cubicBezTo>
                  <a:pt x="3056" y="178"/>
                  <a:pt x="2878" y="0"/>
                  <a:pt x="2660" y="0"/>
                </a:cubicBezTo>
                <a:lnTo>
                  <a:pt x="796" y="0"/>
                </a:lnTo>
                <a:cubicBezTo>
                  <a:pt x="577" y="0"/>
                  <a:pt x="400" y="178"/>
                  <a:pt x="400" y="396"/>
                </a:cubicBezTo>
                <a:cubicBezTo>
                  <a:pt x="400" y="615"/>
                  <a:pt x="548" y="792"/>
                  <a:pt x="766" y="792"/>
                </a:cubicBezTo>
                <a:cubicBezTo>
                  <a:pt x="766" y="792"/>
                  <a:pt x="808" y="791"/>
                  <a:pt x="808" y="830"/>
                </a:cubicBezTo>
                <a:lnTo>
                  <a:pt x="808" y="1157"/>
                </a:lnTo>
                <a:cubicBezTo>
                  <a:pt x="808" y="1194"/>
                  <a:pt x="791" y="1200"/>
                  <a:pt x="777" y="1206"/>
                </a:cubicBezTo>
                <a:lnTo>
                  <a:pt x="137" y="1511"/>
                </a:lnTo>
                <a:cubicBezTo>
                  <a:pt x="59" y="1548"/>
                  <a:pt x="0" y="1578"/>
                  <a:pt x="0" y="1729"/>
                </a:cubicBezTo>
                <a:lnTo>
                  <a:pt x="0" y="4239"/>
                </a:lnTo>
                <a:cubicBezTo>
                  <a:pt x="0" y="4378"/>
                  <a:pt x="171" y="4471"/>
                  <a:pt x="555" y="4541"/>
                </a:cubicBezTo>
                <a:cubicBezTo>
                  <a:pt x="869" y="4598"/>
                  <a:pt x="1286" y="4630"/>
                  <a:pt x="1728" y="4630"/>
                </a:cubicBezTo>
                <a:cubicBezTo>
                  <a:pt x="2170" y="4630"/>
                  <a:pt x="2586" y="4598"/>
                  <a:pt x="2901" y="4541"/>
                </a:cubicBezTo>
                <a:cubicBezTo>
                  <a:pt x="3285" y="4471"/>
                  <a:pt x="3456" y="4378"/>
                  <a:pt x="3456" y="4239"/>
                </a:cubicBezTo>
                <a:lnTo>
                  <a:pt x="3456" y="3651"/>
                </a:lnTo>
                <a:lnTo>
                  <a:pt x="3456" y="2133"/>
                </a:lnTo>
                <a:lnTo>
                  <a:pt x="3456" y="1729"/>
                </a:lnTo>
                <a:cubicBezTo>
                  <a:pt x="3456" y="1570"/>
                  <a:pt x="3397" y="1548"/>
                  <a:pt x="3319" y="1511"/>
                </a:cubicBezTo>
                <a:close/>
                <a:moveTo>
                  <a:pt x="3189" y="2133"/>
                </a:moveTo>
                <a:lnTo>
                  <a:pt x="849" y="2133"/>
                </a:lnTo>
                <a:cubicBezTo>
                  <a:pt x="716" y="2133"/>
                  <a:pt x="609" y="2240"/>
                  <a:pt x="609" y="2373"/>
                </a:cubicBezTo>
                <a:lnTo>
                  <a:pt x="609" y="3411"/>
                </a:lnTo>
                <a:cubicBezTo>
                  <a:pt x="609" y="3544"/>
                  <a:pt x="716" y="3651"/>
                  <a:pt x="849" y="3651"/>
                </a:cubicBezTo>
                <a:lnTo>
                  <a:pt x="3141" y="3651"/>
                </a:lnTo>
                <a:cubicBezTo>
                  <a:pt x="3271" y="3651"/>
                  <a:pt x="3269" y="3740"/>
                  <a:pt x="3269" y="3740"/>
                </a:cubicBezTo>
                <a:lnTo>
                  <a:pt x="3269" y="4228"/>
                </a:lnTo>
                <a:cubicBezTo>
                  <a:pt x="3252" y="4244"/>
                  <a:pt x="3161" y="4311"/>
                  <a:pt x="2800" y="4369"/>
                </a:cubicBezTo>
                <a:cubicBezTo>
                  <a:pt x="2505" y="4417"/>
                  <a:pt x="2124" y="4443"/>
                  <a:pt x="1728" y="4443"/>
                </a:cubicBezTo>
                <a:cubicBezTo>
                  <a:pt x="1331" y="4443"/>
                  <a:pt x="951" y="4417"/>
                  <a:pt x="656" y="4369"/>
                </a:cubicBezTo>
                <a:cubicBezTo>
                  <a:pt x="294" y="4311"/>
                  <a:pt x="204" y="4244"/>
                  <a:pt x="186" y="4228"/>
                </a:cubicBezTo>
                <a:lnTo>
                  <a:pt x="186" y="1729"/>
                </a:lnTo>
                <a:cubicBezTo>
                  <a:pt x="186" y="1694"/>
                  <a:pt x="203" y="1686"/>
                  <a:pt x="217" y="1679"/>
                </a:cubicBezTo>
                <a:lnTo>
                  <a:pt x="857" y="1375"/>
                </a:lnTo>
                <a:cubicBezTo>
                  <a:pt x="935" y="1338"/>
                  <a:pt x="994" y="1330"/>
                  <a:pt x="994" y="1157"/>
                </a:cubicBezTo>
                <a:lnTo>
                  <a:pt x="994" y="841"/>
                </a:lnTo>
                <a:cubicBezTo>
                  <a:pt x="994" y="791"/>
                  <a:pt x="1041" y="792"/>
                  <a:pt x="1041" y="792"/>
                </a:cubicBezTo>
                <a:lnTo>
                  <a:pt x="2418" y="792"/>
                </a:lnTo>
                <a:cubicBezTo>
                  <a:pt x="2418" y="792"/>
                  <a:pt x="2461" y="790"/>
                  <a:pt x="2461" y="841"/>
                </a:cubicBezTo>
                <a:lnTo>
                  <a:pt x="2461" y="1157"/>
                </a:lnTo>
                <a:cubicBezTo>
                  <a:pt x="2461" y="1334"/>
                  <a:pt x="2520" y="1338"/>
                  <a:pt x="2599" y="1375"/>
                </a:cubicBezTo>
                <a:lnTo>
                  <a:pt x="3238" y="1679"/>
                </a:lnTo>
                <a:cubicBezTo>
                  <a:pt x="3252" y="1686"/>
                  <a:pt x="3269" y="1694"/>
                  <a:pt x="3269" y="1729"/>
                </a:cubicBezTo>
                <a:lnTo>
                  <a:pt x="3269" y="2063"/>
                </a:lnTo>
                <a:cubicBezTo>
                  <a:pt x="3269" y="2063"/>
                  <a:pt x="3282" y="2133"/>
                  <a:pt x="3189" y="2133"/>
                </a:cubicBezTo>
                <a:close/>
                <a:moveTo>
                  <a:pt x="1526" y="3057"/>
                </a:moveTo>
                <a:lnTo>
                  <a:pt x="1333" y="3057"/>
                </a:lnTo>
                <a:cubicBezTo>
                  <a:pt x="1242" y="3057"/>
                  <a:pt x="1167" y="2983"/>
                  <a:pt x="1167" y="2891"/>
                </a:cubicBezTo>
                <a:cubicBezTo>
                  <a:pt x="1167" y="2800"/>
                  <a:pt x="1242" y="2726"/>
                  <a:pt x="1333" y="2726"/>
                </a:cubicBezTo>
                <a:lnTo>
                  <a:pt x="1521" y="2726"/>
                </a:lnTo>
                <a:cubicBezTo>
                  <a:pt x="1521" y="2726"/>
                  <a:pt x="1562" y="2727"/>
                  <a:pt x="1562" y="2687"/>
                </a:cubicBezTo>
                <a:lnTo>
                  <a:pt x="1562" y="2497"/>
                </a:lnTo>
                <a:cubicBezTo>
                  <a:pt x="1562" y="2405"/>
                  <a:pt x="1636" y="2331"/>
                  <a:pt x="1728" y="2331"/>
                </a:cubicBezTo>
                <a:cubicBezTo>
                  <a:pt x="1819" y="2331"/>
                  <a:pt x="1894" y="2405"/>
                  <a:pt x="1894" y="2497"/>
                </a:cubicBezTo>
                <a:lnTo>
                  <a:pt x="1894" y="2700"/>
                </a:lnTo>
                <a:cubicBezTo>
                  <a:pt x="1894" y="2727"/>
                  <a:pt x="1929" y="2725"/>
                  <a:pt x="1929" y="2725"/>
                </a:cubicBezTo>
                <a:lnTo>
                  <a:pt x="2122" y="2725"/>
                </a:lnTo>
                <a:cubicBezTo>
                  <a:pt x="2214" y="2725"/>
                  <a:pt x="2288" y="2800"/>
                  <a:pt x="2288" y="2891"/>
                </a:cubicBezTo>
                <a:cubicBezTo>
                  <a:pt x="2288" y="2983"/>
                  <a:pt x="2214" y="3057"/>
                  <a:pt x="2122" y="3057"/>
                </a:cubicBezTo>
                <a:lnTo>
                  <a:pt x="1935" y="3057"/>
                </a:lnTo>
                <a:cubicBezTo>
                  <a:pt x="1935" y="3057"/>
                  <a:pt x="1894" y="3058"/>
                  <a:pt x="1894" y="3090"/>
                </a:cubicBezTo>
                <a:lnTo>
                  <a:pt x="1894" y="3286"/>
                </a:lnTo>
                <a:cubicBezTo>
                  <a:pt x="1894" y="3378"/>
                  <a:pt x="1819" y="3452"/>
                  <a:pt x="1728" y="3452"/>
                </a:cubicBezTo>
                <a:cubicBezTo>
                  <a:pt x="1636" y="3452"/>
                  <a:pt x="1562" y="3378"/>
                  <a:pt x="1562" y="3286"/>
                </a:cubicBezTo>
                <a:lnTo>
                  <a:pt x="1562" y="3093"/>
                </a:lnTo>
                <a:cubicBezTo>
                  <a:pt x="1562" y="3054"/>
                  <a:pt x="1526" y="3057"/>
                  <a:pt x="1526" y="3057"/>
                </a:cubicBezTo>
                <a:close/>
              </a:path>
            </a:pathLst>
          </a:custGeom>
          <a:solidFill>
            <a:srgbClr val="B851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cs typeface="+mn-ea"/>
              <a:sym typeface="+mn-lt"/>
            </a:endParaRPr>
          </a:p>
        </p:txBody>
      </p:sp>
      <p:sp>
        <p:nvSpPr>
          <p:cNvPr id="21" name="文本框 20">
            <a:extLst>
              <a:ext uri="{FF2B5EF4-FFF2-40B4-BE49-F238E27FC236}">
                <a16:creationId xmlns:a16="http://schemas.microsoft.com/office/drawing/2014/main" id="{713B9910-2D60-E4F9-5A4A-58B3B4D81737}"/>
              </a:ext>
            </a:extLst>
          </p:cNvPr>
          <p:cNvSpPr txBox="1"/>
          <p:nvPr/>
        </p:nvSpPr>
        <p:spPr>
          <a:xfrm>
            <a:off x="5507807" y="2779172"/>
            <a:ext cx="1568917" cy="700192"/>
          </a:xfrm>
          <a:prstGeom prst="rect">
            <a:avLst/>
          </a:prstGeom>
          <a:noFill/>
        </p:spPr>
        <p:txBody>
          <a:bodyPr wrap="square" rtlCol="0">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1400" b="1" i="0" u="none" strike="noStrike" kern="1200" cap="none" spc="0" normalizeH="0" baseline="0" noProof="0" dirty="0">
                <a:ln>
                  <a:noFill/>
                </a:ln>
                <a:solidFill>
                  <a:prstClr val="black"/>
                </a:solidFill>
                <a:effectLst/>
                <a:uLnTx/>
                <a:uFillTx/>
                <a:cs typeface="+mn-ea"/>
                <a:sym typeface="+mn-lt"/>
              </a:rPr>
              <a:t>关注</a:t>
            </a:r>
            <a:r>
              <a:rPr lang="zh-CN" altLang="en-US" sz="1400" b="1" dirty="0">
                <a:solidFill>
                  <a:prstClr val="black"/>
                </a:solidFill>
                <a:cs typeface="+mn-ea"/>
                <a:sym typeface="+mn-lt"/>
              </a:rPr>
              <a:t>儿童青少年抑郁症</a:t>
            </a:r>
            <a:endParaRPr kumimoji="0" lang="zh-CN" altLang="en-US" sz="1400" b="1" i="0" u="none" strike="noStrike" kern="1200" cap="none" spc="0" normalizeH="0" baseline="0" noProof="0" dirty="0">
              <a:ln>
                <a:noFill/>
              </a:ln>
              <a:solidFill>
                <a:prstClr val="black"/>
              </a:solidFill>
              <a:effectLst/>
              <a:uLnTx/>
              <a:uFillTx/>
              <a:cs typeface="+mn-ea"/>
              <a:sym typeface="+mn-lt"/>
            </a:endParaRPr>
          </a:p>
        </p:txBody>
      </p:sp>
      <p:sp>
        <p:nvSpPr>
          <p:cNvPr id="22" name="文本框 21">
            <a:extLst>
              <a:ext uri="{FF2B5EF4-FFF2-40B4-BE49-F238E27FC236}">
                <a16:creationId xmlns:a16="http://schemas.microsoft.com/office/drawing/2014/main" id="{CD5635AB-7D8D-4C5F-1D36-15F3BE11E538}"/>
              </a:ext>
            </a:extLst>
          </p:cNvPr>
          <p:cNvSpPr txBox="1"/>
          <p:nvPr/>
        </p:nvSpPr>
        <p:spPr>
          <a:xfrm>
            <a:off x="1227282" y="2294424"/>
            <a:ext cx="3070398" cy="1346522"/>
          </a:xfrm>
          <a:prstGeom prst="rect">
            <a:avLst/>
          </a:prstGeom>
          <a:noFill/>
        </p:spPr>
        <p:txBody>
          <a:bodyPr wrap="square" rtlCol="0">
            <a:spAutoFit/>
          </a:bodyPr>
          <a:lstStyle/>
          <a:p>
            <a:pPr marL="285750" marR="0" lvl="0" indent="-285750" algn="l" defTabSz="914400" rtl="0" eaLnBrk="1" fontAlgn="auto" latinLnBrk="0" hangingPunct="1">
              <a:lnSpc>
                <a:spcPct val="150000"/>
              </a:lnSpc>
              <a:spcBef>
                <a:spcPts val="0"/>
              </a:spcBef>
              <a:spcAft>
                <a:spcPts val="0"/>
              </a:spcAft>
              <a:buClrTx/>
              <a:buSzTx/>
              <a:buFont typeface="Arial" panose="020B0604020202020204" pitchFamily="34" charset="0"/>
              <a:buChar char="•"/>
              <a:tabLst/>
              <a:defRPr/>
            </a:pPr>
            <a:r>
              <a:rPr kumimoji="0" lang="zh-CN" altLang="en-US" sz="1400" b="0" i="0" u="none" strike="noStrike" kern="1200" cap="none" spc="0" normalizeH="0" baseline="0" noProof="0" dirty="0">
                <a:ln>
                  <a:noFill/>
                </a:ln>
                <a:solidFill>
                  <a:prstClr val="black"/>
                </a:solidFill>
                <a:effectLst/>
                <a:uLnTx/>
                <a:uFillTx/>
                <a:cs typeface="+mn-ea"/>
                <a:sym typeface="+mn-lt"/>
              </a:rPr>
              <a:t>我国儿童和青少年抑郁症患病率达</a:t>
            </a:r>
            <a:r>
              <a:rPr kumimoji="0" lang="en-US" altLang="zh-CN" sz="1400" b="0" i="0" u="none" strike="noStrike" kern="1200" cap="none" spc="0" normalizeH="0" baseline="0" noProof="0" dirty="0">
                <a:ln>
                  <a:noFill/>
                </a:ln>
                <a:solidFill>
                  <a:prstClr val="black"/>
                </a:solidFill>
                <a:effectLst/>
                <a:uLnTx/>
                <a:uFillTx/>
                <a:cs typeface="+mn-ea"/>
                <a:sym typeface="+mn-lt"/>
              </a:rPr>
              <a:t>3%</a:t>
            </a:r>
            <a:r>
              <a:rPr kumimoji="0" lang="zh-CN" altLang="en-US" sz="1400" b="0" i="0" u="none" strike="noStrike" kern="1200" cap="none" spc="0" normalizeH="0" baseline="0" noProof="0" dirty="0">
                <a:ln>
                  <a:noFill/>
                </a:ln>
                <a:solidFill>
                  <a:prstClr val="black"/>
                </a:solidFill>
                <a:effectLst/>
                <a:uLnTx/>
                <a:uFillTx/>
                <a:cs typeface="+mn-ea"/>
                <a:sym typeface="+mn-lt"/>
              </a:rPr>
              <a:t>，轻中度占比超过一半</a:t>
            </a:r>
            <a:endParaRPr kumimoji="0" lang="en-US" altLang="zh-CN" sz="1400" b="0" i="0" u="none" strike="noStrike" kern="1200" cap="none" spc="0" normalizeH="0" baseline="0" noProof="0" dirty="0">
              <a:ln>
                <a:noFill/>
              </a:ln>
              <a:solidFill>
                <a:prstClr val="black"/>
              </a:solidFill>
              <a:effectLst/>
              <a:uLnTx/>
              <a:uFillTx/>
              <a:cs typeface="+mn-ea"/>
              <a:sym typeface="+mn-lt"/>
            </a:endParaRPr>
          </a:p>
          <a:p>
            <a:pPr marL="285750" marR="0" lvl="0" indent="-285750" algn="l" defTabSz="914400" rtl="0" eaLnBrk="1" fontAlgn="auto" latinLnBrk="0" hangingPunct="1">
              <a:lnSpc>
                <a:spcPct val="150000"/>
              </a:lnSpc>
              <a:spcBef>
                <a:spcPts val="0"/>
              </a:spcBef>
              <a:spcAft>
                <a:spcPts val="0"/>
              </a:spcAft>
              <a:buClrTx/>
              <a:buSzTx/>
              <a:buFont typeface="Arial" panose="020B0604020202020204" pitchFamily="34" charset="0"/>
              <a:buChar char="•"/>
              <a:tabLst/>
              <a:defRPr/>
            </a:pPr>
            <a:r>
              <a:rPr kumimoji="0" lang="zh-CN" altLang="en-US" sz="1400" b="0" i="0" u="none" strike="noStrike" kern="1200" cap="none" spc="0" normalizeH="0" baseline="0" noProof="0" dirty="0">
                <a:ln>
                  <a:noFill/>
                </a:ln>
                <a:solidFill>
                  <a:prstClr val="black"/>
                </a:solidFill>
                <a:effectLst/>
                <a:uLnTx/>
                <a:uFillTx/>
                <a:cs typeface="+mn-ea"/>
                <a:sym typeface="+mn-lt"/>
              </a:rPr>
              <a:t>抑郁症给儿童和青少年认知、社交和学业带来长期不良影响</a:t>
            </a:r>
          </a:p>
        </p:txBody>
      </p:sp>
      <p:sp>
        <p:nvSpPr>
          <p:cNvPr id="23" name="文本框 22">
            <a:extLst>
              <a:ext uri="{FF2B5EF4-FFF2-40B4-BE49-F238E27FC236}">
                <a16:creationId xmlns:a16="http://schemas.microsoft.com/office/drawing/2014/main" id="{7A96A8FC-28BC-79FC-28B0-6A5B5BC6AD83}"/>
              </a:ext>
            </a:extLst>
          </p:cNvPr>
          <p:cNvSpPr txBox="1"/>
          <p:nvPr/>
        </p:nvSpPr>
        <p:spPr>
          <a:xfrm>
            <a:off x="8534401" y="2285168"/>
            <a:ext cx="2922358" cy="1346907"/>
          </a:xfrm>
          <a:prstGeom prst="rect">
            <a:avLst/>
          </a:prstGeom>
          <a:noFill/>
        </p:spPr>
        <p:txBody>
          <a:bodyPr wrap="square" rtlCol="0">
            <a:spAutoFit/>
          </a:bodyPr>
          <a:lstStyle/>
          <a:p>
            <a:pPr marL="285750" marR="0" lvl="0" indent="-285750" algn="l" defTabSz="914400" rtl="0" eaLnBrk="1" fontAlgn="auto" latinLnBrk="0" hangingPunct="1">
              <a:lnSpc>
                <a:spcPct val="150000"/>
              </a:lnSpc>
              <a:spcBef>
                <a:spcPts val="0"/>
              </a:spcBef>
              <a:spcAft>
                <a:spcPts val="0"/>
              </a:spcAft>
              <a:buClrTx/>
              <a:buSzTx/>
              <a:buFont typeface="Arial" panose="020B0604020202020204" pitchFamily="34" charset="0"/>
              <a:buChar char="•"/>
              <a:tabLst/>
              <a:defRPr/>
            </a:pPr>
            <a:r>
              <a:rPr kumimoji="0" lang="zh-CN" altLang="en-US" sz="1400" b="0" i="0" u="none" strike="noStrike" kern="1200" cap="none" spc="0" normalizeH="0" baseline="0" noProof="0" dirty="0">
                <a:ln>
                  <a:noFill/>
                </a:ln>
                <a:solidFill>
                  <a:prstClr val="black"/>
                </a:solidFill>
                <a:effectLst/>
                <a:uLnTx/>
                <a:uFillTx/>
                <a:cs typeface="+mn-ea"/>
                <a:sym typeface="+mn-lt"/>
              </a:rPr>
              <a:t>心理治疗痛点：获益有限，且治疗费用较高</a:t>
            </a:r>
          </a:p>
          <a:p>
            <a:pPr marL="285750" marR="0" lvl="0" indent="-285750" algn="l" defTabSz="914400" rtl="0" eaLnBrk="1" fontAlgn="auto" latinLnBrk="0" hangingPunct="1">
              <a:lnSpc>
                <a:spcPct val="150000"/>
              </a:lnSpc>
              <a:spcBef>
                <a:spcPts val="0"/>
              </a:spcBef>
              <a:spcAft>
                <a:spcPts val="0"/>
              </a:spcAft>
              <a:buClrTx/>
              <a:buSzTx/>
              <a:buFont typeface="Arial" panose="020B0604020202020204" pitchFamily="34" charset="0"/>
              <a:buChar char="•"/>
              <a:tabLst/>
              <a:defRPr/>
            </a:pPr>
            <a:r>
              <a:rPr kumimoji="0" lang="zh-CN" altLang="en-US" sz="1400" b="0" i="0" u="none" strike="noStrike" kern="1200" cap="none" spc="0" normalizeH="0" baseline="0" noProof="0" dirty="0">
                <a:ln>
                  <a:noFill/>
                </a:ln>
                <a:solidFill>
                  <a:prstClr val="black"/>
                </a:solidFill>
                <a:effectLst/>
                <a:uLnTx/>
                <a:uFillTx/>
                <a:cs typeface="+mn-ea"/>
                <a:sym typeface="+mn-lt"/>
              </a:rPr>
              <a:t>药物治疗痛点：药物选择少，疗效和安全性不理想</a:t>
            </a:r>
          </a:p>
        </p:txBody>
      </p:sp>
      <p:sp>
        <p:nvSpPr>
          <p:cNvPr id="24" name="文本框 23">
            <a:extLst>
              <a:ext uri="{FF2B5EF4-FFF2-40B4-BE49-F238E27FC236}">
                <a16:creationId xmlns:a16="http://schemas.microsoft.com/office/drawing/2014/main" id="{5D3FA2B8-2F5C-BBA0-1F1E-751692D48A9E}"/>
              </a:ext>
            </a:extLst>
          </p:cNvPr>
          <p:cNvSpPr txBox="1"/>
          <p:nvPr/>
        </p:nvSpPr>
        <p:spPr>
          <a:xfrm>
            <a:off x="1227280" y="5150993"/>
            <a:ext cx="10333460" cy="1345048"/>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black"/>
                </a:solidFill>
                <a:effectLst/>
                <a:uLnTx/>
                <a:uFillTx/>
                <a:cs typeface="+mn-ea"/>
                <a:sym typeface="+mn-lt"/>
              </a:rPr>
              <a:t>圣</a:t>
            </a:r>
            <a:r>
              <a:rPr kumimoji="0" lang="en-US" altLang="zh-CN" sz="1400" b="0" i="0" u="none" strike="noStrike" kern="1200" cap="none" spc="0" normalizeH="0" baseline="0" noProof="0" dirty="0">
                <a:ln>
                  <a:noFill/>
                </a:ln>
                <a:solidFill>
                  <a:prstClr val="black"/>
                </a:solidFill>
                <a:effectLst/>
                <a:uLnTx/>
                <a:uFillTx/>
                <a:cs typeface="+mn-ea"/>
                <a:sym typeface="+mn-lt"/>
              </a:rPr>
              <a:t>·</a:t>
            </a:r>
            <a:r>
              <a:rPr kumimoji="0" lang="zh-CN" altLang="en-US" sz="1400" b="0" i="0" u="none" strike="noStrike" kern="1200" cap="none" spc="0" normalizeH="0" baseline="0" noProof="0" dirty="0">
                <a:ln>
                  <a:noFill/>
                </a:ln>
                <a:solidFill>
                  <a:prstClr val="black"/>
                </a:solidFill>
                <a:effectLst/>
                <a:uLnTx/>
                <a:uFillTx/>
                <a:cs typeface="+mn-ea"/>
                <a:sym typeface="+mn-lt"/>
              </a:rPr>
              <a:t>约翰草提取物是一种纯天然植物抗抑郁剂，可有效改善抑郁和睡眠障碍，长期治疗耐受性良好</a:t>
            </a:r>
            <a:endParaRPr kumimoji="0" lang="en-US" altLang="zh-CN" sz="1400" b="0" i="0" u="none" strike="noStrike" kern="1200" cap="none" spc="0" normalizeH="0" baseline="0" noProof="0" dirty="0">
              <a:ln>
                <a:noFill/>
              </a:ln>
              <a:solidFill>
                <a:prstClr val="black"/>
              </a:solidFill>
              <a:effectLst/>
              <a:uLnTx/>
              <a:uFillTx/>
              <a:cs typeface="+mn-ea"/>
              <a:sym typeface="+mn-lt"/>
            </a:endParaRPr>
          </a:p>
          <a:p>
            <a:pPr lvl="0">
              <a:lnSpc>
                <a:spcPct val="150000"/>
              </a:lnSpc>
              <a:defRPr/>
            </a:pPr>
            <a:r>
              <a:rPr lang="zh-CN" altLang="en-US" sz="1400" dirty="0">
                <a:cs typeface="+mn-ea"/>
                <a:sym typeface="+mn-lt"/>
              </a:rPr>
              <a:t>圣</a:t>
            </a:r>
            <a:r>
              <a:rPr lang="en-US" altLang="zh-CN" sz="1400" dirty="0">
                <a:cs typeface="+mn-ea"/>
                <a:sym typeface="+mn-lt"/>
              </a:rPr>
              <a:t>·</a:t>
            </a:r>
            <a:r>
              <a:rPr lang="zh-CN" altLang="en-US" sz="1400" dirty="0">
                <a:cs typeface="+mn-ea"/>
                <a:sym typeface="+mn-lt"/>
              </a:rPr>
              <a:t>约翰草提取物是德国儿童最常用的抗抑郁药之一，医生认可度较高</a:t>
            </a:r>
            <a:endParaRPr lang="en-US" altLang="zh-CN" sz="1400" dirty="0">
              <a:cs typeface="+mn-ea"/>
              <a:sym typeface="+mn-lt"/>
            </a:endParaRPr>
          </a:p>
          <a:p>
            <a:pPr lvl="0">
              <a:lnSpc>
                <a:spcPct val="150000"/>
              </a:lnSpc>
              <a:defRPr/>
            </a:pPr>
            <a:r>
              <a:rPr lang="zh-CN" altLang="en-US" sz="1400" dirty="0">
                <a:cs typeface="+mn-ea"/>
                <a:sym typeface="+mn-lt"/>
              </a:rPr>
              <a:t>圣</a:t>
            </a:r>
            <a:r>
              <a:rPr lang="en-US" altLang="zh-CN" sz="1400" dirty="0">
                <a:cs typeface="+mn-ea"/>
                <a:sym typeface="+mn-lt"/>
              </a:rPr>
              <a:t>·</a:t>
            </a:r>
            <a:r>
              <a:rPr lang="zh-CN" altLang="en-US" sz="1400" dirty="0">
                <a:cs typeface="+mn-ea"/>
                <a:sym typeface="+mn-lt"/>
              </a:rPr>
              <a:t>约翰草提取物单药或联合疗法在儿童青少年中中的多项循证证据，证实圣</a:t>
            </a:r>
            <a:r>
              <a:rPr lang="en-US" altLang="zh-CN" sz="1400" dirty="0">
                <a:cs typeface="+mn-ea"/>
                <a:sym typeface="+mn-lt"/>
              </a:rPr>
              <a:t>·</a:t>
            </a:r>
            <a:r>
              <a:rPr lang="zh-CN" altLang="en-US" sz="1400" dirty="0">
                <a:cs typeface="+mn-ea"/>
                <a:sym typeface="+mn-lt"/>
              </a:rPr>
              <a:t>约翰草提取物应用于青少年儿童抑郁治疗，疗效明确</a:t>
            </a:r>
            <a:endParaRPr lang="en-US" altLang="zh-CN" sz="1400" dirty="0">
              <a:cs typeface="+mn-ea"/>
              <a:sym typeface="+mn-lt"/>
            </a:endParaRPr>
          </a:p>
          <a:p>
            <a:pPr lvl="0">
              <a:lnSpc>
                <a:spcPct val="150000"/>
              </a:lnSpc>
              <a:defRPr/>
            </a:pPr>
            <a:endParaRPr kumimoji="0" lang="zh-CN" altLang="en-US" sz="1400" b="0" i="0" u="none" strike="noStrike" kern="1200" cap="none" spc="0" normalizeH="0" baseline="0" noProof="0" dirty="0">
              <a:ln>
                <a:noFill/>
              </a:ln>
              <a:solidFill>
                <a:prstClr val="black"/>
              </a:solidFill>
              <a:effectLst/>
              <a:uLnTx/>
              <a:uFillTx/>
              <a:cs typeface="+mn-ea"/>
              <a:sym typeface="+mn-lt"/>
            </a:endParaRPr>
          </a:p>
        </p:txBody>
      </p:sp>
      <p:sp>
        <p:nvSpPr>
          <p:cNvPr id="25" name="exhausted-man_10756">
            <a:extLst>
              <a:ext uri="{FF2B5EF4-FFF2-40B4-BE49-F238E27FC236}">
                <a16:creationId xmlns:a16="http://schemas.microsoft.com/office/drawing/2014/main" id="{F5A6DE40-EFD6-22A2-4FD5-1B54D67143D3}"/>
              </a:ext>
            </a:extLst>
          </p:cNvPr>
          <p:cNvSpPr/>
          <p:nvPr/>
        </p:nvSpPr>
        <p:spPr>
          <a:xfrm>
            <a:off x="4546178" y="1986238"/>
            <a:ext cx="397081" cy="609685"/>
          </a:xfrm>
          <a:custGeom>
            <a:avLst/>
            <a:gdLst>
              <a:gd name="connsiteX0" fmla="*/ 171915 w 379250"/>
              <a:gd name="connsiteY0" fmla="*/ 166232 h 582306"/>
              <a:gd name="connsiteX1" fmla="*/ 150394 w 379250"/>
              <a:gd name="connsiteY1" fmla="*/ 179841 h 582306"/>
              <a:gd name="connsiteX2" fmla="*/ 137481 w 379250"/>
              <a:gd name="connsiteY2" fmla="*/ 196315 h 582306"/>
              <a:gd name="connsiteX3" fmla="*/ 131742 w 379250"/>
              <a:gd name="connsiteY3" fmla="*/ 207775 h 582306"/>
              <a:gd name="connsiteX4" fmla="*/ 129590 w 379250"/>
              <a:gd name="connsiteY4" fmla="*/ 212072 h 582306"/>
              <a:gd name="connsiteX5" fmla="*/ 123851 w 379250"/>
              <a:gd name="connsiteY5" fmla="*/ 236425 h 582306"/>
              <a:gd name="connsiteX6" fmla="*/ 123134 w 379250"/>
              <a:gd name="connsiteY6" fmla="*/ 238574 h 582306"/>
              <a:gd name="connsiteX7" fmla="*/ 122417 w 379250"/>
              <a:gd name="connsiteY7" fmla="*/ 244304 h 582306"/>
              <a:gd name="connsiteX8" fmla="*/ 122417 w 379250"/>
              <a:gd name="connsiteY8" fmla="*/ 262926 h 582306"/>
              <a:gd name="connsiteX9" fmla="*/ 121699 w 379250"/>
              <a:gd name="connsiteY9" fmla="*/ 277252 h 582306"/>
              <a:gd name="connsiteX10" fmla="*/ 147524 w 379250"/>
              <a:gd name="connsiteY10" fmla="*/ 297307 h 582306"/>
              <a:gd name="connsiteX11" fmla="*/ 171915 w 379250"/>
              <a:gd name="connsiteY11" fmla="*/ 166232 h 582306"/>
              <a:gd name="connsiteX12" fmla="*/ 171915 w 379250"/>
              <a:gd name="connsiteY12" fmla="*/ 40170 h 582306"/>
              <a:gd name="connsiteX13" fmla="*/ 246520 w 379250"/>
              <a:gd name="connsiteY13" fmla="*/ 83146 h 582306"/>
              <a:gd name="connsiteX14" fmla="*/ 242216 w 379250"/>
              <a:gd name="connsiteY14" fmla="*/ 125405 h 582306"/>
              <a:gd name="connsiteX15" fmla="*/ 204196 w 379250"/>
              <a:gd name="connsiteY15" fmla="*/ 358905 h 582306"/>
              <a:gd name="connsiteX16" fmla="*/ 197740 w 379250"/>
              <a:gd name="connsiteY16" fmla="*/ 375379 h 582306"/>
              <a:gd name="connsiteX17" fmla="*/ 199174 w 379250"/>
              <a:gd name="connsiteY17" fmla="*/ 381109 h 582306"/>
              <a:gd name="connsiteX18" fmla="*/ 133177 w 379250"/>
              <a:gd name="connsiteY18" fmla="*/ 568769 h 582306"/>
              <a:gd name="connsiteX19" fmla="*/ 75788 w 379250"/>
              <a:gd name="connsiteY19" fmla="*/ 511468 h 582306"/>
              <a:gd name="connsiteX20" fmla="*/ 118830 w 379250"/>
              <a:gd name="connsiteY20" fmla="*/ 394718 h 582306"/>
              <a:gd name="connsiteX21" fmla="*/ 27008 w 379250"/>
              <a:gd name="connsiteY21" fmla="*/ 318078 h 582306"/>
              <a:gd name="connsiteX22" fmla="*/ 1183 w 379250"/>
              <a:gd name="connsiteY22" fmla="*/ 267224 h 582306"/>
              <a:gd name="connsiteX23" fmla="*/ 465 w 379250"/>
              <a:gd name="connsiteY23" fmla="*/ 262210 h 582306"/>
              <a:gd name="connsiteX24" fmla="*/ 171915 w 379250"/>
              <a:gd name="connsiteY24" fmla="*/ 40170 h 582306"/>
              <a:gd name="connsiteX25" fmla="*/ 315369 w 379250"/>
              <a:gd name="connsiteY25" fmla="*/ 0 h 582306"/>
              <a:gd name="connsiteX26" fmla="*/ 379250 w 379250"/>
              <a:gd name="connsiteY26" fmla="*/ 63766 h 582306"/>
              <a:gd name="connsiteX27" fmla="*/ 315369 w 379250"/>
              <a:gd name="connsiteY27" fmla="*/ 127532 h 582306"/>
              <a:gd name="connsiteX28" fmla="*/ 251488 w 379250"/>
              <a:gd name="connsiteY28" fmla="*/ 63766 h 582306"/>
              <a:gd name="connsiteX29" fmla="*/ 315369 w 379250"/>
              <a:gd name="connsiteY29" fmla="*/ 0 h 5823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379250" h="582306">
                <a:moveTo>
                  <a:pt x="171915" y="166232"/>
                </a:moveTo>
                <a:cubicBezTo>
                  <a:pt x="163306" y="169813"/>
                  <a:pt x="155415" y="174111"/>
                  <a:pt x="150394" y="179841"/>
                </a:cubicBezTo>
                <a:cubicBezTo>
                  <a:pt x="140351" y="189868"/>
                  <a:pt x="143938" y="184138"/>
                  <a:pt x="137481" y="196315"/>
                </a:cubicBezTo>
                <a:cubicBezTo>
                  <a:pt x="135329" y="199896"/>
                  <a:pt x="133177" y="203477"/>
                  <a:pt x="131742" y="207775"/>
                </a:cubicBezTo>
                <a:cubicBezTo>
                  <a:pt x="131742" y="207775"/>
                  <a:pt x="131025" y="209207"/>
                  <a:pt x="129590" y="212072"/>
                </a:cubicBezTo>
                <a:cubicBezTo>
                  <a:pt x="127438" y="219951"/>
                  <a:pt x="125286" y="228546"/>
                  <a:pt x="123851" y="236425"/>
                </a:cubicBezTo>
                <a:cubicBezTo>
                  <a:pt x="123851" y="237141"/>
                  <a:pt x="123134" y="237857"/>
                  <a:pt x="123134" y="238574"/>
                </a:cubicBezTo>
                <a:cubicBezTo>
                  <a:pt x="123134" y="240723"/>
                  <a:pt x="123134" y="242155"/>
                  <a:pt x="122417" y="244304"/>
                </a:cubicBezTo>
                <a:cubicBezTo>
                  <a:pt x="122417" y="250750"/>
                  <a:pt x="122417" y="256480"/>
                  <a:pt x="122417" y="262926"/>
                </a:cubicBezTo>
                <a:cubicBezTo>
                  <a:pt x="122417" y="267940"/>
                  <a:pt x="122417" y="272954"/>
                  <a:pt x="121699" y="277252"/>
                </a:cubicBezTo>
                <a:cubicBezTo>
                  <a:pt x="131025" y="283698"/>
                  <a:pt x="139633" y="290144"/>
                  <a:pt x="147524" y="297307"/>
                </a:cubicBezTo>
                <a:cubicBezTo>
                  <a:pt x="155415" y="253615"/>
                  <a:pt x="165458" y="209923"/>
                  <a:pt x="171915" y="166232"/>
                </a:cubicBezTo>
                <a:close/>
                <a:moveTo>
                  <a:pt x="171915" y="40170"/>
                </a:moveTo>
                <a:cubicBezTo>
                  <a:pt x="204196" y="33724"/>
                  <a:pt x="237194" y="48765"/>
                  <a:pt x="246520" y="83146"/>
                </a:cubicBezTo>
                <a:cubicBezTo>
                  <a:pt x="250107" y="96755"/>
                  <a:pt x="248672" y="112512"/>
                  <a:pt x="242216" y="125405"/>
                </a:cubicBezTo>
                <a:cubicBezTo>
                  <a:pt x="234325" y="204193"/>
                  <a:pt x="212087" y="280833"/>
                  <a:pt x="204196" y="358905"/>
                </a:cubicBezTo>
                <a:cubicBezTo>
                  <a:pt x="203479" y="365351"/>
                  <a:pt x="200609" y="371081"/>
                  <a:pt x="197740" y="375379"/>
                </a:cubicBezTo>
                <a:cubicBezTo>
                  <a:pt x="198457" y="377528"/>
                  <a:pt x="198457" y="378960"/>
                  <a:pt x="199174" y="381109"/>
                </a:cubicBezTo>
                <a:cubicBezTo>
                  <a:pt x="212087" y="454167"/>
                  <a:pt x="179806" y="514333"/>
                  <a:pt x="133177" y="568769"/>
                </a:cubicBezTo>
                <a:cubicBezTo>
                  <a:pt x="99461" y="608879"/>
                  <a:pt x="42072" y="550862"/>
                  <a:pt x="75788" y="511468"/>
                </a:cubicBezTo>
                <a:cubicBezTo>
                  <a:pt x="101613" y="481385"/>
                  <a:pt x="133177" y="436261"/>
                  <a:pt x="118830" y="394718"/>
                </a:cubicBezTo>
                <a:cubicBezTo>
                  <a:pt x="104483" y="355324"/>
                  <a:pt x="63593" y="333120"/>
                  <a:pt x="27008" y="318078"/>
                </a:cubicBezTo>
                <a:cubicBezTo>
                  <a:pt x="4052" y="308767"/>
                  <a:pt x="-3122" y="286563"/>
                  <a:pt x="1183" y="267224"/>
                </a:cubicBezTo>
                <a:cubicBezTo>
                  <a:pt x="465" y="265792"/>
                  <a:pt x="465" y="263643"/>
                  <a:pt x="465" y="262210"/>
                </a:cubicBezTo>
                <a:cubicBezTo>
                  <a:pt x="-5991" y="155488"/>
                  <a:pt x="67180" y="59509"/>
                  <a:pt x="171915" y="40170"/>
                </a:cubicBezTo>
                <a:close/>
                <a:moveTo>
                  <a:pt x="315369" y="0"/>
                </a:moveTo>
                <a:cubicBezTo>
                  <a:pt x="350650" y="0"/>
                  <a:pt x="379250" y="28549"/>
                  <a:pt x="379250" y="63766"/>
                </a:cubicBezTo>
                <a:cubicBezTo>
                  <a:pt x="379250" y="98983"/>
                  <a:pt x="350650" y="127532"/>
                  <a:pt x="315369" y="127532"/>
                </a:cubicBezTo>
                <a:cubicBezTo>
                  <a:pt x="280088" y="127532"/>
                  <a:pt x="251488" y="98983"/>
                  <a:pt x="251488" y="63766"/>
                </a:cubicBezTo>
                <a:cubicBezTo>
                  <a:pt x="251488" y="28549"/>
                  <a:pt x="280088" y="0"/>
                  <a:pt x="315369" y="0"/>
                </a:cubicBezTo>
                <a:close/>
              </a:path>
            </a:pathLst>
          </a:cu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26" name="warning_274560">
            <a:extLst>
              <a:ext uri="{FF2B5EF4-FFF2-40B4-BE49-F238E27FC236}">
                <a16:creationId xmlns:a16="http://schemas.microsoft.com/office/drawing/2014/main" id="{602B944D-662F-16DE-CA45-5F0E951930EA}"/>
              </a:ext>
            </a:extLst>
          </p:cNvPr>
          <p:cNvSpPr/>
          <p:nvPr/>
        </p:nvSpPr>
        <p:spPr>
          <a:xfrm>
            <a:off x="7640320" y="2118360"/>
            <a:ext cx="432275" cy="304843"/>
          </a:xfrm>
          <a:custGeom>
            <a:avLst/>
            <a:gdLst>
              <a:gd name="connsiteX0" fmla="*/ 278453 w 557033"/>
              <a:gd name="connsiteY0" fmla="*/ 480262 h 606722"/>
              <a:gd name="connsiteX1" fmla="*/ 265816 w 557033"/>
              <a:gd name="connsiteY1" fmla="*/ 492979 h 606722"/>
              <a:gd name="connsiteX2" fmla="*/ 278453 w 557033"/>
              <a:gd name="connsiteY2" fmla="*/ 505608 h 606722"/>
              <a:gd name="connsiteX3" fmla="*/ 291090 w 557033"/>
              <a:gd name="connsiteY3" fmla="*/ 492979 h 606722"/>
              <a:gd name="connsiteX4" fmla="*/ 278453 w 557033"/>
              <a:gd name="connsiteY4" fmla="*/ 480262 h 606722"/>
              <a:gd name="connsiteX5" fmla="*/ 278453 w 557033"/>
              <a:gd name="connsiteY5" fmla="*/ 455006 h 606722"/>
              <a:gd name="connsiteX6" fmla="*/ 316452 w 557033"/>
              <a:gd name="connsiteY6" fmla="*/ 492979 h 606722"/>
              <a:gd name="connsiteX7" fmla="*/ 278453 w 557033"/>
              <a:gd name="connsiteY7" fmla="*/ 530864 h 606722"/>
              <a:gd name="connsiteX8" fmla="*/ 240453 w 557033"/>
              <a:gd name="connsiteY8" fmla="*/ 492979 h 606722"/>
              <a:gd name="connsiteX9" fmla="*/ 278453 w 557033"/>
              <a:gd name="connsiteY9" fmla="*/ 455006 h 606722"/>
              <a:gd name="connsiteX10" fmla="*/ 278473 w 557033"/>
              <a:gd name="connsiteY10" fmla="*/ 177167 h 606722"/>
              <a:gd name="connsiteX11" fmla="*/ 262435 w 557033"/>
              <a:gd name="connsiteY11" fmla="*/ 184034 h 606722"/>
              <a:gd name="connsiteX12" fmla="*/ 256915 w 557033"/>
              <a:gd name="connsiteY12" fmla="*/ 200745 h 606722"/>
              <a:gd name="connsiteX13" fmla="*/ 277305 w 557033"/>
              <a:gd name="connsiteY13" fmla="*/ 404480 h 606722"/>
              <a:gd name="connsiteX14" fmla="*/ 279709 w 557033"/>
              <a:gd name="connsiteY14" fmla="*/ 404480 h 606722"/>
              <a:gd name="connsiteX15" fmla="*/ 300099 w 557033"/>
              <a:gd name="connsiteY15" fmla="*/ 200745 h 606722"/>
              <a:gd name="connsiteX16" fmla="*/ 294578 w 557033"/>
              <a:gd name="connsiteY16" fmla="*/ 184034 h 606722"/>
              <a:gd name="connsiteX17" fmla="*/ 278473 w 557033"/>
              <a:gd name="connsiteY17" fmla="*/ 177167 h 606722"/>
              <a:gd name="connsiteX18" fmla="*/ 278462 w 557033"/>
              <a:gd name="connsiteY18" fmla="*/ 152322 h 606722"/>
              <a:gd name="connsiteX19" fmla="*/ 313365 w 557033"/>
              <a:gd name="connsiteY19" fmla="*/ 167056 h 606722"/>
              <a:gd name="connsiteX20" fmla="*/ 325297 w 557033"/>
              <a:gd name="connsiteY20" fmla="*/ 203323 h 606722"/>
              <a:gd name="connsiteX21" fmla="*/ 303660 w 557033"/>
              <a:gd name="connsiteY21" fmla="*/ 418436 h 606722"/>
              <a:gd name="connsiteX22" fmla="*/ 291106 w 557033"/>
              <a:gd name="connsiteY22" fmla="*/ 429814 h 606722"/>
              <a:gd name="connsiteX23" fmla="*/ 265819 w 557033"/>
              <a:gd name="connsiteY23" fmla="*/ 429814 h 606722"/>
              <a:gd name="connsiteX24" fmla="*/ 253175 w 557033"/>
              <a:gd name="connsiteY24" fmla="*/ 418436 h 606722"/>
              <a:gd name="connsiteX25" fmla="*/ 231628 w 557033"/>
              <a:gd name="connsiteY25" fmla="*/ 203323 h 606722"/>
              <a:gd name="connsiteX26" fmla="*/ 243559 w 557033"/>
              <a:gd name="connsiteY26" fmla="*/ 167056 h 606722"/>
              <a:gd name="connsiteX27" fmla="*/ 278462 w 557033"/>
              <a:gd name="connsiteY27" fmla="*/ 152322 h 606722"/>
              <a:gd name="connsiteX28" fmla="*/ 278488 w 557033"/>
              <a:gd name="connsiteY28" fmla="*/ 25239 h 606722"/>
              <a:gd name="connsiteX29" fmla="*/ 222948 w 557033"/>
              <a:gd name="connsiteY29" fmla="*/ 58210 h 606722"/>
              <a:gd name="connsiteX30" fmla="*/ 33631 w 557033"/>
              <a:gd name="connsiteY30" fmla="*/ 487013 h 606722"/>
              <a:gd name="connsiteX31" fmla="*/ 33097 w 557033"/>
              <a:gd name="connsiteY31" fmla="*/ 487990 h 606722"/>
              <a:gd name="connsiteX32" fmla="*/ 34254 w 557033"/>
              <a:gd name="connsiteY32" fmla="*/ 550467 h 606722"/>
              <a:gd name="connsiteX33" fmla="*/ 88726 w 557033"/>
              <a:gd name="connsiteY33" fmla="*/ 581483 h 606722"/>
              <a:gd name="connsiteX34" fmla="*/ 468250 w 557033"/>
              <a:gd name="connsiteY34" fmla="*/ 581483 h 606722"/>
              <a:gd name="connsiteX35" fmla="*/ 522633 w 557033"/>
              <a:gd name="connsiteY35" fmla="*/ 550467 h 606722"/>
              <a:gd name="connsiteX36" fmla="*/ 523790 w 557033"/>
              <a:gd name="connsiteY36" fmla="*/ 487990 h 606722"/>
              <a:gd name="connsiteX37" fmla="*/ 333583 w 557033"/>
              <a:gd name="connsiteY37" fmla="*/ 57322 h 606722"/>
              <a:gd name="connsiteX38" fmla="*/ 278488 w 557033"/>
              <a:gd name="connsiteY38" fmla="*/ 25239 h 606722"/>
              <a:gd name="connsiteX39" fmla="*/ 278488 w 557033"/>
              <a:gd name="connsiteY39" fmla="*/ 0 h 606722"/>
              <a:gd name="connsiteX40" fmla="*/ 356280 w 557033"/>
              <a:gd name="connsiteY40" fmla="*/ 46124 h 606722"/>
              <a:gd name="connsiteX41" fmla="*/ 546487 w 557033"/>
              <a:gd name="connsiteY41" fmla="*/ 476793 h 606722"/>
              <a:gd name="connsiteX42" fmla="*/ 544440 w 557033"/>
              <a:gd name="connsiteY42" fmla="*/ 563353 h 606722"/>
              <a:gd name="connsiteX43" fmla="*/ 468250 w 557033"/>
              <a:gd name="connsiteY43" fmla="*/ 606722 h 606722"/>
              <a:gd name="connsiteX44" fmla="*/ 88726 w 557033"/>
              <a:gd name="connsiteY44" fmla="*/ 606722 h 606722"/>
              <a:gd name="connsiteX45" fmla="*/ 12536 w 557033"/>
              <a:gd name="connsiteY45" fmla="*/ 563353 h 606722"/>
              <a:gd name="connsiteX46" fmla="*/ 10667 w 557033"/>
              <a:gd name="connsiteY46" fmla="*/ 476348 h 606722"/>
              <a:gd name="connsiteX47" fmla="*/ 200251 w 557033"/>
              <a:gd name="connsiteY47" fmla="*/ 47102 h 606722"/>
              <a:gd name="connsiteX48" fmla="*/ 278488 w 557033"/>
              <a:gd name="connsiteY48"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557033" h="606722">
                <a:moveTo>
                  <a:pt x="278453" y="480262"/>
                </a:moveTo>
                <a:cubicBezTo>
                  <a:pt x="271422" y="480262"/>
                  <a:pt x="265816" y="485954"/>
                  <a:pt x="265816" y="492979"/>
                </a:cubicBezTo>
                <a:cubicBezTo>
                  <a:pt x="265816" y="499916"/>
                  <a:pt x="271422" y="505608"/>
                  <a:pt x="278453" y="505608"/>
                </a:cubicBezTo>
                <a:cubicBezTo>
                  <a:pt x="285394" y="505608"/>
                  <a:pt x="291090" y="499916"/>
                  <a:pt x="291090" y="492979"/>
                </a:cubicBezTo>
                <a:cubicBezTo>
                  <a:pt x="291090" y="485954"/>
                  <a:pt x="285394" y="480262"/>
                  <a:pt x="278453" y="480262"/>
                </a:cubicBezTo>
                <a:close/>
                <a:moveTo>
                  <a:pt x="278453" y="455006"/>
                </a:moveTo>
                <a:cubicBezTo>
                  <a:pt x="299366" y="455006"/>
                  <a:pt x="316452" y="471992"/>
                  <a:pt x="316452" y="492979"/>
                </a:cubicBezTo>
                <a:cubicBezTo>
                  <a:pt x="316452" y="513878"/>
                  <a:pt x="299366" y="530864"/>
                  <a:pt x="278453" y="530864"/>
                </a:cubicBezTo>
                <a:cubicBezTo>
                  <a:pt x="257540" y="530864"/>
                  <a:pt x="240453" y="513878"/>
                  <a:pt x="240453" y="492979"/>
                </a:cubicBezTo>
                <a:cubicBezTo>
                  <a:pt x="240453" y="471992"/>
                  <a:pt x="257540" y="455006"/>
                  <a:pt x="278453" y="455006"/>
                </a:cubicBezTo>
                <a:close/>
                <a:moveTo>
                  <a:pt x="278473" y="177167"/>
                </a:moveTo>
                <a:cubicBezTo>
                  <a:pt x="272519" y="177167"/>
                  <a:pt x="266576" y="179456"/>
                  <a:pt x="262435" y="184034"/>
                </a:cubicBezTo>
                <a:cubicBezTo>
                  <a:pt x="258250" y="188656"/>
                  <a:pt x="256292" y="194611"/>
                  <a:pt x="256915" y="200745"/>
                </a:cubicBezTo>
                <a:lnTo>
                  <a:pt x="277305" y="404480"/>
                </a:lnTo>
                <a:lnTo>
                  <a:pt x="279709" y="404480"/>
                </a:lnTo>
                <a:lnTo>
                  <a:pt x="300099" y="200745"/>
                </a:lnTo>
                <a:cubicBezTo>
                  <a:pt x="300722" y="194611"/>
                  <a:pt x="298763" y="188656"/>
                  <a:pt x="294578" y="184034"/>
                </a:cubicBezTo>
                <a:cubicBezTo>
                  <a:pt x="290393" y="179456"/>
                  <a:pt x="284428" y="177167"/>
                  <a:pt x="278473" y="177167"/>
                </a:cubicBezTo>
                <a:close/>
                <a:moveTo>
                  <a:pt x="278462" y="152322"/>
                </a:moveTo>
                <a:cubicBezTo>
                  <a:pt x="291462" y="152322"/>
                  <a:pt x="304461" y="157234"/>
                  <a:pt x="313365" y="167056"/>
                </a:cubicBezTo>
                <a:cubicBezTo>
                  <a:pt x="322269" y="176922"/>
                  <a:pt x="326543" y="190078"/>
                  <a:pt x="325297" y="203323"/>
                </a:cubicBezTo>
                <a:lnTo>
                  <a:pt x="303660" y="418436"/>
                </a:lnTo>
                <a:cubicBezTo>
                  <a:pt x="303037" y="424836"/>
                  <a:pt x="297606" y="429814"/>
                  <a:pt x="291106" y="429814"/>
                </a:cubicBezTo>
                <a:lnTo>
                  <a:pt x="265819" y="429814"/>
                </a:lnTo>
                <a:cubicBezTo>
                  <a:pt x="259319" y="429814"/>
                  <a:pt x="253799" y="424836"/>
                  <a:pt x="253175" y="418436"/>
                </a:cubicBezTo>
                <a:lnTo>
                  <a:pt x="231628" y="203323"/>
                </a:lnTo>
                <a:cubicBezTo>
                  <a:pt x="230292" y="190078"/>
                  <a:pt x="234655" y="176922"/>
                  <a:pt x="243559" y="167056"/>
                </a:cubicBezTo>
                <a:cubicBezTo>
                  <a:pt x="252463" y="157234"/>
                  <a:pt x="265463" y="152322"/>
                  <a:pt x="278462" y="152322"/>
                </a:cubicBezTo>
                <a:close/>
                <a:moveTo>
                  <a:pt x="278488" y="25239"/>
                </a:moveTo>
                <a:cubicBezTo>
                  <a:pt x="254990" y="25239"/>
                  <a:pt x="234163" y="37592"/>
                  <a:pt x="222948" y="58210"/>
                </a:cubicBezTo>
                <a:lnTo>
                  <a:pt x="33631" y="487013"/>
                </a:lnTo>
                <a:cubicBezTo>
                  <a:pt x="33453" y="487368"/>
                  <a:pt x="33275" y="487635"/>
                  <a:pt x="33097" y="487990"/>
                </a:cubicBezTo>
                <a:cubicBezTo>
                  <a:pt x="22327" y="507720"/>
                  <a:pt x="22772" y="531093"/>
                  <a:pt x="34254" y="550467"/>
                </a:cubicBezTo>
                <a:cubicBezTo>
                  <a:pt x="45824" y="569929"/>
                  <a:pt x="66118" y="581483"/>
                  <a:pt x="88726" y="581483"/>
                </a:cubicBezTo>
                <a:lnTo>
                  <a:pt x="468250" y="581483"/>
                </a:lnTo>
                <a:cubicBezTo>
                  <a:pt x="490769" y="581483"/>
                  <a:pt x="511152" y="569929"/>
                  <a:pt x="522633" y="550467"/>
                </a:cubicBezTo>
                <a:cubicBezTo>
                  <a:pt x="534204" y="531093"/>
                  <a:pt x="534649" y="507720"/>
                  <a:pt x="523790" y="487990"/>
                </a:cubicBezTo>
                <a:lnTo>
                  <a:pt x="333583" y="57322"/>
                </a:lnTo>
                <a:cubicBezTo>
                  <a:pt x="322814" y="37592"/>
                  <a:pt x="301986" y="25239"/>
                  <a:pt x="278488" y="25239"/>
                </a:cubicBezTo>
                <a:close/>
                <a:moveTo>
                  <a:pt x="278488" y="0"/>
                </a:moveTo>
                <a:cubicBezTo>
                  <a:pt x="311421" y="0"/>
                  <a:pt x="340526" y="17241"/>
                  <a:pt x="356280" y="46124"/>
                </a:cubicBezTo>
                <a:lnTo>
                  <a:pt x="546487" y="476793"/>
                </a:lnTo>
                <a:cubicBezTo>
                  <a:pt x="561173" y="503543"/>
                  <a:pt x="560550" y="536247"/>
                  <a:pt x="544440" y="563353"/>
                </a:cubicBezTo>
                <a:cubicBezTo>
                  <a:pt x="528330" y="590459"/>
                  <a:pt x="499848" y="606722"/>
                  <a:pt x="468250" y="606722"/>
                </a:cubicBezTo>
                <a:lnTo>
                  <a:pt x="88726" y="606722"/>
                </a:lnTo>
                <a:cubicBezTo>
                  <a:pt x="57128" y="606722"/>
                  <a:pt x="28646" y="590459"/>
                  <a:pt x="12536" y="563353"/>
                </a:cubicBezTo>
                <a:cubicBezTo>
                  <a:pt x="-3485" y="536425"/>
                  <a:pt x="-4197" y="503898"/>
                  <a:pt x="10667" y="476348"/>
                </a:cubicBezTo>
                <a:lnTo>
                  <a:pt x="200251" y="47102"/>
                </a:lnTo>
                <a:cubicBezTo>
                  <a:pt x="216450" y="17241"/>
                  <a:pt x="245556" y="0"/>
                  <a:pt x="278488" y="0"/>
                </a:cubicBezTo>
                <a:close/>
              </a:path>
            </a:pathLst>
          </a:custGeom>
          <a:solidFill>
            <a:srgbClr val="FFB466"/>
          </a:solidFill>
          <a:ln>
            <a:solidFill>
              <a:srgbClr val="FFB4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Tree>
    <p:custDataLst>
      <p:tags r:id="rId1"/>
    </p:custDataLst>
    <p:extLst>
      <p:ext uri="{BB962C8B-B14F-4D97-AF65-F5344CB8AC3E}">
        <p14:creationId xmlns:p14="http://schemas.microsoft.com/office/powerpoint/2010/main" val="3597232929"/>
      </p:ext>
    </p:extLst>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1BFA860-F8C8-09F4-3E1E-03BF2FB0DEF9}"/>
            </a:ext>
          </a:extLst>
        </p:cNvPr>
        <p:cNvGrpSpPr/>
        <p:nvPr/>
      </p:nvGrpSpPr>
      <p:grpSpPr>
        <a:xfrm>
          <a:off x="0" y="0"/>
          <a:ext cx="0" cy="0"/>
          <a:chOff x="0" y="0"/>
          <a:chExt cx="0" cy="0"/>
        </a:xfrm>
      </p:grpSpPr>
      <p:sp>
        <p:nvSpPr>
          <p:cNvPr id="4" name="标题 3">
            <a:extLst>
              <a:ext uri="{FF2B5EF4-FFF2-40B4-BE49-F238E27FC236}">
                <a16:creationId xmlns:a16="http://schemas.microsoft.com/office/drawing/2014/main" id="{272D95FC-B22A-00F7-7EA9-8F5AF8247CC8}"/>
              </a:ext>
            </a:extLst>
          </p:cNvPr>
          <p:cNvSpPr>
            <a:spLocks noGrp="1"/>
          </p:cNvSpPr>
          <p:nvPr>
            <p:ph type="title"/>
          </p:nvPr>
        </p:nvSpPr>
        <p:spPr/>
        <p:txBody>
          <a:bodyPr/>
          <a:lstStyle/>
          <a:p>
            <a:r>
              <a:rPr lang="zh-CN" altLang="en-US" dirty="0">
                <a:latin typeface="+mn-lt"/>
                <a:ea typeface="+mn-ea"/>
                <a:cs typeface="+mn-ea"/>
                <a:sym typeface="+mn-lt"/>
              </a:rPr>
              <a:t>青少年抑郁症患者中，女性和轻中度患者占比较高</a:t>
            </a:r>
          </a:p>
        </p:txBody>
      </p:sp>
      <p:sp>
        <p:nvSpPr>
          <p:cNvPr id="5" name="内容占位符 4">
            <a:extLst>
              <a:ext uri="{FF2B5EF4-FFF2-40B4-BE49-F238E27FC236}">
                <a16:creationId xmlns:a16="http://schemas.microsoft.com/office/drawing/2014/main" id="{7FA5111B-1673-275B-9270-853C313915B9}"/>
              </a:ext>
            </a:extLst>
          </p:cNvPr>
          <p:cNvSpPr>
            <a:spLocks noGrp="1"/>
          </p:cNvSpPr>
          <p:nvPr>
            <p:ph sz="quarter" idx="10"/>
          </p:nvPr>
        </p:nvSpPr>
        <p:spPr/>
        <p:txBody>
          <a:bodyPr/>
          <a:lstStyle/>
          <a:p>
            <a:r>
              <a:rPr lang="en-US" altLang="zh-CN" dirty="0">
                <a:latin typeface="+mn-lt"/>
                <a:ea typeface="+mn-ea"/>
                <a:cs typeface="+mn-ea"/>
                <a:sym typeface="+mn-lt"/>
              </a:rPr>
              <a:t>1.</a:t>
            </a:r>
            <a:r>
              <a:rPr lang="zh-CN" altLang="en-US" dirty="0">
                <a:latin typeface="+mn-lt"/>
                <a:ea typeface="+mn-ea"/>
                <a:cs typeface="+mn-ea"/>
                <a:sym typeface="+mn-lt"/>
              </a:rPr>
              <a:t>数据来源：</a:t>
            </a:r>
            <a:r>
              <a:rPr lang="en-US" altLang="zh-CN" dirty="0">
                <a:latin typeface="+mn-lt"/>
                <a:ea typeface="+mn-ea"/>
                <a:cs typeface="+mn-ea"/>
                <a:sym typeface="+mn-lt"/>
              </a:rPr>
              <a:t>《2022</a:t>
            </a:r>
            <a:r>
              <a:rPr lang="zh-CN" altLang="en-US" dirty="0">
                <a:latin typeface="+mn-lt"/>
                <a:ea typeface="+mn-ea"/>
                <a:cs typeface="+mn-ea"/>
                <a:sym typeface="+mn-lt"/>
              </a:rPr>
              <a:t>年青少年抑郁症功能恢复蓝皮书</a:t>
            </a:r>
            <a:r>
              <a:rPr lang="en-US" altLang="zh-CN" dirty="0">
                <a:latin typeface="+mn-lt"/>
                <a:ea typeface="+mn-ea"/>
                <a:cs typeface="+mn-ea"/>
                <a:sym typeface="+mn-lt"/>
              </a:rPr>
              <a:t>》</a:t>
            </a:r>
          </a:p>
          <a:p>
            <a:r>
              <a:rPr lang="en-US" altLang="zh-CN" dirty="0">
                <a:latin typeface="+mn-lt"/>
                <a:ea typeface="+mn-ea"/>
                <a:cs typeface="+mn-ea"/>
                <a:sym typeface="+mn-lt"/>
              </a:rPr>
              <a:t>2.</a:t>
            </a:r>
            <a:r>
              <a:rPr lang="zh-CN" altLang="en-US" dirty="0">
                <a:latin typeface="+mn-lt"/>
                <a:ea typeface="+mn-ea"/>
                <a:cs typeface="+mn-ea"/>
                <a:sym typeface="+mn-lt"/>
              </a:rPr>
              <a:t>数据来源：</a:t>
            </a:r>
            <a:r>
              <a:rPr lang="en-US" altLang="zh-CN" dirty="0">
                <a:latin typeface="+mn-lt"/>
                <a:ea typeface="+mn-ea"/>
                <a:cs typeface="+mn-ea"/>
                <a:sym typeface="+mn-lt"/>
              </a:rPr>
              <a:t>《</a:t>
            </a:r>
            <a:r>
              <a:rPr lang="zh-CN" altLang="en-US" dirty="0">
                <a:latin typeface="+mn-lt"/>
                <a:ea typeface="+mn-ea"/>
                <a:cs typeface="+mn-ea"/>
                <a:sym typeface="+mn-lt"/>
              </a:rPr>
              <a:t>青少年抑郁症患者的现状及康复困境研究</a:t>
            </a:r>
            <a:r>
              <a:rPr lang="en-US" altLang="zh-CN" dirty="0">
                <a:latin typeface="+mn-lt"/>
                <a:ea typeface="+mn-ea"/>
                <a:cs typeface="+mn-ea"/>
                <a:sym typeface="+mn-lt"/>
              </a:rPr>
              <a:t>》</a:t>
            </a:r>
            <a:endParaRPr lang="en-US" altLang="zh-CN" dirty="0">
              <a:solidFill>
                <a:schemeClr val="tx1"/>
              </a:solidFill>
              <a:latin typeface="+mn-lt"/>
              <a:ea typeface="+mn-ea"/>
              <a:cs typeface="+mn-ea"/>
              <a:sym typeface="+mn-lt"/>
            </a:endParaRPr>
          </a:p>
          <a:p>
            <a:endParaRPr lang="zh-CN" altLang="en-US" dirty="0">
              <a:solidFill>
                <a:schemeClr val="tx1"/>
              </a:solidFill>
              <a:latin typeface="+mn-lt"/>
              <a:ea typeface="+mn-ea"/>
              <a:cs typeface="+mn-ea"/>
              <a:sym typeface="+mn-lt"/>
            </a:endParaRPr>
          </a:p>
        </p:txBody>
      </p:sp>
      <p:sp>
        <p:nvSpPr>
          <p:cNvPr id="22" name="Freeform 60">
            <a:extLst>
              <a:ext uri="{FF2B5EF4-FFF2-40B4-BE49-F238E27FC236}">
                <a16:creationId xmlns:a16="http://schemas.microsoft.com/office/drawing/2014/main" id="{34E83AED-4EC1-26FF-F52E-03E6C04AA2F0}"/>
              </a:ext>
            </a:extLst>
          </p:cNvPr>
          <p:cNvSpPr>
            <a:spLocks/>
          </p:cNvSpPr>
          <p:nvPr/>
        </p:nvSpPr>
        <p:spPr bwMode="auto">
          <a:xfrm>
            <a:off x="797534" y="1539875"/>
            <a:ext cx="88900" cy="485775"/>
          </a:xfrm>
          <a:custGeom>
            <a:avLst/>
            <a:gdLst>
              <a:gd name="T0" fmla="*/ 56 w 56"/>
              <a:gd name="T1" fmla="*/ 306 h 306"/>
              <a:gd name="T2" fmla="*/ 0 w 56"/>
              <a:gd name="T3" fmla="*/ 276 h 306"/>
              <a:gd name="T4" fmla="*/ 0 w 56"/>
              <a:gd name="T5" fmla="*/ 26 h 306"/>
              <a:gd name="T6" fmla="*/ 56 w 56"/>
              <a:gd name="T7" fmla="*/ 0 h 306"/>
              <a:gd name="T8" fmla="*/ 56 w 56"/>
              <a:gd name="T9" fmla="*/ 306 h 306"/>
            </a:gdLst>
            <a:ahLst/>
            <a:cxnLst>
              <a:cxn ang="0">
                <a:pos x="T0" y="T1"/>
              </a:cxn>
              <a:cxn ang="0">
                <a:pos x="T2" y="T3"/>
              </a:cxn>
              <a:cxn ang="0">
                <a:pos x="T4" y="T5"/>
              </a:cxn>
              <a:cxn ang="0">
                <a:pos x="T6" y="T7"/>
              </a:cxn>
              <a:cxn ang="0">
                <a:pos x="T8" y="T9"/>
              </a:cxn>
            </a:cxnLst>
            <a:rect l="0" t="0" r="r" b="b"/>
            <a:pathLst>
              <a:path w="56" h="306">
                <a:moveTo>
                  <a:pt x="56" y="306"/>
                </a:moveTo>
                <a:lnTo>
                  <a:pt x="0" y="276"/>
                </a:lnTo>
                <a:lnTo>
                  <a:pt x="0" y="26"/>
                </a:lnTo>
                <a:lnTo>
                  <a:pt x="56" y="0"/>
                </a:lnTo>
                <a:lnTo>
                  <a:pt x="56" y="306"/>
                </a:lnTo>
                <a:close/>
              </a:path>
            </a:pathLst>
          </a:custGeom>
          <a:solidFill>
            <a:srgbClr val="00196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1965"/>
              </a:solidFill>
              <a:effectLst/>
              <a:uLnTx/>
              <a:uFillTx/>
              <a:cs typeface="+mn-ea"/>
              <a:sym typeface="+mn-lt"/>
            </a:endParaRPr>
          </a:p>
        </p:txBody>
      </p:sp>
      <p:sp>
        <p:nvSpPr>
          <p:cNvPr id="23" name="Freeform 61">
            <a:extLst>
              <a:ext uri="{FF2B5EF4-FFF2-40B4-BE49-F238E27FC236}">
                <a16:creationId xmlns:a16="http://schemas.microsoft.com/office/drawing/2014/main" id="{9DED917A-8E5C-EEF9-80FD-269290937D32}"/>
              </a:ext>
            </a:extLst>
          </p:cNvPr>
          <p:cNvSpPr>
            <a:spLocks/>
          </p:cNvSpPr>
          <p:nvPr/>
        </p:nvSpPr>
        <p:spPr bwMode="auto">
          <a:xfrm>
            <a:off x="856271" y="1460500"/>
            <a:ext cx="5148289" cy="4554220"/>
          </a:xfrm>
          <a:custGeom>
            <a:avLst/>
            <a:gdLst>
              <a:gd name="T0" fmla="*/ 1820 w 1820"/>
              <a:gd name="T1" fmla="*/ 1294 h 1305"/>
              <a:gd name="T2" fmla="*/ 1809 w 1820"/>
              <a:gd name="T3" fmla="*/ 1305 h 1305"/>
              <a:gd name="T4" fmla="*/ 11 w 1820"/>
              <a:gd name="T5" fmla="*/ 1305 h 1305"/>
              <a:gd name="T6" fmla="*/ 0 w 1820"/>
              <a:gd name="T7" fmla="*/ 1294 h 1305"/>
              <a:gd name="T8" fmla="*/ 0 w 1820"/>
              <a:gd name="T9" fmla="*/ 12 h 1305"/>
              <a:gd name="T10" fmla="*/ 11 w 1820"/>
              <a:gd name="T11" fmla="*/ 0 h 1305"/>
              <a:gd name="T12" fmla="*/ 1809 w 1820"/>
              <a:gd name="T13" fmla="*/ 0 h 1305"/>
              <a:gd name="T14" fmla="*/ 1820 w 1820"/>
              <a:gd name="T15" fmla="*/ 12 h 1305"/>
              <a:gd name="T16" fmla="*/ 1820 w 1820"/>
              <a:gd name="T17" fmla="*/ 1294 h 1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20" h="1305">
                <a:moveTo>
                  <a:pt x="1820" y="1294"/>
                </a:moveTo>
                <a:cubicBezTo>
                  <a:pt x="1820" y="1300"/>
                  <a:pt x="1815" y="1305"/>
                  <a:pt x="1809" y="1305"/>
                </a:cubicBezTo>
                <a:cubicBezTo>
                  <a:pt x="11" y="1305"/>
                  <a:pt x="11" y="1305"/>
                  <a:pt x="11" y="1305"/>
                </a:cubicBezTo>
                <a:cubicBezTo>
                  <a:pt x="5" y="1305"/>
                  <a:pt x="0" y="1300"/>
                  <a:pt x="0" y="1294"/>
                </a:cubicBezTo>
                <a:cubicBezTo>
                  <a:pt x="0" y="12"/>
                  <a:pt x="0" y="12"/>
                  <a:pt x="0" y="12"/>
                </a:cubicBezTo>
                <a:cubicBezTo>
                  <a:pt x="0" y="6"/>
                  <a:pt x="5" y="0"/>
                  <a:pt x="11" y="0"/>
                </a:cubicBezTo>
                <a:cubicBezTo>
                  <a:pt x="1809" y="0"/>
                  <a:pt x="1809" y="0"/>
                  <a:pt x="1809" y="0"/>
                </a:cubicBezTo>
                <a:cubicBezTo>
                  <a:pt x="1815" y="0"/>
                  <a:pt x="1820" y="6"/>
                  <a:pt x="1820" y="12"/>
                </a:cubicBezTo>
                <a:lnTo>
                  <a:pt x="1820" y="1294"/>
                </a:lnTo>
                <a:close/>
              </a:path>
            </a:pathLst>
          </a:custGeom>
          <a:solidFill>
            <a:schemeClr val="bg1"/>
          </a:solidFill>
          <a:ln w="6350">
            <a:solidFill>
              <a:srgbClr val="B35609">
                <a:alpha val="33000"/>
              </a:srgbClr>
            </a:solidFill>
          </a:ln>
          <a:effectLst>
            <a:outerShdw blurRad="63500" sx="102000" sy="102000" algn="ctr" rotWithShape="0">
              <a:srgbClr val="B35609">
                <a:alpha val="1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cs typeface="+mn-ea"/>
              <a:sym typeface="+mn-lt"/>
            </a:endParaRPr>
          </a:p>
        </p:txBody>
      </p:sp>
      <p:sp>
        <p:nvSpPr>
          <p:cNvPr id="24" name="Freeform 63">
            <a:extLst>
              <a:ext uri="{FF2B5EF4-FFF2-40B4-BE49-F238E27FC236}">
                <a16:creationId xmlns:a16="http://schemas.microsoft.com/office/drawing/2014/main" id="{F0A73B5B-200F-37D3-27FC-9D09135C2A18}"/>
              </a:ext>
            </a:extLst>
          </p:cNvPr>
          <p:cNvSpPr>
            <a:spLocks/>
          </p:cNvSpPr>
          <p:nvPr/>
        </p:nvSpPr>
        <p:spPr bwMode="auto">
          <a:xfrm>
            <a:off x="797534" y="1581151"/>
            <a:ext cx="4130066" cy="379730"/>
          </a:xfrm>
          <a:custGeom>
            <a:avLst/>
            <a:gdLst>
              <a:gd name="T0" fmla="*/ 0 w 714"/>
              <a:gd name="T1" fmla="*/ 0 h 152"/>
              <a:gd name="T2" fmla="*/ 656 w 714"/>
              <a:gd name="T3" fmla="*/ 0 h 152"/>
              <a:gd name="T4" fmla="*/ 671 w 714"/>
              <a:gd name="T5" fmla="*/ 8 h 152"/>
              <a:gd name="T6" fmla="*/ 711 w 714"/>
              <a:gd name="T7" fmla="*/ 69 h 152"/>
              <a:gd name="T8" fmla="*/ 711 w 714"/>
              <a:gd name="T9" fmla="*/ 84 h 152"/>
              <a:gd name="T10" fmla="*/ 671 w 714"/>
              <a:gd name="T11" fmla="*/ 144 h 152"/>
              <a:gd name="T12" fmla="*/ 656 w 714"/>
              <a:gd name="T13" fmla="*/ 152 h 152"/>
              <a:gd name="T14" fmla="*/ 0 w 714"/>
              <a:gd name="T15" fmla="*/ 152 h 15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14" h="152">
                <a:moveTo>
                  <a:pt x="0" y="0"/>
                </a:moveTo>
                <a:cubicBezTo>
                  <a:pt x="656" y="0"/>
                  <a:pt x="656" y="0"/>
                  <a:pt x="656" y="0"/>
                </a:cubicBezTo>
                <a:cubicBezTo>
                  <a:pt x="661" y="0"/>
                  <a:pt x="668" y="4"/>
                  <a:pt x="671" y="8"/>
                </a:cubicBezTo>
                <a:cubicBezTo>
                  <a:pt x="711" y="69"/>
                  <a:pt x="711" y="69"/>
                  <a:pt x="711" y="69"/>
                </a:cubicBezTo>
                <a:cubicBezTo>
                  <a:pt x="714" y="73"/>
                  <a:pt x="714" y="80"/>
                  <a:pt x="711" y="84"/>
                </a:cubicBezTo>
                <a:cubicBezTo>
                  <a:pt x="671" y="144"/>
                  <a:pt x="671" y="144"/>
                  <a:pt x="671" y="144"/>
                </a:cubicBezTo>
                <a:cubicBezTo>
                  <a:pt x="668" y="148"/>
                  <a:pt x="661" y="152"/>
                  <a:pt x="656" y="152"/>
                </a:cubicBezTo>
                <a:cubicBezTo>
                  <a:pt x="0" y="152"/>
                  <a:pt x="0" y="152"/>
                  <a:pt x="0" y="152"/>
                </a:cubicBezTo>
              </a:path>
            </a:pathLst>
          </a:custGeom>
          <a:solidFill>
            <a:srgbClr val="B35609"/>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1965"/>
              </a:solidFill>
              <a:effectLst/>
              <a:uLnTx/>
              <a:uFillTx/>
              <a:cs typeface="+mn-ea"/>
              <a:sym typeface="+mn-lt"/>
            </a:endParaRPr>
          </a:p>
        </p:txBody>
      </p:sp>
      <p:sp>
        <p:nvSpPr>
          <p:cNvPr id="25" name="矩形 69">
            <a:extLst>
              <a:ext uri="{FF2B5EF4-FFF2-40B4-BE49-F238E27FC236}">
                <a16:creationId xmlns:a16="http://schemas.microsoft.com/office/drawing/2014/main" id="{79A06827-2A85-BD61-FA16-CD511AD1A82C}"/>
              </a:ext>
            </a:extLst>
          </p:cNvPr>
          <p:cNvSpPr>
            <a:spLocks noChangeArrowheads="1"/>
          </p:cNvSpPr>
          <p:nvPr/>
        </p:nvSpPr>
        <p:spPr bwMode="auto">
          <a:xfrm>
            <a:off x="927275" y="1632584"/>
            <a:ext cx="3748142" cy="3139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595313">
              <a:defRPr>
                <a:solidFill>
                  <a:schemeClr val="tx1"/>
                </a:solidFill>
                <a:latin typeface="Verdana" panose="020B0604030504040204" pitchFamily="34" charset="0"/>
                <a:ea typeface="宋体" panose="02010600030101010101" pitchFamily="2" charset="-122"/>
              </a:defRPr>
            </a:lvl1pPr>
            <a:lvl2pPr defTabSz="595313">
              <a:defRPr>
                <a:solidFill>
                  <a:schemeClr val="tx1"/>
                </a:solidFill>
                <a:latin typeface="Verdana" panose="020B0604030504040204" pitchFamily="34" charset="0"/>
                <a:ea typeface="宋体" panose="02010600030101010101" pitchFamily="2" charset="-122"/>
              </a:defRPr>
            </a:lvl2pPr>
            <a:lvl3pPr defTabSz="595313">
              <a:defRPr>
                <a:solidFill>
                  <a:schemeClr val="tx1"/>
                </a:solidFill>
                <a:latin typeface="Verdana" panose="020B0604030504040204" pitchFamily="34" charset="0"/>
                <a:ea typeface="宋体" panose="02010600030101010101" pitchFamily="2" charset="-122"/>
              </a:defRPr>
            </a:lvl3pPr>
            <a:lvl4pPr defTabSz="595313">
              <a:defRPr>
                <a:solidFill>
                  <a:schemeClr val="tx1"/>
                </a:solidFill>
                <a:latin typeface="Verdana" panose="020B0604030504040204" pitchFamily="34" charset="0"/>
                <a:ea typeface="宋体" panose="02010600030101010101" pitchFamily="2" charset="-122"/>
              </a:defRPr>
            </a:lvl4pPr>
            <a:lvl5pPr defTabSz="595313">
              <a:defRPr>
                <a:solidFill>
                  <a:schemeClr val="tx1"/>
                </a:solidFill>
                <a:latin typeface="Verdana" panose="020B0604030504040204" pitchFamily="34" charset="0"/>
                <a:ea typeface="宋体" panose="02010600030101010101" pitchFamily="2" charset="-122"/>
              </a:defRPr>
            </a:lvl5pPr>
            <a:lvl6pPr marL="2279650" indent="3175" defTabSz="595313" eaLnBrk="0" fontAlgn="base" hangingPunct="0">
              <a:spcBef>
                <a:spcPct val="0"/>
              </a:spcBef>
              <a:spcAft>
                <a:spcPct val="0"/>
              </a:spcAft>
              <a:defRPr>
                <a:solidFill>
                  <a:schemeClr val="tx1"/>
                </a:solidFill>
                <a:latin typeface="Verdana" panose="020B0604030504040204" pitchFamily="34" charset="0"/>
                <a:ea typeface="宋体" panose="02010600030101010101" pitchFamily="2" charset="-122"/>
              </a:defRPr>
            </a:lvl6pPr>
            <a:lvl7pPr marL="2736850" indent="3175" defTabSz="595313" eaLnBrk="0" fontAlgn="base" hangingPunct="0">
              <a:spcBef>
                <a:spcPct val="0"/>
              </a:spcBef>
              <a:spcAft>
                <a:spcPct val="0"/>
              </a:spcAft>
              <a:defRPr>
                <a:solidFill>
                  <a:schemeClr val="tx1"/>
                </a:solidFill>
                <a:latin typeface="Verdana" panose="020B0604030504040204" pitchFamily="34" charset="0"/>
                <a:ea typeface="宋体" panose="02010600030101010101" pitchFamily="2" charset="-122"/>
              </a:defRPr>
            </a:lvl7pPr>
            <a:lvl8pPr marL="3194050" indent="3175" defTabSz="595313" eaLnBrk="0" fontAlgn="base" hangingPunct="0">
              <a:spcBef>
                <a:spcPct val="0"/>
              </a:spcBef>
              <a:spcAft>
                <a:spcPct val="0"/>
              </a:spcAft>
              <a:defRPr>
                <a:solidFill>
                  <a:schemeClr val="tx1"/>
                </a:solidFill>
                <a:latin typeface="Verdana" panose="020B0604030504040204" pitchFamily="34" charset="0"/>
                <a:ea typeface="宋体" panose="02010600030101010101" pitchFamily="2" charset="-122"/>
              </a:defRPr>
            </a:lvl8pPr>
            <a:lvl9pPr marL="3651250" indent="3175" defTabSz="595313" eaLnBrk="0" fontAlgn="base" hangingPunct="0">
              <a:spcBef>
                <a:spcPct val="0"/>
              </a:spcBef>
              <a:spcAft>
                <a:spcPct val="0"/>
              </a:spcAft>
              <a:defRPr>
                <a:solidFill>
                  <a:schemeClr val="tx1"/>
                </a:solidFill>
                <a:latin typeface="Verdana" panose="020B0604030504040204" pitchFamily="34" charset="0"/>
                <a:ea typeface="宋体" panose="02010600030101010101" pitchFamily="2" charset="-122"/>
              </a:defRPr>
            </a:lvl9pPr>
          </a:lstStyle>
          <a:p>
            <a:pPr marL="0" marR="0" lvl="0" indent="0" algn="l" defTabSz="595313" rtl="0" eaLnBrk="1" fontAlgn="auto" latinLnBrk="0" hangingPunct="1">
              <a:lnSpc>
                <a:spcPct val="90000"/>
              </a:lnSpc>
              <a:spcBef>
                <a:spcPts val="0"/>
              </a:spcBef>
              <a:spcAft>
                <a:spcPct val="35000"/>
              </a:spcAft>
              <a:buClrTx/>
              <a:buSzTx/>
              <a:buFontTx/>
              <a:buNone/>
              <a:tabLst/>
              <a:defRPr/>
            </a:pPr>
            <a:r>
              <a:rPr kumimoji="0" lang="zh-CN" altLang="en-US" sz="1600" b="1" i="0" u="none" strike="noStrike" kern="1200" cap="none" spc="0" normalizeH="0" baseline="0" noProof="0" dirty="0">
                <a:ln>
                  <a:noFill/>
                </a:ln>
                <a:solidFill>
                  <a:srgbClr val="FFFFFF"/>
                </a:solidFill>
                <a:effectLst/>
                <a:uLnTx/>
                <a:uFillTx/>
                <a:latin typeface="+mn-lt"/>
                <a:ea typeface="+mn-ea"/>
                <a:cs typeface="+mn-ea"/>
                <a:sym typeface="+mn-lt"/>
              </a:rPr>
              <a:t>青少年抑郁症</a:t>
            </a:r>
            <a:r>
              <a:rPr lang="zh-CN" altLang="en-US" sz="1600" b="1" dirty="0">
                <a:solidFill>
                  <a:srgbClr val="FFFFFF"/>
                </a:solidFill>
                <a:latin typeface="+mn-lt"/>
                <a:ea typeface="+mn-ea"/>
                <a:cs typeface="+mn-ea"/>
                <a:sym typeface="+mn-lt"/>
              </a:rPr>
              <a:t>中，轻中度占比超过一半</a:t>
            </a:r>
            <a:r>
              <a:rPr lang="en-US" altLang="zh-CN" sz="1600" b="1" baseline="30000" dirty="0">
                <a:solidFill>
                  <a:srgbClr val="FFFFFF"/>
                </a:solidFill>
                <a:latin typeface="+mn-lt"/>
                <a:ea typeface="+mn-ea"/>
                <a:cs typeface="+mn-ea"/>
                <a:sym typeface="+mn-lt"/>
              </a:rPr>
              <a:t>1</a:t>
            </a:r>
            <a:endParaRPr kumimoji="0" lang="zh-CN" altLang="en-US" sz="1600" b="1" i="0" u="none" strike="noStrike" kern="1200" cap="none" spc="0" normalizeH="0" baseline="30000" noProof="0" dirty="0">
              <a:ln>
                <a:noFill/>
              </a:ln>
              <a:solidFill>
                <a:srgbClr val="FFFFFF"/>
              </a:solidFill>
              <a:effectLst/>
              <a:uLnTx/>
              <a:uFillTx/>
              <a:latin typeface="+mn-lt"/>
              <a:ea typeface="+mn-ea"/>
              <a:cs typeface="+mn-ea"/>
              <a:sym typeface="+mn-lt"/>
            </a:endParaRPr>
          </a:p>
        </p:txBody>
      </p:sp>
      <p:sp>
        <p:nvSpPr>
          <p:cNvPr id="32" name="Freeform 60">
            <a:extLst>
              <a:ext uri="{FF2B5EF4-FFF2-40B4-BE49-F238E27FC236}">
                <a16:creationId xmlns:a16="http://schemas.microsoft.com/office/drawing/2014/main" id="{9BFFBF9A-251E-34E4-263B-3A7A89CBAF2F}"/>
              </a:ext>
            </a:extLst>
          </p:cNvPr>
          <p:cNvSpPr>
            <a:spLocks/>
          </p:cNvSpPr>
          <p:nvPr/>
        </p:nvSpPr>
        <p:spPr bwMode="auto">
          <a:xfrm>
            <a:off x="6226183" y="1539875"/>
            <a:ext cx="88900" cy="485775"/>
          </a:xfrm>
          <a:custGeom>
            <a:avLst/>
            <a:gdLst>
              <a:gd name="T0" fmla="*/ 56 w 56"/>
              <a:gd name="T1" fmla="*/ 306 h 306"/>
              <a:gd name="T2" fmla="*/ 0 w 56"/>
              <a:gd name="T3" fmla="*/ 276 h 306"/>
              <a:gd name="T4" fmla="*/ 0 w 56"/>
              <a:gd name="T5" fmla="*/ 26 h 306"/>
              <a:gd name="T6" fmla="*/ 56 w 56"/>
              <a:gd name="T7" fmla="*/ 0 h 306"/>
              <a:gd name="T8" fmla="*/ 56 w 56"/>
              <a:gd name="T9" fmla="*/ 306 h 306"/>
            </a:gdLst>
            <a:ahLst/>
            <a:cxnLst>
              <a:cxn ang="0">
                <a:pos x="T0" y="T1"/>
              </a:cxn>
              <a:cxn ang="0">
                <a:pos x="T2" y="T3"/>
              </a:cxn>
              <a:cxn ang="0">
                <a:pos x="T4" y="T5"/>
              </a:cxn>
              <a:cxn ang="0">
                <a:pos x="T6" y="T7"/>
              </a:cxn>
              <a:cxn ang="0">
                <a:pos x="T8" y="T9"/>
              </a:cxn>
            </a:cxnLst>
            <a:rect l="0" t="0" r="r" b="b"/>
            <a:pathLst>
              <a:path w="56" h="306">
                <a:moveTo>
                  <a:pt x="56" y="306"/>
                </a:moveTo>
                <a:lnTo>
                  <a:pt x="0" y="276"/>
                </a:lnTo>
                <a:lnTo>
                  <a:pt x="0" y="26"/>
                </a:lnTo>
                <a:lnTo>
                  <a:pt x="56" y="0"/>
                </a:lnTo>
                <a:lnTo>
                  <a:pt x="56" y="306"/>
                </a:lnTo>
                <a:close/>
              </a:path>
            </a:pathLst>
          </a:custGeom>
          <a:solidFill>
            <a:srgbClr val="00196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1965"/>
              </a:solidFill>
              <a:effectLst/>
              <a:uLnTx/>
              <a:uFillTx/>
              <a:cs typeface="+mn-ea"/>
              <a:sym typeface="+mn-lt"/>
            </a:endParaRPr>
          </a:p>
        </p:txBody>
      </p:sp>
      <p:sp>
        <p:nvSpPr>
          <p:cNvPr id="33" name="Freeform 61">
            <a:extLst>
              <a:ext uri="{FF2B5EF4-FFF2-40B4-BE49-F238E27FC236}">
                <a16:creationId xmlns:a16="http://schemas.microsoft.com/office/drawing/2014/main" id="{94DCE4E7-AAAF-C91E-626D-30B0FD5D8AF4}"/>
              </a:ext>
            </a:extLst>
          </p:cNvPr>
          <p:cNvSpPr>
            <a:spLocks/>
          </p:cNvSpPr>
          <p:nvPr/>
        </p:nvSpPr>
        <p:spPr bwMode="auto">
          <a:xfrm>
            <a:off x="6284920" y="1460500"/>
            <a:ext cx="5148289" cy="4554220"/>
          </a:xfrm>
          <a:custGeom>
            <a:avLst/>
            <a:gdLst>
              <a:gd name="T0" fmla="*/ 1820 w 1820"/>
              <a:gd name="T1" fmla="*/ 1294 h 1305"/>
              <a:gd name="T2" fmla="*/ 1809 w 1820"/>
              <a:gd name="T3" fmla="*/ 1305 h 1305"/>
              <a:gd name="T4" fmla="*/ 11 w 1820"/>
              <a:gd name="T5" fmla="*/ 1305 h 1305"/>
              <a:gd name="T6" fmla="*/ 0 w 1820"/>
              <a:gd name="T7" fmla="*/ 1294 h 1305"/>
              <a:gd name="T8" fmla="*/ 0 w 1820"/>
              <a:gd name="T9" fmla="*/ 12 h 1305"/>
              <a:gd name="T10" fmla="*/ 11 w 1820"/>
              <a:gd name="T11" fmla="*/ 0 h 1305"/>
              <a:gd name="T12" fmla="*/ 1809 w 1820"/>
              <a:gd name="T13" fmla="*/ 0 h 1305"/>
              <a:gd name="T14" fmla="*/ 1820 w 1820"/>
              <a:gd name="T15" fmla="*/ 12 h 1305"/>
              <a:gd name="T16" fmla="*/ 1820 w 1820"/>
              <a:gd name="T17" fmla="*/ 1294 h 1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20" h="1305">
                <a:moveTo>
                  <a:pt x="1820" y="1294"/>
                </a:moveTo>
                <a:cubicBezTo>
                  <a:pt x="1820" y="1300"/>
                  <a:pt x="1815" y="1305"/>
                  <a:pt x="1809" y="1305"/>
                </a:cubicBezTo>
                <a:cubicBezTo>
                  <a:pt x="11" y="1305"/>
                  <a:pt x="11" y="1305"/>
                  <a:pt x="11" y="1305"/>
                </a:cubicBezTo>
                <a:cubicBezTo>
                  <a:pt x="5" y="1305"/>
                  <a:pt x="0" y="1300"/>
                  <a:pt x="0" y="1294"/>
                </a:cubicBezTo>
                <a:cubicBezTo>
                  <a:pt x="0" y="12"/>
                  <a:pt x="0" y="12"/>
                  <a:pt x="0" y="12"/>
                </a:cubicBezTo>
                <a:cubicBezTo>
                  <a:pt x="0" y="6"/>
                  <a:pt x="5" y="0"/>
                  <a:pt x="11" y="0"/>
                </a:cubicBezTo>
                <a:cubicBezTo>
                  <a:pt x="1809" y="0"/>
                  <a:pt x="1809" y="0"/>
                  <a:pt x="1809" y="0"/>
                </a:cubicBezTo>
                <a:cubicBezTo>
                  <a:pt x="1815" y="0"/>
                  <a:pt x="1820" y="6"/>
                  <a:pt x="1820" y="12"/>
                </a:cubicBezTo>
                <a:lnTo>
                  <a:pt x="1820" y="1294"/>
                </a:lnTo>
                <a:close/>
              </a:path>
            </a:pathLst>
          </a:custGeom>
          <a:solidFill>
            <a:schemeClr val="bg1"/>
          </a:solidFill>
          <a:ln w="6350">
            <a:solidFill>
              <a:srgbClr val="B35609">
                <a:alpha val="33000"/>
              </a:srgbClr>
            </a:solidFill>
          </a:ln>
          <a:effectLst>
            <a:outerShdw blurRad="63500" sx="102000" sy="102000" algn="ctr" rotWithShape="0">
              <a:srgbClr val="B35609">
                <a:alpha val="1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cs typeface="+mn-ea"/>
              <a:sym typeface="+mn-lt"/>
            </a:endParaRPr>
          </a:p>
        </p:txBody>
      </p:sp>
      <p:sp>
        <p:nvSpPr>
          <p:cNvPr id="34" name="Freeform 63">
            <a:extLst>
              <a:ext uri="{FF2B5EF4-FFF2-40B4-BE49-F238E27FC236}">
                <a16:creationId xmlns:a16="http://schemas.microsoft.com/office/drawing/2014/main" id="{4299AA94-B602-A4CD-4499-9C4B22057D1A}"/>
              </a:ext>
            </a:extLst>
          </p:cNvPr>
          <p:cNvSpPr>
            <a:spLocks/>
          </p:cNvSpPr>
          <p:nvPr/>
        </p:nvSpPr>
        <p:spPr bwMode="auto">
          <a:xfrm>
            <a:off x="6226183" y="1581151"/>
            <a:ext cx="4130066" cy="379730"/>
          </a:xfrm>
          <a:custGeom>
            <a:avLst/>
            <a:gdLst>
              <a:gd name="T0" fmla="*/ 0 w 714"/>
              <a:gd name="T1" fmla="*/ 0 h 152"/>
              <a:gd name="T2" fmla="*/ 656 w 714"/>
              <a:gd name="T3" fmla="*/ 0 h 152"/>
              <a:gd name="T4" fmla="*/ 671 w 714"/>
              <a:gd name="T5" fmla="*/ 8 h 152"/>
              <a:gd name="T6" fmla="*/ 711 w 714"/>
              <a:gd name="T7" fmla="*/ 69 h 152"/>
              <a:gd name="T8" fmla="*/ 711 w 714"/>
              <a:gd name="T9" fmla="*/ 84 h 152"/>
              <a:gd name="T10" fmla="*/ 671 w 714"/>
              <a:gd name="T11" fmla="*/ 144 h 152"/>
              <a:gd name="T12" fmla="*/ 656 w 714"/>
              <a:gd name="T13" fmla="*/ 152 h 152"/>
              <a:gd name="T14" fmla="*/ 0 w 714"/>
              <a:gd name="T15" fmla="*/ 152 h 15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14" h="152">
                <a:moveTo>
                  <a:pt x="0" y="0"/>
                </a:moveTo>
                <a:cubicBezTo>
                  <a:pt x="656" y="0"/>
                  <a:pt x="656" y="0"/>
                  <a:pt x="656" y="0"/>
                </a:cubicBezTo>
                <a:cubicBezTo>
                  <a:pt x="661" y="0"/>
                  <a:pt x="668" y="4"/>
                  <a:pt x="671" y="8"/>
                </a:cubicBezTo>
                <a:cubicBezTo>
                  <a:pt x="711" y="69"/>
                  <a:pt x="711" y="69"/>
                  <a:pt x="711" y="69"/>
                </a:cubicBezTo>
                <a:cubicBezTo>
                  <a:pt x="714" y="73"/>
                  <a:pt x="714" y="80"/>
                  <a:pt x="711" y="84"/>
                </a:cubicBezTo>
                <a:cubicBezTo>
                  <a:pt x="671" y="144"/>
                  <a:pt x="671" y="144"/>
                  <a:pt x="671" y="144"/>
                </a:cubicBezTo>
                <a:cubicBezTo>
                  <a:pt x="668" y="148"/>
                  <a:pt x="661" y="152"/>
                  <a:pt x="656" y="152"/>
                </a:cubicBezTo>
                <a:cubicBezTo>
                  <a:pt x="0" y="152"/>
                  <a:pt x="0" y="152"/>
                  <a:pt x="0" y="152"/>
                </a:cubicBezTo>
              </a:path>
            </a:pathLst>
          </a:custGeom>
          <a:solidFill>
            <a:srgbClr val="B35609"/>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1965"/>
              </a:solidFill>
              <a:effectLst/>
              <a:uLnTx/>
              <a:uFillTx/>
              <a:cs typeface="+mn-ea"/>
              <a:sym typeface="+mn-lt"/>
            </a:endParaRPr>
          </a:p>
        </p:txBody>
      </p:sp>
      <p:sp>
        <p:nvSpPr>
          <p:cNvPr id="35" name="矩形 69">
            <a:extLst>
              <a:ext uri="{FF2B5EF4-FFF2-40B4-BE49-F238E27FC236}">
                <a16:creationId xmlns:a16="http://schemas.microsoft.com/office/drawing/2014/main" id="{FE9EFAE2-72A0-D76B-75B3-3F99C033A66A}"/>
              </a:ext>
            </a:extLst>
          </p:cNvPr>
          <p:cNvSpPr>
            <a:spLocks noChangeArrowheads="1"/>
          </p:cNvSpPr>
          <p:nvPr/>
        </p:nvSpPr>
        <p:spPr bwMode="auto">
          <a:xfrm>
            <a:off x="6355924" y="1632584"/>
            <a:ext cx="3581430" cy="3139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595313">
              <a:defRPr>
                <a:solidFill>
                  <a:schemeClr val="tx1"/>
                </a:solidFill>
                <a:latin typeface="Verdana" panose="020B0604030504040204" pitchFamily="34" charset="0"/>
                <a:ea typeface="宋体" panose="02010600030101010101" pitchFamily="2" charset="-122"/>
              </a:defRPr>
            </a:lvl1pPr>
            <a:lvl2pPr defTabSz="595313">
              <a:defRPr>
                <a:solidFill>
                  <a:schemeClr val="tx1"/>
                </a:solidFill>
                <a:latin typeface="Verdana" panose="020B0604030504040204" pitchFamily="34" charset="0"/>
                <a:ea typeface="宋体" panose="02010600030101010101" pitchFamily="2" charset="-122"/>
              </a:defRPr>
            </a:lvl2pPr>
            <a:lvl3pPr defTabSz="595313">
              <a:defRPr>
                <a:solidFill>
                  <a:schemeClr val="tx1"/>
                </a:solidFill>
                <a:latin typeface="Verdana" panose="020B0604030504040204" pitchFamily="34" charset="0"/>
                <a:ea typeface="宋体" panose="02010600030101010101" pitchFamily="2" charset="-122"/>
              </a:defRPr>
            </a:lvl3pPr>
            <a:lvl4pPr defTabSz="595313">
              <a:defRPr>
                <a:solidFill>
                  <a:schemeClr val="tx1"/>
                </a:solidFill>
                <a:latin typeface="Verdana" panose="020B0604030504040204" pitchFamily="34" charset="0"/>
                <a:ea typeface="宋体" panose="02010600030101010101" pitchFamily="2" charset="-122"/>
              </a:defRPr>
            </a:lvl4pPr>
            <a:lvl5pPr defTabSz="595313">
              <a:defRPr>
                <a:solidFill>
                  <a:schemeClr val="tx1"/>
                </a:solidFill>
                <a:latin typeface="Verdana" panose="020B0604030504040204" pitchFamily="34" charset="0"/>
                <a:ea typeface="宋体" panose="02010600030101010101" pitchFamily="2" charset="-122"/>
              </a:defRPr>
            </a:lvl5pPr>
            <a:lvl6pPr marL="2279650" indent="3175" defTabSz="595313" eaLnBrk="0" fontAlgn="base" hangingPunct="0">
              <a:spcBef>
                <a:spcPct val="0"/>
              </a:spcBef>
              <a:spcAft>
                <a:spcPct val="0"/>
              </a:spcAft>
              <a:defRPr>
                <a:solidFill>
                  <a:schemeClr val="tx1"/>
                </a:solidFill>
                <a:latin typeface="Verdana" panose="020B0604030504040204" pitchFamily="34" charset="0"/>
                <a:ea typeface="宋体" panose="02010600030101010101" pitchFamily="2" charset="-122"/>
              </a:defRPr>
            </a:lvl6pPr>
            <a:lvl7pPr marL="2736850" indent="3175" defTabSz="595313" eaLnBrk="0" fontAlgn="base" hangingPunct="0">
              <a:spcBef>
                <a:spcPct val="0"/>
              </a:spcBef>
              <a:spcAft>
                <a:spcPct val="0"/>
              </a:spcAft>
              <a:defRPr>
                <a:solidFill>
                  <a:schemeClr val="tx1"/>
                </a:solidFill>
                <a:latin typeface="Verdana" panose="020B0604030504040204" pitchFamily="34" charset="0"/>
                <a:ea typeface="宋体" panose="02010600030101010101" pitchFamily="2" charset="-122"/>
              </a:defRPr>
            </a:lvl7pPr>
            <a:lvl8pPr marL="3194050" indent="3175" defTabSz="595313" eaLnBrk="0" fontAlgn="base" hangingPunct="0">
              <a:spcBef>
                <a:spcPct val="0"/>
              </a:spcBef>
              <a:spcAft>
                <a:spcPct val="0"/>
              </a:spcAft>
              <a:defRPr>
                <a:solidFill>
                  <a:schemeClr val="tx1"/>
                </a:solidFill>
                <a:latin typeface="Verdana" panose="020B0604030504040204" pitchFamily="34" charset="0"/>
                <a:ea typeface="宋体" panose="02010600030101010101" pitchFamily="2" charset="-122"/>
              </a:defRPr>
            </a:lvl8pPr>
            <a:lvl9pPr marL="3651250" indent="3175" defTabSz="595313" eaLnBrk="0" fontAlgn="base" hangingPunct="0">
              <a:spcBef>
                <a:spcPct val="0"/>
              </a:spcBef>
              <a:spcAft>
                <a:spcPct val="0"/>
              </a:spcAft>
              <a:defRPr>
                <a:solidFill>
                  <a:schemeClr val="tx1"/>
                </a:solidFill>
                <a:latin typeface="Verdana" panose="020B0604030504040204" pitchFamily="34" charset="0"/>
                <a:ea typeface="宋体" panose="02010600030101010101" pitchFamily="2" charset="-122"/>
              </a:defRPr>
            </a:lvl9pPr>
          </a:lstStyle>
          <a:p>
            <a:pPr marL="0" marR="0" lvl="0" indent="0" algn="l" defTabSz="595313" rtl="0" eaLnBrk="1" fontAlgn="auto" latinLnBrk="0" hangingPunct="1">
              <a:lnSpc>
                <a:spcPct val="90000"/>
              </a:lnSpc>
              <a:spcBef>
                <a:spcPts val="0"/>
              </a:spcBef>
              <a:spcAft>
                <a:spcPct val="35000"/>
              </a:spcAft>
              <a:buClrTx/>
              <a:buSzTx/>
              <a:buFontTx/>
              <a:buNone/>
              <a:tabLst/>
              <a:defRPr/>
            </a:pPr>
            <a:r>
              <a:rPr kumimoji="0" lang="zh-CN" altLang="en-US" sz="1600" b="1" i="0" u="none" strike="noStrike" kern="1200" cap="none" spc="0" normalizeH="0" baseline="0" noProof="0" dirty="0">
                <a:ln>
                  <a:noFill/>
                </a:ln>
                <a:solidFill>
                  <a:srgbClr val="FFFFFF"/>
                </a:solidFill>
                <a:effectLst/>
                <a:uLnTx/>
                <a:uFillTx/>
                <a:latin typeface="+mn-lt"/>
                <a:ea typeface="+mn-ea"/>
                <a:cs typeface="+mn-ea"/>
                <a:sym typeface="+mn-lt"/>
              </a:rPr>
              <a:t>青少年抑郁症患者常伴随有其他障碍</a:t>
            </a:r>
            <a:r>
              <a:rPr kumimoji="0" lang="en-US" altLang="zh-CN" sz="1600" b="1" i="0" u="none" strike="noStrike" kern="1200" cap="none" spc="0" normalizeH="0" baseline="30000" noProof="0" dirty="0">
                <a:ln>
                  <a:noFill/>
                </a:ln>
                <a:solidFill>
                  <a:srgbClr val="FFFFFF"/>
                </a:solidFill>
                <a:effectLst/>
                <a:uLnTx/>
                <a:uFillTx/>
                <a:latin typeface="+mn-lt"/>
                <a:ea typeface="+mn-ea"/>
                <a:cs typeface="+mn-ea"/>
                <a:sym typeface="+mn-lt"/>
              </a:rPr>
              <a:t>2</a:t>
            </a:r>
            <a:endParaRPr kumimoji="0" lang="zh-CN" altLang="en-US" sz="1600" b="1" i="0" u="none" strike="noStrike" kern="1200" cap="none" spc="0" normalizeH="0" baseline="30000" noProof="0" dirty="0">
              <a:ln>
                <a:noFill/>
              </a:ln>
              <a:solidFill>
                <a:srgbClr val="FFFFFF"/>
              </a:solidFill>
              <a:effectLst/>
              <a:uLnTx/>
              <a:uFillTx/>
              <a:latin typeface="+mn-lt"/>
              <a:ea typeface="+mn-ea"/>
              <a:cs typeface="+mn-ea"/>
              <a:sym typeface="+mn-lt"/>
            </a:endParaRPr>
          </a:p>
        </p:txBody>
      </p:sp>
      <p:graphicFrame>
        <p:nvGraphicFramePr>
          <p:cNvPr id="36" name="图表 35">
            <a:extLst>
              <a:ext uri="{FF2B5EF4-FFF2-40B4-BE49-F238E27FC236}">
                <a16:creationId xmlns:a16="http://schemas.microsoft.com/office/drawing/2014/main" id="{DD450624-BF7F-AF9A-71FB-13356C443286}"/>
              </a:ext>
            </a:extLst>
          </p:cNvPr>
          <p:cNvGraphicFramePr/>
          <p:nvPr>
            <p:extLst>
              <p:ext uri="{D42A27DB-BD31-4B8C-83A1-F6EECF244321}">
                <p14:modId xmlns:p14="http://schemas.microsoft.com/office/powerpoint/2010/main" val="2188925675"/>
              </p:ext>
            </p:extLst>
          </p:nvPr>
        </p:nvGraphicFramePr>
        <p:xfrm>
          <a:off x="6241449" y="2214880"/>
          <a:ext cx="5080000" cy="3638973"/>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63" name="图表 62">
            <a:extLst>
              <a:ext uri="{FF2B5EF4-FFF2-40B4-BE49-F238E27FC236}">
                <a16:creationId xmlns:a16="http://schemas.microsoft.com/office/drawing/2014/main" id="{17A41E5F-1DB6-FCD3-D687-A57C124DDAAA}"/>
              </a:ext>
            </a:extLst>
          </p:cNvPr>
          <p:cNvGraphicFramePr/>
          <p:nvPr>
            <p:extLst>
              <p:ext uri="{D42A27DB-BD31-4B8C-83A1-F6EECF244321}">
                <p14:modId xmlns:p14="http://schemas.microsoft.com/office/powerpoint/2010/main" val="2352655055"/>
              </p:ext>
            </p:extLst>
          </p:nvPr>
        </p:nvGraphicFramePr>
        <p:xfrm>
          <a:off x="594627" y="2338938"/>
          <a:ext cx="5501373" cy="3597264"/>
        </p:xfrm>
        <a:graphic>
          <a:graphicData uri="http://schemas.openxmlformats.org/drawingml/2006/chart">
            <c:chart xmlns:c="http://schemas.openxmlformats.org/drawingml/2006/chart" xmlns:r="http://schemas.openxmlformats.org/officeDocument/2006/relationships" r:id="rId4"/>
          </a:graphicData>
        </a:graphic>
      </p:graphicFrame>
    </p:spTree>
    <p:extLst>
      <p:ext uri="{BB962C8B-B14F-4D97-AF65-F5344CB8AC3E}">
        <p14:creationId xmlns:p14="http://schemas.microsoft.com/office/powerpoint/2010/main" val="4069699050"/>
      </p:ext>
    </p:extLst>
  </p:cSld>
  <p:clrMapOvr>
    <a:masterClrMapping/>
  </p:clrMapOvr>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idx="4294967295"/>
          </p:nvPr>
        </p:nvSpPr>
        <p:spPr>
          <a:xfrm>
            <a:off x="2955472" y="2921000"/>
            <a:ext cx="6281056" cy="1016000"/>
          </a:xfrm>
          <a:prstGeom prst="rect">
            <a:avLst/>
          </a:prstGeom>
        </p:spPr>
        <p:txBody>
          <a:bodyPr wrap="none"/>
          <a:lstStyle/>
          <a:p>
            <a:pPr algn="ctr"/>
            <a:r>
              <a:rPr lang="en-US" altLang="zh-CN" sz="6000" dirty="0">
                <a:solidFill>
                  <a:schemeClr val="tx1"/>
                </a:solidFill>
                <a:latin typeface="+mn-lt"/>
                <a:ea typeface="+mn-ea"/>
                <a:cs typeface="+mn-ea"/>
                <a:sym typeface="+mn-lt"/>
              </a:rPr>
              <a:t>Thanks</a:t>
            </a:r>
            <a:r>
              <a:rPr lang="zh-CN" altLang="en-US" sz="6000" dirty="0">
                <a:solidFill>
                  <a:schemeClr val="tx1"/>
                </a:solidFill>
                <a:latin typeface="+mn-lt"/>
                <a:ea typeface="+mn-ea"/>
                <a:cs typeface="+mn-ea"/>
                <a:sym typeface="+mn-lt"/>
              </a:rPr>
              <a:t>！</a:t>
            </a:r>
          </a:p>
        </p:txBody>
      </p:sp>
    </p:spTree>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4BE77A2-2264-835D-DF2A-D3BC1B994C5D}"/>
            </a:ext>
          </a:extLst>
        </p:cNvPr>
        <p:cNvGrpSpPr/>
        <p:nvPr/>
      </p:nvGrpSpPr>
      <p:grpSpPr>
        <a:xfrm>
          <a:off x="0" y="0"/>
          <a:ext cx="0" cy="0"/>
          <a:chOff x="0" y="0"/>
          <a:chExt cx="0" cy="0"/>
        </a:xfrm>
      </p:grpSpPr>
      <p:sp>
        <p:nvSpPr>
          <p:cNvPr id="66" name="圆角矩形 10">
            <a:extLst>
              <a:ext uri="{FF2B5EF4-FFF2-40B4-BE49-F238E27FC236}">
                <a16:creationId xmlns:a16="http://schemas.microsoft.com/office/drawing/2014/main" id="{80D6148B-06F1-2C3C-9FEA-7791F6C718D5}"/>
              </a:ext>
            </a:extLst>
          </p:cNvPr>
          <p:cNvSpPr/>
          <p:nvPr/>
        </p:nvSpPr>
        <p:spPr>
          <a:xfrm>
            <a:off x="515938" y="1459148"/>
            <a:ext cx="11160125" cy="4649821"/>
          </a:xfrm>
          <a:prstGeom prst="roundRect">
            <a:avLst>
              <a:gd name="adj" fmla="val 1939"/>
            </a:avLst>
          </a:prstGeom>
          <a:solidFill>
            <a:schemeClr val="bg1"/>
          </a:solidFill>
          <a:ln w="6350">
            <a:solidFill>
              <a:srgbClr val="B35609">
                <a:alpha val="33000"/>
              </a:srgbClr>
            </a:solidFill>
          </a:ln>
          <a:effectLst>
            <a:outerShdw blurRad="63500" sx="102000" sy="102000" algn="ctr" rotWithShape="0">
              <a:srgbClr val="B35609">
                <a:alpha val="1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标题 3">
            <a:extLst>
              <a:ext uri="{FF2B5EF4-FFF2-40B4-BE49-F238E27FC236}">
                <a16:creationId xmlns:a16="http://schemas.microsoft.com/office/drawing/2014/main" id="{BDE23BDA-55C0-BC5D-4ADB-9034F8199D80}"/>
              </a:ext>
            </a:extLst>
          </p:cNvPr>
          <p:cNvSpPr>
            <a:spLocks noGrp="1"/>
          </p:cNvSpPr>
          <p:nvPr>
            <p:ph type="title"/>
          </p:nvPr>
        </p:nvSpPr>
        <p:spPr/>
        <p:txBody>
          <a:bodyPr/>
          <a:lstStyle/>
          <a:p>
            <a:r>
              <a:rPr lang="zh-CN" altLang="en-US" dirty="0">
                <a:latin typeface="+mn-lt"/>
                <a:ea typeface="+mn-ea"/>
                <a:cs typeface="+mn-ea"/>
                <a:sym typeface="+mn-lt"/>
              </a:rPr>
              <a:t>抑郁症给儿童和青少年认知、社交和学业带来长期不良影响</a:t>
            </a:r>
          </a:p>
        </p:txBody>
      </p:sp>
      <p:sp>
        <p:nvSpPr>
          <p:cNvPr id="5" name="内容占位符 4">
            <a:extLst>
              <a:ext uri="{FF2B5EF4-FFF2-40B4-BE49-F238E27FC236}">
                <a16:creationId xmlns:a16="http://schemas.microsoft.com/office/drawing/2014/main" id="{A595D488-6280-CE6E-1FD1-6909C47D67C5}"/>
              </a:ext>
            </a:extLst>
          </p:cNvPr>
          <p:cNvSpPr>
            <a:spLocks noGrp="1"/>
          </p:cNvSpPr>
          <p:nvPr>
            <p:ph sz="quarter" idx="10"/>
          </p:nvPr>
        </p:nvSpPr>
        <p:spPr/>
        <p:txBody>
          <a:bodyPr/>
          <a:lstStyle/>
          <a:p>
            <a:r>
              <a:rPr lang="zh-CN" altLang="en-US" dirty="0">
                <a:solidFill>
                  <a:schemeClr val="tx1"/>
                </a:solidFill>
                <a:latin typeface="+mn-lt"/>
                <a:ea typeface="+mn-ea"/>
                <a:cs typeface="+mn-ea"/>
                <a:sym typeface="+mn-lt"/>
              </a:rPr>
              <a:t>金宇</a:t>
            </a:r>
            <a:r>
              <a:rPr lang="en-US" altLang="zh-CN" dirty="0">
                <a:solidFill>
                  <a:schemeClr val="tx1"/>
                </a:solidFill>
                <a:latin typeface="+mn-lt"/>
                <a:ea typeface="+mn-ea"/>
                <a:cs typeface="+mn-ea"/>
                <a:sym typeface="+mn-lt"/>
              </a:rPr>
              <a:t>. </a:t>
            </a:r>
            <a:r>
              <a:rPr lang="zh-CN" altLang="en-US" dirty="0">
                <a:solidFill>
                  <a:schemeClr val="tx1"/>
                </a:solidFill>
                <a:latin typeface="+mn-lt"/>
                <a:ea typeface="+mn-ea"/>
                <a:cs typeface="+mn-ea"/>
                <a:sym typeface="+mn-lt"/>
              </a:rPr>
              <a:t>儿童青少年情绪相关精神障碍的早期识别与治疗</a:t>
            </a:r>
            <a:r>
              <a:rPr lang="en-US" altLang="zh-CN" dirty="0">
                <a:solidFill>
                  <a:schemeClr val="tx1"/>
                </a:solidFill>
                <a:latin typeface="+mn-lt"/>
                <a:ea typeface="+mn-ea"/>
                <a:cs typeface="+mn-ea"/>
                <a:sym typeface="+mn-lt"/>
              </a:rPr>
              <a:t>[J]. </a:t>
            </a:r>
            <a:r>
              <a:rPr lang="zh-CN" altLang="en-US" dirty="0">
                <a:solidFill>
                  <a:schemeClr val="tx1"/>
                </a:solidFill>
                <a:latin typeface="+mn-lt"/>
                <a:ea typeface="+mn-ea"/>
                <a:cs typeface="+mn-ea"/>
                <a:sym typeface="+mn-lt"/>
              </a:rPr>
              <a:t>中国儿童保健杂志</a:t>
            </a:r>
            <a:r>
              <a:rPr lang="en-US" altLang="zh-CN" dirty="0">
                <a:solidFill>
                  <a:schemeClr val="tx1"/>
                </a:solidFill>
                <a:latin typeface="+mn-lt"/>
                <a:ea typeface="+mn-ea"/>
                <a:cs typeface="+mn-ea"/>
                <a:sym typeface="+mn-lt"/>
              </a:rPr>
              <a:t>, 2023, 31(12): 1280-1285.</a:t>
            </a:r>
            <a:endParaRPr lang="zh-CN" altLang="en-US" dirty="0">
              <a:solidFill>
                <a:schemeClr val="tx1"/>
              </a:solidFill>
              <a:latin typeface="+mn-lt"/>
              <a:ea typeface="+mn-ea"/>
              <a:cs typeface="+mn-ea"/>
              <a:sym typeface="+mn-lt"/>
            </a:endParaRPr>
          </a:p>
        </p:txBody>
      </p:sp>
      <p:grpSp>
        <p:nvGrpSpPr>
          <p:cNvPr id="10" name="组合 9">
            <a:extLst>
              <a:ext uri="{FF2B5EF4-FFF2-40B4-BE49-F238E27FC236}">
                <a16:creationId xmlns:a16="http://schemas.microsoft.com/office/drawing/2014/main" id="{5B5FB589-725F-A6C5-297B-99F4251434CC}"/>
              </a:ext>
            </a:extLst>
          </p:cNvPr>
          <p:cNvGrpSpPr/>
          <p:nvPr/>
        </p:nvGrpSpPr>
        <p:grpSpPr>
          <a:xfrm>
            <a:off x="1227540" y="2181946"/>
            <a:ext cx="1326013" cy="1127760"/>
            <a:chOff x="914400" y="1904606"/>
            <a:chExt cx="1434455" cy="1219988"/>
          </a:xfrm>
        </p:grpSpPr>
        <p:sp>
          <p:nvSpPr>
            <p:cNvPr id="11" name="Rounded Rectangle 49">
              <a:extLst>
                <a:ext uri="{FF2B5EF4-FFF2-40B4-BE49-F238E27FC236}">
                  <a16:creationId xmlns:a16="http://schemas.microsoft.com/office/drawing/2014/main" id="{80FE97DD-4A74-9BF1-E1B1-48D42AA441BB}"/>
                </a:ext>
              </a:extLst>
            </p:cNvPr>
            <p:cNvSpPr/>
            <p:nvPr/>
          </p:nvSpPr>
          <p:spPr>
            <a:xfrm>
              <a:off x="914400" y="2045094"/>
              <a:ext cx="1187450" cy="1079500"/>
            </a:xfrm>
            <a:prstGeom prst="roundRect">
              <a:avLst/>
            </a:pr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1828800" rtl="0"/>
              <a:endParaRPr lang="en-US" sz="3600" kern="1200" dirty="0">
                <a:solidFill>
                  <a:prstClr val="white">
                    <a:lumMod val="95000"/>
                  </a:prstClr>
                </a:solidFill>
                <a:cs typeface="+mn-ea"/>
                <a:sym typeface="+mn-lt"/>
              </a:endParaRPr>
            </a:p>
          </p:txBody>
        </p:sp>
        <p:sp>
          <p:nvSpPr>
            <p:cNvPr id="13" name="Rounded Rectangle 8">
              <a:extLst>
                <a:ext uri="{FF2B5EF4-FFF2-40B4-BE49-F238E27FC236}">
                  <a16:creationId xmlns:a16="http://schemas.microsoft.com/office/drawing/2014/main" id="{FA690D82-7CD9-9FC4-CEFD-E0215213B032}"/>
                </a:ext>
              </a:extLst>
            </p:cNvPr>
            <p:cNvSpPr/>
            <p:nvPr/>
          </p:nvSpPr>
          <p:spPr>
            <a:xfrm>
              <a:off x="914400" y="1904606"/>
              <a:ext cx="1187450" cy="1079500"/>
            </a:xfrm>
            <a:prstGeom prst="roundRect">
              <a:avLst/>
            </a:prstGeom>
            <a:solidFill>
              <a:srgbClr val="B3560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1828800" rtl="0"/>
              <a:endParaRPr lang="en-US" sz="3600" kern="1200" dirty="0">
                <a:solidFill>
                  <a:prstClr val="white">
                    <a:lumMod val="95000"/>
                  </a:prstClr>
                </a:solidFill>
                <a:cs typeface="+mn-ea"/>
                <a:sym typeface="+mn-lt"/>
              </a:endParaRPr>
            </a:p>
          </p:txBody>
        </p:sp>
        <p:sp>
          <p:nvSpPr>
            <p:cNvPr id="19" name="任意多边形: 形状 18">
              <a:extLst>
                <a:ext uri="{FF2B5EF4-FFF2-40B4-BE49-F238E27FC236}">
                  <a16:creationId xmlns:a16="http://schemas.microsoft.com/office/drawing/2014/main" id="{261961A7-8A2A-E7C4-AC78-0E2064D1AF51}"/>
                </a:ext>
              </a:extLst>
            </p:cNvPr>
            <p:cNvSpPr/>
            <p:nvPr/>
          </p:nvSpPr>
          <p:spPr>
            <a:xfrm>
              <a:off x="1694631" y="1908633"/>
              <a:ext cx="654224" cy="468097"/>
            </a:xfrm>
            <a:custGeom>
              <a:avLst/>
              <a:gdLst>
                <a:gd name="connsiteX0" fmla="*/ 0 w 544844"/>
                <a:gd name="connsiteY0" fmla="*/ 0 h 457997"/>
                <a:gd name="connsiteX1" fmla="*/ 104907 w 544844"/>
                <a:gd name="connsiteY1" fmla="*/ 0 h 457997"/>
                <a:gd name="connsiteX2" fmla="*/ 544844 w 544844"/>
                <a:gd name="connsiteY2" fmla="*/ 405715 h 457997"/>
                <a:gd name="connsiteX3" fmla="*/ 496629 w 544844"/>
                <a:gd name="connsiteY3" fmla="*/ 457997 h 457997"/>
              </a:gdLst>
              <a:ahLst/>
              <a:cxnLst>
                <a:cxn ang="0">
                  <a:pos x="connsiteX0" y="connsiteY0"/>
                </a:cxn>
                <a:cxn ang="0">
                  <a:pos x="connsiteX1" y="connsiteY1"/>
                </a:cxn>
                <a:cxn ang="0">
                  <a:pos x="connsiteX2" y="connsiteY2"/>
                </a:cxn>
                <a:cxn ang="0">
                  <a:pos x="connsiteX3" y="connsiteY3"/>
                </a:cxn>
              </a:cxnLst>
              <a:rect l="l" t="t" r="r" b="b"/>
              <a:pathLst>
                <a:path w="544844" h="457997">
                  <a:moveTo>
                    <a:pt x="0" y="0"/>
                  </a:moveTo>
                  <a:lnTo>
                    <a:pt x="104907" y="0"/>
                  </a:lnTo>
                  <a:lnTo>
                    <a:pt x="544844" y="405715"/>
                  </a:lnTo>
                  <a:lnTo>
                    <a:pt x="496629" y="457997"/>
                  </a:lnTo>
                  <a:close/>
                </a:path>
              </a:pathLst>
            </a:custGeom>
            <a:gradFill>
              <a:gsLst>
                <a:gs pos="0">
                  <a:srgbClr val="6CAFEF">
                    <a:alpha val="50000"/>
                  </a:srgbClr>
                </a:gs>
                <a:gs pos="100000">
                  <a:srgbClr val="FFFFFF">
                    <a:alpha val="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grpSp>
        <p:nvGrpSpPr>
          <p:cNvPr id="26" name="组合 25">
            <a:extLst>
              <a:ext uri="{FF2B5EF4-FFF2-40B4-BE49-F238E27FC236}">
                <a16:creationId xmlns:a16="http://schemas.microsoft.com/office/drawing/2014/main" id="{FC127365-A88E-F9E6-1CDE-972D6EF8A450}"/>
              </a:ext>
            </a:extLst>
          </p:cNvPr>
          <p:cNvGrpSpPr/>
          <p:nvPr/>
        </p:nvGrpSpPr>
        <p:grpSpPr>
          <a:xfrm>
            <a:off x="4054900" y="2181946"/>
            <a:ext cx="1306348" cy="1127760"/>
            <a:chOff x="3972983" y="1904606"/>
            <a:chExt cx="1413182" cy="1219988"/>
          </a:xfrm>
        </p:grpSpPr>
        <p:sp>
          <p:nvSpPr>
            <p:cNvPr id="27" name="Rounded Rectangle 50">
              <a:extLst>
                <a:ext uri="{FF2B5EF4-FFF2-40B4-BE49-F238E27FC236}">
                  <a16:creationId xmlns:a16="http://schemas.microsoft.com/office/drawing/2014/main" id="{B40976F0-59F4-2E28-A638-9B93DA8A78CE}"/>
                </a:ext>
              </a:extLst>
            </p:cNvPr>
            <p:cNvSpPr/>
            <p:nvPr/>
          </p:nvSpPr>
          <p:spPr>
            <a:xfrm>
              <a:off x="3972983" y="2045094"/>
              <a:ext cx="1187450" cy="1079500"/>
            </a:xfrm>
            <a:prstGeom prst="roundRect">
              <a:avLst/>
            </a:pr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1828800" rtl="0"/>
              <a:endParaRPr lang="en-US" sz="3600" kern="1200">
                <a:solidFill>
                  <a:prstClr val="white">
                    <a:lumMod val="95000"/>
                  </a:prstClr>
                </a:solidFill>
                <a:cs typeface="+mn-ea"/>
                <a:sym typeface="+mn-lt"/>
              </a:endParaRPr>
            </a:p>
          </p:txBody>
        </p:sp>
        <p:sp>
          <p:nvSpPr>
            <p:cNvPr id="28" name="Rounded Rectangle 16">
              <a:extLst>
                <a:ext uri="{FF2B5EF4-FFF2-40B4-BE49-F238E27FC236}">
                  <a16:creationId xmlns:a16="http://schemas.microsoft.com/office/drawing/2014/main" id="{BBED55C0-9A5C-418F-F5CC-B5FE68D078AB}"/>
                </a:ext>
              </a:extLst>
            </p:cNvPr>
            <p:cNvSpPr/>
            <p:nvPr/>
          </p:nvSpPr>
          <p:spPr>
            <a:xfrm>
              <a:off x="3972983" y="1904606"/>
              <a:ext cx="1187450" cy="1079500"/>
            </a:xfrm>
            <a:prstGeom prst="roundRect">
              <a:avLst/>
            </a:prstGeom>
            <a:solidFill>
              <a:srgbClr val="B3560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1828800" rtl="0"/>
              <a:endParaRPr lang="en-US" sz="3600" kern="1200" dirty="0">
                <a:solidFill>
                  <a:prstClr val="white">
                    <a:lumMod val="95000"/>
                  </a:prstClr>
                </a:solidFill>
                <a:cs typeface="+mn-ea"/>
                <a:sym typeface="+mn-lt"/>
              </a:endParaRPr>
            </a:p>
          </p:txBody>
        </p:sp>
        <p:sp>
          <p:nvSpPr>
            <p:cNvPr id="30" name="任意多边形: 形状 29">
              <a:extLst>
                <a:ext uri="{FF2B5EF4-FFF2-40B4-BE49-F238E27FC236}">
                  <a16:creationId xmlns:a16="http://schemas.microsoft.com/office/drawing/2014/main" id="{BEEA381F-FEB9-8FFB-1D77-96CBC1F0EDFA}"/>
                </a:ext>
              </a:extLst>
            </p:cNvPr>
            <p:cNvSpPr/>
            <p:nvPr/>
          </p:nvSpPr>
          <p:spPr>
            <a:xfrm>
              <a:off x="4731941" y="1908633"/>
              <a:ext cx="654224" cy="468097"/>
            </a:xfrm>
            <a:custGeom>
              <a:avLst/>
              <a:gdLst>
                <a:gd name="connsiteX0" fmla="*/ 0 w 544844"/>
                <a:gd name="connsiteY0" fmla="*/ 0 h 457997"/>
                <a:gd name="connsiteX1" fmla="*/ 104907 w 544844"/>
                <a:gd name="connsiteY1" fmla="*/ 0 h 457997"/>
                <a:gd name="connsiteX2" fmla="*/ 544844 w 544844"/>
                <a:gd name="connsiteY2" fmla="*/ 405715 h 457997"/>
                <a:gd name="connsiteX3" fmla="*/ 496629 w 544844"/>
                <a:gd name="connsiteY3" fmla="*/ 457997 h 457997"/>
              </a:gdLst>
              <a:ahLst/>
              <a:cxnLst>
                <a:cxn ang="0">
                  <a:pos x="connsiteX0" y="connsiteY0"/>
                </a:cxn>
                <a:cxn ang="0">
                  <a:pos x="connsiteX1" y="connsiteY1"/>
                </a:cxn>
                <a:cxn ang="0">
                  <a:pos x="connsiteX2" y="connsiteY2"/>
                </a:cxn>
                <a:cxn ang="0">
                  <a:pos x="connsiteX3" y="connsiteY3"/>
                </a:cxn>
              </a:cxnLst>
              <a:rect l="l" t="t" r="r" b="b"/>
              <a:pathLst>
                <a:path w="544844" h="457997">
                  <a:moveTo>
                    <a:pt x="0" y="0"/>
                  </a:moveTo>
                  <a:lnTo>
                    <a:pt x="104907" y="0"/>
                  </a:lnTo>
                  <a:lnTo>
                    <a:pt x="544844" y="405715"/>
                  </a:lnTo>
                  <a:lnTo>
                    <a:pt x="496629" y="457997"/>
                  </a:lnTo>
                  <a:close/>
                </a:path>
              </a:pathLst>
            </a:custGeom>
            <a:gradFill>
              <a:gsLst>
                <a:gs pos="0">
                  <a:srgbClr val="6CAFEF">
                    <a:alpha val="50000"/>
                  </a:srgbClr>
                </a:gs>
                <a:gs pos="100000">
                  <a:srgbClr val="FFFFFF">
                    <a:alpha val="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grpSp>
        <p:nvGrpSpPr>
          <p:cNvPr id="33" name="组合 32">
            <a:extLst>
              <a:ext uri="{FF2B5EF4-FFF2-40B4-BE49-F238E27FC236}">
                <a16:creationId xmlns:a16="http://schemas.microsoft.com/office/drawing/2014/main" id="{D0D644B3-E0D5-18C1-ED73-0BBF395C942E}"/>
              </a:ext>
            </a:extLst>
          </p:cNvPr>
          <p:cNvGrpSpPr/>
          <p:nvPr/>
        </p:nvGrpSpPr>
        <p:grpSpPr>
          <a:xfrm>
            <a:off x="6882260" y="2181948"/>
            <a:ext cx="1274504" cy="1127759"/>
            <a:chOff x="7031567" y="1904607"/>
            <a:chExt cx="1378734" cy="1219987"/>
          </a:xfrm>
        </p:grpSpPr>
        <p:sp>
          <p:nvSpPr>
            <p:cNvPr id="34" name="Rounded Rectangle 51">
              <a:extLst>
                <a:ext uri="{FF2B5EF4-FFF2-40B4-BE49-F238E27FC236}">
                  <a16:creationId xmlns:a16="http://schemas.microsoft.com/office/drawing/2014/main" id="{5070C58D-941D-F492-EDDA-FF5C005E6592}"/>
                </a:ext>
              </a:extLst>
            </p:cNvPr>
            <p:cNvSpPr/>
            <p:nvPr/>
          </p:nvSpPr>
          <p:spPr>
            <a:xfrm>
              <a:off x="7031567" y="2045094"/>
              <a:ext cx="1187450" cy="1079500"/>
            </a:xfrm>
            <a:prstGeom prst="roundRect">
              <a:avLst/>
            </a:pr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1828800" rtl="0"/>
              <a:endParaRPr lang="en-US" sz="3600" kern="1200" dirty="0">
                <a:solidFill>
                  <a:prstClr val="white">
                    <a:lumMod val="95000"/>
                  </a:prstClr>
                </a:solidFill>
                <a:cs typeface="+mn-ea"/>
                <a:sym typeface="+mn-lt"/>
              </a:endParaRPr>
            </a:p>
          </p:txBody>
        </p:sp>
        <p:sp>
          <p:nvSpPr>
            <p:cNvPr id="35" name="Rounded Rectangle 17">
              <a:extLst>
                <a:ext uri="{FF2B5EF4-FFF2-40B4-BE49-F238E27FC236}">
                  <a16:creationId xmlns:a16="http://schemas.microsoft.com/office/drawing/2014/main" id="{958459EC-633A-6174-1629-575BB95E788E}"/>
                </a:ext>
              </a:extLst>
            </p:cNvPr>
            <p:cNvSpPr/>
            <p:nvPr/>
          </p:nvSpPr>
          <p:spPr>
            <a:xfrm>
              <a:off x="7031567" y="1904607"/>
              <a:ext cx="1187450" cy="1079501"/>
            </a:xfrm>
            <a:prstGeom prst="roundRect">
              <a:avLst/>
            </a:prstGeom>
            <a:solidFill>
              <a:srgbClr val="B3560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1828800" rtl="0"/>
              <a:endParaRPr lang="en-US" sz="3600" kern="1200" dirty="0">
                <a:solidFill>
                  <a:prstClr val="white">
                    <a:lumMod val="95000"/>
                  </a:prstClr>
                </a:solidFill>
                <a:cs typeface="+mn-ea"/>
                <a:sym typeface="+mn-lt"/>
              </a:endParaRPr>
            </a:p>
          </p:txBody>
        </p:sp>
        <p:sp>
          <p:nvSpPr>
            <p:cNvPr id="37" name="任意多边形: 形状 36">
              <a:extLst>
                <a:ext uri="{FF2B5EF4-FFF2-40B4-BE49-F238E27FC236}">
                  <a16:creationId xmlns:a16="http://schemas.microsoft.com/office/drawing/2014/main" id="{9F7E2528-5F40-E656-D2F5-51BD2D88AFBB}"/>
                </a:ext>
              </a:extLst>
            </p:cNvPr>
            <p:cNvSpPr/>
            <p:nvPr/>
          </p:nvSpPr>
          <p:spPr>
            <a:xfrm>
              <a:off x="7756077" y="1908633"/>
              <a:ext cx="654224" cy="468097"/>
            </a:xfrm>
            <a:custGeom>
              <a:avLst/>
              <a:gdLst>
                <a:gd name="connsiteX0" fmla="*/ 0 w 544844"/>
                <a:gd name="connsiteY0" fmla="*/ 0 h 457997"/>
                <a:gd name="connsiteX1" fmla="*/ 104907 w 544844"/>
                <a:gd name="connsiteY1" fmla="*/ 0 h 457997"/>
                <a:gd name="connsiteX2" fmla="*/ 544844 w 544844"/>
                <a:gd name="connsiteY2" fmla="*/ 405715 h 457997"/>
                <a:gd name="connsiteX3" fmla="*/ 496629 w 544844"/>
                <a:gd name="connsiteY3" fmla="*/ 457997 h 457997"/>
              </a:gdLst>
              <a:ahLst/>
              <a:cxnLst>
                <a:cxn ang="0">
                  <a:pos x="connsiteX0" y="connsiteY0"/>
                </a:cxn>
                <a:cxn ang="0">
                  <a:pos x="connsiteX1" y="connsiteY1"/>
                </a:cxn>
                <a:cxn ang="0">
                  <a:pos x="connsiteX2" y="connsiteY2"/>
                </a:cxn>
                <a:cxn ang="0">
                  <a:pos x="connsiteX3" y="connsiteY3"/>
                </a:cxn>
              </a:cxnLst>
              <a:rect l="l" t="t" r="r" b="b"/>
              <a:pathLst>
                <a:path w="544844" h="457997">
                  <a:moveTo>
                    <a:pt x="0" y="0"/>
                  </a:moveTo>
                  <a:lnTo>
                    <a:pt x="104907" y="0"/>
                  </a:lnTo>
                  <a:lnTo>
                    <a:pt x="544844" y="405715"/>
                  </a:lnTo>
                  <a:lnTo>
                    <a:pt x="496629" y="457997"/>
                  </a:lnTo>
                  <a:close/>
                </a:path>
              </a:pathLst>
            </a:custGeom>
            <a:gradFill>
              <a:gsLst>
                <a:gs pos="0">
                  <a:srgbClr val="6CAFEF">
                    <a:alpha val="50000"/>
                  </a:srgbClr>
                </a:gs>
                <a:gs pos="100000">
                  <a:srgbClr val="FFFFFF">
                    <a:alpha val="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sp>
        <p:nvSpPr>
          <p:cNvPr id="45" name="Rounded Rectangle 52">
            <a:extLst>
              <a:ext uri="{FF2B5EF4-FFF2-40B4-BE49-F238E27FC236}">
                <a16:creationId xmlns:a16="http://schemas.microsoft.com/office/drawing/2014/main" id="{7CF3DD2A-E13F-0B9B-77C9-11376D71E086}"/>
              </a:ext>
            </a:extLst>
          </p:cNvPr>
          <p:cNvSpPr/>
          <p:nvPr/>
        </p:nvSpPr>
        <p:spPr>
          <a:xfrm>
            <a:off x="9709620" y="2311813"/>
            <a:ext cx="1097681" cy="997893"/>
          </a:xfrm>
          <a:prstGeom prst="roundRect">
            <a:avLst/>
          </a:pr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1828800" rtl="0"/>
            <a:endParaRPr lang="en-US" sz="3600" kern="1200">
              <a:solidFill>
                <a:prstClr val="white">
                  <a:lumMod val="95000"/>
                </a:prstClr>
              </a:solidFill>
              <a:cs typeface="+mn-ea"/>
              <a:sym typeface="+mn-lt"/>
            </a:endParaRPr>
          </a:p>
        </p:txBody>
      </p:sp>
      <p:sp>
        <p:nvSpPr>
          <p:cNvPr id="46" name="Rounded Rectangle 21">
            <a:extLst>
              <a:ext uri="{FF2B5EF4-FFF2-40B4-BE49-F238E27FC236}">
                <a16:creationId xmlns:a16="http://schemas.microsoft.com/office/drawing/2014/main" id="{3834F33A-6773-3050-0D97-036823138CED}"/>
              </a:ext>
            </a:extLst>
          </p:cNvPr>
          <p:cNvSpPr/>
          <p:nvPr/>
        </p:nvSpPr>
        <p:spPr>
          <a:xfrm>
            <a:off x="9709620" y="2181946"/>
            <a:ext cx="1097681" cy="997893"/>
          </a:xfrm>
          <a:prstGeom prst="roundRect">
            <a:avLst/>
          </a:prstGeom>
          <a:solidFill>
            <a:srgbClr val="B3560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1828800" rtl="0"/>
            <a:endParaRPr lang="en-US" sz="3600" kern="1200">
              <a:solidFill>
                <a:prstClr val="white">
                  <a:lumMod val="95000"/>
                </a:prstClr>
              </a:solidFill>
              <a:cs typeface="+mn-ea"/>
              <a:sym typeface="+mn-lt"/>
            </a:endParaRPr>
          </a:p>
        </p:txBody>
      </p:sp>
      <p:sp>
        <p:nvSpPr>
          <p:cNvPr id="44" name="任意多边形: 形状 43">
            <a:extLst>
              <a:ext uri="{FF2B5EF4-FFF2-40B4-BE49-F238E27FC236}">
                <a16:creationId xmlns:a16="http://schemas.microsoft.com/office/drawing/2014/main" id="{1A6B8F5B-4F15-BB09-693E-0BCEEE62C60B}"/>
              </a:ext>
            </a:extLst>
          </p:cNvPr>
          <p:cNvSpPr/>
          <p:nvPr/>
        </p:nvSpPr>
        <p:spPr>
          <a:xfrm>
            <a:off x="10359689" y="2185669"/>
            <a:ext cx="604766" cy="432710"/>
          </a:xfrm>
          <a:custGeom>
            <a:avLst/>
            <a:gdLst>
              <a:gd name="connsiteX0" fmla="*/ 0 w 544844"/>
              <a:gd name="connsiteY0" fmla="*/ 0 h 457997"/>
              <a:gd name="connsiteX1" fmla="*/ 104907 w 544844"/>
              <a:gd name="connsiteY1" fmla="*/ 0 h 457997"/>
              <a:gd name="connsiteX2" fmla="*/ 544844 w 544844"/>
              <a:gd name="connsiteY2" fmla="*/ 405715 h 457997"/>
              <a:gd name="connsiteX3" fmla="*/ 496629 w 544844"/>
              <a:gd name="connsiteY3" fmla="*/ 457997 h 457997"/>
            </a:gdLst>
            <a:ahLst/>
            <a:cxnLst>
              <a:cxn ang="0">
                <a:pos x="connsiteX0" y="connsiteY0"/>
              </a:cxn>
              <a:cxn ang="0">
                <a:pos x="connsiteX1" y="connsiteY1"/>
              </a:cxn>
              <a:cxn ang="0">
                <a:pos x="connsiteX2" y="connsiteY2"/>
              </a:cxn>
              <a:cxn ang="0">
                <a:pos x="connsiteX3" y="connsiteY3"/>
              </a:cxn>
            </a:cxnLst>
            <a:rect l="l" t="t" r="r" b="b"/>
            <a:pathLst>
              <a:path w="544844" h="457997">
                <a:moveTo>
                  <a:pt x="0" y="0"/>
                </a:moveTo>
                <a:lnTo>
                  <a:pt x="104907" y="0"/>
                </a:lnTo>
                <a:lnTo>
                  <a:pt x="544844" y="405715"/>
                </a:lnTo>
                <a:lnTo>
                  <a:pt x="496629" y="457997"/>
                </a:lnTo>
                <a:close/>
              </a:path>
            </a:pathLst>
          </a:custGeom>
          <a:gradFill>
            <a:gsLst>
              <a:gs pos="0">
                <a:srgbClr val="6CAFEF">
                  <a:alpha val="50000"/>
                </a:srgbClr>
              </a:gs>
              <a:gs pos="100000">
                <a:srgbClr val="FFFFFF">
                  <a:alpha val="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nvGrpSpPr>
          <p:cNvPr id="54" name="组合 53">
            <a:extLst>
              <a:ext uri="{FF2B5EF4-FFF2-40B4-BE49-F238E27FC236}">
                <a16:creationId xmlns:a16="http://schemas.microsoft.com/office/drawing/2014/main" id="{90C663A9-4F9C-9703-F248-B55DC7990713}"/>
              </a:ext>
            </a:extLst>
          </p:cNvPr>
          <p:cNvGrpSpPr/>
          <p:nvPr/>
        </p:nvGrpSpPr>
        <p:grpSpPr>
          <a:xfrm>
            <a:off x="767255" y="3778153"/>
            <a:ext cx="2219633" cy="1516814"/>
            <a:chOff x="746234" y="3883258"/>
            <a:chExt cx="2219633" cy="1516814"/>
          </a:xfrm>
        </p:grpSpPr>
        <p:sp>
          <p:nvSpPr>
            <p:cNvPr id="55" name="TextBox 53">
              <a:extLst>
                <a:ext uri="{FF2B5EF4-FFF2-40B4-BE49-F238E27FC236}">
                  <a16:creationId xmlns:a16="http://schemas.microsoft.com/office/drawing/2014/main" id="{C8DA198A-4F32-1AFE-4CF1-B3BFBA06BFDC}"/>
                </a:ext>
              </a:extLst>
            </p:cNvPr>
            <p:cNvSpPr txBox="1"/>
            <p:nvPr/>
          </p:nvSpPr>
          <p:spPr>
            <a:xfrm>
              <a:off x="746234" y="4469048"/>
              <a:ext cx="2219633" cy="931024"/>
            </a:xfrm>
            <a:prstGeom prst="rect">
              <a:avLst/>
            </a:prstGeom>
            <a:noFill/>
          </p:spPr>
          <p:txBody>
            <a:bodyPr wrap="square" lIns="0" tIns="0" rIns="0" bIns="0" rtlCol="0">
              <a:spAutoFit/>
            </a:bodyPr>
            <a:lstStyle>
              <a:defPPr>
                <a:defRPr lang="zh-CN"/>
              </a:defPPr>
              <a:lvl1pPr algn="just">
                <a:lnSpc>
                  <a:spcPts val="2000"/>
                </a:lnSpc>
                <a:defRPr sz="1200">
                  <a:solidFill>
                    <a:schemeClr val="tx1">
                      <a:lumMod val="65000"/>
                      <a:lumOff val="35000"/>
                    </a:schemeClr>
                  </a:solidFill>
                  <a:latin typeface="微软雅黑 Light" panose="020B0502040204020203" pitchFamily="34" charset="-122"/>
                  <a:ea typeface="微软雅黑 Light" panose="020B0502040204020203" pitchFamily="34" charset="-122"/>
                </a:defRPr>
              </a:lvl1pPr>
            </a:lstStyle>
            <a:p>
              <a:pPr algn="ctr">
                <a:lnSpc>
                  <a:spcPct val="150000"/>
                </a:lnSpc>
              </a:pPr>
              <a:r>
                <a:rPr lang="zh-CN" altLang="en-US" sz="1400" dirty="0">
                  <a:solidFill>
                    <a:schemeClr val="tx1"/>
                  </a:solidFill>
                  <a:latin typeface="+mn-lt"/>
                  <a:ea typeface="+mn-ea"/>
                  <a:cs typeface="+mn-ea"/>
                  <a:sym typeface="+mn-lt"/>
                </a:rPr>
                <a:t>一项研究针对</a:t>
              </a:r>
              <a:r>
                <a:rPr lang="en-US" altLang="zh-CN" sz="1400" dirty="0">
                  <a:solidFill>
                    <a:schemeClr val="tx1"/>
                  </a:solidFill>
                  <a:latin typeface="+mn-lt"/>
                  <a:ea typeface="+mn-ea"/>
                  <a:cs typeface="+mn-ea"/>
                  <a:sym typeface="+mn-lt"/>
                </a:rPr>
                <a:t>553</a:t>
              </a:r>
              <a:r>
                <a:rPr lang="zh-CN" altLang="en-US" sz="1400" dirty="0">
                  <a:solidFill>
                    <a:schemeClr val="tx1"/>
                  </a:solidFill>
                  <a:latin typeface="+mn-lt"/>
                  <a:ea typeface="+mn-ea"/>
                  <a:cs typeface="+mn-ea"/>
                  <a:sym typeface="+mn-lt"/>
                </a:rPr>
                <a:t>名患有重度抑郁症的青少年，结果显示，</a:t>
              </a:r>
              <a:r>
                <a:rPr lang="en-US" altLang="zh-CN" sz="1400" b="1" dirty="0">
                  <a:solidFill>
                    <a:schemeClr val="tx1"/>
                  </a:solidFill>
                  <a:latin typeface="+mn-lt"/>
                  <a:ea typeface="+mn-ea"/>
                  <a:cs typeface="+mn-ea"/>
                  <a:sym typeface="+mn-lt"/>
                </a:rPr>
                <a:t>72.7%</a:t>
              </a:r>
              <a:r>
                <a:rPr lang="zh-CN" altLang="en-US" sz="1400" b="1" dirty="0">
                  <a:solidFill>
                    <a:schemeClr val="tx1"/>
                  </a:solidFill>
                  <a:latin typeface="+mn-lt"/>
                  <a:ea typeface="+mn-ea"/>
                  <a:cs typeface="+mn-ea"/>
                  <a:sym typeface="+mn-lt"/>
                </a:rPr>
                <a:t>患有睡眠障碍</a:t>
              </a:r>
              <a:endParaRPr lang="en-US" altLang="zh-CN" sz="1400" b="1" dirty="0">
                <a:solidFill>
                  <a:schemeClr val="tx1"/>
                </a:solidFill>
                <a:latin typeface="+mn-lt"/>
                <a:ea typeface="+mn-ea"/>
                <a:cs typeface="+mn-ea"/>
                <a:sym typeface="+mn-lt"/>
              </a:endParaRPr>
            </a:p>
          </p:txBody>
        </p:sp>
        <p:sp>
          <p:nvSpPr>
            <p:cNvPr id="56" name="TextBox 42">
              <a:extLst>
                <a:ext uri="{FF2B5EF4-FFF2-40B4-BE49-F238E27FC236}">
                  <a16:creationId xmlns:a16="http://schemas.microsoft.com/office/drawing/2014/main" id="{C7BFD0A1-E50E-DD73-AE7F-6EF127B762B7}"/>
                </a:ext>
              </a:extLst>
            </p:cNvPr>
            <p:cNvSpPr txBox="1"/>
            <p:nvPr/>
          </p:nvSpPr>
          <p:spPr>
            <a:xfrm>
              <a:off x="1060622" y="3883258"/>
              <a:ext cx="1640128" cy="276999"/>
            </a:xfrm>
            <a:prstGeom prst="rect">
              <a:avLst/>
            </a:prstGeom>
            <a:noFill/>
          </p:spPr>
          <p:txBody>
            <a:bodyPr wrap="square" lIns="0" tIns="0" rIns="0" bIns="0" rtlCol="0">
              <a:spAutoFit/>
            </a:bodyPr>
            <a:lstStyle>
              <a:defPPr>
                <a:defRPr lang="zh-CN"/>
              </a:defPPr>
              <a:lvl1pPr>
                <a:defRPr sz="2000" b="1">
                  <a:solidFill>
                    <a:schemeClr val="bg1"/>
                  </a:solidFill>
                  <a:latin typeface="微软雅黑" panose="020B0503020204020204" pitchFamily="34" charset="-122"/>
                  <a:ea typeface="微软雅黑" panose="020B0503020204020204" pitchFamily="34" charset="-122"/>
                </a:defRPr>
              </a:lvl1pPr>
            </a:lstStyle>
            <a:p>
              <a:pPr algn="ctr"/>
              <a:r>
                <a:rPr lang="zh-CN" altLang="en-US" sz="1800" dirty="0">
                  <a:solidFill>
                    <a:srgbClr val="B35609"/>
                  </a:solidFill>
                  <a:latin typeface="+mn-lt"/>
                  <a:ea typeface="+mn-ea"/>
                  <a:cs typeface="+mn-ea"/>
                  <a:sym typeface="+mn-lt"/>
                </a:rPr>
                <a:t>引发睡眠问题</a:t>
              </a:r>
            </a:p>
          </p:txBody>
        </p:sp>
      </p:grpSp>
      <p:grpSp>
        <p:nvGrpSpPr>
          <p:cNvPr id="3" name="组合 2">
            <a:extLst>
              <a:ext uri="{FF2B5EF4-FFF2-40B4-BE49-F238E27FC236}">
                <a16:creationId xmlns:a16="http://schemas.microsoft.com/office/drawing/2014/main" id="{7F81D6B3-5EB3-6856-D838-32A39B79DF50}"/>
              </a:ext>
            </a:extLst>
          </p:cNvPr>
          <p:cNvGrpSpPr/>
          <p:nvPr/>
        </p:nvGrpSpPr>
        <p:grpSpPr>
          <a:xfrm>
            <a:off x="3363311" y="3778153"/>
            <a:ext cx="2219633" cy="1516814"/>
            <a:chOff x="746234" y="3883258"/>
            <a:chExt cx="2219633" cy="1516814"/>
          </a:xfrm>
        </p:grpSpPr>
        <p:sp>
          <p:nvSpPr>
            <p:cNvPr id="67" name="TextBox 53">
              <a:extLst>
                <a:ext uri="{FF2B5EF4-FFF2-40B4-BE49-F238E27FC236}">
                  <a16:creationId xmlns:a16="http://schemas.microsoft.com/office/drawing/2014/main" id="{84146FF9-69EC-6F30-2894-9E94924145C3}"/>
                </a:ext>
              </a:extLst>
            </p:cNvPr>
            <p:cNvSpPr txBox="1"/>
            <p:nvPr/>
          </p:nvSpPr>
          <p:spPr>
            <a:xfrm>
              <a:off x="746234" y="4469048"/>
              <a:ext cx="2219633" cy="931024"/>
            </a:xfrm>
            <a:prstGeom prst="rect">
              <a:avLst/>
            </a:prstGeom>
            <a:noFill/>
          </p:spPr>
          <p:txBody>
            <a:bodyPr wrap="square" lIns="0" tIns="0" rIns="0" bIns="0" rtlCol="0">
              <a:spAutoFit/>
            </a:bodyPr>
            <a:lstStyle>
              <a:defPPr>
                <a:defRPr lang="zh-CN"/>
              </a:defPPr>
              <a:lvl1pPr algn="just">
                <a:lnSpc>
                  <a:spcPts val="2000"/>
                </a:lnSpc>
                <a:defRPr sz="1200">
                  <a:solidFill>
                    <a:schemeClr val="tx1">
                      <a:lumMod val="65000"/>
                      <a:lumOff val="35000"/>
                    </a:schemeClr>
                  </a:solidFill>
                  <a:latin typeface="微软雅黑 Light" panose="020B0502040204020203" pitchFamily="34" charset="-122"/>
                  <a:ea typeface="微软雅黑 Light" panose="020B0502040204020203" pitchFamily="34" charset="-122"/>
                </a:defRPr>
              </a:lvl1pPr>
            </a:lstStyle>
            <a:p>
              <a:pPr algn="ctr">
                <a:lnSpc>
                  <a:spcPct val="150000"/>
                </a:lnSpc>
              </a:pPr>
              <a:r>
                <a:rPr lang="zh-CN" altLang="en-US" sz="1400" dirty="0">
                  <a:solidFill>
                    <a:schemeClr val="tx1"/>
                  </a:solidFill>
                  <a:latin typeface="+mn-lt"/>
                  <a:ea typeface="+mn-ea"/>
                  <a:cs typeface="+mn-ea"/>
                  <a:sym typeface="+mn-lt"/>
                </a:rPr>
                <a:t>患有抑郁症的儿童和青少年通常在</a:t>
              </a:r>
              <a:r>
                <a:rPr lang="zh-CN" altLang="en-US" sz="1400" b="1" dirty="0">
                  <a:solidFill>
                    <a:schemeClr val="tx1"/>
                  </a:solidFill>
                  <a:latin typeface="+mn-lt"/>
                  <a:ea typeface="+mn-ea"/>
                  <a:cs typeface="+mn-ea"/>
                  <a:sym typeface="+mn-lt"/>
                </a:rPr>
                <a:t>求学、就业和社交中</a:t>
              </a:r>
              <a:r>
                <a:rPr lang="zh-CN" altLang="en-US" sz="1400" dirty="0">
                  <a:solidFill>
                    <a:schemeClr val="tx1"/>
                  </a:solidFill>
                  <a:latin typeface="+mn-lt"/>
                  <a:ea typeface="+mn-ea"/>
                  <a:cs typeface="+mn-ea"/>
                  <a:sym typeface="+mn-lt"/>
                </a:rPr>
                <a:t>存在沟通交流障碍</a:t>
              </a:r>
              <a:endParaRPr lang="en-US" altLang="zh-CN" sz="1400" b="1" dirty="0">
                <a:solidFill>
                  <a:schemeClr val="tx1"/>
                </a:solidFill>
                <a:latin typeface="+mn-lt"/>
                <a:ea typeface="+mn-ea"/>
                <a:cs typeface="+mn-ea"/>
                <a:sym typeface="+mn-lt"/>
              </a:endParaRPr>
            </a:p>
          </p:txBody>
        </p:sp>
        <p:sp>
          <p:nvSpPr>
            <p:cNvPr id="68" name="TextBox 42">
              <a:extLst>
                <a:ext uri="{FF2B5EF4-FFF2-40B4-BE49-F238E27FC236}">
                  <a16:creationId xmlns:a16="http://schemas.microsoft.com/office/drawing/2014/main" id="{5811544E-5A63-BBBB-DFCF-0D4F28FD9D9B}"/>
                </a:ext>
              </a:extLst>
            </p:cNvPr>
            <p:cNvSpPr txBox="1"/>
            <p:nvPr/>
          </p:nvSpPr>
          <p:spPr>
            <a:xfrm>
              <a:off x="1060622" y="3883258"/>
              <a:ext cx="1640128" cy="276999"/>
            </a:xfrm>
            <a:prstGeom prst="rect">
              <a:avLst/>
            </a:prstGeom>
            <a:noFill/>
          </p:spPr>
          <p:txBody>
            <a:bodyPr wrap="square" lIns="0" tIns="0" rIns="0" bIns="0" rtlCol="0">
              <a:spAutoFit/>
            </a:bodyPr>
            <a:lstStyle>
              <a:defPPr>
                <a:defRPr lang="zh-CN"/>
              </a:defPPr>
              <a:lvl1pPr>
                <a:defRPr sz="2000" b="1">
                  <a:solidFill>
                    <a:schemeClr val="bg1"/>
                  </a:solidFill>
                  <a:latin typeface="微软雅黑" panose="020B0503020204020204" pitchFamily="34" charset="-122"/>
                  <a:ea typeface="微软雅黑" panose="020B0503020204020204" pitchFamily="34" charset="-122"/>
                </a:defRPr>
              </a:lvl1pPr>
            </a:lstStyle>
            <a:p>
              <a:pPr algn="ctr"/>
              <a:r>
                <a:rPr lang="zh-CN" altLang="en-US" sz="1800" dirty="0">
                  <a:solidFill>
                    <a:srgbClr val="B35609"/>
                  </a:solidFill>
                  <a:latin typeface="+mn-lt"/>
                  <a:ea typeface="+mn-ea"/>
                  <a:cs typeface="+mn-ea"/>
                  <a:sym typeface="+mn-lt"/>
                </a:rPr>
                <a:t>影响正常生活</a:t>
              </a:r>
            </a:p>
          </p:txBody>
        </p:sp>
      </p:grpSp>
      <p:grpSp>
        <p:nvGrpSpPr>
          <p:cNvPr id="69" name="组合 68">
            <a:extLst>
              <a:ext uri="{FF2B5EF4-FFF2-40B4-BE49-F238E27FC236}">
                <a16:creationId xmlns:a16="http://schemas.microsoft.com/office/drawing/2014/main" id="{37E81208-071B-4FB1-A62B-11BFFDAE8037}"/>
              </a:ext>
            </a:extLst>
          </p:cNvPr>
          <p:cNvGrpSpPr/>
          <p:nvPr/>
        </p:nvGrpSpPr>
        <p:grpSpPr>
          <a:xfrm>
            <a:off x="6295696" y="3778153"/>
            <a:ext cx="2335247" cy="1516814"/>
            <a:chOff x="630620" y="3883258"/>
            <a:chExt cx="2335247" cy="1516814"/>
          </a:xfrm>
        </p:grpSpPr>
        <p:sp>
          <p:nvSpPr>
            <p:cNvPr id="70" name="TextBox 53">
              <a:extLst>
                <a:ext uri="{FF2B5EF4-FFF2-40B4-BE49-F238E27FC236}">
                  <a16:creationId xmlns:a16="http://schemas.microsoft.com/office/drawing/2014/main" id="{80B48D14-9EE5-F3FC-C8F3-65CC35CD3A87}"/>
                </a:ext>
              </a:extLst>
            </p:cNvPr>
            <p:cNvSpPr txBox="1"/>
            <p:nvPr/>
          </p:nvSpPr>
          <p:spPr>
            <a:xfrm>
              <a:off x="746234" y="4469048"/>
              <a:ext cx="2219633" cy="931024"/>
            </a:xfrm>
            <a:prstGeom prst="rect">
              <a:avLst/>
            </a:prstGeom>
            <a:noFill/>
          </p:spPr>
          <p:txBody>
            <a:bodyPr wrap="square" lIns="0" tIns="0" rIns="0" bIns="0" rtlCol="0">
              <a:spAutoFit/>
            </a:bodyPr>
            <a:lstStyle>
              <a:defPPr>
                <a:defRPr lang="zh-CN"/>
              </a:defPPr>
              <a:lvl1pPr algn="just">
                <a:lnSpc>
                  <a:spcPts val="2000"/>
                </a:lnSpc>
                <a:defRPr sz="1200">
                  <a:solidFill>
                    <a:schemeClr val="tx1">
                      <a:lumMod val="65000"/>
                      <a:lumOff val="35000"/>
                    </a:schemeClr>
                  </a:solidFill>
                  <a:latin typeface="微软雅黑 Light" panose="020B0502040204020203" pitchFamily="34" charset="-122"/>
                  <a:ea typeface="微软雅黑 Light" panose="020B0502040204020203" pitchFamily="34" charset="-122"/>
                </a:defRPr>
              </a:lvl1pPr>
            </a:lstStyle>
            <a:p>
              <a:pPr algn="ctr">
                <a:lnSpc>
                  <a:spcPct val="150000"/>
                </a:lnSpc>
              </a:pPr>
              <a:r>
                <a:rPr lang="zh-CN" altLang="en-US" sz="1400" b="1" dirty="0">
                  <a:solidFill>
                    <a:schemeClr val="tx1"/>
                  </a:solidFill>
                  <a:latin typeface="+mn-lt"/>
                  <a:ea typeface="+mn-ea"/>
                  <a:cs typeface="+mn-ea"/>
                  <a:sym typeface="+mn-lt"/>
                </a:rPr>
                <a:t>部分青少年的情绪相关精神障碍会持续至成年时期</a:t>
              </a:r>
              <a:r>
                <a:rPr lang="zh-CN" altLang="en-US" sz="1400" dirty="0">
                  <a:solidFill>
                    <a:schemeClr val="tx1"/>
                  </a:solidFill>
                  <a:latin typeface="+mn-lt"/>
                  <a:ea typeface="+mn-ea"/>
                  <a:cs typeface="+mn-ea"/>
                  <a:sym typeface="+mn-lt"/>
                </a:rPr>
                <a:t>，严重影响其正常的学习和生活</a:t>
              </a:r>
              <a:endParaRPr lang="en-US" altLang="zh-CN" sz="1400" b="1" dirty="0">
                <a:solidFill>
                  <a:schemeClr val="tx1"/>
                </a:solidFill>
                <a:latin typeface="+mn-lt"/>
                <a:ea typeface="+mn-ea"/>
                <a:cs typeface="+mn-ea"/>
                <a:sym typeface="+mn-lt"/>
              </a:endParaRPr>
            </a:p>
          </p:txBody>
        </p:sp>
        <p:sp>
          <p:nvSpPr>
            <p:cNvPr id="71" name="TextBox 42">
              <a:extLst>
                <a:ext uri="{FF2B5EF4-FFF2-40B4-BE49-F238E27FC236}">
                  <a16:creationId xmlns:a16="http://schemas.microsoft.com/office/drawing/2014/main" id="{6DD671C4-E6F2-A2E9-2638-57A7B82D8DCD}"/>
                </a:ext>
              </a:extLst>
            </p:cNvPr>
            <p:cNvSpPr txBox="1"/>
            <p:nvPr/>
          </p:nvSpPr>
          <p:spPr>
            <a:xfrm>
              <a:off x="630620" y="3883258"/>
              <a:ext cx="2070130" cy="276999"/>
            </a:xfrm>
            <a:prstGeom prst="rect">
              <a:avLst/>
            </a:prstGeom>
            <a:noFill/>
          </p:spPr>
          <p:txBody>
            <a:bodyPr wrap="square" lIns="0" tIns="0" rIns="0" bIns="0" rtlCol="0">
              <a:spAutoFit/>
            </a:bodyPr>
            <a:lstStyle>
              <a:defPPr>
                <a:defRPr lang="zh-CN"/>
              </a:defPPr>
              <a:lvl1pPr>
                <a:defRPr sz="2000" b="1">
                  <a:solidFill>
                    <a:schemeClr val="bg1"/>
                  </a:solidFill>
                  <a:latin typeface="微软雅黑" panose="020B0503020204020204" pitchFamily="34" charset="-122"/>
                  <a:ea typeface="微软雅黑" panose="020B0503020204020204" pitchFamily="34" charset="-122"/>
                </a:defRPr>
              </a:lvl1pPr>
            </a:lstStyle>
            <a:p>
              <a:pPr algn="ctr"/>
              <a:r>
                <a:rPr lang="zh-CN" altLang="en-US" sz="1800" dirty="0">
                  <a:solidFill>
                    <a:srgbClr val="B35609"/>
                  </a:solidFill>
                  <a:latin typeface="+mn-lt"/>
                  <a:ea typeface="+mn-ea"/>
                  <a:cs typeface="+mn-ea"/>
                  <a:sym typeface="+mn-lt"/>
                </a:rPr>
                <a:t>负面影响持续至成年</a:t>
              </a:r>
            </a:p>
          </p:txBody>
        </p:sp>
      </p:grpSp>
      <p:grpSp>
        <p:nvGrpSpPr>
          <p:cNvPr id="72" name="组合 71">
            <a:extLst>
              <a:ext uri="{FF2B5EF4-FFF2-40B4-BE49-F238E27FC236}">
                <a16:creationId xmlns:a16="http://schemas.microsoft.com/office/drawing/2014/main" id="{B7167DFA-C504-AFEF-7C42-D592603D2B70}"/>
              </a:ext>
            </a:extLst>
          </p:cNvPr>
          <p:cNvGrpSpPr/>
          <p:nvPr/>
        </p:nvGrpSpPr>
        <p:grpSpPr>
          <a:xfrm>
            <a:off x="9228082" y="3778153"/>
            <a:ext cx="2219633" cy="1516814"/>
            <a:chOff x="1030012" y="3883258"/>
            <a:chExt cx="2219633" cy="1516814"/>
          </a:xfrm>
        </p:grpSpPr>
        <p:sp>
          <p:nvSpPr>
            <p:cNvPr id="73" name="TextBox 53">
              <a:extLst>
                <a:ext uri="{FF2B5EF4-FFF2-40B4-BE49-F238E27FC236}">
                  <a16:creationId xmlns:a16="http://schemas.microsoft.com/office/drawing/2014/main" id="{80D3E2FE-55E2-6829-663F-BC720D4B2F40}"/>
                </a:ext>
              </a:extLst>
            </p:cNvPr>
            <p:cNvSpPr txBox="1"/>
            <p:nvPr/>
          </p:nvSpPr>
          <p:spPr>
            <a:xfrm>
              <a:off x="1030012" y="4469048"/>
              <a:ext cx="2219633" cy="931024"/>
            </a:xfrm>
            <a:prstGeom prst="rect">
              <a:avLst/>
            </a:prstGeom>
            <a:noFill/>
          </p:spPr>
          <p:txBody>
            <a:bodyPr wrap="square" lIns="0" tIns="0" rIns="0" bIns="0" rtlCol="0">
              <a:spAutoFit/>
            </a:bodyPr>
            <a:lstStyle>
              <a:defPPr>
                <a:defRPr lang="zh-CN"/>
              </a:defPPr>
              <a:lvl1pPr algn="just">
                <a:lnSpc>
                  <a:spcPts val="2000"/>
                </a:lnSpc>
                <a:defRPr sz="1200">
                  <a:solidFill>
                    <a:schemeClr val="tx1">
                      <a:lumMod val="65000"/>
                      <a:lumOff val="35000"/>
                    </a:schemeClr>
                  </a:solidFill>
                  <a:latin typeface="微软雅黑 Light" panose="020B0502040204020203" pitchFamily="34" charset="-122"/>
                  <a:ea typeface="微软雅黑 Light" panose="020B0502040204020203" pitchFamily="34" charset="-122"/>
                </a:defRPr>
              </a:lvl1pPr>
            </a:lstStyle>
            <a:p>
              <a:pPr algn="ctr">
                <a:lnSpc>
                  <a:spcPct val="150000"/>
                </a:lnSpc>
              </a:pPr>
              <a:r>
                <a:rPr lang="zh-CN" altLang="en-US" sz="1400" dirty="0">
                  <a:solidFill>
                    <a:schemeClr val="tx1"/>
                  </a:solidFill>
                  <a:latin typeface="+mn-lt"/>
                  <a:ea typeface="+mn-ea"/>
                  <a:cs typeface="+mn-ea"/>
                  <a:sym typeface="+mn-lt"/>
                </a:rPr>
                <a:t>双相及相关障碍患者的年自杀未遂率约为</a:t>
              </a:r>
              <a:r>
                <a:rPr lang="en-US" altLang="zh-CN" sz="1400" dirty="0">
                  <a:solidFill>
                    <a:schemeClr val="tx1"/>
                  </a:solidFill>
                  <a:latin typeface="+mn-lt"/>
                  <a:ea typeface="+mn-ea"/>
                  <a:cs typeface="+mn-ea"/>
                  <a:sym typeface="+mn-lt"/>
                </a:rPr>
                <a:t>0.9%</a:t>
              </a:r>
              <a:r>
                <a:rPr lang="zh-CN" altLang="en-US" sz="1400" dirty="0">
                  <a:solidFill>
                    <a:schemeClr val="tx1"/>
                  </a:solidFill>
                  <a:latin typeface="+mn-lt"/>
                  <a:ea typeface="+mn-ea"/>
                  <a:cs typeface="+mn-ea"/>
                  <a:sym typeface="+mn-lt"/>
                </a:rPr>
                <a:t>，</a:t>
              </a:r>
              <a:r>
                <a:rPr lang="zh-CN" altLang="en-US" sz="1400" b="1" dirty="0">
                  <a:solidFill>
                    <a:schemeClr val="tx1"/>
                  </a:solidFill>
                  <a:latin typeface="+mn-lt"/>
                  <a:ea typeface="+mn-ea"/>
                  <a:cs typeface="+mn-ea"/>
                  <a:sym typeface="+mn-lt"/>
                </a:rPr>
                <a:t>相当于一般人群的</a:t>
              </a:r>
              <a:r>
                <a:rPr lang="en-US" altLang="zh-CN" sz="1400" b="1" dirty="0">
                  <a:solidFill>
                    <a:schemeClr val="tx1"/>
                  </a:solidFill>
                  <a:latin typeface="+mn-lt"/>
                  <a:ea typeface="+mn-ea"/>
                  <a:cs typeface="+mn-ea"/>
                  <a:sym typeface="+mn-lt"/>
                </a:rPr>
                <a:t>30</a:t>
              </a:r>
              <a:r>
                <a:rPr lang="zh-CN" altLang="en-US" sz="1400" b="1" dirty="0">
                  <a:solidFill>
                    <a:schemeClr val="tx1"/>
                  </a:solidFill>
                  <a:latin typeface="+mn-lt"/>
                  <a:ea typeface="+mn-ea"/>
                  <a:cs typeface="+mn-ea"/>
                  <a:sym typeface="+mn-lt"/>
                </a:rPr>
                <a:t>～</a:t>
              </a:r>
              <a:r>
                <a:rPr lang="en-US" altLang="zh-CN" sz="1400" b="1" dirty="0">
                  <a:solidFill>
                    <a:schemeClr val="tx1"/>
                  </a:solidFill>
                  <a:latin typeface="+mn-lt"/>
                  <a:ea typeface="+mn-ea"/>
                  <a:cs typeface="+mn-ea"/>
                  <a:sym typeface="+mn-lt"/>
                </a:rPr>
                <a:t>60</a:t>
              </a:r>
              <a:r>
                <a:rPr lang="zh-CN" altLang="en-US" sz="1400" b="1" dirty="0">
                  <a:solidFill>
                    <a:schemeClr val="tx1"/>
                  </a:solidFill>
                  <a:latin typeface="+mn-lt"/>
                  <a:ea typeface="+mn-ea"/>
                  <a:cs typeface="+mn-ea"/>
                  <a:sym typeface="+mn-lt"/>
                </a:rPr>
                <a:t>倍</a:t>
              </a:r>
              <a:endParaRPr lang="en-US" altLang="zh-CN" sz="1400" b="1" dirty="0">
                <a:solidFill>
                  <a:schemeClr val="tx1"/>
                </a:solidFill>
                <a:latin typeface="+mn-lt"/>
                <a:ea typeface="+mn-ea"/>
                <a:cs typeface="+mn-ea"/>
                <a:sym typeface="+mn-lt"/>
              </a:endParaRPr>
            </a:p>
          </p:txBody>
        </p:sp>
        <p:sp>
          <p:nvSpPr>
            <p:cNvPr id="74" name="TextBox 42">
              <a:extLst>
                <a:ext uri="{FF2B5EF4-FFF2-40B4-BE49-F238E27FC236}">
                  <a16:creationId xmlns:a16="http://schemas.microsoft.com/office/drawing/2014/main" id="{D58B9E33-D96A-F8FD-163B-891660D20693}"/>
                </a:ext>
              </a:extLst>
            </p:cNvPr>
            <p:cNvSpPr txBox="1"/>
            <p:nvPr/>
          </p:nvSpPr>
          <p:spPr>
            <a:xfrm>
              <a:off x="1060622" y="3883258"/>
              <a:ext cx="2145032" cy="276999"/>
            </a:xfrm>
            <a:prstGeom prst="rect">
              <a:avLst/>
            </a:prstGeom>
            <a:noFill/>
          </p:spPr>
          <p:txBody>
            <a:bodyPr wrap="square" lIns="0" tIns="0" rIns="0" bIns="0" rtlCol="0">
              <a:spAutoFit/>
            </a:bodyPr>
            <a:lstStyle>
              <a:defPPr>
                <a:defRPr lang="zh-CN"/>
              </a:defPPr>
              <a:lvl1pPr>
                <a:defRPr sz="2000" b="1">
                  <a:solidFill>
                    <a:schemeClr val="bg1"/>
                  </a:solidFill>
                  <a:latin typeface="微软雅黑" panose="020B0503020204020204" pitchFamily="34" charset="-122"/>
                  <a:ea typeface="微软雅黑" panose="020B0503020204020204" pitchFamily="34" charset="-122"/>
                </a:defRPr>
              </a:lvl1pPr>
            </a:lstStyle>
            <a:p>
              <a:pPr algn="ctr"/>
              <a:r>
                <a:rPr lang="zh-CN" altLang="en-US" sz="1800" dirty="0">
                  <a:solidFill>
                    <a:srgbClr val="B35609"/>
                  </a:solidFill>
                  <a:latin typeface="+mn-lt"/>
                  <a:ea typeface="+mn-ea"/>
                  <a:cs typeface="+mn-ea"/>
                  <a:sym typeface="+mn-lt"/>
                </a:rPr>
                <a:t>增加致残和死亡风险</a:t>
              </a:r>
            </a:p>
          </p:txBody>
        </p:sp>
      </p:grpSp>
      <p:sp>
        <p:nvSpPr>
          <p:cNvPr id="75" name="Freeform 90">
            <a:extLst>
              <a:ext uri="{FF2B5EF4-FFF2-40B4-BE49-F238E27FC236}">
                <a16:creationId xmlns:a16="http://schemas.microsoft.com/office/drawing/2014/main" id="{064866F8-AD62-4277-E77B-FF47AC8D3BEE}"/>
              </a:ext>
            </a:extLst>
          </p:cNvPr>
          <p:cNvSpPr>
            <a:spLocks noChangeArrowheads="1"/>
          </p:cNvSpPr>
          <p:nvPr/>
        </p:nvSpPr>
        <p:spPr bwMode="auto">
          <a:xfrm>
            <a:off x="7184687" y="2478616"/>
            <a:ext cx="477022" cy="447684"/>
          </a:xfrm>
          <a:custGeom>
            <a:avLst/>
            <a:gdLst>
              <a:gd name="T0" fmla="*/ 2147483647 w 601"/>
              <a:gd name="T1" fmla="*/ 2147483647 h 580"/>
              <a:gd name="T2" fmla="*/ 2147483647 w 601"/>
              <a:gd name="T3" fmla="*/ 2147483647 h 580"/>
              <a:gd name="T4" fmla="*/ 2147483647 w 601"/>
              <a:gd name="T5" fmla="*/ 2147483647 h 580"/>
              <a:gd name="T6" fmla="*/ 2147483647 w 601"/>
              <a:gd name="T7" fmla="*/ 2147483647 h 580"/>
              <a:gd name="T8" fmla="*/ 2147483647 w 601"/>
              <a:gd name="T9" fmla="*/ 2147483647 h 580"/>
              <a:gd name="T10" fmla="*/ 2147483647 w 601"/>
              <a:gd name="T11" fmla="*/ 2147483647 h 580"/>
              <a:gd name="T12" fmla="*/ 2147483647 w 601"/>
              <a:gd name="T13" fmla="*/ 2147483647 h 580"/>
              <a:gd name="T14" fmla="*/ 2147483647 w 601"/>
              <a:gd name="T15" fmla="*/ 2147483647 h 580"/>
              <a:gd name="T16" fmla="*/ 2147483647 w 601"/>
              <a:gd name="T17" fmla="*/ 2147483647 h 580"/>
              <a:gd name="T18" fmla="*/ 2147483647 w 601"/>
              <a:gd name="T19" fmla="*/ 2147483647 h 580"/>
              <a:gd name="T20" fmla="*/ 2147483647 w 601"/>
              <a:gd name="T21" fmla="*/ 2147483647 h 580"/>
              <a:gd name="T22" fmla="*/ 2147483647 w 601"/>
              <a:gd name="T23" fmla="*/ 2147483647 h 580"/>
              <a:gd name="T24" fmla="*/ 2147483647 w 601"/>
              <a:gd name="T25" fmla="*/ 2147483647 h 580"/>
              <a:gd name="T26" fmla="*/ 2147483647 w 601"/>
              <a:gd name="T27" fmla="*/ 2147483647 h 580"/>
              <a:gd name="T28" fmla="*/ 2147483647 w 601"/>
              <a:gd name="T29" fmla="*/ 2147483647 h 580"/>
              <a:gd name="T30" fmla="*/ 2147483647 w 601"/>
              <a:gd name="T31" fmla="*/ 2147483647 h 580"/>
              <a:gd name="T32" fmla="*/ 2147483647 w 601"/>
              <a:gd name="T33" fmla="*/ 2147483647 h 580"/>
              <a:gd name="T34" fmla="*/ 2147483647 w 601"/>
              <a:gd name="T35" fmla="*/ 2147483647 h 580"/>
              <a:gd name="T36" fmla="*/ 2147483647 w 601"/>
              <a:gd name="T37" fmla="*/ 2147483647 h 580"/>
              <a:gd name="T38" fmla="*/ 2147483647 w 601"/>
              <a:gd name="T39" fmla="*/ 2147483647 h 580"/>
              <a:gd name="T40" fmla="*/ 2147483647 w 601"/>
              <a:gd name="T41" fmla="*/ 2147483647 h 580"/>
              <a:gd name="T42" fmla="*/ 2147483647 w 601"/>
              <a:gd name="T43" fmla="*/ 2147483647 h 580"/>
              <a:gd name="T44" fmla="*/ 2147483647 w 601"/>
              <a:gd name="T45" fmla="*/ 2147483647 h 580"/>
              <a:gd name="T46" fmla="*/ 2147483647 w 601"/>
              <a:gd name="T47" fmla="*/ 2147483647 h 580"/>
              <a:gd name="T48" fmla="*/ 2147483647 w 601"/>
              <a:gd name="T49" fmla="*/ 2147483647 h 580"/>
              <a:gd name="T50" fmla="*/ 2147483647 w 601"/>
              <a:gd name="T51" fmla="*/ 2147483647 h 580"/>
              <a:gd name="T52" fmla="*/ 2147483647 w 601"/>
              <a:gd name="T53" fmla="*/ 2147483647 h 580"/>
              <a:gd name="T54" fmla="*/ 2147483647 w 601"/>
              <a:gd name="T55" fmla="*/ 2147483647 h 580"/>
              <a:gd name="T56" fmla="*/ 2147483647 w 601"/>
              <a:gd name="T57" fmla="*/ 2147483647 h 580"/>
              <a:gd name="T58" fmla="*/ 2147483647 w 601"/>
              <a:gd name="T59" fmla="*/ 2147483647 h 580"/>
              <a:gd name="T60" fmla="*/ 2147483647 w 601"/>
              <a:gd name="T61" fmla="*/ 2147483647 h 580"/>
              <a:gd name="T62" fmla="*/ 2147483647 w 601"/>
              <a:gd name="T63" fmla="*/ 2147483647 h 580"/>
              <a:gd name="T64" fmla="*/ 2147483647 w 601"/>
              <a:gd name="T65" fmla="*/ 2147483647 h 580"/>
              <a:gd name="T66" fmla="*/ 0 w 601"/>
              <a:gd name="T67" fmla="*/ 2147483647 h 580"/>
              <a:gd name="T68" fmla="*/ 0 w 601"/>
              <a:gd name="T69" fmla="*/ 2147483647 h 580"/>
              <a:gd name="T70" fmla="*/ 0 w 601"/>
              <a:gd name="T71" fmla="*/ 2147483647 h 580"/>
              <a:gd name="T72" fmla="*/ 2147483647 w 601"/>
              <a:gd name="T73" fmla="*/ 2147483647 h 580"/>
              <a:gd name="T74" fmla="*/ 2147483647 w 601"/>
              <a:gd name="T75" fmla="*/ 2147483647 h 580"/>
              <a:gd name="T76" fmla="*/ 2147483647 w 601"/>
              <a:gd name="T77" fmla="*/ 2147483647 h 580"/>
              <a:gd name="T78" fmla="*/ 2147483647 w 601"/>
              <a:gd name="T79" fmla="*/ 2147483647 h 580"/>
              <a:gd name="T80" fmla="*/ 2147483647 w 601"/>
              <a:gd name="T81" fmla="*/ 2147483647 h 580"/>
              <a:gd name="T82" fmla="*/ 2147483647 w 601"/>
              <a:gd name="T83" fmla="*/ 2147483647 h 580"/>
              <a:gd name="T84" fmla="*/ 2147483647 w 601"/>
              <a:gd name="T85" fmla="*/ 2147483647 h 580"/>
              <a:gd name="T86" fmla="*/ 2147483647 w 601"/>
              <a:gd name="T87" fmla="*/ 2147483647 h 580"/>
              <a:gd name="T88" fmla="*/ 2147483647 w 601"/>
              <a:gd name="T89" fmla="*/ 0 h 580"/>
              <a:gd name="T90" fmla="*/ 2147483647 w 601"/>
              <a:gd name="T91" fmla="*/ 2147483647 h 580"/>
              <a:gd name="T92" fmla="*/ 2147483647 w 601"/>
              <a:gd name="T93" fmla="*/ 2147483647 h 580"/>
              <a:gd name="T94" fmla="*/ 2147483647 w 601"/>
              <a:gd name="T95" fmla="*/ 2147483647 h 580"/>
              <a:gd name="T96" fmla="*/ 2147483647 w 601"/>
              <a:gd name="T97" fmla="*/ 2147483647 h 580"/>
              <a:gd name="T98" fmla="*/ 2147483647 w 601"/>
              <a:gd name="T99" fmla="*/ 2147483647 h 580"/>
              <a:gd name="T100" fmla="*/ 2147483647 w 601"/>
              <a:gd name="T101" fmla="*/ 2147483647 h 580"/>
              <a:gd name="T102" fmla="*/ 2147483647 w 601"/>
              <a:gd name="T103" fmla="*/ 2147483647 h 580"/>
              <a:gd name="T104" fmla="*/ 2147483647 w 601"/>
              <a:gd name="T105" fmla="*/ 2147483647 h 580"/>
              <a:gd name="T106" fmla="*/ 2147483647 w 601"/>
              <a:gd name="T107" fmla="*/ 2147483647 h 580"/>
              <a:gd name="T108" fmla="*/ 2147483647 w 601"/>
              <a:gd name="T109" fmla="*/ 2147483647 h 580"/>
              <a:gd name="T110" fmla="*/ 2147483647 w 601"/>
              <a:gd name="T111" fmla="*/ 2147483647 h 580"/>
              <a:gd name="T112" fmla="*/ 2147483647 w 601"/>
              <a:gd name="T113" fmla="*/ 2147483647 h 580"/>
              <a:gd name="T114" fmla="*/ 2147483647 w 601"/>
              <a:gd name="T115" fmla="*/ 2147483647 h 580"/>
              <a:gd name="T116" fmla="*/ 2147483647 w 601"/>
              <a:gd name="T117" fmla="*/ 2147483647 h 580"/>
              <a:gd name="T118" fmla="*/ 2147483647 w 601"/>
              <a:gd name="T119" fmla="*/ 2147483647 h 580"/>
              <a:gd name="T120" fmla="*/ 2147483647 w 601"/>
              <a:gd name="T121" fmla="*/ 2147483647 h 580"/>
              <a:gd name="T122" fmla="*/ 2147483647 w 601"/>
              <a:gd name="T123" fmla="*/ 2147483647 h 580"/>
              <a:gd name="T124" fmla="*/ 2147483647 w 601"/>
              <a:gd name="T125" fmla="*/ 2147483647 h 580"/>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601" h="580">
                <a:moveTo>
                  <a:pt x="593" y="509"/>
                </a:moveTo>
                <a:lnTo>
                  <a:pt x="593" y="509"/>
                </a:lnTo>
                <a:cubicBezTo>
                  <a:pt x="530" y="572"/>
                  <a:pt x="530" y="572"/>
                  <a:pt x="530" y="572"/>
                </a:cubicBezTo>
                <a:cubicBezTo>
                  <a:pt x="523" y="579"/>
                  <a:pt x="515" y="579"/>
                  <a:pt x="508" y="579"/>
                </a:cubicBezTo>
                <a:cubicBezTo>
                  <a:pt x="494" y="579"/>
                  <a:pt x="480" y="572"/>
                  <a:pt x="480" y="551"/>
                </a:cubicBezTo>
                <a:cubicBezTo>
                  <a:pt x="480" y="544"/>
                  <a:pt x="480" y="537"/>
                  <a:pt x="487" y="537"/>
                </a:cubicBezTo>
                <a:cubicBezTo>
                  <a:pt x="508" y="516"/>
                  <a:pt x="508" y="516"/>
                  <a:pt x="508" y="516"/>
                </a:cubicBezTo>
                <a:cubicBezTo>
                  <a:pt x="374" y="516"/>
                  <a:pt x="374" y="516"/>
                  <a:pt x="374" y="516"/>
                </a:cubicBezTo>
                <a:cubicBezTo>
                  <a:pt x="360" y="516"/>
                  <a:pt x="346" y="502"/>
                  <a:pt x="346" y="487"/>
                </a:cubicBezTo>
                <a:cubicBezTo>
                  <a:pt x="346" y="473"/>
                  <a:pt x="360" y="459"/>
                  <a:pt x="374" y="459"/>
                </a:cubicBezTo>
                <a:cubicBezTo>
                  <a:pt x="508" y="459"/>
                  <a:pt x="508" y="459"/>
                  <a:pt x="508" y="459"/>
                </a:cubicBezTo>
                <a:cubicBezTo>
                  <a:pt x="487" y="438"/>
                  <a:pt x="487" y="438"/>
                  <a:pt x="487" y="438"/>
                </a:cubicBezTo>
                <a:cubicBezTo>
                  <a:pt x="480" y="438"/>
                  <a:pt x="480" y="431"/>
                  <a:pt x="480" y="424"/>
                </a:cubicBezTo>
                <a:cubicBezTo>
                  <a:pt x="480" y="403"/>
                  <a:pt x="494" y="396"/>
                  <a:pt x="508" y="396"/>
                </a:cubicBezTo>
                <a:cubicBezTo>
                  <a:pt x="515" y="396"/>
                  <a:pt x="523" y="396"/>
                  <a:pt x="530" y="403"/>
                </a:cubicBezTo>
                <a:cubicBezTo>
                  <a:pt x="593" y="466"/>
                  <a:pt x="593" y="466"/>
                  <a:pt x="593" y="466"/>
                </a:cubicBezTo>
                <a:cubicBezTo>
                  <a:pt x="600" y="473"/>
                  <a:pt x="600" y="480"/>
                  <a:pt x="600" y="487"/>
                </a:cubicBezTo>
                <a:cubicBezTo>
                  <a:pt x="600" y="494"/>
                  <a:pt x="600" y="502"/>
                  <a:pt x="593" y="509"/>
                </a:cubicBezTo>
                <a:close/>
                <a:moveTo>
                  <a:pt x="452" y="431"/>
                </a:moveTo>
                <a:lnTo>
                  <a:pt x="452" y="431"/>
                </a:lnTo>
                <a:cubicBezTo>
                  <a:pt x="374" y="431"/>
                  <a:pt x="374" y="431"/>
                  <a:pt x="374" y="431"/>
                </a:cubicBezTo>
                <a:cubicBezTo>
                  <a:pt x="346" y="431"/>
                  <a:pt x="318" y="459"/>
                  <a:pt x="318" y="487"/>
                </a:cubicBezTo>
                <a:cubicBezTo>
                  <a:pt x="318" y="516"/>
                  <a:pt x="346" y="544"/>
                  <a:pt x="374" y="544"/>
                </a:cubicBezTo>
                <a:cubicBezTo>
                  <a:pt x="452" y="544"/>
                  <a:pt x="452" y="544"/>
                  <a:pt x="452" y="544"/>
                </a:cubicBezTo>
                <a:lnTo>
                  <a:pt x="452" y="551"/>
                </a:lnTo>
                <a:cubicBezTo>
                  <a:pt x="452" y="565"/>
                  <a:pt x="452" y="572"/>
                  <a:pt x="459" y="579"/>
                </a:cubicBezTo>
                <a:cubicBezTo>
                  <a:pt x="28" y="579"/>
                  <a:pt x="28" y="579"/>
                  <a:pt x="28" y="579"/>
                </a:cubicBezTo>
                <a:cubicBezTo>
                  <a:pt x="14" y="579"/>
                  <a:pt x="0" y="572"/>
                  <a:pt x="0" y="551"/>
                </a:cubicBezTo>
                <a:cubicBezTo>
                  <a:pt x="0" y="551"/>
                  <a:pt x="0" y="452"/>
                  <a:pt x="77" y="410"/>
                </a:cubicBezTo>
                <a:cubicBezTo>
                  <a:pt x="120" y="388"/>
                  <a:pt x="106" y="410"/>
                  <a:pt x="162" y="381"/>
                </a:cubicBezTo>
                <a:cubicBezTo>
                  <a:pt x="219" y="360"/>
                  <a:pt x="233" y="353"/>
                  <a:pt x="233" y="353"/>
                </a:cubicBezTo>
                <a:cubicBezTo>
                  <a:pt x="233" y="296"/>
                  <a:pt x="233" y="296"/>
                  <a:pt x="233" y="296"/>
                </a:cubicBezTo>
                <a:cubicBezTo>
                  <a:pt x="233" y="296"/>
                  <a:pt x="212" y="275"/>
                  <a:pt x="204" y="226"/>
                </a:cubicBezTo>
                <a:cubicBezTo>
                  <a:pt x="190" y="233"/>
                  <a:pt x="190" y="212"/>
                  <a:pt x="190" y="198"/>
                </a:cubicBezTo>
                <a:cubicBezTo>
                  <a:pt x="190" y="183"/>
                  <a:pt x="183" y="148"/>
                  <a:pt x="197" y="148"/>
                </a:cubicBezTo>
                <a:cubicBezTo>
                  <a:pt x="190" y="127"/>
                  <a:pt x="190" y="99"/>
                  <a:pt x="190" y="92"/>
                </a:cubicBezTo>
                <a:cubicBezTo>
                  <a:pt x="197" y="49"/>
                  <a:pt x="240" y="0"/>
                  <a:pt x="304" y="0"/>
                </a:cubicBezTo>
                <a:cubicBezTo>
                  <a:pt x="374" y="0"/>
                  <a:pt x="410" y="49"/>
                  <a:pt x="410" y="92"/>
                </a:cubicBezTo>
                <a:cubicBezTo>
                  <a:pt x="410" y="99"/>
                  <a:pt x="410" y="127"/>
                  <a:pt x="402" y="148"/>
                </a:cubicBezTo>
                <a:cubicBezTo>
                  <a:pt x="424" y="148"/>
                  <a:pt x="417" y="183"/>
                  <a:pt x="417" y="198"/>
                </a:cubicBezTo>
                <a:cubicBezTo>
                  <a:pt x="417" y="212"/>
                  <a:pt x="410" y="233"/>
                  <a:pt x="395" y="226"/>
                </a:cubicBezTo>
                <a:cubicBezTo>
                  <a:pt x="388" y="275"/>
                  <a:pt x="367" y="296"/>
                  <a:pt x="367" y="296"/>
                </a:cubicBezTo>
                <a:cubicBezTo>
                  <a:pt x="367" y="353"/>
                  <a:pt x="367" y="353"/>
                  <a:pt x="367" y="353"/>
                </a:cubicBezTo>
                <a:cubicBezTo>
                  <a:pt x="367" y="353"/>
                  <a:pt x="381" y="360"/>
                  <a:pt x="438" y="381"/>
                </a:cubicBezTo>
                <a:cubicBezTo>
                  <a:pt x="445" y="388"/>
                  <a:pt x="452" y="388"/>
                  <a:pt x="459" y="388"/>
                </a:cubicBezTo>
                <a:cubicBezTo>
                  <a:pt x="452" y="403"/>
                  <a:pt x="452" y="410"/>
                  <a:pt x="452" y="424"/>
                </a:cubicBezTo>
                <a:lnTo>
                  <a:pt x="452" y="431"/>
                </a:lnTo>
                <a:close/>
                <a:moveTo>
                  <a:pt x="600" y="551"/>
                </a:moveTo>
                <a:lnTo>
                  <a:pt x="600" y="551"/>
                </a:lnTo>
                <a:cubicBezTo>
                  <a:pt x="600" y="572"/>
                  <a:pt x="593" y="579"/>
                  <a:pt x="572" y="579"/>
                </a:cubicBezTo>
                <a:cubicBezTo>
                  <a:pt x="558" y="579"/>
                  <a:pt x="558" y="579"/>
                  <a:pt x="558" y="579"/>
                </a:cubicBezTo>
                <a:cubicBezTo>
                  <a:pt x="600" y="537"/>
                  <a:pt x="600" y="537"/>
                  <a:pt x="600" y="537"/>
                </a:cubicBezTo>
                <a:cubicBezTo>
                  <a:pt x="600" y="551"/>
                  <a:pt x="600" y="551"/>
                  <a:pt x="600" y="551"/>
                </a:cubicBezTo>
                <a:close/>
              </a:path>
            </a:pathLst>
          </a:custGeom>
          <a:solidFill>
            <a:schemeClr val="bg1"/>
          </a:solidFill>
          <a:ln>
            <a:noFill/>
          </a:ln>
        </p:spPr>
        <p:txBody>
          <a:bodyPr wrap="none" anchor="ctr"/>
          <a:lstStyle/>
          <a:p>
            <a:pPr marL="0" marR="0" lvl="0" indent="0" defTabSz="457200" eaLnBrk="1" fontAlgn="auto" latinLnBrk="0" hangingPunct="1">
              <a:lnSpc>
                <a:spcPct val="100000"/>
              </a:lnSpc>
              <a:spcBef>
                <a:spcPts val="0"/>
              </a:spcBef>
              <a:spcAft>
                <a:spcPts val="0"/>
              </a:spcAft>
              <a:buClrTx/>
              <a:buSzTx/>
              <a:buFontTx/>
              <a:buNone/>
              <a:defRPr/>
            </a:pPr>
            <a:endParaRPr kumimoji="0" lang="zh-CN" altLang="en-US" sz="900" b="0" i="0" u="none" strike="noStrike" kern="0" cap="none" spc="0" normalizeH="0" baseline="0" noProof="0">
              <a:ln>
                <a:noFill/>
              </a:ln>
              <a:solidFill>
                <a:sysClr val="windowText" lastClr="000000"/>
              </a:solidFill>
              <a:effectLst/>
              <a:uLnTx/>
              <a:uFillTx/>
              <a:cs typeface="+mn-ea"/>
              <a:sym typeface="+mn-lt"/>
            </a:endParaRPr>
          </a:p>
        </p:txBody>
      </p:sp>
      <p:sp>
        <p:nvSpPr>
          <p:cNvPr id="76" name="任意多边形: 形状 75">
            <a:extLst>
              <a:ext uri="{FF2B5EF4-FFF2-40B4-BE49-F238E27FC236}">
                <a16:creationId xmlns:a16="http://schemas.microsoft.com/office/drawing/2014/main" id="{F7738C85-F71C-175B-F5A7-B51E01938329}"/>
              </a:ext>
            </a:extLst>
          </p:cNvPr>
          <p:cNvSpPr/>
          <p:nvPr/>
        </p:nvSpPr>
        <p:spPr>
          <a:xfrm>
            <a:off x="10052706" y="2356318"/>
            <a:ext cx="451651" cy="609685"/>
          </a:xfrm>
          <a:custGeom>
            <a:avLst/>
            <a:gdLst>
              <a:gd name="connsiteX0" fmla="*/ 132321 w 450810"/>
              <a:gd name="connsiteY0" fmla="*/ 434129 h 608549"/>
              <a:gd name="connsiteX1" fmla="*/ 89960 w 450810"/>
              <a:gd name="connsiteY1" fmla="*/ 476427 h 608549"/>
              <a:gd name="connsiteX2" fmla="*/ 132321 w 450810"/>
              <a:gd name="connsiteY2" fmla="*/ 518725 h 608549"/>
              <a:gd name="connsiteX3" fmla="*/ 174589 w 450810"/>
              <a:gd name="connsiteY3" fmla="*/ 476427 h 608549"/>
              <a:gd name="connsiteX4" fmla="*/ 132321 w 450810"/>
              <a:gd name="connsiteY4" fmla="*/ 434129 h 608549"/>
              <a:gd name="connsiteX5" fmla="*/ 267725 w 450810"/>
              <a:gd name="connsiteY5" fmla="*/ 352538 h 608549"/>
              <a:gd name="connsiteX6" fmla="*/ 335440 w 450810"/>
              <a:gd name="connsiteY6" fmla="*/ 359915 h 608549"/>
              <a:gd name="connsiteX7" fmla="*/ 368736 w 450810"/>
              <a:gd name="connsiteY7" fmla="*/ 382700 h 608549"/>
              <a:gd name="connsiteX8" fmla="*/ 446084 w 450810"/>
              <a:gd name="connsiteY8" fmla="*/ 532666 h 608549"/>
              <a:gd name="connsiteX9" fmla="*/ 427753 w 450810"/>
              <a:gd name="connsiteY9" fmla="*/ 590001 h 608549"/>
              <a:gd name="connsiteX10" fmla="*/ 370326 w 450810"/>
              <a:gd name="connsiteY10" fmla="*/ 571605 h 608549"/>
              <a:gd name="connsiteX11" fmla="*/ 315705 w 450810"/>
              <a:gd name="connsiteY11" fmla="*/ 465713 h 608549"/>
              <a:gd name="connsiteX12" fmla="*/ 267725 w 450810"/>
              <a:gd name="connsiteY12" fmla="*/ 352538 h 608549"/>
              <a:gd name="connsiteX13" fmla="*/ 95103 w 450810"/>
              <a:gd name="connsiteY13" fmla="*/ 350280 h 608549"/>
              <a:gd name="connsiteX14" fmla="*/ 134940 w 450810"/>
              <a:gd name="connsiteY14" fmla="*/ 412746 h 608549"/>
              <a:gd name="connsiteX15" fmla="*/ 224058 w 450810"/>
              <a:gd name="connsiteY15" fmla="*/ 432542 h 608549"/>
              <a:gd name="connsiteX16" fmla="*/ 245566 w 450810"/>
              <a:gd name="connsiteY16" fmla="*/ 409198 h 608549"/>
              <a:gd name="connsiteX17" fmla="*/ 264549 w 450810"/>
              <a:gd name="connsiteY17" fmla="*/ 476427 h 608549"/>
              <a:gd name="connsiteX18" fmla="*/ 132321 w 450810"/>
              <a:gd name="connsiteY18" fmla="*/ 608549 h 608549"/>
              <a:gd name="connsiteX19" fmla="*/ 0 w 450810"/>
              <a:gd name="connsiteY19" fmla="*/ 476427 h 608549"/>
              <a:gd name="connsiteX20" fmla="*/ 95103 w 450810"/>
              <a:gd name="connsiteY20" fmla="*/ 350280 h 608549"/>
              <a:gd name="connsiteX21" fmla="*/ 164275 w 450810"/>
              <a:gd name="connsiteY21" fmla="*/ 145001 h 608549"/>
              <a:gd name="connsiteX22" fmla="*/ 187938 w 450810"/>
              <a:gd name="connsiteY22" fmla="*/ 145374 h 608549"/>
              <a:gd name="connsiteX23" fmla="*/ 242559 w 450810"/>
              <a:gd name="connsiteY23" fmla="*/ 201692 h 608549"/>
              <a:gd name="connsiteX24" fmla="*/ 240408 w 450810"/>
              <a:gd name="connsiteY24" fmla="*/ 328150 h 608549"/>
              <a:gd name="connsiteX25" fmla="*/ 193924 w 450810"/>
              <a:gd name="connsiteY25" fmla="*/ 265201 h 608549"/>
              <a:gd name="connsiteX26" fmla="*/ 218335 w 450810"/>
              <a:gd name="connsiteY26" fmla="*/ 208136 h 608549"/>
              <a:gd name="connsiteX27" fmla="*/ 165211 w 450810"/>
              <a:gd name="connsiteY27" fmla="*/ 275475 h 608549"/>
              <a:gd name="connsiteX28" fmla="*/ 218710 w 450810"/>
              <a:gd name="connsiteY28" fmla="*/ 359438 h 608549"/>
              <a:gd name="connsiteX29" fmla="*/ 208047 w 450810"/>
              <a:gd name="connsiteY29" fmla="*/ 407537 h 608549"/>
              <a:gd name="connsiteX30" fmla="*/ 159973 w 450810"/>
              <a:gd name="connsiteY30" fmla="*/ 396796 h 608549"/>
              <a:gd name="connsiteX31" fmla="*/ 93193 w 450810"/>
              <a:gd name="connsiteY31" fmla="*/ 292099 h 608549"/>
              <a:gd name="connsiteX32" fmla="*/ 95157 w 450810"/>
              <a:gd name="connsiteY32" fmla="*/ 251939 h 608549"/>
              <a:gd name="connsiteX33" fmla="*/ 163527 w 450810"/>
              <a:gd name="connsiteY33" fmla="*/ 165081 h 608549"/>
              <a:gd name="connsiteX34" fmla="*/ 107784 w 450810"/>
              <a:gd name="connsiteY34" fmla="*/ 206735 h 608549"/>
              <a:gd name="connsiteX35" fmla="*/ 107877 w 450810"/>
              <a:gd name="connsiteY35" fmla="*/ 199450 h 608549"/>
              <a:gd name="connsiteX36" fmla="*/ 164275 w 450810"/>
              <a:gd name="connsiteY36" fmla="*/ 145001 h 608549"/>
              <a:gd name="connsiteX37" fmla="*/ 178876 w 450810"/>
              <a:gd name="connsiteY37" fmla="*/ 11 h 608549"/>
              <a:gd name="connsiteX38" fmla="*/ 242183 w 450810"/>
              <a:gd name="connsiteY38" fmla="*/ 65445 h 608549"/>
              <a:gd name="connsiteX39" fmla="*/ 176725 w 450810"/>
              <a:gd name="connsiteY39" fmla="*/ 128638 h 608549"/>
              <a:gd name="connsiteX40" fmla="*/ 113324 w 450810"/>
              <a:gd name="connsiteY40" fmla="*/ 63204 h 608549"/>
              <a:gd name="connsiteX41" fmla="*/ 178876 w 450810"/>
              <a:gd name="connsiteY41" fmla="*/ 11 h 608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450810" h="608549">
                <a:moveTo>
                  <a:pt x="132321" y="434129"/>
                </a:moveTo>
                <a:cubicBezTo>
                  <a:pt x="108943" y="434129"/>
                  <a:pt x="89960" y="453084"/>
                  <a:pt x="89960" y="476427"/>
                </a:cubicBezTo>
                <a:cubicBezTo>
                  <a:pt x="89960" y="499770"/>
                  <a:pt x="108943" y="518725"/>
                  <a:pt x="132321" y="518725"/>
                </a:cubicBezTo>
                <a:cubicBezTo>
                  <a:pt x="155700" y="518725"/>
                  <a:pt x="174589" y="499770"/>
                  <a:pt x="174589" y="476427"/>
                </a:cubicBezTo>
                <a:cubicBezTo>
                  <a:pt x="174589" y="453084"/>
                  <a:pt x="155700" y="434129"/>
                  <a:pt x="132321" y="434129"/>
                </a:cubicBezTo>
                <a:close/>
                <a:moveTo>
                  <a:pt x="267725" y="352538"/>
                </a:moveTo>
                <a:lnTo>
                  <a:pt x="335440" y="359915"/>
                </a:lnTo>
                <a:cubicBezTo>
                  <a:pt x="349656" y="361503"/>
                  <a:pt x="362189" y="370000"/>
                  <a:pt x="368736" y="382700"/>
                </a:cubicBezTo>
                <a:lnTo>
                  <a:pt x="446084" y="532666"/>
                </a:lnTo>
                <a:cubicBezTo>
                  <a:pt x="456840" y="553583"/>
                  <a:pt x="448610" y="579169"/>
                  <a:pt x="427753" y="590001"/>
                </a:cubicBezTo>
                <a:cubicBezTo>
                  <a:pt x="406989" y="600646"/>
                  <a:pt x="381175" y="592616"/>
                  <a:pt x="370326" y="571605"/>
                </a:cubicBezTo>
                <a:lnTo>
                  <a:pt x="315705" y="465713"/>
                </a:lnTo>
                <a:cubicBezTo>
                  <a:pt x="313180" y="422199"/>
                  <a:pt x="295503" y="382793"/>
                  <a:pt x="267725" y="352538"/>
                </a:cubicBezTo>
                <a:close/>
                <a:moveTo>
                  <a:pt x="95103" y="350280"/>
                </a:moveTo>
                <a:lnTo>
                  <a:pt x="134940" y="412746"/>
                </a:lnTo>
                <a:cubicBezTo>
                  <a:pt x="154110" y="442813"/>
                  <a:pt x="193947" y="451590"/>
                  <a:pt x="224058" y="432542"/>
                </a:cubicBezTo>
                <a:cubicBezTo>
                  <a:pt x="233503" y="426472"/>
                  <a:pt x="240516" y="418349"/>
                  <a:pt x="245566" y="409198"/>
                </a:cubicBezTo>
                <a:cubicBezTo>
                  <a:pt x="257349" y="428993"/>
                  <a:pt x="264549" y="451776"/>
                  <a:pt x="264549" y="476427"/>
                </a:cubicBezTo>
                <a:cubicBezTo>
                  <a:pt x="264549" y="549257"/>
                  <a:pt x="205262" y="608549"/>
                  <a:pt x="132321" y="608549"/>
                </a:cubicBezTo>
                <a:cubicBezTo>
                  <a:pt x="59287" y="608549"/>
                  <a:pt x="0" y="549257"/>
                  <a:pt x="0" y="476427"/>
                </a:cubicBezTo>
                <a:cubicBezTo>
                  <a:pt x="0" y="416575"/>
                  <a:pt x="40304" y="366434"/>
                  <a:pt x="95103" y="350280"/>
                </a:cubicBezTo>
                <a:close/>
                <a:moveTo>
                  <a:pt x="164275" y="145001"/>
                </a:moveTo>
                <a:lnTo>
                  <a:pt x="187938" y="145374"/>
                </a:lnTo>
                <a:cubicBezTo>
                  <a:pt x="221048" y="145934"/>
                  <a:pt x="243027" y="173299"/>
                  <a:pt x="242559" y="201692"/>
                </a:cubicBezTo>
                <a:lnTo>
                  <a:pt x="240408" y="328150"/>
                </a:lnTo>
                <a:lnTo>
                  <a:pt x="193924" y="265201"/>
                </a:lnTo>
                <a:lnTo>
                  <a:pt x="218335" y="208136"/>
                </a:lnTo>
                <a:lnTo>
                  <a:pt x="165211" y="275475"/>
                </a:lnTo>
                <a:lnTo>
                  <a:pt x="218710" y="359438"/>
                </a:lnTo>
                <a:cubicBezTo>
                  <a:pt x="229091" y="375689"/>
                  <a:pt x="224321" y="397170"/>
                  <a:pt x="208047" y="407537"/>
                </a:cubicBezTo>
                <a:cubicBezTo>
                  <a:pt x="191960" y="417810"/>
                  <a:pt x="170355" y="413140"/>
                  <a:pt x="159973" y="396796"/>
                </a:cubicBezTo>
                <a:lnTo>
                  <a:pt x="93193" y="292099"/>
                </a:lnTo>
                <a:cubicBezTo>
                  <a:pt x="85243" y="279584"/>
                  <a:pt x="85991" y="263520"/>
                  <a:pt x="95157" y="251939"/>
                </a:cubicBezTo>
                <a:lnTo>
                  <a:pt x="163527" y="165081"/>
                </a:lnTo>
                <a:lnTo>
                  <a:pt x="107784" y="206735"/>
                </a:lnTo>
                <a:lnTo>
                  <a:pt x="107877" y="199450"/>
                </a:lnTo>
                <a:cubicBezTo>
                  <a:pt x="108438" y="168816"/>
                  <a:pt x="133691" y="144440"/>
                  <a:pt x="164275" y="145001"/>
                </a:cubicBezTo>
                <a:close/>
                <a:moveTo>
                  <a:pt x="178876" y="11"/>
                </a:moveTo>
                <a:cubicBezTo>
                  <a:pt x="214410" y="571"/>
                  <a:pt x="242744" y="29881"/>
                  <a:pt x="242183" y="65445"/>
                </a:cubicBezTo>
                <a:cubicBezTo>
                  <a:pt x="241622" y="100915"/>
                  <a:pt x="212259" y="129198"/>
                  <a:pt x="176725" y="128638"/>
                </a:cubicBezTo>
                <a:cubicBezTo>
                  <a:pt x="141097" y="127984"/>
                  <a:pt x="112763" y="98768"/>
                  <a:pt x="113324" y="63204"/>
                </a:cubicBezTo>
                <a:cubicBezTo>
                  <a:pt x="113979" y="27734"/>
                  <a:pt x="143248" y="-642"/>
                  <a:pt x="178876" y="11"/>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77" name="任意多边形: 形状 76">
            <a:extLst>
              <a:ext uri="{FF2B5EF4-FFF2-40B4-BE49-F238E27FC236}">
                <a16:creationId xmlns:a16="http://schemas.microsoft.com/office/drawing/2014/main" id="{4EF99246-E848-EB9A-BB8F-E847A5A904D1}"/>
              </a:ext>
            </a:extLst>
          </p:cNvPr>
          <p:cNvSpPr/>
          <p:nvPr/>
        </p:nvSpPr>
        <p:spPr>
          <a:xfrm>
            <a:off x="1456223" y="2465556"/>
            <a:ext cx="609685" cy="458939"/>
          </a:xfrm>
          <a:custGeom>
            <a:avLst/>
            <a:gdLst>
              <a:gd name="connsiteX0" fmla="*/ 238904 w 607642"/>
              <a:gd name="connsiteY0" fmla="*/ 207530 h 457402"/>
              <a:gd name="connsiteX1" fmla="*/ 589753 w 607642"/>
              <a:gd name="connsiteY1" fmla="*/ 207530 h 457402"/>
              <a:gd name="connsiteX2" fmla="*/ 607642 w 607642"/>
              <a:gd name="connsiteY2" fmla="*/ 225480 h 457402"/>
              <a:gd name="connsiteX3" fmla="*/ 589753 w 607642"/>
              <a:gd name="connsiteY3" fmla="*/ 243340 h 457402"/>
              <a:gd name="connsiteX4" fmla="*/ 582187 w 607642"/>
              <a:gd name="connsiteY4" fmla="*/ 243340 h 457402"/>
              <a:gd name="connsiteX5" fmla="*/ 582187 w 607642"/>
              <a:gd name="connsiteY5" fmla="*/ 437764 h 457402"/>
              <a:gd name="connsiteX6" fmla="*/ 562518 w 607642"/>
              <a:gd name="connsiteY6" fmla="*/ 457402 h 457402"/>
              <a:gd name="connsiteX7" fmla="*/ 562429 w 607642"/>
              <a:gd name="connsiteY7" fmla="*/ 457402 h 457402"/>
              <a:gd name="connsiteX8" fmla="*/ 542848 w 607642"/>
              <a:gd name="connsiteY8" fmla="*/ 437764 h 457402"/>
              <a:gd name="connsiteX9" fmla="*/ 542848 w 607642"/>
              <a:gd name="connsiteY9" fmla="*/ 243340 h 457402"/>
              <a:gd name="connsiteX10" fmla="*/ 286965 w 607642"/>
              <a:gd name="connsiteY10" fmla="*/ 243340 h 457402"/>
              <a:gd name="connsiteX11" fmla="*/ 286965 w 607642"/>
              <a:gd name="connsiteY11" fmla="*/ 437764 h 457402"/>
              <a:gd name="connsiteX12" fmla="*/ 267296 w 607642"/>
              <a:gd name="connsiteY12" fmla="*/ 457313 h 457402"/>
              <a:gd name="connsiteX13" fmla="*/ 267207 w 607642"/>
              <a:gd name="connsiteY13" fmla="*/ 457313 h 457402"/>
              <a:gd name="connsiteX14" fmla="*/ 247626 w 607642"/>
              <a:gd name="connsiteY14" fmla="*/ 437764 h 457402"/>
              <a:gd name="connsiteX15" fmla="*/ 247626 w 607642"/>
              <a:gd name="connsiteY15" fmla="*/ 243340 h 457402"/>
              <a:gd name="connsiteX16" fmla="*/ 238904 w 607642"/>
              <a:gd name="connsiteY16" fmla="*/ 243340 h 457402"/>
              <a:gd name="connsiteX17" fmla="*/ 221014 w 607642"/>
              <a:gd name="connsiteY17" fmla="*/ 225480 h 457402"/>
              <a:gd name="connsiteX18" fmla="*/ 238904 w 607642"/>
              <a:gd name="connsiteY18" fmla="*/ 207530 h 457402"/>
              <a:gd name="connsiteX19" fmla="*/ 210231 w 607642"/>
              <a:gd name="connsiteY19" fmla="*/ 91550 h 457402"/>
              <a:gd name="connsiteX20" fmla="*/ 226697 w 607642"/>
              <a:gd name="connsiteY20" fmla="*/ 145671 h 457402"/>
              <a:gd name="connsiteX21" fmla="*/ 316948 w 607642"/>
              <a:gd name="connsiteY21" fmla="*/ 145849 h 457402"/>
              <a:gd name="connsiteX22" fmla="*/ 340623 w 607642"/>
              <a:gd name="connsiteY22" fmla="*/ 169489 h 457402"/>
              <a:gd name="connsiteX23" fmla="*/ 316948 w 607642"/>
              <a:gd name="connsiteY23" fmla="*/ 193217 h 457402"/>
              <a:gd name="connsiteX24" fmla="*/ 221000 w 607642"/>
              <a:gd name="connsiteY24" fmla="*/ 193217 h 457402"/>
              <a:gd name="connsiteX25" fmla="*/ 203199 w 607642"/>
              <a:gd name="connsiteY25" fmla="*/ 185130 h 457402"/>
              <a:gd name="connsiteX26" fmla="*/ 172581 w 607642"/>
              <a:gd name="connsiteY26" fmla="*/ 150382 h 457402"/>
              <a:gd name="connsiteX27" fmla="*/ 193231 w 607642"/>
              <a:gd name="connsiteY27" fmla="*/ 193572 h 457402"/>
              <a:gd name="connsiteX28" fmla="*/ 215393 w 607642"/>
              <a:gd name="connsiteY28" fmla="*/ 209125 h 457402"/>
              <a:gd name="connsiteX29" fmla="*/ 222336 w 607642"/>
              <a:gd name="connsiteY29" fmla="*/ 209747 h 457402"/>
              <a:gd name="connsiteX30" fmla="*/ 207026 w 607642"/>
              <a:gd name="connsiteY30" fmla="*/ 241296 h 457402"/>
              <a:gd name="connsiteX31" fmla="*/ 230168 w 607642"/>
              <a:gd name="connsiteY31" fmla="*/ 246717 h 457402"/>
              <a:gd name="connsiteX32" fmla="*/ 230168 w 607642"/>
              <a:gd name="connsiteY32" fmla="*/ 305105 h 457402"/>
              <a:gd name="connsiteX33" fmla="*/ 210409 w 607642"/>
              <a:gd name="connsiteY33" fmla="*/ 300484 h 457402"/>
              <a:gd name="connsiteX34" fmla="*/ 213791 w 607642"/>
              <a:gd name="connsiteY34" fmla="*/ 311503 h 457402"/>
              <a:gd name="connsiteX35" fmla="*/ 194121 w 607642"/>
              <a:gd name="connsiteY35" fmla="*/ 331144 h 457402"/>
              <a:gd name="connsiteX36" fmla="*/ 136356 w 607642"/>
              <a:gd name="connsiteY36" fmla="*/ 331144 h 457402"/>
              <a:gd name="connsiteX37" fmla="*/ 136356 w 607642"/>
              <a:gd name="connsiteY37" fmla="*/ 399040 h 457402"/>
              <a:gd name="connsiteX38" fmla="*/ 197058 w 607642"/>
              <a:gd name="connsiteY38" fmla="*/ 432189 h 457402"/>
              <a:gd name="connsiteX39" fmla="*/ 202220 w 607642"/>
              <a:gd name="connsiteY39" fmla="*/ 449963 h 457402"/>
              <a:gd name="connsiteX40" fmla="*/ 184419 w 607642"/>
              <a:gd name="connsiteY40" fmla="*/ 455206 h 457402"/>
              <a:gd name="connsiteX41" fmla="*/ 123273 w 607642"/>
              <a:gd name="connsiteY41" fmla="*/ 421702 h 457402"/>
              <a:gd name="connsiteX42" fmla="*/ 62037 w 607642"/>
              <a:gd name="connsiteY42" fmla="*/ 455206 h 457402"/>
              <a:gd name="connsiteX43" fmla="*/ 44325 w 607642"/>
              <a:gd name="connsiteY43" fmla="*/ 449963 h 457402"/>
              <a:gd name="connsiteX44" fmla="*/ 49488 w 607642"/>
              <a:gd name="connsiteY44" fmla="*/ 432189 h 457402"/>
              <a:gd name="connsiteX45" fmla="*/ 110189 w 607642"/>
              <a:gd name="connsiteY45" fmla="*/ 399040 h 457402"/>
              <a:gd name="connsiteX46" fmla="*/ 110189 w 607642"/>
              <a:gd name="connsiteY46" fmla="*/ 331144 h 457402"/>
              <a:gd name="connsiteX47" fmla="*/ 56608 w 607642"/>
              <a:gd name="connsiteY47" fmla="*/ 331144 h 457402"/>
              <a:gd name="connsiteX48" fmla="*/ 37383 w 607642"/>
              <a:gd name="connsiteY48" fmla="*/ 315325 h 457402"/>
              <a:gd name="connsiteX49" fmla="*/ 357 w 607642"/>
              <a:gd name="connsiteY49" fmla="*/ 127364 h 457402"/>
              <a:gd name="connsiteX50" fmla="*/ 15844 w 607642"/>
              <a:gd name="connsiteY50" fmla="*/ 104347 h 457402"/>
              <a:gd name="connsiteX51" fmla="*/ 38896 w 607642"/>
              <a:gd name="connsiteY51" fmla="*/ 119810 h 457402"/>
              <a:gd name="connsiteX52" fmla="*/ 72807 w 607642"/>
              <a:gd name="connsiteY52" fmla="*/ 291863 h 457402"/>
              <a:gd name="connsiteX53" fmla="*/ 134932 w 607642"/>
              <a:gd name="connsiteY53" fmla="*/ 291863 h 457402"/>
              <a:gd name="connsiteX54" fmla="*/ 102535 w 607642"/>
              <a:gd name="connsiteY54" fmla="*/ 261203 h 457402"/>
              <a:gd name="connsiteX55" fmla="*/ 101822 w 607642"/>
              <a:gd name="connsiteY55" fmla="*/ 215702 h 457402"/>
              <a:gd name="connsiteX56" fmla="*/ 134042 w 607642"/>
              <a:gd name="connsiteY56" fmla="*/ 136073 h 457402"/>
              <a:gd name="connsiteX57" fmla="*/ 174807 w 607642"/>
              <a:gd name="connsiteY57" fmla="*/ 95904 h 457402"/>
              <a:gd name="connsiteX58" fmla="*/ 210231 w 607642"/>
              <a:gd name="connsiteY58" fmla="*/ 91550 h 457402"/>
              <a:gd name="connsiteX59" fmla="*/ 280993 w 607642"/>
              <a:gd name="connsiteY59" fmla="*/ 46994 h 457402"/>
              <a:gd name="connsiteX60" fmla="*/ 288916 w 607642"/>
              <a:gd name="connsiteY60" fmla="*/ 47616 h 457402"/>
              <a:gd name="connsiteX61" fmla="*/ 332803 w 607642"/>
              <a:gd name="connsiteY61" fmla="*/ 107258 h 457402"/>
              <a:gd name="connsiteX62" fmla="*/ 325325 w 607642"/>
              <a:gd name="connsiteY62" fmla="*/ 127435 h 457402"/>
              <a:gd name="connsiteX63" fmla="*/ 236750 w 607642"/>
              <a:gd name="connsiteY63" fmla="*/ 127257 h 457402"/>
              <a:gd name="connsiteX64" fmla="*/ 229272 w 607642"/>
              <a:gd name="connsiteY64" fmla="*/ 91437 h 457402"/>
              <a:gd name="connsiteX65" fmla="*/ 280993 w 607642"/>
              <a:gd name="connsiteY65" fmla="*/ 46994 h 457402"/>
              <a:gd name="connsiteX66" fmla="*/ 456231 w 607642"/>
              <a:gd name="connsiteY66" fmla="*/ 987 h 457402"/>
              <a:gd name="connsiteX67" fmla="*/ 463348 w 607642"/>
              <a:gd name="connsiteY67" fmla="*/ 18047 h 457402"/>
              <a:gd name="connsiteX68" fmla="*/ 440930 w 607642"/>
              <a:gd name="connsiteY68" fmla="*/ 72957 h 457402"/>
              <a:gd name="connsiteX69" fmla="*/ 440930 w 607642"/>
              <a:gd name="connsiteY69" fmla="*/ 164118 h 457402"/>
              <a:gd name="connsiteX70" fmla="*/ 467618 w 607642"/>
              <a:gd name="connsiteY70" fmla="*/ 164118 h 457402"/>
              <a:gd name="connsiteX71" fmla="*/ 480695 w 607642"/>
              <a:gd name="connsiteY71" fmla="*/ 177180 h 457402"/>
              <a:gd name="connsiteX72" fmla="*/ 467618 w 607642"/>
              <a:gd name="connsiteY72" fmla="*/ 190241 h 457402"/>
              <a:gd name="connsiteX73" fmla="*/ 427765 w 607642"/>
              <a:gd name="connsiteY73" fmla="*/ 190241 h 457402"/>
              <a:gd name="connsiteX74" fmla="*/ 414688 w 607642"/>
              <a:gd name="connsiteY74" fmla="*/ 177180 h 457402"/>
              <a:gd name="connsiteX75" fmla="*/ 414688 w 607642"/>
              <a:gd name="connsiteY75" fmla="*/ 136930 h 457402"/>
              <a:gd name="connsiteX76" fmla="*/ 411752 w 607642"/>
              <a:gd name="connsiteY76" fmla="*/ 144127 h 457402"/>
              <a:gd name="connsiteX77" fmla="*/ 394672 w 607642"/>
              <a:gd name="connsiteY77" fmla="*/ 151324 h 457402"/>
              <a:gd name="connsiteX78" fmla="*/ 387555 w 607642"/>
              <a:gd name="connsiteY78" fmla="*/ 134264 h 457402"/>
              <a:gd name="connsiteX79" fmla="*/ 439151 w 607642"/>
              <a:gd name="connsiteY79" fmla="*/ 8184 h 457402"/>
              <a:gd name="connsiteX80" fmla="*/ 456231 w 607642"/>
              <a:gd name="connsiteY80" fmla="*/ 987 h 457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Lst>
            <a:rect l="l" t="t" r="r" b="b"/>
            <a:pathLst>
              <a:path w="607642" h="457402">
                <a:moveTo>
                  <a:pt x="238904" y="207530"/>
                </a:moveTo>
                <a:lnTo>
                  <a:pt x="589753" y="207530"/>
                </a:lnTo>
                <a:cubicBezTo>
                  <a:pt x="599632" y="207530"/>
                  <a:pt x="607642" y="215528"/>
                  <a:pt x="607642" y="225480"/>
                </a:cubicBezTo>
                <a:cubicBezTo>
                  <a:pt x="607642" y="235343"/>
                  <a:pt x="599632" y="243340"/>
                  <a:pt x="589753" y="243340"/>
                </a:cubicBezTo>
                <a:lnTo>
                  <a:pt x="582187" y="243340"/>
                </a:lnTo>
                <a:lnTo>
                  <a:pt x="582187" y="437764"/>
                </a:lnTo>
                <a:cubicBezTo>
                  <a:pt x="582187" y="448605"/>
                  <a:pt x="573376" y="457402"/>
                  <a:pt x="562518" y="457402"/>
                </a:cubicBezTo>
                <a:lnTo>
                  <a:pt x="562429" y="457402"/>
                </a:lnTo>
                <a:cubicBezTo>
                  <a:pt x="551659" y="457402"/>
                  <a:pt x="542848" y="448605"/>
                  <a:pt x="542848" y="437764"/>
                </a:cubicBezTo>
                <a:lnTo>
                  <a:pt x="542848" y="243340"/>
                </a:lnTo>
                <a:lnTo>
                  <a:pt x="286965" y="243340"/>
                </a:lnTo>
                <a:lnTo>
                  <a:pt x="286965" y="437764"/>
                </a:lnTo>
                <a:cubicBezTo>
                  <a:pt x="286965" y="448605"/>
                  <a:pt x="278154" y="457313"/>
                  <a:pt x="267296" y="457313"/>
                </a:cubicBezTo>
                <a:lnTo>
                  <a:pt x="267207" y="457313"/>
                </a:lnTo>
                <a:cubicBezTo>
                  <a:pt x="256437" y="457313"/>
                  <a:pt x="247626" y="448605"/>
                  <a:pt x="247626" y="437764"/>
                </a:cubicBezTo>
                <a:lnTo>
                  <a:pt x="247626" y="243340"/>
                </a:lnTo>
                <a:lnTo>
                  <a:pt x="238904" y="243340"/>
                </a:lnTo>
                <a:cubicBezTo>
                  <a:pt x="229114" y="243340"/>
                  <a:pt x="221014" y="235343"/>
                  <a:pt x="221014" y="225480"/>
                </a:cubicBezTo>
                <a:cubicBezTo>
                  <a:pt x="221014" y="215528"/>
                  <a:pt x="229114" y="207530"/>
                  <a:pt x="238904" y="207530"/>
                </a:cubicBezTo>
                <a:close/>
                <a:moveTo>
                  <a:pt x="210231" y="91550"/>
                </a:moveTo>
                <a:cubicBezTo>
                  <a:pt x="208272" y="108790"/>
                  <a:pt x="215037" y="132163"/>
                  <a:pt x="226697" y="145671"/>
                </a:cubicBezTo>
                <a:lnTo>
                  <a:pt x="316948" y="145849"/>
                </a:lnTo>
                <a:cubicBezTo>
                  <a:pt x="330032" y="145849"/>
                  <a:pt x="340623" y="156425"/>
                  <a:pt x="340623" y="169489"/>
                </a:cubicBezTo>
                <a:cubicBezTo>
                  <a:pt x="340623" y="182641"/>
                  <a:pt x="330032" y="193217"/>
                  <a:pt x="316948" y="193217"/>
                </a:cubicBezTo>
                <a:lnTo>
                  <a:pt x="221000" y="193217"/>
                </a:lnTo>
                <a:cubicBezTo>
                  <a:pt x="214147" y="193217"/>
                  <a:pt x="207649" y="190284"/>
                  <a:pt x="203199" y="185130"/>
                </a:cubicBezTo>
                <a:lnTo>
                  <a:pt x="172581" y="150382"/>
                </a:lnTo>
                <a:lnTo>
                  <a:pt x="193231" y="193572"/>
                </a:lnTo>
                <a:cubicBezTo>
                  <a:pt x="197414" y="202193"/>
                  <a:pt x="205780" y="208148"/>
                  <a:pt x="215393" y="209125"/>
                </a:cubicBezTo>
                <a:cubicBezTo>
                  <a:pt x="219220" y="209481"/>
                  <a:pt x="222336" y="209747"/>
                  <a:pt x="222336" y="209747"/>
                </a:cubicBezTo>
                <a:lnTo>
                  <a:pt x="207026" y="241296"/>
                </a:lnTo>
                <a:lnTo>
                  <a:pt x="230168" y="246717"/>
                </a:lnTo>
                <a:lnTo>
                  <a:pt x="230168" y="305105"/>
                </a:lnTo>
                <a:lnTo>
                  <a:pt x="210409" y="300484"/>
                </a:lnTo>
                <a:cubicBezTo>
                  <a:pt x="212545" y="303594"/>
                  <a:pt x="213791" y="307415"/>
                  <a:pt x="213791" y="311503"/>
                </a:cubicBezTo>
                <a:cubicBezTo>
                  <a:pt x="213791" y="322346"/>
                  <a:pt x="204979" y="331144"/>
                  <a:pt x="194121" y="331144"/>
                </a:cubicBezTo>
                <a:lnTo>
                  <a:pt x="136356" y="331144"/>
                </a:lnTo>
                <a:lnTo>
                  <a:pt x="136356" y="399040"/>
                </a:lnTo>
                <a:lnTo>
                  <a:pt x="197058" y="432189"/>
                </a:lnTo>
                <a:cubicBezTo>
                  <a:pt x="203377" y="435744"/>
                  <a:pt x="205691" y="443653"/>
                  <a:pt x="202220" y="449963"/>
                </a:cubicBezTo>
                <a:cubicBezTo>
                  <a:pt x="198749" y="456273"/>
                  <a:pt x="190738" y="458672"/>
                  <a:pt x="184419" y="455206"/>
                </a:cubicBezTo>
                <a:lnTo>
                  <a:pt x="123273" y="421702"/>
                </a:lnTo>
                <a:lnTo>
                  <a:pt x="62037" y="455206"/>
                </a:lnTo>
                <a:cubicBezTo>
                  <a:pt x="55718" y="458672"/>
                  <a:pt x="47796" y="456273"/>
                  <a:pt x="44325" y="449963"/>
                </a:cubicBezTo>
                <a:cubicBezTo>
                  <a:pt x="40854" y="443653"/>
                  <a:pt x="43168" y="435744"/>
                  <a:pt x="49488" y="432189"/>
                </a:cubicBezTo>
                <a:lnTo>
                  <a:pt x="110189" y="399040"/>
                </a:lnTo>
                <a:lnTo>
                  <a:pt x="110189" y="331144"/>
                </a:lnTo>
                <a:lnTo>
                  <a:pt x="56608" y="331144"/>
                </a:lnTo>
                <a:cubicBezTo>
                  <a:pt x="47262" y="331144"/>
                  <a:pt x="39163" y="324478"/>
                  <a:pt x="37383" y="315325"/>
                </a:cubicBezTo>
                <a:lnTo>
                  <a:pt x="357" y="127364"/>
                </a:lnTo>
                <a:cubicBezTo>
                  <a:pt x="-1690" y="116789"/>
                  <a:pt x="5252" y="106480"/>
                  <a:pt x="15844" y="104347"/>
                </a:cubicBezTo>
                <a:cubicBezTo>
                  <a:pt x="26524" y="102303"/>
                  <a:pt x="36849" y="109235"/>
                  <a:pt x="38896" y="119810"/>
                </a:cubicBezTo>
                <a:lnTo>
                  <a:pt x="72807" y="291863"/>
                </a:lnTo>
                <a:lnTo>
                  <a:pt x="134932" y="291863"/>
                </a:lnTo>
                <a:cubicBezTo>
                  <a:pt x="120514" y="286353"/>
                  <a:pt x="108854" y="275333"/>
                  <a:pt x="102535" y="261203"/>
                </a:cubicBezTo>
                <a:cubicBezTo>
                  <a:pt x="96126" y="246806"/>
                  <a:pt x="95859" y="230365"/>
                  <a:pt x="101822" y="215702"/>
                </a:cubicBezTo>
                <a:lnTo>
                  <a:pt x="134042" y="136073"/>
                </a:lnTo>
                <a:cubicBezTo>
                  <a:pt x="141519" y="117677"/>
                  <a:pt x="156294" y="103103"/>
                  <a:pt x="174807" y="95904"/>
                </a:cubicBezTo>
                <a:cubicBezTo>
                  <a:pt x="186199" y="91461"/>
                  <a:pt x="198393" y="90039"/>
                  <a:pt x="210231" y="91550"/>
                </a:cubicBezTo>
                <a:close/>
                <a:moveTo>
                  <a:pt x="280993" y="46994"/>
                </a:moveTo>
                <a:cubicBezTo>
                  <a:pt x="283575" y="46994"/>
                  <a:pt x="286245" y="47260"/>
                  <a:pt x="288916" y="47616"/>
                </a:cubicBezTo>
                <a:cubicBezTo>
                  <a:pt x="317581" y="51971"/>
                  <a:pt x="337165" y="78726"/>
                  <a:pt x="332803" y="107258"/>
                </a:cubicBezTo>
                <a:cubicBezTo>
                  <a:pt x="331735" y="114636"/>
                  <a:pt x="329064" y="121480"/>
                  <a:pt x="325325" y="127435"/>
                </a:cubicBezTo>
                <a:cubicBezTo>
                  <a:pt x="325058" y="127791"/>
                  <a:pt x="236750" y="127257"/>
                  <a:pt x="236750" y="127257"/>
                </a:cubicBezTo>
                <a:cubicBezTo>
                  <a:pt x="230251" y="117036"/>
                  <a:pt x="227224" y="104414"/>
                  <a:pt x="229272" y="91437"/>
                </a:cubicBezTo>
                <a:cubicBezTo>
                  <a:pt x="233189" y="65571"/>
                  <a:pt x="255533" y="47083"/>
                  <a:pt x="280993" y="46994"/>
                </a:cubicBezTo>
                <a:close/>
                <a:moveTo>
                  <a:pt x="456231" y="987"/>
                </a:moveTo>
                <a:cubicBezTo>
                  <a:pt x="462903" y="3742"/>
                  <a:pt x="466106" y="11383"/>
                  <a:pt x="463348" y="18047"/>
                </a:cubicBezTo>
                <a:lnTo>
                  <a:pt x="440930" y="72957"/>
                </a:lnTo>
                <a:lnTo>
                  <a:pt x="440930" y="164118"/>
                </a:lnTo>
                <a:lnTo>
                  <a:pt x="467618" y="164118"/>
                </a:lnTo>
                <a:cubicBezTo>
                  <a:pt x="474824" y="164118"/>
                  <a:pt x="480695" y="169983"/>
                  <a:pt x="480695" y="177180"/>
                </a:cubicBezTo>
                <a:cubicBezTo>
                  <a:pt x="480695" y="184377"/>
                  <a:pt x="474824" y="190241"/>
                  <a:pt x="467618" y="190241"/>
                </a:cubicBezTo>
                <a:lnTo>
                  <a:pt x="427765" y="190241"/>
                </a:lnTo>
                <a:cubicBezTo>
                  <a:pt x="420559" y="190241"/>
                  <a:pt x="414688" y="184377"/>
                  <a:pt x="414688" y="177180"/>
                </a:cubicBezTo>
                <a:lnTo>
                  <a:pt x="414688" y="136930"/>
                </a:lnTo>
                <a:lnTo>
                  <a:pt x="411752" y="144127"/>
                </a:lnTo>
                <a:cubicBezTo>
                  <a:pt x="409083" y="150791"/>
                  <a:pt x="401433" y="153989"/>
                  <a:pt x="394672" y="151324"/>
                </a:cubicBezTo>
                <a:cubicBezTo>
                  <a:pt x="388000" y="148569"/>
                  <a:pt x="384797" y="140928"/>
                  <a:pt x="387555" y="134264"/>
                </a:cubicBezTo>
                <a:cubicBezTo>
                  <a:pt x="407393" y="85840"/>
                  <a:pt x="419224" y="56875"/>
                  <a:pt x="439151" y="8184"/>
                </a:cubicBezTo>
                <a:cubicBezTo>
                  <a:pt x="441820" y="1431"/>
                  <a:pt x="449471" y="-1767"/>
                  <a:pt x="456231" y="987"/>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78" name="任意多边形: 形状 77">
            <a:extLst>
              <a:ext uri="{FF2B5EF4-FFF2-40B4-BE49-F238E27FC236}">
                <a16:creationId xmlns:a16="http://schemas.microsoft.com/office/drawing/2014/main" id="{54CAA13B-1493-01EA-5020-417C47B44EE5}"/>
              </a:ext>
            </a:extLst>
          </p:cNvPr>
          <p:cNvSpPr/>
          <p:nvPr/>
        </p:nvSpPr>
        <p:spPr>
          <a:xfrm>
            <a:off x="4313303" y="2373251"/>
            <a:ext cx="602059" cy="609685"/>
          </a:xfrm>
          <a:custGeom>
            <a:avLst/>
            <a:gdLst>
              <a:gd name="T0" fmla="*/ 7558 w 11184"/>
              <a:gd name="T1" fmla="*/ 2125 h 11325"/>
              <a:gd name="T2" fmla="*/ 6347 w 11184"/>
              <a:gd name="T3" fmla="*/ 306 h 11325"/>
              <a:gd name="T4" fmla="*/ 4203 w 11184"/>
              <a:gd name="T5" fmla="*/ 729 h 11325"/>
              <a:gd name="T6" fmla="*/ 3775 w 11184"/>
              <a:gd name="T7" fmla="*/ 2872 h 11325"/>
              <a:gd name="T8" fmla="*/ 5592 w 11184"/>
              <a:gd name="T9" fmla="*/ 4087 h 11325"/>
              <a:gd name="T10" fmla="*/ 7558 w 11184"/>
              <a:gd name="T11" fmla="*/ 2125 h 11325"/>
              <a:gd name="T12" fmla="*/ 6248 w 11184"/>
              <a:gd name="T13" fmla="*/ 4087 h 11325"/>
              <a:gd name="T14" fmla="*/ 4936 w 11184"/>
              <a:gd name="T15" fmla="*/ 4087 h 11325"/>
              <a:gd name="T16" fmla="*/ 3622 w 11184"/>
              <a:gd name="T17" fmla="*/ 4409 h 11325"/>
              <a:gd name="T18" fmla="*/ 5592 w 11184"/>
              <a:gd name="T19" fmla="*/ 5225 h 11325"/>
              <a:gd name="T20" fmla="*/ 7562 w 11184"/>
              <a:gd name="T21" fmla="*/ 4409 h 11325"/>
              <a:gd name="T22" fmla="*/ 6248 w 11184"/>
              <a:gd name="T23" fmla="*/ 4087 h 11325"/>
              <a:gd name="T24" fmla="*/ 10528 w 11184"/>
              <a:gd name="T25" fmla="*/ 6053 h 11325"/>
              <a:gd name="T26" fmla="*/ 9874 w 11184"/>
              <a:gd name="T27" fmla="*/ 6707 h 11325"/>
              <a:gd name="T28" fmla="*/ 9874 w 11184"/>
              <a:gd name="T29" fmla="*/ 8019 h 11325"/>
              <a:gd name="T30" fmla="*/ 10529 w 11184"/>
              <a:gd name="T31" fmla="*/ 8639 h 11325"/>
              <a:gd name="T32" fmla="*/ 11184 w 11184"/>
              <a:gd name="T33" fmla="*/ 8019 h 11325"/>
              <a:gd name="T34" fmla="*/ 11184 w 11184"/>
              <a:gd name="T35" fmla="*/ 6707 h 11325"/>
              <a:gd name="T36" fmla="*/ 10528 w 11184"/>
              <a:gd name="T37" fmla="*/ 6053 h 11325"/>
              <a:gd name="T38" fmla="*/ 1310 w 11184"/>
              <a:gd name="T39" fmla="*/ 8019 h 11325"/>
              <a:gd name="T40" fmla="*/ 1310 w 11184"/>
              <a:gd name="T41" fmla="*/ 6707 h 11325"/>
              <a:gd name="T42" fmla="*/ 655 w 11184"/>
              <a:gd name="T43" fmla="*/ 6087 h 11325"/>
              <a:gd name="T44" fmla="*/ 0 w 11184"/>
              <a:gd name="T45" fmla="*/ 6707 h 11325"/>
              <a:gd name="T46" fmla="*/ 0 w 11184"/>
              <a:gd name="T47" fmla="*/ 8019 h 11325"/>
              <a:gd name="T48" fmla="*/ 655 w 11184"/>
              <a:gd name="T49" fmla="*/ 8639 h 11325"/>
              <a:gd name="T50" fmla="*/ 1310 w 11184"/>
              <a:gd name="T51" fmla="*/ 8019 h 11325"/>
              <a:gd name="T52" fmla="*/ 656 w 11184"/>
              <a:gd name="T53" fmla="*/ 5069 h 11325"/>
              <a:gd name="T54" fmla="*/ 656 w 11184"/>
              <a:gd name="T55" fmla="*/ 5397 h 11325"/>
              <a:gd name="T56" fmla="*/ 1966 w 11184"/>
              <a:gd name="T57" fmla="*/ 6707 h 11325"/>
              <a:gd name="T58" fmla="*/ 1966 w 11184"/>
              <a:gd name="T59" fmla="*/ 8019 h 11325"/>
              <a:gd name="T60" fmla="*/ 656 w 11184"/>
              <a:gd name="T61" fmla="*/ 9325 h 11325"/>
              <a:gd name="T62" fmla="*/ 656 w 11184"/>
              <a:gd name="T63" fmla="*/ 9653 h 11325"/>
              <a:gd name="T64" fmla="*/ 992 w 11184"/>
              <a:gd name="T65" fmla="*/ 9985 h 11325"/>
              <a:gd name="T66" fmla="*/ 5272 w 11184"/>
              <a:gd name="T67" fmla="*/ 11317 h 11325"/>
              <a:gd name="T68" fmla="*/ 5272 w 11184"/>
              <a:gd name="T69" fmla="*/ 5803 h 11325"/>
              <a:gd name="T70" fmla="*/ 992 w 11184"/>
              <a:gd name="T71" fmla="*/ 4743 h 11325"/>
              <a:gd name="T72" fmla="*/ 656 w 11184"/>
              <a:gd name="T73" fmla="*/ 5069 h 11325"/>
              <a:gd name="T74" fmla="*/ 9218 w 11184"/>
              <a:gd name="T75" fmla="*/ 8019 h 11325"/>
              <a:gd name="T76" fmla="*/ 9218 w 11184"/>
              <a:gd name="T77" fmla="*/ 6707 h 11325"/>
              <a:gd name="T78" fmla="*/ 10528 w 11184"/>
              <a:gd name="T79" fmla="*/ 5397 h 11325"/>
              <a:gd name="T80" fmla="*/ 10528 w 11184"/>
              <a:gd name="T81" fmla="*/ 5069 h 11325"/>
              <a:gd name="T82" fmla="*/ 10192 w 11184"/>
              <a:gd name="T83" fmla="*/ 4743 h 11325"/>
              <a:gd name="T84" fmla="*/ 5912 w 11184"/>
              <a:gd name="T85" fmla="*/ 5803 h 11325"/>
              <a:gd name="T86" fmla="*/ 5912 w 11184"/>
              <a:gd name="T87" fmla="*/ 11325 h 11325"/>
              <a:gd name="T88" fmla="*/ 10192 w 11184"/>
              <a:gd name="T89" fmla="*/ 9993 h 11325"/>
              <a:gd name="T90" fmla="*/ 10520 w 11184"/>
              <a:gd name="T91" fmla="*/ 9665 h 11325"/>
              <a:gd name="T92" fmla="*/ 10520 w 11184"/>
              <a:gd name="T93" fmla="*/ 9325 h 11325"/>
              <a:gd name="T94" fmla="*/ 9218 w 11184"/>
              <a:gd name="T95" fmla="*/ 8019 h 11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1184" h="11325">
                <a:moveTo>
                  <a:pt x="7558" y="2125"/>
                </a:moveTo>
                <a:cubicBezTo>
                  <a:pt x="7560" y="1329"/>
                  <a:pt x="7082" y="611"/>
                  <a:pt x="6347" y="306"/>
                </a:cubicBezTo>
                <a:cubicBezTo>
                  <a:pt x="5613" y="0"/>
                  <a:pt x="4766" y="168"/>
                  <a:pt x="4203" y="729"/>
                </a:cubicBezTo>
                <a:cubicBezTo>
                  <a:pt x="3640" y="1291"/>
                  <a:pt x="3471" y="2137"/>
                  <a:pt x="3775" y="2872"/>
                </a:cubicBezTo>
                <a:cubicBezTo>
                  <a:pt x="4079" y="3608"/>
                  <a:pt x="4796" y="4087"/>
                  <a:pt x="5592" y="4087"/>
                </a:cubicBezTo>
                <a:cubicBezTo>
                  <a:pt x="6671" y="4075"/>
                  <a:pt x="7544" y="3204"/>
                  <a:pt x="7558" y="2125"/>
                </a:cubicBezTo>
                <a:close/>
                <a:moveTo>
                  <a:pt x="6248" y="4087"/>
                </a:moveTo>
                <a:lnTo>
                  <a:pt x="4936" y="4087"/>
                </a:lnTo>
                <a:cubicBezTo>
                  <a:pt x="4479" y="4091"/>
                  <a:pt x="4029" y="4201"/>
                  <a:pt x="3622" y="4409"/>
                </a:cubicBezTo>
                <a:cubicBezTo>
                  <a:pt x="4311" y="4594"/>
                  <a:pt x="4973" y="4869"/>
                  <a:pt x="5592" y="5225"/>
                </a:cubicBezTo>
                <a:cubicBezTo>
                  <a:pt x="6211" y="4869"/>
                  <a:pt x="6873" y="4594"/>
                  <a:pt x="7562" y="4409"/>
                </a:cubicBezTo>
                <a:cubicBezTo>
                  <a:pt x="7155" y="4201"/>
                  <a:pt x="6705" y="4091"/>
                  <a:pt x="6248" y="4087"/>
                </a:cubicBezTo>
                <a:close/>
                <a:moveTo>
                  <a:pt x="10528" y="6053"/>
                </a:moveTo>
                <a:cubicBezTo>
                  <a:pt x="10167" y="6053"/>
                  <a:pt x="9874" y="6346"/>
                  <a:pt x="9874" y="6707"/>
                </a:cubicBezTo>
                <a:lnTo>
                  <a:pt x="9874" y="8019"/>
                </a:lnTo>
                <a:cubicBezTo>
                  <a:pt x="9893" y="8367"/>
                  <a:pt x="10181" y="8639"/>
                  <a:pt x="10529" y="8639"/>
                </a:cubicBezTo>
                <a:cubicBezTo>
                  <a:pt x="10877" y="8639"/>
                  <a:pt x="11165" y="8367"/>
                  <a:pt x="11184" y="8019"/>
                </a:cubicBezTo>
                <a:lnTo>
                  <a:pt x="11184" y="6707"/>
                </a:lnTo>
                <a:cubicBezTo>
                  <a:pt x="11183" y="6345"/>
                  <a:pt x="10890" y="6053"/>
                  <a:pt x="10528" y="6053"/>
                </a:cubicBezTo>
                <a:close/>
                <a:moveTo>
                  <a:pt x="1310" y="8019"/>
                </a:moveTo>
                <a:lnTo>
                  <a:pt x="1310" y="6707"/>
                </a:lnTo>
                <a:cubicBezTo>
                  <a:pt x="1291" y="6359"/>
                  <a:pt x="1003" y="6087"/>
                  <a:pt x="655" y="6087"/>
                </a:cubicBezTo>
                <a:cubicBezTo>
                  <a:pt x="307" y="6087"/>
                  <a:pt x="19" y="6359"/>
                  <a:pt x="0" y="6707"/>
                </a:cubicBezTo>
                <a:lnTo>
                  <a:pt x="0" y="8019"/>
                </a:lnTo>
                <a:cubicBezTo>
                  <a:pt x="19" y="8367"/>
                  <a:pt x="307" y="8639"/>
                  <a:pt x="655" y="8639"/>
                </a:cubicBezTo>
                <a:cubicBezTo>
                  <a:pt x="1003" y="8639"/>
                  <a:pt x="1291" y="8367"/>
                  <a:pt x="1310" y="8019"/>
                </a:cubicBezTo>
                <a:close/>
                <a:moveTo>
                  <a:pt x="656" y="5069"/>
                </a:moveTo>
                <a:lnTo>
                  <a:pt x="656" y="5397"/>
                </a:lnTo>
                <a:cubicBezTo>
                  <a:pt x="1379" y="5398"/>
                  <a:pt x="1965" y="5984"/>
                  <a:pt x="1966" y="6707"/>
                </a:cubicBezTo>
                <a:lnTo>
                  <a:pt x="1966" y="8019"/>
                </a:lnTo>
                <a:cubicBezTo>
                  <a:pt x="1963" y="8740"/>
                  <a:pt x="1377" y="9324"/>
                  <a:pt x="656" y="9325"/>
                </a:cubicBezTo>
                <a:lnTo>
                  <a:pt x="656" y="9653"/>
                </a:lnTo>
                <a:cubicBezTo>
                  <a:pt x="654" y="9839"/>
                  <a:pt x="806" y="9990"/>
                  <a:pt x="992" y="9985"/>
                </a:cubicBezTo>
                <a:cubicBezTo>
                  <a:pt x="2670" y="9985"/>
                  <a:pt x="4014" y="10515"/>
                  <a:pt x="5272" y="11317"/>
                </a:cubicBezTo>
                <a:lnTo>
                  <a:pt x="5272" y="5803"/>
                </a:lnTo>
                <a:cubicBezTo>
                  <a:pt x="3992" y="5079"/>
                  <a:pt x="2642" y="4743"/>
                  <a:pt x="992" y="4743"/>
                </a:cubicBezTo>
                <a:cubicBezTo>
                  <a:pt x="808" y="4737"/>
                  <a:pt x="656" y="4885"/>
                  <a:pt x="656" y="5069"/>
                </a:cubicBezTo>
                <a:close/>
                <a:moveTo>
                  <a:pt x="9218" y="8019"/>
                </a:moveTo>
                <a:lnTo>
                  <a:pt x="9218" y="6707"/>
                </a:lnTo>
                <a:cubicBezTo>
                  <a:pt x="9219" y="5984"/>
                  <a:pt x="9805" y="5398"/>
                  <a:pt x="10528" y="5397"/>
                </a:cubicBezTo>
                <a:lnTo>
                  <a:pt x="10528" y="5069"/>
                </a:lnTo>
                <a:cubicBezTo>
                  <a:pt x="10528" y="4885"/>
                  <a:pt x="10376" y="4737"/>
                  <a:pt x="10192" y="4743"/>
                </a:cubicBezTo>
                <a:cubicBezTo>
                  <a:pt x="8534" y="4743"/>
                  <a:pt x="7176" y="5079"/>
                  <a:pt x="5912" y="5803"/>
                </a:cubicBezTo>
                <a:lnTo>
                  <a:pt x="5912" y="11325"/>
                </a:lnTo>
                <a:cubicBezTo>
                  <a:pt x="7170" y="10525"/>
                  <a:pt x="8512" y="9993"/>
                  <a:pt x="10192" y="9993"/>
                </a:cubicBezTo>
                <a:cubicBezTo>
                  <a:pt x="10373" y="9993"/>
                  <a:pt x="10520" y="9846"/>
                  <a:pt x="10520" y="9665"/>
                </a:cubicBezTo>
                <a:lnTo>
                  <a:pt x="10520" y="9325"/>
                </a:lnTo>
                <a:cubicBezTo>
                  <a:pt x="9802" y="9320"/>
                  <a:pt x="9221" y="8737"/>
                  <a:pt x="9218" y="8019"/>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Tree>
    <p:extLst>
      <p:ext uri="{BB962C8B-B14F-4D97-AF65-F5344CB8AC3E}">
        <p14:creationId xmlns:p14="http://schemas.microsoft.com/office/powerpoint/2010/main" val="554918921"/>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animEffect transition="in" filter="fade">
                                      <p:cBhvr>
                                        <p:cTn id="9" dur="500"/>
                                        <p:tgtEl>
                                          <p:spTgt spid="10"/>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26"/>
                                        </p:tgtEl>
                                        <p:attrNameLst>
                                          <p:attrName>style.visibility</p:attrName>
                                        </p:attrNameLst>
                                      </p:cBhvr>
                                      <p:to>
                                        <p:strVal val="visible"/>
                                      </p:to>
                                    </p:set>
                                    <p:anim calcmode="lin" valueType="num">
                                      <p:cBhvr>
                                        <p:cTn id="13" dur="500" fill="hold"/>
                                        <p:tgtEl>
                                          <p:spTgt spid="26"/>
                                        </p:tgtEl>
                                        <p:attrNameLst>
                                          <p:attrName>ppt_w</p:attrName>
                                        </p:attrNameLst>
                                      </p:cBhvr>
                                      <p:tavLst>
                                        <p:tav tm="0">
                                          <p:val>
                                            <p:fltVal val="0"/>
                                          </p:val>
                                        </p:tav>
                                        <p:tav tm="100000">
                                          <p:val>
                                            <p:strVal val="#ppt_w"/>
                                          </p:val>
                                        </p:tav>
                                      </p:tavLst>
                                    </p:anim>
                                    <p:anim calcmode="lin" valueType="num">
                                      <p:cBhvr>
                                        <p:cTn id="14" dur="500" fill="hold"/>
                                        <p:tgtEl>
                                          <p:spTgt spid="26"/>
                                        </p:tgtEl>
                                        <p:attrNameLst>
                                          <p:attrName>ppt_h</p:attrName>
                                        </p:attrNameLst>
                                      </p:cBhvr>
                                      <p:tavLst>
                                        <p:tav tm="0">
                                          <p:val>
                                            <p:fltVal val="0"/>
                                          </p:val>
                                        </p:tav>
                                        <p:tav tm="100000">
                                          <p:val>
                                            <p:strVal val="#ppt_h"/>
                                          </p:val>
                                        </p:tav>
                                      </p:tavLst>
                                    </p:anim>
                                    <p:animEffect transition="in" filter="fade">
                                      <p:cBhvr>
                                        <p:cTn id="15" dur="500"/>
                                        <p:tgtEl>
                                          <p:spTgt spid="26"/>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33"/>
                                        </p:tgtEl>
                                        <p:attrNameLst>
                                          <p:attrName>style.visibility</p:attrName>
                                        </p:attrNameLst>
                                      </p:cBhvr>
                                      <p:to>
                                        <p:strVal val="visible"/>
                                      </p:to>
                                    </p:set>
                                    <p:anim calcmode="lin" valueType="num">
                                      <p:cBhvr>
                                        <p:cTn id="19" dur="500" fill="hold"/>
                                        <p:tgtEl>
                                          <p:spTgt spid="33"/>
                                        </p:tgtEl>
                                        <p:attrNameLst>
                                          <p:attrName>ppt_w</p:attrName>
                                        </p:attrNameLst>
                                      </p:cBhvr>
                                      <p:tavLst>
                                        <p:tav tm="0">
                                          <p:val>
                                            <p:fltVal val="0"/>
                                          </p:val>
                                        </p:tav>
                                        <p:tav tm="100000">
                                          <p:val>
                                            <p:strVal val="#ppt_w"/>
                                          </p:val>
                                        </p:tav>
                                      </p:tavLst>
                                    </p:anim>
                                    <p:anim calcmode="lin" valueType="num">
                                      <p:cBhvr>
                                        <p:cTn id="20" dur="500" fill="hold"/>
                                        <p:tgtEl>
                                          <p:spTgt spid="33"/>
                                        </p:tgtEl>
                                        <p:attrNameLst>
                                          <p:attrName>ppt_h</p:attrName>
                                        </p:attrNameLst>
                                      </p:cBhvr>
                                      <p:tavLst>
                                        <p:tav tm="0">
                                          <p:val>
                                            <p:fltVal val="0"/>
                                          </p:val>
                                        </p:tav>
                                        <p:tav tm="100000">
                                          <p:val>
                                            <p:strVal val="#ppt_h"/>
                                          </p:val>
                                        </p:tav>
                                      </p:tavLst>
                                    </p:anim>
                                    <p:animEffect transition="in" filter="fade">
                                      <p:cBhvr>
                                        <p:cTn id="21" dur="500"/>
                                        <p:tgtEl>
                                          <p:spTgt spid="33"/>
                                        </p:tgtEl>
                                      </p:cBhvr>
                                    </p:animEffect>
                                  </p:childTnLst>
                                </p:cTn>
                              </p:par>
                            </p:childTnLst>
                          </p:cTn>
                        </p:par>
                        <p:par>
                          <p:cTn id="22" fill="hold">
                            <p:stCondLst>
                              <p:cond delay="1500"/>
                            </p:stCondLst>
                            <p:childTnLst>
                              <p:par>
                                <p:cTn id="23" presetID="2" presetClass="entr" presetSubtype="4" fill="hold" nodeType="afterEffect">
                                  <p:stCondLst>
                                    <p:cond delay="0"/>
                                  </p:stCondLst>
                                  <p:childTnLst>
                                    <p:set>
                                      <p:cBhvr>
                                        <p:cTn id="24" dur="1" fill="hold">
                                          <p:stCondLst>
                                            <p:cond delay="0"/>
                                          </p:stCondLst>
                                        </p:cTn>
                                        <p:tgtEl>
                                          <p:spTgt spid="54"/>
                                        </p:tgtEl>
                                        <p:attrNameLst>
                                          <p:attrName>style.visibility</p:attrName>
                                        </p:attrNameLst>
                                      </p:cBhvr>
                                      <p:to>
                                        <p:strVal val="visible"/>
                                      </p:to>
                                    </p:set>
                                    <p:anim calcmode="lin" valueType="num">
                                      <p:cBhvr additive="base">
                                        <p:cTn id="25" dur="500" fill="hold"/>
                                        <p:tgtEl>
                                          <p:spTgt spid="54"/>
                                        </p:tgtEl>
                                        <p:attrNameLst>
                                          <p:attrName>ppt_x</p:attrName>
                                        </p:attrNameLst>
                                      </p:cBhvr>
                                      <p:tavLst>
                                        <p:tav tm="0">
                                          <p:val>
                                            <p:strVal val="#ppt_x"/>
                                          </p:val>
                                        </p:tav>
                                        <p:tav tm="100000">
                                          <p:val>
                                            <p:strVal val="#ppt_x"/>
                                          </p:val>
                                        </p:tav>
                                      </p:tavLst>
                                    </p:anim>
                                    <p:anim calcmode="lin" valueType="num">
                                      <p:cBhvr additive="base">
                                        <p:cTn id="26" dur="500" fill="hold"/>
                                        <p:tgtEl>
                                          <p:spTgt spid="54"/>
                                        </p:tgtEl>
                                        <p:attrNameLst>
                                          <p:attrName>ppt_y</p:attrName>
                                        </p:attrNameLst>
                                      </p:cBhvr>
                                      <p:tavLst>
                                        <p:tav tm="0">
                                          <p:val>
                                            <p:strVal val="1+#ppt_h/2"/>
                                          </p:val>
                                        </p:tav>
                                        <p:tav tm="100000">
                                          <p:val>
                                            <p:strVal val="#ppt_y"/>
                                          </p:val>
                                        </p:tav>
                                      </p:tavLst>
                                    </p:anim>
                                  </p:childTnLst>
                                </p:cTn>
                              </p:par>
                            </p:childTnLst>
                          </p:cTn>
                        </p:par>
                        <p:par>
                          <p:cTn id="27" fill="hold">
                            <p:stCondLst>
                              <p:cond delay="2000"/>
                            </p:stCondLst>
                            <p:childTnLst>
                              <p:par>
                                <p:cTn id="28" presetID="2" presetClass="entr" presetSubtype="4" fill="hold" nodeType="afterEffect">
                                  <p:stCondLst>
                                    <p:cond delay="0"/>
                                  </p:stCondLst>
                                  <p:childTnLst>
                                    <p:set>
                                      <p:cBhvr>
                                        <p:cTn id="29" dur="1" fill="hold">
                                          <p:stCondLst>
                                            <p:cond delay="0"/>
                                          </p:stCondLst>
                                        </p:cTn>
                                        <p:tgtEl>
                                          <p:spTgt spid="3"/>
                                        </p:tgtEl>
                                        <p:attrNameLst>
                                          <p:attrName>style.visibility</p:attrName>
                                        </p:attrNameLst>
                                      </p:cBhvr>
                                      <p:to>
                                        <p:strVal val="visible"/>
                                      </p:to>
                                    </p:set>
                                    <p:anim calcmode="lin" valueType="num">
                                      <p:cBhvr additive="base">
                                        <p:cTn id="30" dur="500" fill="hold"/>
                                        <p:tgtEl>
                                          <p:spTgt spid="3"/>
                                        </p:tgtEl>
                                        <p:attrNameLst>
                                          <p:attrName>ppt_x</p:attrName>
                                        </p:attrNameLst>
                                      </p:cBhvr>
                                      <p:tavLst>
                                        <p:tav tm="0">
                                          <p:val>
                                            <p:strVal val="#ppt_x"/>
                                          </p:val>
                                        </p:tav>
                                        <p:tav tm="100000">
                                          <p:val>
                                            <p:strVal val="#ppt_x"/>
                                          </p:val>
                                        </p:tav>
                                      </p:tavLst>
                                    </p:anim>
                                    <p:anim calcmode="lin" valueType="num">
                                      <p:cBhvr additive="base">
                                        <p:cTn id="31" dur="500" fill="hold"/>
                                        <p:tgtEl>
                                          <p:spTgt spid="3"/>
                                        </p:tgtEl>
                                        <p:attrNameLst>
                                          <p:attrName>ppt_y</p:attrName>
                                        </p:attrNameLst>
                                      </p:cBhvr>
                                      <p:tavLst>
                                        <p:tav tm="0">
                                          <p:val>
                                            <p:strVal val="1+#ppt_h/2"/>
                                          </p:val>
                                        </p:tav>
                                        <p:tav tm="100000">
                                          <p:val>
                                            <p:strVal val="#ppt_y"/>
                                          </p:val>
                                        </p:tav>
                                      </p:tavLst>
                                    </p:anim>
                                  </p:childTnLst>
                                </p:cTn>
                              </p:par>
                            </p:childTnLst>
                          </p:cTn>
                        </p:par>
                        <p:par>
                          <p:cTn id="32" fill="hold">
                            <p:stCondLst>
                              <p:cond delay="2500"/>
                            </p:stCondLst>
                            <p:childTnLst>
                              <p:par>
                                <p:cTn id="33" presetID="2" presetClass="entr" presetSubtype="4" fill="hold" nodeType="afterEffect">
                                  <p:stCondLst>
                                    <p:cond delay="0"/>
                                  </p:stCondLst>
                                  <p:childTnLst>
                                    <p:set>
                                      <p:cBhvr>
                                        <p:cTn id="34" dur="1" fill="hold">
                                          <p:stCondLst>
                                            <p:cond delay="0"/>
                                          </p:stCondLst>
                                        </p:cTn>
                                        <p:tgtEl>
                                          <p:spTgt spid="69"/>
                                        </p:tgtEl>
                                        <p:attrNameLst>
                                          <p:attrName>style.visibility</p:attrName>
                                        </p:attrNameLst>
                                      </p:cBhvr>
                                      <p:to>
                                        <p:strVal val="visible"/>
                                      </p:to>
                                    </p:set>
                                    <p:anim calcmode="lin" valueType="num">
                                      <p:cBhvr additive="base">
                                        <p:cTn id="35" dur="500" fill="hold"/>
                                        <p:tgtEl>
                                          <p:spTgt spid="69"/>
                                        </p:tgtEl>
                                        <p:attrNameLst>
                                          <p:attrName>ppt_x</p:attrName>
                                        </p:attrNameLst>
                                      </p:cBhvr>
                                      <p:tavLst>
                                        <p:tav tm="0">
                                          <p:val>
                                            <p:strVal val="#ppt_x"/>
                                          </p:val>
                                        </p:tav>
                                        <p:tav tm="100000">
                                          <p:val>
                                            <p:strVal val="#ppt_x"/>
                                          </p:val>
                                        </p:tav>
                                      </p:tavLst>
                                    </p:anim>
                                    <p:anim calcmode="lin" valueType="num">
                                      <p:cBhvr additive="base">
                                        <p:cTn id="36" dur="500" fill="hold"/>
                                        <p:tgtEl>
                                          <p:spTgt spid="69"/>
                                        </p:tgtEl>
                                        <p:attrNameLst>
                                          <p:attrName>ppt_y</p:attrName>
                                        </p:attrNameLst>
                                      </p:cBhvr>
                                      <p:tavLst>
                                        <p:tav tm="0">
                                          <p:val>
                                            <p:strVal val="1+#ppt_h/2"/>
                                          </p:val>
                                        </p:tav>
                                        <p:tav tm="100000">
                                          <p:val>
                                            <p:strVal val="#ppt_y"/>
                                          </p:val>
                                        </p:tav>
                                      </p:tavLst>
                                    </p:anim>
                                  </p:childTnLst>
                                </p:cTn>
                              </p:par>
                            </p:childTnLst>
                          </p:cTn>
                        </p:par>
                        <p:par>
                          <p:cTn id="37" fill="hold">
                            <p:stCondLst>
                              <p:cond delay="3000"/>
                            </p:stCondLst>
                            <p:childTnLst>
                              <p:par>
                                <p:cTn id="38" presetID="2" presetClass="entr" presetSubtype="4" fill="hold" nodeType="afterEffect">
                                  <p:stCondLst>
                                    <p:cond delay="0"/>
                                  </p:stCondLst>
                                  <p:childTnLst>
                                    <p:set>
                                      <p:cBhvr>
                                        <p:cTn id="39" dur="1" fill="hold">
                                          <p:stCondLst>
                                            <p:cond delay="0"/>
                                          </p:stCondLst>
                                        </p:cTn>
                                        <p:tgtEl>
                                          <p:spTgt spid="72"/>
                                        </p:tgtEl>
                                        <p:attrNameLst>
                                          <p:attrName>style.visibility</p:attrName>
                                        </p:attrNameLst>
                                      </p:cBhvr>
                                      <p:to>
                                        <p:strVal val="visible"/>
                                      </p:to>
                                    </p:set>
                                    <p:anim calcmode="lin" valueType="num">
                                      <p:cBhvr additive="base">
                                        <p:cTn id="40" dur="500" fill="hold"/>
                                        <p:tgtEl>
                                          <p:spTgt spid="72"/>
                                        </p:tgtEl>
                                        <p:attrNameLst>
                                          <p:attrName>ppt_x</p:attrName>
                                        </p:attrNameLst>
                                      </p:cBhvr>
                                      <p:tavLst>
                                        <p:tav tm="0">
                                          <p:val>
                                            <p:strVal val="#ppt_x"/>
                                          </p:val>
                                        </p:tav>
                                        <p:tav tm="100000">
                                          <p:val>
                                            <p:strVal val="#ppt_x"/>
                                          </p:val>
                                        </p:tav>
                                      </p:tavLst>
                                    </p:anim>
                                    <p:anim calcmode="lin" valueType="num">
                                      <p:cBhvr additive="base">
                                        <p:cTn id="41" dur="500" fill="hold"/>
                                        <p:tgtEl>
                                          <p:spTgt spid="7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97DFC47-515F-CD9A-36E6-045D44659CDD}"/>
            </a:ext>
          </a:extLst>
        </p:cNvPr>
        <p:cNvGrpSpPr/>
        <p:nvPr/>
      </p:nvGrpSpPr>
      <p:grpSpPr>
        <a:xfrm>
          <a:off x="0" y="0"/>
          <a:ext cx="0" cy="0"/>
          <a:chOff x="0" y="0"/>
          <a:chExt cx="0" cy="0"/>
        </a:xfrm>
      </p:grpSpPr>
      <p:sp>
        <p:nvSpPr>
          <p:cNvPr id="29" name="圆角矩形 10">
            <a:extLst>
              <a:ext uri="{FF2B5EF4-FFF2-40B4-BE49-F238E27FC236}">
                <a16:creationId xmlns:a16="http://schemas.microsoft.com/office/drawing/2014/main" id="{D485D5A4-B834-BBEE-B816-E000F6D720D6}"/>
              </a:ext>
            </a:extLst>
          </p:cNvPr>
          <p:cNvSpPr/>
          <p:nvPr/>
        </p:nvSpPr>
        <p:spPr>
          <a:xfrm>
            <a:off x="515938" y="1459148"/>
            <a:ext cx="11160125" cy="4773486"/>
          </a:xfrm>
          <a:prstGeom prst="roundRect">
            <a:avLst>
              <a:gd name="adj" fmla="val 1939"/>
            </a:avLst>
          </a:prstGeom>
          <a:solidFill>
            <a:schemeClr val="bg1"/>
          </a:solidFill>
          <a:ln w="6350">
            <a:solidFill>
              <a:srgbClr val="B35609">
                <a:alpha val="33000"/>
              </a:srgbClr>
            </a:solidFill>
          </a:ln>
          <a:effectLst>
            <a:outerShdw blurRad="63500" sx="102000" sy="102000" algn="ctr" rotWithShape="0">
              <a:srgbClr val="B35609">
                <a:alpha val="1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标题 3">
            <a:extLst>
              <a:ext uri="{FF2B5EF4-FFF2-40B4-BE49-F238E27FC236}">
                <a16:creationId xmlns:a16="http://schemas.microsoft.com/office/drawing/2014/main" id="{7EDA462F-2A55-9B24-4F73-3A8AA78DA135}"/>
              </a:ext>
            </a:extLst>
          </p:cNvPr>
          <p:cNvSpPr>
            <a:spLocks noGrp="1"/>
          </p:cNvSpPr>
          <p:nvPr>
            <p:ph type="title"/>
          </p:nvPr>
        </p:nvSpPr>
        <p:spPr/>
        <p:txBody>
          <a:bodyPr/>
          <a:lstStyle/>
          <a:p>
            <a:r>
              <a:rPr lang="en-US" altLang="zh-CN" dirty="0">
                <a:latin typeface="+mn-lt"/>
                <a:ea typeface="+mn-ea"/>
                <a:cs typeface="+mn-ea"/>
                <a:sym typeface="+mn-lt"/>
              </a:rPr>
              <a:t>《2030</a:t>
            </a:r>
            <a:r>
              <a:rPr lang="zh-CN" altLang="en-US" dirty="0">
                <a:latin typeface="+mn-lt"/>
                <a:ea typeface="+mn-ea"/>
                <a:cs typeface="+mn-ea"/>
                <a:sym typeface="+mn-lt"/>
              </a:rPr>
              <a:t>健康中国</a:t>
            </a:r>
            <a:r>
              <a:rPr lang="en-US" altLang="zh-CN" dirty="0">
                <a:latin typeface="+mn-lt"/>
                <a:ea typeface="+mn-ea"/>
                <a:cs typeface="+mn-ea"/>
                <a:sym typeface="+mn-lt"/>
              </a:rPr>
              <a:t>》</a:t>
            </a:r>
            <a:r>
              <a:rPr lang="zh-CN" altLang="en-US" dirty="0">
                <a:latin typeface="+mn-lt"/>
                <a:ea typeface="+mn-ea"/>
                <a:cs typeface="+mn-ea"/>
                <a:sym typeface="+mn-lt"/>
              </a:rPr>
              <a:t>提出需提升对抑郁症的预防与治疗能力</a:t>
            </a:r>
          </a:p>
        </p:txBody>
      </p:sp>
      <p:sp>
        <p:nvSpPr>
          <p:cNvPr id="5" name="内容占位符 4">
            <a:extLst>
              <a:ext uri="{FF2B5EF4-FFF2-40B4-BE49-F238E27FC236}">
                <a16:creationId xmlns:a16="http://schemas.microsoft.com/office/drawing/2014/main" id="{6EBB20CA-D703-944D-8B73-3EF8DA29B483}"/>
              </a:ext>
            </a:extLst>
          </p:cNvPr>
          <p:cNvSpPr>
            <a:spLocks noGrp="1"/>
          </p:cNvSpPr>
          <p:nvPr>
            <p:ph sz="quarter" idx="10"/>
          </p:nvPr>
        </p:nvSpPr>
        <p:spPr/>
        <p:txBody>
          <a:bodyPr/>
          <a:lstStyle/>
          <a:p>
            <a:r>
              <a:rPr lang="en-US" altLang="zh-CN" dirty="0">
                <a:solidFill>
                  <a:schemeClr val="tx1"/>
                </a:solidFill>
                <a:latin typeface="+mn-lt"/>
                <a:ea typeface="+mn-ea"/>
                <a:cs typeface="+mn-ea"/>
                <a:sym typeface="+mn-lt"/>
              </a:rPr>
              <a:t>1.</a:t>
            </a:r>
            <a:r>
              <a:rPr lang="en-US" altLang="zh-CN" dirty="0">
                <a:latin typeface="+mn-lt"/>
                <a:ea typeface="+mn-ea"/>
                <a:cs typeface="+mn-ea"/>
                <a:sym typeface="+mn-lt"/>
              </a:rPr>
              <a:t> https://www.gov.cn/zhengce/2016-10/25/content_5124174.htm</a:t>
            </a:r>
            <a:endParaRPr lang="en-US" altLang="zh-CN" dirty="0">
              <a:solidFill>
                <a:schemeClr val="tx1"/>
              </a:solidFill>
              <a:latin typeface="+mn-lt"/>
              <a:ea typeface="+mn-ea"/>
              <a:cs typeface="+mn-ea"/>
              <a:sym typeface="+mn-lt"/>
            </a:endParaRPr>
          </a:p>
          <a:p>
            <a:r>
              <a:rPr lang="en-US" altLang="zh-CN" dirty="0">
                <a:solidFill>
                  <a:schemeClr val="tx1"/>
                </a:solidFill>
                <a:latin typeface="+mn-lt"/>
                <a:ea typeface="+mn-ea"/>
                <a:cs typeface="+mn-ea"/>
                <a:sym typeface="+mn-lt"/>
              </a:rPr>
              <a:t>2. </a:t>
            </a:r>
            <a:r>
              <a:rPr lang="en-US" altLang="zh-CN" dirty="0">
                <a:latin typeface="+mn-lt"/>
                <a:ea typeface="+mn-ea"/>
                <a:cs typeface="+mn-ea"/>
                <a:sym typeface="+mn-lt"/>
              </a:rPr>
              <a:t>https://www.nhc.gov.cn/guihuaxxs/c100133/201907/2a6ed52f1c264203b5351bdbbadd2da8.shtml</a:t>
            </a:r>
            <a:endParaRPr lang="en-US" altLang="zh-CN" dirty="0">
              <a:solidFill>
                <a:schemeClr val="tx1"/>
              </a:solidFill>
              <a:latin typeface="+mn-lt"/>
              <a:ea typeface="+mn-ea"/>
              <a:cs typeface="+mn-ea"/>
              <a:sym typeface="+mn-lt"/>
            </a:endParaRPr>
          </a:p>
        </p:txBody>
      </p:sp>
      <p:sp>
        <p:nvSpPr>
          <p:cNvPr id="2" name="文本框 1">
            <a:extLst>
              <a:ext uri="{FF2B5EF4-FFF2-40B4-BE49-F238E27FC236}">
                <a16:creationId xmlns:a16="http://schemas.microsoft.com/office/drawing/2014/main" id="{8F3DD92D-D2C9-0075-4D49-D01D79508E81}"/>
              </a:ext>
            </a:extLst>
          </p:cNvPr>
          <p:cNvSpPr txBox="1"/>
          <p:nvPr/>
        </p:nvSpPr>
        <p:spPr>
          <a:xfrm>
            <a:off x="6837212" y="4069981"/>
            <a:ext cx="3296724" cy="387505"/>
          </a:xfrm>
          <a:prstGeom prst="roundRect">
            <a:avLst>
              <a:gd name="adj" fmla="val 50000"/>
            </a:avLst>
          </a:prstGeom>
          <a:gradFill flip="none" rotWithShape="1">
            <a:gsLst>
              <a:gs pos="0">
                <a:srgbClr val="B35609">
                  <a:shade val="30000"/>
                  <a:satMod val="115000"/>
                </a:srgbClr>
              </a:gs>
              <a:gs pos="50000">
                <a:srgbClr val="B35609">
                  <a:shade val="67500"/>
                  <a:satMod val="115000"/>
                </a:srgbClr>
              </a:gs>
              <a:gs pos="100000">
                <a:srgbClr val="B35609">
                  <a:shade val="100000"/>
                  <a:satMod val="115000"/>
                </a:srgbClr>
              </a:gs>
            </a:gsLst>
            <a:path path="circle">
              <a:fillToRect l="50000" t="50000" r="50000" b="50000"/>
            </a:path>
            <a:tileRect/>
          </a:gradFill>
          <a:ln w="12700" cap="flat" cmpd="sng" algn="ctr">
            <a:noFill/>
            <a:prstDash val="solid"/>
            <a:miter lim="800000"/>
          </a:ln>
          <a:effectLst>
            <a:outerShdw blurRad="127000" dist="63500" dir="2700000" algn="tl" rotWithShape="0">
              <a:schemeClr val="tx2">
                <a:alpha val="30000"/>
              </a:schemeClr>
            </a:outerShdw>
          </a:effectLst>
        </p:spPr>
        <p:txBody>
          <a:bodyPr rtlCol="0" anchor="ctr"/>
          <a:lstStyle>
            <a:defPPr>
              <a:defRPr lang="zh-CN"/>
            </a:defPPr>
            <a:lvl1pPr algn="ctr">
              <a:lnSpc>
                <a:spcPct val="100000"/>
              </a:lnSpc>
              <a:defRPr sz="1400" b="1">
                <a:solidFill>
                  <a:schemeClr val="bg1"/>
                </a:solidFill>
                <a:latin typeface="Arial" panose="020B0604020202020204" pitchFamily="34" charset="0"/>
                <a:ea typeface="微软雅黑" panose="020B0503020204020204" pitchFamily="34" charset="-122"/>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endParaRPr lang="zh-CN" altLang="en-US" dirty="0">
              <a:latin typeface="+mn-lt"/>
              <a:ea typeface="+mn-ea"/>
              <a:cs typeface="+mn-ea"/>
              <a:sym typeface="+mn-lt"/>
            </a:endParaRPr>
          </a:p>
        </p:txBody>
      </p:sp>
      <p:grpSp>
        <p:nvGrpSpPr>
          <p:cNvPr id="6" name="组合 5">
            <a:extLst>
              <a:ext uri="{FF2B5EF4-FFF2-40B4-BE49-F238E27FC236}">
                <a16:creationId xmlns:a16="http://schemas.microsoft.com/office/drawing/2014/main" id="{B141C489-1230-54DE-3BC6-454F8BC2ABE0}"/>
              </a:ext>
            </a:extLst>
          </p:cNvPr>
          <p:cNvGrpSpPr/>
          <p:nvPr/>
        </p:nvGrpSpPr>
        <p:grpSpPr>
          <a:xfrm>
            <a:off x="5632121" y="1676689"/>
            <a:ext cx="5766490" cy="1969556"/>
            <a:chOff x="5423948" y="1927676"/>
            <a:chExt cx="5766490" cy="1969556"/>
          </a:xfrm>
        </p:grpSpPr>
        <p:sp>
          <p:nvSpPr>
            <p:cNvPr id="8" name="圆角矩形 3">
              <a:extLst>
                <a:ext uri="{FF2B5EF4-FFF2-40B4-BE49-F238E27FC236}">
                  <a16:creationId xmlns:a16="http://schemas.microsoft.com/office/drawing/2014/main" id="{21D653D4-7E7F-44A8-6382-0AA9C0CDA92E}"/>
                </a:ext>
              </a:extLst>
            </p:cNvPr>
            <p:cNvSpPr/>
            <p:nvPr/>
          </p:nvSpPr>
          <p:spPr bwMode="auto">
            <a:xfrm>
              <a:off x="5676009" y="1927676"/>
              <a:ext cx="5514429" cy="1880132"/>
            </a:xfrm>
            <a:custGeom>
              <a:avLst/>
              <a:gdLst>
                <a:gd name="connsiteX0" fmla="*/ 621287 w 3528392"/>
                <a:gd name="connsiteY0" fmla="*/ 1184775 h 1800200"/>
                <a:gd name="connsiteX1" fmla="*/ 0 w 3528392"/>
                <a:gd name="connsiteY1" fmla="*/ 1184775 h 1800200"/>
                <a:gd name="connsiteX2" fmla="*/ 0 w 3528392"/>
                <a:gd name="connsiteY2" fmla="*/ 300039 h 1800200"/>
                <a:gd name="connsiteX3" fmla="*/ 300039 w 3528392"/>
                <a:gd name="connsiteY3" fmla="*/ 0 h 1800200"/>
                <a:gd name="connsiteX4" fmla="*/ 3228353 w 3528392"/>
                <a:gd name="connsiteY4" fmla="*/ 0 h 1800200"/>
                <a:gd name="connsiteX5" fmla="*/ 3528392 w 3528392"/>
                <a:gd name="connsiteY5" fmla="*/ 300039 h 1800200"/>
                <a:gd name="connsiteX6" fmla="*/ 3528392 w 3528392"/>
                <a:gd name="connsiteY6" fmla="*/ 1500161 h 1800200"/>
                <a:gd name="connsiteX7" fmla="*/ 3228353 w 3528392"/>
                <a:gd name="connsiteY7" fmla="*/ 1800200 h 1800200"/>
                <a:gd name="connsiteX8" fmla="*/ 621287 w 3528392"/>
                <a:gd name="connsiteY8" fmla="*/ 1800200 h 1800200"/>
                <a:gd name="connsiteX9" fmla="*/ 712727 w 3528392"/>
                <a:gd name="connsiteY9" fmla="*/ 1276215 h 1800200"/>
                <a:gd name="connsiteX0-1" fmla="*/ 621287 w 3528392"/>
                <a:gd name="connsiteY0-2" fmla="*/ 1184775 h 1800200"/>
                <a:gd name="connsiteX1-3" fmla="*/ 0 w 3528392"/>
                <a:gd name="connsiteY1-4" fmla="*/ 1184775 h 1800200"/>
                <a:gd name="connsiteX2-5" fmla="*/ 0 w 3528392"/>
                <a:gd name="connsiteY2-6" fmla="*/ 300039 h 1800200"/>
                <a:gd name="connsiteX3-7" fmla="*/ 300039 w 3528392"/>
                <a:gd name="connsiteY3-8" fmla="*/ 0 h 1800200"/>
                <a:gd name="connsiteX4-9" fmla="*/ 3228353 w 3528392"/>
                <a:gd name="connsiteY4-10" fmla="*/ 0 h 1800200"/>
                <a:gd name="connsiteX5-11" fmla="*/ 3528392 w 3528392"/>
                <a:gd name="connsiteY5-12" fmla="*/ 300039 h 1800200"/>
                <a:gd name="connsiteX6-13" fmla="*/ 3528392 w 3528392"/>
                <a:gd name="connsiteY6-14" fmla="*/ 1500161 h 1800200"/>
                <a:gd name="connsiteX7-15" fmla="*/ 3228353 w 3528392"/>
                <a:gd name="connsiteY7-16" fmla="*/ 1800200 h 1800200"/>
                <a:gd name="connsiteX8-17" fmla="*/ 621287 w 3528392"/>
                <a:gd name="connsiteY8-18" fmla="*/ 1800200 h 1800200"/>
                <a:gd name="connsiteX0-19" fmla="*/ 0 w 3528392"/>
                <a:gd name="connsiteY0-20" fmla="*/ 1184775 h 1800200"/>
                <a:gd name="connsiteX1-21" fmla="*/ 0 w 3528392"/>
                <a:gd name="connsiteY1-22" fmla="*/ 300039 h 1800200"/>
                <a:gd name="connsiteX2-23" fmla="*/ 300039 w 3528392"/>
                <a:gd name="connsiteY2-24" fmla="*/ 0 h 1800200"/>
                <a:gd name="connsiteX3-25" fmla="*/ 3228353 w 3528392"/>
                <a:gd name="connsiteY3-26" fmla="*/ 0 h 1800200"/>
                <a:gd name="connsiteX4-27" fmla="*/ 3528392 w 3528392"/>
                <a:gd name="connsiteY4-28" fmla="*/ 300039 h 1800200"/>
                <a:gd name="connsiteX5-29" fmla="*/ 3528392 w 3528392"/>
                <a:gd name="connsiteY5-30" fmla="*/ 1500161 h 1800200"/>
                <a:gd name="connsiteX6-31" fmla="*/ 3228353 w 3528392"/>
                <a:gd name="connsiteY6-32" fmla="*/ 1800200 h 1800200"/>
                <a:gd name="connsiteX7-33" fmla="*/ 621287 w 3528392"/>
                <a:gd name="connsiteY7-34" fmla="*/ 1800200 h 1800200"/>
                <a:gd name="connsiteX0-35" fmla="*/ 101 w 3528493"/>
                <a:gd name="connsiteY0-36" fmla="*/ 1184775 h 1800200"/>
                <a:gd name="connsiteX1-37" fmla="*/ 101 w 3528493"/>
                <a:gd name="connsiteY1-38" fmla="*/ 300039 h 1800200"/>
                <a:gd name="connsiteX2-39" fmla="*/ 156262 w 3528493"/>
                <a:gd name="connsiteY2-40" fmla="*/ 0 h 1800200"/>
                <a:gd name="connsiteX3-41" fmla="*/ 3228454 w 3528493"/>
                <a:gd name="connsiteY3-42" fmla="*/ 0 h 1800200"/>
                <a:gd name="connsiteX4-43" fmla="*/ 3528493 w 3528493"/>
                <a:gd name="connsiteY4-44" fmla="*/ 300039 h 1800200"/>
                <a:gd name="connsiteX5-45" fmla="*/ 3528493 w 3528493"/>
                <a:gd name="connsiteY5-46" fmla="*/ 1500161 h 1800200"/>
                <a:gd name="connsiteX6-47" fmla="*/ 3228454 w 3528493"/>
                <a:gd name="connsiteY6-48" fmla="*/ 1800200 h 1800200"/>
                <a:gd name="connsiteX7-49" fmla="*/ 621388 w 3528493"/>
                <a:gd name="connsiteY7-50" fmla="*/ 1800200 h 1800200"/>
                <a:gd name="connsiteX0-51" fmla="*/ 101 w 3528493"/>
                <a:gd name="connsiteY0-52" fmla="*/ 1192832 h 1808257"/>
                <a:gd name="connsiteX1-53" fmla="*/ 101 w 3528493"/>
                <a:gd name="connsiteY1-54" fmla="*/ 308096 h 1808257"/>
                <a:gd name="connsiteX2-55" fmla="*/ 156262 w 3528493"/>
                <a:gd name="connsiteY2-56" fmla="*/ 8057 h 1808257"/>
                <a:gd name="connsiteX3-57" fmla="*/ 3338076 w 3528493"/>
                <a:gd name="connsiteY3-58" fmla="*/ 0 h 1808257"/>
                <a:gd name="connsiteX4-59" fmla="*/ 3528493 w 3528493"/>
                <a:gd name="connsiteY4-60" fmla="*/ 308096 h 1808257"/>
                <a:gd name="connsiteX5-61" fmla="*/ 3528493 w 3528493"/>
                <a:gd name="connsiteY5-62" fmla="*/ 1508218 h 1808257"/>
                <a:gd name="connsiteX6-63" fmla="*/ 3228454 w 3528493"/>
                <a:gd name="connsiteY6-64" fmla="*/ 1808257 h 1808257"/>
                <a:gd name="connsiteX7-65" fmla="*/ 621388 w 3528493"/>
                <a:gd name="connsiteY7-66" fmla="*/ 1808257 h 1808257"/>
                <a:gd name="connsiteX0-67" fmla="*/ 101 w 3528493"/>
                <a:gd name="connsiteY0-68" fmla="*/ 1192832 h 1808257"/>
                <a:gd name="connsiteX1-69" fmla="*/ 101 w 3528493"/>
                <a:gd name="connsiteY1-70" fmla="*/ 308096 h 1808257"/>
                <a:gd name="connsiteX2-71" fmla="*/ 156262 w 3528493"/>
                <a:gd name="connsiteY2-72" fmla="*/ 8057 h 1808257"/>
                <a:gd name="connsiteX3-73" fmla="*/ 3338076 w 3528493"/>
                <a:gd name="connsiteY3-74" fmla="*/ 0 h 1808257"/>
                <a:gd name="connsiteX4-75" fmla="*/ 3528493 w 3528493"/>
                <a:gd name="connsiteY4-76" fmla="*/ 308096 h 1808257"/>
                <a:gd name="connsiteX5-77" fmla="*/ 3528493 w 3528493"/>
                <a:gd name="connsiteY5-78" fmla="*/ 1508218 h 1808257"/>
                <a:gd name="connsiteX6-79" fmla="*/ 3331224 w 3528493"/>
                <a:gd name="connsiteY6-80" fmla="*/ 1808257 h 1808257"/>
                <a:gd name="connsiteX7-81" fmla="*/ 621388 w 3528493"/>
                <a:gd name="connsiteY7-82" fmla="*/ 1808257 h 1808257"/>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Lst>
              <a:rect l="l" t="t" r="r" b="b"/>
              <a:pathLst>
                <a:path w="3528493" h="1808257">
                  <a:moveTo>
                    <a:pt x="101" y="1192832"/>
                  </a:moveTo>
                  <a:lnTo>
                    <a:pt x="101" y="308096"/>
                  </a:lnTo>
                  <a:cubicBezTo>
                    <a:pt x="101" y="142389"/>
                    <a:pt x="-9445" y="8057"/>
                    <a:pt x="156262" y="8057"/>
                  </a:cubicBezTo>
                  <a:lnTo>
                    <a:pt x="3338076" y="0"/>
                  </a:lnTo>
                  <a:cubicBezTo>
                    <a:pt x="3503783" y="0"/>
                    <a:pt x="3528493" y="142389"/>
                    <a:pt x="3528493" y="308096"/>
                  </a:cubicBezTo>
                  <a:lnTo>
                    <a:pt x="3528493" y="1508218"/>
                  </a:lnTo>
                  <a:cubicBezTo>
                    <a:pt x="3528493" y="1673925"/>
                    <a:pt x="3496931" y="1808257"/>
                    <a:pt x="3331224" y="1808257"/>
                  </a:cubicBezTo>
                  <a:lnTo>
                    <a:pt x="621388" y="1808257"/>
                  </a:lnTo>
                </a:path>
              </a:pathLst>
            </a:custGeom>
            <a:noFill/>
            <a:ln>
              <a:solidFill>
                <a:srgbClr val="B35609"/>
              </a:solidFill>
              <a:prstDash val="solid"/>
              <a:headEnd type="oval" w="med" len="med"/>
              <a:tailEnd type="oval" w="med" len="med"/>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auto">
                <a:spcBef>
                  <a:spcPts val="0"/>
                </a:spcBef>
                <a:spcAft>
                  <a:spcPts val="0"/>
                </a:spcAft>
                <a:defRPr/>
              </a:pPr>
              <a:endParaRPr lang="zh-CN" altLang="en-US">
                <a:cs typeface="+mn-ea"/>
                <a:sym typeface="+mn-lt"/>
              </a:endParaRPr>
            </a:p>
          </p:txBody>
        </p:sp>
        <p:sp>
          <p:nvSpPr>
            <p:cNvPr id="9" name="矩形 8">
              <a:extLst>
                <a:ext uri="{FF2B5EF4-FFF2-40B4-BE49-F238E27FC236}">
                  <a16:creationId xmlns:a16="http://schemas.microsoft.com/office/drawing/2014/main" id="{7098D17E-E6BB-C333-C996-01D0E6BA4011}"/>
                </a:ext>
              </a:extLst>
            </p:cNvPr>
            <p:cNvSpPr/>
            <p:nvPr/>
          </p:nvSpPr>
          <p:spPr>
            <a:xfrm>
              <a:off x="5423948" y="3486815"/>
              <a:ext cx="434693" cy="410417"/>
            </a:xfrm>
            <a:prstGeom prst="rect">
              <a:avLst/>
            </a:prstGeom>
            <a:solidFill>
              <a:srgbClr val="B35609"/>
            </a:solidFill>
            <a:ln w="12700" cap="rnd">
              <a:noFill/>
              <a:prstDash val="solid"/>
              <a:round/>
            </a:ln>
            <a:effectLst>
              <a:outerShdw blurRad="254000" dist="127000" algn="ctr" rotWithShape="0">
                <a:schemeClr val="accent5">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914400">
                <a:lnSpc>
                  <a:spcPct val="120000"/>
                </a:lnSpc>
              </a:pPr>
              <a:endParaRPr lang="en-GB" sz="1400" b="1">
                <a:solidFill>
                  <a:srgbClr val="FFFFFF"/>
                </a:solidFill>
                <a:cs typeface="+mn-ea"/>
                <a:sym typeface="+mn-lt"/>
              </a:endParaRPr>
            </a:p>
          </p:txBody>
        </p:sp>
        <p:sp>
          <p:nvSpPr>
            <p:cNvPr id="10" name="任意多边形 9">
              <a:extLst>
                <a:ext uri="{FF2B5EF4-FFF2-40B4-BE49-F238E27FC236}">
                  <a16:creationId xmlns:a16="http://schemas.microsoft.com/office/drawing/2014/main" id="{E4009DF7-49B8-9B09-FBCF-230A912A6A0C}"/>
                </a:ext>
              </a:extLst>
            </p:cNvPr>
            <p:cNvSpPr/>
            <p:nvPr/>
          </p:nvSpPr>
          <p:spPr>
            <a:xfrm rot="18900000">
              <a:off x="5596158" y="3656309"/>
              <a:ext cx="82090" cy="73881"/>
            </a:xfrm>
            <a:custGeom>
              <a:avLst/>
              <a:gdLst>
                <a:gd name="connsiteX0" fmla="*/ 0 w 609600"/>
                <a:gd name="connsiteY0" fmla="*/ 0 h 609600"/>
                <a:gd name="connsiteX1" fmla="*/ 609600 w 609600"/>
                <a:gd name="connsiteY1" fmla="*/ 0 h 609600"/>
                <a:gd name="connsiteX2" fmla="*/ 609600 w 609600"/>
                <a:gd name="connsiteY2" fmla="*/ 609600 h 609600"/>
                <a:gd name="connsiteX3" fmla="*/ 0 w 609600"/>
                <a:gd name="connsiteY3" fmla="*/ 609600 h 609600"/>
                <a:gd name="connsiteX4" fmla="*/ 0 w 609600"/>
                <a:gd name="connsiteY4" fmla="*/ 0 h 609600"/>
                <a:gd name="connsiteX0-1" fmla="*/ 0 w 609600"/>
                <a:gd name="connsiteY0-2" fmla="*/ 0 h 609600"/>
                <a:gd name="connsiteX1-3" fmla="*/ 609600 w 609600"/>
                <a:gd name="connsiteY1-4" fmla="*/ 0 h 609600"/>
                <a:gd name="connsiteX2-5" fmla="*/ 609600 w 609600"/>
                <a:gd name="connsiteY2-6" fmla="*/ 609600 h 609600"/>
                <a:gd name="connsiteX3-7" fmla="*/ 0 w 609600"/>
                <a:gd name="connsiteY3-8" fmla="*/ 609600 h 609600"/>
                <a:gd name="connsiteX4-9" fmla="*/ 91440 w 609600"/>
                <a:gd name="connsiteY4-10" fmla="*/ 91440 h 609600"/>
                <a:gd name="connsiteX0-11" fmla="*/ 0 w 609600"/>
                <a:gd name="connsiteY0-12" fmla="*/ 0 h 609600"/>
                <a:gd name="connsiteX1-13" fmla="*/ 609600 w 609600"/>
                <a:gd name="connsiteY1-14" fmla="*/ 0 h 609600"/>
                <a:gd name="connsiteX2-15" fmla="*/ 609600 w 609600"/>
                <a:gd name="connsiteY2-16" fmla="*/ 609600 h 609600"/>
                <a:gd name="connsiteX3-17" fmla="*/ 0 w 609600"/>
                <a:gd name="connsiteY3-18" fmla="*/ 609600 h 609600"/>
                <a:gd name="connsiteX0-19" fmla="*/ 609600 w 609600"/>
                <a:gd name="connsiteY0-20" fmla="*/ 0 h 609600"/>
                <a:gd name="connsiteX1-21" fmla="*/ 609600 w 609600"/>
                <a:gd name="connsiteY1-22" fmla="*/ 609600 h 609600"/>
                <a:gd name="connsiteX2-23" fmla="*/ 0 w 609600"/>
                <a:gd name="connsiteY2-24" fmla="*/ 609600 h 609600"/>
              </a:gdLst>
              <a:ahLst/>
              <a:cxnLst>
                <a:cxn ang="0">
                  <a:pos x="connsiteX0-1" y="connsiteY0-2"/>
                </a:cxn>
                <a:cxn ang="0">
                  <a:pos x="connsiteX1-3" y="connsiteY1-4"/>
                </a:cxn>
                <a:cxn ang="0">
                  <a:pos x="connsiteX2-5" y="connsiteY2-6"/>
                </a:cxn>
              </a:cxnLst>
              <a:rect l="l" t="t" r="r" b="b"/>
              <a:pathLst>
                <a:path w="609600" h="609600">
                  <a:moveTo>
                    <a:pt x="609600" y="0"/>
                  </a:moveTo>
                  <a:lnTo>
                    <a:pt x="609600" y="609600"/>
                  </a:lnTo>
                  <a:lnTo>
                    <a:pt x="0" y="60960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lang="en-GB">
                <a:cs typeface="+mn-ea"/>
                <a:sym typeface="+mn-lt"/>
              </a:endParaRPr>
            </a:p>
          </p:txBody>
        </p:sp>
      </p:grpSp>
      <p:pic>
        <p:nvPicPr>
          <p:cNvPr id="11" name="图片 10">
            <a:extLst>
              <a:ext uri="{FF2B5EF4-FFF2-40B4-BE49-F238E27FC236}">
                <a16:creationId xmlns:a16="http://schemas.microsoft.com/office/drawing/2014/main" id="{2694D719-4CD6-BF05-C45A-9F59C2BD5E93}"/>
              </a:ext>
            </a:extLst>
          </p:cNvPr>
          <p:cNvPicPr>
            <a:picLocks noChangeAspect="1"/>
          </p:cNvPicPr>
          <p:nvPr/>
        </p:nvPicPr>
        <p:blipFill>
          <a:blip r:embed="rId2" cstate="screen"/>
          <a:stretch>
            <a:fillRect/>
          </a:stretch>
        </p:blipFill>
        <p:spPr>
          <a:xfrm>
            <a:off x="791797" y="2085410"/>
            <a:ext cx="4273222" cy="1568568"/>
          </a:xfrm>
          <a:prstGeom prst="rect">
            <a:avLst/>
          </a:prstGeom>
          <a:effectLst>
            <a:outerShdw blurRad="50800" dist="38100" dir="5400000" algn="t" rotWithShape="0">
              <a:prstClr val="black">
                <a:alpha val="40000"/>
              </a:prstClr>
            </a:outerShdw>
          </a:effectLst>
        </p:spPr>
      </p:pic>
      <p:sp>
        <p:nvSpPr>
          <p:cNvPr id="19" name="文本框 18">
            <a:extLst>
              <a:ext uri="{FF2B5EF4-FFF2-40B4-BE49-F238E27FC236}">
                <a16:creationId xmlns:a16="http://schemas.microsoft.com/office/drawing/2014/main" id="{9CAC90F0-6328-4258-6140-172A264AD1BF}"/>
              </a:ext>
            </a:extLst>
          </p:cNvPr>
          <p:cNvSpPr txBox="1"/>
          <p:nvPr/>
        </p:nvSpPr>
        <p:spPr>
          <a:xfrm>
            <a:off x="6189134" y="2405643"/>
            <a:ext cx="5311878" cy="1023357"/>
          </a:xfrm>
          <a:prstGeom prst="rect">
            <a:avLst/>
          </a:prstGeom>
          <a:noFill/>
        </p:spPr>
        <p:txBody>
          <a:bodyPr wrap="square" rtlCol="0">
            <a:spAutoFit/>
          </a:bodyPr>
          <a:lstStyle/>
          <a:p>
            <a:pPr>
              <a:lnSpc>
                <a:spcPct val="150000"/>
              </a:lnSpc>
            </a:pPr>
            <a:r>
              <a:rPr lang="zh-CN" altLang="en-US" sz="1400" dirty="0">
                <a:cs typeface="+mn-ea"/>
                <a:sym typeface="+mn-lt"/>
              </a:rPr>
              <a:t>加强对</a:t>
            </a:r>
            <a:r>
              <a:rPr lang="zh-CN" altLang="en-US" sz="1400" b="1" dirty="0">
                <a:cs typeface="+mn-ea"/>
                <a:sym typeface="+mn-lt"/>
              </a:rPr>
              <a:t>抑郁症</a:t>
            </a:r>
            <a:r>
              <a:rPr lang="zh-CN" altLang="en-US" sz="1400" dirty="0">
                <a:cs typeface="+mn-ea"/>
                <a:sym typeface="+mn-lt"/>
              </a:rPr>
              <a:t>、焦虑症等常见精神障碍和心理行为问题的干预，加大对重点人群心理问题早期发现和及时干预力度。</a:t>
            </a:r>
            <a:r>
              <a:rPr lang="zh-CN" altLang="en-US" sz="1400" b="1" dirty="0">
                <a:cs typeface="+mn-ea"/>
                <a:sym typeface="+mn-lt"/>
              </a:rPr>
              <a:t>到</a:t>
            </a:r>
            <a:r>
              <a:rPr lang="en-US" altLang="zh-CN" sz="1400" b="1" dirty="0">
                <a:cs typeface="+mn-ea"/>
                <a:sym typeface="+mn-lt"/>
              </a:rPr>
              <a:t>2030</a:t>
            </a:r>
            <a:r>
              <a:rPr lang="zh-CN" altLang="en-US" sz="1400" b="1" dirty="0">
                <a:cs typeface="+mn-ea"/>
                <a:sym typeface="+mn-lt"/>
              </a:rPr>
              <a:t>年，常见精神障碍防治和心理行为问题识别干预水平显著提高</a:t>
            </a:r>
            <a:endParaRPr lang="en-US" altLang="zh-CN" sz="1400" b="1" dirty="0">
              <a:solidFill>
                <a:srgbClr val="031080"/>
              </a:solidFill>
              <a:cs typeface="+mn-ea"/>
              <a:sym typeface="+mn-lt"/>
            </a:endParaRPr>
          </a:p>
        </p:txBody>
      </p:sp>
      <p:pic>
        <p:nvPicPr>
          <p:cNvPr id="20" name="图片 19">
            <a:extLst>
              <a:ext uri="{FF2B5EF4-FFF2-40B4-BE49-F238E27FC236}">
                <a16:creationId xmlns:a16="http://schemas.microsoft.com/office/drawing/2014/main" id="{EDC49015-2B63-4B07-8B2D-2D6A87219BC9}"/>
              </a:ext>
            </a:extLst>
          </p:cNvPr>
          <p:cNvPicPr>
            <a:picLocks noChangeAspect="1"/>
          </p:cNvPicPr>
          <p:nvPr/>
        </p:nvPicPr>
        <p:blipFill rotWithShape="1">
          <a:blip r:embed="rId3" cstate="screen"/>
          <a:srcRect/>
          <a:stretch>
            <a:fillRect/>
          </a:stretch>
        </p:blipFill>
        <p:spPr>
          <a:xfrm>
            <a:off x="791797" y="4476973"/>
            <a:ext cx="4273222" cy="1222876"/>
          </a:xfrm>
          <a:prstGeom prst="rect">
            <a:avLst/>
          </a:prstGeom>
          <a:effectLst>
            <a:outerShdw blurRad="50800" dist="38100" dir="5400000" algn="t" rotWithShape="0">
              <a:prstClr val="black">
                <a:alpha val="40000"/>
              </a:prstClr>
            </a:outerShdw>
          </a:effectLst>
        </p:spPr>
      </p:pic>
      <p:sp>
        <p:nvSpPr>
          <p:cNvPr id="21" name="文本框 20">
            <a:extLst>
              <a:ext uri="{FF2B5EF4-FFF2-40B4-BE49-F238E27FC236}">
                <a16:creationId xmlns:a16="http://schemas.microsoft.com/office/drawing/2014/main" id="{536D9C04-CA9F-230F-2FFC-D28BE7000795}"/>
              </a:ext>
            </a:extLst>
          </p:cNvPr>
          <p:cNvSpPr txBox="1"/>
          <p:nvPr/>
        </p:nvSpPr>
        <p:spPr>
          <a:xfrm>
            <a:off x="6086733" y="4519458"/>
            <a:ext cx="5240017" cy="1156407"/>
          </a:xfrm>
          <a:prstGeom prst="rect">
            <a:avLst/>
          </a:prstGeom>
          <a:noFill/>
        </p:spPr>
        <p:txBody>
          <a:bodyPr wrap="square" rtlCol="0">
            <a:spAutoFit/>
          </a:bodyPr>
          <a:lstStyle/>
          <a:p>
            <a:pPr>
              <a:lnSpc>
                <a:spcPct val="150000"/>
              </a:lnSpc>
            </a:pPr>
            <a:r>
              <a:rPr lang="zh-CN" altLang="en-US" sz="1600" dirty="0">
                <a:cs typeface="+mn-ea"/>
                <a:sym typeface="+mn-lt"/>
              </a:rPr>
              <a:t>健康中国行动目标：</a:t>
            </a:r>
            <a:r>
              <a:rPr lang="zh-CN" altLang="en-US" sz="1600" b="1" dirty="0">
                <a:cs typeface="+mn-ea"/>
                <a:sym typeface="+mn-lt"/>
              </a:rPr>
              <a:t>到</a:t>
            </a:r>
            <a:r>
              <a:rPr lang="en-US" altLang="zh-CN" sz="1600" b="1" dirty="0">
                <a:cs typeface="+mn-ea"/>
                <a:sym typeface="+mn-lt"/>
              </a:rPr>
              <a:t>2030</a:t>
            </a:r>
            <a:r>
              <a:rPr lang="zh-CN" altLang="en-US" sz="1600" b="1" dirty="0">
                <a:cs typeface="+mn-ea"/>
                <a:sym typeface="+mn-lt"/>
              </a:rPr>
              <a:t>年，居民心理健康素养水平提升到</a:t>
            </a:r>
            <a:r>
              <a:rPr lang="en-US" altLang="zh-CN" sz="1600" b="1" dirty="0">
                <a:cs typeface="+mn-ea"/>
                <a:sym typeface="+mn-lt"/>
              </a:rPr>
              <a:t>30%</a:t>
            </a:r>
            <a:r>
              <a:rPr lang="zh-CN" altLang="en-US" sz="1600" b="1" dirty="0">
                <a:cs typeface="+mn-ea"/>
                <a:sym typeface="+mn-lt"/>
              </a:rPr>
              <a:t>；失眠患病率、焦虑障碍患病率、抑郁症患病率上升趋势减缓</a:t>
            </a:r>
            <a:endParaRPr lang="en-US" altLang="zh-CN" sz="1600" b="1" dirty="0">
              <a:solidFill>
                <a:srgbClr val="031080"/>
              </a:solidFill>
              <a:cs typeface="+mn-ea"/>
              <a:sym typeface="+mn-lt"/>
            </a:endParaRPr>
          </a:p>
        </p:txBody>
      </p:sp>
      <p:sp>
        <p:nvSpPr>
          <p:cNvPr id="22" name="文本框 21">
            <a:extLst>
              <a:ext uri="{FF2B5EF4-FFF2-40B4-BE49-F238E27FC236}">
                <a16:creationId xmlns:a16="http://schemas.microsoft.com/office/drawing/2014/main" id="{90B91120-86FA-3597-D613-C04BEDA435C1}"/>
              </a:ext>
            </a:extLst>
          </p:cNvPr>
          <p:cNvSpPr txBox="1"/>
          <p:nvPr/>
        </p:nvSpPr>
        <p:spPr>
          <a:xfrm>
            <a:off x="6845453" y="1841640"/>
            <a:ext cx="3296724" cy="387505"/>
          </a:xfrm>
          <a:prstGeom prst="roundRect">
            <a:avLst>
              <a:gd name="adj" fmla="val 50000"/>
            </a:avLst>
          </a:prstGeom>
          <a:gradFill flip="none" rotWithShape="1">
            <a:gsLst>
              <a:gs pos="0">
                <a:srgbClr val="B35609">
                  <a:shade val="30000"/>
                  <a:satMod val="115000"/>
                </a:srgbClr>
              </a:gs>
              <a:gs pos="50000">
                <a:srgbClr val="B35609">
                  <a:shade val="67500"/>
                  <a:satMod val="115000"/>
                </a:srgbClr>
              </a:gs>
              <a:gs pos="100000">
                <a:srgbClr val="B35609">
                  <a:shade val="100000"/>
                  <a:satMod val="115000"/>
                </a:srgbClr>
              </a:gs>
            </a:gsLst>
            <a:path path="circle">
              <a:fillToRect l="50000" t="50000" r="50000" b="50000"/>
            </a:path>
            <a:tileRect/>
          </a:gradFill>
          <a:ln w="12700" cap="flat" cmpd="sng" algn="ctr">
            <a:noFill/>
            <a:prstDash val="solid"/>
            <a:miter lim="800000"/>
          </a:ln>
          <a:effectLst>
            <a:outerShdw blurRad="127000" dist="63500" dir="2700000" algn="tl" rotWithShape="0">
              <a:schemeClr val="tx2">
                <a:alpha val="30000"/>
              </a:schemeClr>
            </a:outerShdw>
          </a:effectLst>
        </p:spPr>
        <p:txBody>
          <a:bodyPr rtlCol="0" anchor="ctr"/>
          <a:lstStyle>
            <a:defPPr>
              <a:defRPr lang="zh-CN"/>
            </a:defPPr>
            <a:lvl1pPr algn="ctr">
              <a:lnSpc>
                <a:spcPct val="130000"/>
              </a:lnSpc>
              <a:defRPr sz="1600" b="1">
                <a:solidFill>
                  <a:schemeClr val="bg1"/>
                </a:solidFill>
                <a:latin typeface="微软雅黑" panose="020B0503020204020204" pitchFamily="34" charset="-122"/>
                <a:ea typeface="微软雅黑" panose="020B0503020204020204" pitchFamily="34" charset="-122"/>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pPr>
              <a:lnSpc>
                <a:spcPct val="100000"/>
              </a:lnSpc>
            </a:pPr>
            <a:endParaRPr lang="zh-CN" altLang="en-US" sz="1400" dirty="0">
              <a:latin typeface="+mn-lt"/>
              <a:ea typeface="+mn-ea"/>
              <a:cs typeface="+mn-ea"/>
              <a:sym typeface="+mn-lt"/>
            </a:endParaRPr>
          </a:p>
        </p:txBody>
      </p:sp>
      <p:sp>
        <p:nvSpPr>
          <p:cNvPr id="23" name="文本框 22">
            <a:extLst>
              <a:ext uri="{FF2B5EF4-FFF2-40B4-BE49-F238E27FC236}">
                <a16:creationId xmlns:a16="http://schemas.microsoft.com/office/drawing/2014/main" id="{D0F7A01C-299C-5132-6AE0-B989A330B121}"/>
              </a:ext>
            </a:extLst>
          </p:cNvPr>
          <p:cNvSpPr txBox="1"/>
          <p:nvPr/>
        </p:nvSpPr>
        <p:spPr>
          <a:xfrm>
            <a:off x="7043043" y="1849665"/>
            <a:ext cx="2743690" cy="362343"/>
          </a:xfrm>
          <a:prstGeom prst="rect">
            <a:avLst/>
          </a:prstGeom>
          <a:noFill/>
        </p:spPr>
        <p:txBody>
          <a:bodyPr wrap="square" rtlCol="0">
            <a:spAutoFit/>
          </a:bodyPr>
          <a:lstStyle/>
          <a:p>
            <a:pPr algn="ctr">
              <a:lnSpc>
                <a:spcPct val="120000"/>
              </a:lnSpc>
            </a:pPr>
            <a:r>
              <a:rPr lang="zh-CN" altLang="en-US" sz="1600" b="1" dirty="0">
                <a:solidFill>
                  <a:schemeClr val="bg1"/>
                </a:solidFill>
                <a:cs typeface="+mn-ea"/>
                <a:sym typeface="+mn-lt"/>
              </a:rPr>
              <a:t>健康中国</a:t>
            </a:r>
            <a:r>
              <a:rPr lang="en-US" altLang="zh-CN" sz="1600" b="1" dirty="0">
                <a:solidFill>
                  <a:schemeClr val="bg1"/>
                </a:solidFill>
                <a:cs typeface="+mn-ea"/>
                <a:sym typeface="+mn-lt"/>
              </a:rPr>
              <a:t>2030</a:t>
            </a:r>
            <a:r>
              <a:rPr lang="zh-CN" altLang="en-US" sz="1600" b="1" dirty="0">
                <a:solidFill>
                  <a:schemeClr val="bg1"/>
                </a:solidFill>
                <a:cs typeface="+mn-ea"/>
                <a:sym typeface="+mn-lt"/>
              </a:rPr>
              <a:t>规划纲要</a:t>
            </a:r>
            <a:endParaRPr lang="en-US" altLang="zh-CN" sz="1600" b="1" dirty="0">
              <a:solidFill>
                <a:schemeClr val="bg1"/>
              </a:solidFill>
              <a:cs typeface="+mn-ea"/>
              <a:sym typeface="+mn-lt"/>
            </a:endParaRPr>
          </a:p>
        </p:txBody>
      </p:sp>
      <p:grpSp>
        <p:nvGrpSpPr>
          <p:cNvPr id="24" name="组合 23">
            <a:extLst>
              <a:ext uri="{FF2B5EF4-FFF2-40B4-BE49-F238E27FC236}">
                <a16:creationId xmlns:a16="http://schemas.microsoft.com/office/drawing/2014/main" id="{FD748762-BDE7-90B6-2719-052D990BA56F}"/>
              </a:ext>
            </a:extLst>
          </p:cNvPr>
          <p:cNvGrpSpPr/>
          <p:nvPr/>
        </p:nvGrpSpPr>
        <p:grpSpPr>
          <a:xfrm>
            <a:off x="5623880" y="3996378"/>
            <a:ext cx="5766490" cy="2068145"/>
            <a:chOff x="5423948" y="2019024"/>
            <a:chExt cx="5766490" cy="2068145"/>
          </a:xfrm>
        </p:grpSpPr>
        <p:sp>
          <p:nvSpPr>
            <p:cNvPr id="25" name="圆角矩形 3">
              <a:extLst>
                <a:ext uri="{FF2B5EF4-FFF2-40B4-BE49-F238E27FC236}">
                  <a16:creationId xmlns:a16="http://schemas.microsoft.com/office/drawing/2014/main" id="{A9871BA9-99D4-4E34-A4ED-380CC3CEBFD0}"/>
                </a:ext>
              </a:extLst>
            </p:cNvPr>
            <p:cNvSpPr/>
            <p:nvPr/>
          </p:nvSpPr>
          <p:spPr bwMode="auto">
            <a:xfrm>
              <a:off x="5676009" y="2019024"/>
              <a:ext cx="5514429" cy="2068145"/>
            </a:xfrm>
            <a:custGeom>
              <a:avLst/>
              <a:gdLst>
                <a:gd name="connsiteX0" fmla="*/ 621287 w 3528392"/>
                <a:gd name="connsiteY0" fmla="*/ 1184775 h 1800200"/>
                <a:gd name="connsiteX1" fmla="*/ 0 w 3528392"/>
                <a:gd name="connsiteY1" fmla="*/ 1184775 h 1800200"/>
                <a:gd name="connsiteX2" fmla="*/ 0 w 3528392"/>
                <a:gd name="connsiteY2" fmla="*/ 300039 h 1800200"/>
                <a:gd name="connsiteX3" fmla="*/ 300039 w 3528392"/>
                <a:gd name="connsiteY3" fmla="*/ 0 h 1800200"/>
                <a:gd name="connsiteX4" fmla="*/ 3228353 w 3528392"/>
                <a:gd name="connsiteY4" fmla="*/ 0 h 1800200"/>
                <a:gd name="connsiteX5" fmla="*/ 3528392 w 3528392"/>
                <a:gd name="connsiteY5" fmla="*/ 300039 h 1800200"/>
                <a:gd name="connsiteX6" fmla="*/ 3528392 w 3528392"/>
                <a:gd name="connsiteY6" fmla="*/ 1500161 h 1800200"/>
                <a:gd name="connsiteX7" fmla="*/ 3228353 w 3528392"/>
                <a:gd name="connsiteY7" fmla="*/ 1800200 h 1800200"/>
                <a:gd name="connsiteX8" fmla="*/ 621287 w 3528392"/>
                <a:gd name="connsiteY8" fmla="*/ 1800200 h 1800200"/>
                <a:gd name="connsiteX9" fmla="*/ 712727 w 3528392"/>
                <a:gd name="connsiteY9" fmla="*/ 1276215 h 1800200"/>
                <a:gd name="connsiteX0-1" fmla="*/ 621287 w 3528392"/>
                <a:gd name="connsiteY0-2" fmla="*/ 1184775 h 1800200"/>
                <a:gd name="connsiteX1-3" fmla="*/ 0 w 3528392"/>
                <a:gd name="connsiteY1-4" fmla="*/ 1184775 h 1800200"/>
                <a:gd name="connsiteX2-5" fmla="*/ 0 w 3528392"/>
                <a:gd name="connsiteY2-6" fmla="*/ 300039 h 1800200"/>
                <a:gd name="connsiteX3-7" fmla="*/ 300039 w 3528392"/>
                <a:gd name="connsiteY3-8" fmla="*/ 0 h 1800200"/>
                <a:gd name="connsiteX4-9" fmla="*/ 3228353 w 3528392"/>
                <a:gd name="connsiteY4-10" fmla="*/ 0 h 1800200"/>
                <a:gd name="connsiteX5-11" fmla="*/ 3528392 w 3528392"/>
                <a:gd name="connsiteY5-12" fmla="*/ 300039 h 1800200"/>
                <a:gd name="connsiteX6-13" fmla="*/ 3528392 w 3528392"/>
                <a:gd name="connsiteY6-14" fmla="*/ 1500161 h 1800200"/>
                <a:gd name="connsiteX7-15" fmla="*/ 3228353 w 3528392"/>
                <a:gd name="connsiteY7-16" fmla="*/ 1800200 h 1800200"/>
                <a:gd name="connsiteX8-17" fmla="*/ 621287 w 3528392"/>
                <a:gd name="connsiteY8-18" fmla="*/ 1800200 h 1800200"/>
                <a:gd name="connsiteX0-19" fmla="*/ 0 w 3528392"/>
                <a:gd name="connsiteY0-20" fmla="*/ 1184775 h 1800200"/>
                <a:gd name="connsiteX1-21" fmla="*/ 0 w 3528392"/>
                <a:gd name="connsiteY1-22" fmla="*/ 300039 h 1800200"/>
                <a:gd name="connsiteX2-23" fmla="*/ 300039 w 3528392"/>
                <a:gd name="connsiteY2-24" fmla="*/ 0 h 1800200"/>
                <a:gd name="connsiteX3-25" fmla="*/ 3228353 w 3528392"/>
                <a:gd name="connsiteY3-26" fmla="*/ 0 h 1800200"/>
                <a:gd name="connsiteX4-27" fmla="*/ 3528392 w 3528392"/>
                <a:gd name="connsiteY4-28" fmla="*/ 300039 h 1800200"/>
                <a:gd name="connsiteX5-29" fmla="*/ 3528392 w 3528392"/>
                <a:gd name="connsiteY5-30" fmla="*/ 1500161 h 1800200"/>
                <a:gd name="connsiteX6-31" fmla="*/ 3228353 w 3528392"/>
                <a:gd name="connsiteY6-32" fmla="*/ 1800200 h 1800200"/>
                <a:gd name="connsiteX7-33" fmla="*/ 621287 w 3528392"/>
                <a:gd name="connsiteY7-34" fmla="*/ 1800200 h 1800200"/>
                <a:gd name="connsiteX0-35" fmla="*/ 101 w 3528493"/>
                <a:gd name="connsiteY0-36" fmla="*/ 1184775 h 1800200"/>
                <a:gd name="connsiteX1-37" fmla="*/ 101 w 3528493"/>
                <a:gd name="connsiteY1-38" fmla="*/ 300039 h 1800200"/>
                <a:gd name="connsiteX2-39" fmla="*/ 156262 w 3528493"/>
                <a:gd name="connsiteY2-40" fmla="*/ 0 h 1800200"/>
                <a:gd name="connsiteX3-41" fmla="*/ 3228454 w 3528493"/>
                <a:gd name="connsiteY3-42" fmla="*/ 0 h 1800200"/>
                <a:gd name="connsiteX4-43" fmla="*/ 3528493 w 3528493"/>
                <a:gd name="connsiteY4-44" fmla="*/ 300039 h 1800200"/>
                <a:gd name="connsiteX5-45" fmla="*/ 3528493 w 3528493"/>
                <a:gd name="connsiteY5-46" fmla="*/ 1500161 h 1800200"/>
                <a:gd name="connsiteX6-47" fmla="*/ 3228454 w 3528493"/>
                <a:gd name="connsiteY6-48" fmla="*/ 1800200 h 1800200"/>
                <a:gd name="connsiteX7-49" fmla="*/ 621388 w 3528493"/>
                <a:gd name="connsiteY7-50" fmla="*/ 1800200 h 1800200"/>
                <a:gd name="connsiteX0-51" fmla="*/ 101 w 3528493"/>
                <a:gd name="connsiteY0-52" fmla="*/ 1192832 h 1808257"/>
                <a:gd name="connsiteX1-53" fmla="*/ 101 w 3528493"/>
                <a:gd name="connsiteY1-54" fmla="*/ 308096 h 1808257"/>
                <a:gd name="connsiteX2-55" fmla="*/ 156262 w 3528493"/>
                <a:gd name="connsiteY2-56" fmla="*/ 8057 h 1808257"/>
                <a:gd name="connsiteX3-57" fmla="*/ 3338076 w 3528493"/>
                <a:gd name="connsiteY3-58" fmla="*/ 0 h 1808257"/>
                <a:gd name="connsiteX4-59" fmla="*/ 3528493 w 3528493"/>
                <a:gd name="connsiteY4-60" fmla="*/ 308096 h 1808257"/>
                <a:gd name="connsiteX5-61" fmla="*/ 3528493 w 3528493"/>
                <a:gd name="connsiteY5-62" fmla="*/ 1508218 h 1808257"/>
                <a:gd name="connsiteX6-63" fmla="*/ 3228454 w 3528493"/>
                <a:gd name="connsiteY6-64" fmla="*/ 1808257 h 1808257"/>
                <a:gd name="connsiteX7-65" fmla="*/ 621388 w 3528493"/>
                <a:gd name="connsiteY7-66" fmla="*/ 1808257 h 1808257"/>
                <a:gd name="connsiteX0-67" fmla="*/ 101 w 3528493"/>
                <a:gd name="connsiteY0-68" fmla="*/ 1192832 h 1808257"/>
                <a:gd name="connsiteX1-69" fmla="*/ 101 w 3528493"/>
                <a:gd name="connsiteY1-70" fmla="*/ 308096 h 1808257"/>
                <a:gd name="connsiteX2-71" fmla="*/ 156262 w 3528493"/>
                <a:gd name="connsiteY2-72" fmla="*/ 8057 h 1808257"/>
                <a:gd name="connsiteX3-73" fmla="*/ 3338076 w 3528493"/>
                <a:gd name="connsiteY3-74" fmla="*/ 0 h 1808257"/>
                <a:gd name="connsiteX4-75" fmla="*/ 3528493 w 3528493"/>
                <a:gd name="connsiteY4-76" fmla="*/ 308096 h 1808257"/>
                <a:gd name="connsiteX5-77" fmla="*/ 3528493 w 3528493"/>
                <a:gd name="connsiteY5-78" fmla="*/ 1508218 h 1808257"/>
                <a:gd name="connsiteX6-79" fmla="*/ 3331224 w 3528493"/>
                <a:gd name="connsiteY6-80" fmla="*/ 1808257 h 1808257"/>
                <a:gd name="connsiteX7-81" fmla="*/ 621388 w 3528493"/>
                <a:gd name="connsiteY7-82" fmla="*/ 1808257 h 1808257"/>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Lst>
              <a:rect l="l" t="t" r="r" b="b"/>
              <a:pathLst>
                <a:path w="3528493" h="1808257">
                  <a:moveTo>
                    <a:pt x="101" y="1192832"/>
                  </a:moveTo>
                  <a:lnTo>
                    <a:pt x="101" y="308096"/>
                  </a:lnTo>
                  <a:cubicBezTo>
                    <a:pt x="101" y="142389"/>
                    <a:pt x="-9445" y="8057"/>
                    <a:pt x="156262" y="8057"/>
                  </a:cubicBezTo>
                  <a:lnTo>
                    <a:pt x="3338076" y="0"/>
                  </a:lnTo>
                  <a:cubicBezTo>
                    <a:pt x="3503783" y="0"/>
                    <a:pt x="3528493" y="142389"/>
                    <a:pt x="3528493" y="308096"/>
                  </a:cubicBezTo>
                  <a:lnTo>
                    <a:pt x="3528493" y="1508218"/>
                  </a:lnTo>
                  <a:cubicBezTo>
                    <a:pt x="3528493" y="1673925"/>
                    <a:pt x="3496931" y="1808257"/>
                    <a:pt x="3331224" y="1808257"/>
                  </a:cubicBezTo>
                  <a:lnTo>
                    <a:pt x="621388" y="1808257"/>
                  </a:lnTo>
                </a:path>
              </a:pathLst>
            </a:custGeom>
            <a:noFill/>
            <a:ln>
              <a:solidFill>
                <a:srgbClr val="B35609"/>
              </a:solidFill>
              <a:prstDash val="solid"/>
              <a:headEnd type="oval" w="med" len="med"/>
              <a:tailEnd type="oval" w="med" len="med"/>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auto">
                <a:spcBef>
                  <a:spcPts val="0"/>
                </a:spcBef>
                <a:spcAft>
                  <a:spcPts val="0"/>
                </a:spcAft>
                <a:defRPr/>
              </a:pPr>
              <a:endParaRPr lang="zh-CN" altLang="en-US">
                <a:cs typeface="+mn-ea"/>
                <a:sym typeface="+mn-lt"/>
              </a:endParaRPr>
            </a:p>
          </p:txBody>
        </p:sp>
        <p:sp>
          <p:nvSpPr>
            <p:cNvPr id="26" name="矩形 25">
              <a:extLst>
                <a:ext uri="{FF2B5EF4-FFF2-40B4-BE49-F238E27FC236}">
                  <a16:creationId xmlns:a16="http://schemas.microsoft.com/office/drawing/2014/main" id="{0BFF7D6A-F38B-ACC9-FFB7-2FB05E8A0D36}"/>
                </a:ext>
              </a:extLst>
            </p:cNvPr>
            <p:cNvSpPr/>
            <p:nvPr/>
          </p:nvSpPr>
          <p:spPr>
            <a:xfrm>
              <a:off x="5423948" y="3486815"/>
              <a:ext cx="434693" cy="410417"/>
            </a:xfrm>
            <a:prstGeom prst="rect">
              <a:avLst/>
            </a:prstGeom>
            <a:solidFill>
              <a:srgbClr val="B35609"/>
            </a:solidFill>
            <a:ln w="12700" cap="rnd">
              <a:noFill/>
              <a:prstDash val="solid"/>
              <a:round/>
            </a:ln>
            <a:effectLst>
              <a:outerShdw blurRad="254000" dist="127000" algn="ctr" rotWithShape="0">
                <a:schemeClr val="accent5">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914400">
                <a:lnSpc>
                  <a:spcPct val="120000"/>
                </a:lnSpc>
              </a:pPr>
              <a:endParaRPr lang="en-GB" sz="1400" b="1">
                <a:solidFill>
                  <a:srgbClr val="FFFFFF"/>
                </a:solidFill>
                <a:cs typeface="+mn-ea"/>
                <a:sym typeface="+mn-lt"/>
              </a:endParaRPr>
            </a:p>
          </p:txBody>
        </p:sp>
        <p:sp>
          <p:nvSpPr>
            <p:cNvPr id="27" name="任意多边形 9">
              <a:extLst>
                <a:ext uri="{FF2B5EF4-FFF2-40B4-BE49-F238E27FC236}">
                  <a16:creationId xmlns:a16="http://schemas.microsoft.com/office/drawing/2014/main" id="{364A4996-72A4-AAF3-77C7-FA82F6FEE81A}"/>
                </a:ext>
              </a:extLst>
            </p:cNvPr>
            <p:cNvSpPr/>
            <p:nvPr/>
          </p:nvSpPr>
          <p:spPr>
            <a:xfrm rot="18900000">
              <a:off x="5596158" y="3656309"/>
              <a:ext cx="82090" cy="73881"/>
            </a:xfrm>
            <a:custGeom>
              <a:avLst/>
              <a:gdLst>
                <a:gd name="connsiteX0" fmla="*/ 0 w 609600"/>
                <a:gd name="connsiteY0" fmla="*/ 0 h 609600"/>
                <a:gd name="connsiteX1" fmla="*/ 609600 w 609600"/>
                <a:gd name="connsiteY1" fmla="*/ 0 h 609600"/>
                <a:gd name="connsiteX2" fmla="*/ 609600 w 609600"/>
                <a:gd name="connsiteY2" fmla="*/ 609600 h 609600"/>
                <a:gd name="connsiteX3" fmla="*/ 0 w 609600"/>
                <a:gd name="connsiteY3" fmla="*/ 609600 h 609600"/>
                <a:gd name="connsiteX4" fmla="*/ 0 w 609600"/>
                <a:gd name="connsiteY4" fmla="*/ 0 h 609600"/>
                <a:gd name="connsiteX0-1" fmla="*/ 0 w 609600"/>
                <a:gd name="connsiteY0-2" fmla="*/ 0 h 609600"/>
                <a:gd name="connsiteX1-3" fmla="*/ 609600 w 609600"/>
                <a:gd name="connsiteY1-4" fmla="*/ 0 h 609600"/>
                <a:gd name="connsiteX2-5" fmla="*/ 609600 w 609600"/>
                <a:gd name="connsiteY2-6" fmla="*/ 609600 h 609600"/>
                <a:gd name="connsiteX3-7" fmla="*/ 0 w 609600"/>
                <a:gd name="connsiteY3-8" fmla="*/ 609600 h 609600"/>
                <a:gd name="connsiteX4-9" fmla="*/ 91440 w 609600"/>
                <a:gd name="connsiteY4-10" fmla="*/ 91440 h 609600"/>
                <a:gd name="connsiteX0-11" fmla="*/ 0 w 609600"/>
                <a:gd name="connsiteY0-12" fmla="*/ 0 h 609600"/>
                <a:gd name="connsiteX1-13" fmla="*/ 609600 w 609600"/>
                <a:gd name="connsiteY1-14" fmla="*/ 0 h 609600"/>
                <a:gd name="connsiteX2-15" fmla="*/ 609600 w 609600"/>
                <a:gd name="connsiteY2-16" fmla="*/ 609600 h 609600"/>
                <a:gd name="connsiteX3-17" fmla="*/ 0 w 609600"/>
                <a:gd name="connsiteY3-18" fmla="*/ 609600 h 609600"/>
                <a:gd name="connsiteX0-19" fmla="*/ 609600 w 609600"/>
                <a:gd name="connsiteY0-20" fmla="*/ 0 h 609600"/>
                <a:gd name="connsiteX1-21" fmla="*/ 609600 w 609600"/>
                <a:gd name="connsiteY1-22" fmla="*/ 609600 h 609600"/>
                <a:gd name="connsiteX2-23" fmla="*/ 0 w 609600"/>
                <a:gd name="connsiteY2-24" fmla="*/ 609600 h 609600"/>
              </a:gdLst>
              <a:ahLst/>
              <a:cxnLst>
                <a:cxn ang="0">
                  <a:pos x="connsiteX0-1" y="connsiteY0-2"/>
                </a:cxn>
                <a:cxn ang="0">
                  <a:pos x="connsiteX1-3" y="connsiteY1-4"/>
                </a:cxn>
                <a:cxn ang="0">
                  <a:pos x="connsiteX2-5" y="connsiteY2-6"/>
                </a:cxn>
              </a:cxnLst>
              <a:rect l="l" t="t" r="r" b="b"/>
              <a:pathLst>
                <a:path w="609600" h="609600">
                  <a:moveTo>
                    <a:pt x="609600" y="0"/>
                  </a:moveTo>
                  <a:lnTo>
                    <a:pt x="609600" y="609600"/>
                  </a:lnTo>
                  <a:lnTo>
                    <a:pt x="0" y="60960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lang="en-GB">
                <a:cs typeface="+mn-ea"/>
                <a:sym typeface="+mn-lt"/>
              </a:endParaRPr>
            </a:p>
          </p:txBody>
        </p:sp>
      </p:grpSp>
      <p:sp>
        <p:nvSpPr>
          <p:cNvPr id="28" name="文本框 27">
            <a:extLst>
              <a:ext uri="{FF2B5EF4-FFF2-40B4-BE49-F238E27FC236}">
                <a16:creationId xmlns:a16="http://schemas.microsoft.com/office/drawing/2014/main" id="{5148FB9E-8293-A3DC-7665-F1DF644D96FB}"/>
              </a:ext>
            </a:extLst>
          </p:cNvPr>
          <p:cNvSpPr txBox="1"/>
          <p:nvPr/>
        </p:nvSpPr>
        <p:spPr>
          <a:xfrm>
            <a:off x="7216041" y="4093908"/>
            <a:ext cx="2543244" cy="362343"/>
          </a:xfrm>
          <a:prstGeom prst="rect">
            <a:avLst/>
          </a:prstGeom>
          <a:noFill/>
        </p:spPr>
        <p:txBody>
          <a:bodyPr wrap="square" rtlCol="0">
            <a:spAutoFit/>
          </a:bodyPr>
          <a:lstStyle/>
          <a:p>
            <a:pPr algn="ctr">
              <a:lnSpc>
                <a:spcPct val="120000"/>
              </a:lnSpc>
            </a:pPr>
            <a:r>
              <a:rPr lang="zh-CN" altLang="en-US" sz="1600" b="1" dirty="0">
                <a:solidFill>
                  <a:schemeClr val="bg1"/>
                </a:solidFill>
                <a:cs typeface="+mn-ea"/>
                <a:sym typeface="+mn-lt"/>
              </a:rPr>
              <a:t>健康中国行动</a:t>
            </a:r>
            <a:r>
              <a:rPr lang="en-US" altLang="zh-CN" sz="1600" b="1" dirty="0">
                <a:solidFill>
                  <a:schemeClr val="bg1"/>
                </a:solidFill>
                <a:cs typeface="+mn-ea"/>
                <a:sym typeface="+mn-lt"/>
              </a:rPr>
              <a:t>(2019-2030)</a:t>
            </a:r>
            <a:endParaRPr lang="zh-CN" altLang="en-US" sz="1600" b="1" dirty="0">
              <a:solidFill>
                <a:schemeClr val="bg1"/>
              </a:solidFill>
              <a:cs typeface="+mn-ea"/>
              <a:sym typeface="+mn-lt"/>
            </a:endParaRPr>
          </a:p>
        </p:txBody>
      </p:sp>
    </p:spTree>
    <p:extLst>
      <p:ext uri="{BB962C8B-B14F-4D97-AF65-F5344CB8AC3E}">
        <p14:creationId xmlns:p14="http://schemas.microsoft.com/office/powerpoint/2010/main" val="430785811"/>
      </p:ext>
    </p:extLst>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3EBF8A0-1CE1-20C7-B4CB-30CAC3B99BE9}"/>
            </a:ext>
          </a:extLst>
        </p:cNvPr>
        <p:cNvGrpSpPr/>
        <p:nvPr/>
      </p:nvGrpSpPr>
      <p:grpSpPr>
        <a:xfrm>
          <a:off x="0" y="0"/>
          <a:ext cx="0" cy="0"/>
          <a:chOff x="0" y="0"/>
          <a:chExt cx="0" cy="0"/>
        </a:xfrm>
      </p:grpSpPr>
      <p:sp>
        <p:nvSpPr>
          <p:cNvPr id="2" name="标题 1">
            <a:extLst>
              <a:ext uri="{FF2B5EF4-FFF2-40B4-BE49-F238E27FC236}">
                <a16:creationId xmlns:a16="http://schemas.microsoft.com/office/drawing/2014/main" id="{748CA1D7-84D9-7B74-0518-92210392AF46}"/>
              </a:ext>
            </a:extLst>
          </p:cNvPr>
          <p:cNvSpPr>
            <a:spLocks noGrp="1"/>
          </p:cNvSpPr>
          <p:nvPr>
            <p:ph type="title"/>
          </p:nvPr>
        </p:nvSpPr>
        <p:spPr/>
        <p:txBody>
          <a:bodyPr/>
          <a:lstStyle/>
          <a:p>
            <a:r>
              <a:rPr lang="zh-CN" altLang="en-US" dirty="0">
                <a:solidFill>
                  <a:schemeClr val="tx1"/>
                </a:solidFill>
                <a:latin typeface="+mn-lt"/>
                <a:ea typeface="+mn-ea"/>
                <a:cs typeface="+mn-ea"/>
                <a:sym typeface="+mn-lt"/>
              </a:rPr>
              <a:t>目录</a:t>
            </a:r>
          </a:p>
        </p:txBody>
      </p:sp>
      <p:grpSp>
        <p:nvGrpSpPr>
          <p:cNvPr id="9" name="组合 8">
            <a:extLst>
              <a:ext uri="{FF2B5EF4-FFF2-40B4-BE49-F238E27FC236}">
                <a16:creationId xmlns:a16="http://schemas.microsoft.com/office/drawing/2014/main" id="{605A2B78-5DF6-9E25-F5F6-00360DD31D1B}"/>
              </a:ext>
            </a:extLst>
          </p:cNvPr>
          <p:cNvGrpSpPr/>
          <p:nvPr/>
        </p:nvGrpSpPr>
        <p:grpSpPr>
          <a:xfrm>
            <a:off x="2209800" y="1762097"/>
            <a:ext cx="7788998" cy="997962"/>
            <a:chOff x="2303101" y="2297476"/>
            <a:chExt cx="7788998" cy="997962"/>
          </a:xfrm>
        </p:grpSpPr>
        <p:sp>
          <p:nvSpPr>
            <p:cNvPr id="10" name="矩形 9">
              <a:extLst>
                <a:ext uri="{FF2B5EF4-FFF2-40B4-BE49-F238E27FC236}">
                  <a16:creationId xmlns:a16="http://schemas.microsoft.com/office/drawing/2014/main" id="{493D6ECD-0841-F740-0FFA-F0CC356C2BF2}"/>
                </a:ext>
              </a:extLst>
            </p:cNvPr>
            <p:cNvSpPr/>
            <p:nvPr/>
          </p:nvSpPr>
          <p:spPr>
            <a:xfrm>
              <a:off x="3461980" y="2434813"/>
              <a:ext cx="6630119" cy="718222"/>
            </a:xfrm>
            <a:prstGeom prst="rect">
              <a:avLst/>
            </a:pr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dirty="0">
                <a:ln>
                  <a:noFill/>
                </a:ln>
                <a:solidFill>
                  <a:prstClr val="white"/>
                </a:solidFill>
                <a:effectLst/>
                <a:uLnTx/>
                <a:uFillTx/>
                <a:cs typeface="+mn-ea"/>
                <a:sym typeface="+mn-lt"/>
              </a:endParaRPr>
            </a:p>
          </p:txBody>
        </p:sp>
        <p:pic>
          <p:nvPicPr>
            <p:cNvPr id="12" name="图片 11">
              <a:extLst>
                <a:ext uri="{FF2B5EF4-FFF2-40B4-BE49-F238E27FC236}">
                  <a16:creationId xmlns:a16="http://schemas.microsoft.com/office/drawing/2014/main" id="{0F357857-5162-72F8-8A79-3CDBDF4F1761}"/>
                </a:ext>
              </a:extLst>
            </p:cNvPr>
            <p:cNvPicPr>
              <a:picLocks noChangeAspect="1"/>
            </p:cNvPicPr>
            <p:nvPr/>
          </p:nvPicPr>
          <p:blipFill rotWithShape="1">
            <a:blip r:embed="rId2" cstate="print">
              <a:grayscl/>
              <a:extLst>
                <a:ext uri="{BEBA8EAE-BF5A-486C-A8C5-ECC9F3942E4B}">
                  <a14:imgProps xmlns:a14="http://schemas.microsoft.com/office/drawing/2010/main">
                    <a14:imgLayer r:embed="rId3">
                      <a14:imgEffect>
                        <a14:colorTemperature colorTemp="2000"/>
                      </a14:imgEffect>
                    </a14:imgLayer>
                  </a14:imgProps>
                </a:ext>
              </a:extLst>
            </a:blip>
            <a:srcRect b="72279"/>
            <a:stretch/>
          </p:blipFill>
          <p:spPr>
            <a:xfrm rot="5400000">
              <a:off x="3020905" y="2739971"/>
              <a:ext cx="997962" cy="112972"/>
            </a:xfrm>
            <a:prstGeom prst="rect">
              <a:avLst/>
            </a:prstGeom>
          </p:spPr>
        </p:pic>
        <p:pic>
          <p:nvPicPr>
            <p:cNvPr id="13" name="图片 12">
              <a:extLst>
                <a:ext uri="{FF2B5EF4-FFF2-40B4-BE49-F238E27FC236}">
                  <a16:creationId xmlns:a16="http://schemas.microsoft.com/office/drawing/2014/main" id="{11E4399F-7A01-F4AA-9170-CB2CA8D47C5B}"/>
                </a:ext>
              </a:extLst>
            </p:cNvPr>
            <p:cNvPicPr>
              <a:picLocks noChangeAspect="1"/>
            </p:cNvPicPr>
            <p:nvPr/>
          </p:nvPicPr>
          <p:blipFill rotWithShape="1">
            <a:blip r:embed="rId2" cstate="print">
              <a:grayscl/>
              <a:extLst>
                <a:ext uri="{BEBA8EAE-BF5A-486C-A8C5-ECC9F3942E4B}">
                  <a14:imgProps xmlns:a14="http://schemas.microsoft.com/office/drawing/2010/main">
                    <a14:imgLayer r:embed="rId3">
                      <a14:imgEffect>
                        <a14:colorTemperature colorTemp="2000"/>
                      </a14:imgEffect>
                    </a14:imgLayer>
                  </a14:imgProps>
                </a:ext>
              </a:extLst>
            </a:blip>
            <a:srcRect b="72279"/>
            <a:stretch/>
          </p:blipFill>
          <p:spPr>
            <a:xfrm rot="16200000" flipH="1">
              <a:off x="1860606" y="2739971"/>
              <a:ext cx="997962" cy="112972"/>
            </a:xfrm>
            <a:prstGeom prst="rect">
              <a:avLst/>
            </a:prstGeom>
          </p:spPr>
        </p:pic>
        <p:grpSp>
          <p:nvGrpSpPr>
            <p:cNvPr id="21" name="组合 20">
              <a:extLst>
                <a:ext uri="{FF2B5EF4-FFF2-40B4-BE49-F238E27FC236}">
                  <a16:creationId xmlns:a16="http://schemas.microsoft.com/office/drawing/2014/main" id="{E2EBD280-3719-D47B-CFB3-1218DEAFFBBF}"/>
                </a:ext>
              </a:extLst>
            </p:cNvPr>
            <p:cNvGrpSpPr/>
            <p:nvPr/>
          </p:nvGrpSpPr>
          <p:grpSpPr>
            <a:xfrm>
              <a:off x="2508749" y="2484695"/>
              <a:ext cx="820807" cy="523220"/>
              <a:chOff x="1516685" y="2109732"/>
              <a:chExt cx="820703" cy="763269"/>
            </a:xfrm>
          </p:grpSpPr>
          <p:sp>
            <p:nvSpPr>
              <p:cNvPr id="25" name="文本框 13">
                <a:extLst>
                  <a:ext uri="{FF2B5EF4-FFF2-40B4-BE49-F238E27FC236}">
                    <a16:creationId xmlns:a16="http://schemas.microsoft.com/office/drawing/2014/main" id="{26DC5DF5-FF9A-1BB4-45FB-7A3D72AA1EBB}"/>
                  </a:ext>
                </a:extLst>
              </p:cNvPr>
              <p:cNvSpPr txBox="1"/>
              <p:nvPr/>
            </p:nvSpPr>
            <p:spPr>
              <a:xfrm>
                <a:off x="1516685" y="2109732"/>
                <a:ext cx="741702" cy="763269"/>
              </a:xfrm>
              <a:prstGeom prst="rect">
                <a:avLst/>
              </a:prstGeom>
              <a:noFill/>
              <a:ln>
                <a:noFill/>
              </a:ln>
              <a:effectLst>
                <a:innerShdw blurRad="63500" dist="50800" dir="13500000">
                  <a:prstClr val="black">
                    <a:alpha val="50000"/>
                  </a:prstClr>
                </a:innerShdw>
              </a:effectLst>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800" b="1" i="0" u="none" strike="noStrike" kern="1200" cap="none" spc="0" normalizeH="0" baseline="0" noProof="0" dirty="0">
                    <a:ln w="15875">
                      <a:noFill/>
                    </a:ln>
                    <a:solidFill>
                      <a:srgbClr val="BFBFBF"/>
                    </a:solidFill>
                    <a:effectLst/>
                    <a:uLnTx/>
                    <a:uFillTx/>
                    <a:cs typeface="+mn-ea"/>
                    <a:sym typeface="+mn-lt"/>
                  </a:rPr>
                  <a:t>01</a:t>
                </a:r>
                <a:endParaRPr kumimoji="0" lang="zh-CN" altLang="en-US" sz="2800" b="1" i="0" u="none" strike="noStrike" kern="1200" cap="none" spc="0" normalizeH="0" baseline="0" noProof="0" dirty="0">
                  <a:ln w="15875">
                    <a:noFill/>
                  </a:ln>
                  <a:solidFill>
                    <a:srgbClr val="BFBFBF"/>
                  </a:solidFill>
                  <a:effectLst/>
                  <a:uLnTx/>
                  <a:uFillTx/>
                  <a:cs typeface="+mn-ea"/>
                  <a:sym typeface="+mn-lt"/>
                </a:endParaRPr>
              </a:p>
            </p:txBody>
          </p:sp>
          <p:grpSp>
            <p:nvGrpSpPr>
              <p:cNvPr id="26" name="组合 25">
                <a:extLst>
                  <a:ext uri="{FF2B5EF4-FFF2-40B4-BE49-F238E27FC236}">
                    <a16:creationId xmlns:a16="http://schemas.microsoft.com/office/drawing/2014/main" id="{9B139DF1-F8E9-54C1-387C-D0C43E33F1B0}"/>
                  </a:ext>
                </a:extLst>
              </p:cNvPr>
              <p:cNvGrpSpPr/>
              <p:nvPr/>
            </p:nvGrpSpPr>
            <p:grpSpPr>
              <a:xfrm>
                <a:off x="2189560" y="2383664"/>
                <a:ext cx="147828" cy="223902"/>
                <a:chOff x="4756772" y="3768630"/>
                <a:chExt cx="381892" cy="578420"/>
              </a:xfrm>
            </p:grpSpPr>
            <p:sp>
              <p:nvSpPr>
                <p:cNvPr id="27" name="椭圆 26">
                  <a:extLst>
                    <a:ext uri="{FF2B5EF4-FFF2-40B4-BE49-F238E27FC236}">
                      <a16:creationId xmlns:a16="http://schemas.microsoft.com/office/drawing/2014/main" id="{C26A5A67-D896-4073-69F6-BCDD034ADD00}"/>
                    </a:ext>
                  </a:extLst>
                </p:cNvPr>
                <p:cNvSpPr/>
                <p:nvPr/>
              </p:nvSpPr>
              <p:spPr>
                <a:xfrm>
                  <a:off x="4756772" y="3768630"/>
                  <a:ext cx="381892" cy="578420"/>
                </a:xfrm>
                <a:prstGeom prst="ellipse">
                  <a:avLst/>
                </a:pr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1" i="0" u="none" strike="noStrike" kern="1200" cap="none" spc="0" normalizeH="0" baseline="0" noProof="0" dirty="0">
                    <a:ln>
                      <a:noFill/>
                    </a:ln>
                    <a:solidFill>
                      <a:srgbClr val="0070C0"/>
                    </a:solidFill>
                    <a:effectLst/>
                    <a:uLnTx/>
                    <a:uFillTx/>
                    <a:cs typeface="+mn-ea"/>
                    <a:sym typeface="+mn-lt"/>
                  </a:endParaRPr>
                </a:p>
              </p:txBody>
            </p:sp>
            <p:sp>
              <p:nvSpPr>
                <p:cNvPr id="28" name="任意多边形 15">
                  <a:extLst>
                    <a:ext uri="{FF2B5EF4-FFF2-40B4-BE49-F238E27FC236}">
                      <a16:creationId xmlns:a16="http://schemas.microsoft.com/office/drawing/2014/main" id="{06898598-8FA2-E238-1503-D3F71C738ACB}"/>
                    </a:ext>
                  </a:extLst>
                </p:cNvPr>
                <p:cNvSpPr/>
                <p:nvPr/>
              </p:nvSpPr>
              <p:spPr>
                <a:xfrm rot="18900000" flipH="1">
                  <a:off x="4792006" y="3959588"/>
                  <a:ext cx="251941" cy="180654"/>
                </a:xfrm>
                <a:custGeom>
                  <a:avLst/>
                  <a:gdLst>
                    <a:gd name="connsiteX0" fmla="*/ 0 w 1192530"/>
                    <a:gd name="connsiteY0" fmla="*/ 1192530 h 1192530"/>
                    <a:gd name="connsiteX1" fmla="*/ 0 w 1192530"/>
                    <a:gd name="connsiteY1" fmla="*/ 0 h 1192530"/>
                    <a:gd name="connsiteX2" fmla="*/ 369742 w 1192530"/>
                    <a:gd name="connsiteY2" fmla="*/ 0 h 1192530"/>
                    <a:gd name="connsiteX3" fmla="*/ 369742 w 1192530"/>
                    <a:gd name="connsiteY3" fmla="*/ 826009 h 1192530"/>
                    <a:gd name="connsiteX4" fmla="*/ 1192530 w 1192530"/>
                    <a:gd name="connsiteY4" fmla="*/ 826009 h 1192530"/>
                    <a:gd name="connsiteX5" fmla="*/ 1192530 w 1192530"/>
                    <a:gd name="connsiteY5" fmla="*/ 1192530 h 11925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2530" h="1192530">
                      <a:moveTo>
                        <a:pt x="0" y="1192530"/>
                      </a:moveTo>
                      <a:lnTo>
                        <a:pt x="0" y="0"/>
                      </a:lnTo>
                      <a:lnTo>
                        <a:pt x="369742" y="0"/>
                      </a:lnTo>
                      <a:lnTo>
                        <a:pt x="369742" y="826009"/>
                      </a:lnTo>
                      <a:lnTo>
                        <a:pt x="1192530" y="826009"/>
                      </a:lnTo>
                      <a:lnTo>
                        <a:pt x="1192530" y="119253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1" i="0" u="none" strike="noStrike" kern="1200" cap="none" spc="0" normalizeH="0" baseline="0" noProof="0" dirty="0">
                    <a:ln>
                      <a:noFill/>
                    </a:ln>
                    <a:solidFill>
                      <a:srgbClr val="0070C0"/>
                    </a:solidFill>
                    <a:effectLst/>
                    <a:uLnTx/>
                    <a:uFillTx/>
                    <a:cs typeface="+mn-ea"/>
                    <a:sym typeface="+mn-lt"/>
                  </a:endParaRPr>
                </a:p>
              </p:txBody>
            </p:sp>
          </p:grpSp>
        </p:grpSp>
        <p:sp>
          <p:nvSpPr>
            <p:cNvPr id="24" name="文本框 23">
              <a:extLst>
                <a:ext uri="{FF2B5EF4-FFF2-40B4-BE49-F238E27FC236}">
                  <a16:creationId xmlns:a16="http://schemas.microsoft.com/office/drawing/2014/main" id="{07AF64AD-9CBB-844E-36D4-DAEE1F4EDEB6}"/>
                </a:ext>
              </a:extLst>
            </p:cNvPr>
            <p:cNvSpPr txBox="1"/>
            <p:nvPr/>
          </p:nvSpPr>
          <p:spPr>
            <a:xfrm>
              <a:off x="3745863" y="2573088"/>
              <a:ext cx="6096000" cy="400110"/>
            </a:xfrm>
            <a:prstGeom prst="rect">
              <a:avLst/>
            </a:prstGeom>
            <a:noFill/>
          </p:spPr>
          <p:txBody>
            <a:bodyPr wrap="square">
              <a:spAutoFit/>
            </a:bodyPr>
            <a:lstStyle/>
            <a:p>
              <a:pPr marL="0" marR="0" lvl="0" indent="0" algn="just" defTabSz="914400" rtl="0" eaLnBrk="1" fontAlgn="auto" latinLnBrk="0" hangingPunct="1">
                <a:lnSpc>
                  <a:spcPct val="100000"/>
                </a:lnSpc>
                <a:spcBef>
                  <a:spcPts val="0"/>
                </a:spcBef>
                <a:spcAft>
                  <a:spcPts val="0"/>
                </a:spcAft>
                <a:buClr>
                  <a:srgbClr val="000000"/>
                </a:buClr>
                <a:buSzPts val="1050"/>
                <a:buFontTx/>
                <a:buNone/>
                <a:tabLst/>
                <a:defRPr/>
              </a:pPr>
              <a:r>
                <a:rPr kumimoji="0" lang="zh-CN" altLang="en-US" sz="2000" b="1" i="0" u="none" strike="noStrike" kern="100" cap="none" spc="0" normalizeH="0" baseline="0" noProof="0" dirty="0">
                  <a:ln>
                    <a:noFill/>
                  </a:ln>
                  <a:solidFill>
                    <a:prstClr val="white"/>
                  </a:solidFill>
                  <a:effectLst/>
                  <a:uLnTx/>
                  <a:uFillTx/>
                  <a:cs typeface="+mn-ea"/>
                  <a:sym typeface="+mn-lt"/>
                </a:rPr>
                <a:t>儿童青少年抑郁症疾病概况</a:t>
              </a:r>
            </a:p>
          </p:txBody>
        </p:sp>
      </p:grpSp>
      <p:grpSp>
        <p:nvGrpSpPr>
          <p:cNvPr id="29" name="组合 28">
            <a:extLst>
              <a:ext uri="{FF2B5EF4-FFF2-40B4-BE49-F238E27FC236}">
                <a16:creationId xmlns:a16="http://schemas.microsoft.com/office/drawing/2014/main" id="{3570869C-F22A-22F5-B291-569F116BC54D}"/>
              </a:ext>
            </a:extLst>
          </p:cNvPr>
          <p:cNvGrpSpPr/>
          <p:nvPr/>
        </p:nvGrpSpPr>
        <p:grpSpPr>
          <a:xfrm>
            <a:off x="2209800" y="3163368"/>
            <a:ext cx="7788998" cy="997962"/>
            <a:chOff x="2303101" y="3942391"/>
            <a:chExt cx="7788998" cy="997962"/>
          </a:xfrm>
        </p:grpSpPr>
        <p:sp>
          <p:nvSpPr>
            <p:cNvPr id="30" name="矩形 29">
              <a:extLst>
                <a:ext uri="{FF2B5EF4-FFF2-40B4-BE49-F238E27FC236}">
                  <a16:creationId xmlns:a16="http://schemas.microsoft.com/office/drawing/2014/main" id="{88D767E6-9CF9-AFDD-6A21-75E20858F73E}"/>
                </a:ext>
              </a:extLst>
            </p:cNvPr>
            <p:cNvSpPr/>
            <p:nvPr/>
          </p:nvSpPr>
          <p:spPr>
            <a:xfrm>
              <a:off x="3461980" y="4079728"/>
              <a:ext cx="6630119" cy="718222"/>
            </a:xfrm>
            <a:prstGeom prst="rect">
              <a:avLst/>
            </a:prstGeom>
            <a:solidFill>
              <a:srgbClr val="B3560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dirty="0">
                <a:ln>
                  <a:noFill/>
                </a:ln>
                <a:solidFill>
                  <a:prstClr val="white"/>
                </a:solidFill>
                <a:effectLst/>
                <a:uLnTx/>
                <a:uFillTx/>
                <a:cs typeface="+mn-ea"/>
                <a:sym typeface="+mn-lt"/>
              </a:endParaRPr>
            </a:p>
          </p:txBody>
        </p:sp>
        <p:pic>
          <p:nvPicPr>
            <p:cNvPr id="31" name="图片 30">
              <a:extLst>
                <a:ext uri="{FF2B5EF4-FFF2-40B4-BE49-F238E27FC236}">
                  <a16:creationId xmlns:a16="http://schemas.microsoft.com/office/drawing/2014/main" id="{C391104E-2672-4F57-3188-5A6EDE9C25BA}"/>
                </a:ext>
              </a:extLst>
            </p:cNvPr>
            <p:cNvPicPr>
              <a:picLocks noChangeAspect="1"/>
            </p:cNvPicPr>
            <p:nvPr/>
          </p:nvPicPr>
          <p:blipFill rotWithShape="1">
            <a:blip r:embed="rId2" cstate="print">
              <a:grayscl/>
              <a:extLst>
                <a:ext uri="{BEBA8EAE-BF5A-486C-A8C5-ECC9F3942E4B}">
                  <a14:imgProps xmlns:a14="http://schemas.microsoft.com/office/drawing/2010/main">
                    <a14:imgLayer r:embed="rId3">
                      <a14:imgEffect>
                        <a14:colorTemperature colorTemp="2000"/>
                      </a14:imgEffect>
                    </a14:imgLayer>
                  </a14:imgProps>
                </a:ext>
              </a:extLst>
            </a:blip>
            <a:srcRect b="72279"/>
            <a:stretch/>
          </p:blipFill>
          <p:spPr>
            <a:xfrm rot="5400000">
              <a:off x="3020905" y="4384886"/>
              <a:ext cx="997962" cy="112972"/>
            </a:xfrm>
            <a:prstGeom prst="rect">
              <a:avLst/>
            </a:prstGeom>
          </p:spPr>
        </p:pic>
        <p:pic>
          <p:nvPicPr>
            <p:cNvPr id="32" name="图片 31">
              <a:extLst>
                <a:ext uri="{FF2B5EF4-FFF2-40B4-BE49-F238E27FC236}">
                  <a16:creationId xmlns:a16="http://schemas.microsoft.com/office/drawing/2014/main" id="{C20F9643-45D3-C3F1-877A-F5583C316776}"/>
                </a:ext>
              </a:extLst>
            </p:cNvPr>
            <p:cNvPicPr>
              <a:picLocks noChangeAspect="1"/>
            </p:cNvPicPr>
            <p:nvPr/>
          </p:nvPicPr>
          <p:blipFill rotWithShape="1">
            <a:blip r:embed="rId2" cstate="print">
              <a:grayscl/>
              <a:extLst>
                <a:ext uri="{BEBA8EAE-BF5A-486C-A8C5-ECC9F3942E4B}">
                  <a14:imgProps xmlns:a14="http://schemas.microsoft.com/office/drawing/2010/main">
                    <a14:imgLayer r:embed="rId3">
                      <a14:imgEffect>
                        <a14:colorTemperature colorTemp="2000"/>
                      </a14:imgEffect>
                    </a14:imgLayer>
                  </a14:imgProps>
                </a:ext>
              </a:extLst>
            </a:blip>
            <a:srcRect b="72279"/>
            <a:stretch/>
          </p:blipFill>
          <p:spPr>
            <a:xfrm rot="16200000" flipH="1">
              <a:off x="1860606" y="4384886"/>
              <a:ext cx="997962" cy="112972"/>
            </a:xfrm>
            <a:prstGeom prst="rect">
              <a:avLst/>
            </a:prstGeom>
          </p:spPr>
        </p:pic>
        <p:grpSp>
          <p:nvGrpSpPr>
            <p:cNvPr id="33" name="组合 32">
              <a:extLst>
                <a:ext uri="{FF2B5EF4-FFF2-40B4-BE49-F238E27FC236}">
                  <a16:creationId xmlns:a16="http://schemas.microsoft.com/office/drawing/2014/main" id="{E5E25C23-2695-AB79-9E97-4439E81A040A}"/>
                </a:ext>
              </a:extLst>
            </p:cNvPr>
            <p:cNvGrpSpPr/>
            <p:nvPr/>
          </p:nvGrpSpPr>
          <p:grpSpPr>
            <a:xfrm>
              <a:off x="2508749" y="4129610"/>
              <a:ext cx="820807" cy="523220"/>
              <a:chOff x="1516685" y="2109732"/>
              <a:chExt cx="820703" cy="763269"/>
            </a:xfrm>
          </p:grpSpPr>
          <p:sp>
            <p:nvSpPr>
              <p:cNvPr id="35" name="文本框 13">
                <a:extLst>
                  <a:ext uri="{FF2B5EF4-FFF2-40B4-BE49-F238E27FC236}">
                    <a16:creationId xmlns:a16="http://schemas.microsoft.com/office/drawing/2014/main" id="{DABB9B8E-A88A-0174-5257-CBAF5F09FDBD}"/>
                  </a:ext>
                </a:extLst>
              </p:cNvPr>
              <p:cNvSpPr txBox="1"/>
              <p:nvPr/>
            </p:nvSpPr>
            <p:spPr>
              <a:xfrm>
                <a:off x="1516685" y="2109732"/>
                <a:ext cx="741702" cy="763269"/>
              </a:xfrm>
              <a:prstGeom prst="rect">
                <a:avLst/>
              </a:prstGeom>
              <a:noFill/>
              <a:ln>
                <a:noFill/>
              </a:ln>
              <a:effectLst>
                <a:innerShdw blurRad="63500" dist="50800" dir="13500000">
                  <a:prstClr val="black">
                    <a:alpha val="50000"/>
                  </a:prstClr>
                </a:innerShdw>
              </a:effectLst>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800" b="1" i="0" u="none" strike="noStrike" kern="1200" cap="none" spc="0" normalizeH="0" baseline="0" noProof="0" dirty="0">
                    <a:ln w="15875">
                      <a:noFill/>
                    </a:ln>
                    <a:solidFill>
                      <a:srgbClr val="B35609"/>
                    </a:solidFill>
                    <a:effectLst/>
                    <a:uLnTx/>
                    <a:uFillTx/>
                    <a:cs typeface="+mn-ea"/>
                    <a:sym typeface="+mn-lt"/>
                  </a:rPr>
                  <a:t>02</a:t>
                </a:r>
                <a:endParaRPr kumimoji="0" lang="zh-CN" altLang="en-US" sz="2800" b="1" i="0" u="none" strike="noStrike" kern="1200" cap="none" spc="0" normalizeH="0" baseline="0" noProof="0" dirty="0">
                  <a:ln w="15875">
                    <a:noFill/>
                  </a:ln>
                  <a:solidFill>
                    <a:srgbClr val="B35609"/>
                  </a:solidFill>
                  <a:effectLst/>
                  <a:uLnTx/>
                  <a:uFillTx/>
                  <a:cs typeface="+mn-ea"/>
                  <a:sym typeface="+mn-lt"/>
                </a:endParaRPr>
              </a:p>
            </p:txBody>
          </p:sp>
          <p:grpSp>
            <p:nvGrpSpPr>
              <p:cNvPr id="36" name="组合 35">
                <a:extLst>
                  <a:ext uri="{FF2B5EF4-FFF2-40B4-BE49-F238E27FC236}">
                    <a16:creationId xmlns:a16="http://schemas.microsoft.com/office/drawing/2014/main" id="{A94D853A-F643-A173-7C03-3D06C59129F9}"/>
                  </a:ext>
                </a:extLst>
              </p:cNvPr>
              <p:cNvGrpSpPr/>
              <p:nvPr/>
            </p:nvGrpSpPr>
            <p:grpSpPr>
              <a:xfrm>
                <a:off x="2189560" y="2383664"/>
                <a:ext cx="147828" cy="223902"/>
                <a:chOff x="4756772" y="3768630"/>
                <a:chExt cx="381892" cy="578420"/>
              </a:xfrm>
            </p:grpSpPr>
            <p:sp>
              <p:nvSpPr>
                <p:cNvPr id="37" name="椭圆 36">
                  <a:extLst>
                    <a:ext uri="{FF2B5EF4-FFF2-40B4-BE49-F238E27FC236}">
                      <a16:creationId xmlns:a16="http://schemas.microsoft.com/office/drawing/2014/main" id="{370B2AAD-FAA8-C26F-FD8A-E8FCCC86D354}"/>
                    </a:ext>
                  </a:extLst>
                </p:cNvPr>
                <p:cNvSpPr/>
                <p:nvPr/>
              </p:nvSpPr>
              <p:spPr>
                <a:xfrm>
                  <a:off x="4756772" y="3768630"/>
                  <a:ext cx="381892" cy="578420"/>
                </a:xfrm>
                <a:prstGeom prst="ellipse">
                  <a:avLst/>
                </a:prstGeom>
                <a:solidFill>
                  <a:srgbClr val="B3560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1" i="0" u="none" strike="noStrike" kern="1200" cap="none" spc="0" normalizeH="0" baseline="0" noProof="0" dirty="0">
                    <a:ln>
                      <a:noFill/>
                    </a:ln>
                    <a:solidFill>
                      <a:srgbClr val="426399"/>
                    </a:solidFill>
                    <a:effectLst/>
                    <a:uLnTx/>
                    <a:uFillTx/>
                    <a:cs typeface="+mn-ea"/>
                    <a:sym typeface="+mn-lt"/>
                  </a:endParaRPr>
                </a:p>
              </p:txBody>
            </p:sp>
            <p:sp>
              <p:nvSpPr>
                <p:cNvPr id="38" name="任意多边形 15">
                  <a:extLst>
                    <a:ext uri="{FF2B5EF4-FFF2-40B4-BE49-F238E27FC236}">
                      <a16:creationId xmlns:a16="http://schemas.microsoft.com/office/drawing/2014/main" id="{494D494E-A39B-83A4-B8CB-527D24B9685A}"/>
                    </a:ext>
                  </a:extLst>
                </p:cNvPr>
                <p:cNvSpPr/>
                <p:nvPr/>
              </p:nvSpPr>
              <p:spPr>
                <a:xfrm rot="18900000" flipH="1">
                  <a:off x="4792006" y="3959588"/>
                  <a:ext cx="251941" cy="180654"/>
                </a:xfrm>
                <a:custGeom>
                  <a:avLst/>
                  <a:gdLst>
                    <a:gd name="connsiteX0" fmla="*/ 0 w 1192530"/>
                    <a:gd name="connsiteY0" fmla="*/ 1192530 h 1192530"/>
                    <a:gd name="connsiteX1" fmla="*/ 0 w 1192530"/>
                    <a:gd name="connsiteY1" fmla="*/ 0 h 1192530"/>
                    <a:gd name="connsiteX2" fmla="*/ 369742 w 1192530"/>
                    <a:gd name="connsiteY2" fmla="*/ 0 h 1192530"/>
                    <a:gd name="connsiteX3" fmla="*/ 369742 w 1192530"/>
                    <a:gd name="connsiteY3" fmla="*/ 826009 h 1192530"/>
                    <a:gd name="connsiteX4" fmla="*/ 1192530 w 1192530"/>
                    <a:gd name="connsiteY4" fmla="*/ 826009 h 1192530"/>
                    <a:gd name="connsiteX5" fmla="*/ 1192530 w 1192530"/>
                    <a:gd name="connsiteY5" fmla="*/ 1192530 h 11925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2530" h="1192530">
                      <a:moveTo>
                        <a:pt x="0" y="1192530"/>
                      </a:moveTo>
                      <a:lnTo>
                        <a:pt x="0" y="0"/>
                      </a:lnTo>
                      <a:lnTo>
                        <a:pt x="369742" y="0"/>
                      </a:lnTo>
                      <a:lnTo>
                        <a:pt x="369742" y="826009"/>
                      </a:lnTo>
                      <a:lnTo>
                        <a:pt x="1192530" y="826009"/>
                      </a:lnTo>
                      <a:lnTo>
                        <a:pt x="1192530" y="119253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1" i="0" u="none" strike="noStrike" kern="1200" cap="none" spc="0" normalizeH="0" baseline="0" noProof="0" dirty="0">
                    <a:ln>
                      <a:noFill/>
                    </a:ln>
                    <a:solidFill>
                      <a:srgbClr val="426399"/>
                    </a:solidFill>
                    <a:effectLst/>
                    <a:uLnTx/>
                    <a:uFillTx/>
                    <a:cs typeface="+mn-ea"/>
                    <a:sym typeface="+mn-lt"/>
                  </a:endParaRPr>
                </a:p>
              </p:txBody>
            </p:sp>
          </p:grpSp>
        </p:grpSp>
        <p:sp>
          <p:nvSpPr>
            <p:cNvPr id="34" name="文本框 33">
              <a:extLst>
                <a:ext uri="{FF2B5EF4-FFF2-40B4-BE49-F238E27FC236}">
                  <a16:creationId xmlns:a16="http://schemas.microsoft.com/office/drawing/2014/main" id="{BEFAD27B-EEEC-A14D-260B-A2D44C061EE2}"/>
                </a:ext>
              </a:extLst>
            </p:cNvPr>
            <p:cNvSpPr txBox="1"/>
            <p:nvPr/>
          </p:nvSpPr>
          <p:spPr>
            <a:xfrm>
              <a:off x="3745863" y="4218003"/>
              <a:ext cx="6096000" cy="400110"/>
            </a:xfrm>
            <a:prstGeom prst="rect">
              <a:avLst/>
            </a:prstGeom>
            <a:noFill/>
          </p:spPr>
          <p:txBody>
            <a:bodyPr wrap="square">
              <a:spAutoFit/>
            </a:bodyPr>
            <a:lstStyle/>
            <a:p>
              <a:pPr marL="0" marR="0" lvl="0" indent="0" algn="just" defTabSz="914400" rtl="0" eaLnBrk="1" fontAlgn="auto" latinLnBrk="0" hangingPunct="1">
                <a:lnSpc>
                  <a:spcPct val="100000"/>
                </a:lnSpc>
                <a:spcBef>
                  <a:spcPts val="0"/>
                </a:spcBef>
                <a:spcAft>
                  <a:spcPts val="0"/>
                </a:spcAft>
                <a:buClr>
                  <a:srgbClr val="000000"/>
                </a:buClr>
                <a:buSzPts val="1050"/>
                <a:buFontTx/>
                <a:buNone/>
                <a:tabLst/>
                <a:defRPr/>
              </a:pPr>
              <a:r>
                <a:rPr kumimoji="0" lang="zh-CN" altLang="en-US" sz="2000" b="1" i="0" u="none" strike="noStrike" kern="100" cap="none" spc="0" normalizeH="0" baseline="0" noProof="0" dirty="0">
                  <a:ln>
                    <a:noFill/>
                  </a:ln>
                  <a:solidFill>
                    <a:prstClr val="white"/>
                  </a:solidFill>
                  <a:effectLst/>
                  <a:uLnTx/>
                  <a:uFillTx/>
                  <a:cs typeface="+mn-ea"/>
                  <a:sym typeface="+mn-lt"/>
                </a:rPr>
                <a:t>儿童青少年抑郁症治疗现状与核心挑战</a:t>
              </a:r>
            </a:p>
          </p:txBody>
        </p:sp>
      </p:grpSp>
      <p:grpSp>
        <p:nvGrpSpPr>
          <p:cNvPr id="39" name="组合 38">
            <a:extLst>
              <a:ext uri="{FF2B5EF4-FFF2-40B4-BE49-F238E27FC236}">
                <a16:creationId xmlns:a16="http://schemas.microsoft.com/office/drawing/2014/main" id="{3F0EAEBC-1B43-C410-1D30-3B802C9DED7C}"/>
              </a:ext>
            </a:extLst>
          </p:cNvPr>
          <p:cNvGrpSpPr/>
          <p:nvPr/>
        </p:nvGrpSpPr>
        <p:grpSpPr>
          <a:xfrm>
            <a:off x="2209800" y="4564638"/>
            <a:ext cx="7788998" cy="997962"/>
            <a:chOff x="2303101" y="5228195"/>
            <a:chExt cx="7788998" cy="997962"/>
          </a:xfrm>
        </p:grpSpPr>
        <p:sp>
          <p:nvSpPr>
            <p:cNvPr id="40" name="矩形 39">
              <a:extLst>
                <a:ext uri="{FF2B5EF4-FFF2-40B4-BE49-F238E27FC236}">
                  <a16:creationId xmlns:a16="http://schemas.microsoft.com/office/drawing/2014/main" id="{AA02040D-B7AB-834E-754A-563B51E15E6D}"/>
                </a:ext>
              </a:extLst>
            </p:cNvPr>
            <p:cNvSpPr/>
            <p:nvPr/>
          </p:nvSpPr>
          <p:spPr>
            <a:xfrm>
              <a:off x="3461980" y="5365532"/>
              <a:ext cx="6630119" cy="718222"/>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dirty="0">
                <a:ln>
                  <a:noFill/>
                </a:ln>
                <a:solidFill>
                  <a:prstClr val="white"/>
                </a:solidFill>
                <a:effectLst/>
                <a:uLnTx/>
                <a:uFillTx/>
                <a:cs typeface="+mn-ea"/>
                <a:sym typeface="+mn-lt"/>
              </a:endParaRPr>
            </a:p>
          </p:txBody>
        </p:sp>
        <p:pic>
          <p:nvPicPr>
            <p:cNvPr id="41" name="图片 40">
              <a:extLst>
                <a:ext uri="{FF2B5EF4-FFF2-40B4-BE49-F238E27FC236}">
                  <a16:creationId xmlns:a16="http://schemas.microsoft.com/office/drawing/2014/main" id="{438E77D4-3E3C-C74C-8B72-8A65C005913F}"/>
                </a:ext>
              </a:extLst>
            </p:cNvPr>
            <p:cNvPicPr>
              <a:picLocks noChangeAspect="1"/>
            </p:cNvPicPr>
            <p:nvPr/>
          </p:nvPicPr>
          <p:blipFill rotWithShape="1">
            <a:blip r:embed="rId2" cstate="print">
              <a:grayscl/>
              <a:extLst>
                <a:ext uri="{BEBA8EAE-BF5A-486C-A8C5-ECC9F3942E4B}">
                  <a14:imgProps xmlns:a14="http://schemas.microsoft.com/office/drawing/2010/main">
                    <a14:imgLayer r:embed="rId3">
                      <a14:imgEffect>
                        <a14:colorTemperature colorTemp="2000"/>
                      </a14:imgEffect>
                    </a14:imgLayer>
                  </a14:imgProps>
                </a:ext>
              </a:extLst>
            </a:blip>
            <a:srcRect b="72279"/>
            <a:stretch/>
          </p:blipFill>
          <p:spPr>
            <a:xfrm rot="5400000">
              <a:off x="3020905" y="5670690"/>
              <a:ext cx="997962" cy="112972"/>
            </a:xfrm>
            <a:prstGeom prst="rect">
              <a:avLst/>
            </a:prstGeom>
          </p:spPr>
        </p:pic>
        <p:pic>
          <p:nvPicPr>
            <p:cNvPr id="42" name="图片 41">
              <a:extLst>
                <a:ext uri="{FF2B5EF4-FFF2-40B4-BE49-F238E27FC236}">
                  <a16:creationId xmlns:a16="http://schemas.microsoft.com/office/drawing/2014/main" id="{8F4AAA1C-E487-836B-4A3B-EEB9A6590E3B}"/>
                </a:ext>
              </a:extLst>
            </p:cNvPr>
            <p:cNvPicPr>
              <a:picLocks noChangeAspect="1"/>
            </p:cNvPicPr>
            <p:nvPr/>
          </p:nvPicPr>
          <p:blipFill rotWithShape="1">
            <a:blip r:embed="rId2" cstate="print">
              <a:grayscl/>
              <a:extLst>
                <a:ext uri="{BEBA8EAE-BF5A-486C-A8C5-ECC9F3942E4B}">
                  <a14:imgProps xmlns:a14="http://schemas.microsoft.com/office/drawing/2010/main">
                    <a14:imgLayer r:embed="rId3">
                      <a14:imgEffect>
                        <a14:colorTemperature colorTemp="2000"/>
                      </a14:imgEffect>
                    </a14:imgLayer>
                  </a14:imgProps>
                </a:ext>
              </a:extLst>
            </a:blip>
            <a:srcRect b="72279"/>
            <a:stretch/>
          </p:blipFill>
          <p:spPr>
            <a:xfrm rot="16200000" flipH="1">
              <a:off x="1860606" y="5670690"/>
              <a:ext cx="997962" cy="112972"/>
            </a:xfrm>
            <a:prstGeom prst="rect">
              <a:avLst/>
            </a:prstGeom>
          </p:spPr>
        </p:pic>
        <p:grpSp>
          <p:nvGrpSpPr>
            <p:cNvPr id="43" name="组合 42">
              <a:extLst>
                <a:ext uri="{FF2B5EF4-FFF2-40B4-BE49-F238E27FC236}">
                  <a16:creationId xmlns:a16="http://schemas.microsoft.com/office/drawing/2014/main" id="{B4A548D2-C77B-6E56-1665-783B40ABFD5F}"/>
                </a:ext>
              </a:extLst>
            </p:cNvPr>
            <p:cNvGrpSpPr/>
            <p:nvPr/>
          </p:nvGrpSpPr>
          <p:grpSpPr>
            <a:xfrm>
              <a:off x="2508749" y="5415414"/>
              <a:ext cx="820807" cy="523220"/>
              <a:chOff x="1516685" y="2109732"/>
              <a:chExt cx="820703" cy="763269"/>
            </a:xfrm>
          </p:grpSpPr>
          <p:sp>
            <p:nvSpPr>
              <p:cNvPr id="45" name="文本框 13">
                <a:extLst>
                  <a:ext uri="{FF2B5EF4-FFF2-40B4-BE49-F238E27FC236}">
                    <a16:creationId xmlns:a16="http://schemas.microsoft.com/office/drawing/2014/main" id="{CEE0856C-B257-5441-7E5D-7FCF092E43AA}"/>
                  </a:ext>
                </a:extLst>
              </p:cNvPr>
              <p:cNvSpPr txBox="1"/>
              <p:nvPr/>
            </p:nvSpPr>
            <p:spPr>
              <a:xfrm>
                <a:off x="1516685" y="2109732"/>
                <a:ext cx="741702" cy="763269"/>
              </a:xfrm>
              <a:prstGeom prst="rect">
                <a:avLst/>
              </a:prstGeom>
              <a:noFill/>
              <a:ln>
                <a:noFill/>
              </a:ln>
              <a:effectLst>
                <a:innerShdw blurRad="63500" dist="50800" dir="13500000">
                  <a:prstClr val="black">
                    <a:alpha val="50000"/>
                  </a:prstClr>
                </a:innerShdw>
              </a:effectLst>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800" b="1" i="0" u="none" strike="noStrike" kern="1200" cap="none" spc="0" normalizeH="0" baseline="0" noProof="0" dirty="0">
                    <a:ln w="15875">
                      <a:noFill/>
                    </a:ln>
                    <a:solidFill>
                      <a:prstClr val="white">
                        <a:lumMod val="75000"/>
                      </a:prstClr>
                    </a:solidFill>
                    <a:effectLst/>
                    <a:uLnTx/>
                    <a:uFillTx/>
                    <a:cs typeface="+mn-ea"/>
                    <a:sym typeface="+mn-lt"/>
                  </a:rPr>
                  <a:t>03</a:t>
                </a:r>
                <a:endParaRPr kumimoji="0" lang="zh-CN" altLang="en-US" sz="2800" b="1" i="0" u="none" strike="noStrike" kern="1200" cap="none" spc="0" normalizeH="0" baseline="0" noProof="0" dirty="0">
                  <a:ln w="15875">
                    <a:noFill/>
                  </a:ln>
                  <a:solidFill>
                    <a:prstClr val="white">
                      <a:lumMod val="75000"/>
                    </a:prstClr>
                  </a:solidFill>
                  <a:effectLst/>
                  <a:uLnTx/>
                  <a:uFillTx/>
                  <a:cs typeface="+mn-ea"/>
                  <a:sym typeface="+mn-lt"/>
                </a:endParaRPr>
              </a:p>
            </p:txBody>
          </p:sp>
          <p:grpSp>
            <p:nvGrpSpPr>
              <p:cNvPr id="46" name="组合 45">
                <a:extLst>
                  <a:ext uri="{FF2B5EF4-FFF2-40B4-BE49-F238E27FC236}">
                    <a16:creationId xmlns:a16="http://schemas.microsoft.com/office/drawing/2014/main" id="{E285298A-A9D8-C8B2-8BE7-3A683655FA25}"/>
                  </a:ext>
                </a:extLst>
              </p:cNvPr>
              <p:cNvGrpSpPr/>
              <p:nvPr/>
            </p:nvGrpSpPr>
            <p:grpSpPr>
              <a:xfrm>
                <a:off x="2189560" y="2383664"/>
                <a:ext cx="147828" cy="223902"/>
                <a:chOff x="4756772" y="3768630"/>
                <a:chExt cx="381892" cy="578420"/>
              </a:xfrm>
            </p:grpSpPr>
            <p:sp>
              <p:nvSpPr>
                <p:cNvPr id="47" name="椭圆 46">
                  <a:extLst>
                    <a:ext uri="{FF2B5EF4-FFF2-40B4-BE49-F238E27FC236}">
                      <a16:creationId xmlns:a16="http://schemas.microsoft.com/office/drawing/2014/main" id="{2E3BB5A1-F1D6-D8E0-E669-2E561816E418}"/>
                    </a:ext>
                  </a:extLst>
                </p:cNvPr>
                <p:cNvSpPr/>
                <p:nvPr/>
              </p:nvSpPr>
              <p:spPr>
                <a:xfrm>
                  <a:off x="4756772" y="3768630"/>
                  <a:ext cx="381892" cy="57842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1" i="0" u="none" strike="noStrike" kern="1200" cap="none" spc="0" normalizeH="0" baseline="0" noProof="0" dirty="0">
                    <a:ln>
                      <a:noFill/>
                    </a:ln>
                    <a:solidFill>
                      <a:srgbClr val="426399"/>
                    </a:solidFill>
                    <a:effectLst/>
                    <a:uLnTx/>
                    <a:uFillTx/>
                    <a:cs typeface="+mn-ea"/>
                    <a:sym typeface="+mn-lt"/>
                  </a:endParaRPr>
                </a:p>
              </p:txBody>
            </p:sp>
            <p:sp>
              <p:nvSpPr>
                <p:cNvPr id="48" name="任意多边形 15">
                  <a:extLst>
                    <a:ext uri="{FF2B5EF4-FFF2-40B4-BE49-F238E27FC236}">
                      <a16:creationId xmlns:a16="http://schemas.microsoft.com/office/drawing/2014/main" id="{B9ECBDBB-C1E4-444C-275B-9A9906F3E082}"/>
                    </a:ext>
                  </a:extLst>
                </p:cNvPr>
                <p:cNvSpPr/>
                <p:nvPr/>
              </p:nvSpPr>
              <p:spPr>
                <a:xfrm rot="18900000" flipH="1">
                  <a:off x="4792006" y="3959588"/>
                  <a:ext cx="251941" cy="180654"/>
                </a:xfrm>
                <a:custGeom>
                  <a:avLst/>
                  <a:gdLst>
                    <a:gd name="connsiteX0" fmla="*/ 0 w 1192530"/>
                    <a:gd name="connsiteY0" fmla="*/ 1192530 h 1192530"/>
                    <a:gd name="connsiteX1" fmla="*/ 0 w 1192530"/>
                    <a:gd name="connsiteY1" fmla="*/ 0 h 1192530"/>
                    <a:gd name="connsiteX2" fmla="*/ 369742 w 1192530"/>
                    <a:gd name="connsiteY2" fmla="*/ 0 h 1192530"/>
                    <a:gd name="connsiteX3" fmla="*/ 369742 w 1192530"/>
                    <a:gd name="connsiteY3" fmla="*/ 826009 h 1192530"/>
                    <a:gd name="connsiteX4" fmla="*/ 1192530 w 1192530"/>
                    <a:gd name="connsiteY4" fmla="*/ 826009 h 1192530"/>
                    <a:gd name="connsiteX5" fmla="*/ 1192530 w 1192530"/>
                    <a:gd name="connsiteY5" fmla="*/ 1192530 h 11925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2530" h="1192530">
                      <a:moveTo>
                        <a:pt x="0" y="1192530"/>
                      </a:moveTo>
                      <a:lnTo>
                        <a:pt x="0" y="0"/>
                      </a:lnTo>
                      <a:lnTo>
                        <a:pt x="369742" y="0"/>
                      </a:lnTo>
                      <a:lnTo>
                        <a:pt x="369742" y="826009"/>
                      </a:lnTo>
                      <a:lnTo>
                        <a:pt x="1192530" y="826009"/>
                      </a:lnTo>
                      <a:lnTo>
                        <a:pt x="1192530" y="119253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1" i="0" u="none" strike="noStrike" kern="1200" cap="none" spc="0" normalizeH="0" baseline="0" noProof="0" dirty="0">
                    <a:ln>
                      <a:noFill/>
                    </a:ln>
                    <a:solidFill>
                      <a:srgbClr val="426399"/>
                    </a:solidFill>
                    <a:effectLst/>
                    <a:uLnTx/>
                    <a:uFillTx/>
                    <a:cs typeface="+mn-ea"/>
                    <a:sym typeface="+mn-lt"/>
                  </a:endParaRPr>
                </a:p>
              </p:txBody>
            </p:sp>
          </p:grpSp>
        </p:grpSp>
        <p:sp>
          <p:nvSpPr>
            <p:cNvPr id="44" name="文本框 43">
              <a:extLst>
                <a:ext uri="{FF2B5EF4-FFF2-40B4-BE49-F238E27FC236}">
                  <a16:creationId xmlns:a16="http://schemas.microsoft.com/office/drawing/2014/main" id="{5ACEC348-FA84-3842-9C7C-71A22D504D76}"/>
                </a:ext>
              </a:extLst>
            </p:cNvPr>
            <p:cNvSpPr txBox="1"/>
            <p:nvPr/>
          </p:nvSpPr>
          <p:spPr>
            <a:xfrm>
              <a:off x="3745862" y="5503807"/>
              <a:ext cx="6218551" cy="40011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prstClr val="white"/>
                  </a:solidFill>
                  <a:effectLst/>
                  <a:uLnTx/>
                  <a:uFillTx/>
                  <a:cs typeface="+mn-ea"/>
                  <a:sym typeface="+mn-lt"/>
                </a:rPr>
                <a:t>圣</a:t>
              </a:r>
              <a:r>
                <a:rPr kumimoji="0" lang="en-US" altLang="zh-CN" sz="2000" b="1" i="0" u="none" strike="noStrike" kern="1200" cap="none" spc="0" normalizeH="0" baseline="0" noProof="0" dirty="0">
                  <a:ln>
                    <a:noFill/>
                  </a:ln>
                  <a:solidFill>
                    <a:prstClr val="white"/>
                  </a:solidFill>
                  <a:effectLst/>
                  <a:uLnTx/>
                  <a:uFillTx/>
                  <a:cs typeface="+mn-ea"/>
                  <a:sym typeface="+mn-lt"/>
                </a:rPr>
                <a:t>·</a:t>
              </a:r>
              <a:r>
                <a:rPr kumimoji="0" lang="zh-CN" altLang="en-US" sz="2000" b="1" i="0" u="none" strike="noStrike" kern="1200" cap="none" spc="0" normalizeH="0" baseline="0" noProof="0" dirty="0">
                  <a:ln>
                    <a:noFill/>
                  </a:ln>
                  <a:solidFill>
                    <a:prstClr val="white"/>
                  </a:solidFill>
                  <a:effectLst/>
                  <a:uLnTx/>
                  <a:uFillTx/>
                  <a:cs typeface="+mn-ea"/>
                  <a:sym typeface="+mn-lt"/>
                </a:rPr>
                <a:t>约翰草提取物在儿童青少年中的潜力与探索</a:t>
              </a:r>
            </a:p>
          </p:txBody>
        </p:sp>
      </p:grpSp>
    </p:spTree>
    <p:extLst>
      <p:ext uri="{BB962C8B-B14F-4D97-AF65-F5344CB8AC3E}">
        <p14:creationId xmlns:p14="http://schemas.microsoft.com/office/powerpoint/2010/main" val="1336685753"/>
      </p:ext>
    </p:extLst>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C09CA13-5305-4979-9DA3-9339CF737D8B}"/>
            </a:ext>
          </a:extLst>
        </p:cNvPr>
        <p:cNvGrpSpPr/>
        <p:nvPr/>
      </p:nvGrpSpPr>
      <p:grpSpPr>
        <a:xfrm>
          <a:off x="0" y="0"/>
          <a:ext cx="0" cy="0"/>
          <a:chOff x="0" y="0"/>
          <a:chExt cx="0" cy="0"/>
        </a:xfrm>
      </p:grpSpPr>
      <p:sp>
        <p:nvSpPr>
          <p:cNvPr id="120" name="圆角矩形 10">
            <a:extLst>
              <a:ext uri="{FF2B5EF4-FFF2-40B4-BE49-F238E27FC236}">
                <a16:creationId xmlns:a16="http://schemas.microsoft.com/office/drawing/2014/main" id="{B6AB862E-41C8-9479-8578-EE7135335D08}"/>
              </a:ext>
            </a:extLst>
          </p:cNvPr>
          <p:cNvSpPr/>
          <p:nvPr/>
        </p:nvSpPr>
        <p:spPr>
          <a:xfrm>
            <a:off x="515939" y="2044700"/>
            <a:ext cx="5262562" cy="4140200"/>
          </a:xfrm>
          <a:prstGeom prst="roundRect">
            <a:avLst>
              <a:gd name="adj" fmla="val 1939"/>
            </a:avLst>
          </a:prstGeom>
          <a:solidFill>
            <a:schemeClr val="bg1"/>
          </a:solidFill>
          <a:ln w="6350">
            <a:solidFill>
              <a:srgbClr val="B35609">
                <a:alpha val="33000"/>
              </a:srgbClr>
            </a:solidFill>
          </a:ln>
          <a:effectLst>
            <a:outerShdw blurRad="63500" sx="102000" sy="102000" algn="ctr" rotWithShape="0">
              <a:srgbClr val="B35609">
                <a:alpha val="1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标题 3">
            <a:extLst>
              <a:ext uri="{FF2B5EF4-FFF2-40B4-BE49-F238E27FC236}">
                <a16:creationId xmlns:a16="http://schemas.microsoft.com/office/drawing/2014/main" id="{27486B38-6C73-47C2-208D-C0675D8C5BFE}"/>
              </a:ext>
            </a:extLst>
          </p:cNvPr>
          <p:cNvSpPr>
            <a:spLocks noGrp="1"/>
          </p:cNvSpPr>
          <p:nvPr>
            <p:ph type="title"/>
          </p:nvPr>
        </p:nvSpPr>
        <p:spPr/>
        <p:txBody>
          <a:bodyPr/>
          <a:lstStyle/>
          <a:p>
            <a:r>
              <a:rPr lang="zh-CN" altLang="en-US" dirty="0">
                <a:latin typeface="+mn-lt"/>
                <a:ea typeface="+mn-ea"/>
                <a:cs typeface="+mn-ea"/>
                <a:sym typeface="+mn-lt"/>
              </a:rPr>
              <a:t>儿童青少年抑郁症治疗原则：心理治疗和药物治疗并重</a:t>
            </a:r>
          </a:p>
        </p:txBody>
      </p:sp>
      <p:sp>
        <p:nvSpPr>
          <p:cNvPr id="5" name="内容占位符 4">
            <a:extLst>
              <a:ext uri="{FF2B5EF4-FFF2-40B4-BE49-F238E27FC236}">
                <a16:creationId xmlns:a16="http://schemas.microsoft.com/office/drawing/2014/main" id="{5B62C4A8-0DB2-5849-AD9E-38B52FD039E6}"/>
              </a:ext>
            </a:extLst>
          </p:cNvPr>
          <p:cNvSpPr>
            <a:spLocks noGrp="1"/>
          </p:cNvSpPr>
          <p:nvPr>
            <p:ph sz="quarter" idx="10"/>
          </p:nvPr>
        </p:nvSpPr>
        <p:spPr/>
        <p:txBody>
          <a:bodyPr/>
          <a:lstStyle/>
          <a:p>
            <a:r>
              <a:rPr lang="en-US" altLang="zh-CN" dirty="0">
                <a:solidFill>
                  <a:schemeClr val="tx1"/>
                </a:solidFill>
                <a:latin typeface="+mn-lt"/>
                <a:ea typeface="+mn-ea"/>
                <a:cs typeface="+mn-ea"/>
                <a:sym typeface="+mn-lt"/>
              </a:rPr>
              <a:t>1.</a:t>
            </a:r>
            <a:r>
              <a:rPr lang="zh-CN" altLang="en-US" dirty="0">
                <a:latin typeface="+mn-lt"/>
                <a:ea typeface="+mn-ea"/>
                <a:cs typeface="+mn-ea"/>
                <a:sym typeface="+mn-lt"/>
              </a:rPr>
              <a:t>中国抑郁障碍防治指南／李凌江，马辛主编</a:t>
            </a:r>
            <a:r>
              <a:rPr lang="en-US" altLang="zh-CN" dirty="0">
                <a:latin typeface="+mn-lt"/>
                <a:ea typeface="+mn-ea"/>
                <a:cs typeface="+mn-ea"/>
                <a:sym typeface="+mn-lt"/>
              </a:rPr>
              <a:t>.—2</a:t>
            </a:r>
            <a:r>
              <a:rPr lang="zh-CN" altLang="en-US" dirty="0">
                <a:latin typeface="+mn-lt"/>
                <a:ea typeface="+mn-ea"/>
                <a:cs typeface="+mn-ea"/>
                <a:sym typeface="+mn-lt"/>
              </a:rPr>
              <a:t>版</a:t>
            </a:r>
            <a:r>
              <a:rPr lang="en-US" altLang="zh-CN" dirty="0">
                <a:latin typeface="+mn-lt"/>
                <a:ea typeface="+mn-ea"/>
                <a:cs typeface="+mn-ea"/>
                <a:sym typeface="+mn-lt"/>
              </a:rPr>
              <a:t>.</a:t>
            </a:r>
            <a:r>
              <a:rPr lang="zh-CN" altLang="en-US" dirty="0">
                <a:latin typeface="+mn-lt"/>
                <a:ea typeface="+mn-ea"/>
                <a:cs typeface="+mn-ea"/>
                <a:sym typeface="+mn-lt"/>
              </a:rPr>
              <a:t>一北京：中华医学电子音像出版社，</a:t>
            </a:r>
            <a:r>
              <a:rPr lang="en-US" altLang="zh-CN" dirty="0">
                <a:latin typeface="+mn-lt"/>
                <a:ea typeface="+mn-ea"/>
                <a:cs typeface="+mn-ea"/>
                <a:sym typeface="+mn-lt"/>
              </a:rPr>
              <a:t>2015.7.</a:t>
            </a:r>
          </a:p>
          <a:p>
            <a:r>
              <a:rPr lang="en-US" altLang="zh-CN" dirty="0">
                <a:solidFill>
                  <a:schemeClr val="tx1"/>
                </a:solidFill>
                <a:latin typeface="+mn-lt"/>
                <a:ea typeface="+mn-ea"/>
                <a:cs typeface="+mn-ea"/>
                <a:sym typeface="+mn-lt"/>
              </a:rPr>
              <a:t>2.</a:t>
            </a:r>
            <a:r>
              <a:rPr lang="zh-CN" altLang="en-US" dirty="0">
                <a:latin typeface="+mn-lt"/>
                <a:ea typeface="+mn-ea"/>
                <a:cs typeface="+mn-ea"/>
                <a:sym typeface="+mn-lt"/>
              </a:rPr>
              <a:t>抑郁症治疗与管理的专家推荐意见</a:t>
            </a:r>
            <a:r>
              <a:rPr lang="en-US" altLang="zh-CN" dirty="0">
                <a:latin typeface="+mn-lt"/>
                <a:ea typeface="+mn-ea"/>
                <a:cs typeface="+mn-ea"/>
                <a:sym typeface="+mn-lt"/>
              </a:rPr>
              <a:t>(2022 </a:t>
            </a:r>
            <a:r>
              <a:rPr lang="zh-CN" altLang="en-US" dirty="0">
                <a:latin typeface="+mn-lt"/>
                <a:ea typeface="+mn-ea"/>
                <a:cs typeface="+mn-ea"/>
                <a:sym typeface="+mn-lt"/>
              </a:rPr>
              <a:t>年</a:t>
            </a:r>
            <a:r>
              <a:rPr lang="en-US" altLang="zh-CN" dirty="0">
                <a:latin typeface="+mn-lt"/>
                <a:ea typeface="+mn-ea"/>
                <a:cs typeface="+mn-ea"/>
                <a:sym typeface="+mn-lt"/>
              </a:rPr>
              <a:t>)</a:t>
            </a:r>
            <a:endParaRPr lang="zh-CN" altLang="en-US" dirty="0">
              <a:solidFill>
                <a:schemeClr val="tx1"/>
              </a:solidFill>
              <a:latin typeface="+mn-lt"/>
              <a:ea typeface="+mn-ea"/>
              <a:cs typeface="+mn-ea"/>
              <a:sym typeface="+mn-lt"/>
            </a:endParaRPr>
          </a:p>
        </p:txBody>
      </p:sp>
      <p:grpSp>
        <p:nvGrpSpPr>
          <p:cNvPr id="8" name="组合 7">
            <a:extLst>
              <a:ext uri="{FF2B5EF4-FFF2-40B4-BE49-F238E27FC236}">
                <a16:creationId xmlns:a16="http://schemas.microsoft.com/office/drawing/2014/main" id="{7924E7D5-3B3C-422E-31D2-3F102D0B27CD}"/>
              </a:ext>
            </a:extLst>
          </p:cNvPr>
          <p:cNvGrpSpPr/>
          <p:nvPr/>
        </p:nvGrpSpPr>
        <p:grpSpPr>
          <a:xfrm>
            <a:off x="1264510" y="3120806"/>
            <a:ext cx="4134478" cy="424313"/>
            <a:chOff x="1279525" y="2217443"/>
            <a:chExt cx="9722545" cy="1115078"/>
          </a:xfrm>
        </p:grpSpPr>
        <p:sp>
          <p:nvSpPr>
            <p:cNvPr id="11" name="Freeform 5">
              <a:extLst>
                <a:ext uri="{FF2B5EF4-FFF2-40B4-BE49-F238E27FC236}">
                  <a16:creationId xmlns:a16="http://schemas.microsoft.com/office/drawing/2014/main" id="{FB62A0ED-120B-290A-2928-3DD8D9435035}"/>
                </a:ext>
              </a:extLst>
            </p:cNvPr>
            <p:cNvSpPr>
              <a:spLocks/>
            </p:cNvSpPr>
            <p:nvPr/>
          </p:nvSpPr>
          <p:spPr bwMode="auto">
            <a:xfrm>
              <a:off x="1369120" y="2217443"/>
              <a:ext cx="9632950" cy="1085845"/>
            </a:xfrm>
            <a:custGeom>
              <a:avLst/>
              <a:gdLst>
                <a:gd name="T0" fmla="*/ 0 w 3683"/>
                <a:gd name="T1" fmla="*/ 0 h 413"/>
                <a:gd name="T2" fmla="*/ 0 w 3683"/>
                <a:gd name="T3" fmla="*/ 287 h 413"/>
                <a:gd name="T4" fmla="*/ 45 w 3683"/>
                <a:gd name="T5" fmla="*/ 331 h 413"/>
                <a:gd name="T6" fmla="*/ 1778 w 3683"/>
                <a:gd name="T7" fmla="*/ 331 h 413"/>
                <a:gd name="T8" fmla="*/ 1842 w 3683"/>
                <a:gd name="T9" fmla="*/ 413 h 413"/>
                <a:gd name="T10" fmla="*/ 1906 w 3683"/>
                <a:gd name="T11" fmla="*/ 331 h 413"/>
                <a:gd name="T12" fmla="*/ 3639 w 3683"/>
                <a:gd name="T13" fmla="*/ 331 h 413"/>
                <a:gd name="T14" fmla="*/ 3683 w 3683"/>
                <a:gd name="T15" fmla="*/ 287 h 413"/>
                <a:gd name="T16" fmla="*/ 3683 w 3683"/>
                <a:gd name="T17" fmla="*/ 0 h 413"/>
                <a:gd name="T18" fmla="*/ 0 w 3683"/>
                <a:gd name="T19" fmla="*/ 0 h 4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683" h="413">
                  <a:moveTo>
                    <a:pt x="0" y="0"/>
                  </a:moveTo>
                  <a:cubicBezTo>
                    <a:pt x="0" y="287"/>
                    <a:pt x="0" y="287"/>
                    <a:pt x="0" y="287"/>
                  </a:cubicBezTo>
                  <a:cubicBezTo>
                    <a:pt x="0" y="311"/>
                    <a:pt x="20" y="331"/>
                    <a:pt x="45" y="331"/>
                  </a:cubicBezTo>
                  <a:cubicBezTo>
                    <a:pt x="1778" y="331"/>
                    <a:pt x="1778" y="331"/>
                    <a:pt x="1778" y="331"/>
                  </a:cubicBezTo>
                  <a:cubicBezTo>
                    <a:pt x="1842" y="413"/>
                    <a:pt x="1842" y="413"/>
                    <a:pt x="1842" y="413"/>
                  </a:cubicBezTo>
                  <a:cubicBezTo>
                    <a:pt x="1906" y="331"/>
                    <a:pt x="1906" y="331"/>
                    <a:pt x="1906" y="331"/>
                  </a:cubicBezTo>
                  <a:cubicBezTo>
                    <a:pt x="3639" y="331"/>
                    <a:pt x="3639" y="331"/>
                    <a:pt x="3639" y="331"/>
                  </a:cubicBezTo>
                  <a:cubicBezTo>
                    <a:pt x="3664" y="331"/>
                    <a:pt x="3683" y="311"/>
                    <a:pt x="3683" y="287"/>
                  </a:cubicBezTo>
                  <a:cubicBezTo>
                    <a:pt x="3683" y="0"/>
                    <a:pt x="3683" y="0"/>
                    <a:pt x="3683" y="0"/>
                  </a:cubicBezTo>
                  <a:lnTo>
                    <a:pt x="0" y="0"/>
                  </a:lnTo>
                  <a:close/>
                </a:path>
              </a:pathLst>
            </a:custGeom>
            <a:gradFill>
              <a:gsLst>
                <a:gs pos="0">
                  <a:schemeClr val="accent3">
                    <a:lumMod val="20000"/>
                    <a:lumOff val="80000"/>
                  </a:schemeClr>
                </a:gs>
                <a:gs pos="80000">
                  <a:srgbClr val="E5F5FB">
                    <a:alpha val="0"/>
                  </a:srgbClr>
                </a:gs>
              </a:gsLst>
              <a:lin ang="16200000" scaled="0"/>
            </a:gra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001965"/>
                </a:solidFill>
                <a:effectLst/>
                <a:uLnTx/>
                <a:uFillTx/>
                <a:cs typeface="+mn-ea"/>
                <a:sym typeface="+mn-lt"/>
              </a:endParaRPr>
            </a:p>
          </p:txBody>
        </p:sp>
        <p:sp>
          <p:nvSpPr>
            <p:cNvPr id="12" name="Freeform 5">
              <a:extLst>
                <a:ext uri="{FF2B5EF4-FFF2-40B4-BE49-F238E27FC236}">
                  <a16:creationId xmlns:a16="http://schemas.microsoft.com/office/drawing/2014/main" id="{054794BA-2F02-583C-805C-478ADBD2AAF0}"/>
                </a:ext>
              </a:extLst>
            </p:cNvPr>
            <p:cNvSpPr>
              <a:spLocks/>
            </p:cNvSpPr>
            <p:nvPr/>
          </p:nvSpPr>
          <p:spPr bwMode="auto">
            <a:xfrm>
              <a:off x="1279525" y="2246671"/>
              <a:ext cx="9632950" cy="1085850"/>
            </a:xfrm>
            <a:custGeom>
              <a:avLst/>
              <a:gdLst>
                <a:gd name="T0" fmla="*/ 0 w 3683"/>
                <a:gd name="T1" fmla="*/ 0 h 413"/>
                <a:gd name="T2" fmla="*/ 0 w 3683"/>
                <a:gd name="T3" fmla="*/ 287 h 413"/>
                <a:gd name="T4" fmla="*/ 45 w 3683"/>
                <a:gd name="T5" fmla="*/ 331 h 413"/>
                <a:gd name="T6" fmla="*/ 1778 w 3683"/>
                <a:gd name="T7" fmla="*/ 331 h 413"/>
                <a:gd name="T8" fmla="*/ 1842 w 3683"/>
                <a:gd name="T9" fmla="*/ 413 h 413"/>
                <a:gd name="T10" fmla="*/ 1906 w 3683"/>
                <a:gd name="T11" fmla="*/ 331 h 413"/>
                <a:gd name="T12" fmla="*/ 3639 w 3683"/>
                <a:gd name="T13" fmla="*/ 331 h 413"/>
                <a:gd name="T14" fmla="*/ 3683 w 3683"/>
                <a:gd name="T15" fmla="*/ 287 h 413"/>
                <a:gd name="T16" fmla="*/ 3683 w 3683"/>
                <a:gd name="T17" fmla="*/ 0 h 413"/>
                <a:gd name="T18" fmla="*/ 0 w 3683"/>
                <a:gd name="T19" fmla="*/ 0 h 4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683" h="413">
                  <a:moveTo>
                    <a:pt x="0" y="0"/>
                  </a:moveTo>
                  <a:cubicBezTo>
                    <a:pt x="0" y="287"/>
                    <a:pt x="0" y="287"/>
                    <a:pt x="0" y="287"/>
                  </a:cubicBezTo>
                  <a:cubicBezTo>
                    <a:pt x="0" y="311"/>
                    <a:pt x="20" y="331"/>
                    <a:pt x="45" y="331"/>
                  </a:cubicBezTo>
                  <a:cubicBezTo>
                    <a:pt x="1778" y="331"/>
                    <a:pt x="1778" y="331"/>
                    <a:pt x="1778" y="331"/>
                  </a:cubicBezTo>
                  <a:cubicBezTo>
                    <a:pt x="1842" y="413"/>
                    <a:pt x="1842" y="413"/>
                    <a:pt x="1842" y="413"/>
                  </a:cubicBezTo>
                  <a:cubicBezTo>
                    <a:pt x="1906" y="331"/>
                    <a:pt x="1906" y="331"/>
                    <a:pt x="1906" y="331"/>
                  </a:cubicBezTo>
                  <a:cubicBezTo>
                    <a:pt x="3639" y="331"/>
                    <a:pt x="3639" y="331"/>
                    <a:pt x="3639" y="331"/>
                  </a:cubicBezTo>
                  <a:cubicBezTo>
                    <a:pt x="3664" y="331"/>
                    <a:pt x="3683" y="311"/>
                    <a:pt x="3683" y="287"/>
                  </a:cubicBezTo>
                  <a:cubicBezTo>
                    <a:pt x="3683" y="0"/>
                    <a:pt x="3683" y="0"/>
                    <a:pt x="3683" y="0"/>
                  </a:cubicBezTo>
                  <a:lnTo>
                    <a:pt x="0" y="0"/>
                  </a:lnTo>
                  <a:close/>
                </a:path>
              </a:pathLst>
            </a:custGeom>
            <a:noFill/>
            <a:ln w="12700">
              <a:gradFill>
                <a:gsLst>
                  <a:gs pos="21000">
                    <a:schemeClr val="bg1"/>
                  </a:gs>
                  <a:gs pos="100000">
                    <a:srgbClr val="B35609"/>
                  </a:gs>
                </a:gsLst>
                <a:lin ang="5400000" scaled="1"/>
              </a:gradFill>
            </a:ln>
            <a:effectLst>
              <a:outerShdw blurRad="101600" dist="25400" dir="9000000" algn="ctr" rotWithShape="0">
                <a:srgbClr val="D47600">
                  <a:alpha val="43000"/>
                </a:srgbClr>
              </a:outerShdw>
            </a:effec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1965"/>
                </a:solidFill>
                <a:effectLst/>
                <a:uLnTx/>
                <a:uFillTx/>
                <a:cs typeface="+mn-ea"/>
                <a:sym typeface="+mn-lt"/>
              </a:endParaRPr>
            </a:p>
          </p:txBody>
        </p:sp>
      </p:grpSp>
      <p:sp>
        <p:nvSpPr>
          <p:cNvPr id="13" name="文本框 12">
            <a:extLst>
              <a:ext uri="{FF2B5EF4-FFF2-40B4-BE49-F238E27FC236}">
                <a16:creationId xmlns:a16="http://schemas.microsoft.com/office/drawing/2014/main" id="{99C52725-3267-EE03-4935-5E851AAE7360}"/>
              </a:ext>
            </a:extLst>
          </p:cNvPr>
          <p:cNvSpPr txBox="1"/>
          <p:nvPr/>
        </p:nvSpPr>
        <p:spPr>
          <a:xfrm>
            <a:off x="1300082" y="3081179"/>
            <a:ext cx="4223645" cy="246221"/>
          </a:xfrm>
          <a:prstGeom prst="rect">
            <a:avLst/>
          </a:prstGeom>
          <a:noFill/>
        </p:spPr>
        <p:txBody>
          <a:bodyPr wrap="square" lIns="0" tIns="0" rIns="0" bIns="0" rtlCol="0">
            <a:spAutoFit/>
          </a:bodyPr>
          <a:lstStyle/>
          <a:p>
            <a:pPr lvl="0" algn="ctr">
              <a:defRPr/>
            </a:pPr>
            <a:r>
              <a:rPr lang="en-US" altLang="zh-CN" sz="1600" b="1" dirty="0">
                <a:solidFill>
                  <a:srgbClr val="B85100"/>
                </a:solidFill>
                <a:cs typeface="+mn-ea"/>
                <a:sym typeface="+mn-lt"/>
              </a:rPr>
              <a:t>2015</a:t>
            </a:r>
            <a:r>
              <a:rPr lang="zh-CN" altLang="en-US" sz="1600" b="1" dirty="0">
                <a:solidFill>
                  <a:srgbClr val="B85100"/>
                </a:solidFill>
                <a:cs typeface="+mn-ea"/>
                <a:sym typeface="+mn-lt"/>
              </a:rPr>
              <a:t>中国抑郁障碍防治指南（第二版）</a:t>
            </a:r>
            <a:r>
              <a:rPr lang="en-US" altLang="zh-CN" sz="1600" b="1" baseline="30000" dirty="0">
                <a:solidFill>
                  <a:srgbClr val="B85100"/>
                </a:solidFill>
                <a:cs typeface="+mn-ea"/>
                <a:sym typeface="+mn-lt"/>
              </a:rPr>
              <a:t>1</a:t>
            </a:r>
            <a:r>
              <a:rPr lang="zh-CN" altLang="en-US" sz="1600" b="1" dirty="0">
                <a:solidFill>
                  <a:srgbClr val="B85100"/>
                </a:solidFill>
                <a:cs typeface="+mn-ea"/>
                <a:sym typeface="+mn-lt"/>
              </a:rPr>
              <a:t>：</a:t>
            </a:r>
            <a:endParaRPr kumimoji="0" lang="zh-CN" altLang="en-US" sz="1600" b="1" i="0" u="none" strike="noStrike" kern="1200" cap="none" spc="0" normalizeH="0" baseline="0" noProof="0" dirty="0">
              <a:ln>
                <a:noFill/>
              </a:ln>
              <a:solidFill>
                <a:srgbClr val="B85100"/>
              </a:solidFill>
              <a:effectLst/>
              <a:uLnTx/>
              <a:uFillTx/>
              <a:cs typeface="+mn-ea"/>
              <a:sym typeface="+mn-lt"/>
            </a:endParaRPr>
          </a:p>
        </p:txBody>
      </p:sp>
      <p:sp>
        <p:nvSpPr>
          <p:cNvPr id="14" name="任意多边形: 形状 13">
            <a:extLst>
              <a:ext uri="{FF2B5EF4-FFF2-40B4-BE49-F238E27FC236}">
                <a16:creationId xmlns:a16="http://schemas.microsoft.com/office/drawing/2014/main" id="{D55AA63B-3754-B88B-A169-F272172D5EA4}"/>
              </a:ext>
            </a:extLst>
          </p:cNvPr>
          <p:cNvSpPr/>
          <p:nvPr/>
        </p:nvSpPr>
        <p:spPr>
          <a:xfrm flipV="1">
            <a:off x="2509219" y="1307353"/>
            <a:ext cx="1606960" cy="1757668"/>
          </a:xfrm>
          <a:custGeom>
            <a:avLst/>
            <a:gdLst>
              <a:gd name="connsiteX0" fmla="*/ 972211 w 1944422"/>
              <a:gd name="connsiteY0" fmla="*/ 2126779 h 2126779"/>
              <a:gd name="connsiteX1" fmla="*/ 1944422 w 1944422"/>
              <a:gd name="connsiteY1" fmla="*/ 1175289 h 2126779"/>
              <a:gd name="connsiteX2" fmla="*/ 1168145 w 1944422"/>
              <a:gd name="connsiteY2" fmla="*/ 243130 h 2126779"/>
              <a:gd name="connsiteX3" fmla="*/ 1108018 w 1944422"/>
              <a:gd name="connsiteY3" fmla="*/ 234149 h 2126779"/>
              <a:gd name="connsiteX4" fmla="*/ 972211 w 1944422"/>
              <a:gd name="connsiteY4" fmla="*/ 0 h 2126779"/>
              <a:gd name="connsiteX5" fmla="*/ 836405 w 1944422"/>
              <a:gd name="connsiteY5" fmla="*/ 234149 h 2126779"/>
              <a:gd name="connsiteX6" fmla="*/ 776277 w 1944422"/>
              <a:gd name="connsiteY6" fmla="*/ 243130 h 2126779"/>
              <a:gd name="connsiteX7" fmla="*/ 0 w 1944422"/>
              <a:gd name="connsiteY7" fmla="*/ 1175289 h 2126779"/>
              <a:gd name="connsiteX8" fmla="*/ 972211 w 1944422"/>
              <a:gd name="connsiteY8" fmla="*/ 2126779 h 21267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44422" h="2126779">
                <a:moveTo>
                  <a:pt x="972211" y="2126779"/>
                </a:moveTo>
                <a:cubicBezTo>
                  <a:pt x="1509148" y="2126779"/>
                  <a:pt x="1944422" y="1700782"/>
                  <a:pt x="1944422" y="1175289"/>
                </a:cubicBezTo>
                <a:cubicBezTo>
                  <a:pt x="1944422" y="715483"/>
                  <a:pt x="1611165" y="331853"/>
                  <a:pt x="1168145" y="243130"/>
                </a:cubicBezTo>
                <a:lnTo>
                  <a:pt x="1108018" y="234149"/>
                </a:lnTo>
                <a:lnTo>
                  <a:pt x="972211" y="0"/>
                </a:lnTo>
                <a:lnTo>
                  <a:pt x="836405" y="234149"/>
                </a:lnTo>
                <a:lnTo>
                  <a:pt x="776277" y="243130"/>
                </a:lnTo>
                <a:cubicBezTo>
                  <a:pt x="333257" y="331853"/>
                  <a:pt x="0" y="715483"/>
                  <a:pt x="0" y="1175289"/>
                </a:cubicBezTo>
                <a:cubicBezTo>
                  <a:pt x="0" y="1700782"/>
                  <a:pt x="435274" y="2126779"/>
                  <a:pt x="972211" y="2126779"/>
                </a:cubicBezTo>
                <a:close/>
              </a:path>
            </a:pathLst>
          </a:custGeom>
          <a:solidFill>
            <a:schemeClr val="accent3">
              <a:lumMod val="20000"/>
              <a:lumOff val="8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dirty="0">
              <a:ln>
                <a:noFill/>
              </a:ln>
              <a:solidFill>
                <a:srgbClr val="FFFFFF"/>
              </a:solidFill>
              <a:effectLst/>
              <a:uLnTx/>
              <a:uFillTx/>
              <a:cs typeface="+mn-ea"/>
              <a:sym typeface="+mn-lt"/>
            </a:endParaRPr>
          </a:p>
        </p:txBody>
      </p:sp>
      <p:sp>
        <p:nvSpPr>
          <p:cNvPr id="19" name="矩形: 圆角 18">
            <a:extLst>
              <a:ext uri="{FF2B5EF4-FFF2-40B4-BE49-F238E27FC236}">
                <a16:creationId xmlns:a16="http://schemas.microsoft.com/office/drawing/2014/main" id="{1C0B68AE-4784-CDB7-B60D-1CBBB8BBA4E2}"/>
              </a:ext>
            </a:extLst>
          </p:cNvPr>
          <p:cNvSpPr/>
          <p:nvPr/>
        </p:nvSpPr>
        <p:spPr>
          <a:xfrm>
            <a:off x="862106" y="2822800"/>
            <a:ext cx="4901186" cy="2118741"/>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001965"/>
              </a:solidFill>
              <a:effectLst/>
              <a:uLnTx/>
              <a:uFillTx/>
              <a:cs typeface="+mn-ea"/>
              <a:sym typeface="+mn-lt"/>
            </a:endParaRPr>
          </a:p>
        </p:txBody>
      </p:sp>
      <p:sp>
        <p:nvSpPr>
          <p:cNvPr id="119" name="文本框 118">
            <a:extLst>
              <a:ext uri="{FF2B5EF4-FFF2-40B4-BE49-F238E27FC236}">
                <a16:creationId xmlns:a16="http://schemas.microsoft.com/office/drawing/2014/main" id="{47BF34D8-04AF-C6B3-5636-98070391EA47}"/>
              </a:ext>
            </a:extLst>
          </p:cNvPr>
          <p:cNvSpPr txBox="1"/>
          <p:nvPr/>
        </p:nvSpPr>
        <p:spPr bwMode="gray">
          <a:xfrm>
            <a:off x="683662" y="3531084"/>
            <a:ext cx="4955138" cy="2125903"/>
          </a:xfrm>
          <a:prstGeom prst="rect">
            <a:avLst/>
          </a:prstGeom>
          <a:noFill/>
        </p:spPr>
        <p:txBody>
          <a:bodyPr wrap="square">
            <a:spAutoFit/>
          </a:bodyPr>
          <a:lstStyle/>
          <a:p>
            <a:pPr marL="285750" indent="-285750">
              <a:lnSpc>
                <a:spcPct val="150000"/>
              </a:lnSpc>
              <a:spcBef>
                <a:spcPts val="1800"/>
              </a:spcBef>
              <a:buFont typeface="Wingdings" panose="05000000000000000000" pitchFamily="2" charset="2"/>
              <a:buChar char="ü"/>
            </a:pPr>
            <a:r>
              <a:rPr lang="zh-CN" altLang="en-US" sz="1600" dirty="0">
                <a:cs typeface="+mn-ea"/>
                <a:sym typeface="+mn-lt"/>
              </a:rPr>
              <a:t>儿童青少年抑郁障碍的治疗，应</a:t>
            </a:r>
            <a:r>
              <a:rPr lang="zh-CN" altLang="en-US" sz="1600" b="1" dirty="0">
                <a:cs typeface="+mn-ea"/>
                <a:sym typeface="+mn-lt"/>
              </a:rPr>
              <a:t>坚持抗抑郁药物与心理治疗并重的原则</a:t>
            </a:r>
            <a:endParaRPr lang="en-US" altLang="zh-CN" sz="1600" b="1" dirty="0">
              <a:cs typeface="+mn-ea"/>
              <a:sym typeface="+mn-lt"/>
            </a:endParaRPr>
          </a:p>
          <a:p>
            <a:pPr marL="285750" indent="-285750">
              <a:lnSpc>
                <a:spcPct val="150000"/>
              </a:lnSpc>
              <a:spcBef>
                <a:spcPts val="1800"/>
              </a:spcBef>
              <a:buFont typeface="Wingdings" panose="05000000000000000000" pitchFamily="2" charset="2"/>
              <a:buChar char="ü"/>
            </a:pPr>
            <a:r>
              <a:rPr lang="zh-CN" altLang="en-US" sz="1600" dirty="0">
                <a:cs typeface="+mn-ea"/>
                <a:sym typeface="+mn-lt"/>
              </a:rPr>
              <a:t>如果</a:t>
            </a:r>
            <a:r>
              <a:rPr lang="en-US" altLang="zh-CN" sz="1600" dirty="0">
                <a:cs typeface="+mn-ea"/>
                <a:sym typeface="+mn-lt"/>
              </a:rPr>
              <a:t>6~12</a:t>
            </a:r>
            <a:r>
              <a:rPr lang="zh-CN" altLang="en-US" sz="1600" dirty="0">
                <a:cs typeface="+mn-ea"/>
                <a:sym typeface="+mn-lt"/>
              </a:rPr>
              <a:t>周心理治疗后抑郁症状无明显改善，通常提示需合井抗抑郁药物，目前还没有一种抗抑郁剂对儿童和青少年绝对安全</a:t>
            </a:r>
          </a:p>
        </p:txBody>
      </p:sp>
      <p:sp>
        <p:nvSpPr>
          <p:cNvPr id="123" name="圆角矩形 10">
            <a:extLst>
              <a:ext uri="{FF2B5EF4-FFF2-40B4-BE49-F238E27FC236}">
                <a16:creationId xmlns:a16="http://schemas.microsoft.com/office/drawing/2014/main" id="{131BD38B-BE27-6948-912D-21D81E6C140D}"/>
              </a:ext>
            </a:extLst>
          </p:cNvPr>
          <p:cNvSpPr/>
          <p:nvPr/>
        </p:nvSpPr>
        <p:spPr>
          <a:xfrm>
            <a:off x="6459539" y="2044700"/>
            <a:ext cx="5262562" cy="4140200"/>
          </a:xfrm>
          <a:prstGeom prst="roundRect">
            <a:avLst>
              <a:gd name="adj" fmla="val 1939"/>
            </a:avLst>
          </a:prstGeom>
          <a:solidFill>
            <a:schemeClr val="bg1"/>
          </a:solidFill>
          <a:ln w="6350">
            <a:solidFill>
              <a:srgbClr val="B35609">
                <a:alpha val="33000"/>
              </a:srgbClr>
            </a:solidFill>
          </a:ln>
          <a:effectLst>
            <a:outerShdw blurRad="63500" sx="102000" sy="102000" algn="ctr" rotWithShape="0">
              <a:srgbClr val="B35609">
                <a:alpha val="1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124" name="组合 123">
            <a:extLst>
              <a:ext uri="{FF2B5EF4-FFF2-40B4-BE49-F238E27FC236}">
                <a16:creationId xmlns:a16="http://schemas.microsoft.com/office/drawing/2014/main" id="{FF968203-2FC4-F50A-18AC-2D6666D722B4}"/>
              </a:ext>
            </a:extLst>
          </p:cNvPr>
          <p:cNvGrpSpPr/>
          <p:nvPr/>
        </p:nvGrpSpPr>
        <p:grpSpPr>
          <a:xfrm>
            <a:off x="7208110" y="3120806"/>
            <a:ext cx="4134478" cy="424313"/>
            <a:chOff x="1279525" y="2217443"/>
            <a:chExt cx="9722545" cy="1115078"/>
          </a:xfrm>
        </p:grpSpPr>
        <p:sp>
          <p:nvSpPr>
            <p:cNvPr id="125" name="Freeform 5">
              <a:extLst>
                <a:ext uri="{FF2B5EF4-FFF2-40B4-BE49-F238E27FC236}">
                  <a16:creationId xmlns:a16="http://schemas.microsoft.com/office/drawing/2014/main" id="{C5C83679-E42A-A0BA-1C25-51B305C2CCF2}"/>
                </a:ext>
              </a:extLst>
            </p:cNvPr>
            <p:cNvSpPr>
              <a:spLocks/>
            </p:cNvSpPr>
            <p:nvPr/>
          </p:nvSpPr>
          <p:spPr bwMode="auto">
            <a:xfrm>
              <a:off x="1369120" y="2217443"/>
              <a:ext cx="9632950" cy="1085845"/>
            </a:xfrm>
            <a:custGeom>
              <a:avLst/>
              <a:gdLst>
                <a:gd name="T0" fmla="*/ 0 w 3683"/>
                <a:gd name="T1" fmla="*/ 0 h 413"/>
                <a:gd name="T2" fmla="*/ 0 w 3683"/>
                <a:gd name="T3" fmla="*/ 287 h 413"/>
                <a:gd name="T4" fmla="*/ 45 w 3683"/>
                <a:gd name="T5" fmla="*/ 331 h 413"/>
                <a:gd name="T6" fmla="*/ 1778 w 3683"/>
                <a:gd name="T7" fmla="*/ 331 h 413"/>
                <a:gd name="T8" fmla="*/ 1842 w 3683"/>
                <a:gd name="T9" fmla="*/ 413 h 413"/>
                <a:gd name="T10" fmla="*/ 1906 w 3683"/>
                <a:gd name="T11" fmla="*/ 331 h 413"/>
                <a:gd name="T12" fmla="*/ 3639 w 3683"/>
                <a:gd name="T13" fmla="*/ 331 h 413"/>
                <a:gd name="T14" fmla="*/ 3683 w 3683"/>
                <a:gd name="T15" fmla="*/ 287 h 413"/>
                <a:gd name="T16" fmla="*/ 3683 w 3683"/>
                <a:gd name="T17" fmla="*/ 0 h 413"/>
                <a:gd name="T18" fmla="*/ 0 w 3683"/>
                <a:gd name="T19" fmla="*/ 0 h 4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683" h="413">
                  <a:moveTo>
                    <a:pt x="0" y="0"/>
                  </a:moveTo>
                  <a:cubicBezTo>
                    <a:pt x="0" y="287"/>
                    <a:pt x="0" y="287"/>
                    <a:pt x="0" y="287"/>
                  </a:cubicBezTo>
                  <a:cubicBezTo>
                    <a:pt x="0" y="311"/>
                    <a:pt x="20" y="331"/>
                    <a:pt x="45" y="331"/>
                  </a:cubicBezTo>
                  <a:cubicBezTo>
                    <a:pt x="1778" y="331"/>
                    <a:pt x="1778" y="331"/>
                    <a:pt x="1778" y="331"/>
                  </a:cubicBezTo>
                  <a:cubicBezTo>
                    <a:pt x="1842" y="413"/>
                    <a:pt x="1842" y="413"/>
                    <a:pt x="1842" y="413"/>
                  </a:cubicBezTo>
                  <a:cubicBezTo>
                    <a:pt x="1906" y="331"/>
                    <a:pt x="1906" y="331"/>
                    <a:pt x="1906" y="331"/>
                  </a:cubicBezTo>
                  <a:cubicBezTo>
                    <a:pt x="3639" y="331"/>
                    <a:pt x="3639" y="331"/>
                    <a:pt x="3639" y="331"/>
                  </a:cubicBezTo>
                  <a:cubicBezTo>
                    <a:pt x="3664" y="331"/>
                    <a:pt x="3683" y="311"/>
                    <a:pt x="3683" y="287"/>
                  </a:cubicBezTo>
                  <a:cubicBezTo>
                    <a:pt x="3683" y="0"/>
                    <a:pt x="3683" y="0"/>
                    <a:pt x="3683" y="0"/>
                  </a:cubicBezTo>
                  <a:lnTo>
                    <a:pt x="0" y="0"/>
                  </a:lnTo>
                  <a:close/>
                </a:path>
              </a:pathLst>
            </a:custGeom>
            <a:gradFill>
              <a:gsLst>
                <a:gs pos="0">
                  <a:schemeClr val="accent3">
                    <a:lumMod val="20000"/>
                    <a:lumOff val="80000"/>
                  </a:schemeClr>
                </a:gs>
                <a:gs pos="80000">
                  <a:srgbClr val="E5F5FB">
                    <a:alpha val="0"/>
                  </a:srgbClr>
                </a:gs>
              </a:gsLst>
              <a:lin ang="16200000" scaled="0"/>
            </a:gra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001965"/>
                </a:solidFill>
                <a:effectLst/>
                <a:uLnTx/>
                <a:uFillTx/>
                <a:cs typeface="+mn-ea"/>
                <a:sym typeface="+mn-lt"/>
              </a:endParaRPr>
            </a:p>
          </p:txBody>
        </p:sp>
        <p:sp>
          <p:nvSpPr>
            <p:cNvPr id="126" name="Freeform 5">
              <a:extLst>
                <a:ext uri="{FF2B5EF4-FFF2-40B4-BE49-F238E27FC236}">
                  <a16:creationId xmlns:a16="http://schemas.microsoft.com/office/drawing/2014/main" id="{54BB65FA-6DC9-68DF-73A9-376E5C02904A}"/>
                </a:ext>
              </a:extLst>
            </p:cNvPr>
            <p:cNvSpPr>
              <a:spLocks/>
            </p:cNvSpPr>
            <p:nvPr/>
          </p:nvSpPr>
          <p:spPr bwMode="auto">
            <a:xfrm>
              <a:off x="1279525" y="2246671"/>
              <a:ext cx="9632950" cy="1085850"/>
            </a:xfrm>
            <a:custGeom>
              <a:avLst/>
              <a:gdLst>
                <a:gd name="T0" fmla="*/ 0 w 3683"/>
                <a:gd name="T1" fmla="*/ 0 h 413"/>
                <a:gd name="T2" fmla="*/ 0 w 3683"/>
                <a:gd name="T3" fmla="*/ 287 h 413"/>
                <a:gd name="T4" fmla="*/ 45 w 3683"/>
                <a:gd name="T5" fmla="*/ 331 h 413"/>
                <a:gd name="T6" fmla="*/ 1778 w 3683"/>
                <a:gd name="T7" fmla="*/ 331 h 413"/>
                <a:gd name="T8" fmla="*/ 1842 w 3683"/>
                <a:gd name="T9" fmla="*/ 413 h 413"/>
                <a:gd name="T10" fmla="*/ 1906 w 3683"/>
                <a:gd name="T11" fmla="*/ 331 h 413"/>
                <a:gd name="T12" fmla="*/ 3639 w 3683"/>
                <a:gd name="T13" fmla="*/ 331 h 413"/>
                <a:gd name="T14" fmla="*/ 3683 w 3683"/>
                <a:gd name="T15" fmla="*/ 287 h 413"/>
                <a:gd name="T16" fmla="*/ 3683 w 3683"/>
                <a:gd name="T17" fmla="*/ 0 h 413"/>
                <a:gd name="T18" fmla="*/ 0 w 3683"/>
                <a:gd name="T19" fmla="*/ 0 h 4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683" h="413">
                  <a:moveTo>
                    <a:pt x="0" y="0"/>
                  </a:moveTo>
                  <a:cubicBezTo>
                    <a:pt x="0" y="287"/>
                    <a:pt x="0" y="287"/>
                    <a:pt x="0" y="287"/>
                  </a:cubicBezTo>
                  <a:cubicBezTo>
                    <a:pt x="0" y="311"/>
                    <a:pt x="20" y="331"/>
                    <a:pt x="45" y="331"/>
                  </a:cubicBezTo>
                  <a:cubicBezTo>
                    <a:pt x="1778" y="331"/>
                    <a:pt x="1778" y="331"/>
                    <a:pt x="1778" y="331"/>
                  </a:cubicBezTo>
                  <a:cubicBezTo>
                    <a:pt x="1842" y="413"/>
                    <a:pt x="1842" y="413"/>
                    <a:pt x="1842" y="413"/>
                  </a:cubicBezTo>
                  <a:cubicBezTo>
                    <a:pt x="1906" y="331"/>
                    <a:pt x="1906" y="331"/>
                    <a:pt x="1906" y="331"/>
                  </a:cubicBezTo>
                  <a:cubicBezTo>
                    <a:pt x="3639" y="331"/>
                    <a:pt x="3639" y="331"/>
                    <a:pt x="3639" y="331"/>
                  </a:cubicBezTo>
                  <a:cubicBezTo>
                    <a:pt x="3664" y="331"/>
                    <a:pt x="3683" y="311"/>
                    <a:pt x="3683" y="287"/>
                  </a:cubicBezTo>
                  <a:cubicBezTo>
                    <a:pt x="3683" y="0"/>
                    <a:pt x="3683" y="0"/>
                    <a:pt x="3683" y="0"/>
                  </a:cubicBezTo>
                  <a:lnTo>
                    <a:pt x="0" y="0"/>
                  </a:lnTo>
                  <a:close/>
                </a:path>
              </a:pathLst>
            </a:custGeom>
            <a:noFill/>
            <a:ln w="12700">
              <a:gradFill>
                <a:gsLst>
                  <a:gs pos="21000">
                    <a:schemeClr val="bg1"/>
                  </a:gs>
                  <a:gs pos="100000">
                    <a:srgbClr val="B35609"/>
                  </a:gs>
                </a:gsLst>
                <a:lin ang="5400000" scaled="1"/>
              </a:gradFill>
            </a:ln>
            <a:effectLst>
              <a:outerShdw blurRad="101600" dist="25400" dir="9000000" algn="ctr" rotWithShape="0">
                <a:srgbClr val="D47600">
                  <a:alpha val="43000"/>
                </a:srgbClr>
              </a:outerShdw>
            </a:effec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1965"/>
                </a:solidFill>
                <a:effectLst/>
                <a:uLnTx/>
                <a:uFillTx/>
                <a:cs typeface="+mn-ea"/>
                <a:sym typeface="+mn-lt"/>
              </a:endParaRPr>
            </a:p>
          </p:txBody>
        </p:sp>
      </p:grpSp>
      <p:sp>
        <p:nvSpPr>
          <p:cNvPr id="127" name="文本框 126">
            <a:extLst>
              <a:ext uri="{FF2B5EF4-FFF2-40B4-BE49-F238E27FC236}">
                <a16:creationId xmlns:a16="http://schemas.microsoft.com/office/drawing/2014/main" id="{0D76467B-4A6D-8642-9CF3-F1AF68CA0C71}"/>
              </a:ext>
            </a:extLst>
          </p:cNvPr>
          <p:cNvSpPr txBox="1"/>
          <p:nvPr/>
        </p:nvSpPr>
        <p:spPr>
          <a:xfrm>
            <a:off x="7243682" y="3081179"/>
            <a:ext cx="4223645" cy="246221"/>
          </a:xfrm>
          <a:prstGeom prst="rect">
            <a:avLst/>
          </a:prstGeom>
          <a:noFill/>
        </p:spPr>
        <p:txBody>
          <a:bodyPr wrap="square" lIns="0" tIns="0" rIns="0" bIns="0" rtlCol="0">
            <a:spAutoFit/>
          </a:bodyPr>
          <a:lstStyle/>
          <a:p>
            <a:pPr lvl="0" algn="ctr">
              <a:defRPr/>
            </a:pPr>
            <a:r>
              <a:rPr lang="zh-CN" altLang="en-US" sz="1600" b="1" dirty="0">
                <a:solidFill>
                  <a:srgbClr val="B85100"/>
                </a:solidFill>
                <a:cs typeface="+mn-ea"/>
                <a:sym typeface="+mn-lt"/>
              </a:rPr>
              <a:t>抑郁症治疗与管理的专家推荐意见</a:t>
            </a:r>
            <a:r>
              <a:rPr lang="en-US" altLang="zh-CN" sz="1600" b="1" dirty="0">
                <a:solidFill>
                  <a:srgbClr val="B85100"/>
                </a:solidFill>
                <a:cs typeface="+mn-ea"/>
                <a:sym typeface="+mn-lt"/>
              </a:rPr>
              <a:t>(2022 </a:t>
            </a:r>
            <a:r>
              <a:rPr lang="zh-CN" altLang="en-US" sz="1600" b="1" dirty="0">
                <a:solidFill>
                  <a:srgbClr val="B85100"/>
                </a:solidFill>
                <a:cs typeface="+mn-ea"/>
                <a:sym typeface="+mn-lt"/>
              </a:rPr>
              <a:t>年</a:t>
            </a:r>
            <a:r>
              <a:rPr lang="en-US" altLang="zh-CN" sz="1600" b="1" dirty="0">
                <a:solidFill>
                  <a:srgbClr val="B85100"/>
                </a:solidFill>
                <a:cs typeface="+mn-ea"/>
                <a:sym typeface="+mn-lt"/>
              </a:rPr>
              <a:t>)</a:t>
            </a:r>
            <a:r>
              <a:rPr lang="en-US" altLang="zh-CN" sz="1600" b="1" baseline="30000" dirty="0">
                <a:solidFill>
                  <a:srgbClr val="B85100"/>
                </a:solidFill>
                <a:cs typeface="+mn-ea"/>
                <a:sym typeface="+mn-lt"/>
              </a:rPr>
              <a:t>2</a:t>
            </a:r>
            <a:r>
              <a:rPr lang="zh-CN" altLang="en-US" sz="1600" b="1" dirty="0">
                <a:solidFill>
                  <a:srgbClr val="B85100"/>
                </a:solidFill>
                <a:cs typeface="+mn-ea"/>
                <a:sym typeface="+mn-lt"/>
              </a:rPr>
              <a:t>：</a:t>
            </a:r>
            <a:endParaRPr kumimoji="0" lang="zh-CN" altLang="en-US" sz="1600" b="1" i="0" u="none" strike="noStrike" kern="1200" cap="none" spc="0" normalizeH="0" baseline="0" noProof="0" dirty="0">
              <a:ln>
                <a:noFill/>
              </a:ln>
              <a:solidFill>
                <a:srgbClr val="B85100"/>
              </a:solidFill>
              <a:effectLst/>
              <a:uLnTx/>
              <a:uFillTx/>
              <a:cs typeface="+mn-ea"/>
              <a:sym typeface="+mn-lt"/>
            </a:endParaRPr>
          </a:p>
        </p:txBody>
      </p:sp>
      <p:sp>
        <p:nvSpPr>
          <p:cNvPr id="128" name="任意多边形: 形状 127">
            <a:extLst>
              <a:ext uri="{FF2B5EF4-FFF2-40B4-BE49-F238E27FC236}">
                <a16:creationId xmlns:a16="http://schemas.microsoft.com/office/drawing/2014/main" id="{B41DE147-856B-1942-7C9A-390A9D0472F1}"/>
              </a:ext>
            </a:extLst>
          </p:cNvPr>
          <p:cNvSpPr/>
          <p:nvPr/>
        </p:nvSpPr>
        <p:spPr>
          <a:xfrm flipV="1">
            <a:off x="8452819" y="1307353"/>
            <a:ext cx="1606960" cy="1757668"/>
          </a:xfrm>
          <a:custGeom>
            <a:avLst/>
            <a:gdLst>
              <a:gd name="connsiteX0" fmla="*/ 972211 w 1944422"/>
              <a:gd name="connsiteY0" fmla="*/ 2126779 h 2126779"/>
              <a:gd name="connsiteX1" fmla="*/ 1944422 w 1944422"/>
              <a:gd name="connsiteY1" fmla="*/ 1175289 h 2126779"/>
              <a:gd name="connsiteX2" fmla="*/ 1168145 w 1944422"/>
              <a:gd name="connsiteY2" fmla="*/ 243130 h 2126779"/>
              <a:gd name="connsiteX3" fmla="*/ 1108018 w 1944422"/>
              <a:gd name="connsiteY3" fmla="*/ 234149 h 2126779"/>
              <a:gd name="connsiteX4" fmla="*/ 972211 w 1944422"/>
              <a:gd name="connsiteY4" fmla="*/ 0 h 2126779"/>
              <a:gd name="connsiteX5" fmla="*/ 836405 w 1944422"/>
              <a:gd name="connsiteY5" fmla="*/ 234149 h 2126779"/>
              <a:gd name="connsiteX6" fmla="*/ 776277 w 1944422"/>
              <a:gd name="connsiteY6" fmla="*/ 243130 h 2126779"/>
              <a:gd name="connsiteX7" fmla="*/ 0 w 1944422"/>
              <a:gd name="connsiteY7" fmla="*/ 1175289 h 2126779"/>
              <a:gd name="connsiteX8" fmla="*/ 972211 w 1944422"/>
              <a:gd name="connsiteY8" fmla="*/ 2126779 h 21267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44422" h="2126779">
                <a:moveTo>
                  <a:pt x="972211" y="2126779"/>
                </a:moveTo>
                <a:cubicBezTo>
                  <a:pt x="1509148" y="2126779"/>
                  <a:pt x="1944422" y="1700782"/>
                  <a:pt x="1944422" y="1175289"/>
                </a:cubicBezTo>
                <a:cubicBezTo>
                  <a:pt x="1944422" y="715483"/>
                  <a:pt x="1611165" y="331853"/>
                  <a:pt x="1168145" y="243130"/>
                </a:cubicBezTo>
                <a:lnTo>
                  <a:pt x="1108018" y="234149"/>
                </a:lnTo>
                <a:lnTo>
                  <a:pt x="972211" y="0"/>
                </a:lnTo>
                <a:lnTo>
                  <a:pt x="836405" y="234149"/>
                </a:lnTo>
                <a:lnTo>
                  <a:pt x="776277" y="243130"/>
                </a:lnTo>
                <a:cubicBezTo>
                  <a:pt x="333257" y="331853"/>
                  <a:pt x="0" y="715483"/>
                  <a:pt x="0" y="1175289"/>
                </a:cubicBezTo>
                <a:cubicBezTo>
                  <a:pt x="0" y="1700782"/>
                  <a:pt x="435274" y="2126779"/>
                  <a:pt x="972211" y="2126779"/>
                </a:cubicBezTo>
                <a:close/>
              </a:path>
            </a:pathLst>
          </a:custGeom>
          <a:solidFill>
            <a:schemeClr val="accent3">
              <a:lumMod val="20000"/>
              <a:lumOff val="8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600" dirty="0">
              <a:solidFill>
                <a:srgbClr val="FFFFFF"/>
              </a:solidFill>
              <a:cs typeface="+mn-ea"/>
              <a:sym typeface="+mn-lt"/>
            </a:endParaRPr>
          </a:p>
        </p:txBody>
      </p:sp>
      <p:sp>
        <p:nvSpPr>
          <p:cNvPr id="129" name="矩形: 圆角 128">
            <a:extLst>
              <a:ext uri="{FF2B5EF4-FFF2-40B4-BE49-F238E27FC236}">
                <a16:creationId xmlns:a16="http://schemas.microsoft.com/office/drawing/2014/main" id="{E357CFD6-37D0-0E22-5880-0A738F6C7EEA}"/>
              </a:ext>
            </a:extLst>
          </p:cNvPr>
          <p:cNvSpPr/>
          <p:nvPr/>
        </p:nvSpPr>
        <p:spPr>
          <a:xfrm>
            <a:off x="6805706" y="2822800"/>
            <a:ext cx="4901186" cy="2118741"/>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001965"/>
              </a:solidFill>
              <a:effectLst/>
              <a:uLnTx/>
              <a:uFillTx/>
              <a:cs typeface="+mn-ea"/>
              <a:sym typeface="+mn-lt"/>
            </a:endParaRPr>
          </a:p>
        </p:txBody>
      </p:sp>
      <p:sp>
        <p:nvSpPr>
          <p:cNvPr id="130" name="文本框 129">
            <a:extLst>
              <a:ext uri="{FF2B5EF4-FFF2-40B4-BE49-F238E27FC236}">
                <a16:creationId xmlns:a16="http://schemas.microsoft.com/office/drawing/2014/main" id="{DF0F37BA-D6FA-6156-EFFC-E9B828BEDA13}"/>
              </a:ext>
            </a:extLst>
          </p:cNvPr>
          <p:cNvSpPr txBox="1"/>
          <p:nvPr/>
        </p:nvSpPr>
        <p:spPr bwMode="gray">
          <a:xfrm>
            <a:off x="6563360" y="3569184"/>
            <a:ext cx="4968240" cy="1387239"/>
          </a:xfrm>
          <a:prstGeom prst="rect">
            <a:avLst/>
          </a:prstGeom>
          <a:noFill/>
        </p:spPr>
        <p:txBody>
          <a:bodyPr wrap="square">
            <a:spAutoFit/>
          </a:bodyPr>
          <a:lstStyle/>
          <a:p>
            <a:pPr marL="285750" indent="-285750">
              <a:lnSpc>
                <a:spcPct val="150000"/>
              </a:lnSpc>
              <a:spcBef>
                <a:spcPts val="1800"/>
              </a:spcBef>
              <a:buFont typeface="Wingdings" panose="05000000000000000000" pitchFamily="2" charset="2"/>
              <a:buChar char="ü"/>
            </a:pPr>
            <a:r>
              <a:rPr lang="zh-CN" altLang="en-US" sz="1600" dirty="0">
                <a:cs typeface="+mn-ea"/>
                <a:sym typeface="+mn-lt"/>
              </a:rPr>
              <a:t>青少年抑郁症治疗应遵循抗</a:t>
            </a:r>
            <a:r>
              <a:rPr lang="zh-CN" altLang="en-US" sz="1600" b="1" dirty="0">
                <a:cs typeface="+mn-ea"/>
                <a:sym typeface="+mn-lt"/>
              </a:rPr>
              <a:t>抑郁药与心理治疗并重</a:t>
            </a:r>
            <a:r>
              <a:rPr lang="zh-CN" altLang="en-US" sz="1600" dirty="0">
                <a:cs typeface="+mn-ea"/>
                <a:sym typeface="+mn-lt"/>
              </a:rPr>
              <a:t>的原则</a:t>
            </a:r>
            <a:endParaRPr lang="en-US" altLang="zh-CN" sz="1600" dirty="0">
              <a:cs typeface="+mn-ea"/>
              <a:sym typeface="+mn-lt"/>
            </a:endParaRPr>
          </a:p>
          <a:p>
            <a:pPr marL="285750" indent="-285750">
              <a:lnSpc>
                <a:spcPct val="150000"/>
              </a:lnSpc>
              <a:spcBef>
                <a:spcPts val="1800"/>
              </a:spcBef>
              <a:buFont typeface="Wingdings" panose="05000000000000000000" pitchFamily="2" charset="2"/>
              <a:buChar char="ü"/>
            </a:pPr>
            <a:r>
              <a:rPr lang="zh-CN" altLang="en-US" sz="1600" dirty="0">
                <a:cs typeface="+mn-ea"/>
                <a:sym typeface="+mn-lt"/>
              </a:rPr>
              <a:t>经 </a:t>
            </a:r>
            <a:r>
              <a:rPr lang="en-US" altLang="zh-CN" sz="1600" dirty="0">
                <a:cs typeface="+mn-ea"/>
                <a:sym typeface="+mn-lt"/>
              </a:rPr>
              <a:t>6 ~ 12 </a:t>
            </a:r>
            <a:r>
              <a:rPr lang="zh-CN" altLang="en-US" sz="1600" dirty="0">
                <a:cs typeface="+mn-ea"/>
                <a:sym typeface="+mn-lt"/>
              </a:rPr>
              <a:t>周心理治疗后无效，需合并抗抑郁药物</a:t>
            </a:r>
            <a:endParaRPr lang="en-US" altLang="zh-CN" sz="1600" dirty="0">
              <a:cs typeface="+mn-ea"/>
              <a:sym typeface="+mn-lt"/>
            </a:endParaRPr>
          </a:p>
        </p:txBody>
      </p:sp>
      <p:pic>
        <p:nvPicPr>
          <p:cNvPr id="133" name="图片 132">
            <a:extLst>
              <a:ext uri="{FF2B5EF4-FFF2-40B4-BE49-F238E27FC236}">
                <a16:creationId xmlns:a16="http://schemas.microsoft.com/office/drawing/2014/main" id="{0CF8240A-D0B1-2C65-301E-BBD59AF2FF8F}"/>
              </a:ext>
            </a:extLst>
          </p:cNvPr>
          <p:cNvPicPr>
            <a:picLocks noChangeAspect="1"/>
          </p:cNvPicPr>
          <p:nvPr/>
        </p:nvPicPr>
        <p:blipFill>
          <a:blip r:embed="rId2"/>
          <a:stretch>
            <a:fillRect/>
          </a:stretch>
        </p:blipFill>
        <p:spPr>
          <a:xfrm>
            <a:off x="2997200" y="1612968"/>
            <a:ext cx="736600" cy="969003"/>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p:spPr>
      </p:pic>
      <p:pic>
        <p:nvPicPr>
          <p:cNvPr id="135" name="图片 134">
            <a:extLst>
              <a:ext uri="{FF2B5EF4-FFF2-40B4-BE49-F238E27FC236}">
                <a16:creationId xmlns:a16="http://schemas.microsoft.com/office/drawing/2014/main" id="{509B4C78-93F2-8DC8-4611-2B7F92A42777}"/>
              </a:ext>
            </a:extLst>
          </p:cNvPr>
          <p:cNvPicPr>
            <a:picLocks noChangeAspect="1"/>
          </p:cNvPicPr>
          <p:nvPr/>
        </p:nvPicPr>
        <p:blipFill>
          <a:blip r:embed="rId3"/>
          <a:stretch>
            <a:fillRect/>
          </a:stretch>
        </p:blipFill>
        <p:spPr>
          <a:xfrm>
            <a:off x="8890000" y="1520361"/>
            <a:ext cx="853122" cy="1172355"/>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p:spPr>
      </p:pic>
    </p:spTree>
    <p:extLst>
      <p:ext uri="{BB962C8B-B14F-4D97-AF65-F5344CB8AC3E}">
        <p14:creationId xmlns:p14="http://schemas.microsoft.com/office/powerpoint/2010/main" val="527833498"/>
      </p:ext>
    </p:extLst>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7E3B0CB-559B-CCC9-9D9C-A6DCFBF40A89}"/>
            </a:ext>
          </a:extLst>
        </p:cNvPr>
        <p:cNvGrpSpPr/>
        <p:nvPr/>
      </p:nvGrpSpPr>
      <p:grpSpPr>
        <a:xfrm>
          <a:off x="0" y="0"/>
          <a:ext cx="0" cy="0"/>
          <a:chOff x="0" y="0"/>
          <a:chExt cx="0" cy="0"/>
        </a:xfrm>
      </p:grpSpPr>
      <p:sp>
        <p:nvSpPr>
          <p:cNvPr id="4" name="标题 3">
            <a:extLst>
              <a:ext uri="{FF2B5EF4-FFF2-40B4-BE49-F238E27FC236}">
                <a16:creationId xmlns:a16="http://schemas.microsoft.com/office/drawing/2014/main" id="{6B51D634-15C1-B59F-30B0-6A14DD5830BA}"/>
              </a:ext>
            </a:extLst>
          </p:cNvPr>
          <p:cNvSpPr>
            <a:spLocks noGrp="1"/>
          </p:cNvSpPr>
          <p:nvPr>
            <p:ph type="title"/>
          </p:nvPr>
        </p:nvSpPr>
        <p:spPr/>
        <p:txBody>
          <a:bodyPr/>
          <a:lstStyle/>
          <a:p>
            <a:r>
              <a:rPr lang="zh-CN" altLang="en-US" dirty="0">
                <a:latin typeface="+mn-lt"/>
                <a:ea typeface="+mn-ea"/>
                <a:cs typeface="+mn-ea"/>
                <a:sym typeface="+mn-lt"/>
              </a:rPr>
              <a:t>心理治疗获益有限，且治疗费用较高</a:t>
            </a:r>
          </a:p>
        </p:txBody>
      </p:sp>
      <p:sp>
        <p:nvSpPr>
          <p:cNvPr id="5" name="内容占位符 4">
            <a:extLst>
              <a:ext uri="{FF2B5EF4-FFF2-40B4-BE49-F238E27FC236}">
                <a16:creationId xmlns:a16="http://schemas.microsoft.com/office/drawing/2014/main" id="{07BD2709-0801-CAB8-2255-74F863827717}"/>
              </a:ext>
            </a:extLst>
          </p:cNvPr>
          <p:cNvSpPr>
            <a:spLocks noGrp="1"/>
          </p:cNvSpPr>
          <p:nvPr>
            <p:ph sz="quarter" idx="10"/>
          </p:nvPr>
        </p:nvSpPr>
        <p:spPr/>
        <p:txBody>
          <a:bodyPr/>
          <a:lstStyle/>
          <a:p>
            <a:r>
              <a:rPr lang="en-US" altLang="zh-CN" dirty="0">
                <a:solidFill>
                  <a:schemeClr val="tx1"/>
                </a:solidFill>
                <a:latin typeface="+mn-lt"/>
                <a:ea typeface="+mn-ea"/>
                <a:cs typeface="+mn-ea"/>
                <a:sym typeface="+mn-lt"/>
              </a:rPr>
              <a:t>1.Cuijpers </a:t>
            </a:r>
            <a:r>
              <a:rPr lang="en-US" altLang="zh-CN" dirty="0" err="1">
                <a:solidFill>
                  <a:schemeClr val="tx1"/>
                </a:solidFill>
                <a:latin typeface="+mn-lt"/>
                <a:ea typeface="+mn-ea"/>
                <a:cs typeface="+mn-ea"/>
                <a:sym typeface="+mn-lt"/>
              </a:rPr>
              <a:t>P,et</a:t>
            </a:r>
            <a:r>
              <a:rPr lang="en-US" altLang="zh-CN" dirty="0">
                <a:solidFill>
                  <a:schemeClr val="tx1"/>
                </a:solidFill>
                <a:latin typeface="+mn-lt"/>
                <a:ea typeface="+mn-ea"/>
                <a:cs typeface="+mn-ea"/>
                <a:sym typeface="+mn-lt"/>
              </a:rPr>
              <a:t> al. </a:t>
            </a:r>
            <a:r>
              <a:rPr lang="en-US" altLang="zh-CN" dirty="0" err="1">
                <a:solidFill>
                  <a:schemeClr val="tx1"/>
                </a:solidFill>
                <a:latin typeface="+mn-lt"/>
                <a:ea typeface="+mn-ea"/>
                <a:cs typeface="+mn-ea"/>
                <a:sym typeface="+mn-lt"/>
              </a:rPr>
              <a:t>Eur</a:t>
            </a:r>
            <a:r>
              <a:rPr lang="en-US" altLang="zh-CN" dirty="0">
                <a:solidFill>
                  <a:schemeClr val="tx1"/>
                </a:solidFill>
                <a:latin typeface="+mn-lt"/>
                <a:ea typeface="+mn-ea"/>
                <a:cs typeface="+mn-ea"/>
                <a:sym typeface="+mn-lt"/>
              </a:rPr>
              <a:t> Child </a:t>
            </a:r>
            <a:r>
              <a:rPr lang="en-US" altLang="zh-CN" dirty="0" err="1">
                <a:solidFill>
                  <a:schemeClr val="tx1"/>
                </a:solidFill>
                <a:latin typeface="+mn-lt"/>
                <a:ea typeface="+mn-ea"/>
                <a:cs typeface="+mn-ea"/>
                <a:sym typeface="+mn-lt"/>
              </a:rPr>
              <a:t>Adolesc</a:t>
            </a:r>
            <a:r>
              <a:rPr lang="en-US" altLang="zh-CN" dirty="0">
                <a:solidFill>
                  <a:schemeClr val="tx1"/>
                </a:solidFill>
                <a:latin typeface="+mn-lt"/>
                <a:ea typeface="+mn-ea"/>
                <a:cs typeface="+mn-ea"/>
                <a:sym typeface="+mn-lt"/>
              </a:rPr>
              <a:t> Psychiatry. 2023 Jan;32(1):177-192.</a:t>
            </a:r>
          </a:p>
          <a:p>
            <a:r>
              <a:rPr lang="en-US" altLang="zh-CN" dirty="0">
                <a:latin typeface="+mn-lt"/>
                <a:ea typeface="+mn-ea"/>
                <a:cs typeface="+mn-ea"/>
                <a:sym typeface="+mn-lt"/>
              </a:rPr>
              <a:t>2.</a:t>
            </a:r>
            <a:r>
              <a:rPr lang="zh-CN" altLang="en-US" dirty="0">
                <a:latin typeface="+mn-lt"/>
                <a:ea typeface="+mn-ea"/>
                <a:cs typeface="+mn-ea"/>
                <a:sym typeface="+mn-lt"/>
              </a:rPr>
              <a:t>数据来源：</a:t>
            </a:r>
            <a:r>
              <a:rPr lang="en-US" altLang="zh-CN" dirty="0">
                <a:latin typeface="+mn-lt"/>
                <a:ea typeface="+mn-ea"/>
                <a:cs typeface="+mn-ea"/>
                <a:sym typeface="+mn-lt"/>
              </a:rPr>
              <a:t>《2022</a:t>
            </a:r>
            <a:r>
              <a:rPr lang="zh-CN" altLang="en-US" dirty="0">
                <a:latin typeface="+mn-lt"/>
                <a:ea typeface="+mn-ea"/>
                <a:cs typeface="+mn-ea"/>
                <a:sym typeface="+mn-lt"/>
              </a:rPr>
              <a:t>国民抑郁症蓝皮书</a:t>
            </a:r>
            <a:r>
              <a:rPr lang="en-US" altLang="zh-CN" dirty="0">
                <a:latin typeface="+mn-lt"/>
                <a:ea typeface="+mn-ea"/>
                <a:cs typeface="+mn-ea"/>
                <a:sym typeface="+mn-lt"/>
              </a:rPr>
              <a:t>》</a:t>
            </a:r>
          </a:p>
          <a:p>
            <a:endParaRPr lang="zh-CN" altLang="en-US" dirty="0">
              <a:solidFill>
                <a:schemeClr val="tx1"/>
              </a:solidFill>
              <a:latin typeface="+mn-lt"/>
              <a:ea typeface="+mn-ea"/>
              <a:cs typeface="+mn-ea"/>
              <a:sym typeface="+mn-lt"/>
            </a:endParaRPr>
          </a:p>
        </p:txBody>
      </p:sp>
      <p:sp>
        <p:nvSpPr>
          <p:cNvPr id="2" name="Freeform 61">
            <a:extLst>
              <a:ext uri="{FF2B5EF4-FFF2-40B4-BE49-F238E27FC236}">
                <a16:creationId xmlns:a16="http://schemas.microsoft.com/office/drawing/2014/main" id="{F749D73A-EEEC-3EA3-0423-63A5FB6290B3}"/>
              </a:ext>
            </a:extLst>
          </p:cNvPr>
          <p:cNvSpPr>
            <a:spLocks/>
          </p:cNvSpPr>
          <p:nvPr/>
        </p:nvSpPr>
        <p:spPr bwMode="auto">
          <a:xfrm>
            <a:off x="856271" y="1460500"/>
            <a:ext cx="5148289" cy="4554220"/>
          </a:xfrm>
          <a:custGeom>
            <a:avLst/>
            <a:gdLst>
              <a:gd name="T0" fmla="*/ 1820 w 1820"/>
              <a:gd name="T1" fmla="*/ 1294 h 1305"/>
              <a:gd name="T2" fmla="*/ 1809 w 1820"/>
              <a:gd name="T3" fmla="*/ 1305 h 1305"/>
              <a:gd name="T4" fmla="*/ 11 w 1820"/>
              <a:gd name="T5" fmla="*/ 1305 h 1305"/>
              <a:gd name="T6" fmla="*/ 0 w 1820"/>
              <a:gd name="T7" fmla="*/ 1294 h 1305"/>
              <a:gd name="T8" fmla="*/ 0 w 1820"/>
              <a:gd name="T9" fmla="*/ 12 h 1305"/>
              <a:gd name="T10" fmla="*/ 11 w 1820"/>
              <a:gd name="T11" fmla="*/ 0 h 1305"/>
              <a:gd name="T12" fmla="*/ 1809 w 1820"/>
              <a:gd name="T13" fmla="*/ 0 h 1305"/>
              <a:gd name="T14" fmla="*/ 1820 w 1820"/>
              <a:gd name="T15" fmla="*/ 12 h 1305"/>
              <a:gd name="T16" fmla="*/ 1820 w 1820"/>
              <a:gd name="T17" fmla="*/ 1294 h 1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20" h="1305">
                <a:moveTo>
                  <a:pt x="1820" y="1294"/>
                </a:moveTo>
                <a:cubicBezTo>
                  <a:pt x="1820" y="1300"/>
                  <a:pt x="1815" y="1305"/>
                  <a:pt x="1809" y="1305"/>
                </a:cubicBezTo>
                <a:cubicBezTo>
                  <a:pt x="11" y="1305"/>
                  <a:pt x="11" y="1305"/>
                  <a:pt x="11" y="1305"/>
                </a:cubicBezTo>
                <a:cubicBezTo>
                  <a:pt x="5" y="1305"/>
                  <a:pt x="0" y="1300"/>
                  <a:pt x="0" y="1294"/>
                </a:cubicBezTo>
                <a:cubicBezTo>
                  <a:pt x="0" y="12"/>
                  <a:pt x="0" y="12"/>
                  <a:pt x="0" y="12"/>
                </a:cubicBezTo>
                <a:cubicBezTo>
                  <a:pt x="0" y="6"/>
                  <a:pt x="5" y="0"/>
                  <a:pt x="11" y="0"/>
                </a:cubicBezTo>
                <a:cubicBezTo>
                  <a:pt x="1809" y="0"/>
                  <a:pt x="1809" y="0"/>
                  <a:pt x="1809" y="0"/>
                </a:cubicBezTo>
                <a:cubicBezTo>
                  <a:pt x="1815" y="0"/>
                  <a:pt x="1820" y="6"/>
                  <a:pt x="1820" y="12"/>
                </a:cubicBezTo>
                <a:lnTo>
                  <a:pt x="1820" y="1294"/>
                </a:lnTo>
                <a:close/>
              </a:path>
            </a:pathLst>
          </a:custGeom>
          <a:solidFill>
            <a:schemeClr val="bg1"/>
          </a:solidFill>
          <a:ln w="6350">
            <a:solidFill>
              <a:srgbClr val="B35609">
                <a:alpha val="33000"/>
              </a:srgbClr>
            </a:solidFill>
          </a:ln>
          <a:effectLst>
            <a:outerShdw blurRad="63500" sx="102000" sy="102000" algn="ctr" rotWithShape="0">
              <a:srgbClr val="B35609">
                <a:alpha val="1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cs typeface="+mn-ea"/>
              <a:sym typeface="+mn-lt"/>
            </a:endParaRPr>
          </a:p>
        </p:txBody>
      </p:sp>
      <p:sp>
        <p:nvSpPr>
          <p:cNvPr id="6" name="AutoShape 14">
            <a:extLst>
              <a:ext uri="{FF2B5EF4-FFF2-40B4-BE49-F238E27FC236}">
                <a16:creationId xmlns:a16="http://schemas.microsoft.com/office/drawing/2014/main" id="{65D5D94C-E8A9-1C0E-4AD6-FBE203662782}"/>
              </a:ext>
            </a:extLst>
          </p:cNvPr>
          <p:cNvSpPr>
            <a:spLocks noChangeAspect="1" noChangeArrowheads="1"/>
          </p:cNvSpPr>
          <p:nvPr/>
        </p:nvSpPr>
        <p:spPr bwMode="auto">
          <a:xfrm>
            <a:off x="1391920" y="1756702"/>
            <a:ext cx="4277360" cy="457110"/>
          </a:xfrm>
          <a:prstGeom prst="roundRect">
            <a:avLst>
              <a:gd name="adj" fmla="val 50000"/>
            </a:avLst>
          </a:prstGeom>
          <a:gradFill flip="none" rotWithShape="1">
            <a:gsLst>
              <a:gs pos="0">
                <a:srgbClr val="B35609">
                  <a:shade val="30000"/>
                  <a:satMod val="115000"/>
                </a:srgbClr>
              </a:gs>
              <a:gs pos="50000">
                <a:srgbClr val="B35609">
                  <a:shade val="67500"/>
                  <a:satMod val="115000"/>
                </a:srgbClr>
              </a:gs>
              <a:gs pos="100000">
                <a:srgbClr val="B35609">
                  <a:shade val="100000"/>
                  <a:satMod val="115000"/>
                </a:srgbClr>
              </a:gs>
            </a:gsLst>
            <a:path path="circle">
              <a:fillToRect l="50000" t="50000" r="50000" b="50000"/>
            </a:path>
            <a:tileRect/>
          </a:gradFill>
          <a:ln w="9525">
            <a:noFill/>
            <a:round/>
            <a:headEnd/>
            <a:tailEnd/>
          </a:ln>
        </p:spPr>
        <p:txBody>
          <a:bodyPr wrap="none" lIns="121917" tIns="60959" rIns="121917" bIns="60959" anchor="ctr">
            <a:noAutofit/>
          </a:bodyPr>
          <a:lstStyle/>
          <a:p>
            <a:pPr marL="0" marR="0" lvl="0" indent="0" algn="ctr" defTabSz="457200" rtl="0" eaLnBrk="1" fontAlgn="auto" latinLnBrk="0" hangingPunct="1">
              <a:lnSpc>
                <a:spcPct val="114000"/>
              </a:lnSpc>
              <a:spcBef>
                <a:spcPts val="0"/>
              </a:spcBef>
              <a:spcAft>
                <a:spcPts val="0"/>
              </a:spcAft>
              <a:buClrTx/>
              <a:buSzTx/>
              <a:buFontTx/>
              <a:buNone/>
              <a:tabLst/>
              <a:defRPr/>
            </a:pPr>
            <a:r>
              <a:rPr kumimoji="0" lang="zh-CN" altLang="en-US" sz="1600" b="1" i="0" u="none" strike="noStrike" kern="1200" cap="none" spc="0" normalizeH="0" baseline="0" noProof="0" dirty="0">
                <a:ln>
                  <a:noFill/>
                </a:ln>
                <a:solidFill>
                  <a:srgbClr val="FFFFFF"/>
                </a:solidFill>
                <a:effectLst/>
                <a:uLnTx/>
                <a:uFillTx/>
                <a:cs typeface="+mn-ea"/>
                <a:sym typeface="+mn-lt"/>
              </a:rPr>
              <a:t>心理治疗</a:t>
            </a:r>
            <a:r>
              <a:rPr kumimoji="0" lang="en-US" altLang="zh-CN" sz="1600" b="1" i="0" u="none" strike="noStrike" kern="1200" cap="none" spc="0" normalizeH="0" baseline="0" noProof="0" dirty="0">
                <a:ln>
                  <a:noFill/>
                </a:ln>
                <a:solidFill>
                  <a:srgbClr val="FFFFFF"/>
                </a:solidFill>
                <a:effectLst/>
                <a:uLnTx/>
                <a:uFillTx/>
                <a:cs typeface="+mn-ea"/>
                <a:sym typeface="+mn-lt"/>
              </a:rPr>
              <a:t>2</a:t>
            </a:r>
            <a:r>
              <a:rPr kumimoji="0" lang="zh-CN" altLang="en-US" sz="1600" b="1" i="0" u="none" strike="noStrike" kern="1200" cap="none" spc="0" normalizeH="0" baseline="0" noProof="0" dirty="0">
                <a:ln>
                  <a:noFill/>
                </a:ln>
                <a:solidFill>
                  <a:srgbClr val="FFFFFF"/>
                </a:solidFill>
                <a:effectLst/>
                <a:uLnTx/>
                <a:uFillTx/>
                <a:cs typeface="+mn-ea"/>
                <a:sym typeface="+mn-lt"/>
              </a:rPr>
              <a:t>个月后仅</a:t>
            </a:r>
            <a:r>
              <a:rPr kumimoji="0" lang="en-US" altLang="zh-CN" sz="1600" b="1" i="0" u="none" strike="noStrike" kern="1200" cap="none" spc="0" normalizeH="0" baseline="0" noProof="0" dirty="0">
                <a:ln>
                  <a:noFill/>
                </a:ln>
                <a:solidFill>
                  <a:srgbClr val="FFFFFF"/>
                </a:solidFill>
                <a:effectLst/>
                <a:uLnTx/>
                <a:uFillTx/>
                <a:cs typeface="+mn-ea"/>
                <a:sym typeface="+mn-lt"/>
              </a:rPr>
              <a:t>39%</a:t>
            </a:r>
            <a:r>
              <a:rPr kumimoji="0" lang="zh-CN" altLang="en-US" sz="1600" b="1" i="0" u="none" strike="noStrike" kern="1200" cap="none" spc="0" normalizeH="0" baseline="0" noProof="0" dirty="0">
                <a:ln>
                  <a:noFill/>
                </a:ln>
                <a:solidFill>
                  <a:srgbClr val="FFFFFF"/>
                </a:solidFill>
                <a:effectLst/>
                <a:uLnTx/>
                <a:uFillTx/>
                <a:cs typeface="+mn-ea"/>
                <a:sym typeface="+mn-lt"/>
              </a:rPr>
              <a:t>的患者有反应</a:t>
            </a:r>
          </a:p>
        </p:txBody>
      </p:sp>
      <p:sp>
        <p:nvSpPr>
          <p:cNvPr id="9" name="文本框 8">
            <a:extLst>
              <a:ext uri="{FF2B5EF4-FFF2-40B4-BE49-F238E27FC236}">
                <a16:creationId xmlns:a16="http://schemas.microsoft.com/office/drawing/2014/main" id="{DB923565-6111-2857-8508-BE862339C384}"/>
              </a:ext>
            </a:extLst>
          </p:cNvPr>
          <p:cNvSpPr txBox="1"/>
          <p:nvPr/>
        </p:nvSpPr>
        <p:spPr bwMode="gray">
          <a:xfrm>
            <a:off x="1029102" y="5288764"/>
            <a:ext cx="4955138" cy="630429"/>
          </a:xfrm>
          <a:prstGeom prst="rect">
            <a:avLst/>
          </a:prstGeom>
          <a:noFill/>
        </p:spPr>
        <p:txBody>
          <a:bodyPr wrap="square">
            <a:spAutoFit/>
          </a:bodyPr>
          <a:lstStyle/>
          <a:p>
            <a:pPr>
              <a:lnSpc>
                <a:spcPct val="120000"/>
              </a:lnSpc>
            </a:pPr>
            <a:r>
              <a:rPr lang="zh-CN" altLang="en-US" sz="1000" dirty="0">
                <a:cs typeface="+mn-ea"/>
                <a:sym typeface="+mn-lt"/>
              </a:rPr>
              <a:t>一项荟萃分析，纳入</a:t>
            </a:r>
            <a:r>
              <a:rPr lang="en-US" altLang="zh-CN" sz="1000" dirty="0">
                <a:cs typeface="+mn-ea"/>
                <a:sym typeface="+mn-lt"/>
              </a:rPr>
              <a:t>40</a:t>
            </a:r>
            <a:r>
              <a:rPr lang="zh-CN" altLang="en-US" sz="1000" dirty="0">
                <a:cs typeface="+mn-ea"/>
                <a:sym typeface="+mn-lt"/>
              </a:rPr>
              <a:t>项研究，共涉及</a:t>
            </a:r>
            <a:r>
              <a:rPr lang="en-US" altLang="zh-CN" sz="1000" dirty="0">
                <a:cs typeface="+mn-ea"/>
                <a:sym typeface="+mn-lt"/>
              </a:rPr>
              <a:t>3779</a:t>
            </a:r>
            <a:r>
              <a:rPr lang="zh-CN" altLang="en-US" sz="1000" dirty="0">
                <a:cs typeface="+mn-ea"/>
                <a:sym typeface="+mn-lt"/>
              </a:rPr>
              <a:t>名参与者（治疗组</a:t>
            </a:r>
            <a:r>
              <a:rPr lang="en-US" altLang="zh-CN" sz="1000" dirty="0">
                <a:cs typeface="+mn-ea"/>
                <a:sym typeface="+mn-lt"/>
              </a:rPr>
              <a:t>2029</a:t>
            </a:r>
            <a:r>
              <a:rPr lang="zh-CN" altLang="en-US" sz="1000" dirty="0">
                <a:cs typeface="+mn-ea"/>
                <a:sym typeface="+mn-lt"/>
              </a:rPr>
              <a:t>名，对照组</a:t>
            </a:r>
            <a:r>
              <a:rPr lang="en-US" altLang="zh-CN" sz="1000" dirty="0">
                <a:cs typeface="+mn-ea"/>
                <a:sym typeface="+mn-lt"/>
              </a:rPr>
              <a:t>1750</a:t>
            </a:r>
            <a:r>
              <a:rPr lang="zh-CN" altLang="en-US" sz="1000" dirty="0">
                <a:cs typeface="+mn-ea"/>
                <a:sym typeface="+mn-lt"/>
              </a:rPr>
              <a:t>名），旨在评估心理治疗对儿童和青少年抑郁症的反应。治疗反应</a:t>
            </a:r>
            <a:r>
              <a:rPr lang="en-US" altLang="zh-CN" sz="1000" dirty="0">
                <a:cs typeface="+mn-ea"/>
                <a:sym typeface="+mn-lt"/>
              </a:rPr>
              <a:t>[</a:t>
            </a:r>
            <a:r>
              <a:rPr lang="zh-CN" altLang="en-US" sz="1000" dirty="0">
                <a:cs typeface="+mn-ea"/>
                <a:sym typeface="+mn-lt"/>
              </a:rPr>
              <a:t>基线与基线后</a:t>
            </a:r>
            <a:r>
              <a:rPr lang="en-US" altLang="zh-CN" sz="1000" dirty="0">
                <a:cs typeface="+mn-ea"/>
                <a:sym typeface="+mn-lt"/>
              </a:rPr>
              <a:t>2</a:t>
            </a:r>
            <a:r>
              <a:rPr lang="zh-CN" altLang="en-US" sz="1000" dirty="0">
                <a:cs typeface="+mn-ea"/>
                <a:sym typeface="+mn-lt"/>
              </a:rPr>
              <a:t>（</a:t>
            </a:r>
            <a:r>
              <a:rPr lang="en-US" altLang="zh-CN" sz="1000" dirty="0">
                <a:cs typeface="+mn-ea"/>
                <a:sym typeface="+mn-lt"/>
              </a:rPr>
              <a:t>±1</a:t>
            </a:r>
            <a:r>
              <a:rPr lang="zh-CN" altLang="en-US" sz="1000" dirty="0">
                <a:cs typeface="+mn-ea"/>
                <a:sym typeface="+mn-lt"/>
              </a:rPr>
              <a:t>）个月之间抑郁症状减少</a:t>
            </a:r>
            <a:r>
              <a:rPr lang="en-US" altLang="zh-CN" sz="1000" dirty="0">
                <a:cs typeface="+mn-ea"/>
                <a:sym typeface="+mn-lt"/>
              </a:rPr>
              <a:t>50%]</a:t>
            </a:r>
            <a:r>
              <a:rPr lang="zh-CN" altLang="en-US" sz="1000" dirty="0">
                <a:cs typeface="+mn-ea"/>
                <a:sym typeface="+mn-lt"/>
              </a:rPr>
              <a:t>是主要结局指标 </a:t>
            </a:r>
          </a:p>
        </p:txBody>
      </p:sp>
      <p:graphicFrame>
        <p:nvGraphicFramePr>
          <p:cNvPr id="10" name="图表 9">
            <a:extLst>
              <a:ext uri="{FF2B5EF4-FFF2-40B4-BE49-F238E27FC236}">
                <a16:creationId xmlns:a16="http://schemas.microsoft.com/office/drawing/2014/main" id="{7B970D09-A9E2-39C7-92CA-BB4B1254EC8C}"/>
              </a:ext>
            </a:extLst>
          </p:cNvPr>
          <p:cNvGraphicFramePr/>
          <p:nvPr>
            <p:extLst>
              <p:ext uri="{D42A27DB-BD31-4B8C-83A1-F6EECF244321}">
                <p14:modId xmlns:p14="http://schemas.microsoft.com/office/powerpoint/2010/main" val="178220251"/>
              </p:ext>
            </p:extLst>
          </p:nvPr>
        </p:nvGraphicFramePr>
        <p:xfrm>
          <a:off x="1391920" y="2316480"/>
          <a:ext cx="4023360" cy="2999962"/>
        </p:xfrm>
        <a:graphic>
          <a:graphicData uri="http://schemas.openxmlformats.org/drawingml/2006/chart">
            <c:chart xmlns:c="http://schemas.openxmlformats.org/drawingml/2006/chart" xmlns:r="http://schemas.openxmlformats.org/officeDocument/2006/relationships" r:id="rId2"/>
          </a:graphicData>
        </a:graphic>
      </p:graphicFrame>
      <p:sp>
        <p:nvSpPr>
          <p:cNvPr id="11" name="Freeform 61">
            <a:extLst>
              <a:ext uri="{FF2B5EF4-FFF2-40B4-BE49-F238E27FC236}">
                <a16:creationId xmlns:a16="http://schemas.microsoft.com/office/drawing/2014/main" id="{DCE87868-E13E-926C-5825-4ABF17A27035}"/>
              </a:ext>
            </a:extLst>
          </p:cNvPr>
          <p:cNvSpPr>
            <a:spLocks/>
          </p:cNvSpPr>
          <p:nvPr/>
        </p:nvSpPr>
        <p:spPr bwMode="auto">
          <a:xfrm>
            <a:off x="6227058" y="1460500"/>
            <a:ext cx="5148289" cy="4554220"/>
          </a:xfrm>
          <a:custGeom>
            <a:avLst/>
            <a:gdLst>
              <a:gd name="T0" fmla="*/ 1820 w 1820"/>
              <a:gd name="T1" fmla="*/ 1294 h 1305"/>
              <a:gd name="T2" fmla="*/ 1809 w 1820"/>
              <a:gd name="T3" fmla="*/ 1305 h 1305"/>
              <a:gd name="T4" fmla="*/ 11 w 1820"/>
              <a:gd name="T5" fmla="*/ 1305 h 1305"/>
              <a:gd name="T6" fmla="*/ 0 w 1820"/>
              <a:gd name="T7" fmla="*/ 1294 h 1305"/>
              <a:gd name="T8" fmla="*/ 0 w 1820"/>
              <a:gd name="T9" fmla="*/ 12 h 1305"/>
              <a:gd name="T10" fmla="*/ 11 w 1820"/>
              <a:gd name="T11" fmla="*/ 0 h 1305"/>
              <a:gd name="T12" fmla="*/ 1809 w 1820"/>
              <a:gd name="T13" fmla="*/ 0 h 1305"/>
              <a:gd name="T14" fmla="*/ 1820 w 1820"/>
              <a:gd name="T15" fmla="*/ 12 h 1305"/>
              <a:gd name="T16" fmla="*/ 1820 w 1820"/>
              <a:gd name="T17" fmla="*/ 1294 h 1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20" h="1305">
                <a:moveTo>
                  <a:pt x="1820" y="1294"/>
                </a:moveTo>
                <a:cubicBezTo>
                  <a:pt x="1820" y="1300"/>
                  <a:pt x="1815" y="1305"/>
                  <a:pt x="1809" y="1305"/>
                </a:cubicBezTo>
                <a:cubicBezTo>
                  <a:pt x="11" y="1305"/>
                  <a:pt x="11" y="1305"/>
                  <a:pt x="11" y="1305"/>
                </a:cubicBezTo>
                <a:cubicBezTo>
                  <a:pt x="5" y="1305"/>
                  <a:pt x="0" y="1300"/>
                  <a:pt x="0" y="1294"/>
                </a:cubicBezTo>
                <a:cubicBezTo>
                  <a:pt x="0" y="12"/>
                  <a:pt x="0" y="12"/>
                  <a:pt x="0" y="12"/>
                </a:cubicBezTo>
                <a:cubicBezTo>
                  <a:pt x="0" y="6"/>
                  <a:pt x="5" y="0"/>
                  <a:pt x="11" y="0"/>
                </a:cubicBezTo>
                <a:cubicBezTo>
                  <a:pt x="1809" y="0"/>
                  <a:pt x="1809" y="0"/>
                  <a:pt x="1809" y="0"/>
                </a:cubicBezTo>
                <a:cubicBezTo>
                  <a:pt x="1815" y="0"/>
                  <a:pt x="1820" y="6"/>
                  <a:pt x="1820" y="12"/>
                </a:cubicBezTo>
                <a:lnTo>
                  <a:pt x="1820" y="1294"/>
                </a:lnTo>
                <a:close/>
              </a:path>
            </a:pathLst>
          </a:custGeom>
          <a:solidFill>
            <a:schemeClr val="bg1"/>
          </a:solidFill>
          <a:ln w="6350">
            <a:solidFill>
              <a:srgbClr val="B35609">
                <a:alpha val="33000"/>
              </a:srgbClr>
            </a:solidFill>
          </a:ln>
          <a:effectLst>
            <a:outerShdw blurRad="63500" sx="102000" sy="102000" algn="ctr" rotWithShape="0">
              <a:srgbClr val="B35609">
                <a:alpha val="1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cs typeface="+mn-ea"/>
              <a:sym typeface="+mn-lt"/>
            </a:endParaRPr>
          </a:p>
        </p:txBody>
      </p:sp>
      <p:sp>
        <p:nvSpPr>
          <p:cNvPr id="12" name="AutoShape 14">
            <a:extLst>
              <a:ext uri="{FF2B5EF4-FFF2-40B4-BE49-F238E27FC236}">
                <a16:creationId xmlns:a16="http://schemas.microsoft.com/office/drawing/2014/main" id="{E38B6A1A-7D36-90E0-7BDF-2A0CAA3D0FD6}"/>
              </a:ext>
            </a:extLst>
          </p:cNvPr>
          <p:cNvSpPr>
            <a:spLocks noChangeAspect="1" noChangeArrowheads="1"/>
          </p:cNvSpPr>
          <p:nvPr/>
        </p:nvSpPr>
        <p:spPr bwMode="auto">
          <a:xfrm>
            <a:off x="6463862" y="1756701"/>
            <a:ext cx="4750676" cy="437859"/>
          </a:xfrm>
          <a:prstGeom prst="roundRect">
            <a:avLst>
              <a:gd name="adj" fmla="val 50000"/>
            </a:avLst>
          </a:prstGeom>
          <a:gradFill flip="none" rotWithShape="1">
            <a:gsLst>
              <a:gs pos="0">
                <a:srgbClr val="B35609">
                  <a:shade val="30000"/>
                  <a:satMod val="115000"/>
                </a:srgbClr>
              </a:gs>
              <a:gs pos="50000">
                <a:srgbClr val="B35609">
                  <a:shade val="67500"/>
                  <a:satMod val="115000"/>
                </a:srgbClr>
              </a:gs>
              <a:gs pos="100000">
                <a:srgbClr val="B35609">
                  <a:shade val="100000"/>
                  <a:satMod val="115000"/>
                </a:srgbClr>
              </a:gs>
            </a:gsLst>
            <a:path path="circle">
              <a:fillToRect l="50000" t="50000" r="50000" b="50000"/>
            </a:path>
            <a:tileRect/>
          </a:gradFill>
          <a:ln w="9525">
            <a:noFill/>
            <a:round/>
            <a:headEnd/>
            <a:tailEnd/>
          </a:ln>
        </p:spPr>
        <p:txBody>
          <a:bodyPr wrap="none" lIns="121917" tIns="60959" rIns="121917" bIns="60959" anchor="ctr">
            <a:noAutofit/>
          </a:bodyPr>
          <a:lstStyle/>
          <a:p>
            <a:pPr lvl="0" algn="ctr" defTabSz="457200">
              <a:lnSpc>
                <a:spcPct val="114000"/>
              </a:lnSpc>
              <a:defRPr/>
            </a:pPr>
            <a:r>
              <a:rPr kumimoji="0" lang="zh-CN" altLang="en-US" sz="1600" b="1" i="0" u="none" strike="noStrike" kern="1200" cap="none" spc="0" normalizeH="0" baseline="0" noProof="0" dirty="0">
                <a:ln>
                  <a:noFill/>
                </a:ln>
                <a:solidFill>
                  <a:srgbClr val="FFFFFF"/>
                </a:solidFill>
                <a:effectLst/>
                <a:uLnTx/>
                <a:uFillTx/>
                <a:cs typeface="+mn-ea"/>
                <a:sym typeface="+mn-lt"/>
              </a:rPr>
              <a:t>超过</a:t>
            </a:r>
            <a:r>
              <a:rPr kumimoji="0" lang="en-US" altLang="zh-CN" sz="1600" b="1" i="0" u="none" strike="noStrike" kern="1200" cap="none" spc="0" normalizeH="0" baseline="0" noProof="0" dirty="0">
                <a:ln>
                  <a:noFill/>
                </a:ln>
                <a:solidFill>
                  <a:srgbClr val="FFFFFF"/>
                </a:solidFill>
                <a:effectLst/>
                <a:uLnTx/>
                <a:uFillTx/>
                <a:cs typeface="+mn-ea"/>
                <a:sym typeface="+mn-lt"/>
              </a:rPr>
              <a:t>50%</a:t>
            </a:r>
            <a:r>
              <a:rPr lang="zh-CN" altLang="en-US" sz="1600" b="1" dirty="0">
                <a:solidFill>
                  <a:srgbClr val="FFFFFF"/>
                </a:solidFill>
                <a:cs typeface="+mn-ea"/>
                <a:sym typeface="+mn-lt"/>
              </a:rPr>
              <a:t>患者不考虑心</a:t>
            </a:r>
            <a:r>
              <a:rPr kumimoji="0" lang="zh-CN" altLang="en-US" sz="1600" b="1" i="0" u="none" strike="noStrike" kern="1200" cap="none" spc="0" normalizeH="0" baseline="0" noProof="0" dirty="0">
                <a:ln>
                  <a:noFill/>
                </a:ln>
                <a:solidFill>
                  <a:srgbClr val="FFFFFF"/>
                </a:solidFill>
                <a:effectLst/>
                <a:uLnTx/>
                <a:uFillTx/>
                <a:cs typeface="+mn-ea"/>
                <a:sym typeface="+mn-lt"/>
              </a:rPr>
              <a:t>理治疗，原因是费用高</a:t>
            </a:r>
          </a:p>
        </p:txBody>
      </p:sp>
      <p:graphicFrame>
        <p:nvGraphicFramePr>
          <p:cNvPr id="15" name="图表 14">
            <a:extLst>
              <a:ext uri="{FF2B5EF4-FFF2-40B4-BE49-F238E27FC236}">
                <a16:creationId xmlns:a16="http://schemas.microsoft.com/office/drawing/2014/main" id="{C57D5495-3C91-9291-08F5-8D5F4C4C08D7}"/>
              </a:ext>
            </a:extLst>
          </p:cNvPr>
          <p:cNvGraphicFramePr/>
          <p:nvPr>
            <p:extLst>
              <p:ext uri="{D42A27DB-BD31-4B8C-83A1-F6EECF244321}">
                <p14:modId xmlns:p14="http://schemas.microsoft.com/office/powerpoint/2010/main" val="1362499847"/>
              </p:ext>
            </p:extLst>
          </p:nvPr>
        </p:nvGraphicFramePr>
        <p:xfrm>
          <a:off x="6353877" y="2723949"/>
          <a:ext cx="5003800" cy="2895702"/>
        </p:xfrm>
        <a:graphic>
          <a:graphicData uri="http://schemas.openxmlformats.org/drawingml/2006/chart">
            <c:chart xmlns:c="http://schemas.openxmlformats.org/drawingml/2006/chart" xmlns:r="http://schemas.openxmlformats.org/officeDocument/2006/relationships" r:id="rId3"/>
          </a:graphicData>
        </a:graphic>
      </p:graphicFrame>
      <p:sp>
        <p:nvSpPr>
          <p:cNvPr id="16" name="文本框 15">
            <a:extLst>
              <a:ext uri="{FF2B5EF4-FFF2-40B4-BE49-F238E27FC236}">
                <a16:creationId xmlns:a16="http://schemas.microsoft.com/office/drawing/2014/main" id="{43967EAA-A1B2-606B-F940-BE73167F2FDB}"/>
              </a:ext>
            </a:extLst>
          </p:cNvPr>
          <p:cNvSpPr txBox="1"/>
          <p:nvPr/>
        </p:nvSpPr>
        <p:spPr bwMode="gray">
          <a:xfrm>
            <a:off x="7392144" y="2420888"/>
            <a:ext cx="2729318" cy="294824"/>
          </a:xfrm>
          <a:prstGeom prst="rect">
            <a:avLst/>
          </a:prstGeom>
          <a:noFill/>
        </p:spPr>
        <p:txBody>
          <a:bodyPr wrap="square">
            <a:spAutoFit/>
          </a:bodyPr>
          <a:lstStyle/>
          <a:p>
            <a:pPr algn="ctr">
              <a:lnSpc>
                <a:spcPct val="120000"/>
              </a:lnSpc>
            </a:pPr>
            <a:r>
              <a:rPr lang="zh-CN" altLang="en-US" sz="1200" b="1" dirty="0">
                <a:cs typeface="+mn-ea"/>
                <a:sym typeface="+mn-lt"/>
              </a:rPr>
              <a:t>患者不考虑心理治疗的原因</a:t>
            </a:r>
          </a:p>
        </p:txBody>
      </p:sp>
      <p:sp>
        <p:nvSpPr>
          <p:cNvPr id="17" name="文本框 16">
            <a:extLst>
              <a:ext uri="{FF2B5EF4-FFF2-40B4-BE49-F238E27FC236}">
                <a16:creationId xmlns:a16="http://schemas.microsoft.com/office/drawing/2014/main" id="{97CC4925-5DF7-A27C-82F4-B6A2BB4AAA68}"/>
              </a:ext>
            </a:extLst>
          </p:cNvPr>
          <p:cNvSpPr txBox="1"/>
          <p:nvPr/>
        </p:nvSpPr>
        <p:spPr bwMode="gray">
          <a:xfrm>
            <a:off x="6312024" y="5661248"/>
            <a:ext cx="2729318" cy="261097"/>
          </a:xfrm>
          <a:prstGeom prst="rect">
            <a:avLst/>
          </a:prstGeom>
          <a:noFill/>
        </p:spPr>
        <p:txBody>
          <a:bodyPr wrap="square">
            <a:spAutoFit/>
          </a:bodyPr>
          <a:lstStyle/>
          <a:p>
            <a:pPr algn="ctr">
              <a:lnSpc>
                <a:spcPct val="120000"/>
              </a:lnSpc>
            </a:pPr>
            <a:r>
              <a:rPr lang="en-US" altLang="zh-CN" sz="1000" dirty="0">
                <a:cs typeface="+mn-ea"/>
                <a:sym typeface="+mn-lt"/>
              </a:rPr>
              <a:t>2022</a:t>
            </a:r>
            <a:r>
              <a:rPr lang="zh-CN" altLang="en-US" sz="1000" dirty="0">
                <a:cs typeface="+mn-ea"/>
                <a:sym typeface="+mn-lt"/>
              </a:rPr>
              <a:t>年抑郁研究所平台用户调研，</a:t>
            </a:r>
            <a:r>
              <a:rPr lang="en-US" altLang="zh-CN" sz="1000" dirty="0">
                <a:cs typeface="+mn-ea"/>
                <a:sym typeface="+mn-lt"/>
              </a:rPr>
              <a:t>n=6570</a:t>
            </a:r>
            <a:endParaRPr lang="zh-CN" altLang="en-US" sz="1000" dirty="0">
              <a:cs typeface="+mn-ea"/>
              <a:sym typeface="+mn-lt"/>
            </a:endParaRPr>
          </a:p>
        </p:txBody>
      </p:sp>
    </p:spTree>
    <p:extLst>
      <p:ext uri="{BB962C8B-B14F-4D97-AF65-F5344CB8AC3E}">
        <p14:creationId xmlns:p14="http://schemas.microsoft.com/office/powerpoint/2010/main" val="1306619588"/>
      </p:ext>
    </p:extLst>
  </p:cSld>
  <p:clrMapOvr>
    <a:masterClrMapping/>
  </p:clrMapOvr>
  <p:transition/>
</p:sld>
</file>

<file path=ppt/tags/tag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0.xml><?xml version="1.0" encoding="utf-8"?>
<p:tagLst xmlns:a="http://schemas.openxmlformats.org/drawingml/2006/main" xmlns:r="http://schemas.openxmlformats.org/officeDocument/2006/relationships" xmlns:p="http://schemas.openxmlformats.org/presentationml/2006/main">
  <p:tag name="[SUBGRID]" val="[SubGrid]"/>
</p:tagLst>
</file>

<file path=ppt/tags/tag100.xml><?xml version="1.0" encoding="utf-8"?>
<p:tagLst xmlns:a="http://schemas.openxmlformats.org/drawingml/2006/main" xmlns:r="http://schemas.openxmlformats.org/officeDocument/2006/relationships" xmlns:p="http://schemas.openxmlformats.org/presentationml/2006/main">
  <p:tag name="KSO_WM_DIAGRAM_VIRTUALLY_FRAME" val="{&quot;height&quot;:342.25,&quot;left&quot;:52.5,&quot;top&quot;:97.4,&quot;width&quot;:855}"/>
</p:tagLst>
</file>

<file path=ppt/tags/tag101.xml><?xml version="1.0" encoding="utf-8"?>
<p:tagLst xmlns:a="http://schemas.openxmlformats.org/drawingml/2006/main" xmlns:r="http://schemas.openxmlformats.org/officeDocument/2006/relationships" xmlns:p="http://schemas.openxmlformats.org/presentationml/2006/main">
  <p:tag name="KSO_WM_DIAGRAM_VIRTUALLY_FRAME" val="{&quot;height&quot;:342.25,&quot;left&quot;:52.5,&quot;top&quot;:97.4,&quot;width&quot;:855}"/>
</p:tagLst>
</file>

<file path=ppt/tags/tag102.xml><?xml version="1.0" encoding="utf-8"?>
<p:tagLst xmlns:a="http://schemas.openxmlformats.org/drawingml/2006/main" xmlns:r="http://schemas.openxmlformats.org/officeDocument/2006/relationships" xmlns:p="http://schemas.openxmlformats.org/presentationml/2006/main">
  <p:tag name="KSO_WM_DIAGRAM_VIRTUALLY_FRAME" val="{&quot;height&quot;:342.25,&quot;left&quot;:52.5,&quot;top&quot;:97.4,&quot;width&quot;:855}"/>
</p:tagLst>
</file>

<file path=ppt/tags/tag103.xml><?xml version="1.0" encoding="utf-8"?>
<p:tagLst xmlns:a="http://schemas.openxmlformats.org/drawingml/2006/main" xmlns:r="http://schemas.openxmlformats.org/officeDocument/2006/relationships" xmlns:p="http://schemas.openxmlformats.org/presentationml/2006/main">
  <p:tag name="KSO_WM_DIAGRAM_VIRTUALLY_FRAME" val="{&quot;height&quot;:342.25,&quot;left&quot;:52.5,&quot;top&quot;:97.4,&quot;width&quot;:855}"/>
</p:tagLst>
</file>

<file path=ppt/tags/tag104.xml><?xml version="1.0" encoding="utf-8"?>
<p:tagLst xmlns:a="http://schemas.openxmlformats.org/drawingml/2006/main" xmlns:r="http://schemas.openxmlformats.org/officeDocument/2006/relationships" xmlns:p="http://schemas.openxmlformats.org/presentationml/2006/main">
  <p:tag name="KSO_WM_DIAGRAM_VIRTUALLY_FRAME" val="{&quot;height&quot;:342.25,&quot;left&quot;:52.5,&quot;top&quot;:97.4,&quot;width&quot;:855}"/>
</p:tagLst>
</file>

<file path=ppt/tags/tag105.xml><?xml version="1.0" encoding="utf-8"?>
<p:tagLst xmlns:a="http://schemas.openxmlformats.org/drawingml/2006/main" xmlns:r="http://schemas.openxmlformats.org/officeDocument/2006/relationships" xmlns:p="http://schemas.openxmlformats.org/presentationml/2006/main">
  <p:tag name="KSO_WM_DIAGRAM_VIRTUALLY_FRAME" val="{&quot;height&quot;:342.25,&quot;left&quot;:52.5,&quot;top&quot;:97.4,&quot;width&quot;:855}"/>
</p:tagLst>
</file>

<file path=ppt/tags/tag106.xml><?xml version="1.0" encoding="utf-8"?>
<p:tagLst xmlns:a="http://schemas.openxmlformats.org/drawingml/2006/main" xmlns:r="http://schemas.openxmlformats.org/officeDocument/2006/relationships" xmlns:p="http://schemas.openxmlformats.org/presentationml/2006/main">
  <p:tag name="KSO_WM_DIAGRAM_VIRTUALLY_FRAME" val="{&quot;height&quot;:342.25,&quot;left&quot;:52.5,&quot;top&quot;:97.4,&quot;width&quot;:855}"/>
</p:tagLst>
</file>

<file path=ppt/tags/tag107.xml><?xml version="1.0" encoding="utf-8"?>
<p:tagLst xmlns:a="http://schemas.openxmlformats.org/drawingml/2006/main" xmlns:r="http://schemas.openxmlformats.org/officeDocument/2006/relationships" xmlns:p="http://schemas.openxmlformats.org/presentationml/2006/main">
  <p:tag name="KSO_WM_DIAGRAM_VIRTUALLY_FRAME" val="{&quot;height&quot;:342.25,&quot;left&quot;:52.5,&quot;top&quot;:97.4,&quot;width&quot;:855}"/>
</p:tagLst>
</file>

<file path=ppt/tags/tag108.xml><?xml version="1.0" encoding="utf-8"?>
<p:tagLst xmlns:a="http://schemas.openxmlformats.org/drawingml/2006/main" xmlns:r="http://schemas.openxmlformats.org/officeDocument/2006/relationships" xmlns:p="http://schemas.openxmlformats.org/presentationml/2006/main">
  <p:tag name="KSO_WM_DIAGRAM_VIRTUALLY_FRAME" val="{&quot;height&quot;:342.25,&quot;left&quot;:52.5,&quot;top&quot;:97.4,&quot;width&quot;:855}"/>
</p:tagLst>
</file>

<file path=ppt/tags/tag109.xml><?xml version="1.0" encoding="utf-8"?>
<p:tagLst xmlns:a="http://schemas.openxmlformats.org/drawingml/2006/main" xmlns:r="http://schemas.openxmlformats.org/officeDocument/2006/relationships" xmlns:p="http://schemas.openxmlformats.org/presentationml/2006/main">
  <p:tag name="KSO_WM_DIAGRAM_VIRTUALLY_FRAME" val="{&quot;height&quot;:342.25,&quot;left&quot;:52.5,&quot;top&quot;:97.4,&quot;width&quot;:855}"/>
</p:tagLst>
</file>

<file path=ppt/tags/tag11.xml><?xml version="1.0" encoding="utf-8"?>
<p:tagLst xmlns:a="http://schemas.openxmlformats.org/drawingml/2006/main" xmlns:r="http://schemas.openxmlformats.org/officeDocument/2006/relationships" xmlns:p="http://schemas.openxmlformats.org/presentationml/2006/main">
  <p:tag name="[SUBGRID]" val="[SubGrid]"/>
</p:tagLst>
</file>

<file path=ppt/tags/tag110.xml><?xml version="1.0" encoding="utf-8"?>
<p:tagLst xmlns:a="http://schemas.openxmlformats.org/drawingml/2006/main" xmlns:r="http://schemas.openxmlformats.org/officeDocument/2006/relationships" xmlns:p="http://schemas.openxmlformats.org/presentationml/2006/main">
  <p:tag name="KSO_WM_DIAGRAM_VIRTUALLY_FRAME" val="{&quot;height&quot;:342.25,&quot;left&quot;:52.5,&quot;top&quot;:97.4,&quot;width&quot;:855}"/>
</p:tagLst>
</file>

<file path=ppt/tags/tag111.xml><?xml version="1.0" encoding="utf-8"?>
<p:tagLst xmlns:a="http://schemas.openxmlformats.org/drawingml/2006/main" xmlns:r="http://schemas.openxmlformats.org/officeDocument/2006/relationships" xmlns:p="http://schemas.openxmlformats.org/presentationml/2006/main">
  <p:tag name="KSO_WM_DIAGRAM_VIRTUALLY_FRAME" val="{&quot;height&quot;:342.25,&quot;left&quot;:52.5,&quot;top&quot;:97.4,&quot;width&quot;:855}"/>
</p:tagLst>
</file>

<file path=ppt/tags/tag112.xml><?xml version="1.0" encoding="utf-8"?>
<p:tagLst xmlns:a="http://schemas.openxmlformats.org/drawingml/2006/main" xmlns:r="http://schemas.openxmlformats.org/officeDocument/2006/relationships" xmlns:p="http://schemas.openxmlformats.org/presentationml/2006/main">
  <p:tag name="KSO_WM_DIAGRAM_VIRTUALLY_FRAME" val="{&quot;height&quot;:342.25,&quot;left&quot;:52.5,&quot;top&quot;:97.4,&quot;width&quot;:855}"/>
</p:tagLst>
</file>

<file path=ppt/tags/tag113.xml><?xml version="1.0" encoding="utf-8"?>
<p:tagLst xmlns:a="http://schemas.openxmlformats.org/drawingml/2006/main" xmlns:r="http://schemas.openxmlformats.org/officeDocument/2006/relationships" xmlns:p="http://schemas.openxmlformats.org/presentationml/2006/main">
  <p:tag name="KSO_WM_DIAGRAM_VIRTUALLY_FRAME" val="{&quot;height&quot;:342.25,&quot;left&quot;:52.5,&quot;top&quot;:97.4,&quot;width&quot;:855}"/>
</p:tagLst>
</file>

<file path=ppt/tags/tag114.xml><?xml version="1.0" encoding="utf-8"?>
<p:tagLst xmlns:a="http://schemas.openxmlformats.org/drawingml/2006/main" xmlns:r="http://schemas.openxmlformats.org/officeDocument/2006/relationships" xmlns:p="http://schemas.openxmlformats.org/presentationml/2006/main">
  <p:tag name="KSO_WM_DIAGRAM_VIRTUALLY_FRAME" val="{&quot;height&quot;:342.25,&quot;left&quot;:52.5,&quot;top&quot;:97.4,&quot;width&quot;:855}"/>
</p:tagLst>
</file>

<file path=ppt/tags/tag115.xml><?xml version="1.0" encoding="utf-8"?>
<p:tagLst xmlns:a="http://schemas.openxmlformats.org/drawingml/2006/main" xmlns:r="http://schemas.openxmlformats.org/officeDocument/2006/relationships" xmlns:p="http://schemas.openxmlformats.org/presentationml/2006/main">
  <p:tag name="KSO_WM_DIAGRAM_VIRTUALLY_FRAME" val="{&quot;height&quot;:342.25,&quot;left&quot;:52.5,&quot;top&quot;:97.4,&quot;width&quot;:855}"/>
</p:tagLst>
</file>

<file path=ppt/tags/tag116.xml><?xml version="1.0" encoding="utf-8"?>
<p:tagLst xmlns:a="http://schemas.openxmlformats.org/drawingml/2006/main" xmlns:r="http://schemas.openxmlformats.org/officeDocument/2006/relationships" xmlns:p="http://schemas.openxmlformats.org/presentationml/2006/main">
  <p:tag name="ISLIDE.ICON" val="#72576;#173013;"/>
</p:tagLst>
</file>

<file path=ppt/tags/tag12.xml><?xml version="1.0" encoding="utf-8"?>
<p:tagLst xmlns:a="http://schemas.openxmlformats.org/drawingml/2006/main" xmlns:r="http://schemas.openxmlformats.org/officeDocument/2006/relationships" xmlns:p="http://schemas.openxmlformats.org/presentationml/2006/main">
  <p:tag name="[SUBGRID]" val="[SubGrid]"/>
</p:tagLst>
</file>

<file path=ppt/tags/tag13.xml><?xml version="1.0" encoding="utf-8"?>
<p:tagLst xmlns:a="http://schemas.openxmlformats.org/drawingml/2006/main" xmlns:r="http://schemas.openxmlformats.org/officeDocument/2006/relationships" xmlns:p="http://schemas.openxmlformats.org/presentationml/2006/main">
  <p:tag name="[SUBGRID]" val="[SubGrid]"/>
</p:tagLst>
</file>

<file path=ppt/tags/tag14.xml><?xml version="1.0" encoding="utf-8"?>
<p:tagLst xmlns:a="http://schemas.openxmlformats.org/drawingml/2006/main" xmlns:r="http://schemas.openxmlformats.org/officeDocument/2006/relationships" xmlns:p="http://schemas.openxmlformats.org/presentationml/2006/main">
  <p:tag name="[SUBGRID]" val="[SubGrid]"/>
</p:tagLst>
</file>

<file path=ppt/tags/tag15.xml><?xml version="1.0" encoding="utf-8"?>
<p:tagLst xmlns:a="http://schemas.openxmlformats.org/drawingml/2006/main" xmlns:r="http://schemas.openxmlformats.org/officeDocument/2006/relationships" xmlns:p="http://schemas.openxmlformats.org/presentationml/2006/main">
  <p:tag name="[SUBGRID]" val="[SubGrid]"/>
</p:tagLst>
</file>

<file path=ppt/tags/tag16.xml><?xml version="1.0" encoding="utf-8"?>
<p:tagLst xmlns:a="http://schemas.openxmlformats.org/drawingml/2006/main" xmlns:r="http://schemas.openxmlformats.org/officeDocument/2006/relationships" xmlns:p="http://schemas.openxmlformats.org/presentationml/2006/main">
  <p:tag name="[SUBGRID]" val="[SubGrid]"/>
</p:tagLst>
</file>

<file path=ppt/tags/tag17.xml><?xml version="1.0" encoding="utf-8"?>
<p:tagLst xmlns:a="http://schemas.openxmlformats.org/drawingml/2006/main" xmlns:r="http://schemas.openxmlformats.org/officeDocument/2006/relationships" xmlns:p="http://schemas.openxmlformats.org/presentationml/2006/main">
  <p:tag name="[SUBGRID]" val="[SubGrid]"/>
</p:tagLst>
</file>

<file path=ppt/tags/tag18.xml><?xml version="1.0" encoding="utf-8"?>
<p:tagLst xmlns:a="http://schemas.openxmlformats.org/drawingml/2006/main" xmlns:r="http://schemas.openxmlformats.org/officeDocument/2006/relationships" xmlns:p="http://schemas.openxmlformats.org/presentationml/2006/main">
  <p:tag name="[SUBGRID]" val="[SubGrid]"/>
</p:tagLst>
</file>

<file path=ppt/tags/tag19.xml><?xml version="1.0" encoding="utf-8"?>
<p:tagLst xmlns:a="http://schemas.openxmlformats.org/drawingml/2006/main" xmlns:r="http://schemas.openxmlformats.org/officeDocument/2006/relationships" xmlns:p="http://schemas.openxmlformats.org/presentationml/2006/main">
  <p:tag name="[SUBGRID]" val="[SubGrid]"/>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0.xml><?xml version="1.0" encoding="utf-8"?>
<p:tagLst xmlns:a="http://schemas.openxmlformats.org/drawingml/2006/main" xmlns:r="http://schemas.openxmlformats.org/officeDocument/2006/relationships" xmlns:p="http://schemas.openxmlformats.org/presentationml/2006/main">
  <p:tag name="[SUBGRID]" val="[SubGrid]"/>
</p:tagLst>
</file>

<file path=ppt/tags/tag21.xml><?xml version="1.0" encoding="utf-8"?>
<p:tagLst xmlns:a="http://schemas.openxmlformats.org/drawingml/2006/main" xmlns:r="http://schemas.openxmlformats.org/officeDocument/2006/relationships" xmlns:p="http://schemas.openxmlformats.org/presentationml/2006/main">
  <p:tag name="[SUBGRID]" val="[SubGrid]"/>
</p:tagLst>
</file>

<file path=ppt/tags/tag22.xml><?xml version="1.0" encoding="utf-8"?>
<p:tagLst xmlns:a="http://schemas.openxmlformats.org/drawingml/2006/main" xmlns:r="http://schemas.openxmlformats.org/officeDocument/2006/relationships" xmlns:p="http://schemas.openxmlformats.org/presentationml/2006/main">
  <p:tag name="[SUBGRID]" val="[SubGrid]"/>
</p:tagLst>
</file>

<file path=ppt/tags/tag23.xml><?xml version="1.0" encoding="utf-8"?>
<p:tagLst xmlns:a="http://schemas.openxmlformats.org/drawingml/2006/main" xmlns:r="http://schemas.openxmlformats.org/officeDocument/2006/relationships" xmlns:p="http://schemas.openxmlformats.org/presentationml/2006/main">
  <p:tag name="[SUBGRID]" val="[SubGrid]"/>
</p:tagLst>
</file>

<file path=ppt/tags/tag24.xml><?xml version="1.0" encoding="utf-8"?>
<p:tagLst xmlns:a="http://schemas.openxmlformats.org/drawingml/2006/main" xmlns:r="http://schemas.openxmlformats.org/officeDocument/2006/relationships" xmlns:p="http://schemas.openxmlformats.org/presentationml/2006/main">
  <p:tag name="[SUBGRID]" val="[SubGrid]"/>
</p:tagLst>
</file>

<file path=ppt/tags/tag25.xml><?xml version="1.0" encoding="utf-8"?>
<p:tagLst xmlns:a="http://schemas.openxmlformats.org/drawingml/2006/main" xmlns:r="http://schemas.openxmlformats.org/officeDocument/2006/relationships" xmlns:p="http://schemas.openxmlformats.org/presentationml/2006/main">
  <p:tag name="[SUBGRID]" val="[SubGrid]"/>
</p:tagLst>
</file>

<file path=ppt/tags/tag26.xml><?xml version="1.0" encoding="utf-8"?>
<p:tagLst xmlns:a="http://schemas.openxmlformats.org/drawingml/2006/main" xmlns:r="http://schemas.openxmlformats.org/officeDocument/2006/relationships" xmlns:p="http://schemas.openxmlformats.org/presentationml/2006/main">
  <p:tag name="[SUBGRID]" val="[SubGrid]"/>
</p:tagLst>
</file>

<file path=ppt/tags/tag27.xml><?xml version="1.0" encoding="utf-8"?>
<p:tagLst xmlns:a="http://schemas.openxmlformats.org/drawingml/2006/main" xmlns:r="http://schemas.openxmlformats.org/officeDocument/2006/relationships" xmlns:p="http://schemas.openxmlformats.org/presentationml/2006/main">
  <p:tag name="[SUBGRID]" val="[SubGrid]"/>
</p:tagLst>
</file>

<file path=ppt/tags/tag28.xml><?xml version="1.0" encoding="utf-8"?>
<p:tagLst xmlns:a="http://schemas.openxmlformats.org/drawingml/2006/main" xmlns:r="http://schemas.openxmlformats.org/officeDocument/2006/relationships" xmlns:p="http://schemas.openxmlformats.org/presentationml/2006/main">
  <p:tag name="[SUBGRID]" val="[SubGrid]"/>
</p:tagLst>
</file>

<file path=ppt/tags/tag29.xml><?xml version="1.0" encoding="utf-8"?>
<p:tagLst xmlns:a="http://schemas.openxmlformats.org/drawingml/2006/main" xmlns:r="http://schemas.openxmlformats.org/officeDocument/2006/relationships" xmlns:p="http://schemas.openxmlformats.org/presentationml/2006/main">
  <p:tag name="[SUBGRID]" val="[SubGrid]"/>
</p:tagLst>
</file>

<file path=ppt/tags/tag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0.xml><?xml version="1.0" encoding="utf-8"?>
<p:tagLst xmlns:a="http://schemas.openxmlformats.org/drawingml/2006/main" xmlns:r="http://schemas.openxmlformats.org/officeDocument/2006/relationships" xmlns:p="http://schemas.openxmlformats.org/presentationml/2006/main">
  <p:tag name="[SUBGRID]" val="[SubGrid]"/>
</p:tagLst>
</file>

<file path=ppt/tags/tag31.xml><?xml version="1.0" encoding="utf-8"?>
<p:tagLst xmlns:a="http://schemas.openxmlformats.org/drawingml/2006/main" xmlns:r="http://schemas.openxmlformats.org/officeDocument/2006/relationships" xmlns:p="http://schemas.openxmlformats.org/presentationml/2006/main">
  <p:tag name="[SUBGRID]" val="[SubGrid]"/>
</p:tagLst>
</file>

<file path=ppt/tags/tag32.xml><?xml version="1.0" encoding="utf-8"?>
<p:tagLst xmlns:a="http://schemas.openxmlformats.org/drawingml/2006/main" xmlns:r="http://schemas.openxmlformats.org/officeDocument/2006/relationships" xmlns:p="http://schemas.openxmlformats.org/presentationml/2006/main">
  <p:tag name="[SUBGRID]" val="[SubGrid]"/>
</p:tagLst>
</file>

<file path=ppt/tags/tag33.xml><?xml version="1.0" encoding="utf-8"?>
<p:tagLst xmlns:a="http://schemas.openxmlformats.org/drawingml/2006/main" xmlns:r="http://schemas.openxmlformats.org/officeDocument/2006/relationships" xmlns:p="http://schemas.openxmlformats.org/presentationml/2006/main">
  <p:tag name="[SUBGRID]" val="[SubGrid]"/>
</p:tagLst>
</file>

<file path=ppt/tags/tag34.xml><?xml version="1.0" encoding="utf-8"?>
<p:tagLst xmlns:a="http://schemas.openxmlformats.org/drawingml/2006/main" xmlns:r="http://schemas.openxmlformats.org/officeDocument/2006/relationships" xmlns:p="http://schemas.openxmlformats.org/presentationml/2006/main">
  <p:tag name="[SUBGRID]" val="[SubGrid]"/>
</p:tagLst>
</file>

<file path=ppt/tags/tag35.xml><?xml version="1.0" encoding="utf-8"?>
<p:tagLst xmlns:a="http://schemas.openxmlformats.org/drawingml/2006/main" xmlns:r="http://schemas.openxmlformats.org/officeDocument/2006/relationships" xmlns:p="http://schemas.openxmlformats.org/presentationml/2006/main">
  <p:tag name="[SUBGRID]" val="[SubGrid]"/>
</p:tagLst>
</file>

<file path=ppt/tags/tag36.xml><?xml version="1.0" encoding="utf-8"?>
<p:tagLst xmlns:a="http://schemas.openxmlformats.org/drawingml/2006/main" xmlns:r="http://schemas.openxmlformats.org/officeDocument/2006/relationships" xmlns:p="http://schemas.openxmlformats.org/presentationml/2006/main">
  <p:tag name="[SUBGRID]" val="[SubGrid]"/>
</p:tagLst>
</file>

<file path=ppt/tags/tag37.xml><?xml version="1.0" encoding="utf-8"?>
<p:tagLst xmlns:a="http://schemas.openxmlformats.org/drawingml/2006/main" xmlns:r="http://schemas.openxmlformats.org/officeDocument/2006/relationships" xmlns:p="http://schemas.openxmlformats.org/presentationml/2006/main">
  <p:tag name="[SUBGRID]" val="[SubGrid]"/>
</p:tagLst>
</file>

<file path=ppt/tags/tag38.xml><?xml version="1.0" encoding="utf-8"?>
<p:tagLst xmlns:a="http://schemas.openxmlformats.org/drawingml/2006/main" xmlns:r="http://schemas.openxmlformats.org/officeDocument/2006/relationships" xmlns:p="http://schemas.openxmlformats.org/presentationml/2006/main">
  <p:tag name="[SUBGRID]" val="[SubGrid]"/>
</p:tagLst>
</file>

<file path=ppt/tags/tag39.xml><?xml version="1.0" encoding="utf-8"?>
<p:tagLst xmlns:a="http://schemas.openxmlformats.org/drawingml/2006/main" xmlns:r="http://schemas.openxmlformats.org/officeDocument/2006/relationships" xmlns:p="http://schemas.openxmlformats.org/presentationml/2006/main">
  <p:tag name="[SUBGRID]" val="[SubGrid]"/>
</p:tagLst>
</file>

<file path=ppt/tags/tag4.xml><?xml version="1.0" encoding="utf-8"?>
<p:tagLst xmlns:a="http://schemas.openxmlformats.org/drawingml/2006/main" xmlns:r="http://schemas.openxmlformats.org/officeDocument/2006/relationships" xmlns:p="http://schemas.openxmlformats.org/presentationml/2006/main">
  <p:tag name="[SUBGRID]" val="[SubGrid]"/>
</p:tagLst>
</file>

<file path=ppt/tags/tag40.xml><?xml version="1.0" encoding="utf-8"?>
<p:tagLst xmlns:a="http://schemas.openxmlformats.org/drawingml/2006/main" xmlns:r="http://schemas.openxmlformats.org/officeDocument/2006/relationships" xmlns:p="http://schemas.openxmlformats.org/presentationml/2006/main">
  <p:tag name="[SUBGRID]" val="[SubGrid]"/>
</p:tagLst>
</file>

<file path=ppt/tags/tag41.xml><?xml version="1.0" encoding="utf-8"?>
<p:tagLst xmlns:a="http://schemas.openxmlformats.org/drawingml/2006/main" xmlns:r="http://schemas.openxmlformats.org/officeDocument/2006/relationships" xmlns:p="http://schemas.openxmlformats.org/presentationml/2006/main">
  <p:tag name="[SUBGRID]" val="[SubGrid]"/>
</p:tagLst>
</file>

<file path=ppt/tags/tag42.xml><?xml version="1.0" encoding="utf-8"?>
<p:tagLst xmlns:a="http://schemas.openxmlformats.org/drawingml/2006/main" xmlns:r="http://schemas.openxmlformats.org/officeDocument/2006/relationships" xmlns:p="http://schemas.openxmlformats.org/presentationml/2006/main">
  <p:tag name="[SUBGRID]" val="[SubGrid]"/>
</p:tagLst>
</file>

<file path=ppt/tags/tag43.xml><?xml version="1.0" encoding="utf-8"?>
<p:tagLst xmlns:a="http://schemas.openxmlformats.org/drawingml/2006/main" xmlns:r="http://schemas.openxmlformats.org/officeDocument/2006/relationships" xmlns:p="http://schemas.openxmlformats.org/presentationml/2006/main">
  <p:tag name="[SUBGRID]" val="[SubGrid]"/>
</p:tagLst>
</file>

<file path=ppt/tags/tag44.xml><?xml version="1.0" encoding="utf-8"?>
<p:tagLst xmlns:a="http://schemas.openxmlformats.org/drawingml/2006/main" xmlns:r="http://schemas.openxmlformats.org/officeDocument/2006/relationships" xmlns:p="http://schemas.openxmlformats.org/presentationml/2006/main">
  <p:tag name="[SUBGRID]" val="[SubGrid]"/>
</p:tagLst>
</file>

<file path=ppt/tags/tag45.xml><?xml version="1.0" encoding="utf-8"?>
<p:tagLst xmlns:a="http://schemas.openxmlformats.org/drawingml/2006/main" xmlns:r="http://schemas.openxmlformats.org/officeDocument/2006/relationships" xmlns:p="http://schemas.openxmlformats.org/presentationml/2006/main">
  <p:tag name="[SUBGRID]" val="[SubGrid]"/>
</p:tagLst>
</file>

<file path=ppt/tags/tag46.xml><?xml version="1.0" encoding="utf-8"?>
<p:tagLst xmlns:a="http://schemas.openxmlformats.org/drawingml/2006/main" xmlns:r="http://schemas.openxmlformats.org/officeDocument/2006/relationships" xmlns:p="http://schemas.openxmlformats.org/presentationml/2006/main">
  <p:tag name="[SUBGRID]" val="[SubGrid]"/>
</p:tagLst>
</file>

<file path=ppt/tags/tag47.xml><?xml version="1.0" encoding="utf-8"?>
<p:tagLst xmlns:a="http://schemas.openxmlformats.org/drawingml/2006/main" xmlns:r="http://schemas.openxmlformats.org/officeDocument/2006/relationships" xmlns:p="http://schemas.openxmlformats.org/presentationml/2006/main">
  <p:tag name="[SUBGRID]" val="[SubGrid]"/>
</p:tagLst>
</file>

<file path=ppt/tags/tag48.xml><?xml version="1.0" encoding="utf-8"?>
<p:tagLst xmlns:a="http://schemas.openxmlformats.org/drawingml/2006/main" xmlns:r="http://schemas.openxmlformats.org/officeDocument/2006/relationships" xmlns:p="http://schemas.openxmlformats.org/presentationml/2006/main">
  <p:tag name="[SUBGRID]" val="[SubGrid]"/>
</p:tagLst>
</file>

<file path=ppt/tags/tag49.xml><?xml version="1.0" encoding="utf-8"?>
<p:tagLst xmlns:a="http://schemas.openxmlformats.org/drawingml/2006/main" xmlns:r="http://schemas.openxmlformats.org/officeDocument/2006/relationships" xmlns:p="http://schemas.openxmlformats.org/presentationml/2006/main">
  <p:tag name="[SUBGRID]" val="[SubGrid]"/>
</p:tagLst>
</file>

<file path=ppt/tags/tag5.xml><?xml version="1.0" encoding="utf-8"?>
<p:tagLst xmlns:a="http://schemas.openxmlformats.org/drawingml/2006/main" xmlns:r="http://schemas.openxmlformats.org/officeDocument/2006/relationships" xmlns:p="http://schemas.openxmlformats.org/presentationml/2006/main">
  <p:tag name="[SUBGRID]" val="[SubGrid]"/>
</p:tagLst>
</file>

<file path=ppt/tags/tag50.xml><?xml version="1.0" encoding="utf-8"?>
<p:tagLst xmlns:a="http://schemas.openxmlformats.org/drawingml/2006/main" xmlns:r="http://schemas.openxmlformats.org/officeDocument/2006/relationships" xmlns:p="http://schemas.openxmlformats.org/presentationml/2006/main">
  <p:tag name="[SUBGRID]" val="[SubGrid]"/>
</p:tagLst>
</file>

<file path=ppt/tags/tag51.xml><?xml version="1.0" encoding="utf-8"?>
<p:tagLst xmlns:a="http://schemas.openxmlformats.org/drawingml/2006/main" xmlns:r="http://schemas.openxmlformats.org/officeDocument/2006/relationships" xmlns:p="http://schemas.openxmlformats.org/presentationml/2006/main">
  <p:tag name="[SUBGRID]" val="[SubGrid]"/>
</p:tagLst>
</file>

<file path=ppt/tags/tag52.xml><?xml version="1.0" encoding="utf-8"?>
<p:tagLst xmlns:a="http://schemas.openxmlformats.org/drawingml/2006/main" xmlns:r="http://schemas.openxmlformats.org/officeDocument/2006/relationships" xmlns:p="http://schemas.openxmlformats.org/presentationml/2006/main">
  <p:tag name="[SUBGRID]" val="[SubGrid]"/>
</p:tagLst>
</file>

<file path=ppt/tags/tag53.xml><?xml version="1.0" encoding="utf-8"?>
<p:tagLst xmlns:a="http://schemas.openxmlformats.org/drawingml/2006/main" xmlns:r="http://schemas.openxmlformats.org/officeDocument/2006/relationships" xmlns:p="http://schemas.openxmlformats.org/presentationml/2006/main">
  <p:tag name="[SUBGRID]" val="[SubGrid]"/>
</p:tagLst>
</file>

<file path=ppt/tags/tag54.xml><?xml version="1.0" encoding="utf-8"?>
<p:tagLst xmlns:a="http://schemas.openxmlformats.org/drawingml/2006/main" xmlns:r="http://schemas.openxmlformats.org/officeDocument/2006/relationships" xmlns:p="http://schemas.openxmlformats.org/presentationml/2006/main">
  <p:tag name="[SUBGRID]" val="[SubGrid]"/>
</p:tagLst>
</file>

<file path=ppt/tags/tag55.xml><?xml version="1.0" encoding="utf-8"?>
<p:tagLst xmlns:a="http://schemas.openxmlformats.org/drawingml/2006/main" xmlns:r="http://schemas.openxmlformats.org/officeDocument/2006/relationships" xmlns:p="http://schemas.openxmlformats.org/presentationml/2006/main">
  <p:tag name="[SUBGRID]" val="[SubGrid]"/>
</p:tagLst>
</file>

<file path=ppt/tags/tag56.xml><?xml version="1.0" encoding="utf-8"?>
<p:tagLst xmlns:a="http://schemas.openxmlformats.org/drawingml/2006/main" xmlns:r="http://schemas.openxmlformats.org/officeDocument/2006/relationships" xmlns:p="http://schemas.openxmlformats.org/presentationml/2006/main">
  <p:tag name="[SUBGRID]" val="[SubGrid]"/>
</p:tagLst>
</file>

<file path=ppt/tags/tag57.xml><?xml version="1.0" encoding="utf-8"?>
<p:tagLst xmlns:a="http://schemas.openxmlformats.org/drawingml/2006/main" xmlns:r="http://schemas.openxmlformats.org/officeDocument/2006/relationships" xmlns:p="http://schemas.openxmlformats.org/presentationml/2006/main">
  <p:tag name="[SUBGRID]" val="[SubGrid]"/>
</p:tagLst>
</file>

<file path=ppt/tags/tag58.xml><?xml version="1.0" encoding="utf-8"?>
<p:tagLst xmlns:a="http://schemas.openxmlformats.org/drawingml/2006/main" xmlns:r="http://schemas.openxmlformats.org/officeDocument/2006/relationships" xmlns:p="http://schemas.openxmlformats.org/presentationml/2006/main">
  <p:tag name="[SUBGRID]" val="[SubGrid]"/>
</p:tagLst>
</file>

<file path=ppt/tags/tag59.xml><?xml version="1.0" encoding="utf-8"?>
<p:tagLst xmlns:a="http://schemas.openxmlformats.org/drawingml/2006/main" xmlns:r="http://schemas.openxmlformats.org/officeDocument/2006/relationships" xmlns:p="http://schemas.openxmlformats.org/presentationml/2006/main">
  <p:tag name="[SUBGRID]" val="[SubGrid]"/>
</p:tagLst>
</file>

<file path=ppt/tags/tag6.xml><?xml version="1.0" encoding="utf-8"?>
<p:tagLst xmlns:a="http://schemas.openxmlformats.org/drawingml/2006/main" xmlns:r="http://schemas.openxmlformats.org/officeDocument/2006/relationships" xmlns:p="http://schemas.openxmlformats.org/presentationml/2006/main">
  <p:tag name="[SUBGRID]" val="[SubGrid]"/>
</p:tagLst>
</file>

<file path=ppt/tags/tag60.xml><?xml version="1.0" encoding="utf-8"?>
<p:tagLst xmlns:a="http://schemas.openxmlformats.org/drawingml/2006/main" xmlns:r="http://schemas.openxmlformats.org/officeDocument/2006/relationships" xmlns:p="http://schemas.openxmlformats.org/presentationml/2006/main">
  <p:tag name="[SUBGRID]" val="[SubGrid]"/>
</p:tagLst>
</file>

<file path=ppt/tags/tag61.xml><?xml version="1.0" encoding="utf-8"?>
<p:tagLst xmlns:a="http://schemas.openxmlformats.org/drawingml/2006/main" xmlns:r="http://schemas.openxmlformats.org/officeDocument/2006/relationships" xmlns:p="http://schemas.openxmlformats.org/presentationml/2006/main">
  <p:tag name="[SUBGRID]" val="[SubGrid]"/>
</p:tagLst>
</file>

<file path=ppt/tags/tag62.xml><?xml version="1.0" encoding="utf-8"?>
<p:tagLst xmlns:a="http://schemas.openxmlformats.org/drawingml/2006/main" xmlns:r="http://schemas.openxmlformats.org/officeDocument/2006/relationships" xmlns:p="http://schemas.openxmlformats.org/presentationml/2006/main">
  <p:tag name="[SUBGRID]" val="[SubGrid]"/>
</p:tagLst>
</file>

<file path=ppt/tags/tag63.xml><?xml version="1.0" encoding="utf-8"?>
<p:tagLst xmlns:a="http://schemas.openxmlformats.org/drawingml/2006/main" xmlns:r="http://schemas.openxmlformats.org/officeDocument/2006/relationships" xmlns:p="http://schemas.openxmlformats.org/presentationml/2006/main">
  <p:tag name="[SUBGRID]" val="[SubGrid]"/>
</p:tagLst>
</file>

<file path=ppt/tags/tag64.xml><?xml version="1.0" encoding="utf-8"?>
<p:tagLst xmlns:a="http://schemas.openxmlformats.org/drawingml/2006/main" xmlns:r="http://schemas.openxmlformats.org/officeDocument/2006/relationships" xmlns:p="http://schemas.openxmlformats.org/presentationml/2006/main">
  <p:tag name="[SUBGRID]" val="[SubGrid]"/>
</p:tagLst>
</file>

<file path=ppt/tags/tag65.xml><?xml version="1.0" encoding="utf-8"?>
<p:tagLst xmlns:a="http://schemas.openxmlformats.org/drawingml/2006/main" xmlns:r="http://schemas.openxmlformats.org/officeDocument/2006/relationships" xmlns:p="http://schemas.openxmlformats.org/presentationml/2006/main">
  <p:tag name="[SUBGRID]" val="[SubGrid]"/>
</p:tagLst>
</file>

<file path=ppt/tags/tag66.xml><?xml version="1.0" encoding="utf-8"?>
<p:tagLst xmlns:a="http://schemas.openxmlformats.org/drawingml/2006/main" xmlns:r="http://schemas.openxmlformats.org/officeDocument/2006/relationships" xmlns:p="http://schemas.openxmlformats.org/presentationml/2006/main">
  <p:tag name="[SUBGRID]" val="[SubGrid]"/>
</p:tagLst>
</file>

<file path=ppt/tags/tag67.xml><?xml version="1.0" encoding="utf-8"?>
<p:tagLst xmlns:a="http://schemas.openxmlformats.org/drawingml/2006/main" xmlns:r="http://schemas.openxmlformats.org/officeDocument/2006/relationships" xmlns:p="http://schemas.openxmlformats.org/presentationml/2006/main">
  <p:tag name="[SUBGRID]" val="[SubGrid]"/>
</p:tagLst>
</file>

<file path=ppt/tags/tag68.xml><?xml version="1.0" encoding="utf-8"?>
<p:tagLst xmlns:a="http://schemas.openxmlformats.org/drawingml/2006/main" xmlns:r="http://schemas.openxmlformats.org/officeDocument/2006/relationships" xmlns:p="http://schemas.openxmlformats.org/presentationml/2006/main">
  <p:tag name="[SUBGRID]" val="[SubGrid]"/>
</p:tagLst>
</file>

<file path=ppt/tags/tag69.xml><?xml version="1.0" encoding="utf-8"?>
<p:tagLst xmlns:a="http://schemas.openxmlformats.org/drawingml/2006/main" xmlns:r="http://schemas.openxmlformats.org/officeDocument/2006/relationships" xmlns:p="http://schemas.openxmlformats.org/presentationml/2006/main">
  <p:tag name="[SUBGRID]" val="[SubGrid]"/>
</p:tagLst>
</file>

<file path=ppt/tags/tag7.xml><?xml version="1.0" encoding="utf-8"?>
<p:tagLst xmlns:a="http://schemas.openxmlformats.org/drawingml/2006/main" xmlns:r="http://schemas.openxmlformats.org/officeDocument/2006/relationships" xmlns:p="http://schemas.openxmlformats.org/presentationml/2006/main">
  <p:tag name="[SUBGRID]" val="[SubGrid]"/>
</p:tagLst>
</file>

<file path=ppt/tags/tag70.xml><?xml version="1.0" encoding="utf-8"?>
<p:tagLst xmlns:a="http://schemas.openxmlformats.org/drawingml/2006/main" xmlns:r="http://schemas.openxmlformats.org/officeDocument/2006/relationships" xmlns:p="http://schemas.openxmlformats.org/presentationml/2006/main">
  <p:tag name="[SUBGRID]" val="[SubGrid]"/>
</p:tagLst>
</file>

<file path=ppt/tags/tag71.xml><?xml version="1.0" encoding="utf-8"?>
<p:tagLst xmlns:a="http://schemas.openxmlformats.org/drawingml/2006/main" xmlns:r="http://schemas.openxmlformats.org/officeDocument/2006/relationships" xmlns:p="http://schemas.openxmlformats.org/presentationml/2006/main">
  <p:tag name="[SUBGRID]" val="[SubGrid]"/>
</p:tagLst>
</file>

<file path=ppt/tags/tag72.xml><?xml version="1.0" encoding="utf-8"?>
<p:tagLst xmlns:a="http://schemas.openxmlformats.org/drawingml/2006/main" xmlns:r="http://schemas.openxmlformats.org/officeDocument/2006/relationships" xmlns:p="http://schemas.openxmlformats.org/presentationml/2006/main">
  <p:tag name="[SUBGRID]" val="[SubGrid]"/>
</p:tagLst>
</file>

<file path=ppt/tags/tag73.xml><?xml version="1.0" encoding="utf-8"?>
<p:tagLst xmlns:a="http://schemas.openxmlformats.org/drawingml/2006/main" xmlns:r="http://schemas.openxmlformats.org/officeDocument/2006/relationships" xmlns:p="http://schemas.openxmlformats.org/presentationml/2006/main">
  <p:tag name="[SUBGRID]" val="[SubGrid]"/>
</p:tagLst>
</file>

<file path=ppt/tags/tag74.xml><?xml version="1.0" encoding="utf-8"?>
<p:tagLst xmlns:a="http://schemas.openxmlformats.org/drawingml/2006/main" xmlns:r="http://schemas.openxmlformats.org/officeDocument/2006/relationships" xmlns:p="http://schemas.openxmlformats.org/presentationml/2006/main">
  <p:tag name="[SUBGRID]" val="[SubGrid]"/>
</p:tagLst>
</file>

<file path=ppt/tags/tag75.xml><?xml version="1.0" encoding="utf-8"?>
<p:tagLst xmlns:a="http://schemas.openxmlformats.org/drawingml/2006/main" xmlns:r="http://schemas.openxmlformats.org/officeDocument/2006/relationships" xmlns:p="http://schemas.openxmlformats.org/presentationml/2006/main">
  <p:tag name="[SUBGRID]" val="[SubGrid]"/>
</p:tagLst>
</file>

<file path=ppt/tags/tag76.xml><?xml version="1.0" encoding="utf-8"?>
<p:tagLst xmlns:a="http://schemas.openxmlformats.org/drawingml/2006/main" xmlns:r="http://schemas.openxmlformats.org/officeDocument/2006/relationships" xmlns:p="http://schemas.openxmlformats.org/presentationml/2006/main">
  <p:tag name="[SUBGRID]" val="[SubGrid]"/>
</p:tagLst>
</file>

<file path=ppt/tags/tag77.xml><?xml version="1.0" encoding="utf-8"?>
<p:tagLst xmlns:a="http://schemas.openxmlformats.org/drawingml/2006/main" xmlns:r="http://schemas.openxmlformats.org/officeDocument/2006/relationships" xmlns:p="http://schemas.openxmlformats.org/presentationml/2006/main">
  <p:tag name="[SUBGRID]" val="[SubGrid]"/>
</p:tagLst>
</file>

<file path=ppt/tags/tag78.xml><?xml version="1.0" encoding="utf-8"?>
<p:tagLst xmlns:a="http://schemas.openxmlformats.org/drawingml/2006/main" xmlns:r="http://schemas.openxmlformats.org/officeDocument/2006/relationships" xmlns:p="http://schemas.openxmlformats.org/presentationml/2006/main">
  <p:tag name="[SUBGRID]" val="[SubGrid]"/>
</p:tagLst>
</file>

<file path=ppt/tags/tag79.xml><?xml version="1.0" encoding="utf-8"?>
<p:tagLst xmlns:a="http://schemas.openxmlformats.org/drawingml/2006/main" xmlns:r="http://schemas.openxmlformats.org/officeDocument/2006/relationships" xmlns:p="http://schemas.openxmlformats.org/presentationml/2006/main">
  <p:tag name="[SUBGRID]" val="[SubGrid]"/>
</p:tagLst>
</file>

<file path=ppt/tags/tag8.xml><?xml version="1.0" encoding="utf-8"?>
<p:tagLst xmlns:a="http://schemas.openxmlformats.org/drawingml/2006/main" xmlns:r="http://schemas.openxmlformats.org/officeDocument/2006/relationships" xmlns:p="http://schemas.openxmlformats.org/presentationml/2006/main">
  <p:tag name="[SUBGRID]" val="[SubGrid]"/>
</p:tagLst>
</file>

<file path=ppt/tags/tag80.xml><?xml version="1.0" encoding="utf-8"?>
<p:tagLst xmlns:a="http://schemas.openxmlformats.org/drawingml/2006/main" xmlns:r="http://schemas.openxmlformats.org/officeDocument/2006/relationships" xmlns:p="http://schemas.openxmlformats.org/presentationml/2006/main">
  <p:tag name="[SUBGRID]" val="[SubGrid]"/>
</p:tagLst>
</file>

<file path=ppt/tags/tag81.xml><?xml version="1.0" encoding="utf-8"?>
<p:tagLst xmlns:a="http://schemas.openxmlformats.org/drawingml/2006/main" xmlns:r="http://schemas.openxmlformats.org/officeDocument/2006/relationships" xmlns:p="http://schemas.openxmlformats.org/presentationml/2006/main">
  <p:tag name="[SUBGRID]" val="[SubGrid]"/>
</p:tagLst>
</file>

<file path=ppt/tags/tag82.xml><?xml version="1.0" encoding="utf-8"?>
<p:tagLst xmlns:a="http://schemas.openxmlformats.org/drawingml/2006/main" xmlns:r="http://schemas.openxmlformats.org/officeDocument/2006/relationships" xmlns:p="http://schemas.openxmlformats.org/presentationml/2006/main">
  <p:tag name="[SUBGRID]" val="[SubGrid]"/>
</p:tagLst>
</file>

<file path=ppt/tags/tag83.xml><?xml version="1.0" encoding="utf-8"?>
<p:tagLst xmlns:a="http://schemas.openxmlformats.org/drawingml/2006/main" xmlns:r="http://schemas.openxmlformats.org/officeDocument/2006/relationships" xmlns:p="http://schemas.openxmlformats.org/presentationml/2006/main">
  <p:tag name="[SUBGRID]" val="[SubGrid]"/>
</p:tagLst>
</file>

<file path=ppt/tags/tag84.xml><?xml version="1.0" encoding="utf-8"?>
<p:tagLst xmlns:a="http://schemas.openxmlformats.org/drawingml/2006/main" xmlns:r="http://schemas.openxmlformats.org/officeDocument/2006/relationships" xmlns:p="http://schemas.openxmlformats.org/presentationml/2006/main">
  <p:tag name="[SUBGRID]" val="[SubGrid]"/>
</p:tagLst>
</file>

<file path=ppt/tags/tag85.xml><?xml version="1.0" encoding="utf-8"?>
<p:tagLst xmlns:a="http://schemas.openxmlformats.org/drawingml/2006/main" xmlns:r="http://schemas.openxmlformats.org/officeDocument/2006/relationships" xmlns:p="http://schemas.openxmlformats.org/presentationml/2006/main">
  <p:tag name="[SUBGRID]" val="[SubGrid]"/>
</p:tagLst>
</file>

<file path=ppt/tags/tag86.xml><?xml version="1.0" encoding="utf-8"?>
<p:tagLst xmlns:a="http://schemas.openxmlformats.org/drawingml/2006/main" xmlns:r="http://schemas.openxmlformats.org/officeDocument/2006/relationships" xmlns:p="http://schemas.openxmlformats.org/presentationml/2006/main">
  <p:tag name="[SUBGRID]" val="[SubGrid]"/>
</p:tagLst>
</file>

<file path=ppt/tags/tag87.xml><?xml version="1.0" encoding="utf-8"?>
<p:tagLst xmlns:a="http://schemas.openxmlformats.org/drawingml/2006/main" xmlns:r="http://schemas.openxmlformats.org/officeDocument/2006/relationships" xmlns:p="http://schemas.openxmlformats.org/presentationml/2006/main">
  <p:tag name="[SUBGRID]" val="[SubGrid]"/>
</p:tagLst>
</file>

<file path=ppt/tags/tag88.xml><?xml version="1.0" encoding="utf-8"?>
<p:tagLst xmlns:a="http://schemas.openxmlformats.org/drawingml/2006/main" xmlns:r="http://schemas.openxmlformats.org/officeDocument/2006/relationships" xmlns:p="http://schemas.openxmlformats.org/presentationml/2006/main">
  <p:tag name="[SUBGRID]" val="[SubGrid]"/>
</p:tagLst>
</file>

<file path=ppt/tags/tag89.xml><?xml version="1.0" encoding="utf-8"?>
<p:tagLst xmlns:a="http://schemas.openxmlformats.org/drawingml/2006/main" xmlns:r="http://schemas.openxmlformats.org/officeDocument/2006/relationships" xmlns:p="http://schemas.openxmlformats.org/presentationml/2006/main">
  <p:tag name="[SUBGRID]" val="[SubGrid]"/>
</p:tagLst>
</file>

<file path=ppt/tags/tag9.xml><?xml version="1.0" encoding="utf-8"?>
<p:tagLst xmlns:a="http://schemas.openxmlformats.org/drawingml/2006/main" xmlns:r="http://schemas.openxmlformats.org/officeDocument/2006/relationships" xmlns:p="http://schemas.openxmlformats.org/presentationml/2006/main">
  <p:tag name="[SUBGRID]" val="[SubGrid]"/>
</p:tagLst>
</file>

<file path=ppt/tags/tag90.xml><?xml version="1.0" encoding="utf-8"?>
<p:tagLst xmlns:a="http://schemas.openxmlformats.org/drawingml/2006/main" xmlns:r="http://schemas.openxmlformats.org/officeDocument/2006/relationships" xmlns:p="http://schemas.openxmlformats.org/presentationml/2006/main">
  <p:tag name="[SUBGRID]" val="[SubGrid]"/>
</p:tagLst>
</file>

<file path=ppt/tags/tag91.xml><?xml version="1.0" encoding="utf-8"?>
<p:tagLst xmlns:a="http://schemas.openxmlformats.org/drawingml/2006/main" xmlns:r="http://schemas.openxmlformats.org/officeDocument/2006/relationships" xmlns:p="http://schemas.openxmlformats.org/presentationml/2006/main">
  <p:tag name="[SUBGRID]" val="[SubGrid]"/>
</p:tagLst>
</file>

<file path=ppt/tags/tag9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93.xml><?xml version="1.0" encoding="utf-8"?>
<p:tagLst xmlns:a="http://schemas.openxmlformats.org/drawingml/2006/main" xmlns:r="http://schemas.openxmlformats.org/officeDocument/2006/relationships" xmlns:p="http://schemas.openxmlformats.org/presentationml/2006/main">
  <p:tag name="ISLIDE.ICON" val="#38727;"/>
</p:tagLst>
</file>

<file path=ppt/tags/tag94.xml><?xml version="1.0" encoding="utf-8"?>
<p:tagLst xmlns:a="http://schemas.openxmlformats.org/drawingml/2006/main" xmlns:r="http://schemas.openxmlformats.org/officeDocument/2006/relationships" xmlns:p="http://schemas.openxmlformats.org/presentationml/2006/main">
  <p:tag name="KSO_WM_DIAGRAM_VIRTUALLY_FRAME" val="{&quot;height&quot;:342.25,&quot;left&quot;:52.5,&quot;top&quot;:97.4,&quot;width&quot;:855}"/>
</p:tagLst>
</file>

<file path=ppt/tags/tag95.xml><?xml version="1.0" encoding="utf-8"?>
<p:tagLst xmlns:a="http://schemas.openxmlformats.org/drawingml/2006/main" xmlns:r="http://schemas.openxmlformats.org/officeDocument/2006/relationships" xmlns:p="http://schemas.openxmlformats.org/presentationml/2006/main">
  <p:tag name="KSO_WM_DIAGRAM_VIRTUALLY_FRAME" val="{&quot;height&quot;:342.25,&quot;left&quot;:52.5,&quot;top&quot;:97.4,&quot;width&quot;:855}"/>
</p:tagLst>
</file>

<file path=ppt/tags/tag96.xml><?xml version="1.0" encoding="utf-8"?>
<p:tagLst xmlns:a="http://schemas.openxmlformats.org/drawingml/2006/main" xmlns:r="http://schemas.openxmlformats.org/officeDocument/2006/relationships" xmlns:p="http://schemas.openxmlformats.org/presentationml/2006/main">
  <p:tag name="KSO_WM_DIAGRAM_VIRTUALLY_FRAME" val="{&quot;height&quot;:342.25,&quot;left&quot;:52.5,&quot;top&quot;:97.4,&quot;width&quot;:855}"/>
</p:tagLst>
</file>

<file path=ppt/tags/tag97.xml><?xml version="1.0" encoding="utf-8"?>
<p:tagLst xmlns:a="http://schemas.openxmlformats.org/drawingml/2006/main" xmlns:r="http://schemas.openxmlformats.org/officeDocument/2006/relationships" xmlns:p="http://schemas.openxmlformats.org/presentationml/2006/main">
  <p:tag name="KSO_WM_DIAGRAM_VIRTUALLY_FRAME" val="{&quot;height&quot;:342.25,&quot;left&quot;:52.5,&quot;top&quot;:97.4,&quot;width&quot;:855}"/>
</p:tagLst>
</file>

<file path=ppt/tags/tag98.xml><?xml version="1.0" encoding="utf-8"?>
<p:tagLst xmlns:a="http://schemas.openxmlformats.org/drawingml/2006/main" xmlns:r="http://schemas.openxmlformats.org/officeDocument/2006/relationships" xmlns:p="http://schemas.openxmlformats.org/presentationml/2006/main">
  <p:tag name="KSO_WM_DIAGRAM_VIRTUALLY_FRAME" val="{&quot;height&quot;:342.25,&quot;left&quot;:52.5,&quot;top&quot;:97.4,&quot;width&quot;:855}"/>
</p:tagLst>
</file>

<file path=ppt/tags/tag99.xml><?xml version="1.0" encoding="utf-8"?>
<p:tagLst xmlns:a="http://schemas.openxmlformats.org/drawingml/2006/main" xmlns:r="http://schemas.openxmlformats.org/officeDocument/2006/relationships" xmlns:p="http://schemas.openxmlformats.org/presentationml/2006/main">
  <p:tag name="KSO_WM_DIAGRAM_VIRTUALLY_FRAME" val="{&quot;height&quot;:342.25,&quot;left&quot;:52.5,&quot;top&quot;:97.4,&quot;width&quot;:855}"/>
</p:tagLst>
</file>

<file path=ppt/theme/theme1.xml><?xml version="1.0" encoding="utf-8"?>
<a:theme xmlns:a="http://schemas.openxmlformats.org/drawingml/2006/main" name="2_诺和佳模板">
  <a:themeElements>
    <a:clrScheme name="自定义 6">
      <a:dk1>
        <a:srgbClr val="231F20"/>
      </a:dk1>
      <a:lt1>
        <a:srgbClr val="FFFFFF"/>
      </a:lt1>
      <a:dk2>
        <a:srgbClr val="231F20"/>
      </a:dk2>
      <a:lt2>
        <a:srgbClr val="808080"/>
      </a:lt2>
      <a:accent1>
        <a:srgbClr val="0081C6"/>
      </a:accent1>
      <a:accent2>
        <a:srgbClr val="C1D82F"/>
      </a:accent2>
      <a:accent3>
        <a:srgbClr val="FF8200"/>
      </a:accent3>
      <a:accent4>
        <a:srgbClr val="001965"/>
      </a:accent4>
      <a:accent5>
        <a:srgbClr val="6D6E71"/>
      </a:accent5>
      <a:accent6>
        <a:srgbClr val="E0DED8"/>
      </a:accent6>
      <a:hlink>
        <a:srgbClr val="0081C6"/>
      </a:hlink>
      <a:folHlink>
        <a:srgbClr val="C1D82F"/>
      </a:folHlink>
    </a:clrScheme>
    <a:fontScheme name="d0jzwpgt">
      <a:majorFont>
        <a:latin typeface="Arial" panose="020F0302020204030204"/>
        <a:ea typeface="微软雅黑"/>
        <a:cs typeface=""/>
      </a:majorFont>
      <a:minorFont>
        <a:latin typeface="Arial" panose="020F0502020204030204"/>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C00000"/>
          </a:solidFill>
          <a:headEnd type="oval" w="sm" len="sm"/>
        </a:ln>
      </a:spPr>
      <a:bodyPr rtlCol="0" anchor="ctr"/>
      <a:lstStyle>
        <a:defPPr algn="ctr">
          <a:defRPr/>
        </a:defPPr>
      </a:lstStyle>
    </a:spDef>
    <a:lnDef>
      <a:spPr>
        <a:noFill/>
        <a:ln w="19050" cap="flat" cmpd="sng" algn="ctr">
          <a:solidFill>
            <a:srgbClr val="001965"/>
          </a:solidFill>
          <a:prstDash val="solid"/>
          <a:bevel/>
        </a:ln>
      </a:spPr>
      <a:bodyPr/>
      <a:lstStyle/>
    </a:lnDef>
    <a:txDef>
      <a:spPr bwMode="gray">
        <a:noFill/>
      </a:spPr>
      <a:bodyPr wrap="none" lIns="0" tIns="0" rIns="0" bIns="0" rtlCol="0">
        <a:spAutoFit/>
      </a:bodyPr>
      <a:lstStyle>
        <a:defPPr algn="l" hangingPunct="0">
          <a:buClr>
            <a:srgbClr val="503291"/>
          </a:buClr>
          <a:defRPr sz="1600" dirty="0">
            <a:solidFill>
              <a:srgbClr val="001965"/>
            </a:solidFill>
            <a:ea typeface="微软雅黑" panose="020B0503020204020204" pitchFamily="34" charset="-122"/>
            <a:cs typeface="Arial" panose="020B0604020202020204" pitchFamily="34" charset="0"/>
          </a:defRPr>
        </a:defPPr>
      </a:lstStyle>
    </a:txDef>
  </a:objectDefaults>
  <a:extraClrSchemeLst/>
  <a:custClrLst>
    <a:custClr name="Ryzodeg Azure Blue - Primary Color">
      <a:srgbClr val="0081C6"/>
    </a:custClr>
    <a:custClr name="Tresiba Spring Green - Secondary Color">
      <a:srgbClr val="C1D82F"/>
    </a:custClr>
    <a:custClr name="Novorapid Orange - Accent Color">
      <a:srgbClr val="FF8200"/>
    </a:custClr>
    <a:custClr name="Ryzodeg Black - Tertiary Color">
      <a:srgbClr val="000000"/>
    </a:custClr>
    <a:custClr name="Ryzodeg Grey - Tertiary Color">
      <a:srgbClr val="6D6E71"/>
    </a:custClr>
    <a:custClr name="NN White - Primary Color">
      <a:srgbClr val="FFFFFF"/>
    </a:custClr>
    <a:custClr name="NN Dark blue - Primary Color">
      <a:srgbClr val="001965"/>
    </a:custClr>
    <a:custClr name="NN Light blue - Primary Color">
      <a:srgbClr val="009FDA"/>
    </a:custClr>
    <a:custClr name="NN Lava red - Secondary Color">
      <a:srgbClr val="E64A0E"/>
    </a:custClr>
    <a:custClr name="NN Granite grey - Secondary Color">
      <a:srgbClr val="82786F"/>
    </a:custClr>
    <a:custClr name="NN Concrete grey - Secondary Color">
      <a:srgbClr val="AEA79F"/>
    </a:custClr>
    <a:custClr name="NN Marble grey - Secondary Color">
      <a:srgbClr val="C7C2BA"/>
    </a:custClr>
    <a:custClr name="NN Pearl grey - Secondary Color">
      <a:srgbClr val="E0DED8"/>
    </a:custClr>
    <a:custClr name="NN Black - Accent Color">
      <a:srgbClr val="001423"/>
    </a:custClr>
    <a:custClr name="NN Forest green - Accent Color">
      <a:srgbClr val="3F9C35"/>
    </a:custClr>
    <a:custClr name="NN Grass green - Accent Color">
      <a:srgbClr val="739600"/>
    </a:custClr>
    <a:custClr name="NN Lime Green - Accent Color">
      <a:srgbClr val="C9DD03"/>
    </a:custClr>
    <a:custClr name="NN Ocean blue - Accent Color">
      <a:srgbClr val="007C92"/>
    </a:custClr>
    <a:custClr name="NN Sky blue - Accent Color">
      <a:srgbClr val="72B5CC"/>
    </a:custClr>
    <a:custClr name="NN Misty blue - Accent Color">
      <a:srgbClr val="C2DEEA"/>
    </a:custClr>
    <a:custClr name="NN Sunset orange - Accent Color">
      <a:srgbClr val="D47600"/>
    </a:custClr>
    <a:custClr name="NN Golden yellow - Accent Color">
      <a:srgbClr val="EAAB00"/>
    </a:custClr>
  </a:custClr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8_诺和佳模板">
  <a:themeElements>
    <a:clrScheme name="自定义 6">
      <a:dk1>
        <a:srgbClr val="231F20"/>
      </a:dk1>
      <a:lt1>
        <a:srgbClr val="FFFFFF"/>
      </a:lt1>
      <a:dk2>
        <a:srgbClr val="231F20"/>
      </a:dk2>
      <a:lt2>
        <a:srgbClr val="808080"/>
      </a:lt2>
      <a:accent1>
        <a:srgbClr val="0081C6"/>
      </a:accent1>
      <a:accent2>
        <a:srgbClr val="C1D82F"/>
      </a:accent2>
      <a:accent3>
        <a:srgbClr val="FF8200"/>
      </a:accent3>
      <a:accent4>
        <a:srgbClr val="001965"/>
      </a:accent4>
      <a:accent5>
        <a:srgbClr val="6D6E71"/>
      </a:accent5>
      <a:accent6>
        <a:srgbClr val="E0DED8"/>
      </a:accent6>
      <a:hlink>
        <a:srgbClr val="0081C6"/>
      </a:hlink>
      <a:folHlink>
        <a:srgbClr val="C1D82F"/>
      </a:folHlink>
    </a:clrScheme>
    <a:fontScheme name="d0jzwpgt">
      <a:majorFont>
        <a:latin typeface="Arial" panose="020F0302020204030204"/>
        <a:ea typeface="微软雅黑"/>
        <a:cs typeface=""/>
      </a:majorFont>
      <a:minorFont>
        <a:latin typeface="Arial" panose="020F0502020204030204"/>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C00000"/>
          </a:solidFill>
          <a:headEnd type="oval" w="sm" len="sm"/>
        </a:ln>
      </a:spPr>
      <a:bodyPr rtlCol="0" anchor="ctr"/>
      <a:lstStyle>
        <a:defPPr algn="ctr">
          <a:defRPr/>
        </a:defPPr>
      </a:lstStyle>
    </a:spDef>
    <a:lnDef>
      <a:spPr>
        <a:noFill/>
        <a:ln w="19050" cap="flat" cmpd="sng" algn="ctr">
          <a:solidFill>
            <a:srgbClr val="001965"/>
          </a:solidFill>
          <a:prstDash val="solid"/>
          <a:bevel/>
        </a:ln>
      </a:spPr>
      <a:bodyPr/>
      <a:lstStyle/>
    </a:lnDef>
    <a:txDef>
      <a:spPr bwMode="gray">
        <a:noFill/>
      </a:spPr>
      <a:bodyPr wrap="none" lIns="0" tIns="0" rIns="0" bIns="0" rtlCol="0">
        <a:spAutoFit/>
      </a:bodyPr>
      <a:lstStyle>
        <a:defPPr algn="l" hangingPunct="0">
          <a:buClr>
            <a:srgbClr val="503291"/>
          </a:buClr>
          <a:defRPr sz="1600" dirty="0">
            <a:solidFill>
              <a:srgbClr val="001965"/>
            </a:solidFill>
            <a:ea typeface="微软雅黑" panose="020B0503020204020204" pitchFamily="34" charset="-122"/>
            <a:cs typeface="Arial" panose="020B0604020202020204" pitchFamily="34" charset="0"/>
          </a:defRPr>
        </a:defPPr>
      </a:lstStyle>
    </a:txDef>
  </a:objectDefaults>
  <a:extraClrSchemeLst/>
  <a:custClrLst>
    <a:custClr name="Ryzodeg Azure Blue - Primary Color">
      <a:srgbClr val="0081C6"/>
    </a:custClr>
    <a:custClr name="Tresiba Spring Green - Secondary Color">
      <a:srgbClr val="C1D82F"/>
    </a:custClr>
    <a:custClr name="Novorapid Orange - Accent Color">
      <a:srgbClr val="FF8200"/>
    </a:custClr>
    <a:custClr name="Ryzodeg Black - Tertiary Color">
      <a:srgbClr val="000000"/>
    </a:custClr>
    <a:custClr name="Ryzodeg Grey - Tertiary Color">
      <a:srgbClr val="6D6E71"/>
    </a:custClr>
    <a:custClr name="NN White - Primary Color">
      <a:srgbClr val="FFFFFF"/>
    </a:custClr>
    <a:custClr name="NN Dark blue - Primary Color">
      <a:srgbClr val="001965"/>
    </a:custClr>
    <a:custClr name="NN Light blue - Primary Color">
      <a:srgbClr val="009FDA"/>
    </a:custClr>
    <a:custClr name="NN Lava red - Secondary Color">
      <a:srgbClr val="E64A0E"/>
    </a:custClr>
    <a:custClr name="NN Granite grey - Secondary Color">
      <a:srgbClr val="82786F"/>
    </a:custClr>
    <a:custClr name="NN Concrete grey - Secondary Color">
      <a:srgbClr val="AEA79F"/>
    </a:custClr>
    <a:custClr name="NN Marble grey - Secondary Color">
      <a:srgbClr val="C7C2BA"/>
    </a:custClr>
    <a:custClr name="NN Pearl grey - Secondary Color">
      <a:srgbClr val="E0DED8"/>
    </a:custClr>
    <a:custClr name="NN Black - Accent Color">
      <a:srgbClr val="001423"/>
    </a:custClr>
    <a:custClr name="NN Forest green - Accent Color">
      <a:srgbClr val="3F9C35"/>
    </a:custClr>
    <a:custClr name="NN Grass green - Accent Color">
      <a:srgbClr val="739600"/>
    </a:custClr>
    <a:custClr name="NN Lime Green - Accent Color">
      <a:srgbClr val="C9DD03"/>
    </a:custClr>
    <a:custClr name="NN Ocean blue - Accent Color">
      <a:srgbClr val="007C92"/>
    </a:custClr>
    <a:custClr name="NN Sky blue - Accent Color">
      <a:srgbClr val="72B5CC"/>
    </a:custClr>
    <a:custClr name="NN Misty blue - Accent Color">
      <a:srgbClr val="C2DEEA"/>
    </a:custClr>
    <a:custClr name="NN Sunset orange - Accent Color">
      <a:srgbClr val="D47600"/>
    </a:custClr>
    <a:custClr name="NN Golden yellow - Accent Color">
      <a:srgbClr val="EAAB00"/>
    </a:custClr>
  </a:custClr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Novo Nordisk 16:9">
  <a:themeElements>
    <a:clrScheme name="NovoNordisk 2020">
      <a:dk1>
        <a:srgbClr val="000000"/>
      </a:dk1>
      <a:lt1>
        <a:srgbClr val="FFFFFF"/>
      </a:lt1>
      <a:dk2>
        <a:srgbClr val="001965"/>
      </a:dk2>
      <a:lt2>
        <a:srgbClr val="CCC5BD"/>
      </a:lt2>
      <a:accent1>
        <a:srgbClr val="001965"/>
      </a:accent1>
      <a:accent2>
        <a:srgbClr val="005AD2"/>
      </a:accent2>
      <a:accent3>
        <a:srgbClr val="2A918B"/>
      </a:accent3>
      <a:accent4>
        <a:srgbClr val="EEA7BF"/>
      </a:accent4>
      <a:accent5>
        <a:srgbClr val="3B97DE"/>
      </a:accent5>
      <a:accent6>
        <a:srgbClr val="939AA7"/>
      </a:accent6>
      <a:hlink>
        <a:srgbClr val="005AD2"/>
      </a:hlink>
      <a:folHlink>
        <a:srgbClr val="3B97DE"/>
      </a:folHlink>
    </a:clrScheme>
    <a:fontScheme name="d0jzwpgt">
      <a:majorFont>
        <a:latin typeface="Arial" panose="020F0302020204030204"/>
        <a:ea typeface="微软雅黑"/>
        <a:cs typeface=""/>
      </a:majorFont>
      <a:minorFont>
        <a:latin typeface="Arial" panose="020F0502020204030204"/>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solidFill>
            <a:schemeClr val="accent1"/>
          </a:solidFill>
        </a:ln>
      </a:spPr>
      <a:bodyPr lIns="72000" tIns="36000" rIns="72000" bIns="36000" rtlCol="0" anchor="ctr"/>
      <a:lstStyle>
        <a:defPPr algn="ctr">
          <a:defRPr sz="2000" noProof="0" dirty="0" err="1"/>
        </a:defPPr>
      </a:lstStyle>
      <a:style>
        <a:lnRef idx="2">
          <a:schemeClr val="accent1">
            <a:shade val="50000"/>
          </a:schemeClr>
        </a:lnRef>
        <a:fillRef idx="1">
          <a:schemeClr val="accent1"/>
        </a:fillRef>
        <a:effectRef idx="0">
          <a:schemeClr val="accent1"/>
        </a:effectRef>
        <a:fontRef idx="minor">
          <a:schemeClr val="lt1"/>
        </a:fontRef>
      </a:style>
    </a:spDef>
    <a:lnDef>
      <a:spPr>
        <a:ln w="6350">
          <a:solidFill>
            <a:schemeClr val="accent1"/>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none" lIns="0" tIns="0" rIns="0" bIns="0" rtlCol="0">
        <a:spAutoFit/>
      </a:bodyPr>
      <a:lstStyle>
        <a:defPPr algn="l">
          <a:lnSpc>
            <a:spcPct val="120000"/>
          </a:lnSpc>
          <a:defRPr sz="2000" dirty="0" err="1" smtClean="0">
            <a:solidFill>
              <a:schemeClr val="tx2"/>
            </a:solidFill>
          </a:defRPr>
        </a:defPPr>
      </a:lstStyle>
    </a:txDef>
  </a:objectDefaults>
  <a:extraClrSchemeLst/>
  <a:custClrLst>
    <a:custClr name="True Blue">
      <a:srgbClr val="001965"/>
    </a:custClr>
    <a:custClr name="Light Blue">
      <a:srgbClr val="3B97DE"/>
    </a:custClr>
    <a:custClr name="Sea Blue">
      <a:srgbClr val="005AD2"/>
    </a:custClr>
    <a:custClr name="Rose Pink">
      <a:srgbClr val="EEA7BF"/>
    </a:custClr>
    <a:custClr name="Ocean Green">
      <a:srgbClr val="2A918B"/>
    </a:custClr>
    <a:custClr name="Concrete Grey">
      <a:srgbClr val="939AA7"/>
    </a:custClr>
    <a:custClr name="Sand Grey">
      <a:srgbClr val="CCC5BD"/>
    </a:custClr>
    <a:custClr name="Color has no name">
      <a:srgbClr val="FFFFFF"/>
    </a:custClr>
    <a:custClr name="Color has no name">
      <a:srgbClr val="FFFFFF"/>
    </a:custClr>
    <a:custClr name="Color has no name">
      <a:srgbClr val="FFFFFF"/>
    </a:custClr>
    <a:custClr name="Color has no name">
      <a:srgbClr val="FFFFFF"/>
    </a:custClr>
    <a:custClr name="Light Blue 40%">
      <a:srgbClr val="B1D5F2"/>
    </a:custClr>
    <a:custClr name="Sea Blue 40%">
      <a:srgbClr val="99BDED"/>
    </a:custClr>
    <a:custClr name="Rose Pink 40%">
      <a:srgbClr val="F8DCE5"/>
    </a:custClr>
    <a:custClr name="Ocean Green 40%">
      <a:srgbClr val="AAD3D1"/>
    </a:custClr>
    <a:custClr name="Concrete Grey 40%">
      <a:srgbClr val="D4D7DC"/>
    </a:custClr>
    <a:custClr name="Sand Grey 40%">
      <a:srgbClr val="EBE8E5"/>
    </a:custClr>
    <a:custClr name="Color has no name">
      <a:srgbClr val="FFFFFF"/>
    </a:custClr>
    <a:custClr name="Color has no name">
      <a:srgbClr val="FFFFFF"/>
    </a:custClr>
    <a:custClr name="Color has no name">
      <a:srgbClr val="FFFFFF"/>
    </a:custClr>
    <a:custClr name="Color has no name">
      <a:srgbClr val="FFFFFF"/>
    </a:custClr>
    <a:custClr name="Light Blue 20%">
      <a:srgbClr val="D8EAF8"/>
    </a:custClr>
    <a:custClr name="Sea Blue 20%">
      <a:srgbClr val="CCDEF6"/>
    </a:custClr>
    <a:custClr name="Rose Pink 20%">
      <a:srgbClr val="FCEDF2"/>
    </a:custClr>
    <a:custClr name="Ocean Green 20%">
      <a:srgbClr val="D4E9E8"/>
    </a:custClr>
    <a:custClr name="Concrete Grey 20%">
      <a:srgbClr val="E9EBED"/>
    </a:custClr>
    <a:custClr name="Sand Grey 20%">
      <a:srgbClr val="F5F3F2"/>
    </a:custClr>
    <a:custClr name="Color has no name">
      <a:srgbClr val="FFFFFF"/>
    </a:custClr>
    <a:custClr name="Color has no name">
      <a:srgbClr val="FFFFFF"/>
    </a:custClr>
    <a:custClr name="Color has no name">
      <a:srgbClr val="FFFFFF"/>
    </a:custClr>
    <a:custClr name="Color has no name">
      <a:srgbClr val="FFFFFF"/>
    </a:custClr>
    <a:custClr name="Golden Sun">
      <a:srgbClr val="EAAB00"/>
    </a:custClr>
    <a:custClr name="Lava Red">
      <a:srgbClr val="E6553F"/>
    </a:custClr>
    <a:custClr name="Forest Green">
      <a:srgbClr val="3F9C35"/>
    </a:custClr>
  </a:custClr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自定义 193">
      <a:dk1>
        <a:sysClr val="windowText" lastClr="000000"/>
      </a:dk1>
      <a:lt1>
        <a:sysClr val="window" lastClr="FFFFFF"/>
      </a:lt1>
      <a:dk2>
        <a:srgbClr val="1F497D"/>
      </a:dk2>
      <a:lt2>
        <a:srgbClr val="EEECE1"/>
      </a:lt2>
      <a:accent1>
        <a:srgbClr val="B35609"/>
      </a:accent1>
      <a:accent2>
        <a:srgbClr val="F5B021"/>
      </a:accent2>
      <a:accent3>
        <a:srgbClr val="9BBB59"/>
      </a:accent3>
      <a:accent4>
        <a:srgbClr val="8064A2"/>
      </a:accent4>
      <a:accent5>
        <a:srgbClr val="4BACC6"/>
      </a:accent5>
      <a:accent6>
        <a:srgbClr val="F79646"/>
      </a:accent6>
      <a:hlink>
        <a:srgbClr val="0000FF"/>
      </a:hlink>
      <a:folHlink>
        <a:srgbClr val="800080"/>
      </a:folHlink>
    </a:clrScheme>
    <a:fontScheme name="自定义 32">
      <a:majorFont>
        <a:latin typeface="方正大黑简体"/>
        <a:ea typeface="方正大黑简体"/>
        <a:cs typeface=""/>
      </a:majorFont>
      <a:minorFont>
        <a:latin typeface="方正黑体简体"/>
        <a:ea typeface="方正黑体简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自定义 6">
    <a:dk1>
      <a:srgbClr val="000000"/>
    </a:dk1>
    <a:lt1>
      <a:srgbClr val="FFFFFF"/>
    </a:lt1>
    <a:dk2>
      <a:srgbClr val="778495"/>
    </a:dk2>
    <a:lt2>
      <a:srgbClr val="F0F0F0"/>
    </a:lt2>
    <a:accent1>
      <a:srgbClr val="B4521C"/>
    </a:accent1>
    <a:accent2>
      <a:srgbClr val="D77E2D"/>
    </a:accent2>
    <a:accent3>
      <a:srgbClr val="D17B2D"/>
    </a:accent3>
    <a:accent4>
      <a:srgbClr val="E18B4B"/>
    </a:accent4>
    <a:accent5>
      <a:srgbClr val="B4B4B4"/>
    </a:accent5>
    <a:accent6>
      <a:srgbClr val="D8D8D8"/>
    </a:accent6>
    <a:hlink>
      <a:srgbClr val="4472C4"/>
    </a:hlink>
    <a:folHlink>
      <a:srgbClr val="BFBFBF"/>
    </a:folHlink>
  </a:clrScheme>
</a:themeOverride>
</file>

<file path=ppt/theme/themeOverride2.xml><?xml version="1.0" encoding="utf-8"?>
<a:themeOverride xmlns:a="http://schemas.openxmlformats.org/drawingml/2006/main">
  <a:clrScheme name="自定义 193">
    <a:dk1>
      <a:sysClr val="windowText" lastClr="000000"/>
    </a:dk1>
    <a:lt1>
      <a:sysClr val="window" lastClr="FFFFFF"/>
    </a:lt1>
    <a:dk2>
      <a:srgbClr val="1F497D"/>
    </a:dk2>
    <a:lt2>
      <a:srgbClr val="EEECE1"/>
    </a:lt2>
    <a:accent1>
      <a:srgbClr val="B35609"/>
    </a:accent1>
    <a:accent2>
      <a:srgbClr val="F5B021"/>
    </a:accent2>
    <a:accent3>
      <a:srgbClr val="9BBB59"/>
    </a:accent3>
    <a:accent4>
      <a:srgbClr val="8064A2"/>
    </a:accent4>
    <a:accent5>
      <a:srgbClr val="4BACC6"/>
    </a:accent5>
    <a:accent6>
      <a:srgbClr val="F79646"/>
    </a:accent6>
    <a:hlink>
      <a:srgbClr val="0000FF"/>
    </a:hlink>
    <a:folHlink>
      <a:srgbClr val="800080"/>
    </a:folHlink>
  </a:clrScheme>
  <a:fontScheme name="3482831e-a370-4279-b26c-94e927baafb1">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3.xml><?xml version="1.0" encoding="utf-8"?>
<a:themeOverride xmlns:a="http://schemas.openxmlformats.org/drawingml/2006/main">
  <a:clrScheme name="自定义 193">
    <a:dk1>
      <a:sysClr val="windowText" lastClr="000000"/>
    </a:dk1>
    <a:lt1>
      <a:sysClr val="window" lastClr="FFFFFF"/>
    </a:lt1>
    <a:dk2>
      <a:srgbClr val="1F497D"/>
    </a:dk2>
    <a:lt2>
      <a:srgbClr val="EEECE1"/>
    </a:lt2>
    <a:accent1>
      <a:srgbClr val="B35609"/>
    </a:accent1>
    <a:accent2>
      <a:srgbClr val="F5B021"/>
    </a:accent2>
    <a:accent3>
      <a:srgbClr val="9BBB59"/>
    </a:accent3>
    <a:accent4>
      <a:srgbClr val="8064A2"/>
    </a:accent4>
    <a:accent5>
      <a:srgbClr val="4BACC6"/>
    </a:accent5>
    <a:accent6>
      <a:srgbClr val="F79646"/>
    </a:accent6>
    <a:hlink>
      <a:srgbClr val="0000FF"/>
    </a:hlink>
    <a:folHlink>
      <a:srgbClr val="800080"/>
    </a:folHlink>
  </a:clrScheme>
  <a:fontScheme name="自定义 32">
    <a:majorFont>
      <a:latin typeface="方正大黑简体"/>
      <a:ea typeface="方正大黑简体"/>
      <a:cs typeface=""/>
    </a:majorFont>
    <a:minorFont>
      <a:latin typeface="方正黑体简体"/>
      <a:ea typeface="方正黑体简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4.xml><?xml version="1.0" encoding="utf-8"?>
<a:themeOverride xmlns:a="http://schemas.openxmlformats.org/drawingml/2006/main">
  <a:clrScheme name="自定义 193">
    <a:dk1>
      <a:sysClr val="windowText" lastClr="000000"/>
    </a:dk1>
    <a:lt1>
      <a:sysClr val="window" lastClr="FFFFFF"/>
    </a:lt1>
    <a:dk2>
      <a:srgbClr val="1F497D"/>
    </a:dk2>
    <a:lt2>
      <a:srgbClr val="EEECE1"/>
    </a:lt2>
    <a:accent1>
      <a:srgbClr val="B35609"/>
    </a:accent1>
    <a:accent2>
      <a:srgbClr val="F5B021"/>
    </a:accent2>
    <a:accent3>
      <a:srgbClr val="9BBB59"/>
    </a:accent3>
    <a:accent4>
      <a:srgbClr val="8064A2"/>
    </a:accent4>
    <a:accent5>
      <a:srgbClr val="4BACC6"/>
    </a:accent5>
    <a:accent6>
      <a:srgbClr val="F79646"/>
    </a:accent6>
    <a:hlink>
      <a:srgbClr val="0000FF"/>
    </a:hlink>
    <a:folHlink>
      <a:srgbClr val="800080"/>
    </a:folHlink>
  </a:clrScheme>
  <a:fontScheme name="自定义 32">
    <a:majorFont>
      <a:latin typeface="方正大黑简体"/>
      <a:ea typeface="方正大黑简体"/>
      <a:cs typeface=""/>
    </a:majorFont>
    <a:minorFont>
      <a:latin typeface="方正黑体简体"/>
      <a:ea typeface="方正黑体简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docProps/app.xml><?xml version="1.0" encoding="utf-8"?>
<Properties xmlns="http://schemas.openxmlformats.org/officeDocument/2006/extended-properties" xmlns:vt="http://schemas.openxmlformats.org/officeDocument/2006/docPropsVTypes">
  <TotalTime>7861</TotalTime>
  <Words>8991</Words>
  <Application>Microsoft Office PowerPoint</Application>
  <PresentationFormat>宽屏</PresentationFormat>
  <Paragraphs>777</Paragraphs>
  <Slides>40</Slides>
  <Notes>4</Notes>
  <HiddenSlides>0</HiddenSlides>
  <MMClips>0</MMClips>
  <ScaleCrop>false</ScaleCrop>
  <HeadingPairs>
    <vt:vector size="8" baseType="variant">
      <vt:variant>
        <vt:lpstr>已用的字体</vt:lpstr>
      </vt:variant>
      <vt:variant>
        <vt:i4>11</vt:i4>
      </vt:variant>
      <vt:variant>
        <vt:lpstr>主题</vt:lpstr>
      </vt:variant>
      <vt:variant>
        <vt:i4>4</vt:i4>
      </vt:variant>
      <vt:variant>
        <vt:lpstr>嵌入 OLE 服务器</vt:lpstr>
      </vt:variant>
      <vt:variant>
        <vt:i4>1</vt:i4>
      </vt:variant>
      <vt:variant>
        <vt:lpstr>幻灯片标题</vt:lpstr>
      </vt:variant>
      <vt:variant>
        <vt:i4>40</vt:i4>
      </vt:variant>
    </vt:vector>
  </HeadingPairs>
  <TitlesOfParts>
    <vt:vector size="56" baseType="lpstr">
      <vt:lpstr>Apis</vt:lpstr>
      <vt:lpstr>Apis For Office</vt:lpstr>
      <vt:lpstr>Apis For Office</vt:lpstr>
      <vt:lpstr>-apple-system</vt:lpstr>
      <vt:lpstr>等线</vt:lpstr>
      <vt:lpstr>方正黑体简体</vt:lpstr>
      <vt:lpstr>微软雅黑</vt:lpstr>
      <vt:lpstr>Arial</vt:lpstr>
      <vt:lpstr>Symbol</vt:lpstr>
      <vt:lpstr>Verdana</vt:lpstr>
      <vt:lpstr>Wingdings</vt:lpstr>
      <vt:lpstr>2_诺和佳模板</vt:lpstr>
      <vt:lpstr>8_诺和佳模板</vt:lpstr>
      <vt:lpstr>1_Novo Nordisk 16:9</vt:lpstr>
      <vt:lpstr>Office 主题</vt:lpstr>
      <vt:lpstr>think-cell 幻灯片</vt:lpstr>
      <vt:lpstr>儿童青少年抑郁症治疗未满足需求 ——圣·约翰草的潜力与探索</vt:lpstr>
      <vt:lpstr>目录</vt:lpstr>
      <vt:lpstr>我国儿童和青少年抑郁症患病率达3%</vt:lpstr>
      <vt:lpstr>青少年抑郁症患者中，女性和轻中度患者占比较高</vt:lpstr>
      <vt:lpstr>抑郁症给儿童和青少年认知、社交和学业带来长期不良影响</vt:lpstr>
      <vt:lpstr>《2030健康中国》提出需提升对抑郁症的预防与治疗能力</vt:lpstr>
      <vt:lpstr>目录</vt:lpstr>
      <vt:lpstr>儿童青少年抑郁症治疗原则：心理治疗和药物治疗并重</vt:lpstr>
      <vt:lpstr>心理治疗获益有限，且治疗费用较高</vt:lpstr>
      <vt:lpstr>90%以上的青少年抑郁症患者将药物治疗作为首选</vt:lpstr>
      <vt:lpstr>药物治疗选择较少，存在适应症缺口</vt:lpstr>
      <vt:lpstr>药物选择受限，导致精神科超说明书用药普遍</vt:lpstr>
      <vt:lpstr>现有抗抑郁药治疗疗效差，且复发率高</vt:lpstr>
      <vt:lpstr>现有抗抑郁药会增加儿童和青少年自杀风险</vt:lpstr>
      <vt:lpstr>现有抗抑郁药的其他副作用</vt:lpstr>
      <vt:lpstr>小结</vt:lpstr>
      <vt:lpstr>目录</vt:lpstr>
      <vt:lpstr>圣·约翰草提取物是德国儿童最常用的抗抑郁药之一</vt:lpstr>
      <vt:lpstr>圣·约翰草提取物：纯天然植物抗抑郁剂</vt:lpstr>
      <vt:lpstr>广谱机制：圣·约翰草提取物具有多重抗抑郁作用</vt:lpstr>
      <vt:lpstr>圣·约翰草提取物关键优势</vt:lpstr>
      <vt:lpstr>圣·约翰草提取物有效改善抑郁和睡眠障碍</vt:lpstr>
      <vt:lpstr>圣·约翰草提取物与常规抗抑郁药物疗效相当，不良事件更少</vt:lpstr>
      <vt:lpstr>圣·约翰草提取物与SSIRs类抗抑郁药物的疗效及安全性比较</vt:lpstr>
      <vt:lpstr>圣·约翰草提取物与SNRIs类抗抑郁药物的疗效及安全性比较</vt:lpstr>
      <vt:lpstr>圣·约翰草提取物适用于抑郁患者长期治疗，可明显降低抑郁复发风险，且耐受性良好</vt:lpstr>
      <vt:lpstr>圣·约翰草提取物联合治疗可帮助患者平稳度过撤药期</vt:lpstr>
      <vt:lpstr>真实世界中，儿科医生对圣·约翰草提取物疗效比较认可</vt:lpstr>
      <vt:lpstr>圣·约翰草提取物用于儿童轻中度抑郁症，治疗六周症状改善明显</vt:lpstr>
      <vt:lpstr>圣·约翰草提取物用于青少年中重度抑郁症，治疗有效率达76%</vt:lpstr>
      <vt:lpstr>纳入超过80例青少年抑郁症患者研究显示： 圣·约翰草提取物有效降低青少年抑郁症HAMD评分，提高治疗有效率</vt:lpstr>
      <vt:lpstr>纳入北京安定医院、南京脑科医院77例青少年抑郁症患者研究显示： 圣·约翰草提取物可显著降低青少年抑郁症状评分</vt:lpstr>
      <vt:lpstr>纳入86例青少年抑郁症患者，研究显示： 圣·约翰草提取物与三环类抗抑郁药相比疗效显著，安全性性高</vt:lpstr>
      <vt:lpstr>探索圣·约翰草提取物联合心理治疗的疗效，研究显示： 圣·约翰草提取物可有效改善青少年抑郁障碍</vt:lpstr>
      <vt:lpstr>青少年人群服用抗抑郁剂圣·约翰草提取物耐受性良好，不良反应少</vt:lpstr>
      <vt:lpstr>圣·约翰草提取物联合疗法在青少年抑郁症中的其他循证证据</vt:lpstr>
      <vt:lpstr>国外指南对圣·约翰草提取物的推荐情况和级别</vt:lpstr>
      <vt:lpstr>国内指南对圣·约翰草提取物的推荐情况和级别</vt:lpstr>
      <vt:lpstr>总结</vt:lpstr>
      <vt:lpstr>Thanks！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控糖新论   可追可及 德谷门冬双胰岛素多维度管理T2DM血糖</dc:title>
  <dc:creator>HZYG (Guo Hua)</dc:creator>
  <cp:lastModifiedBy>jing li</cp:lastModifiedBy>
  <cp:revision>86</cp:revision>
  <dcterms:created xsi:type="dcterms:W3CDTF">2021-12-13T07:47:13Z</dcterms:created>
  <dcterms:modified xsi:type="dcterms:W3CDTF">2025-09-16T01:31:33Z</dcterms:modified>
</cp:coreProperties>
</file>